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Results</a:t>
            </a:r>
            <a:br>
              <a:rPr lang="en-US" sz="2000" b="1" u="sng" dirty="0"/>
            </a:br>
            <a:r>
              <a:rPr lang="en-US" sz="2000" b="1" u="sng" dirty="0"/>
              <a:t>August 23, 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933922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B. BREEZE/J. MARTINEZ		5		5.16		14.62			66.62</a:t>
            </a:r>
          </a:p>
          <a:p>
            <a:r>
              <a:rPr lang="en-US" sz="800" b="1" u="sng" dirty="0"/>
              <a:t>G. BRANNAN/T. JIMESON		5		</a:t>
            </a:r>
            <a:r>
              <a:rPr lang="en-US" sz="1200" b="1" u="sng" dirty="0">
                <a:solidFill>
                  <a:srgbClr val="FF0000"/>
                </a:solidFill>
              </a:rPr>
              <a:t>5.61</a:t>
            </a:r>
            <a:r>
              <a:rPr lang="en-US" sz="800" b="1" u="sng" dirty="0"/>
              <a:t>		14.13			66.13</a:t>
            </a:r>
          </a:p>
          <a:p>
            <a:r>
              <a:rPr lang="en-US" sz="800" b="1" u="sng" dirty="0"/>
              <a:t>R. ARNHART/G. ZARING		5		2.74		11.29			61.29</a:t>
            </a:r>
          </a:p>
          <a:p>
            <a:r>
              <a:rPr lang="en-US" sz="800" b="1" u="sng" dirty="0"/>
              <a:t>J. SCOTT/C. FRANKLIN 		5		2.43		10.57			59.57</a:t>
            </a:r>
          </a:p>
          <a:p>
            <a:r>
              <a:rPr lang="en-US" sz="800" b="1" u="sng" dirty="0"/>
              <a:t>M. MICHELSON/C. GOODWIN		5		3.27		10.53*			58.53</a:t>
            </a:r>
          </a:p>
          <a:p>
            <a:r>
              <a:rPr lang="en-US" sz="800" b="1" u="sng" dirty="0"/>
              <a:t>S. LEAF/M. REEVES (SUB)		5		2.64		  9.74			56.74</a:t>
            </a:r>
          </a:p>
          <a:p>
            <a:r>
              <a:rPr lang="en-US" sz="800" b="1" u="sng" dirty="0"/>
              <a:t>K. DIGBY/C. PARKER		5		2.09		  8.77			54.77</a:t>
            </a:r>
          </a:p>
          <a:p>
            <a:r>
              <a:rPr lang="en-US" sz="800" b="1" u="sng" dirty="0"/>
              <a:t>K. BUTLER/K. BUTLER 		5		2.05		  8.56			53.56</a:t>
            </a:r>
          </a:p>
          <a:p>
            <a:r>
              <a:rPr lang="en-US" sz="800" b="1" u="sng" dirty="0"/>
              <a:t>A. </a:t>
            </a:r>
            <a:r>
              <a:rPr lang="en-US" sz="800" b="1" u="sng"/>
              <a:t>BALLARD/</a:t>
            </a:r>
            <a:r>
              <a:rPr lang="en-US" sz="800" b="1" u="sng" dirty="0"/>
              <a:t>J. MERKLE 		2		1.54		  2.76			45.76</a:t>
            </a:r>
          </a:p>
          <a:p>
            <a:r>
              <a:rPr lang="en-US" sz="800" b="1" u="sng" dirty="0"/>
              <a:t>K. DAVENPORT/T. DAVENPORT		0		0.00		0.00			  1.00</a:t>
            </a:r>
          </a:p>
          <a:p>
            <a:r>
              <a:rPr lang="en-US" sz="800" b="1" u="sng" dirty="0"/>
              <a:t>L. LANKFORD/R. JARVIS		0		0.00		0.00			  1.00</a:t>
            </a:r>
          </a:p>
          <a:p>
            <a:r>
              <a:rPr lang="en-US" sz="800" b="1" u="sng" dirty="0"/>
              <a:t>W. MURPHY/R. MURPHY	 	DNF		0.00		0.00			00.00</a:t>
            </a:r>
          </a:p>
          <a:p>
            <a:r>
              <a:rPr lang="en-US" sz="1200" b="1" dirty="0"/>
              <a:t>* = 1 pound penalty, Dead Fish</a:t>
            </a:r>
          </a:p>
          <a:p>
            <a:r>
              <a:rPr lang="en-US" sz="1200" b="1" dirty="0"/>
              <a:t>DNF = DID NOT FISH</a:t>
            </a:r>
          </a:p>
          <a:p>
            <a:endParaRPr lang="en-US" sz="1200" b="1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Results August 23,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29</cp:revision>
  <dcterms:created xsi:type="dcterms:W3CDTF">2018-01-16T00:45:31Z</dcterms:created>
  <dcterms:modified xsi:type="dcterms:W3CDTF">2019-08-25T19:48:38Z</dcterms:modified>
  <cp:contentStatus/>
</cp:coreProperties>
</file>