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4664" autoAdjust="0"/>
  </p:normalViewPr>
  <p:slideViewPr>
    <p:cSldViewPr snapToGrid="0">
      <p:cViewPr varScale="1">
        <p:scale>
          <a:sx n="128" d="100"/>
          <a:sy n="128" d="100"/>
        </p:scale>
        <p:origin x="696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10/10/2018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63872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/>
              <a:t>Possum Kingdom Championship Results</a:t>
            </a:r>
            <a:br>
              <a:rPr lang="en-US" sz="2000" b="1" u="sng" dirty="0"/>
            </a:br>
            <a:r>
              <a:rPr lang="en-US" sz="2000" b="1" u="sng" dirty="0"/>
              <a:t>October 6-7, 2018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5692"/>
            <a:ext cx="10515600" cy="3670670"/>
          </a:xfrm>
        </p:spPr>
        <p:txBody>
          <a:bodyPr>
            <a:normAutofit/>
          </a:bodyPr>
          <a:lstStyle/>
          <a:p>
            <a:r>
              <a:rPr lang="en-US" sz="1400" b="1" u="sng" dirty="0"/>
              <a:t>TEAM		Day 1 Fish      Day 1 Big Bass     Day 1 Total     Day 2 Fish     Day 2 Big Bass     Day 2 Total	            Total Weight</a:t>
            </a:r>
          </a:p>
          <a:p>
            <a:r>
              <a:rPr lang="en-US" sz="800" b="1" u="sng" dirty="0"/>
              <a:t>M. MICHELSON/C. GOODWIN	_______5	___________3.25	______________12.17________________5		</a:t>
            </a:r>
            <a:r>
              <a:rPr lang="en-US" sz="800" b="1" u="sng" dirty="0">
                <a:solidFill>
                  <a:srgbClr val="FF0000"/>
                </a:solidFill>
              </a:rPr>
              <a:t>5.95</a:t>
            </a:r>
            <a:r>
              <a:rPr lang="en-US" sz="800" b="1" u="sng" dirty="0"/>
              <a:t>	_____17.64		29.81</a:t>
            </a:r>
          </a:p>
          <a:p>
            <a:r>
              <a:rPr lang="en-US" sz="800" b="1" u="sng" dirty="0"/>
              <a:t>K. BUTLER/K. BUTLER	_______5_____________________3.35_________________ 12.93________________5		4.41	_____13.66		26.59</a:t>
            </a:r>
          </a:p>
          <a:p>
            <a:r>
              <a:rPr lang="en-US" sz="800" b="1" u="sng" dirty="0"/>
              <a:t>S. LEAF/G. ALLEN	_______5	___________4.59	______________14.29________________5		2.60	______9.87		24.16</a:t>
            </a:r>
          </a:p>
          <a:p>
            <a:r>
              <a:rPr lang="en-US" sz="800" b="1" u="sng" dirty="0"/>
              <a:t>L. LANKFORD/K. LANKFORD	_______5	___________</a:t>
            </a:r>
            <a:r>
              <a:rPr lang="en-US" sz="800" b="1" u="sng" dirty="0">
                <a:solidFill>
                  <a:srgbClr val="FF0000"/>
                </a:solidFill>
              </a:rPr>
              <a:t>5.13</a:t>
            </a:r>
            <a:r>
              <a:rPr lang="en-US" sz="800" b="1" u="sng" dirty="0"/>
              <a:t>	______________14.62________________2		3.07	______4.81		19.43</a:t>
            </a:r>
          </a:p>
          <a:p>
            <a:r>
              <a:rPr lang="en-US" sz="800" b="1" u="sng" dirty="0"/>
              <a:t>G. BRANNAN/T. JIMESON	_______5	___________2.36	_______________8.84________________5		2.92	_____10.52		19.36</a:t>
            </a:r>
          </a:p>
          <a:p>
            <a:r>
              <a:rPr lang="en-US" sz="800" b="1" u="sng" dirty="0"/>
              <a:t>J. DOWNS/B. TOMPKINS	_______5	___________3.32	______________10.15________________5		2.51	______9.13		19.28</a:t>
            </a:r>
          </a:p>
          <a:p>
            <a:r>
              <a:rPr lang="en-US" sz="800" b="1" u="sng" dirty="0"/>
              <a:t>A. HOLLIMAN/K. HOLLIMAN	_______5_____________________2.63	_______________9.86________________4		2.65	______7.43		17.29</a:t>
            </a:r>
          </a:p>
          <a:p>
            <a:r>
              <a:rPr lang="en-US" sz="800" b="1" u="sng" dirty="0"/>
              <a:t>M. PIERCE/D. MILLER	_______3	___________2.20	_______________5.18________________5		2.42	______9.13		14.31</a:t>
            </a:r>
          </a:p>
          <a:p>
            <a:r>
              <a:rPr lang="en-US" sz="800" b="1" u="sng" dirty="0"/>
              <a:t>K. DIGBY		_______2	___________2.31	_______________3.68________________2		2.34	______5.26		_8.94</a:t>
            </a:r>
          </a:p>
          <a:p>
            <a:r>
              <a:rPr lang="en-US" sz="800" b="1" u="sng" dirty="0"/>
              <a:t>C. CONDER/Z. FANSLER	_______4	___________2.87	_______________7.43________________1		1.45	______1.45		_8.88</a:t>
            </a:r>
          </a:p>
          <a:p>
            <a:r>
              <a:rPr lang="en-US" sz="800" b="1" u="sng" dirty="0"/>
              <a:t>K. DAVENPORT/T. DAVENPORT	_______1	___________2.64	_______________2.64________________1		1.65	______1.65		_4.29</a:t>
            </a:r>
          </a:p>
          <a:p>
            <a:r>
              <a:rPr lang="en-US" sz="800" b="1" u="sng" dirty="0"/>
              <a:t>B.BREEZE/J. MARTINEZ	_______2	___________DDW	_______________3.94________________0		0.00	______0.00		_3.94</a:t>
            </a:r>
          </a:p>
          <a:p>
            <a:r>
              <a:rPr lang="en-US" sz="800" b="1" u="sng"/>
              <a:t>TOTAL WEIGHT FOR 2 DAYS 196.28 POUNDS</a:t>
            </a:r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6</Words>
  <Application>Microsoft Office PowerPoint</Application>
  <PresentationFormat>Widescreen</PresentationFormat>
  <Paragraphs>57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Possum Kingdom Championship Results October 6-7,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24</cp:revision>
  <dcterms:created xsi:type="dcterms:W3CDTF">2018-01-16T00:45:31Z</dcterms:created>
  <dcterms:modified xsi:type="dcterms:W3CDTF">2018-10-10T22:47:57Z</dcterms:modified>
  <cp:contentStatus/>
</cp:coreProperties>
</file>