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Possum Kingdom Championship</a:t>
            </a:r>
            <a:br>
              <a:rPr lang="en-US" sz="2000" b="1" u="sng" dirty="0"/>
            </a:br>
            <a:r>
              <a:rPr lang="en-US" sz="2000" b="1" u="sng" dirty="0"/>
              <a:t>October 9-10, 2021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2"/>
            <a:ext cx="10515600" cy="3862900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DAY 1 FISH	DAY 1 BB	DAY 1 WEIGHT	DAY 2 FISH	DAY 2 BB	DAY 2 WEIGH     TOTAL</a:t>
            </a:r>
          </a:p>
          <a:p>
            <a:r>
              <a:rPr lang="en-US" sz="1000" b="1" u="sng" dirty="0"/>
              <a:t>S. LEAF/C. YOUNG		5	4.52	15.06		5	</a:t>
            </a:r>
            <a:r>
              <a:rPr lang="en-US" sz="1400" b="1" u="sng" dirty="0">
                <a:solidFill>
                  <a:srgbClr val="FF0000"/>
                </a:solidFill>
              </a:rPr>
              <a:t>6.43</a:t>
            </a:r>
            <a:r>
              <a:rPr lang="en-US" sz="1000" b="1" u="sng" dirty="0"/>
              <a:t>	14.53	           29.59</a:t>
            </a:r>
          </a:p>
          <a:p>
            <a:r>
              <a:rPr lang="en-US" sz="1000" b="1" u="sng" dirty="0"/>
              <a:t>B. TOMPKINS/S. TOMPKINS		5	</a:t>
            </a:r>
            <a:r>
              <a:rPr lang="en-US" sz="1400" b="1" u="sng" dirty="0">
                <a:solidFill>
                  <a:srgbClr val="FF0000"/>
                </a:solidFill>
              </a:rPr>
              <a:t>6.70</a:t>
            </a:r>
            <a:r>
              <a:rPr lang="en-US" sz="1000" b="1" u="sng" dirty="0"/>
              <a:t>	18.89		2	2.60	4.17	           23.06</a:t>
            </a:r>
          </a:p>
          <a:p>
            <a:r>
              <a:rPr lang="en-US" sz="1000" b="1" u="sng" dirty="0"/>
              <a:t>R. ARNHART/G. ARNHART		3	DNW	7.17		5	3.99	14.61	           21.78</a:t>
            </a:r>
          </a:p>
          <a:p>
            <a:r>
              <a:rPr lang="en-US" sz="1000" b="1" u="sng" dirty="0"/>
              <a:t>K. BUTLER/K. BUTLER		4	5.59	10.13		4	5.26	11.49	           21.62</a:t>
            </a:r>
          </a:p>
          <a:p>
            <a:r>
              <a:rPr lang="en-US" sz="1000" b="1" u="sng" dirty="0"/>
              <a:t>D. PHIPPS/D. PHIPPS		5	2.39	10.38		5	DNW	9.63	           20.01</a:t>
            </a:r>
          </a:p>
          <a:p>
            <a:r>
              <a:rPr lang="en-US" sz="1000" b="1" u="sng" dirty="0"/>
              <a:t>M. MICHELSON/C. GOODWIN		3	5.05	9.84		5	DNW	9.37	           19.21</a:t>
            </a:r>
          </a:p>
          <a:p>
            <a:r>
              <a:rPr lang="en-US" sz="1000" b="1" u="sng" dirty="0"/>
              <a:t>M. PIERCE/D. MILLER		2	2.23	4.18		5	2.89	12.20	           16.38</a:t>
            </a:r>
          </a:p>
          <a:p>
            <a:r>
              <a:rPr lang="en-US" sz="1000" b="1" u="sng" dirty="0"/>
              <a:t>L. LANKFORD/K. LANKFORD		2	5.59	8.29		2	DNW	3.63	           11.92</a:t>
            </a:r>
          </a:p>
          <a:p>
            <a:r>
              <a:rPr lang="en-US" sz="1000" b="1" u="sng" dirty="0"/>
              <a:t>K. DAVENPORT/T. DAVENPORT 	2	3.69	5.66		0	0.00	0.00	             5.66        </a:t>
            </a:r>
          </a:p>
          <a:p>
            <a:r>
              <a:rPr lang="en-US" sz="1000" b="1" u="sng" dirty="0"/>
              <a:t>A. HOLLIMAN		1	3.33	3.33		0	0.00	0.00	             3.33</a:t>
            </a:r>
          </a:p>
          <a:p>
            <a:r>
              <a:rPr lang="en-US" sz="1000" b="1" u="sng" dirty="0"/>
              <a:t>J. DOWNS/R.DAY		1	3.18	3.18		0	0.00	0.00	             3.18</a:t>
            </a:r>
          </a:p>
          <a:p>
            <a:r>
              <a:rPr lang="en-US" sz="1000" b="1" u="sng" dirty="0"/>
              <a:t>B. SCOTT/J. COATS		1	1.61	1.61		0	0.00	0.00	             1.61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320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Possum Kingdom Championship October 9-10,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27</cp:revision>
  <dcterms:created xsi:type="dcterms:W3CDTF">2018-01-16T00:45:31Z</dcterms:created>
  <dcterms:modified xsi:type="dcterms:W3CDTF">2021-10-13T18:23:52Z</dcterms:modified>
  <cp:contentStatus/>
</cp:coreProperties>
</file>