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5" d="100"/>
          <a:sy n="105" d="100"/>
        </p:scale>
        <p:origin x="149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>
              <a:tabLst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8686800" algn="l"/>
              </a:tabLst>
            </a:pPr>
            <a:r>
              <a:rPr lang="en-US" sz="2000" b="1" u="sng" dirty="0"/>
              <a:t>Texoma Championship Results</a:t>
            </a:r>
            <a:br>
              <a:rPr lang="en-US" sz="2000" b="1" u="sng" dirty="0"/>
            </a:br>
            <a:r>
              <a:rPr lang="en-US" sz="2000" b="1" u="sng" dirty="0"/>
              <a:t>October 5-6, 2019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226040" cy="445823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US" sz="200" b="1" u="sng" dirty="0"/>
          </a:p>
          <a:p>
            <a:pPr>
              <a:tabLst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</a:tabLst>
            </a:pPr>
            <a:r>
              <a:rPr lang="en-US" sz="1400" b="1" u="sng" dirty="0"/>
              <a:t>TEAM</a:t>
            </a:r>
            <a:r>
              <a:rPr lang="en-US" sz="1000" b="1" dirty="0"/>
              <a:t>	DAY 1	DAY 1	DAY 1	DAY 2	DAY 2	DAY 2		2 DAY </a:t>
            </a:r>
          </a:p>
          <a:p>
            <a:pPr marL="2286000" lvl="5" indent="0">
              <a:buNone/>
              <a:tabLst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</a:tabLst>
            </a:pPr>
            <a:r>
              <a:rPr lang="en-US" sz="1000" b="1" u="sng" dirty="0"/>
              <a:t># OF FISH	BIG BASS	TOTAL	# OF FISH	BIG BASS	TOTAL		TOTAL</a:t>
            </a:r>
          </a:p>
          <a:p>
            <a:pPr>
              <a:tabLst>
                <a:tab pos="2286000" algn="l"/>
                <a:tab pos="2341563" algn="l"/>
                <a:tab pos="2633663" algn="l"/>
                <a:tab pos="3200400" algn="l"/>
                <a:tab pos="3429000" algn="l"/>
                <a:tab pos="4114800" algn="l"/>
                <a:tab pos="4233863" algn="l"/>
                <a:tab pos="5029200" algn="l"/>
                <a:tab pos="5257800" algn="l"/>
                <a:tab pos="5943600" algn="l"/>
                <a:tab pos="6062663" algn="l"/>
                <a:tab pos="6858000" algn="l"/>
                <a:tab pos="8686800" algn="l"/>
              </a:tabLst>
            </a:pPr>
            <a:r>
              <a:rPr lang="en-US" sz="1000" b="1" u="sng" dirty="0"/>
              <a:t>S. LEAF/G. ALLEN	5		4.03	18.30	5		3.27	12.96	31.36</a:t>
            </a:r>
          </a:p>
          <a:p>
            <a:pPr>
              <a:tabLst>
                <a:tab pos="2286000" algn="l"/>
                <a:tab pos="25146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8686800" algn="l"/>
              </a:tabLst>
            </a:pPr>
            <a:r>
              <a:rPr lang="en-US" sz="1000" b="1" u="sng" dirty="0"/>
              <a:t>M. MICHELSON/C. GOODWIN	5		3.66	14.08	5	2.92	11.68	25.76</a:t>
            </a:r>
          </a:p>
          <a:p>
            <a:pPr>
              <a:tabLst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8686800" algn="l"/>
              </a:tabLst>
            </a:pPr>
            <a:r>
              <a:rPr lang="en-US" sz="1000" b="1" u="sng" dirty="0"/>
              <a:t>L. LANKFORD/R. JARVIS	5	2.45	10.45*	5	3.52	12.13	22.58</a:t>
            </a:r>
          </a:p>
          <a:p>
            <a:pPr>
              <a:tabLst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8686800" algn="l"/>
              </a:tabLst>
            </a:pPr>
            <a:r>
              <a:rPr lang="en-US" sz="1000" b="1" u="sng" dirty="0"/>
              <a:t>C. CONDER/Z. FANSLER	5	4.16	16.01	2	1.90	  3.34	19.35</a:t>
            </a:r>
          </a:p>
          <a:p>
            <a:pPr>
              <a:tabLst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8686800" algn="l"/>
              </a:tabLst>
            </a:pPr>
            <a:r>
              <a:rPr lang="en-US" sz="1000" b="1" u="sng" dirty="0"/>
              <a:t>J. DOWNS/B. TOMPKINS	2	2.94	  4.82	5	4.86	11.36	16.18</a:t>
            </a:r>
          </a:p>
          <a:p>
            <a:pPr>
              <a:tabLst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8686800" algn="l"/>
              </a:tabLst>
            </a:pPr>
            <a:r>
              <a:rPr lang="en-US" sz="1000" b="1" u="sng" dirty="0"/>
              <a:t>K. BUTLER/K. BUTLER	5	2.67	11.11	3	1.86	  4.66	15.77</a:t>
            </a:r>
          </a:p>
          <a:p>
            <a:pPr>
              <a:tabLst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8686800" algn="l"/>
              </a:tabLst>
            </a:pPr>
            <a:r>
              <a:rPr lang="en-US" sz="1000" b="1" u="sng" dirty="0"/>
              <a:t>J. SCOTT/C. FRANKLIN	2	2.15	  3.74	4	3.18	11.57	15.31</a:t>
            </a:r>
          </a:p>
          <a:p>
            <a:pPr>
              <a:tabLst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8686800" algn="l"/>
              </a:tabLst>
            </a:pPr>
            <a:r>
              <a:rPr lang="en-US" sz="1000" b="1" u="sng" dirty="0"/>
              <a:t>D. DEWEESE	2	3.21	  5.85	2	3.56	  5.80	11.65</a:t>
            </a:r>
          </a:p>
          <a:p>
            <a:pPr>
              <a:tabLst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8686800" algn="l"/>
              </a:tabLst>
            </a:pPr>
            <a:r>
              <a:rPr lang="en-US" sz="1000" b="1" u="sng" dirty="0"/>
              <a:t>W. MURPHY/R. MURPHY	2	5.35	  8.75	1	1.31	  1.31	10.06</a:t>
            </a:r>
          </a:p>
          <a:p>
            <a:pPr>
              <a:tabLst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8686800" algn="l"/>
              </a:tabLst>
            </a:pPr>
            <a:r>
              <a:rPr lang="en-US" sz="1000" b="1" u="sng" dirty="0"/>
              <a:t>B. BREEZE/J. MARTINEZ	1	1.23	  1.23	3	4.27	  7.32	  8.55</a:t>
            </a:r>
          </a:p>
          <a:p>
            <a:pPr>
              <a:tabLst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8686800" algn="l"/>
              </a:tabLst>
            </a:pPr>
            <a:r>
              <a:rPr lang="en-US" sz="1000" b="1" u="sng" dirty="0"/>
              <a:t>K. DIGBY/C. PARKER	2	1.57	  3.12	3	3.10	  5.02**	  8.14</a:t>
            </a:r>
          </a:p>
          <a:p>
            <a:pPr>
              <a:tabLst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8686800" algn="l"/>
              </a:tabLst>
            </a:pPr>
            <a:r>
              <a:rPr lang="en-US" sz="1000" b="1" u="sng" dirty="0"/>
              <a:t>K. DAVENPORT/T. DAVENPORT	2	2.95	  5.63	0	0.00	  0.00	  5.63</a:t>
            </a:r>
          </a:p>
          <a:p>
            <a:pPr>
              <a:tabLst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8686800" algn="l"/>
              </a:tabLst>
            </a:pPr>
            <a:r>
              <a:rPr lang="en-US" sz="1000" b="1" u="sng" dirty="0"/>
              <a:t>A. HOLLIMAN	1	2.86	  2.86	1	2.32	  2.32	  5.18</a:t>
            </a:r>
          </a:p>
          <a:p>
            <a:r>
              <a:rPr lang="en-US" sz="1400" b="1" dirty="0"/>
              <a:t>*</a:t>
            </a:r>
            <a:r>
              <a:rPr lang="en-US" sz="1000" b="1" dirty="0"/>
              <a:t> = DEAD FISH PENALTY 1 POUND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5</Words>
  <Application>Microsoft Office PowerPoint</Application>
  <PresentationFormat>Widescreen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Texoma Championship Results October 5-6,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31</cp:revision>
  <dcterms:created xsi:type="dcterms:W3CDTF">2018-01-16T00:45:31Z</dcterms:created>
  <dcterms:modified xsi:type="dcterms:W3CDTF">2019-10-12T19:02:23Z</dcterms:modified>
  <cp:contentStatus/>
</cp:coreProperties>
</file>