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2CB3EC12-821C-4D42-8AF8-F3C1F9E5B9CF}"/>
    <pc:docChg chg="modSld">
      <pc:chgData name="Mike Michelson" userId="3df118cceba7de93" providerId="LiveId" clId="{2CB3EC12-821C-4D42-8AF8-F3C1F9E5B9CF}" dt="2020-10-14T22:28:43.206" v="1039" actId="20577"/>
      <pc:docMkLst>
        <pc:docMk/>
      </pc:docMkLst>
      <pc:sldChg chg="modSp mod">
        <pc:chgData name="Mike Michelson" userId="3df118cceba7de93" providerId="LiveId" clId="{2CB3EC12-821C-4D42-8AF8-F3C1F9E5B9CF}" dt="2020-10-14T22:28:43.206" v="1039" actId="20577"/>
        <pc:sldMkLst>
          <pc:docMk/>
          <pc:sldMk cId="579371405" sldId="256"/>
        </pc:sldMkLst>
        <pc:spChg chg="mod">
          <ac:chgData name="Mike Michelson" userId="3df118cceba7de93" providerId="LiveId" clId="{2CB3EC12-821C-4D42-8AF8-F3C1F9E5B9CF}" dt="2020-10-14T22:28:43.206" v="1039" actId="20577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Texoma Championship Results</a:t>
            </a:r>
            <a:br>
              <a:rPr lang="en-US" sz="2000" b="1" u="sng" dirty="0"/>
            </a:br>
            <a:r>
              <a:rPr lang="en-US" sz="2000" b="1" u="sng" dirty="0"/>
              <a:t>October 10-11,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296949"/>
          </a:xfrm>
        </p:spPr>
        <p:txBody>
          <a:bodyPr>
            <a:normAutofit/>
          </a:bodyPr>
          <a:lstStyle/>
          <a:p>
            <a:pPr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400" b="1" u="sng" dirty="0"/>
              <a:t>TEAM	</a:t>
            </a:r>
            <a:r>
              <a:rPr lang="en-US" sz="1200" b="1" u="sng" dirty="0"/>
              <a:t>DAY 1 #OF FISH    	DAY 1 B/B	DAY 1 WEIGHT	DAY 2 #OF FISH	DAY 2 B/B	DAY 2 WEIGHT	TOTAL</a:t>
            </a:r>
          </a:p>
          <a:p>
            <a:endParaRPr lang="en-US" sz="800" b="1" u="sng" dirty="0"/>
          </a:p>
          <a:p>
            <a:pPr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800" b="1" u="sng" dirty="0"/>
              <a:t>M. REEVES/K. GREEN	5			3.86		16.94			5			</a:t>
            </a:r>
            <a:r>
              <a:rPr lang="en-US" sz="1400" u="sng" dirty="0">
                <a:solidFill>
                  <a:srgbClr val="FF0000"/>
                </a:solidFill>
              </a:rPr>
              <a:t>4.44</a:t>
            </a:r>
            <a:r>
              <a:rPr lang="en-US" sz="800" b="1" u="sng" dirty="0"/>
              <a:t>		15.07			32.01</a:t>
            </a:r>
          </a:p>
          <a:p>
            <a:pPr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6913563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800" b="1" u="sng" dirty="0"/>
              <a:t>L. LANKFORD/R. JARVIS	4			2.04		6.85			5			3.75		13.60			20.45</a:t>
            </a:r>
          </a:p>
          <a:p>
            <a:pPr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9144000" algn="l"/>
              </a:tabLst>
            </a:pPr>
            <a:r>
              <a:rPr lang="en-US" sz="800" b="1" u="sng" dirty="0"/>
              <a:t>S. LEAF/G. ALLEN	5			3.29		10.55			4			2.81		9.56		20.11</a:t>
            </a:r>
          </a:p>
          <a:p>
            <a:pPr>
              <a:tabLst>
                <a:tab pos="1828800" algn="l"/>
                <a:tab pos="22860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M. MICHELSON/C. GOODWIN	5		</a:t>
            </a:r>
            <a:r>
              <a:rPr lang="en-US" sz="1400" u="sng" dirty="0">
                <a:solidFill>
                  <a:srgbClr val="FF0000"/>
                </a:solidFill>
              </a:rPr>
              <a:t>3.88</a:t>
            </a:r>
            <a:r>
              <a:rPr lang="en-US" sz="800" b="1" u="sng" dirty="0"/>
              <a:t>	11.31	5	1.87	8.21	19.52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C. MARSHALL/C. FRANKLIN	5	3.63	13.89	1	3.15	3.15	17.04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M. PIERCE/D. MILLER	0	0.00	0.00	5	2.88	10.04	10.04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W. MURPHY/R. MURPHY	1	1.49	1.49	2	3.78	5.44	6.93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K. BUTLER/K. BUTLER	3	2.32	6.26	0	0.00	0.00	6.26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K. DAVENPORT/T. DAVENPORT	0	0.00	0.00	1	2.32	2.32	2.32</a:t>
            </a:r>
          </a:p>
          <a:p>
            <a:pPr>
              <a:tabLst>
                <a:tab pos="1828800" algn="l"/>
                <a:tab pos="3200400" algn="l"/>
                <a:tab pos="4114800" algn="l"/>
                <a:tab pos="5486400" algn="l"/>
                <a:tab pos="6858000" algn="l"/>
                <a:tab pos="7772400" algn="l"/>
                <a:tab pos="9144000" algn="l"/>
              </a:tabLst>
            </a:pPr>
            <a:r>
              <a:rPr lang="en-US" sz="800" b="1" u="sng" dirty="0"/>
              <a:t>J. DOWNS/B. TOMPKINS	0	0.00	0.00	1	2.30	2.30	2.30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284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Texoma Championship Results October 10-11,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30</cp:revision>
  <dcterms:created xsi:type="dcterms:W3CDTF">2018-01-16T00:45:31Z</dcterms:created>
  <dcterms:modified xsi:type="dcterms:W3CDTF">2020-10-14T22:29:21Z</dcterms:modified>
  <cp:contentStatus/>
</cp:coreProperties>
</file>