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6BA80337-29F5-4F39-BB3C-35E3526F6563}"/>
    <pc:docChg chg="modSld">
      <pc:chgData name="Mike Michelson" userId="3df118cceba7de93" providerId="LiveId" clId="{6BA80337-29F5-4F39-BB3C-35E3526F6563}" dt="2021-05-09T19:27:27.611" v="2" actId="207"/>
      <pc:docMkLst>
        <pc:docMk/>
      </pc:docMkLst>
      <pc:sldChg chg="modSp mod">
        <pc:chgData name="Mike Michelson" userId="3df118cceba7de93" providerId="LiveId" clId="{6BA80337-29F5-4F39-BB3C-35E3526F6563}" dt="2021-05-09T19:27:27.611" v="2" actId="207"/>
        <pc:sldMkLst>
          <pc:docMk/>
          <pc:sldMk cId="579371405" sldId="256"/>
        </pc:sldMkLst>
        <pc:spChg chg="mod">
          <ac:chgData name="Mike Michelson" userId="3df118cceba7de93" providerId="LiveId" clId="{6BA80337-29F5-4F39-BB3C-35E3526F6563}" dt="2021-05-09T19:27:27.611" v="2" actId="207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Texoma</a:t>
            </a:r>
            <a:br>
              <a:rPr lang="en-US" sz="2000" b="1" u="sng"/>
            </a:br>
            <a:r>
              <a:rPr lang="en-US" sz="2000" b="1" u="sng"/>
              <a:t>May 8, </a:t>
            </a:r>
            <a:r>
              <a:rPr lang="en-US" sz="2000" b="1" u="sng" dirty="0"/>
              <a:t>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088019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M. GREEN/G. REEVES		5		5.48		19.14			71.14</a:t>
            </a:r>
          </a:p>
          <a:p>
            <a:r>
              <a:rPr lang="en-US" sz="1000" b="1" u="sng" dirty="0"/>
              <a:t>L. LANKFORD/K. LANKFORD		5		3.56		15.54			66.54</a:t>
            </a:r>
          </a:p>
          <a:p>
            <a:r>
              <a:rPr lang="en-US" sz="1000" b="1" u="sng" dirty="0"/>
              <a:t>R. ARNHART/G. ARNHART		4		</a:t>
            </a:r>
            <a:r>
              <a:rPr lang="en-US" sz="1400" u="sng" dirty="0">
                <a:solidFill>
                  <a:srgbClr val="FF0000"/>
                </a:solidFill>
              </a:rPr>
              <a:t>6.32</a:t>
            </a:r>
            <a:r>
              <a:rPr lang="en-US" sz="1000" b="1" u="sng" dirty="0"/>
              <a:t>		12.24			62.24</a:t>
            </a:r>
          </a:p>
          <a:p>
            <a:r>
              <a:rPr lang="en-US" sz="1000" b="1" u="sng" dirty="0"/>
              <a:t>S. LEAF/C. YOUNG		5		2.93		10.46			59.46</a:t>
            </a:r>
          </a:p>
          <a:p>
            <a:r>
              <a:rPr lang="en-US" sz="1000" b="1" u="sng" dirty="0"/>
              <a:t>M. MICHELSON/C. GOODWIN		3		2.58		  7.03			54.03</a:t>
            </a:r>
          </a:p>
          <a:p>
            <a:r>
              <a:rPr lang="en-US" sz="1000" b="1" u="sng" dirty="0"/>
              <a:t>R. CASTLEBERRY/J. CASTLEBERRY	2		3.13		  5.91			51.91</a:t>
            </a:r>
          </a:p>
          <a:p>
            <a:r>
              <a:rPr lang="en-US" sz="1000" b="1" u="sng" dirty="0"/>
              <a:t>A. HOLLIMAN		2		2.47		  4.24			49.24</a:t>
            </a:r>
          </a:p>
          <a:p>
            <a:r>
              <a:rPr lang="en-US" sz="1000" b="1" u="sng" dirty="0"/>
              <a:t>D. PHIPPS/D. PHIPPS		2		2.41		  3.77			47.77</a:t>
            </a:r>
          </a:p>
          <a:p>
            <a:r>
              <a:rPr lang="en-US" sz="1000" b="1" u="sng" dirty="0"/>
              <a:t>K. DAVENPORT/T. DAVENPORT	2		1.68		  3.32			46.32</a:t>
            </a:r>
          </a:p>
          <a:p>
            <a:r>
              <a:rPr lang="en-US" sz="1000" b="1" u="sng" dirty="0"/>
              <a:t>J. DOWNS/K. HARER @		1		2.90		  2.90			44.90</a:t>
            </a:r>
          </a:p>
          <a:p>
            <a:r>
              <a:rPr lang="en-US" sz="1000" b="1" u="sng" dirty="0"/>
              <a:t>B. TOMPKINS/S. TOMPKINS		1		2.75		  2.75			43.75</a:t>
            </a:r>
          </a:p>
          <a:p>
            <a:r>
              <a:rPr lang="en-US" sz="1000" b="1" u="sng" dirty="0"/>
              <a:t>K. BUTLER/K. BUTLER		1		1.36		  1.36			41.36</a:t>
            </a:r>
          </a:p>
          <a:p>
            <a:r>
              <a:rPr lang="en-US" sz="1000" b="1" u="sng" dirty="0"/>
              <a:t>M. PIERCE/D. MILLER		0		0.00		  0.00			  1.00</a:t>
            </a:r>
          </a:p>
          <a:p>
            <a:r>
              <a:rPr lang="en-US" sz="1000" b="1" u="sng" dirty="0"/>
              <a:t>B. SCOTT/J. COATS		0		0.00		  0.00			  1.00</a:t>
            </a:r>
          </a:p>
          <a:p>
            <a:endParaRPr lang="en-US" sz="1000" b="1" u="sng" dirty="0"/>
          </a:p>
          <a:p>
            <a:r>
              <a:rPr lang="en-US" sz="1000" b="1" u="sng" dirty="0"/>
              <a:t>@ K.HARER 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 FOR J. DOWNS/R. DAY TEAM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327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Texoma May 8,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30</cp:revision>
  <dcterms:created xsi:type="dcterms:W3CDTF">2018-01-16T00:45:31Z</dcterms:created>
  <dcterms:modified xsi:type="dcterms:W3CDTF">2021-05-09T19:27:33Z</dcterms:modified>
  <cp:contentStatus/>
</cp:coreProperties>
</file>