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9"/>
  </p:notesMasterIdLst>
  <p:handoutMasterIdLst>
    <p:handoutMasterId r:id="rId30"/>
  </p:handoutMasterIdLst>
  <p:sldIdLst>
    <p:sldId id="310" r:id="rId5"/>
    <p:sldId id="309" r:id="rId6"/>
    <p:sldId id="311" r:id="rId7"/>
    <p:sldId id="318" r:id="rId8"/>
    <p:sldId id="306" r:id="rId9"/>
    <p:sldId id="327" r:id="rId10"/>
    <p:sldId id="314" r:id="rId11"/>
    <p:sldId id="312" r:id="rId12"/>
    <p:sldId id="320" r:id="rId13"/>
    <p:sldId id="315" r:id="rId14"/>
    <p:sldId id="323" r:id="rId15"/>
    <p:sldId id="325" r:id="rId16"/>
    <p:sldId id="317" r:id="rId17"/>
    <p:sldId id="322" r:id="rId18"/>
    <p:sldId id="321" r:id="rId19"/>
    <p:sldId id="324" r:id="rId20"/>
    <p:sldId id="305" r:id="rId21"/>
    <p:sldId id="316" r:id="rId22"/>
    <p:sldId id="319" r:id="rId23"/>
    <p:sldId id="326" r:id="rId24"/>
    <p:sldId id="329" r:id="rId25"/>
    <p:sldId id="328" r:id="rId26"/>
    <p:sldId id="330" r:id="rId27"/>
    <p:sldId id="298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5FAE8"/>
    <a:srgbClr val="47697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A8881B5-CB52-476A-B035-0D7190813A44}" v="186" dt="2024-02-20T18:17:02.528"/>
  </p1510:revLst>
</p1510:revInfo>
</file>

<file path=ppt/tableStyles.xml><?xml version="1.0" encoding="utf-8"?>
<a:tblStyleLst xmlns:a="http://schemas.openxmlformats.org/drawingml/2006/main" def="{9DCAF9ED-07DC-4A11-8D7F-57B35C25682E}"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FD0F851-EC5A-4D38-B0AD-8093EC10F338}" styleName="Light Style 1 - Accent 5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394" autoAdjust="0"/>
  </p:normalViewPr>
  <p:slideViewPr>
    <p:cSldViewPr snapToGrid="0">
      <p:cViewPr varScale="1">
        <p:scale>
          <a:sx n="112" d="100"/>
          <a:sy n="112" d="100"/>
        </p:scale>
        <p:origin x="552" y="96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0" d="100"/>
        <a:sy n="60" d="100"/>
      </p:scale>
      <p:origin x="0" y="0"/>
    </p:cViewPr>
  </p:sorterViewPr>
  <p:notesViewPr>
    <p:cSldViewPr snapToGrid="0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viewProps" Target="viewProps.xml"/><Relationship Id="rId37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handoutMaster" Target="handoutMasters/handoutMaster1.xml"/><Relationship Id="rId35" Type="http://schemas.microsoft.com/office/2016/11/relationships/changesInfo" Target="changesInfos/changesInfo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Gough, Robert (DOC)" userId="e5f6996f-89f9-463b-a1d7-5a60aeead526" providerId="ADAL" clId="{CA8881B5-CB52-476A-B035-0D7190813A44}"/>
    <pc:docChg chg="undo custSel addSld delSld modSld sldOrd">
      <pc:chgData name="McGough, Robert (DOC)" userId="e5f6996f-89f9-463b-a1d7-5a60aeead526" providerId="ADAL" clId="{CA8881B5-CB52-476A-B035-0D7190813A44}" dt="2024-02-20T18:24:33.405" v="4575" actId="6549"/>
      <pc:docMkLst>
        <pc:docMk/>
      </pc:docMkLst>
      <pc:sldChg chg="modSp mod">
        <pc:chgData name="McGough, Robert (DOC)" userId="e5f6996f-89f9-463b-a1d7-5a60aeead526" providerId="ADAL" clId="{CA8881B5-CB52-476A-B035-0D7190813A44}" dt="2024-02-20T18:24:33.405" v="4575" actId="6549"/>
        <pc:sldMkLst>
          <pc:docMk/>
          <pc:sldMk cId="3010151088" sldId="298"/>
        </pc:sldMkLst>
        <pc:spChg chg="mod">
          <ac:chgData name="McGough, Robert (DOC)" userId="e5f6996f-89f9-463b-a1d7-5a60aeead526" providerId="ADAL" clId="{CA8881B5-CB52-476A-B035-0D7190813A44}" dt="2024-02-20T18:24:11.085" v="4569" actId="1076"/>
          <ac:spMkLst>
            <pc:docMk/>
            <pc:sldMk cId="3010151088" sldId="298"/>
            <ac:spMk id="3" creationId="{DACBCD3B-EAB4-87E8-85AB-C9DDB7162C68}"/>
          </ac:spMkLst>
        </pc:spChg>
        <pc:spChg chg="mod">
          <ac:chgData name="McGough, Robert (DOC)" userId="e5f6996f-89f9-463b-a1d7-5a60aeead526" providerId="ADAL" clId="{CA8881B5-CB52-476A-B035-0D7190813A44}" dt="2024-02-20T18:24:33.405" v="4575" actId="6549"/>
          <ac:spMkLst>
            <pc:docMk/>
            <pc:sldMk cId="3010151088" sldId="298"/>
            <ac:spMk id="6" creationId="{75335026-4908-B82C-0C3C-4E5E0498CB6A}"/>
          </ac:spMkLst>
        </pc:spChg>
      </pc:sldChg>
      <pc:sldChg chg="del">
        <pc:chgData name="McGough, Robert (DOC)" userId="e5f6996f-89f9-463b-a1d7-5a60aeead526" providerId="ADAL" clId="{CA8881B5-CB52-476A-B035-0D7190813A44}" dt="2024-02-16T17:51:19.216" v="1720" actId="47"/>
        <pc:sldMkLst>
          <pc:docMk/>
          <pc:sldMk cId="2990327930" sldId="299"/>
        </pc:sldMkLst>
      </pc:sldChg>
      <pc:sldChg chg="del">
        <pc:chgData name="McGough, Robert (DOC)" userId="e5f6996f-89f9-463b-a1d7-5a60aeead526" providerId="ADAL" clId="{CA8881B5-CB52-476A-B035-0D7190813A44}" dt="2024-02-16T17:51:17.789" v="1719" actId="47"/>
        <pc:sldMkLst>
          <pc:docMk/>
          <pc:sldMk cId="1884517732" sldId="300"/>
        </pc:sldMkLst>
      </pc:sldChg>
      <pc:sldChg chg="del">
        <pc:chgData name="McGough, Robert (DOC)" userId="e5f6996f-89f9-463b-a1d7-5a60aeead526" providerId="ADAL" clId="{CA8881B5-CB52-476A-B035-0D7190813A44}" dt="2024-02-16T17:51:16.183" v="1718" actId="47"/>
        <pc:sldMkLst>
          <pc:docMk/>
          <pc:sldMk cId="3090091145" sldId="301"/>
        </pc:sldMkLst>
      </pc:sldChg>
      <pc:sldChg chg="del">
        <pc:chgData name="McGough, Robert (DOC)" userId="e5f6996f-89f9-463b-a1d7-5a60aeead526" providerId="ADAL" clId="{CA8881B5-CB52-476A-B035-0D7190813A44}" dt="2024-02-16T17:51:21.129" v="1721" actId="47"/>
        <pc:sldMkLst>
          <pc:docMk/>
          <pc:sldMk cId="1070158568" sldId="302"/>
        </pc:sldMkLst>
      </pc:sldChg>
      <pc:sldChg chg="del">
        <pc:chgData name="McGough, Robert (DOC)" userId="e5f6996f-89f9-463b-a1d7-5a60aeead526" providerId="ADAL" clId="{CA8881B5-CB52-476A-B035-0D7190813A44}" dt="2024-02-16T17:51:22.488" v="1722" actId="47"/>
        <pc:sldMkLst>
          <pc:docMk/>
          <pc:sldMk cId="3299512980" sldId="303"/>
        </pc:sldMkLst>
      </pc:sldChg>
      <pc:sldChg chg="addSp delSp modSp mod">
        <pc:chgData name="McGough, Robert (DOC)" userId="e5f6996f-89f9-463b-a1d7-5a60aeead526" providerId="ADAL" clId="{CA8881B5-CB52-476A-B035-0D7190813A44}" dt="2024-02-16T17:43:07.750" v="1120" actId="20577"/>
        <pc:sldMkLst>
          <pc:docMk/>
          <pc:sldMk cId="2012878247" sldId="305"/>
        </pc:sldMkLst>
        <pc:spChg chg="add del mod">
          <ac:chgData name="McGough, Robert (DOC)" userId="e5f6996f-89f9-463b-a1d7-5a60aeead526" providerId="ADAL" clId="{CA8881B5-CB52-476A-B035-0D7190813A44}" dt="2024-02-16T16:24:34.579" v="127" actId="478"/>
          <ac:spMkLst>
            <pc:docMk/>
            <pc:sldMk cId="2012878247" sldId="305"/>
            <ac:spMk id="4" creationId="{55798A90-DD55-4D13-0695-C456D1E3F47A}"/>
          </ac:spMkLst>
        </pc:spChg>
        <pc:spChg chg="mod">
          <ac:chgData name="McGough, Robert (DOC)" userId="e5f6996f-89f9-463b-a1d7-5a60aeead526" providerId="ADAL" clId="{CA8881B5-CB52-476A-B035-0D7190813A44}" dt="2024-02-16T16:25:55.696" v="151" actId="14100"/>
          <ac:spMkLst>
            <pc:docMk/>
            <pc:sldMk cId="2012878247" sldId="305"/>
            <ac:spMk id="21" creationId="{EAB21749-21E0-B555-8423-AF94BE383D1C}"/>
          </ac:spMkLst>
        </pc:spChg>
        <pc:spChg chg="mod">
          <ac:chgData name="McGough, Robert (DOC)" userId="e5f6996f-89f9-463b-a1d7-5a60aeead526" providerId="ADAL" clId="{CA8881B5-CB52-476A-B035-0D7190813A44}" dt="2024-02-16T17:43:07.750" v="1120" actId="20577"/>
          <ac:spMkLst>
            <pc:docMk/>
            <pc:sldMk cId="2012878247" sldId="305"/>
            <ac:spMk id="27" creationId="{854D8B3F-08C4-D0CB-E6CA-ED66FFEA3221}"/>
          </ac:spMkLst>
        </pc:spChg>
        <pc:picChg chg="del">
          <ac:chgData name="McGough, Robert (DOC)" userId="e5f6996f-89f9-463b-a1d7-5a60aeead526" providerId="ADAL" clId="{CA8881B5-CB52-476A-B035-0D7190813A44}" dt="2024-02-16T16:24:32.924" v="126" actId="478"/>
          <ac:picMkLst>
            <pc:docMk/>
            <pc:sldMk cId="2012878247" sldId="305"/>
            <ac:picMk id="12" creationId="{C082290F-76CE-97A7-ECB5-83B0FEA27B37}"/>
          </ac:picMkLst>
        </pc:picChg>
        <pc:picChg chg="add mod">
          <ac:chgData name="McGough, Robert (DOC)" userId="e5f6996f-89f9-463b-a1d7-5a60aeead526" providerId="ADAL" clId="{CA8881B5-CB52-476A-B035-0D7190813A44}" dt="2024-02-16T16:26:01.940" v="153" actId="14100"/>
          <ac:picMkLst>
            <pc:docMk/>
            <pc:sldMk cId="2012878247" sldId="305"/>
            <ac:picMk id="3074" creationId="{028D0664-CDC2-9DF7-D0A0-5F6350725929}"/>
          </ac:picMkLst>
        </pc:picChg>
      </pc:sldChg>
      <pc:sldChg chg="addSp delSp modSp mod setBg">
        <pc:chgData name="McGough, Robert (DOC)" userId="e5f6996f-89f9-463b-a1d7-5a60aeead526" providerId="ADAL" clId="{CA8881B5-CB52-476A-B035-0D7190813A44}" dt="2024-02-16T19:06:30.408" v="2791" actId="20577"/>
        <pc:sldMkLst>
          <pc:docMk/>
          <pc:sldMk cId="654652765" sldId="306"/>
        </pc:sldMkLst>
        <pc:spChg chg="add del mod">
          <ac:chgData name="McGough, Robert (DOC)" userId="e5f6996f-89f9-463b-a1d7-5a60aeead526" providerId="ADAL" clId="{CA8881B5-CB52-476A-B035-0D7190813A44}" dt="2024-02-16T17:37:27.153" v="721" actId="478"/>
          <ac:spMkLst>
            <pc:docMk/>
            <pc:sldMk cId="654652765" sldId="306"/>
            <ac:spMk id="6" creationId="{9AA6CD08-7FF0-07AD-49FC-677D30458A55}"/>
          </ac:spMkLst>
        </pc:spChg>
        <pc:spChg chg="add mod">
          <ac:chgData name="McGough, Robert (DOC)" userId="e5f6996f-89f9-463b-a1d7-5a60aeead526" providerId="ADAL" clId="{CA8881B5-CB52-476A-B035-0D7190813A44}" dt="2024-02-16T17:42:09.640" v="1043" actId="1076"/>
          <ac:spMkLst>
            <pc:docMk/>
            <pc:sldMk cId="654652765" sldId="306"/>
            <ac:spMk id="9" creationId="{14F69019-68CA-C70B-01DB-5B3ABEF2BB1A}"/>
          </ac:spMkLst>
        </pc:spChg>
        <pc:spChg chg="del">
          <ac:chgData name="McGough, Robert (DOC)" userId="e5f6996f-89f9-463b-a1d7-5a60aeead526" providerId="ADAL" clId="{CA8881B5-CB52-476A-B035-0D7190813A44}" dt="2024-02-16T17:37:25.146" v="720" actId="478"/>
          <ac:spMkLst>
            <pc:docMk/>
            <pc:sldMk cId="654652765" sldId="306"/>
            <ac:spMk id="26" creationId="{CDA2767E-38F3-49F7-BE02-EA3E6C7C8096}"/>
          </ac:spMkLst>
        </pc:spChg>
        <pc:spChg chg="mod">
          <ac:chgData name="McGough, Robert (DOC)" userId="e5f6996f-89f9-463b-a1d7-5a60aeead526" providerId="ADAL" clId="{CA8881B5-CB52-476A-B035-0D7190813A44}" dt="2024-02-16T19:06:30.408" v="2791" actId="20577"/>
          <ac:spMkLst>
            <pc:docMk/>
            <pc:sldMk cId="654652765" sldId="306"/>
            <ac:spMk id="50" creationId="{62192F0C-65C9-4E6D-9314-81FB7E4DB469}"/>
          </ac:spMkLst>
        </pc:spChg>
        <pc:picChg chg="add mod">
          <ac:chgData name="McGough, Robert (DOC)" userId="e5f6996f-89f9-463b-a1d7-5a60aeead526" providerId="ADAL" clId="{CA8881B5-CB52-476A-B035-0D7190813A44}" dt="2024-02-16T17:38:06.707" v="726" actId="14100"/>
          <ac:picMkLst>
            <pc:docMk/>
            <pc:sldMk cId="654652765" sldId="306"/>
            <ac:picMk id="4" creationId="{A95CD977-CB8D-55BA-2B21-EA4842F9C105}"/>
          </ac:picMkLst>
        </pc:picChg>
        <pc:picChg chg="add mod">
          <ac:chgData name="McGough, Robert (DOC)" userId="e5f6996f-89f9-463b-a1d7-5a60aeead526" providerId="ADAL" clId="{CA8881B5-CB52-476A-B035-0D7190813A44}" dt="2024-02-16T17:38:00.368" v="724" actId="14100"/>
          <ac:picMkLst>
            <pc:docMk/>
            <pc:sldMk cId="654652765" sldId="306"/>
            <ac:picMk id="8" creationId="{7EF3F834-1C50-937C-2206-18762F8C4C8C}"/>
          </ac:picMkLst>
        </pc:picChg>
      </pc:sldChg>
      <pc:sldChg chg="modSp mod">
        <pc:chgData name="McGough, Robert (DOC)" userId="e5f6996f-89f9-463b-a1d7-5a60aeead526" providerId="ADAL" clId="{CA8881B5-CB52-476A-B035-0D7190813A44}" dt="2024-02-20T18:12:38.688" v="4539" actId="20577"/>
        <pc:sldMkLst>
          <pc:docMk/>
          <pc:sldMk cId="3590292788" sldId="309"/>
        </pc:sldMkLst>
        <pc:spChg chg="mod">
          <ac:chgData name="McGough, Robert (DOC)" userId="e5f6996f-89f9-463b-a1d7-5a60aeead526" providerId="ADAL" clId="{CA8881B5-CB52-476A-B035-0D7190813A44}" dt="2024-02-20T18:12:38.688" v="4539" actId="20577"/>
          <ac:spMkLst>
            <pc:docMk/>
            <pc:sldMk cId="3590292788" sldId="309"/>
            <ac:spMk id="4" creationId="{39D3AADE-5119-8CE2-0DD5-2BD7E3403288}"/>
          </ac:spMkLst>
        </pc:spChg>
      </pc:sldChg>
      <pc:sldChg chg="modSp mod">
        <pc:chgData name="McGough, Robert (DOC)" userId="e5f6996f-89f9-463b-a1d7-5a60aeead526" providerId="ADAL" clId="{CA8881B5-CB52-476A-B035-0D7190813A44}" dt="2024-02-20T18:21:54.745" v="4566" actId="208"/>
        <pc:sldMkLst>
          <pc:docMk/>
          <pc:sldMk cId="1760268449" sldId="310"/>
        </pc:sldMkLst>
        <pc:spChg chg="mod">
          <ac:chgData name="McGough, Robert (DOC)" userId="e5f6996f-89f9-463b-a1d7-5a60aeead526" providerId="ADAL" clId="{CA8881B5-CB52-476A-B035-0D7190813A44}" dt="2024-02-20T18:21:54.745" v="4566" actId="208"/>
          <ac:spMkLst>
            <pc:docMk/>
            <pc:sldMk cId="1760268449" sldId="310"/>
            <ac:spMk id="7" creationId="{C0147929-8D39-DAA9-C3C5-4829D9C31C27}"/>
          </ac:spMkLst>
        </pc:spChg>
      </pc:sldChg>
      <pc:sldChg chg="modSp mod">
        <pc:chgData name="McGough, Robert (DOC)" userId="e5f6996f-89f9-463b-a1d7-5a60aeead526" providerId="ADAL" clId="{CA8881B5-CB52-476A-B035-0D7190813A44}" dt="2024-02-16T16:18:03.923" v="26" actId="20577"/>
        <pc:sldMkLst>
          <pc:docMk/>
          <pc:sldMk cId="171007334" sldId="311"/>
        </pc:sldMkLst>
        <pc:spChg chg="mod">
          <ac:chgData name="McGough, Robert (DOC)" userId="e5f6996f-89f9-463b-a1d7-5a60aeead526" providerId="ADAL" clId="{CA8881B5-CB52-476A-B035-0D7190813A44}" dt="2024-02-16T16:18:03.923" v="26" actId="20577"/>
          <ac:spMkLst>
            <pc:docMk/>
            <pc:sldMk cId="171007334" sldId="311"/>
            <ac:spMk id="3" creationId="{05BF4AF3-2D87-5D1D-245D-49E6F0B09A40}"/>
          </ac:spMkLst>
        </pc:spChg>
      </pc:sldChg>
      <pc:sldChg chg="addSp delSp modSp mod ord setBg">
        <pc:chgData name="McGough, Robert (DOC)" userId="e5f6996f-89f9-463b-a1d7-5a60aeead526" providerId="ADAL" clId="{CA8881B5-CB52-476A-B035-0D7190813A44}" dt="2024-02-16T18:37:21.823" v="2501"/>
        <pc:sldMkLst>
          <pc:docMk/>
          <pc:sldMk cId="788226214" sldId="312"/>
        </pc:sldMkLst>
        <pc:spChg chg="mod">
          <ac:chgData name="McGough, Robert (DOC)" userId="e5f6996f-89f9-463b-a1d7-5a60aeead526" providerId="ADAL" clId="{CA8881B5-CB52-476A-B035-0D7190813A44}" dt="2024-02-16T16:19:58.382" v="59" actId="1076"/>
          <ac:spMkLst>
            <pc:docMk/>
            <pc:sldMk cId="788226214" sldId="312"/>
            <ac:spMk id="2" creationId="{FA54AEBF-73B2-2188-6E43-D85E829780A8}"/>
          </ac:spMkLst>
        </pc:spChg>
        <pc:spChg chg="add del mod">
          <ac:chgData name="McGough, Robert (DOC)" userId="e5f6996f-89f9-463b-a1d7-5a60aeead526" providerId="ADAL" clId="{CA8881B5-CB52-476A-B035-0D7190813A44}" dt="2024-02-16T16:18:46.682" v="37" actId="478"/>
          <ac:spMkLst>
            <pc:docMk/>
            <pc:sldMk cId="788226214" sldId="312"/>
            <ac:spMk id="4" creationId="{DFC4365C-C5DD-36D2-B767-01E9C53A1F36}"/>
          </ac:spMkLst>
        </pc:spChg>
        <pc:spChg chg="add mod">
          <ac:chgData name="McGough, Robert (DOC)" userId="e5f6996f-89f9-463b-a1d7-5a60aeead526" providerId="ADAL" clId="{CA8881B5-CB52-476A-B035-0D7190813A44}" dt="2024-02-16T16:21:54.213" v="81" actId="122"/>
          <ac:spMkLst>
            <pc:docMk/>
            <pc:sldMk cId="788226214" sldId="312"/>
            <ac:spMk id="6" creationId="{744809E4-EAF1-0A44-E758-0E8CED4F499B}"/>
          </ac:spMkLst>
        </pc:spChg>
        <pc:picChg chg="del mod">
          <ac:chgData name="McGough, Robert (DOC)" userId="e5f6996f-89f9-463b-a1d7-5a60aeead526" providerId="ADAL" clId="{CA8881B5-CB52-476A-B035-0D7190813A44}" dt="2024-02-16T16:18:31.967" v="32" actId="478"/>
          <ac:picMkLst>
            <pc:docMk/>
            <pc:sldMk cId="788226214" sldId="312"/>
            <ac:picMk id="7" creationId="{DA3FAC68-747F-999F-4EF5-874B39A6DD5B}"/>
          </ac:picMkLst>
        </pc:picChg>
        <pc:picChg chg="add mod">
          <ac:chgData name="McGough, Robert (DOC)" userId="e5f6996f-89f9-463b-a1d7-5a60aeead526" providerId="ADAL" clId="{CA8881B5-CB52-476A-B035-0D7190813A44}" dt="2024-02-16T16:21:39.508" v="77" actId="14100"/>
          <ac:picMkLst>
            <pc:docMk/>
            <pc:sldMk cId="788226214" sldId="312"/>
            <ac:picMk id="1026" creationId="{A634C754-D2DA-D48D-D557-9FA9BF5D2F5B}"/>
          </ac:picMkLst>
        </pc:picChg>
        <pc:picChg chg="add mod">
          <ac:chgData name="McGough, Robert (DOC)" userId="e5f6996f-89f9-463b-a1d7-5a60aeead526" providerId="ADAL" clId="{CA8881B5-CB52-476A-B035-0D7190813A44}" dt="2024-02-16T16:20:01.775" v="60" actId="1076"/>
          <ac:picMkLst>
            <pc:docMk/>
            <pc:sldMk cId="788226214" sldId="312"/>
            <ac:picMk id="1028" creationId="{38182114-FF59-2555-CB6F-60A1E84F5379}"/>
          </ac:picMkLst>
        </pc:picChg>
        <pc:picChg chg="add mod">
          <ac:chgData name="McGough, Robert (DOC)" userId="e5f6996f-89f9-463b-a1d7-5a60aeead526" providerId="ADAL" clId="{CA8881B5-CB52-476A-B035-0D7190813A44}" dt="2024-02-16T16:19:34.550" v="49" actId="14100"/>
          <ac:picMkLst>
            <pc:docMk/>
            <pc:sldMk cId="788226214" sldId="312"/>
            <ac:picMk id="1030" creationId="{2A267137-9C28-786F-CDF7-F0C996C0F053}"/>
          </ac:picMkLst>
        </pc:picChg>
        <pc:picChg chg="add mod">
          <ac:chgData name="McGough, Robert (DOC)" userId="e5f6996f-89f9-463b-a1d7-5a60aeead526" providerId="ADAL" clId="{CA8881B5-CB52-476A-B035-0D7190813A44}" dt="2024-02-16T16:20:03.300" v="61" actId="1076"/>
          <ac:picMkLst>
            <pc:docMk/>
            <pc:sldMk cId="788226214" sldId="312"/>
            <ac:picMk id="1032" creationId="{1D9F3F5A-A9F9-5AF0-3F56-977CF9E752C4}"/>
          </ac:picMkLst>
        </pc:picChg>
      </pc:sldChg>
      <pc:sldChg chg="addSp delSp modSp mod ord setBg">
        <pc:chgData name="McGough, Robert (DOC)" userId="e5f6996f-89f9-463b-a1d7-5a60aeead526" providerId="ADAL" clId="{CA8881B5-CB52-476A-B035-0D7190813A44}" dt="2024-02-16T19:07:55.438" v="3021" actId="20577"/>
        <pc:sldMkLst>
          <pc:docMk/>
          <pc:sldMk cId="1981909512" sldId="314"/>
        </pc:sldMkLst>
        <pc:spChg chg="mod">
          <ac:chgData name="McGough, Robert (DOC)" userId="e5f6996f-89f9-463b-a1d7-5a60aeead526" providerId="ADAL" clId="{CA8881B5-CB52-476A-B035-0D7190813A44}" dt="2024-02-16T18:04:42.394" v="2296" actId="1076"/>
          <ac:spMkLst>
            <pc:docMk/>
            <pc:sldMk cId="1981909512" sldId="314"/>
            <ac:spMk id="2" creationId="{D0A0BA3D-9921-C7FC-BC8D-5FC0FFA61E80}"/>
          </ac:spMkLst>
        </pc:spChg>
        <pc:spChg chg="del mod">
          <ac:chgData name="McGough, Robert (DOC)" userId="e5f6996f-89f9-463b-a1d7-5a60aeead526" providerId="ADAL" clId="{CA8881B5-CB52-476A-B035-0D7190813A44}" dt="2024-02-16T17:24:41.059" v="201" actId="478"/>
          <ac:spMkLst>
            <pc:docMk/>
            <pc:sldMk cId="1981909512" sldId="314"/>
            <ac:spMk id="4" creationId="{1399A34E-6529-A0C2-1EEE-44E5D83178AC}"/>
          </ac:spMkLst>
        </pc:spChg>
        <pc:spChg chg="mod">
          <ac:chgData name="McGough, Robert (DOC)" userId="e5f6996f-89f9-463b-a1d7-5a60aeead526" providerId="ADAL" clId="{CA8881B5-CB52-476A-B035-0D7190813A44}" dt="2024-02-16T19:07:55.438" v="3021" actId="20577"/>
          <ac:spMkLst>
            <pc:docMk/>
            <pc:sldMk cId="1981909512" sldId="314"/>
            <ac:spMk id="5" creationId="{1F4B294B-3C01-ED06-AA96-7FF46F3D2A94}"/>
          </ac:spMkLst>
        </pc:spChg>
        <pc:spChg chg="add del mod">
          <ac:chgData name="McGough, Robert (DOC)" userId="e5f6996f-89f9-463b-a1d7-5a60aeead526" providerId="ADAL" clId="{CA8881B5-CB52-476A-B035-0D7190813A44}" dt="2024-02-16T16:27:17.223" v="164" actId="478"/>
          <ac:spMkLst>
            <pc:docMk/>
            <pc:sldMk cId="1981909512" sldId="314"/>
            <ac:spMk id="8" creationId="{BC270365-A8D1-1CFE-8196-8896240729B0}"/>
          </ac:spMkLst>
        </pc:spChg>
        <pc:picChg chg="del">
          <ac:chgData name="McGough, Robert (DOC)" userId="e5f6996f-89f9-463b-a1d7-5a60aeead526" providerId="ADAL" clId="{CA8881B5-CB52-476A-B035-0D7190813A44}" dt="2024-02-16T16:27:15.061" v="163" actId="478"/>
          <ac:picMkLst>
            <pc:docMk/>
            <pc:sldMk cId="1981909512" sldId="314"/>
            <ac:picMk id="7" creationId="{839F036C-A908-D88B-93D2-2FC59D5D12AB}"/>
          </ac:picMkLst>
        </pc:picChg>
        <pc:picChg chg="add mod">
          <ac:chgData name="McGough, Robert (DOC)" userId="e5f6996f-89f9-463b-a1d7-5a60aeead526" providerId="ADAL" clId="{CA8881B5-CB52-476A-B035-0D7190813A44}" dt="2024-02-16T18:01:19.852" v="2212" actId="1076"/>
          <ac:picMkLst>
            <pc:docMk/>
            <pc:sldMk cId="1981909512" sldId="314"/>
            <ac:picMk id="10" creationId="{A12A4BC6-6FF0-EAE6-00F0-3CA709FB9F91}"/>
          </ac:picMkLst>
        </pc:picChg>
        <pc:picChg chg="add del mod">
          <ac:chgData name="McGough, Robert (DOC)" userId="e5f6996f-89f9-463b-a1d7-5a60aeead526" providerId="ADAL" clId="{CA8881B5-CB52-476A-B035-0D7190813A44}" dt="2024-02-16T18:01:14.257" v="2208" actId="478"/>
          <ac:picMkLst>
            <pc:docMk/>
            <pc:sldMk cId="1981909512" sldId="314"/>
            <ac:picMk id="4098" creationId="{BFFB630B-9B1F-48F2-4298-1D546C5A9F8D}"/>
          </ac:picMkLst>
        </pc:picChg>
      </pc:sldChg>
      <pc:sldChg chg="addSp delSp modSp add mod ord">
        <pc:chgData name="McGough, Robert (DOC)" userId="e5f6996f-89f9-463b-a1d7-5a60aeead526" providerId="ADAL" clId="{CA8881B5-CB52-476A-B035-0D7190813A44}" dt="2024-02-16T18:39:32.584" v="2521" actId="1076"/>
        <pc:sldMkLst>
          <pc:docMk/>
          <pc:sldMk cId="3705950208" sldId="315"/>
        </pc:sldMkLst>
        <pc:spChg chg="mod">
          <ac:chgData name="McGough, Robert (DOC)" userId="e5f6996f-89f9-463b-a1d7-5a60aeead526" providerId="ADAL" clId="{CA8881B5-CB52-476A-B035-0D7190813A44}" dt="2024-02-16T17:47:53.163" v="1274" actId="14100"/>
          <ac:spMkLst>
            <pc:docMk/>
            <pc:sldMk cId="3705950208" sldId="315"/>
            <ac:spMk id="2" creationId="{FA54AEBF-73B2-2188-6E43-D85E829780A8}"/>
          </ac:spMkLst>
        </pc:spChg>
        <pc:spChg chg="add mod">
          <ac:chgData name="McGough, Robert (DOC)" userId="e5f6996f-89f9-463b-a1d7-5a60aeead526" providerId="ADAL" clId="{CA8881B5-CB52-476A-B035-0D7190813A44}" dt="2024-02-16T18:39:32.584" v="2521" actId="1076"/>
          <ac:spMkLst>
            <pc:docMk/>
            <pc:sldMk cId="3705950208" sldId="315"/>
            <ac:spMk id="6" creationId="{03890D6B-FE9E-32E1-36B8-B0C250B6DC8C}"/>
          </ac:spMkLst>
        </pc:spChg>
        <pc:picChg chg="add mod">
          <ac:chgData name="McGough, Robert (DOC)" userId="e5f6996f-89f9-463b-a1d7-5a60aeead526" providerId="ADAL" clId="{CA8881B5-CB52-476A-B035-0D7190813A44}" dt="2024-02-16T16:24:04.166" v="119" actId="1076"/>
          <ac:picMkLst>
            <pc:docMk/>
            <pc:sldMk cId="3705950208" sldId="315"/>
            <ac:picMk id="4" creationId="{F704D62E-8B73-F4B4-C9A8-8F33F0DC358A}"/>
          </ac:picMkLst>
        </pc:picChg>
        <pc:picChg chg="del">
          <ac:chgData name="McGough, Robert (DOC)" userId="e5f6996f-89f9-463b-a1d7-5a60aeead526" providerId="ADAL" clId="{CA8881B5-CB52-476A-B035-0D7190813A44}" dt="2024-02-16T16:20:35.045" v="66" actId="478"/>
          <ac:picMkLst>
            <pc:docMk/>
            <pc:sldMk cId="3705950208" sldId="315"/>
            <ac:picMk id="1026" creationId="{A634C754-D2DA-D48D-D557-9FA9BF5D2F5B}"/>
          </ac:picMkLst>
        </pc:picChg>
        <pc:picChg chg="del">
          <ac:chgData name="McGough, Robert (DOC)" userId="e5f6996f-89f9-463b-a1d7-5a60aeead526" providerId="ADAL" clId="{CA8881B5-CB52-476A-B035-0D7190813A44}" dt="2024-02-16T16:20:32.014" v="64" actId="478"/>
          <ac:picMkLst>
            <pc:docMk/>
            <pc:sldMk cId="3705950208" sldId="315"/>
            <ac:picMk id="1028" creationId="{38182114-FF59-2555-CB6F-60A1E84F5379}"/>
          </ac:picMkLst>
        </pc:picChg>
        <pc:picChg chg="del">
          <ac:chgData name="McGough, Robert (DOC)" userId="e5f6996f-89f9-463b-a1d7-5a60aeead526" providerId="ADAL" clId="{CA8881B5-CB52-476A-B035-0D7190813A44}" dt="2024-02-16T16:20:33.700" v="65" actId="478"/>
          <ac:picMkLst>
            <pc:docMk/>
            <pc:sldMk cId="3705950208" sldId="315"/>
            <ac:picMk id="1032" creationId="{1D9F3F5A-A9F9-5AF0-3F56-977CF9E752C4}"/>
          </ac:picMkLst>
        </pc:picChg>
        <pc:picChg chg="add mod">
          <ac:chgData name="McGough, Robert (DOC)" userId="e5f6996f-89f9-463b-a1d7-5a60aeead526" providerId="ADAL" clId="{CA8881B5-CB52-476A-B035-0D7190813A44}" dt="2024-02-16T16:22:31.245" v="95" actId="1076"/>
          <ac:picMkLst>
            <pc:docMk/>
            <pc:sldMk cId="3705950208" sldId="315"/>
            <ac:picMk id="2050" creationId="{6F212B1A-5FE1-15E6-EA79-0E4657A29DE8}"/>
          </ac:picMkLst>
        </pc:picChg>
        <pc:picChg chg="add mod">
          <ac:chgData name="McGough, Robert (DOC)" userId="e5f6996f-89f9-463b-a1d7-5a60aeead526" providerId="ADAL" clId="{CA8881B5-CB52-476A-B035-0D7190813A44}" dt="2024-02-16T16:22:14.313" v="87" actId="1076"/>
          <ac:picMkLst>
            <pc:docMk/>
            <pc:sldMk cId="3705950208" sldId="315"/>
            <ac:picMk id="2052" creationId="{04820DCD-1562-9BB4-254B-02D0B55ED4E4}"/>
          </ac:picMkLst>
        </pc:picChg>
        <pc:picChg chg="add mod">
          <ac:chgData name="McGough, Robert (DOC)" userId="e5f6996f-89f9-463b-a1d7-5a60aeead526" providerId="ADAL" clId="{CA8881B5-CB52-476A-B035-0D7190813A44}" dt="2024-02-16T18:39:29.703" v="2520" actId="1076"/>
          <ac:picMkLst>
            <pc:docMk/>
            <pc:sldMk cId="3705950208" sldId="315"/>
            <ac:picMk id="2054" creationId="{37BC1112-9493-E1D8-E37C-A5629048D289}"/>
          </ac:picMkLst>
        </pc:picChg>
      </pc:sldChg>
      <pc:sldChg chg="addSp delSp modSp add mod ord">
        <pc:chgData name="McGough, Robert (DOC)" userId="e5f6996f-89f9-463b-a1d7-5a60aeead526" providerId="ADAL" clId="{CA8881B5-CB52-476A-B035-0D7190813A44}" dt="2024-02-20T18:20:04.774" v="4552" actId="14100"/>
        <pc:sldMkLst>
          <pc:docMk/>
          <pc:sldMk cId="2274472471" sldId="316"/>
        </pc:sldMkLst>
        <pc:spChg chg="mod">
          <ac:chgData name="McGough, Robert (DOC)" userId="e5f6996f-89f9-463b-a1d7-5a60aeead526" providerId="ADAL" clId="{CA8881B5-CB52-476A-B035-0D7190813A44}" dt="2024-02-16T17:47:58.856" v="1275" actId="1076"/>
          <ac:spMkLst>
            <pc:docMk/>
            <pc:sldMk cId="2274472471" sldId="316"/>
            <ac:spMk id="2" creationId="{FA54AEBF-73B2-2188-6E43-D85E829780A8}"/>
          </ac:spMkLst>
        </pc:spChg>
        <pc:spChg chg="mod">
          <ac:chgData name="McGough, Robert (DOC)" userId="e5f6996f-89f9-463b-a1d7-5a60aeead526" providerId="ADAL" clId="{CA8881B5-CB52-476A-B035-0D7190813A44}" dt="2024-02-20T18:20:04.774" v="4552" actId="14100"/>
          <ac:spMkLst>
            <pc:docMk/>
            <pc:sldMk cId="2274472471" sldId="316"/>
            <ac:spMk id="6" creationId="{744809E4-EAF1-0A44-E758-0E8CED4F499B}"/>
          </ac:spMkLst>
        </pc:spChg>
        <pc:picChg chg="del">
          <ac:chgData name="McGough, Robert (DOC)" userId="e5f6996f-89f9-463b-a1d7-5a60aeead526" providerId="ADAL" clId="{CA8881B5-CB52-476A-B035-0D7190813A44}" dt="2024-02-16T16:37:05.133" v="172" actId="478"/>
          <ac:picMkLst>
            <pc:docMk/>
            <pc:sldMk cId="2274472471" sldId="316"/>
            <ac:picMk id="1026" creationId="{A634C754-D2DA-D48D-D557-9FA9BF5D2F5B}"/>
          </ac:picMkLst>
        </pc:picChg>
        <pc:picChg chg="del">
          <ac:chgData name="McGough, Robert (DOC)" userId="e5f6996f-89f9-463b-a1d7-5a60aeead526" providerId="ADAL" clId="{CA8881B5-CB52-476A-B035-0D7190813A44}" dt="2024-02-16T16:37:03.974" v="170" actId="478"/>
          <ac:picMkLst>
            <pc:docMk/>
            <pc:sldMk cId="2274472471" sldId="316"/>
            <ac:picMk id="1028" creationId="{38182114-FF59-2555-CB6F-60A1E84F5379}"/>
          </ac:picMkLst>
        </pc:picChg>
        <pc:picChg chg="del">
          <ac:chgData name="McGough, Robert (DOC)" userId="e5f6996f-89f9-463b-a1d7-5a60aeead526" providerId="ADAL" clId="{CA8881B5-CB52-476A-B035-0D7190813A44}" dt="2024-02-16T16:37:04.551" v="171" actId="478"/>
          <ac:picMkLst>
            <pc:docMk/>
            <pc:sldMk cId="2274472471" sldId="316"/>
            <ac:picMk id="1032" creationId="{1D9F3F5A-A9F9-5AF0-3F56-977CF9E752C4}"/>
          </ac:picMkLst>
        </pc:picChg>
        <pc:picChg chg="add mod">
          <ac:chgData name="McGough, Robert (DOC)" userId="e5f6996f-89f9-463b-a1d7-5a60aeead526" providerId="ADAL" clId="{CA8881B5-CB52-476A-B035-0D7190813A44}" dt="2024-02-16T17:48:01.832" v="1276" actId="1076"/>
          <ac:picMkLst>
            <pc:docMk/>
            <pc:sldMk cId="2274472471" sldId="316"/>
            <ac:picMk id="5122" creationId="{6358569F-EE9C-1A11-684F-F30740B7A695}"/>
          </ac:picMkLst>
        </pc:picChg>
      </pc:sldChg>
      <pc:sldChg chg="addSp delSp modSp add mod ord">
        <pc:chgData name="McGough, Robert (DOC)" userId="e5f6996f-89f9-463b-a1d7-5a60aeead526" providerId="ADAL" clId="{CA8881B5-CB52-476A-B035-0D7190813A44}" dt="2024-02-20T18:17:50.509" v="4550" actId="20577"/>
        <pc:sldMkLst>
          <pc:docMk/>
          <pc:sldMk cId="742484999" sldId="317"/>
        </pc:sldMkLst>
        <pc:spChg chg="mod">
          <ac:chgData name="McGough, Robert (DOC)" userId="e5f6996f-89f9-463b-a1d7-5a60aeead526" providerId="ADAL" clId="{CA8881B5-CB52-476A-B035-0D7190813A44}" dt="2024-02-16T17:26:01.317" v="265" actId="20577"/>
          <ac:spMkLst>
            <pc:docMk/>
            <pc:sldMk cId="742484999" sldId="317"/>
            <ac:spMk id="2" creationId="{D0A0BA3D-9921-C7FC-BC8D-5FC0FFA61E80}"/>
          </ac:spMkLst>
        </pc:spChg>
        <pc:spChg chg="mod">
          <ac:chgData name="McGough, Robert (DOC)" userId="e5f6996f-89f9-463b-a1d7-5a60aeead526" providerId="ADAL" clId="{CA8881B5-CB52-476A-B035-0D7190813A44}" dt="2024-02-20T18:17:50.509" v="4550" actId="20577"/>
          <ac:spMkLst>
            <pc:docMk/>
            <pc:sldMk cId="742484999" sldId="317"/>
            <ac:spMk id="5" creationId="{1F4B294B-3C01-ED06-AA96-7FF46F3D2A94}"/>
          </ac:spMkLst>
        </pc:spChg>
        <pc:picChg chg="add mod">
          <ac:chgData name="McGough, Robert (DOC)" userId="e5f6996f-89f9-463b-a1d7-5a60aeead526" providerId="ADAL" clId="{CA8881B5-CB52-476A-B035-0D7190813A44}" dt="2024-02-16T17:29:29.127" v="399" actId="1076"/>
          <ac:picMkLst>
            <pc:docMk/>
            <pc:sldMk cId="742484999" sldId="317"/>
            <ac:picMk id="4" creationId="{B373F38E-C3B1-7DF8-9C98-C7656CCE0A7C}"/>
          </ac:picMkLst>
        </pc:picChg>
        <pc:picChg chg="add mod">
          <ac:chgData name="McGough, Robert (DOC)" userId="e5f6996f-89f9-463b-a1d7-5a60aeead526" providerId="ADAL" clId="{CA8881B5-CB52-476A-B035-0D7190813A44}" dt="2024-02-16T17:33:20.831" v="494" actId="14100"/>
          <ac:picMkLst>
            <pc:docMk/>
            <pc:sldMk cId="742484999" sldId="317"/>
            <ac:picMk id="8" creationId="{B5F5EDF4-24D2-BB3B-B3BD-F57D5BB5E2A8}"/>
          </ac:picMkLst>
        </pc:picChg>
        <pc:picChg chg="del">
          <ac:chgData name="McGough, Robert (DOC)" userId="e5f6996f-89f9-463b-a1d7-5a60aeead526" providerId="ADAL" clId="{CA8881B5-CB52-476A-B035-0D7190813A44}" dt="2024-02-16T17:26:42.888" v="389" actId="478"/>
          <ac:picMkLst>
            <pc:docMk/>
            <pc:sldMk cId="742484999" sldId="317"/>
            <ac:picMk id="4098" creationId="{BFFB630B-9B1F-48F2-4298-1D546C5A9F8D}"/>
          </ac:picMkLst>
        </pc:picChg>
      </pc:sldChg>
      <pc:sldChg chg="modSp add mod">
        <pc:chgData name="McGough, Robert (DOC)" userId="e5f6996f-89f9-463b-a1d7-5a60aeead526" providerId="ADAL" clId="{CA8881B5-CB52-476A-B035-0D7190813A44}" dt="2024-02-16T17:39:03.560" v="813" actId="1076"/>
        <pc:sldMkLst>
          <pc:docMk/>
          <pc:sldMk cId="911408030" sldId="318"/>
        </pc:sldMkLst>
        <pc:spChg chg="mod">
          <ac:chgData name="McGough, Robert (DOC)" userId="e5f6996f-89f9-463b-a1d7-5a60aeead526" providerId="ADAL" clId="{CA8881B5-CB52-476A-B035-0D7190813A44}" dt="2024-02-16T17:39:03.560" v="813" actId="1076"/>
          <ac:spMkLst>
            <pc:docMk/>
            <pc:sldMk cId="911408030" sldId="318"/>
            <ac:spMk id="3" creationId="{05BF4AF3-2D87-5D1D-245D-49E6F0B09A40}"/>
          </ac:spMkLst>
        </pc:spChg>
      </pc:sldChg>
      <pc:sldChg chg="addSp delSp modSp add mod ord">
        <pc:chgData name="McGough, Robert (DOC)" userId="e5f6996f-89f9-463b-a1d7-5a60aeead526" providerId="ADAL" clId="{CA8881B5-CB52-476A-B035-0D7190813A44}" dt="2024-02-20T18:20:43.850" v="4562" actId="20577"/>
        <pc:sldMkLst>
          <pc:docMk/>
          <pc:sldMk cId="588786598" sldId="319"/>
        </pc:sldMkLst>
        <pc:spChg chg="mod">
          <ac:chgData name="McGough, Robert (DOC)" userId="e5f6996f-89f9-463b-a1d7-5a60aeead526" providerId="ADAL" clId="{CA8881B5-CB52-476A-B035-0D7190813A44}" dt="2024-02-16T17:51:04.328" v="1717" actId="20577"/>
          <ac:spMkLst>
            <pc:docMk/>
            <pc:sldMk cId="588786598" sldId="319"/>
            <ac:spMk id="21" creationId="{EAB21749-21E0-B555-8423-AF94BE383D1C}"/>
          </ac:spMkLst>
        </pc:spChg>
        <pc:spChg chg="mod">
          <ac:chgData name="McGough, Robert (DOC)" userId="e5f6996f-89f9-463b-a1d7-5a60aeead526" providerId="ADAL" clId="{CA8881B5-CB52-476A-B035-0D7190813A44}" dt="2024-02-20T18:20:43.850" v="4562" actId="20577"/>
          <ac:spMkLst>
            <pc:docMk/>
            <pc:sldMk cId="588786598" sldId="319"/>
            <ac:spMk id="27" creationId="{854D8B3F-08C4-D0CB-E6CA-ED66FFEA3221}"/>
          </ac:spMkLst>
        </pc:spChg>
        <pc:picChg chg="add mod">
          <ac:chgData name="McGough, Robert (DOC)" userId="e5f6996f-89f9-463b-a1d7-5a60aeead526" providerId="ADAL" clId="{CA8881B5-CB52-476A-B035-0D7190813A44}" dt="2024-02-16T17:48:30.971" v="1305" actId="1076"/>
          <ac:picMkLst>
            <pc:docMk/>
            <pc:sldMk cId="588786598" sldId="319"/>
            <ac:picMk id="4" creationId="{7AA1718E-7803-FA91-63C5-F4D9158B1E6A}"/>
          </ac:picMkLst>
        </pc:picChg>
        <pc:picChg chg="add mod">
          <ac:chgData name="McGough, Robert (DOC)" userId="e5f6996f-89f9-463b-a1d7-5a60aeead526" providerId="ADAL" clId="{CA8881B5-CB52-476A-B035-0D7190813A44}" dt="2024-02-16T17:48:42.877" v="1312" actId="14100"/>
          <ac:picMkLst>
            <pc:docMk/>
            <pc:sldMk cId="588786598" sldId="319"/>
            <ac:picMk id="6" creationId="{43B0A9A8-B2B5-4530-EB63-3A98500C8E68}"/>
          </ac:picMkLst>
        </pc:picChg>
        <pc:picChg chg="del">
          <ac:chgData name="McGough, Robert (DOC)" userId="e5f6996f-89f9-463b-a1d7-5a60aeead526" providerId="ADAL" clId="{CA8881B5-CB52-476A-B035-0D7190813A44}" dt="2024-02-16T17:45:56.755" v="1178" actId="478"/>
          <ac:picMkLst>
            <pc:docMk/>
            <pc:sldMk cId="588786598" sldId="319"/>
            <ac:picMk id="3074" creationId="{028D0664-CDC2-9DF7-D0A0-5F6350725929}"/>
          </ac:picMkLst>
        </pc:picChg>
      </pc:sldChg>
      <pc:sldChg chg="addSp delSp modSp add mod ord">
        <pc:chgData name="McGough, Robert (DOC)" userId="e5f6996f-89f9-463b-a1d7-5a60aeead526" providerId="ADAL" clId="{CA8881B5-CB52-476A-B035-0D7190813A44}" dt="2024-02-16T18:37:23.434" v="2503"/>
        <pc:sldMkLst>
          <pc:docMk/>
          <pc:sldMk cId="3025994804" sldId="320"/>
        </pc:sldMkLst>
        <pc:spChg chg="mod">
          <ac:chgData name="McGough, Robert (DOC)" userId="e5f6996f-89f9-463b-a1d7-5a60aeead526" providerId="ADAL" clId="{CA8881B5-CB52-476A-B035-0D7190813A44}" dt="2024-02-16T17:47:30.699" v="1272" actId="1076"/>
          <ac:spMkLst>
            <pc:docMk/>
            <pc:sldMk cId="3025994804" sldId="320"/>
            <ac:spMk id="2" creationId="{FA54AEBF-73B2-2188-6E43-D85E829780A8}"/>
          </ac:spMkLst>
        </pc:spChg>
        <pc:spChg chg="del">
          <ac:chgData name="McGough, Robert (DOC)" userId="e5f6996f-89f9-463b-a1d7-5a60aeead526" providerId="ADAL" clId="{CA8881B5-CB52-476A-B035-0D7190813A44}" dt="2024-02-16T17:47:01.412" v="1243" actId="478"/>
          <ac:spMkLst>
            <pc:docMk/>
            <pc:sldMk cId="3025994804" sldId="320"/>
            <ac:spMk id="6" creationId="{744809E4-EAF1-0A44-E758-0E8CED4F499B}"/>
          </ac:spMkLst>
        </pc:spChg>
        <pc:spChg chg="add mod">
          <ac:chgData name="McGough, Robert (DOC)" userId="e5f6996f-89f9-463b-a1d7-5a60aeead526" providerId="ADAL" clId="{CA8881B5-CB52-476A-B035-0D7190813A44}" dt="2024-02-16T17:47:42.501" v="1273" actId="1076"/>
          <ac:spMkLst>
            <pc:docMk/>
            <pc:sldMk cId="3025994804" sldId="320"/>
            <ac:spMk id="7" creationId="{7FAB82E6-71C1-8345-0BB9-83EFF02B0CD4}"/>
          </ac:spMkLst>
        </pc:spChg>
        <pc:picChg chg="add mod">
          <ac:chgData name="McGough, Robert (DOC)" userId="e5f6996f-89f9-463b-a1d7-5a60aeead526" providerId="ADAL" clId="{CA8881B5-CB52-476A-B035-0D7190813A44}" dt="2024-02-16T17:47:15.035" v="1249" actId="1076"/>
          <ac:picMkLst>
            <pc:docMk/>
            <pc:sldMk cId="3025994804" sldId="320"/>
            <ac:picMk id="4" creationId="{3788134D-1952-0273-F263-B663F2F7E0C6}"/>
          </ac:picMkLst>
        </pc:picChg>
        <pc:picChg chg="del">
          <ac:chgData name="McGough, Robert (DOC)" userId="e5f6996f-89f9-463b-a1d7-5a60aeead526" providerId="ADAL" clId="{CA8881B5-CB52-476A-B035-0D7190813A44}" dt="2024-02-16T17:46:58.962" v="1242" actId="478"/>
          <ac:picMkLst>
            <pc:docMk/>
            <pc:sldMk cId="3025994804" sldId="320"/>
            <ac:picMk id="1026" creationId="{A634C754-D2DA-D48D-D557-9FA9BF5D2F5B}"/>
          </ac:picMkLst>
        </pc:picChg>
        <pc:picChg chg="del">
          <ac:chgData name="McGough, Robert (DOC)" userId="e5f6996f-89f9-463b-a1d7-5a60aeead526" providerId="ADAL" clId="{CA8881B5-CB52-476A-B035-0D7190813A44}" dt="2024-02-16T17:47:02.848" v="1244" actId="478"/>
          <ac:picMkLst>
            <pc:docMk/>
            <pc:sldMk cId="3025994804" sldId="320"/>
            <ac:picMk id="1028" creationId="{38182114-FF59-2555-CB6F-60A1E84F5379}"/>
          </ac:picMkLst>
        </pc:picChg>
        <pc:picChg chg="del">
          <ac:chgData name="McGough, Robert (DOC)" userId="e5f6996f-89f9-463b-a1d7-5a60aeead526" providerId="ADAL" clId="{CA8881B5-CB52-476A-B035-0D7190813A44}" dt="2024-02-16T17:47:04.125" v="1245" actId="478"/>
          <ac:picMkLst>
            <pc:docMk/>
            <pc:sldMk cId="3025994804" sldId="320"/>
            <ac:picMk id="1032" creationId="{1D9F3F5A-A9F9-5AF0-3F56-977CF9E752C4}"/>
          </ac:picMkLst>
        </pc:picChg>
      </pc:sldChg>
      <pc:sldChg chg="modSp add mod ord">
        <pc:chgData name="McGough, Robert (DOC)" userId="e5f6996f-89f9-463b-a1d7-5a60aeead526" providerId="ADAL" clId="{CA8881B5-CB52-476A-B035-0D7190813A44}" dt="2024-02-16T18:38:42.433" v="2516" actId="313"/>
        <pc:sldMkLst>
          <pc:docMk/>
          <pc:sldMk cId="269503071" sldId="321"/>
        </pc:sldMkLst>
        <pc:spChg chg="mod">
          <ac:chgData name="McGough, Robert (DOC)" userId="e5f6996f-89f9-463b-a1d7-5a60aeead526" providerId="ADAL" clId="{CA8881B5-CB52-476A-B035-0D7190813A44}" dt="2024-02-16T18:38:42.433" v="2516" actId="313"/>
          <ac:spMkLst>
            <pc:docMk/>
            <pc:sldMk cId="269503071" sldId="321"/>
            <ac:spMk id="3" creationId="{05BF4AF3-2D87-5D1D-245D-49E6F0B09A40}"/>
          </ac:spMkLst>
        </pc:spChg>
      </pc:sldChg>
      <pc:sldChg chg="addSp delSp modSp add mod ord">
        <pc:chgData name="McGough, Robert (DOC)" userId="e5f6996f-89f9-463b-a1d7-5a60aeead526" providerId="ADAL" clId="{CA8881B5-CB52-476A-B035-0D7190813A44}" dt="2024-02-16T19:13:16.798" v="3741" actId="20577"/>
        <pc:sldMkLst>
          <pc:docMk/>
          <pc:sldMk cId="3044899326" sldId="322"/>
        </pc:sldMkLst>
        <pc:spChg chg="mod">
          <ac:chgData name="McGough, Robert (DOC)" userId="e5f6996f-89f9-463b-a1d7-5a60aeead526" providerId="ADAL" clId="{CA8881B5-CB52-476A-B035-0D7190813A44}" dt="2024-02-16T17:52:44.099" v="1769" actId="20577"/>
          <ac:spMkLst>
            <pc:docMk/>
            <pc:sldMk cId="3044899326" sldId="322"/>
            <ac:spMk id="21" creationId="{EAB21749-21E0-B555-8423-AF94BE383D1C}"/>
          </ac:spMkLst>
        </pc:spChg>
        <pc:spChg chg="mod">
          <ac:chgData name="McGough, Robert (DOC)" userId="e5f6996f-89f9-463b-a1d7-5a60aeead526" providerId="ADAL" clId="{CA8881B5-CB52-476A-B035-0D7190813A44}" dt="2024-02-16T19:13:16.798" v="3741" actId="20577"/>
          <ac:spMkLst>
            <pc:docMk/>
            <pc:sldMk cId="3044899326" sldId="322"/>
            <ac:spMk id="27" creationId="{854D8B3F-08C4-D0CB-E6CA-ED66FFEA3221}"/>
          </ac:spMkLst>
        </pc:spChg>
        <pc:picChg chg="add mod">
          <ac:chgData name="McGough, Robert (DOC)" userId="e5f6996f-89f9-463b-a1d7-5a60aeead526" providerId="ADAL" clId="{CA8881B5-CB52-476A-B035-0D7190813A44}" dt="2024-02-16T17:52:55.427" v="1776" actId="1076"/>
          <ac:picMkLst>
            <pc:docMk/>
            <pc:sldMk cId="3044899326" sldId="322"/>
            <ac:picMk id="4" creationId="{BB01A601-00C0-84B6-2489-6BC6244B4DF8}"/>
          </ac:picMkLst>
        </pc:picChg>
        <pc:picChg chg="del">
          <ac:chgData name="McGough, Robert (DOC)" userId="e5f6996f-89f9-463b-a1d7-5a60aeead526" providerId="ADAL" clId="{CA8881B5-CB52-476A-B035-0D7190813A44}" dt="2024-02-16T17:52:47.019" v="1770" actId="478"/>
          <ac:picMkLst>
            <pc:docMk/>
            <pc:sldMk cId="3044899326" sldId="322"/>
            <ac:picMk id="3074" creationId="{028D0664-CDC2-9DF7-D0A0-5F6350725929}"/>
          </ac:picMkLst>
        </pc:picChg>
      </pc:sldChg>
      <pc:sldChg chg="modSp add mod ord">
        <pc:chgData name="McGough, Robert (DOC)" userId="e5f6996f-89f9-463b-a1d7-5a60aeead526" providerId="ADAL" clId="{CA8881B5-CB52-476A-B035-0D7190813A44}" dt="2024-02-16T19:09:55.535" v="3123" actId="1076"/>
        <pc:sldMkLst>
          <pc:docMk/>
          <pc:sldMk cId="3714164642" sldId="323"/>
        </pc:sldMkLst>
        <pc:spChg chg="mod">
          <ac:chgData name="McGough, Robert (DOC)" userId="e5f6996f-89f9-463b-a1d7-5a60aeead526" providerId="ADAL" clId="{CA8881B5-CB52-476A-B035-0D7190813A44}" dt="2024-02-16T19:09:53.310" v="3122" actId="1076"/>
          <ac:spMkLst>
            <pc:docMk/>
            <pc:sldMk cId="3714164642" sldId="323"/>
            <ac:spMk id="2" creationId="{D0A0BA3D-9921-C7FC-BC8D-5FC0FFA61E80}"/>
          </ac:spMkLst>
        </pc:spChg>
        <pc:spChg chg="mod">
          <ac:chgData name="McGough, Robert (DOC)" userId="e5f6996f-89f9-463b-a1d7-5a60aeead526" providerId="ADAL" clId="{CA8881B5-CB52-476A-B035-0D7190813A44}" dt="2024-02-16T19:09:55.535" v="3123" actId="1076"/>
          <ac:spMkLst>
            <pc:docMk/>
            <pc:sldMk cId="3714164642" sldId="323"/>
            <ac:spMk id="5" creationId="{1F4B294B-3C01-ED06-AA96-7FF46F3D2A94}"/>
          </ac:spMkLst>
        </pc:spChg>
      </pc:sldChg>
      <pc:sldChg chg="addSp delSp modSp add mod ord">
        <pc:chgData name="McGough, Robert (DOC)" userId="e5f6996f-89f9-463b-a1d7-5a60aeead526" providerId="ADAL" clId="{CA8881B5-CB52-476A-B035-0D7190813A44}" dt="2024-02-16T19:14:47.335" v="4044" actId="12"/>
        <pc:sldMkLst>
          <pc:docMk/>
          <pc:sldMk cId="2063177642" sldId="324"/>
        </pc:sldMkLst>
        <pc:spChg chg="mod">
          <ac:chgData name="McGough, Robert (DOC)" userId="e5f6996f-89f9-463b-a1d7-5a60aeead526" providerId="ADAL" clId="{CA8881B5-CB52-476A-B035-0D7190813A44}" dt="2024-02-16T18:22:43.596" v="2351" actId="20577"/>
          <ac:spMkLst>
            <pc:docMk/>
            <pc:sldMk cId="2063177642" sldId="324"/>
            <ac:spMk id="2" creationId="{D0A0BA3D-9921-C7FC-BC8D-5FC0FFA61E80}"/>
          </ac:spMkLst>
        </pc:spChg>
        <pc:spChg chg="mod">
          <ac:chgData name="McGough, Robert (DOC)" userId="e5f6996f-89f9-463b-a1d7-5a60aeead526" providerId="ADAL" clId="{CA8881B5-CB52-476A-B035-0D7190813A44}" dt="2024-02-16T19:14:47.335" v="4044" actId="12"/>
          <ac:spMkLst>
            <pc:docMk/>
            <pc:sldMk cId="2063177642" sldId="324"/>
            <ac:spMk id="5" creationId="{1F4B294B-3C01-ED06-AA96-7FF46F3D2A94}"/>
          </ac:spMkLst>
        </pc:spChg>
        <pc:picChg chg="add mod">
          <ac:chgData name="McGough, Robert (DOC)" userId="e5f6996f-89f9-463b-a1d7-5a60aeead526" providerId="ADAL" clId="{CA8881B5-CB52-476A-B035-0D7190813A44}" dt="2024-02-16T18:27:24.567" v="2389" actId="1076"/>
          <ac:picMkLst>
            <pc:docMk/>
            <pc:sldMk cId="2063177642" sldId="324"/>
            <ac:picMk id="4" creationId="{80A5A14F-6FC1-80AE-EE96-F33F8DC5D23D}"/>
          </ac:picMkLst>
        </pc:picChg>
        <pc:picChg chg="add mod">
          <ac:chgData name="McGough, Robert (DOC)" userId="e5f6996f-89f9-463b-a1d7-5a60aeead526" providerId="ADAL" clId="{CA8881B5-CB52-476A-B035-0D7190813A44}" dt="2024-02-16T18:27:29.374" v="2391" actId="14100"/>
          <ac:picMkLst>
            <pc:docMk/>
            <pc:sldMk cId="2063177642" sldId="324"/>
            <ac:picMk id="8" creationId="{345304A6-90D5-B531-A524-100A8AC06C64}"/>
          </ac:picMkLst>
        </pc:picChg>
        <pc:picChg chg="del">
          <ac:chgData name="McGough, Robert (DOC)" userId="e5f6996f-89f9-463b-a1d7-5a60aeead526" providerId="ADAL" clId="{CA8881B5-CB52-476A-B035-0D7190813A44}" dt="2024-02-16T18:19:53.738" v="2301" actId="478"/>
          <ac:picMkLst>
            <pc:docMk/>
            <pc:sldMk cId="2063177642" sldId="324"/>
            <ac:picMk id="4098" creationId="{BFFB630B-9B1F-48F2-4298-1D546C5A9F8D}"/>
          </ac:picMkLst>
        </pc:picChg>
      </pc:sldChg>
      <pc:sldChg chg="addSp delSp modSp add mod ord">
        <pc:chgData name="McGough, Robert (DOC)" userId="e5f6996f-89f9-463b-a1d7-5a60aeead526" providerId="ADAL" clId="{CA8881B5-CB52-476A-B035-0D7190813A44}" dt="2024-02-20T18:17:00.316" v="4540" actId="313"/>
        <pc:sldMkLst>
          <pc:docMk/>
          <pc:sldMk cId="3855904683" sldId="325"/>
        </pc:sldMkLst>
        <pc:spChg chg="mod">
          <ac:chgData name="McGough, Robert (DOC)" userId="e5f6996f-89f9-463b-a1d7-5a60aeead526" providerId="ADAL" clId="{CA8881B5-CB52-476A-B035-0D7190813A44}" dt="2024-02-16T18:22:09.521" v="2327"/>
          <ac:spMkLst>
            <pc:docMk/>
            <pc:sldMk cId="3855904683" sldId="325"/>
            <ac:spMk id="21" creationId="{EAB21749-21E0-B555-8423-AF94BE383D1C}"/>
          </ac:spMkLst>
        </pc:spChg>
        <pc:spChg chg="mod">
          <ac:chgData name="McGough, Robert (DOC)" userId="e5f6996f-89f9-463b-a1d7-5a60aeead526" providerId="ADAL" clId="{CA8881B5-CB52-476A-B035-0D7190813A44}" dt="2024-02-20T18:17:00.316" v="4540" actId="313"/>
          <ac:spMkLst>
            <pc:docMk/>
            <pc:sldMk cId="3855904683" sldId="325"/>
            <ac:spMk id="27" creationId="{854D8B3F-08C4-D0CB-E6CA-ED66FFEA3221}"/>
          </ac:spMkLst>
        </pc:spChg>
        <pc:picChg chg="add mod">
          <ac:chgData name="McGough, Robert (DOC)" userId="e5f6996f-89f9-463b-a1d7-5a60aeead526" providerId="ADAL" clId="{CA8881B5-CB52-476A-B035-0D7190813A44}" dt="2024-02-16T18:21:46.891" v="2325" actId="1076"/>
          <ac:picMkLst>
            <pc:docMk/>
            <pc:sldMk cId="3855904683" sldId="325"/>
            <ac:picMk id="4" creationId="{7D4E8DB7-3587-B962-2724-D947E47D4774}"/>
          </ac:picMkLst>
        </pc:picChg>
        <pc:picChg chg="add mod">
          <ac:chgData name="McGough, Robert (DOC)" userId="e5f6996f-89f9-463b-a1d7-5a60aeead526" providerId="ADAL" clId="{CA8881B5-CB52-476A-B035-0D7190813A44}" dt="2024-02-16T18:21:48.478" v="2326" actId="1076"/>
          <ac:picMkLst>
            <pc:docMk/>
            <pc:sldMk cId="3855904683" sldId="325"/>
            <ac:picMk id="6" creationId="{08952300-8627-7F72-D366-CAF64B64AE11}"/>
          </ac:picMkLst>
        </pc:picChg>
        <pc:picChg chg="del">
          <ac:chgData name="McGough, Robert (DOC)" userId="e5f6996f-89f9-463b-a1d7-5a60aeead526" providerId="ADAL" clId="{CA8881B5-CB52-476A-B035-0D7190813A44}" dt="2024-02-16T18:20:29.715" v="2313" actId="478"/>
          <ac:picMkLst>
            <pc:docMk/>
            <pc:sldMk cId="3855904683" sldId="325"/>
            <ac:picMk id="3074" creationId="{028D0664-CDC2-9DF7-D0A0-5F6350725929}"/>
          </ac:picMkLst>
        </pc:picChg>
      </pc:sldChg>
      <pc:sldChg chg="addSp delSp modSp add mod ord">
        <pc:chgData name="McGough, Robert (DOC)" userId="e5f6996f-89f9-463b-a1d7-5a60aeead526" providerId="ADAL" clId="{CA8881B5-CB52-476A-B035-0D7190813A44}" dt="2024-02-20T18:21:07.162" v="4564" actId="1076"/>
        <pc:sldMkLst>
          <pc:docMk/>
          <pc:sldMk cId="4223848592" sldId="326"/>
        </pc:sldMkLst>
        <pc:spChg chg="mod">
          <ac:chgData name="McGough, Robert (DOC)" userId="e5f6996f-89f9-463b-a1d7-5a60aeead526" providerId="ADAL" clId="{CA8881B5-CB52-476A-B035-0D7190813A44}" dt="2024-02-16T18:36:03.142" v="2470" actId="14100"/>
          <ac:spMkLst>
            <pc:docMk/>
            <pc:sldMk cId="4223848592" sldId="326"/>
            <ac:spMk id="2" creationId="{FA54AEBF-73B2-2188-6E43-D85E829780A8}"/>
          </ac:spMkLst>
        </pc:spChg>
        <pc:spChg chg="mod">
          <ac:chgData name="McGough, Robert (DOC)" userId="e5f6996f-89f9-463b-a1d7-5a60aeead526" providerId="ADAL" clId="{CA8881B5-CB52-476A-B035-0D7190813A44}" dt="2024-02-16T19:17:17.513" v="4506" actId="12"/>
          <ac:spMkLst>
            <pc:docMk/>
            <pc:sldMk cId="4223848592" sldId="326"/>
            <ac:spMk id="6" creationId="{744809E4-EAF1-0A44-E758-0E8CED4F499B}"/>
          </ac:spMkLst>
        </pc:spChg>
        <pc:picChg chg="add mod">
          <ac:chgData name="McGough, Robert (DOC)" userId="e5f6996f-89f9-463b-a1d7-5a60aeead526" providerId="ADAL" clId="{CA8881B5-CB52-476A-B035-0D7190813A44}" dt="2024-02-20T18:21:05.360" v="4563" actId="1076"/>
          <ac:picMkLst>
            <pc:docMk/>
            <pc:sldMk cId="4223848592" sldId="326"/>
            <ac:picMk id="4" creationId="{7B3F1326-00AC-D4C3-6BE1-475045D65A3E}"/>
          </ac:picMkLst>
        </pc:picChg>
        <pc:picChg chg="add mod">
          <ac:chgData name="McGough, Robert (DOC)" userId="e5f6996f-89f9-463b-a1d7-5a60aeead526" providerId="ADAL" clId="{CA8881B5-CB52-476A-B035-0D7190813A44}" dt="2024-02-20T18:21:07.162" v="4564" actId="1076"/>
          <ac:picMkLst>
            <pc:docMk/>
            <pc:sldMk cId="4223848592" sldId="326"/>
            <ac:picMk id="8" creationId="{DDB27AA2-2841-77DB-8FF5-296ABF7016BD}"/>
          </ac:picMkLst>
        </pc:picChg>
        <pc:picChg chg="del">
          <ac:chgData name="McGough, Robert (DOC)" userId="e5f6996f-89f9-463b-a1d7-5a60aeead526" providerId="ADAL" clId="{CA8881B5-CB52-476A-B035-0D7190813A44}" dt="2024-02-16T18:35:19.893" v="2449" actId="478"/>
          <ac:picMkLst>
            <pc:docMk/>
            <pc:sldMk cId="4223848592" sldId="326"/>
            <ac:picMk id="5122" creationId="{6358569F-EE9C-1A11-684F-F30740B7A695}"/>
          </ac:picMkLst>
        </pc:picChg>
      </pc:sldChg>
      <pc:sldChg chg="modSp add mod ord">
        <pc:chgData name="McGough, Robert (DOC)" userId="e5f6996f-89f9-463b-a1d7-5a60aeead526" providerId="ADAL" clId="{CA8881B5-CB52-476A-B035-0D7190813A44}" dt="2024-02-16T18:37:19.022" v="2497"/>
        <pc:sldMkLst>
          <pc:docMk/>
          <pc:sldMk cId="291744140" sldId="327"/>
        </pc:sldMkLst>
        <pc:spChg chg="mod">
          <ac:chgData name="McGough, Robert (DOC)" userId="e5f6996f-89f9-463b-a1d7-5a60aeead526" providerId="ADAL" clId="{CA8881B5-CB52-476A-B035-0D7190813A44}" dt="2024-02-16T18:36:59.117" v="2491" actId="20577"/>
          <ac:spMkLst>
            <pc:docMk/>
            <pc:sldMk cId="291744140" sldId="327"/>
            <ac:spMk id="3" creationId="{05BF4AF3-2D87-5D1D-245D-49E6F0B09A40}"/>
          </ac:spMkLst>
        </pc:spChg>
      </pc:sldChg>
      <pc:sldChg chg="delSp modSp add mod ord">
        <pc:chgData name="McGough, Robert (DOC)" userId="e5f6996f-89f9-463b-a1d7-5a60aeead526" providerId="ADAL" clId="{CA8881B5-CB52-476A-B035-0D7190813A44}" dt="2024-02-16T19:12:36.720" v="3714" actId="403"/>
        <pc:sldMkLst>
          <pc:docMk/>
          <pc:sldMk cId="3108444151" sldId="328"/>
        </pc:sldMkLst>
        <pc:spChg chg="mod">
          <ac:chgData name="McGough, Robert (DOC)" userId="e5f6996f-89f9-463b-a1d7-5a60aeead526" providerId="ADAL" clId="{CA8881B5-CB52-476A-B035-0D7190813A44}" dt="2024-02-16T19:12:36.720" v="3714" actId="403"/>
          <ac:spMkLst>
            <pc:docMk/>
            <pc:sldMk cId="3108444151" sldId="328"/>
            <ac:spMk id="2" creationId="{D0A0BA3D-9921-C7FC-BC8D-5FC0FFA61E80}"/>
          </ac:spMkLst>
        </pc:spChg>
        <pc:spChg chg="mod">
          <ac:chgData name="McGough, Robert (DOC)" userId="e5f6996f-89f9-463b-a1d7-5a60aeead526" providerId="ADAL" clId="{CA8881B5-CB52-476A-B035-0D7190813A44}" dt="2024-02-16T19:12:29.599" v="3706" actId="20577"/>
          <ac:spMkLst>
            <pc:docMk/>
            <pc:sldMk cId="3108444151" sldId="328"/>
            <ac:spMk id="5" creationId="{1F4B294B-3C01-ED06-AA96-7FF46F3D2A94}"/>
          </ac:spMkLst>
        </pc:spChg>
        <pc:picChg chg="del">
          <ac:chgData name="McGough, Robert (DOC)" userId="e5f6996f-89f9-463b-a1d7-5a60aeead526" providerId="ADAL" clId="{CA8881B5-CB52-476A-B035-0D7190813A44}" dt="2024-02-16T18:40:18.781" v="2534" actId="478"/>
          <ac:picMkLst>
            <pc:docMk/>
            <pc:sldMk cId="3108444151" sldId="328"/>
            <ac:picMk id="4" creationId="{80A5A14F-6FC1-80AE-EE96-F33F8DC5D23D}"/>
          </ac:picMkLst>
        </pc:picChg>
        <pc:picChg chg="del">
          <ac:chgData name="McGough, Robert (DOC)" userId="e5f6996f-89f9-463b-a1d7-5a60aeead526" providerId="ADAL" clId="{CA8881B5-CB52-476A-B035-0D7190813A44}" dt="2024-02-16T18:40:17.227" v="2533" actId="478"/>
          <ac:picMkLst>
            <pc:docMk/>
            <pc:sldMk cId="3108444151" sldId="328"/>
            <ac:picMk id="8" creationId="{345304A6-90D5-B531-A524-100A8AC06C64}"/>
          </ac:picMkLst>
        </pc:picChg>
      </pc:sldChg>
      <pc:sldChg chg="modSp add mod ord">
        <pc:chgData name="McGough, Robert (DOC)" userId="e5f6996f-89f9-463b-a1d7-5a60aeead526" providerId="ADAL" clId="{CA8881B5-CB52-476A-B035-0D7190813A44}" dt="2024-02-16T18:41:36.038" v="2619" actId="1076"/>
        <pc:sldMkLst>
          <pc:docMk/>
          <pc:sldMk cId="1218623892" sldId="329"/>
        </pc:sldMkLst>
        <pc:spChg chg="mod">
          <ac:chgData name="McGough, Robert (DOC)" userId="e5f6996f-89f9-463b-a1d7-5a60aeead526" providerId="ADAL" clId="{CA8881B5-CB52-476A-B035-0D7190813A44}" dt="2024-02-16T18:41:36.038" v="2619" actId="1076"/>
          <ac:spMkLst>
            <pc:docMk/>
            <pc:sldMk cId="1218623892" sldId="329"/>
            <ac:spMk id="3" creationId="{05BF4AF3-2D87-5D1D-245D-49E6F0B09A40}"/>
          </ac:spMkLst>
        </pc:spChg>
        <pc:picChg chg="mod">
          <ac:chgData name="McGough, Robert (DOC)" userId="e5f6996f-89f9-463b-a1d7-5a60aeead526" providerId="ADAL" clId="{CA8881B5-CB52-476A-B035-0D7190813A44}" dt="2024-02-16T18:41:31.318" v="2618" actId="1076"/>
          <ac:picMkLst>
            <pc:docMk/>
            <pc:sldMk cId="1218623892" sldId="329"/>
            <ac:picMk id="5" creationId="{5BA975B6-ACDF-974C-4B0A-792DE5F09CB6}"/>
          </ac:picMkLst>
        </pc:picChg>
      </pc:sldChg>
      <pc:sldChg chg="modSp add mod ord">
        <pc:chgData name="McGough, Robert (DOC)" userId="e5f6996f-89f9-463b-a1d7-5a60aeead526" providerId="ADAL" clId="{CA8881B5-CB52-476A-B035-0D7190813A44}" dt="2024-02-16T18:42:01.399" v="2638" actId="1076"/>
        <pc:sldMkLst>
          <pc:docMk/>
          <pc:sldMk cId="2041697953" sldId="330"/>
        </pc:sldMkLst>
        <pc:spChg chg="mod">
          <ac:chgData name="McGough, Robert (DOC)" userId="e5f6996f-89f9-463b-a1d7-5a60aeead526" providerId="ADAL" clId="{CA8881B5-CB52-476A-B035-0D7190813A44}" dt="2024-02-16T18:42:01.399" v="2638" actId="1076"/>
          <ac:spMkLst>
            <pc:docMk/>
            <pc:sldMk cId="2041697953" sldId="330"/>
            <ac:spMk id="3" creationId="{05BF4AF3-2D87-5D1D-245D-49E6F0B09A40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AA3114B-0CDD-4419-A4DE-E0C29A2AE1A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FC25048-78D1-4821-8E2B-7A77CCA12F8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6252186-C111-43A8-A0F7-F77FFDE4DF82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1924695-047D-4CC8-8801-1AA37457E7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F00293-63F6-438D-A9A8-024975FD55F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56CFAD-C154-4C9C-AD01-665A5055065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9787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2BBB5B-F3DE-41D7-B279-483D20E8E363}" type="datetimeFigureOut">
              <a:rPr lang="en-US" smtClean="0"/>
              <a:t>2/20/2024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B62BC0-7DC4-4569-951D-2BB9475345C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46415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1"/>
            </a:solidFill>
          </a:ln>
        </p:spPr>
        <p:txBody>
          <a:bodyPr lIns="914400" tIns="91440" rIns="914400" anchor="ctr"/>
          <a:lstStyle>
            <a:lvl1pPr algn="ctr">
              <a:defRPr sz="5400" b="1" cap="all" spc="10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1483287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nancial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E5E8994-67B0-7A02-C300-3232691564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4532671" y="0"/>
            <a:ext cx="7659329" cy="6858000"/>
          </a:xfrm>
          <a:prstGeom prst="rect">
            <a:avLst/>
          </a:prstGeom>
          <a:solidFill>
            <a:schemeClr val="accent2">
              <a:lumMod val="40000"/>
              <a:lumOff val="6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D96D4A-16D3-4C35-A383-2DF039D54C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33791" y="787869"/>
            <a:ext cx="2743200" cy="2142144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2EA6B5C4-24E3-C021-071B-DFF6C6CC497B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933449" y="3429000"/>
            <a:ext cx="2920796" cy="2927350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6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4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FF255611-8280-41F3-A5FA-821E144AEAE7}"/>
              </a:ext>
            </a:extLst>
          </p:cNvPr>
          <p:cNvSpPr>
            <a:spLocks noGrp="1"/>
          </p:cNvSpPr>
          <p:nvPr>
            <p:ph sz="quarter" idx="15" hasCustomPrompt="1"/>
          </p:nvPr>
        </p:nvSpPr>
        <p:spPr>
          <a:xfrm>
            <a:off x="5220928" y="787869"/>
            <a:ext cx="6292646" cy="54322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18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600" cap="all" baseline="0">
                <a:solidFill>
                  <a:schemeClr val="accent5">
                    <a:lumMod val="50000"/>
                  </a:schemeClr>
                </a:solidFill>
              </a:defRPr>
            </a:lvl2pPr>
            <a:lvl3pPr marL="914400" indent="0">
              <a:buNone/>
              <a:defRPr sz="1400" cap="all" baseline="0">
                <a:solidFill>
                  <a:schemeClr val="accent5">
                    <a:lumMod val="50000"/>
                  </a:schemeClr>
                </a:solidFill>
              </a:defRPr>
            </a:lvl3pPr>
            <a:lvl4pPr marL="13716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4pPr>
            <a:lvl5pPr marL="1828800" indent="0">
              <a:buNone/>
              <a:defRPr sz="1200" cap="all" baseline="0">
                <a:solidFill>
                  <a:schemeClr val="accent5">
                    <a:lumMod val="50000"/>
                  </a:schemeClr>
                </a:solidFill>
              </a:defRPr>
            </a:lvl5pPr>
          </a:lstStyle>
          <a:p>
            <a:pPr lvl="0"/>
            <a:r>
              <a:rPr lang="en-US" dirty="0"/>
              <a:t>Click to add content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453DB9-3C4B-4136-96D2-08A7D5AD418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1464841-801A-499A-BFD2-9731D2D89C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C78F9D-CD73-4D53-A871-D6C0B643A6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7880649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ur Competi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41225E-57F6-4605-A684-F9B30F1F664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-10559" y="1"/>
            <a:ext cx="4952999" cy="2182482"/>
          </a:xfrm>
          <a:prstGeom prst="rect">
            <a:avLst/>
          </a:prstGeom>
          <a:solidFill>
            <a:schemeClr val="accent2">
              <a:alpha val="92000"/>
            </a:schemeClr>
          </a:solidFill>
        </p:spPr>
        <p:txBody>
          <a:bodyPr lIns="731520" rIns="731520"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Picture Placeholder 8">
            <a:extLst>
              <a:ext uri="{FF2B5EF4-FFF2-40B4-BE49-F238E27FC236}">
                <a16:creationId xmlns:a16="http://schemas.microsoft.com/office/drawing/2014/main" id="{C93927AF-DF09-4CE5-8767-B2ECF0215BF5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4942932" y="0"/>
            <a:ext cx="7249067" cy="218248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FE8D114B-8AAB-41D6-AFCF-750066A65291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819728" y="2924355"/>
            <a:ext cx="3769525" cy="3300645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6E5C19A-AE6A-FEDE-6B3C-9B1701F4C501}"/>
              </a:ext>
            </a:extLst>
          </p:cNvPr>
          <p:cNvSpPr>
            <a:spLocks noGrp="1"/>
          </p:cNvSpPr>
          <p:nvPr>
            <p:ph sz="quarter" idx="13" hasCustomPrompt="1"/>
          </p:nvPr>
        </p:nvSpPr>
        <p:spPr>
          <a:xfrm>
            <a:off x="4933262" y="2932801"/>
            <a:ext cx="6411912" cy="3300851"/>
          </a:xfrm>
          <a:prstGeom prst="rect">
            <a:avLst/>
          </a:prstGeom>
        </p:spPr>
        <p:txBody>
          <a:bodyPr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1pPr>
            <a:lvl2pPr marL="9144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2pPr>
            <a:lvl3pPr marL="13716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3pPr>
            <a:lvl4pPr marL="18288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4pPr>
            <a:lvl5pPr marL="2286000" indent="-283464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751D887-2419-4911-A7CC-9B5A598D7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B8B214E0-C574-4CE5-8FF0-E0F965A4A06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6C033920-FB08-49F3-8A75-14E68EF78DB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195101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A96722F2-1968-8B82-9382-187D808D9CA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Title 9">
            <a:extLst>
              <a:ext uri="{FF2B5EF4-FFF2-40B4-BE49-F238E27FC236}">
                <a16:creationId xmlns:a16="http://schemas.microsoft.com/office/drawing/2014/main" id="{8F6663C8-5425-48D7-9E9D-F2B794222FA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41541"/>
            <a:ext cx="10515600" cy="1215894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30" name="Content Placeholder 29">
            <a:extLst>
              <a:ext uri="{FF2B5EF4-FFF2-40B4-BE49-F238E27FC236}">
                <a16:creationId xmlns:a16="http://schemas.microsoft.com/office/drawing/2014/main" id="{E7176063-74EF-4FC1-A687-2F5900412F55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59468" y="2674190"/>
            <a:ext cx="10494331" cy="360584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 cap="all" baseline="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058ECB-2935-45B1-80F1-ED38302C275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20XX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FC42CC-A62B-40E8-907A-F15D7C216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Pitch deck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33E0735-85DE-48C3-8FE9-0754F9ABD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11601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30061" y="1541398"/>
            <a:ext cx="4442603" cy="212482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38" name="Text Placeholder 10">
            <a:extLst>
              <a:ext uri="{FF2B5EF4-FFF2-40B4-BE49-F238E27FC236}">
                <a16:creationId xmlns:a16="http://schemas.microsoft.com/office/drawing/2014/main" id="{34C23C4D-3C16-4A17-BF8A-A9C4E2F013E3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130061" y="3984426"/>
            <a:ext cx="4442603" cy="2424999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6771736" y="0"/>
            <a:ext cx="5420263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</p:spTree>
    <p:extLst>
      <p:ext uri="{BB962C8B-B14F-4D97-AF65-F5344CB8AC3E}">
        <p14:creationId xmlns:p14="http://schemas.microsoft.com/office/powerpoint/2010/main" val="42577993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8">
            <a:extLst>
              <a:ext uri="{FF2B5EF4-FFF2-40B4-BE49-F238E27FC236}">
                <a16:creationId xmlns:a16="http://schemas.microsoft.com/office/drawing/2014/main" id="{50298920-F98C-4AFF-A39F-BB5644F96EB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6772276" cy="68580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7D906EC1-D867-4113-B1E4-72ADCC4B158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24747" y="2365057"/>
            <a:ext cx="4377400" cy="2160644"/>
          </a:xfrm>
          <a:prstGeom prst="rect">
            <a:avLst/>
          </a:prstGeom>
          <a:gradFill>
            <a:gsLst>
              <a:gs pos="50000">
                <a:schemeClr val="accent1">
                  <a:lumMod val="5000"/>
                  <a:lumOff val="95000"/>
                  <a:alpha val="0"/>
                </a:schemeClr>
              </a:gs>
              <a:gs pos="50000">
                <a:schemeClr val="accent5">
                  <a:alpha val="10000"/>
                </a:schemeClr>
              </a:gs>
            </a:gsLst>
            <a:lin ang="0" scaled="0"/>
          </a:gradFill>
          <a:ln w="28575">
            <a:solidFill>
              <a:schemeClr val="bg1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B3EFFF7-FFC6-16DF-B4AB-DD5A1A1DA92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3427896" y="0"/>
            <a:ext cx="3344379" cy="6858000"/>
          </a:xfrm>
          <a:custGeom>
            <a:avLst/>
            <a:gdLst>
              <a:gd name="connsiteX0" fmla="*/ 0 w 3344379"/>
              <a:gd name="connsiteY0" fmla="*/ 0 h 6858000"/>
              <a:gd name="connsiteX1" fmla="*/ 3344379 w 3344379"/>
              <a:gd name="connsiteY1" fmla="*/ 0 h 6858000"/>
              <a:gd name="connsiteX2" fmla="*/ 3344379 w 3344379"/>
              <a:gd name="connsiteY2" fmla="*/ 6858000 h 6858000"/>
              <a:gd name="connsiteX3" fmla="*/ 0 w 3344379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4379" h="6858000">
                <a:moveTo>
                  <a:pt x="0" y="0"/>
                </a:moveTo>
                <a:lnTo>
                  <a:pt x="3344379" y="0"/>
                </a:lnTo>
                <a:lnTo>
                  <a:pt x="3344379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accent5">
              <a:alpha val="10000"/>
            </a:schemeClr>
          </a:solidFill>
        </p:spPr>
        <p:txBody>
          <a:bodyPr wrap="square">
            <a:noAutofit/>
          </a:bodyPr>
          <a:lstStyle>
            <a:lvl1pPr marL="0" indent="0">
              <a:buNone/>
              <a:defRPr>
                <a:noFill/>
              </a:defRPr>
            </a:lvl1pPr>
          </a:lstStyle>
          <a:p>
            <a:pPr lvl="0"/>
            <a:r>
              <a:rPr lang="en-US" dirty="0"/>
              <a:t>Blank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E6E802E-B214-0AE3-69C8-CBCA885C703A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835900" y="2071688"/>
            <a:ext cx="3773488" cy="2732087"/>
          </a:xfrm>
          <a:prstGeom prst="rect">
            <a:avLst/>
          </a:prstGeom>
        </p:spPr>
        <p:txBody>
          <a:bodyPr anchor="ctr"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4572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2pPr>
            <a:lvl3pPr marL="9144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3pPr>
            <a:lvl4pPr marL="13716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4pPr>
            <a:lvl5pPr marL="182880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E0398655-42A6-4DBC-9542-9A8D10B44A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5906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1FF7C44B-1689-4CA8-B0BC-0671EA1275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effectLst/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7D6105C8-7607-448C-9CD2-9CA33B49B4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42380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 Slide 2"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7">
            <a:extLst>
              <a:ext uri="{FF2B5EF4-FFF2-40B4-BE49-F238E27FC236}">
                <a16:creationId xmlns:a16="http://schemas.microsoft.com/office/drawing/2014/main" id="{02728A58-8DE2-4B1C-B6CA-F2AED56F4504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-2"/>
            <a:ext cx="1219200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9D7CAC-EE78-4BAE-94EA-EBE4BB11811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199909" y="2335192"/>
            <a:ext cx="9792182" cy="2187616"/>
          </a:xfrm>
          <a:prstGeom prst="rect">
            <a:avLst/>
          </a:prstGeom>
          <a:noFill/>
          <a:ln w="38100">
            <a:solidFill>
              <a:schemeClr val="accent5"/>
            </a:solidFill>
          </a:ln>
        </p:spPr>
        <p:txBody>
          <a:bodyPr lIns="914400" tIns="182880" rIns="914400" anchor="ctr"/>
          <a:lstStyle>
            <a:lvl1pPr algn="ctr">
              <a:defRPr sz="5400" b="1" cap="all" spc="100" baseline="0">
                <a:solidFill>
                  <a:schemeClr val="accent5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7371290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CC6C658-B6F5-98D2-4D95-EA3030D6F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0322" y="-7084"/>
            <a:ext cx="12212321" cy="6858000"/>
          </a:xfrm>
          <a:prstGeom prst="rect">
            <a:avLst/>
          </a:prstGeom>
          <a:solidFill>
            <a:schemeClr val="accent5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250065" y="2372810"/>
            <a:ext cx="4352081" cy="212974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6789480" y="0"/>
            <a:ext cx="5394960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13335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bl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3FAF69-7EBE-817B-DCEA-4A1595820E3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" y="-7515"/>
            <a:ext cx="4661648" cy="6871651"/>
          </a:xfrm>
          <a:prstGeom prst="rect">
            <a:avLst/>
          </a:prstGeom>
          <a:solidFill>
            <a:srgbClr val="47697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720FC4D-FDE2-42C3-B907-27B071B649CC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36608" y="804862"/>
            <a:ext cx="3401992" cy="5121375"/>
          </a:xfrm>
          <a:prstGeom prst="rect">
            <a:avLst/>
          </a:prstGeom>
          <a:ln w="28575">
            <a:noFill/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4F9403-8AE5-DF79-EFCF-E99EABB83417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5579338" y="804863"/>
            <a:ext cx="5716587" cy="5248276"/>
          </a:xfrm>
          <a:prstGeom prst="rect">
            <a:avLst/>
          </a:prstGeom>
        </p:spPr>
        <p:txBody>
          <a:bodyPr anchor="ctr"/>
          <a:lstStyle>
            <a:lvl1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1pPr>
            <a:lvl2pPr marL="73152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2pPr>
            <a:lvl3pPr marL="109728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3pPr>
            <a:lvl4pPr marL="146304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4pPr>
            <a:lvl5pPr marL="1828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Date Placeholder 3">
            <a:extLst>
              <a:ext uri="{FF2B5EF4-FFF2-40B4-BE49-F238E27FC236}">
                <a16:creationId xmlns:a16="http://schemas.microsoft.com/office/drawing/2014/main" id="{D38E30C9-543F-4532-B571-2F2EF52E7A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7" name="Footer Placeholder 4">
            <a:extLst>
              <a:ext uri="{FF2B5EF4-FFF2-40B4-BE49-F238E27FC236}">
                <a16:creationId xmlns:a16="http://schemas.microsoft.com/office/drawing/2014/main" id="{9E2F8B6B-A63E-448F-86E5-CF3F12A2971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8" name="Slide Number Placeholder 5">
            <a:extLst>
              <a:ext uri="{FF2B5EF4-FFF2-40B4-BE49-F238E27FC236}">
                <a16:creationId xmlns:a16="http://schemas.microsoft.com/office/drawing/2014/main" id="{5EC1D779-DE8A-45DF-9A79-70F63DD68BA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76491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Picture">
    <p:bg>
      <p:bgPr>
        <a:solidFill>
          <a:schemeClr val="accent5">
            <a:alpha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9AED10-F37C-48B3-A407-EDC6878C712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647727" y="2060294"/>
            <a:ext cx="4359795" cy="2141316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4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Add 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0ED8B338-CD86-47FF-A4B9-9EE6A11AFBFD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-9009"/>
            <a:ext cx="5521124" cy="6878584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F20D097E-45D7-422E-A8D1-635C7DE9A997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6670878" y="4550199"/>
            <a:ext cx="4359795" cy="1790164"/>
          </a:xfrm>
          <a:prstGeom prst="rect">
            <a:avLst/>
          </a:prstGeom>
        </p:spPr>
        <p:txBody>
          <a:bodyPr anchor="t"/>
          <a:lstStyle>
            <a:lvl1pPr marL="0" indent="0" algn="ctr">
              <a:lnSpc>
                <a:spcPct val="80000"/>
              </a:lnSpc>
              <a:spcBef>
                <a:spcPts val="0"/>
              </a:spcBef>
              <a:buNone/>
              <a:defRPr sz="1800" b="1" cap="all" spc="100" baseline="0">
                <a:solidFill>
                  <a:schemeClr val="accent4">
                    <a:lumMod val="5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15" name="Date Placeholder 2">
            <a:extLst>
              <a:ext uri="{FF2B5EF4-FFF2-40B4-BE49-F238E27FC236}">
                <a16:creationId xmlns:a16="http://schemas.microsoft.com/office/drawing/2014/main" id="{19507D12-915D-42C7-9250-F3912C1CAEB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14520C17-104B-4F9D-B1D8-2FA4676B3C1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473608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219F9CF7-C4CD-4EEB-A49F-1820A981A2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19122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lu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A5AC9-F6E1-46F9-8810-475475E17B9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134980" y="706056"/>
            <a:ext cx="6323957" cy="1088020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952C02D9-C262-43C0-BE24-402661B0594A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-1" y="0"/>
            <a:ext cx="4495801" cy="68580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000"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BC3273F-AE8F-21E6-A06E-52686D65496D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135563" y="2291786"/>
            <a:ext cx="301783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Content Placeholder 5">
            <a:extLst>
              <a:ext uri="{FF2B5EF4-FFF2-40B4-BE49-F238E27FC236}">
                <a16:creationId xmlns:a16="http://schemas.microsoft.com/office/drawing/2014/main" id="{A011C768-FB8E-F917-0CF9-C9B7DA4CAA62}"/>
              </a:ext>
            </a:extLst>
          </p:cNvPr>
          <p:cNvSpPr>
            <a:spLocks noGrp="1"/>
          </p:cNvSpPr>
          <p:nvPr>
            <p:ph sz="quarter" idx="12" hasCustomPrompt="1"/>
          </p:nvPr>
        </p:nvSpPr>
        <p:spPr>
          <a:xfrm>
            <a:off x="8473281" y="2294680"/>
            <a:ext cx="3136127" cy="3967224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spc="100" baseline="0"/>
            </a:lvl1pPr>
            <a:lvl2pPr marL="283464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2pPr>
            <a:lvl3pPr marL="6858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3pPr>
            <a:lvl4pPr marL="11430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4pPr>
            <a:lvl5pPr marL="1600200" indent="-283464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Date Placeholder 3">
            <a:extLst>
              <a:ext uri="{FF2B5EF4-FFF2-40B4-BE49-F238E27FC236}">
                <a16:creationId xmlns:a16="http://schemas.microsoft.com/office/drawing/2014/main" id="{61AB9D5A-1951-48B0-9CAE-84FC869BE54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31" name="Footer Placeholder 4">
            <a:extLst>
              <a:ext uri="{FF2B5EF4-FFF2-40B4-BE49-F238E27FC236}">
                <a16:creationId xmlns:a16="http://schemas.microsoft.com/office/drawing/2014/main" id="{3AEF9F4B-0EB4-4C9F-9159-80E393F3A1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32" name="Slide Number Placeholder 5">
            <a:extLst>
              <a:ext uri="{FF2B5EF4-FFF2-40B4-BE49-F238E27FC236}">
                <a16:creationId xmlns:a16="http://schemas.microsoft.com/office/drawing/2014/main" id="{6BC4F905-196D-4DFF-9947-C56088B56F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12096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duct Overview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FD970D0-182D-96E3-04B5-5D634F9C4F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2000" cy="2170545"/>
          </a:xfrm>
          <a:prstGeom prst="rect">
            <a:avLst/>
          </a:prstGeom>
          <a:solidFill>
            <a:schemeClr val="accent2">
              <a:lumMod val="20000"/>
              <a:lumOff val="80000"/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6AEFB40-063A-41A7-9581-865BBE62C3C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8200" y="226143"/>
            <a:ext cx="10515600" cy="1229033"/>
          </a:xfrm>
          <a:prstGeom prst="rect">
            <a:avLst/>
          </a:prstGeom>
        </p:spPr>
        <p:txBody>
          <a:bodyPr anchor="b"/>
          <a:lstStyle>
            <a:lvl1pPr algn="ctr">
              <a:defRPr sz="2400" cap="all" spc="1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9E453354-6167-7227-F443-F984688CC493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49775" y="2858625"/>
            <a:ext cx="3941763" cy="3338513"/>
          </a:xfrm>
          <a:prstGeom prst="rect">
            <a:avLst/>
          </a:prstGeom>
        </p:spPr>
        <p:txBody>
          <a:bodyPr/>
          <a:lstStyle>
            <a:lvl1pPr marL="347472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eriod"/>
              <a:defRPr sz="1800" spc="100" baseline="0"/>
            </a:lvl1pPr>
            <a:lvl2pPr marL="6858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eriod"/>
              <a:defRPr sz="1600" spc="100" baseline="0"/>
            </a:lvl2pPr>
            <a:lvl3pPr marL="11430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rabicParenR"/>
              <a:defRPr sz="1400" spc="100" baseline="0"/>
            </a:lvl3pPr>
            <a:lvl4pPr marL="16002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alphaLcParenR"/>
              <a:defRPr sz="1200" spc="100" baseline="0"/>
            </a:lvl4pPr>
            <a:lvl5pPr marL="2057400" indent="-347472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AutoNum type="romanLcPeriod"/>
              <a:defRPr sz="12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Content Placeholder 7">
            <a:extLst>
              <a:ext uri="{FF2B5EF4-FFF2-40B4-BE49-F238E27FC236}">
                <a16:creationId xmlns:a16="http://schemas.microsoft.com/office/drawing/2014/main" id="{DDA14B5C-C6A4-65FB-34DD-E1C0FF465FF7}"/>
              </a:ext>
            </a:extLst>
          </p:cNvPr>
          <p:cNvSpPr>
            <a:spLocks noGrp="1"/>
          </p:cNvSpPr>
          <p:nvPr>
            <p:ph sz="quarter" idx="11" hasCustomPrompt="1"/>
          </p:nvPr>
        </p:nvSpPr>
        <p:spPr>
          <a:xfrm>
            <a:off x="5342681" y="2858625"/>
            <a:ext cx="6011119" cy="3338513"/>
          </a:xfrm>
          <a:prstGeom prst="rect">
            <a:avLst/>
          </a:prstGeom>
        </p:spPr>
        <p:txBody>
          <a:bodyPr/>
          <a:lstStyle>
            <a:lvl1pPr marL="0" indent="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+mj-lt"/>
              <a:buNone/>
              <a:defRPr sz="1800" spc="100" baseline="0"/>
            </a:lvl1pPr>
            <a:lvl2pPr marL="28575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2pPr>
            <a:lvl3pPr marL="6858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3pPr>
            <a:lvl4pPr marL="11430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4pPr>
            <a:lvl5pPr marL="1600200" indent="-285750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1800" spc="100" baseline="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0" name="Date Placeholder 3">
            <a:extLst>
              <a:ext uri="{FF2B5EF4-FFF2-40B4-BE49-F238E27FC236}">
                <a16:creationId xmlns:a16="http://schemas.microsoft.com/office/drawing/2014/main" id="{573EDDB2-8AC2-4A88-95EE-20082E77DE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41" name="Footer Placeholder 4">
            <a:extLst>
              <a:ext uri="{FF2B5EF4-FFF2-40B4-BE49-F238E27FC236}">
                <a16:creationId xmlns:a16="http://schemas.microsoft.com/office/drawing/2014/main" id="{325A34CF-B8DC-4A28-86BC-8D450E3D3C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42" name="Slide Number Placeholder 5">
            <a:extLst>
              <a:ext uri="{FF2B5EF4-FFF2-40B4-BE49-F238E27FC236}">
                <a16:creationId xmlns:a16="http://schemas.microsoft.com/office/drawing/2014/main" id="{3F009426-0603-4EF7-8DE1-0CA50818F7A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7655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14400" y="766915"/>
            <a:ext cx="2782529" cy="21630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864796" y="960385"/>
            <a:ext cx="6341212" cy="1969628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spcAft>
                <a:spcPts val="600"/>
              </a:spcAft>
              <a:buNone/>
              <a:defRPr sz="18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716594"/>
            <a:ext cx="12192000" cy="3141406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 dirty="0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12113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E02389-643A-44A3-9E32-4459CAEAC35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en-US" dirty="0"/>
              <a:t>20XX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3E221A-6F27-4890-B073-7BA27B8FB5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2">
                    <a:lumMod val="50000"/>
                  </a:schemeClr>
                </a:solidFill>
                <a:latin typeface="+mj-lt"/>
              </a:defRPr>
            </a:lvl1pPr>
          </a:lstStyle>
          <a:p>
            <a:r>
              <a:rPr lang="en-US" dirty="0"/>
              <a:t>Pitch deck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B06CAC-A122-486F-81C6-4299D83E941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0113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56" r:id="rId2"/>
    <p:sldLayoutId id="2147483673" r:id="rId3"/>
    <p:sldLayoutId id="2147483669" r:id="rId4"/>
    <p:sldLayoutId id="2147483651" r:id="rId5"/>
    <p:sldLayoutId id="2147483671" r:id="rId6"/>
    <p:sldLayoutId id="2147483652" r:id="rId7"/>
    <p:sldLayoutId id="2147483653" r:id="rId8"/>
    <p:sldLayoutId id="2147483650" r:id="rId9"/>
    <p:sldLayoutId id="2147483664" r:id="rId10"/>
    <p:sldLayoutId id="2147483659" r:id="rId11"/>
    <p:sldLayoutId id="2147483662" r:id="rId12"/>
    <p:sldLayoutId id="2147483670" r:id="rId1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Close-up of a green field">
            <a:extLst>
              <a:ext uri="{FF2B5EF4-FFF2-40B4-BE49-F238E27FC236}">
                <a16:creationId xmlns:a16="http://schemas.microsoft.com/office/drawing/2014/main" id="{FE4A4B5C-D71A-0CFA-A601-EB93F13F5AA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C0147929-8D39-DAA9-C3C5-4829D9C31C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50" y="820395"/>
            <a:ext cx="11544300" cy="5113679"/>
          </a:xfrm>
          <a:ln>
            <a:solidFill>
              <a:schemeClr val="accent5"/>
            </a:solidFill>
          </a:ln>
        </p:spPr>
        <p:txBody>
          <a:bodyPr/>
          <a:lstStyle/>
          <a:p>
            <a:r>
              <a:rPr lang="en-US" sz="7200" dirty="0">
                <a:solidFill>
                  <a:schemeClr val="accent5"/>
                </a:solidFill>
              </a:rPr>
              <a:t>Organic Marketing For Authors: </a:t>
            </a:r>
            <a:br>
              <a:rPr lang="en-US" dirty="0">
                <a:solidFill>
                  <a:schemeClr val="accent5"/>
                </a:solidFill>
              </a:rPr>
            </a:br>
            <a:br>
              <a:rPr lang="en-US" dirty="0">
                <a:solidFill>
                  <a:schemeClr val="accent5"/>
                </a:solidFill>
              </a:rPr>
            </a:br>
            <a:r>
              <a:rPr lang="en-US" dirty="0">
                <a:solidFill>
                  <a:schemeClr val="accent5"/>
                </a:solidFill>
              </a:rPr>
              <a:t>How to Sell Yourself and Your Book</a:t>
            </a:r>
          </a:p>
        </p:txBody>
      </p:sp>
    </p:spTree>
    <p:extLst>
      <p:ext uri="{BB962C8B-B14F-4D97-AF65-F5344CB8AC3E}">
        <p14:creationId xmlns:p14="http://schemas.microsoft.com/office/powerpoint/2010/main" val="17602684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AEBF-73B2-2188-6E43-D85E8297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3751" y="50800"/>
            <a:ext cx="5239299" cy="1054100"/>
          </a:xfrm>
        </p:spPr>
        <p:txBody>
          <a:bodyPr/>
          <a:lstStyle/>
          <a:p>
            <a:r>
              <a:rPr lang="en-US" dirty="0"/>
              <a:t>Bringing Value To The Community, </a:t>
            </a:r>
            <a:br>
              <a:rPr lang="en-US" dirty="0"/>
            </a:br>
            <a:r>
              <a:rPr lang="en-US" dirty="0"/>
              <a:t>That Drives Traffic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85A6-2008-15E5-517B-3CBBFE99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6F212B1A-5FE1-15E6-EA79-0E4657A29D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601" y="1220978"/>
            <a:ext cx="5169449" cy="55004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>
            <a:extLst>
              <a:ext uri="{FF2B5EF4-FFF2-40B4-BE49-F238E27FC236}">
                <a16:creationId xmlns:a16="http://schemas.microsoft.com/office/drawing/2014/main" id="{37BC1112-9493-E1D8-E37C-A5629048D2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4380" y="136525"/>
            <a:ext cx="3693869" cy="3141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704D62E-8B73-F4B4-C9A8-8F33F0DC35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41024" y="3540464"/>
            <a:ext cx="5086350" cy="314132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3890D6B-FE9E-32E1-36B8-B0C250B6DC8C}"/>
              </a:ext>
            </a:extLst>
          </p:cNvPr>
          <p:cNvSpPr txBox="1"/>
          <p:nvPr/>
        </p:nvSpPr>
        <p:spPr>
          <a:xfrm>
            <a:off x="5562721" y="176213"/>
            <a:ext cx="261198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In this specific post I mixed myself, with a pair of very popular trad authors, and a self published author who I am friends with, who is known in this Facebook group. It takes you back to my site, where I have more lists. (Pictured below)</a:t>
            </a:r>
            <a:endParaRPr lang="en-US" b="0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7059502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843" y="112712"/>
            <a:ext cx="4305662" cy="1088020"/>
          </a:xfrm>
        </p:spPr>
        <p:txBody>
          <a:bodyPr/>
          <a:lstStyle/>
          <a:p>
            <a:r>
              <a:rPr lang="en-US" dirty="0"/>
              <a:t>My Fifth Book Launch Post On r/Fantasy (Reddit)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B294B-3C01-ED06-AA96-7FF46F3D2A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886483" y="1302402"/>
            <a:ext cx="4902381" cy="5236510"/>
          </a:xfrm>
        </p:spPr>
        <p:txBody>
          <a:bodyPr/>
          <a:lstStyle/>
          <a:p>
            <a:pPr algn="just"/>
            <a:r>
              <a:rPr lang="en-US" dirty="0"/>
              <a:t>This required that I be an active member of the r/Fantasy community. As in someone actively taking part in conversations, and not just spamming my books.</a:t>
            </a:r>
          </a:p>
          <a:p>
            <a:pPr algn="just"/>
            <a:endParaRPr lang="en-US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It generated scores of comments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Over 380 upvotes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Types of Comments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Requests for audiobook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Comments from past readers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Comments asking about the setting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11</a:t>
            </a:fld>
            <a:endParaRPr lang="en-US" dirty="0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BFFB630B-9B1F-48F2-4298-1D546C5A9F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38137"/>
            <a:ext cx="5798229" cy="6181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416464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AB21749-21E0-B555-8423-AF94BE38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878" y="136524"/>
            <a:ext cx="4359795" cy="930275"/>
          </a:xfrm>
        </p:spPr>
        <p:txBody>
          <a:bodyPr/>
          <a:lstStyle/>
          <a:p>
            <a:r>
              <a:rPr lang="en-US" sz="3200" dirty="0"/>
              <a:t>Interviews and Guest Appearances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54D8B3F-08C4-D0CB-E6CA-ED66FFEA3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0878" y="1408224"/>
            <a:ext cx="4359795" cy="5130688"/>
          </a:xfrm>
        </p:spPr>
        <p:txBody>
          <a:bodyPr/>
          <a:lstStyle/>
          <a:p>
            <a:pPr algn="just"/>
            <a:r>
              <a:rPr lang="en-US" sz="2000" dirty="0"/>
              <a:t>There are always podcasts and YouTube shows looking for guests. Just reach out and ask…the worst they will say is no.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There are also groups, like R/podcastguestexchange that are places where folks go to find guests, or offer themselves up as guests. 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Many of these won’t give you a ton of exposure. But even those are great practice, build confidence, and you never know what will come from them.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15DC2-8425-2530-3D59-ABE5D5C4A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12</a:t>
            </a:fld>
            <a:endParaRPr lang="en-US" dirty="0"/>
          </a:p>
        </p:txBody>
      </p:sp>
      <p:pic>
        <p:nvPicPr>
          <p:cNvPr id="4" name="Picture 3" descr="A group of men in front of a wall&#10;&#10;Description automatically generated">
            <a:extLst>
              <a:ext uri="{FF2B5EF4-FFF2-40B4-BE49-F238E27FC236}">
                <a16:creationId xmlns:a16="http://schemas.microsoft.com/office/drawing/2014/main" id="{7D4E8DB7-3587-B962-2724-D947E47D47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8840" y="227308"/>
            <a:ext cx="5560848" cy="31305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8952300-8627-7F72-D366-CAF64B64AE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840" y="3584870"/>
            <a:ext cx="5574723" cy="2954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046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844" y="380980"/>
            <a:ext cx="4305662" cy="1088020"/>
          </a:xfrm>
        </p:spPr>
        <p:txBody>
          <a:bodyPr/>
          <a:lstStyle/>
          <a:p>
            <a:r>
              <a:rPr lang="en-US" dirty="0"/>
              <a:t>Reddit IAMA Post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B294B-3C01-ED06-AA96-7FF46F3D2A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84844" y="1751755"/>
            <a:ext cx="4426131" cy="4969720"/>
          </a:xfrm>
        </p:spPr>
        <p:txBody>
          <a:bodyPr/>
          <a:lstStyle/>
          <a:p>
            <a:pPr algn="just"/>
            <a:r>
              <a:rPr lang="en-US" dirty="0"/>
              <a:t>The IAMA (I am a) subreddit is a place where you can go to post something interesting about you, and folks ask questions.</a:t>
            </a:r>
          </a:p>
          <a:p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It generated 115 comments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336 upvotes (likes)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382.25 dollars in sales over the following week.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Led to a screenwriter reaching out.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13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73F38E-C3B1-7DF8-9C98-C7656CCE0A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50" y="380980"/>
            <a:ext cx="6252604" cy="325304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5F5EDF4-24D2-BB3B-B3BD-F57D5BB5E2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4782" y="3852439"/>
            <a:ext cx="6263572" cy="2700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248499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AB21749-21E0-B555-8423-AF94BE38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878" y="136524"/>
            <a:ext cx="4359795" cy="930275"/>
          </a:xfrm>
        </p:spPr>
        <p:txBody>
          <a:bodyPr/>
          <a:lstStyle/>
          <a:p>
            <a:r>
              <a:rPr lang="en-US" sz="3200" dirty="0" err="1"/>
              <a:t>MEmes</a:t>
            </a:r>
            <a:endParaRPr lang="en-US" sz="3200" dirty="0"/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54D8B3F-08C4-D0CB-E6CA-ED66FFEA3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0878" y="1408224"/>
            <a:ext cx="4359795" cy="5130688"/>
          </a:xfrm>
        </p:spPr>
        <p:txBody>
          <a:bodyPr/>
          <a:lstStyle/>
          <a:p>
            <a:pPr algn="just"/>
            <a:r>
              <a:rPr lang="en-US" sz="2000" dirty="0"/>
              <a:t>People, generally don’t like meth. Or rednecks. They especially don’t like the  combination of the Two.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People do like Possums.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My books have a possum.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Thus: I share possum memes.</a:t>
            </a:r>
          </a:p>
          <a:p>
            <a:pPr algn="just"/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They make me happy.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They make others happy. 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They soften a ‘harsh’ topic.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Folks love to share memes.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15DC2-8425-2530-3D59-ABE5D5C4A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4" name="Picture 3" descr="A close up of a rodent&#10;&#10;Description automatically generated">
            <a:extLst>
              <a:ext uri="{FF2B5EF4-FFF2-40B4-BE49-F238E27FC236}">
                <a16:creationId xmlns:a16="http://schemas.microsoft.com/office/drawing/2014/main" id="{BB01A601-00C0-84B6-2489-6BC6244B4D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8653" y="339725"/>
            <a:ext cx="5120576" cy="6010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48993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ield of wheat with tracks in it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</p:spPr>
        <p:txBody>
          <a:bodyPr/>
          <a:lstStyle/>
          <a:p>
            <a:r>
              <a:rPr lang="en-US" dirty="0"/>
              <a:t>Real Life Examples:</a:t>
            </a:r>
            <a:br>
              <a:rPr lang="en-US" dirty="0"/>
            </a:br>
            <a:r>
              <a:rPr lang="en-US" dirty="0"/>
              <a:t>In Person</a:t>
            </a:r>
          </a:p>
        </p:txBody>
      </p:sp>
    </p:spTree>
    <p:extLst>
      <p:ext uri="{BB962C8B-B14F-4D97-AF65-F5344CB8AC3E}">
        <p14:creationId xmlns:p14="http://schemas.microsoft.com/office/powerpoint/2010/main" val="2695030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4844" y="380980"/>
            <a:ext cx="4305662" cy="1088020"/>
          </a:xfrm>
        </p:spPr>
        <p:txBody>
          <a:bodyPr/>
          <a:lstStyle/>
          <a:p>
            <a:r>
              <a:rPr lang="en-US" dirty="0"/>
              <a:t>Convention Panelist – Workshop Presenter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B294B-3C01-ED06-AA96-7FF46F3D2A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7184844" y="1751755"/>
            <a:ext cx="4426131" cy="4429970"/>
          </a:xfrm>
        </p:spPr>
        <p:txBody>
          <a:bodyPr/>
          <a:lstStyle/>
          <a:p>
            <a:pPr algn="just"/>
            <a:r>
              <a:rPr lang="en-US" dirty="0"/>
              <a:t>I do a ton of panels at nerdy conventions across the southeast.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They humanize you.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They give you credibility as an expert.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Folks will ‘follow you home.’</a:t>
            </a:r>
          </a:p>
          <a:p>
            <a:pPr algn="just"/>
            <a:endParaRPr lang="en-US" dirty="0"/>
          </a:p>
          <a:p>
            <a:pPr algn="just"/>
            <a:r>
              <a:rPr lang="en-US" dirty="0"/>
              <a:t>Workshops are similar, except: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They offer even more credibility.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n-US" dirty="0"/>
              <a:t>You get paid.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4" name="Picture 3" descr="A person with a beard and hat&#10;&#10;Description automatically generated">
            <a:extLst>
              <a:ext uri="{FF2B5EF4-FFF2-40B4-BE49-F238E27FC236}">
                <a16:creationId xmlns:a16="http://schemas.microsoft.com/office/drawing/2014/main" id="{80A5A14F-6FC1-80AE-EE96-F33F8DC5D23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4333" y="105517"/>
            <a:ext cx="3292475" cy="3292475"/>
          </a:xfrm>
          <a:prstGeom prst="rect">
            <a:avLst/>
          </a:prstGeom>
        </p:spPr>
      </p:pic>
      <p:pic>
        <p:nvPicPr>
          <p:cNvPr id="8" name="Picture 7" descr="A group of people sitting in chairs in a room&#10;&#10;Description automatically generated">
            <a:extLst>
              <a:ext uri="{FF2B5EF4-FFF2-40B4-BE49-F238E27FC236}">
                <a16:creationId xmlns:a16="http://schemas.microsoft.com/office/drawing/2014/main" id="{345304A6-90D5-B531-A524-100A8AC06C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76808" y="3397992"/>
            <a:ext cx="3323483" cy="332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31776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AB21749-21E0-B555-8423-AF94BE38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0878" y="136524"/>
            <a:ext cx="4359795" cy="930275"/>
          </a:xfrm>
        </p:spPr>
        <p:txBody>
          <a:bodyPr/>
          <a:lstStyle/>
          <a:p>
            <a:r>
              <a:rPr lang="en-US" sz="3200" dirty="0"/>
              <a:t>Passive Advertising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54D8B3F-08C4-D0CB-E6CA-ED66FFEA3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670878" y="1408224"/>
            <a:ext cx="4359795" cy="5130688"/>
          </a:xfrm>
        </p:spPr>
        <p:txBody>
          <a:bodyPr/>
          <a:lstStyle/>
          <a:p>
            <a:pPr algn="just"/>
            <a:r>
              <a:rPr lang="en-US" sz="2000" dirty="0"/>
              <a:t>I don’t know if this Has gotten me Many sales or reads. But I do know that there is zero chance of me reaching folks on the ride to and from work without this.</a:t>
            </a:r>
          </a:p>
          <a:p>
            <a:pPr algn="just"/>
            <a:endParaRPr lang="en-US" sz="2000" dirty="0"/>
          </a:p>
          <a:p>
            <a:pPr algn="just"/>
            <a:r>
              <a:rPr lang="en-US" sz="2000" dirty="0"/>
              <a:t>I also will place stickers in other spaces that allow it. They may never get noticed, but unless I am going to stand in that place forever, I figure there is at least a tiny chance to get noticed that I wouldn’t have otherwise.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15DC2-8425-2530-3D59-ABE5D5C4A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17</a:t>
            </a:fld>
            <a:endParaRPr lang="en-US" dirty="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028D0664-CDC2-9DF7-D0A0-5F63507259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5865019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87824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AEBF-73B2-2188-6E43-D85E8297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18" y="455059"/>
            <a:ext cx="4352081" cy="1014649"/>
          </a:xfrm>
        </p:spPr>
        <p:txBody>
          <a:bodyPr/>
          <a:lstStyle/>
          <a:p>
            <a:r>
              <a:rPr lang="en-US" dirty="0"/>
              <a:t>Subtle Promotion At Other Events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85A6-2008-15E5-517B-3CBBFE99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809E4-EAF1-0A44-E758-0E8CED4F499B}"/>
              </a:ext>
            </a:extLst>
          </p:cNvPr>
          <p:cNvSpPr txBox="1"/>
          <p:nvPr/>
        </p:nvSpPr>
        <p:spPr>
          <a:xfrm>
            <a:off x="396918" y="1694973"/>
            <a:ext cx="435208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I do a lot of events that aren’t book focused, usually through my non-profit. These are spaces where folks see I am bringing value to the community.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Lato" panose="020F0502020204030203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That doesn't mean that I can’t have a book off to one side. It’s not the focus, and I don’t bring it up usually, as that’s not the reason I am in these spaces. But if someone asks, I will tell them about my books.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358569F-EE9C-1A11-684F-F30740B7A6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7041" y="455059"/>
            <a:ext cx="6921500" cy="5191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447247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itle 20">
            <a:extLst>
              <a:ext uri="{FF2B5EF4-FFF2-40B4-BE49-F238E27FC236}">
                <a16:creationId xmlns:a16="http://schemas.microsoft.com/office/drawing/2014/main" id="{EAB21749-21E0-B555-8423-AF94BE383D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6102" y="157161"/>
            <a:ext cx="4359795" cy="930275"/>
          </a:xfrm>
        </p:spPr>
        <p:txBody>
          <a:bodyPr/>
          <a:lstStyle/>
          <a:p>
            <a:r>
              <a:rPr lang="en-US" sz="3200" dirty="0"/>
              <a:t>Get weird with it!</a:t>
            </a: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854D8B3F-08C4-D0CB-E6CA-ED66FFEA322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124325" y="1336674"/>
            <a:ext cx="4463747" cy="3933825"/>
          </a:xfrm>
        </p:spPr>
        <p:txBody>
          <a:bodyPr/>
          <a:lstStyle/>
          <a:p>
            <a:pPr algn="just"/>
            <a:r>
              <a:rPr lang="en-US" sz="2000" dirty="0"/>
              <a:t>I dressed up as Howard marsh and stood on the street corner in downtown Montgomery, complete with sign and stuffed possum.</a:t>
            </a:r>
          </a:p>
          <a:p>
            <a:pPr algn="just"/>
            <a:endParaRPr lang="en-US" sz="2000" dirty="0"/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 got a gun brandished at me.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I had several People honk.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 few took pictures.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Folks talked about it on Reddit.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en-US" sz="2000" dirty="0"/>
              <a:t>A month later a guy ran up to me at an event and told me how he bought all my books because he saw me.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0D15DC2-8425-2530-3D59-ABE5D5C4AD2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19</a:t>
            </a:fld>
            <a:endParaRPr lang="en-US" dirty="0"/>
          </a:p>
        </p:txBody>
      </p:sp>
      <p:pic>
        <p:nvPicPr>
          <p:cNvPr id="4" name="Picture 3" descr="A person holding a sign&#10;&#10;Description automatically generated">
            <a:extLst>
              <a:ext uri="{FF2B5EF4-FFF2-40B4-BE49-F238E27FC236}">
                <a16:creationId xmlns:a16="http://schemas.microsoft.com/office/drawing/2014/main" id="{7AA1718E-7803-FA91-63C5-F4D9158B1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82" y="1336674"/>
            <a:ext cx="3937376" cy="3933825"/>
          </a:xfrm>
          <a:prstGeom prst="rect">
            <a:avLst/>
          </a:prstGeom>
        </p:spPr>
      </p:pic>
      <p:pic>
        <p:nvPicPr>
          <p:cNvPr id="6" name="Picture 5" descr="A person holding a sign&#10;&#10;Description automatically generated">
            <a:extLst>
              <a:ext uri="{FF2B5EF4-FFF2-40B4-BE49-F238E27FC236}">
                <a16:creationId xmlns:a16="http://schemas.microsoft.com/office/drawing/2014/main" id="{43B0A9A8-B2B5-4530-EB63-3A98500C8E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94286" y="1336674"/>
            <a:ext cx="3205481" cy="4006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7865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Placeholder 10" descr="A green rolling hills with a sunset">
            <a:extLst>
              <a:ext uri="{FF2B5EF4-FFF2-40B4-BE49-F238E27FC236}">
                <a16:creationId xmlns:a16="http://schemas.microsoft.com/office/drawing/2014/main" id="{565AB0FC-9FCD-FDB2-1D84-F3D855D8387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/>
          <a:stretch/>
        </p:blipFill>
        <p:spPr>
          <a:xfrm>
            <a:off x="0" y="0"/>
            <a:ext cx="6772276" cy="6858000"/>
          </a:xfrm>
        </p:spPr>
      </p:pic>
      <p:sp>
        <p:nvSpPr>
          <p:cNvPr id="47" name="Title 46">
            <a:extLst>
              <a:ext uri="{FF2B5EF4-FFF2-40B4-BE49-F238E27FC236}">
                <a16:creationId xmlns:a16="http://schemas.microsoft.com/office/drawing/2014/main" id="{3F9E60C6-15AA-4C95-9519-652CD08A82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4747" y="2365057"/>
            <a:ext cx="4377400" cy="2160644"/>
          </a:xfrm>
        </p:spPr>
        <p:txBody>
          <a:bodyPr/>
          <a:lstStyle/>
          <a:p>
            <a:r>
              <a:rPr lang="en-US" noProof="0" dirty="0"/>
              <a:t>AGENDA</a:t>
            </a:r>
            <a:endParaRPr lang="en-US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0E8875C-8FE5-DCE1-106E-5F34DFD1618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D3AADE-5119-8CE2-0DD5-2BD7E34032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7153275" y="136526"/>
            <a:ext cx="4933950" cy="6584950"/>
          </a:xfrm>
        </p:spPr>
        <p:txBody>
          <a:bodyPr/>
          <a:lstStyle/>
          <a:p>
            <a:r>
              <a:rPr lang="en-US" dirty="0"/>
              <a:t>Topic one: Why You Should Listen to Me</a:t>
            </a:r>
          </a:p>
          <a:p>
            <a:r>
              <a:rPr lang="en-US" dirty="0"/>
              <a:t>Topic two: Real Life Examples: Online</a:t>
            </a:r>
          </a:p>
          <a:p>
            <a:r>
              <a:rPr lang="en-US" dirty="0"/>
              <a:t>Topic three: Real Life Examples: In Person</a:t>
            </a:r>
          </a:p>
          <a:p>
            <a:r>
              <a:rPr lang="en-US" dirty="0"/>
              <a:t>Topic four: Quick Recap</a:t>
            </a:r>
          </a:p>
          <a:p>
            <a:r>
              <a:rPr lang="en-US" dirty="0"/>
              <a:t>Topic five: Questions</a:t>
            </a:r>
          </a:p>
          <a:p>
            <a:endParaRPr lang="en-US" dirty="0"/>
          </a:p>
          <a:p>
            <a:r>
              <a:rPr lang="en-US" b="0" i="0" dirty="0">
                <a:solidFill>
                  <a:srgbClr val="656E7F"/>
                </a:solidFill>
                <a:effectLst/>
                <a:latin typeface="Source Sans Pro" panose="020B0503030403020204" pitchFamily="34" charset="0"/>
              </a:rPr>
              <a:t>From bookmarks and bumper stickers to social media and podcasting, author Bob McGough will show you how to grow your brand and your platform in traditional and nontraditional ways.</a:t>
            </a:r>
            <a:endParaRPr lang="en-US" dirty="0"/>
          </a:p>
        </p:txBody>
      </p:sp>
      <p:sp>
        <p:nvSpPr>
          <p:cNvPr id="20" name="Slide Number Placeholder 19">
            <a:extLst>
              <a:ext uri="{FF2B5EF4-FFF2-40B4-BE49-F238E27FC236}">
                <a16:creationId xmlns:a16="http://schemas.microsoft.com/office/drawing/2014/main" id="{DA9558D5-EB6D-C2EA-C5E2-790769448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2927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AEBF-73B2-2188-6E43-D85E8297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12500" y="356474"/>
            <a:ext cx="7188975" cy="786526"/>
          </a:xfrm>
        </p:spPr>
        <p:txBody>
          <a:bodyPr/>
          <a:lstStyle/>
          <a:p>
            <a:r>
              <a:rPr lang="en-US" dirty="0"/>
              <a:t>Stickers and Business cards </a:t>
            </a:r>
            <a:br>
              <a:rPr lang="en-US" dirty="0"/>
            </a:br>
            <a:r>
              <a:rPr lang="en-US" dirty="0"/>
              <a:t>(Small free things)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85A6-2008-15E5-517B-3CBBFE99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44809E4-EAF1-0A44-E758-0E8CED4F499B}"/>
              </a:ext>
            </a:extLst>
          </p:cNvPr>
          <p:cNvSpPr txBox="1"/>
          <p:nvPr/>
        </p:nvSpPr>
        <p:spPr>
          <a:xfrm>
            <a:off x="4066358" y="1460599"/>
            <a:ext cx="3656866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People like free stuff. Picking the right free stuff is hard.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dirty="0">
              <a:latin typeface="Lato" panose="020F0502020204030203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Business cards are a can’t miss.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Put a QR code to your </a:t>
            </a:r>
            <a:r>
              <a:rPr lang="en-US" sz="1800" b="0" i="0" u="none" strike="noStrike" dirty="0" err="1">
                <a:effectLst/>
                <a:latin typeface="Lato" panose="020F0502020204030203" pitchFamily="34" charset="0"/>
              </a:rPr>
              <a:t>linktree</a:t>
            </a: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 on it. </a:t>
            </a:r>
            <a:endParaRPr lang="en-US" dirty="0">
              <a:latin typeface="Lato" panose="020F0502020204030203" pitchFamily="34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Do not put your email or phone number. You can always write it on the back if needed.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endParaRPr lang="en-US" sz="1800" b="0" i="0" u="none" strike="noStrike" dirty="0">
              <a:effectLst/>
              <a:latin typeface="Lato" panose="020F0502020204030203" pitchFamily="34" charset="0"/>
            </a:endParaRP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r>
              <a:rPr lang="en-US" dirty="0">
                <a:latin typeface="Lato" panose="020F0502020204030203" pitchFamily="34" charset="0"/>
              </a:rPr>
              <a:t>A lot of authors do bookmarks and stickers. In my opinion stickers are a better choice.</a:t>
            </a:r>
          </a:p>
          <a:p>
            <a:pPr algn="just" rtl="0">
              <a:spcBef>
                <a:spcPts val="0"/>
              </a:spcBef>
              <a:spcAft>
                <a:spcPts val="0"/>
              </a:spcAft>
            </a:pPr>
            <a:endParaRPr lang="en-US" sz="1800" b="0" i="0" u="none" strike="noStrike" dirty="0">
              <a:effectLst/>
              <a:latin typeface="Lato" panose="020F0502020204030203" pitchFamily="34" charset="0"/>
            </a:endParaRP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dirty="0">
                <a:latin typeface="Lato" panose="020F0502020204030203" pitchFamily="34" charset="0"/>
              </a:rPr>
              <a:t>Folks LOVE stickers.</a:t>
            </a:r>
          </a:p>
          <a:p>
            <a:pPr marL="285750" indent="-285750" algn="just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They will often put them in public places</a:t>
            </a:r>
            <a:r>
              <a:rPr lang="en-US" dirty="0">
                <a:latin typeface="Lato" panose="020F0502020204030203" pitchFamily="34" charset="0"/>
              </a:rPr>
              <a:t>, like their water bottle.</a:t>
            </a:r>
            <a:endParaRPr lang="en-US" sz="1800" b="0" i="0" u="none" strike="noStrike" dirty="0">
              <a:effectLst/>
              <a:latin typeface="Lato" panose="020F0502020204030203" pitchFamily="34" charset="0"/>
            </a:endParaRPr>
          </a:p>
        </p:txBody>
      </p:sp>
      <p:pic>
        <p:nvPicPr>
          <p:cNvPr id="4" name="Picture 3" descr="A stack of business cards in a box&#10;&#10;Description automatically generated">
            <a:extLst>
              <a:ext uri="{FF2B5EF4-FFF2-40B4-BE49-F238E27FC236}">
                <a16:creationId xmlns:a16="http://schemas.microsoft.com/office/drawing/2014/main" id="{7B3F1326-00AC-D4C3-6BE1-475045D65A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2311" y="1092636"/>
            <a:ext cx="3431141" cy="3431141"/>
          </a:xfrm>
          <a:prstGeom prst="rect">
            <a:avLst/>
          </a:prstGeom>
        </p:spPr>
      </p:pic>
      <p:pic>
        <p:nvPicPr>
          <p:cNvPr id="8" name="Picture 7" descr="A trash can with a sticker on it&#10;&#10;Description automatically generated">
            <a:extLst>
              <a:ext uri="{FF2B5EF4-FFF2-40B4-BE49-F238E27FC236}">
                <a16:creationId xmlns:a16="http://schemas.microsoft.com/office/drawing/2014/main" id="{DDB27AA2-2841-77DB-8FF5-296ABF7016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06987" y="2372372"/>
            <a:ext cx="3693319" cy="3693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3848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ield of wheat with tracks in it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074" y="2411392"/>
            <a:ext cx="5429491" cy="2187616"/>
          </a:xfrm>
        </p:spPr>
        <p:txBody>
          <a:bodyPr/>
          <a:lstStyle/>
          <a:p>
            <a:r>
              <a:rPr lang="en-US" dirty="0"/>
              <a:t>Quick Recap</a:t>
            </a:r>
          </a:p>
        </p:txBody>
      </p:sp>
    </p:spTree>
    <p:extLst>
      <p:ext uri="{BB962C8B-B14F-4D97-AF65-F5344CB8AC3E}">
        <p14:creationId xmlns:p14="http://schemas.microsoft.com/office/powerpoint/2010/main" val="12186238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9125" y="380980"/>
            <a:ext cx="10871381" cy="1088020"/>
          </a:xfrm>
        </p:spPr>
        <p:txBody>
          <a:bodyPr/>
          <a:lstStyle/>
          <a:p>
            <a:r>
              <a:rPr lang="en-US" sz="6000" dirty="0"/>
              <a:t>Top take aways and tips!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B294B-3C01-ED06-AA96-7FF46F3D2A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19125" y="1926380"/>
            <a:ext cx="10871381" cy="44299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Bring value to the community.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Be genuine.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You need to be creative, not just in your writing, but also in your marketing.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Blind luck will be a factor. You never know what will be the thing that kicks off or brings a great opportunity.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084441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ield of wheat with tracks in it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0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86087" y="2506642"/>
            <a:ext cx="6219826" cy="2187616"/>
          </a:xfrm>
        </p:spPr>
        <p:txBody>
          <a:bodyPr/>
          <a:lstStyle/>
          <a:p>
            <a:r>
              <a:rPr lang="en-US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204169795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ACBCD3B-EAB4-87E8-85AB-C9DDB7162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64565" y="328899"/>
            <a:ext cx="4442603" cy="2124827"/>
          </a:xfrm>
        </p:spPr>
        <p:txBody>
          <a:bodyPr/>
          <a:lstStyle/>
          <a:p>
            <a:r>
              <a:rPr lang="en-US" sz="6000" b="1" dirty="0"/>
              <a:t>Thank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5335026-4908-B82C-0C3C-4E5E0498CB6A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-2" y="3070060"/>
            <a:ext cx="6771735" cy="2424999"/>
          </a:xfrm>
        </p:spPr>
        <p:txBody>
          <a:bodyPr/>
          <a:lstStyle/>
          <a:p>
            <a:pPr algn="just"/>
            <a:r>
              <a:rPr lang="en-US"/>
              <a:t>​</a:t>
            </a:r>
            <a:r>
              <a:rPr lang="en-US" dirty="0"/>
              <a:t>A copy of this presentation can be found on my website. You can also use the contact form there to ask me any questions about…well pretty much anything really.</a:t>
            </a:r>
          </a:p>
          <a:p>
            <a:r>
              <a:rPr lang="en-US" sz="4800" dirty="0"/>
              <a:t>www.talesbybob.com</a:t>
            </a:r>
            <a:r>
              <a:rPr lang="en-US" sz="3600" dirty="0"/>
              <a:t>​</a:t>
            </a:r>
          </a:p>
          <a:p>
            <a:endParaRPr lang="en-US" dirty="0"/>
          </a:p>
        </p:txBody>
      </p:sp>
      <p:pic>
        <p:nvPicPr>
          <p:cNvPr id="15" name="Picture Placeholder 14" descr="A close up of a leaf">
            <a:extLst>
              <a:ext uri="{FF2B5EF4-FFF2-40B4-BE49-F238E27FC236}">
                <a16:creationId xmlns:a16="http://schemas.microsoft.com/office/drawing/2014/main" id="{C59CFD32-0A41-78F6-63F2-D8BBA2F23D0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55" r="55"/>
          <a:stretch/>
        </p:blipFill>
        <p:spPr>
          <a:xfrm>
            <a:off x="6771736" y="0"/>
            <a:ext cx="5420263" cy="6858000"/>
          </a:xfrm>
        </p:spPr>
      </p:pic>
    </p:spTree>
    <p:extLst>
      <p:ext uri="{BB962C8B-B14F-4D97-AF65-F5344CB8AC3E}">
        <p14:creationId xmlns:p14="http://schemas.microsoft.com/office/powerpoint/2010/main" val="30101510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ield of wheat with tracks in it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</p:spPr>
        <p:txBody>
          <a:bodyPr/>
          <a:lstStyle/>
          <a:p>
            <a:r>
              <a:rPr lang="en-US" dirty="0"/>
              <a:t>Why Should I Listen To Bob?</a:t>
            </a:r>
          </a:p>
        </p:txBody>
      </p:sp>
    </p:spTree>
    <p:extLst>
      <p:ext uri="{BB962C8B-B14F-4D97-AF65-F5344CB8AC3E}">
        <p14:creationId xmlns:p14="http://schemas.microsoft.com/office/powerpoint/2010/main" val="17100733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ield of wheat with tracks in it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3524" y="1429531"/>
            <a:ext cx="8982076" cy="3998933"/>
          </a:xfrm>
        </p:spPr>
        <p:txBody>
          <a:bodyPr/>
          <a:lstStyle/>
          <a:p>
            <a:r>
              <a:rPr lang="en-US" dirty="0"/>
              <a:t>Because he is using plant imagery as a bad visual pun for organic marketing.</a:t>
            </a:r>
          </a:p>
        </p:txBody>
      </p:sp>
    </p:spTree>
    <p:extLst>
      <p:ext uri="{BB962C8B-B14F-4D97-AF65-F5344CB8AC3E}">
        <p14:creationId xmlns:p14="http://schemas.microsoft.com/office/powerpoint/2010/main" val="9114080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Text Placeholder 17">
            <a:extLst>
              <a:ext uri="{FF2B5EF4-FFF2-40B4-BE49-F238E27FC236}">
                <a16:creationId xmlns:a16="http://schemas.microsoft.com/office/drawing/2014/main" id="{62192F0C-65C9-4E6D-9314-81FB7E4DB469}"/>
              </a:ext>
            </a:extLst>
          </p:cNvPr>
          <p:cNvSpPr>
            <a:spLocks noGrp="1"/>
          </p:cNvSpPr>
          <p:nvPr>
            <p:ph sz="quarter" idx="10"/>
          </p:nvPr>
        </p:nvSpPr>
        <p:spPr>
          <a:xfrm>
            <a:off x="5579338" y="666750"/>
            <a:ext cx="5974487" cy="5386389"/>
          </a:xfrm>
        </p:spPr>
        <p:txBody>
          <a:bodyPr anchor="ctr"/>
          <a:lstStyle/>
          <a:p>
            <a:r>
              <a:rPr lang="en-US" dirty="0"/>
              <a:t>I’m going to be incredibly transparent with you, giving actual real-life examples drawn from my career.</a:t>
            </a:r>
          </a:p>
          <a:p>
            <a:r>
              <a:rPr lang="en-US" dirty="0"/>
              <a:t>I have been/will be traditional published as well as somewhat successfully self publishing.</a:t>
            </a:r>
          </a:p>
          <a:p>
            <a:r>
              <a:rPr lang="en-US" dirty="0"/>
              <a:t>I have done all this without paying for ads.</a:t>
            </a:r>
          </a:p>
          <a:p>
            <a:r>
              <a:rPr lang="en-US" dirty="0"/>
              <a:t>Feel free to ask questions.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0490171-2859-5322-0F76-C05597544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EA87306C-81BA-4795-A5CA-9392456A8C1E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5CD977-CB8D-55BA-2B21-EA4842F9C1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8859" y="3919181"/>
            <a:ext cx="3519164" cy="2501687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EF3F834-1C50-937C-2206-18762F8C4C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8859" y="223586"/>
            <a:ext cx="3519164" cy="350069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14F69019-68CA-C70B-01DB-5B3ABEF2BB1A}"/>
              </a:ext>
            </a:extLst>
          </p:cNvPr>
          <p:cNvSpPr txBox="1"/>
          <p:nvPr/>
        </p:nvSpPr>
        <p:spPr>
          <a:xfrm>
            <a:off x="6129803" y="1450711"/>
            <a:ext cx="4873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Jokes Aside (For The Moment)</a:t>
            </a:r>
          </a:p>
        </p:txBody>
      </p:sp>
    </p:spTree>
    <p:extLst>
      <p:ext uri="{BB962C8B-B14F-4D97-AF65-F5344CB8AC3E}">
        <p14:creationId xmlns:p14="http://schemas.microsoft.com/office/powerpoint/2010/main" val="65465276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 descr="A field of wheat with tracks in it">
            <a:extLst>
              <a:ext uri="{FF2B5EF4-FFF2-40B4-BE49-F238E27FC236}">
                <a16:creationId xmlns:a16="http://schemas.microsoft.com/office/drawing/2014/main" id="{5BA975B6-ACDF-974C-4B0A-792DE5F09CB6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alphaModFix amt="50000"/>
          </a:blip>
          <a:srcRect/>
          <a:stretch/>
        </p:blipFill>
        <p:spPr>
          <a:xfrm>
            <a:off x="0" y="-2"/>
            <a:ext cx="12192000" cy="6858000"/>
          </a:xfr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05BF4AF3-2D87-5D1D-245D-49E6F0B09A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99909" y="2335192"/>
            <a:ext cx="9792182" cy="2187616"/>
          </a:xfrm>
        </p:spPr>
        <p:txBody>
          <a:bodyPr/>
          <a:lstStyle/>
          <a:p>
            <a:r>
              <a:rPr lang="en-US" dirty="0"/>
              <a:t>Real Life Examples:</a:t>
            </a:r>
            <a:br>
              <a:rPr lang="en-US" dirty="0"/>
            </a:br>
            <a:r>
              <a:rPr lang="en-US" dirty="0"/>
              <a:t>Online</a:t>
            </a:r>
          </a:p>
        </p:txBody>
      </p:sp>
    </p:spTree>
    <p:extLst>
      <p:ext uri="{BB962C8B-B14F-4D97-AF65-F5344CB8AC3E}">
        <p14:creationId xmlns:p14="http://schemas.microsoft.com/office/powerpoint/2010/main" val="29174414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A0BA3D-9921-C7FC-BC8D-5FC0FFA61E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57769" y="352405"/>
            <a:ext cx="4305662" cy="1088020"/>
          </a:xfrm>
        </p:spPr>
        <p:txBody>
          <a:bodyPr/>
          <a:lstStyle/>
          <a:p>
            <a:r>
              <a:rPr lang="en-US" dirty="0"/>
              <a:t>Your Newsletter is your best marketing device.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1F4B294B-3C01-ED06-AA96-7FF46F3D2A94}"/>
              </a:ext>
            </a:extLst>
          </p:cNvPr>
          <p:cNvSpPr>
            <a:spLocks noGrp="1"/>
          </p:cNvSpPr>
          <p:nvPr>
            <p:ph sz="quarter" idx="12"/>
          </p:nvPr>
        </p:nvSpPr>
        <p:spPr>
          <a:xfrm>
            <a:off x="6397534" y="1683402"/>
            <a:ext cx="4426131" cy="4429970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Costs nothing/very little.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You have total control.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Make sure you have a written email list signup on your table at events.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promise, you are interesting enough for an email list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Don’t be spammy.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Only email folks who actively have signed up for your email list.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 have 650ish subscribers, and average a 40% open rate. 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645A76-E100-EFC9-2708-1B148174751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12A4BC6-6FF0-EAE6-00F0-3CA709FB9F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025" y="207454"/>
            <a:ext cx="5000625" cy="6428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190951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AEBF-73B2-2188-6E43-D85E8297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19" y="42626"/>
            <a:ext cx="4352081" cy="1464252"/>
          </a:xfrm>
        </p:spPr>
        <p:txBody>
          <a:bodyPr/>
          <a:lstStyle/>
          <a:p>
            <a:r>
              <a:rPr lang="en-US" dirty="0"/>
              <a:t>Interactive Activity That Highlights The Feel Of My Books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85A6-2008-15E5-517B-3CBBFE99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634C754-D2DA-D48D-D557-9FA9BF5D2F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186" y="42626"/>
            <a:ext cx="5672374" cy="56723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38182114-FF59-2555-CB6F-60A1E84F53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14" y="1617970"/>
            <a:ext cx="3469521" cy="20054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>
            <a:extLst>
              <a:ext uri="{FF2B5EF4-FFF2-40B4-BE49-F238E27FC236}">
                <a16:creationId xmlns:a16="http://schemas.microsoft.com/office/drawing/2014/main" id="{1D9F3F5A-A9F9-5AF0-3F56-977CF9E752C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3699599"/>
            <a:ext cx="3283551" cy="30808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4809E4-EAF1-0A44-E758-0E8CED4F499B}"/>
              </a:ext>
            </a:extLst>
          </p:cNvPr>
          <p:cNvSpPr txBox="1"/>
          <p:nvPr/>
        </p:nvSpPr>
        <p:spPr>
          <a:xfrm>
            <a:off x="4877534" y="5800248"/>
            <a:ext cx="704640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0">
              <a:spcBef>
                <a:spcPts val="0"/>
              </a:spcBef>
              <a:spcAft>
                <a:spcPts val="0"/>
              </a:spcAft>
            </a:pPr>
            <a:r>
              <a:rPr lang="en-US" sz="1800" b="0" i="0" u="none" strike="noStrike" dirty="0">
                <a:effectLst/>
                <a:latin typeface="Lato" panose="020F0502020204030203" pitchFamily="34" charset="0"/>
              </a:rPr>
              <a:t>This is a very visually based post, which catches the eye. It also features a possum (which people love), is a little bit silly, and really captures the feel of my books, which will catch some interest.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82262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  <a:alpha val="26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54AEBF-73B2-2188-6E43-D85E82978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6917" y="871301"/>
            <a:ext cx="4352081" cy="1464252"/>
          </a:xfrm>
        </p:spPr>
        <p:txBody>
          <a:bodyPr/>
          <a:lstStyle/>
          <a:p>
            <a:r>
              <a:rPr lang="en-US" dirty="0"/>
              <a:t>No One is going to cosplay as a redneck wizard…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51885A6-2008-15E5-517B-3CBBFE99B1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791700" y="6356350"/>
            <a:ext cx="1562100" cy="365125"/>
          </a:xfrm>
        </p:spPr>
        <p:txBody>
          <a:bodyPr/>
          <a:lstStyle/>
          <a:p>
            <a:fld id="{EA87306C-81BA-4795-A5CA-9392456A8C1E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4" name="Picture 3" descr="Two men smiling at the camera&#10;&#10;Description automatically generated">
            <a:extLst>
              <a:ext uri="{FF2B5EF4-FFF2-40B4-BE49-F238E27FC236}">
                <a16:creationId xmlns:a16="http://schemas.microsoft.com/office/drawing/2014/main" id="{3788134D-1952-0273-F263-B663F2F7E0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8452" y="0"/>
            <a:ext cx="6858000" cy="6858000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FAB82E6-71C1-8345-0BB9-83EFF02B0CD4}"/>
              </a:ext>
            </a:extLst>
          </p:cNvPr>
          <p:cNvSpPr txBox="1">
            <a:spLocks/>
          </p:cNvSpPr>
          <p:nvPr/>
        </p:nvSpPr>
        <p:spPr>
          <a:xfrm>
            <a:off x="396917" y="4498398"/>
            <a:ext cx="4352081" cy="1464252"/>
          </a:xfrm>
          <a:prstGeom prst="rect">
            <a:avLst/>
          </a:prstGeom>
          <a:ln w="28575">
            <a:solidFill>
              <a:schemeClr val="accent4">
                <a:lumMod val="50000"/>
              </a:schemeClr>
            </a:solidFill>
          </a:ln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 cap="all" spc="100" baseline="0">
                <a:solidFill>
                  <a:schemeClr val="accent4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…Until they do!</a:t>
            </a:r>
          </a:p>
        </p:txBody>
      </p:sp>
    </p:spTree>
    <p:extLst>
      <p:ext uri="{BB962C8B-B14F-4D97-AF65-F5344CB8AC3E}">
        <p14:creationId xmlns:p14="http://schemas.microsoft.com/office/powerpoint/2010/main" val="3025994804"/>
      </p:ext>
    </p:extLst>
  </p:cSld>
  <p:clrMapOvr>
    <a:masterClrMapping/>
  </p:clrMapOvr>
</p:sld>
</file>

<file path=ppt/theme/theme1.xml><?xml version="1.0" encoding="utf-8"?>
<a:theme xmlns:a="http://schemas.openxmlformats.org/drawingml/2006/main" name="Custom">
  <a:themeElements>
    <a:clrScheme name="Custom 1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B4D0E9"/>
      </a:accent1>
      <a:accent2>
        <a:srgbClr val="476977"/>
      </a:accent2>
      <a:accent3>
        <a:srgbClr val="79BBE9"/>
      </a:accent3>
      <a:accent4>
        <a:srgbClr val="6B8043"/>
      </a:accent4>
      <a:accent5>
        <a:srgbClr val="9ACF21"/>
      </a:accent5>
      <a:accent6>
        <a:srgbClr val="CFDCA5"/>
      </a:accent6>
      <a:hlink>
        <a:srgbClr val="0563C1"/>
      </a:hlink>
      <a:folHlink>
        <a:srgbClr val="954F72"/>
      </a:folHlink>
    </a:clrScheme>
    <a:fontScheme name="Custom 26">
      <a:majorFont>
        <a:latin typeface="Tenorite Bold"/>
        <a:ea typeface=""/>
        <a:cs typeface=""/>
      </a:majorFont>
      <a:minorFont>
        <a:latin typeface="Tenorite 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6411175_Win32_SL_V6" id="{2596AF0E-92BF-4F5A-A2A1-B1C9D33CD0CE}" vid="{0709752F-9199-467A-B305-5274ECB683C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AF19A644-6410-4EC7-894C-877E70305DFF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71af3243-3dd4-4a8d-8c0d-dd76da1f02a5"/>
    <ds:schemaRef ds:uri="230e9df3-be65-4c73-a93b-d1236ebd677e"/>
  </ds:schemaRefs>
</ds:datastoreItem>
</file>

<file path=customXml/itemProps2.xml><?xml version="1.0" encoding="utf-8"?>
<ds:datastoreItem xmlns:ds="http://schemas.openxmlformats.org/officeDocument/2006/customXml" ds:itemID="{15AD180A-D253-4F84-BD24-8EE736E6553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E9424615-5FE5-4F43-AE24-3BC9A0532687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>
  <clbl:label id="{bedd5d6f-bcfc-46d4-918d-7fb210e57897}" enabled="0" method="" siteId="{bedd5d6f-bcfc-46d4-918d-7fb210e57897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{3AC04586-3178-4A51-A555-99EB0BB8CB4B}tf16411175_win32</Template>
  <TotalTime>643</TotalTime>
  <Words>1171</Words>
  <Application>Microsoft Office PowerPoint</Application>
  <PresentationFormat>Widescreen</PresentationFormat>
  <Paragraphs>130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1" baseType="lpstr">
      <vt:lpstr>Arial</vt:lpstr>
      <vt:lpstr>Calibri</vt:lpstr>
      <vt:lpstr>Lato</vt:lpstr>
      <vt:lpstr>Source Sans Pro</vt:lpstr>
      <vt:lpstr>Tenorite </vt:lpstr>
      <vt:lpstr>Tenorite Bold</vt:lpstr>
      <vt:lpstr>Custom</vt:lpstr>
      <vt:lpstr>Organic Marketing For Authors:   How to Sell Yourself and Your Book</vt:lpstr>
      <vt:lpstr>AGENDA</vt:lpstr>
      <vt:lpstr>Why Should I Listen To Bob?</vt:lpstr>
      <vt:lpstr>Because he is using plant imagery as a bad visual pun for organic marketing.</vt:lpstr>
      <vt:lpstr>PowerPoint Presentation</vt:lpstr>
      <vt:lpstr>Real Life Examples: Online</vt:lpstr>
      <vt:lpstr>Your Newsletter is your best marketing device.</vt:lpstr>
      <vt:lpstr>Interactive Activity That Highlights The Feel Of My Books</vt:lpstr>
      <vt:lpstr>No One is going to cosplay as a redneck wizard…</vt:lpstr>
      <vt:lpstr>Bringing Value To The Community,  That Drives Traffic</vt:lpstr>
      <vt:lpstr>My Fifth Book Launch Post On r/Fantasy (Reddit)</vt:lpstr>
      <vt:lpstr>Interviews and Guest Appearances</vt:lpstr>
      <vt:lpstr>Reddit IAMA Post</vt:lpstr>
      <vt:lpstr>MEmes</vt:lpstr>
      <vt:lpstr>Real Life Examples: In Person</vt:lpstr>
      <vt:lpstr>Convention Panelist – Workshop Presenter</vt:lpstr>
      <vt:lpstr>Passive Advertising</vt:lpstr>
      <vt:lpstr>Subtle Promotion At Other Events</vt:lpstr>
      <vt:lpstr>Get weird with it!</vt:lpstr>
      <vt:lpstr>Stickers and Business cards  (Small free things)</vt:lpstr>
      <vt:lpstr>Quick Recap</vt:lpstr>
      <vt:lpstr>Top take aways and tips!</vt:lpstr>
      <vt:lpstr>Questions?</vt:lpstr>
      <vt:lpstr>Thank you</vt:lpstr>
    </vt:vector>
  </TitlesOfParts>
  <Company>Alabama Dept of Corrections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Organic Marketing For Authors: How to Sell Yourself and Your Book</dc:title>
  <dc:creator>McGough, Robert (DOC)</dc:creator>
  <cp:lastModifiedBy>McGough, Robert (DOC)</cp:lastModifiedBy>
  <cp:revision>2</cp:revision>
  <dcterms:created xsi:type="dcterms:W3CDTF">2024-02-13T16:02:06Z</dcterms:created>
  <dcterms:modified xsi:type="dcterms:W3CDTF">2024-02-20T18:24:35Z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