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273" r:id="rId6"/>
    <p:sldId id="358" r:id="rId7"/>
    <p:sldId id="360" r:id="rId8"/>
    <p:sldId id="359" r:id="rId9"/>
    <p:sldId id="374" r:id="rId10"/>
    <p:sldId id="371" r:id="rId11"/>
    <p:sldId id="363" r:id="rId12"/>
    <p:sldId id="364" r:id="rId13"/>
    <p:sldId id="366" r:id="rId14"/>
    <p:sldId id="367" r:id="rId15"/>
    <p:sldId id="368" r:id="rId16"/>
    <p:sldId id="369" r:id="rId17"/>
    <p:sldId id="370" r:id="rId18"/>
    <p:sldId id="365" r:id="rId19"/>
    <p:sldId id="373" r:id="rId20"/>
    <p:sldId id="258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46451" autoAdjust="0"/>
  </p:normalViewPr>
  <p:slideViewPr>
    <p:cSldViewPr snapToGrid="0" showGuides="1">
      <p:cViewPr varScale="1">
        <p:scale>
          <a:sx n="40" d="100"/>
          <a:sy n="40" d="100"/>
        </p:scale>
        <p:origin x="2318" y="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BABB72-24DD-433E-9A04-905F784706A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362F74-F47E-4B48-8D9D-5A9D0B5A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5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2F74-F47E-4B48-8D9D-5A9D0B5A16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97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2F74-F47E-4B48-8D9D-5A9D0B5A16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68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2F74-F47E-4B48-8D9D-5A9D0B5A16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97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2F74-F47E-4B48-8D9D-5A9D0B5A16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95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2F74-F47E-4B48-8D9D-5A9D0B5A16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9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2F74-F47E-4B48-8D9D-5A9D0B5A16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16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2F74-F47E-4B48-8D9D-5A9D0B5A16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51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2F74-F47E-4B48-8D9D-5A9D0B5A16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34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2F74-F47E-4B48-8D9D-5A9D0B5A16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3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8027" indent="-178027" defTabSz="949478">
              <a:buFont typeface="Arial" panose="020B0604020202020204" pitchFamily="34" charset="0"/>
              <a:buChar char="•"/>
              <a:defRPr/>
            </a:pPr>
            <a:endParaRPr lang="en-US" alt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EFB485-521B-4630-ABEA-0BFA16FDF87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18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2F74-F47E-4B48-8D9D-5A9D0B5A16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90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2F74-F47E-4B48-8D9D-5A9D0B5A16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2F74-F47E-4B48-8D9D-5A9D0B5A16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2F74-F47E-4B48-8D9D-5A9D0B5A16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91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2F74-F47E-4B48-8D9D-5A9D0B5A16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74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2F74-F47E-4B48-8D9D-5A9D0B5A16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3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2F74-F47E-4B48-8D9D-5A9D0B5A16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135340"/>
            <a:ext cx="10058400" cy="2189772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37987" y="4455620"/>
            <a:ext cx="3420464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Presenter info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Disability Network Southwest Michig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3" y="239595"/>
            <a:ext cx="3195485" cy="17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0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6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3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1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1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59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08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0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&amp;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Questions? Comments?</a:t>
            </a:r>
          </a:p>
        </p:txBody>
      </p:sp>
      <p:pic>
        <p:nvPicPr>
          <p:cNvPr id="4" name="Picture 4" descr="Disability Network Southwest Michig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71" y="1995275"/>
            <a:ext cx="5524978" cy="30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FF2A90-76BC-4A98-813C-C0B7A945F0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12629" y="4243823"/>
            <a:ext cx="2501900" cy="430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Presenter info</a:t>
            </a:r>
          </a:p>
        </p:txBody>
      </p:sp>
    </p:spTree>
    <p:extLst>
      <p:ext uri="{BB962C8B-B14F-4D97-AF65-F5344CB8AC3E}">
        <p14:creationId xmlns:p14="http://schemas.microsoft.com/office/powerpoint/2010/main" val="68598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4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runwellm@dnswm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w%20to%20Be%20a%20Better%20Disability%20Ally%20with%20Daphne%20Frias%20(video)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runwellm@dnswm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dnswm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357" y="2135340"/>
            <a:ext cx="11117179" cy="2189772"/>
          </a:xfrm>
        </p:spPr>
        <p:txBody>
          <a:bodyPr>
            <a:normAutofit/>
          </a:bodyPr>
          <a:lstStyle/>
          <a:p>
            <a:r>
              <a:rPr lang="en-US" dirty="0"/>
              <a:t>Disability &amp; Allyship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9B5B0D1-ED59-47B3-B6A3-55A8E880DB83}"/>
              </a:ext>
            </a:extLst>
          </p:cNvPr>
          <p:cNvSpPr txBox="1">
            <a:spLocks/>
          </p:cNvSpPr>
          <p:nvPr/>
        </p:nvSpPr>
        <p:spPr>
          <a:xfrm>
            <a:off x="4603805" y="4796814"/>
            <a:ext cx="2984389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none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Miranda Grunwell</a:t>
            </a:r>
          </a:p>
          <a:p>
            <a:r>
              <a:rPr lang="en-US" dirty="0">
                <a:hlinkClick r:id="rId3"/>
              </a:rPr>
              <a:t>grunwellm@dnswm.org</a:t>
            </a:r>
            <a:r>
              <a:rPr lang="en-US" dirty="0"/>
              <a:t> </a:t>
            </a:r>
          </a:p>
          <a:p>
            <a:r>
              <a:rPr lang="en-US" dirty="0"/>
              <a:t>269-345-1516 x120</a:t>
            </a:r>
          </a:p>
        </p:txBody>
      </p:sp>
    </p:spTree>
    <p:extLst>
      <p:ext uri="{BB962C8B-B14F-4D97-AF65-F5344CB8AC3E}">
        <p14:creationId xmlns:p14="http://schemas.microsoft.com/office/powerpoint/2010/main" val="87004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5C51-B593-458B-BB1D-7BC75749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4558E-7703-47DC-AFC2-E80028436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Disability is not a dirty word!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Words have an impact on others around you.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Avoid using slurs and outdated language.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Each person gets to choose the words that describe them.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Members of the in-group can reclaim language an ally cannot: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Crip, gimp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Consider sensitivities related to humor</a:t>
            </a:r>
            <a:r>
              <a:rPr lang="en-US" sz="2800" dirty="0"/>
              <a:t>.</a:t>
            </a:r>
            <a:endParaRPr lang="en-US" sz="3000" dirty="0"/>
          </a:p>
        </p:txBody>
      </p:sp>
      <p:pic>
        <p:nvPicPr>
          <p:cNvPr id="6" name="Picture 5" descr="&quot;Disability is not a four-letter word.&quot;">
            <a:extLst>
              <a:ext uri="{FF2B5EF4-FFF2-40B4-BE49-F238E27FC236}">
                <a16:creationId xmlns:a16="http://schemas.microsoft.com/office/drawing/2014/main" id="{9B57636D-00EF-46DD-A869-B872BF63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337" y="4580523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4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1BF2D-E997-4F37-9266-8E22E997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Invite others to the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F30CB-E9F1-43AE-8E10-856FD39D5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Ask yourself whose perspectives are missing from the conversation.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Lift up perspectives of those who should be included.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Build capacity.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You may need to be quiet!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Actively recruit people with Disabilities.</a:t>
            </a:r>
          </a:p>
        </p:txBody>
      </p:sp>
      <p:pic>
        <p:nvPicPr>
          <p:cNvPr id="4" name="Picture 3" descr="Megaphone with text that reads &quot;Attention please!&quot;">
            <a:extLst>
              <a:ext uri="{FF2B5EF4-FFF2-40B4-BE49-F238E27FC236}">
                <a16:creationId xmlns:a16="http://schemas.microsoft.com/office/drawing/2014/main" id="{B0BDBB0D-2F91-4B6C-A3DE-DAD8CE07A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404" y="3637458"/>
            <a:ext cx="3427596" cy="22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8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01AF-F99B-4BD5-8BB8-9A857EDA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Nothing about us without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7A285-1C31-42BB-97BB-4A7C8918A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Respect our individual experiences.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People with Disabilities are in charge of our own lives.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Policymakers shouldn’t only consult nondisabled “experts” on Disability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Don’t speak for us or about 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People with Disabilities should be leading the change.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794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640F-D9AD-404C-9B5E-8D10C030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Recognize and Compensate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4B991-04DB-494B-8BC5-FAEDB98F0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Recognize the work of Disabled people.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Give Disabled people credit for their 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Disabled people should not always have to explain themselves.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Consulting is a job.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Pay us for the work we do!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Picture 3" descr="Calendar icon reads &quot;Today: Pay Day&quot;">
            <a:extLst>
              <a:ext uri="{FF2B5EF4-FFF2-40B4-BE49-F238E27FC236}">
                <a16:creationId xmlns:a16="http://schemas.microsoft.com/office/drawing/2014/main" id="{F56CB3BC-E0C5-4BD4-8931-839A9A86EA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99" b="14170"/>
          <a:stretch/>
        </p:blipFill>
        <p:spPr>
          <a:xfrm>
            <a:off x="8178717" y="3977403"/>
            <a:ext cx="2493294" cy="200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4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6563-C08D-42DC-89A4-382F3F9D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Apologize when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8F685-9EAD-453E-9959-4AEB9CB05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69967" cy="430405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You will not always get it right all the time!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Reflect on how you can do better next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Take accountability.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Sit with your feelings and don’t be defensive.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Apologize.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Change your behavior.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Be open to feedback.</a:t>
            </a:r>
          </a:p>
        </p:txBody>
      </p:sp>
      <p:pic>
        <p:nvPicPr>
          <p:cNvPr id="4" name="Picture 3" descr="Three road signs that read &quot;Stop Making Excuses&quot;">
            <a:extLst>
              <a:ext uri="{FF2B5EF4-FFF2-40B4-BE49-F238E27FC236}">
                <a16:creationId xmlns:a16="http://schemas.microsoft.com/office/drawing/2014/main" id="{2280573B-C639-4A3C-9A7B-A9D656B3E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560" y="4229061"/>
            <a:ext cx="3247686" cy="20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1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A04B-A49E-48E1-87FC-66E0E769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383F2-DB60-4176-82FB-20FF4E1C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Keep learning.</a:t>
            </a:r>
          </a:p>
          <a:p>
            <a:pPr lvl="0">
              <a:buClr>
                <a:srgbClr val="0079CC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Donate time, talent, labor, and financial resources.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Unlearn your biases and assumptions.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Create collaborative events.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Vote in people with Disabilities!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Lobby/Advocate with policymakers.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Show up!</a:t>
            </a:r>
          </a:p>
        </p:txBody>
      </p:sp>
      <p:pic>
        <p:nvPicPr>
          <p:cNvPr id="7" name="Picture 6" descr="Protesters hold signs that read &quot;Shut down ableism&quot; and &quot;Disability rights are human rights&quot;">
            <a:extLst>
              <a:ext uri="{FF2B5EF4-FFF2-40B4-BE49-F238E27FC236}">
                <a16:creationId xmlns:a16="http://schemas.microsoft.com/office/drawing/2014/main" id="{0379D7C3-0BC5-4F01-85D7-FBB128732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958" y="3429000"/>
            <a:ext cx="4066674" cy="27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1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3B22-36D4-4BB2-A1B8-1A1371BF4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58" y="267442"/>
            <a:ext cx="10252038" cy="1450757"/>
          </a:xfrm>
        </p:spPr>
        <p:txBody>
          <a:bodyPr>
            <a:normAutofit/>
          </a:bodyPr>
          <a:lstStyle/>
          <a:p>
            <a:r>
              <a:rPr lang="en-US" sz="4400" dirty="0"/>
              <a:t>How to Be a Better Disability Ally</a:t>
            </a:r>
          </a:p>
        </p:txBody>
      </p:sp>
      <p:pic>
        <p:nvPicPr>
          <p:cNvPr id="4" name="Picture 3" descr="CDC text graphic shows diverse people with disabilities and reads &quot;Ally. A: Acknowledge and respect individual experiences and abilities. L: Learn about different disability types. L: Leverage your influence to promote accessibility and inclusion. Y: Yield the floor to people with disabilities to help identify and eliminate barriers.&quot;">
            <a:extLst>
              <a:ext uri="{FF2B5EF4-FFF2-40B4-BE49-F238E27FC236}">
                <a16:creationId xmlns:a16="http://schemas.microsoft.com/office/drawing/2014/main" id="{2BD35B3E-D083-4BD3-A669-B86DA23E1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237" y="1804670"/>
            <a:ext cx="7219526" cy="406098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0316C2-4183-4BF8-8CCA-DEB83E2D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952125"/>
            <a:ext cx="10058400" cy="584645"/>
          </a:xfrm>
        </p:spPr>
        <p:txBody>
          <a:bodyPr/>
          <a:lstStyle/>
          <a:p>
            <a:pPr algn="ctr"/>
            <a:r>
              <a:rPr lang="en-US" dirty="0">
                <a:hlinkClick r:id="rId4"/>
              </a:rPr>
              <a:t>How to Be a Better Disability Ally with Daphne Frias (video)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222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9597-3EDD-4AA2-ABC5-6D0B5C715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7DDB1-C706-45DC-B045-8BE1BEC81547}"/>
              </a:ext>
            </a:extLst>
          </p:cNvPr>
          <p:cNvSpPr txBox="1"/>
          <p:nvPr/>
        </p:nvSpPr>
        <p:spPr>
          <a:xfrm>
            <a:off x="9181627" y="3216728"/>
            <a:ext cx="280681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dirty="0"/>
              <a:t>Miranda Grunwell </a:t>
            </a:r>
            <a:r>
              <a:rPr lang="en-US" dirty="0">
                <a:hlinkClick r:id="rId3"/>
              </a:rPr>
              <a:t>grunwellm@dnswm.org</a:t>
            </a:r>
            <a:endParaRPr lang="en-US" dirty="0"/>
          </a:p>
          <a:p>
            <a:pPr>
              <a:spcAft>
                <a:spcPts val="4200"/>
              </a:spcAft>
            </a:pPr>
            <a:r>
              <a:rPr lang="en-US" dirty="0">
                <a:hlinkClick r:id="rId4"/>
              </a:rPr>
              <a:t>www.dnswm.org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198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Definition of Disability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5269" y="2000451"/>
            <a:ext cx="6725238" cy="406876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3500" dirty="0">
                <a:solidFill>
                  <a:schemeClr val="tx1"/>
                </a:solidFill>
                <a:latin typeface="Arial" panose="020B0604020202020204" pitchFamily="34" charset="0"/>
              </a:rPr>
              <a:t>A physical/mental impairment that substantially limits one or more major life activities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3500" dirty="0">
                <a:solidFill>
                  <a:schemeClr val="tx1"/>
                </a:solidFill>
                <a:latin typeface="Arial" panose="020B0604020202020204" pitchFamily="34" charset="0"/>
              </a:rPr>
              <a:t>The ADA also protects people who: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Have a record of such impairment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Are regarded as having such an impairment</a:t>
            </a:r>
          </a:p>
        </p:txBody>
      </p:sp>
      <p:sp>
        <p:nvSpPr>
          <p:cNvPr id="6148" name="AutoShape 5" descr="Image result for disability people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 descr="Group photo of 10 young adults in front of Disability Network building." title="Group phot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486" y="2255520"/>
            <a:ext cx="4716453" cy="30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3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F8DB-6152-472E-9A2E-36FF9954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Ally?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E1CD4-4797-418E-8DB8-AA3C8B819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 member of a dominant group who takes action against oppression out of the belief that eliminating oppression benefits everyone</a:t>
            </a:r>
          </a:p>
        </p:txBody>
      </p:sp>
      <p:pic>
        <p:nvPicPr>
          <p:cNvPr id="4" name="Picture 3" descr="A light-skinned person with long hair walks alongside a dark-skinned person with short hair and beard in a wheelchair.">
            <a:extLst>
              <a:ext uri="{FF2B5EF4-FFF2-40B4-BE49-F238E27FC236}">
                <a16:creationId xmlns:a16="http://schemas.microsoft.com/office/drawing/2014/main" id="{F3339804-8391-4E39-99BD-43737F91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904" y="3209994"/>
            <a:ext cx="4045705" cy="26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1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54B5-5CCA-4A43-BF80-0472939B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Disability Ally?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8AF3A-7EF8-43DC-8556-620C8E0C2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 person without a Disability who takes action against oppression out of the belief that eliminating oppression benefits everyone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Presumes competence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Believes people with Disabilities when we express our experiences and desires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Uses neutral language to describe Disability</a:t>
            </a:r>
          </a:p>
        </p:txBody>
      </p:sp>
    </p:spTree>
    <p:extLst>
      <p:ext uri="{BB962C8B-B14F-4D97-AF65-F5344CB8AC3E}">
        <p14:creationId xmlns:p14="http://schemas.microsoft.com/office/powerpoint/2010/main" val="153919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62F3-E199-4287-B541-23DBB0E46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not true Allyship?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AC4E4-3CCB-4C05-9227-74E30D1EC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27490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Not actively helping the Disability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Thinking of Allyship as a destination and not a journey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Labeling yourself an 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Viewing people with Disabilities as objects of pity or inspiration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Neutrality or just a feeling of solidarity </a:t>
            </a:r>
          </a:p>
        </p:txBody>
      </p:sp>
      <p:pic>
        <p:nvPicPr>
          <p:cNvPr id="4" name="Picture 3" descr="Text graphic with a Black power fist, accessibility icon, and Rainbow and transgender pride flag colors reads &quot;Don't stand by, Be an ally.&quot;">
            <a:extLst>
              <a:ext uri="{FF2B5EF4-FFF2-40B4-BE49-F238E27FC236}">
                <a16:creationId xmlns:a16="http://schemas.microsoft.com/office/drawing/2014/main" id="{BE2A3534-454E-4058-AFC3-190BBC7E4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2" t="30632" r="7404" b="31053"/>
          <a:stretch/>
        </p:blipFill>
        <p:spPr>
          <a:xfrm>
            <a:off x="7295148" y="4116212"/>
            <a:ext cx="4896852" cy="21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C47B-D330-4A72-969F-334DE57D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Allies?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B425F3-440E-41D0-9730-D702309EE889}"/>
              </a:ext>
            </a:extLst>
          </p:cNvPr>
          <p:cNvSpPr txBox="1">
            <a:spLocks/>
          </p:cNvSpPr>
          <p:nvPr/>
        </p:nvSpPr>
        <p:spPr>
          <a:xfrm>
            <a:off x="1229255" y="1939600"/>
            <a:ext cx="9719481" cy="2289359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rgbClr val="0079CC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Ableism</a:t>
            </a:r>
            <a:r>
              <a:rPr kumimoji="0" 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</a:t>
            </a:r>
            <a:r>
              <a:rPr kumimoji="0" lang="en-US" sz="14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systematic</a:t>
            </a: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oppression, mistreatment, and marginalization of people with disabilities</a:t>
            </a: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79CC"/>
              </a:buClr>
              <a:buSzTx/>
              <a:buNone/>
              <a:tabLst/>
              <a:defRPr/>
            </a:pPr>
            <a:endParaRPr kumimoji="0" lang="en-US" sz="1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79CC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Discrimination in favor of non-disabled people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79CC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79CC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79CC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92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2091-BD6D-4F60-BB26-D15135E1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Being a Disability 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00D38-7405-4647-9A17-5BEFEBEDD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5508057" cy="448287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Educate Yourself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Be a Role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Language Matters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Invite others to the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Nothing about us without us!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Recognize and Compensate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Apologize when needed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Take Action</a:t>
            </a:r>
          </a:p>
        </p:txBody>
      </p:sp>
    </p:spTree>
    <p:extLst>
      <p:ext uri="{BB962C8B-B14F-4D97-AF65-F5344CB8AC3E}">
        <p14:creationId xmlns:p14="http://schemas.microsoft.com/office/powerpoint/2010/main" val="282692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48CB1-B5B7-4A18-B6AC-B979C985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Educate Yourself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50219-F502-4952-A076-5D3410C91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15224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Learn from people with Disabilities.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Ask about things you don’t understand.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Learn about the current topics and trends.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Examine ways society excludes Disabled people.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5" name="Picture 4" descr="Demystifying Disability by Emily Ladau book cover">
            <a:extLst>
              <a:ext uri="{FF2B5EF4-FFF2-40B4-BE49-F238E27FC236}">
                <a16:creationId xmlns:a16="http://schemas.microsoft.com/office/drawing/2014/main" id="{BDD7CCC9-AC7F-4B18-8534-17E48A86D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324" y="4223078"/>
            <a:ext cx="1538185" cy="2056397"/>
          </a:xfrm>
          <a:prstGeom prst="rect">
            <a:avLst/>
          </a:prstGeom>
        </p:spPr>
      </p:pic>
      <p:pic>
        <p:nvPicPr>
          <p:cNvPr id="7" name="Picture 6" descr="Disability Visibility by Alice Wong and Sitting Pretty by Rebekah Taussig book covers">
            <a:extLst>
              <a:ext uri="{FF2B5EF4-FFF2-40B4-BE49-F238E27FC236}">
                <a16:creationId xmlns:a16="http://schemas.microsoft.com/office/drawing/2014/main" id="{0A8DB732-8935-41B5-A9F2-B01E9F7C60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978"/>
          <a:stretch/>
        </p:blipFill>
        <p:spPr>
          <a:xfrm>
            <a:off x="3477227" y="4223079"/>
            <a:ext cx="3122248" cy="2056397"/>
          </a:xfrm>
          <a:prstGeom prst="rect">
            <a:avLst/>
          </a:prstGeom>
        </p:spPr>
      </p:pic>
      <p:pic>
        <p:nvPicPr>
          <p:cNvPr id="8" name="Picture 7" descr="Not So Different by Shane Burcaw book cover">
            <a:extLst>
              <a:ext uri="{FF2B5EF4-FFF2-40B4-BE49-F238E27FC236}">
                <a16:creationId xmlns:a16="http://schemas.microsoft.com/office/drawing/2014/main" id="{40C5ADCB-CA7D-49BC-84A6-5A501C7ED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911" y="4223079"/>
            <a:ext cx="1538185" cy="2056396"/>
          </a:xfrm>
          <a:prstGeom prst="rect">
            <a:avLst/>
          </a:prstGeom>
        </p:spPr>
      </p:pic>
      <p:pic>
        <p:nvPicPr>
          <p:cNvPr id="10" name="Picture 9" descr="The Pretty One by Keah Brown book cover">
            <a:extLst>
              <a:ext uri="{FF2B5EF4-FFF2-40B4-BE49-F238E27FC236}">
                <a16:creationId xmlns:a16="http://schemas.microsoft.com/office/drawing/2014/main" id="{9E763F1F-A295-497B-8784-4E3BB1276C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440" r="33509" b="9900"/>
          <a:stretch/>
        </p:blipFill>
        <p:spPr>
          <a:xfrm>
            <a:off x="8393968" y="4223079"/>
            <a:ext cx="1393386" cy="20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9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C1048-9226-42FF-978C-1CB0346E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Role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6146D-9328-4A46-904E-6ED04CFFC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421078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Focus on your impact, not your intent.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Lean into your discomfort.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Challenge assumptions and myths.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Consider accessibility in everything you do!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Hire and promote people with Disabilities.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Check your own privilege.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Don’t lead with assumptions!</a:t>
            </a:r>
          </a:p>
        </p:txBody>
      </p:sp>
      <p:pic>
        <p:nvPicPr>
          <p:cNvPr id="4" name="Picture 3" descr="Internet meme from Disabled in Massachusetts reads &quot;When you teach about ableism and then they do it in the comments&quot; above a photo of a white man making an exasperated facial expression.">
            <a:extLst>
              <a:ext uri="{FF2B5EF4-FFF2-40B4-BE49-F238E27FC236}">
                <a16:creationId xmlns:a16="http://schemas.microsoft.com/office/drawing/2014/main" id="{0214B2D2-4425-40B3-BB50-50F468C43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220" y="2271270"/>
            <a:ext cx="3242522" cy="31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26056"/>
      </p:ext>
    </p:extLst>
  </p:cSld>
  <p:clrMapOvr>
    <a:masterClrMapping/>
  </p:clrMapOvr>
</p:sld>
</file>

<file path=ppt/theme/theme1.xml><?xml version="1.0" encoding="utf-8"?>
<a:theme xmlns:a="http://schemas.openxmlformats.org/drawingml/2006/main" name="DNSWM PowerPoint theme">
  <a:themeElements>
    <a:clrScheme name="DNSWM Them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79CC"/>
      </a:accent1>
      <a:accent2>
        <a:srgbClr val="E48312"/>
      </a:accent2>
      <a:accent3>
        <a:srgbClr val="92D050"/>
      </a:accent3>
      <a:accent4>
        <a:srgbClr val="E1B71D"/>
      </a:accent4>
      <a:accent5>
        <a:srgbClr val="002060"/>
      </a:accent5>
      <a:accent6>
        <a:srgbClr val="9966FF"/>
      </a:accent6>
      <a:hlink>
        <a:srgbClr val="2998E3"/>
      </a:hlink>
      <a:folHlink>
        <a:srgbClr val="E48312"/>
      </a:folHlink>
    </a:clrScheme>
    <a:fontScheme name="DNSW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SWM PowerPoint theme" id="{305D1E53-0873-4E33-9ED3-8B765118C5DB}" vid="{B7D7E512-3217-4A91-8287-FC9341D2DF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0104FD27AFD0469F3A93041A166FB2" ma:contentTypeVersion="13" ma:contentTypeDescription="Create a new document." ma:contentTypeScope="" ma:versionID="8740289d434a67c53af8477b8f96888f">
  <xsd:schema xmlns:xsd="http://www.w3.org/2001/XMLSchema" xmlns:xs="http://www.w3.org/2001/XMLSchema" xmlns:p="http://schemas.microsoft.com/office/2006/metadata/properties" xmlns:ns3="65a23f1d-db66-4ee9-9b93-a4e6bd266dea" xmlns:ns4="3f601249-b0e4-46a8-ac49-06bc7a8e0f3e" targetNamespace="http://schemas.microsoft.com/office/2006/metadata/properties" ma:root="true" ma:fieldsID="6e1334c12febb2d04634c52d86e99305" ns3:_="" ns4:_="">
    <xsd:import namespace="65a23f1d-db66-4ee9-9b93-a4e6bd266dea"/>
    <xsd:import namespace="3f601249-b0e4-46a8-ac49-06bc7a8e0f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23f1d-db66-4ee9-9b93-a4e6bd266d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01249-b0e4-46a8-ac49-06bc7a8e0f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A49C9E-3F43-40F7-B4FE-A76AF698B1AA}">
  <ds:schemaRefs>
    <ds:schemaRef ds:uri="http://schemas.microsoft.com/office/2006/documentManagement/types"/>
    <ds:schemaRef ds:uri="65a23f1d-db66-4ee9-9b93-a4e6bd266dea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3f601249-b0e4-46a8-ac49-06bc7a8e0f3e"/>
  </ds:schemaRefs>
</ds:datastoreItem>
</file>

<file path=customXml/itemProps2.xml><?xml version="1.0" encoding="utf-8"?>
<ds:datastoreItem xmlns:ds="http://schemas.openxmlformats.org/officeDocument/2006/customXml" ds:itemID="{E5E6AE2A-F2E2-4D20-AFFD-1C81FC996B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5E996-D79B-4909-AAE1-00B85B3C22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a23f1d-db66-4ee9-9b93-a4e6bd266dea"/>
    <ds:schemaRef ds:uri="3f601249-b0e4-46a8-ac49-06bc7a8e0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1162</TotalTime>
  <Words>628</Words>
  <Application>Microsoft Office PowerPoint</Application>
  <PresentationFormat>Widescreen</PresentationFormat>
  <Paragraphs>115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Courier New</vt:lpstr>
      <vt:lpstr>Wingdings</vt:lpstr>
      <vt:lpstr>DNSWM PowerPoint theme</vt:lpstr>
      <vt:lpstr>Disability &amp; Allyship</vt:lpstr>
      <vt:lpstr>Definition of Disability</vt:lpstr>
      <vt:lpstr>What is an Ally? </vt:lpstr>
      <vt:lpstr>What is a Disability Ally? </vt:lpstr>
      <vt:lpstr>What is not true Allyship? </vt:lpstr>
      <vt:lpstr>Why do we need Allies? </vt:lpstr>
      <vt:lpstr>Tips for Being a Disability Ally</vt:lpstr>
      <vt:lpstr>Educate Yourself </vt:lpstr>
      <vt:lpstr>Be a Role Model</vt:lpstr>
      <vt:lpstr>Language Matters</vt:lpstr>
      <vt:lpstr>Invite others to the table</vt:lpstr>
      <vt:lpstr>Nothing about us without us!</vt:lpstr>
      <vt:lpstr>Recognize and Compensate</vt:lpstr>
      <vt:lpstr>Apologize when needed</vt:lpstr>
      <vt:lpstr>Take Action</vt:lpstr>
      <vt:lpstr>How to Be a Better Disability Ally</vt:lpstr>
      <vt:lpstr>Questions?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Hornick</dc:creator>
  <cp:lastModifiedBy>Miranda Grunwell</cp:lastModifiedBy>
  <cp:revision>59</cp:revision>
  <cp:lastPrinted>2023-04-14T18:00:03Z</cp:lastPrinted>
  <dcterms:created xsi:type="dcterms:W3CDTF">2020-11-24T16:27:41Z</dcterms:created>
  <dcterms:modified xsi:type="dcterms:W3CDTF">2023-04-14T18:03:32Z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0x010100D30104FD27AFD0469F3A93041A166FB2</vt:lpwstr>
  </property>
</Properties>
</file>