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5"/>
  </p:sldMasterIdLst>
  <p:notesMasterIdLst>
    <p:notesMasterId r:id="rId18"/>
  </p:notesMasterIdLst>
  <p:sldIdLst>
    <p:sldId id="596" r:id="rId6"/>
    <p:sldId id="595" r:id="rId7"/>
    <p:sldId id="299" r:id="rId8"/>
    <p:sldId id="298" r:id="rId9"/>
    <p:sldId id="562" r:id="rId10"/>
    <p:sldId id="575" r:id="rId11"/>
    <p:sldId id="576" r:id="rId12"/>
    <p:sldId id="289" r:id="rId13"/>
    <p:sldId id="597" r:id="rId14"/>
    <p:sldId id="598" r:id="rId15"/>
    <p:sldId id="60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027E6DFD-97F4-4BCC-830B-3D7154E756D7}">
          <p14:sldIdLst>
            <p14:sldId id="596"/>
            <p14:sldId id="595"/>
            <p14:sldId id="299"/>
            <p14:sldId id="298"/>
            <p14:sldId id="562"/>
            <p14:sldId id="575"/>
            <p14:sldId id="576"/>
            <p14:sldId id="289"/>
            <p14:sldId id="597"/>
            <p14:sldId id="598"/>
            <p14:sldId id="600"/>
            <p14:sldId id="291"/>
          </p14:sldIdLst>
        </p14:section>
        <p14:section name="Image Only" id="{B02E1E27-3CEE-4D67-922A-5FB9AA232232}">
          <p14:sldIdLst/>
        </p14:section>
        <p14:section name="Video" id="{E91D7751-E286-4758-ADD4-C22B641E8C97}">
          <p14:sldIdLst/>
        </p14:section>
        <p14:section name="Text Only" id="{935BFACA-00BD-4CB3-96DF-B326EB510439}">
          <p14:sldIdLst/>
        </p14:section>
        <p14:section name="Device Mockups" id="{90F1893B-D992-4AA0-A198-57FA61299114}">
          <p14:sldIdLst/>
        </p14:section>
        <p14:section name="Containers" id="{CF55C251-4C79-468A-9B55-B3D05043CA38}">
          <p14:sldIdLst/>
        </p14:section>
        <p14:section name="Testimonials" id="{A658EB19-0400-4900-804C-A5130C47DC5A}">
          <p14:sldIdLst/>
        </p14:section>
        <p14:section name="Teams" id="{678F196B-DA1A-43C7-8240-1377F2B11DA9}">
          <p14:sldIdLst/>
        </p14:section>
        <p14:section name="Contact/Call to Action" id="{A73247DD-6674-40AA-AAD4-6A53D964E21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ks, James (LEO)" initials="JJ(" lastIdx="7" clrIdx="0">
    <p:extLst>
      <p:ext uri="{19B8F6BF-5375-455C-9EA6-DF929625EA0E}">
        <p15:presenceInfo xmlns:p15="http://schemas.microsoft.com/office/powerpoint/2012/main" userId="S::JenksJ1@michigan.gov::56ec2fdf-6954-4b2f-8e14-6d6c2c693f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4B"/>
    <a:srgbClr val="D7DAE6"/>
    <a:srgbClr val="FCB53B"/>
    <a:srgbClr val="003146"/>
    <a:srgbClr val="D8D7DF"/>
    <a:srgbClr val="000000"/>
    <a:srgbClr val="58B6E7"/>
    <a:srgbClr val="E99251"/>
    <a:srgbClr val="D15420"/>
    <a:srgbClr val="C0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5" autoAdjust="0"/>
    <p:restoredTop sz="86383" autoAdjust="0"/>
  </p:normalViewPr>
  <p:slideViewPr>
    <p:cSldViewPr snapToGrid="0">
      <p:cViewPr varScale="1">
        <p:scale>
          <a:sx n="37" d="100"/>
          <a:sy n="37" d="100"/>
        </p:scale>
        <p:origin x="48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292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9EC48-5A2C-4034-955F-779ED3013125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8792-2642-4C3D-AE27-888CB0206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8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88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07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Elyse &amp; Jeni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0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 to current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08792-2642-4C3D-AE27-888CB02068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46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7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8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96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lnSpc>
                <a:spcPct val="125000"/>
              </a:lnSpc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3146"/>
                </a:solidFill>
              </a:rPr>
              <a:t>Registered Apprenticeship</a:t>
            </a:r>
          </a:p>
          <a:p>
            <a:pPr marL="800100" lvl="1" indent="-342900">
              <a:lnSpc>
                <a:spcPct val="125000"/>
              </a:lnSpc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3146"/>
                </a:solidFill>
              </a:rPr>
              <a:t>Inclusion of other Departmental programs/designations</a:t>
            </a:r>
          </a:p>
          <a:p>
            <a:pPr marL="800100" lvl="1" indent="-342900">
              <a:lnSpc>
                <a:spcPct val="125000"/>
              </a:lnSpc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3146"/>
                </a:solidFill>
              </a:rPr>
              <a:t>User Experience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8792-2642-4C3D-AE27-888CB02068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3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pitol">
    <p:bg>
      <p:bgPr>
        <a:solidFill>
          <a:srgbClr val="003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State of Michigan Capitol Building.">
            <a:extLst>
              <a:ext uri="{FF2B5EF4-FFF2-40B4-BE49-F238E27FC236}">
                <a16:creationId xmlns:a16="http://schemas.microsoft.com/office/drawing/2014/main" id="{7C01069E-1C39-44C0-AF18-6AEDE20E4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Graphic 6">
            <a:extLst>
              <a:ext uri="{FF2B5EF4-FFF2-40B4-BE49-F238E27FC236}">
                <a16:creationId xmlns:a16="http://schemas.microsoft.com/office/drawing/2014/main" id="{57A357F9-D0C1-494C-B210-96C463EB7071}"/>
              </a:ext>
            </a:extLst>
          </p:cNvPr>
          <p:cNvSpPr/>
          <p:nvPr userDrawn="1"/>
        </p:nvSpPr>
        <p:spPr>
          <a:xfrm>
            <a:off x="0" y="5461000"/>
            <a:ext cx="12192000" cy="1397000"/>
          </a:xfrm>
          <a:custGeom>
            <a:avLst/>
            <a:gdLst>
              <a:gd name="connsiteX0" fmla="*/ 0 w 12192000"/>
              <a:gd name="connsiteY0" fmla="*/ 0 h 1397000"/>
              <a:gd name="connsiteX1" fmla="*/ 12192000 w 12192000"/>
              <a:gd name="connsiteY1" fmla="*/ 0 h 1397000"/>
              <a:gd name="connsiteX2" fmla="*/ 12192000 w 12192000"/>
              <a:gd name="connsiteY2" fmla="*/ 1397000 h 1397000"/>
              <a:gd name="connsiteX3" fmla="*/ 0 w 12192000"/>
              <a:gd name="connsiteY3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97000">
                <a:moveTo>
                  <a:pt x="0" y="0"/>
                </a:moveTo>
                <a:lnTo>
                  <a:pt x="12192000" y="0"/>
                </a:lnTo>
                <a:lnTo>
                  <a:pt x="12192000" y="1397000"/>
                </a:lnTo>
                <a:lnTo>
                  <a:pt x="0" y="1397000"/>
                </a:lnTo>
                <a:close/>
              </a:path>
            </a:pathLst>
          </a:custGeom>
          <a:gradFill>
            <a:gsLst>
              <a:gs pos="0">
                <a:srgbClr val="58B6E7">
                  <a:alpha val="50000"/>
                </a:srgbClr>
              </a:gs>
              <a:gs pos="100000">
                <a:srgbClr val="58B6E7">
                  <a:alpha val="0"/>
                </a:srgbClr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Picture 12" descr="Michigan Department of Labor &amp; Economic Opportunity | Employment &amp; Training">
            <a:extLst>
              <a:ext uri="{FF2B5EF4-FFF2-40B4-BE49-F238E27FC236}">
                <a16:creationId xmlns:a16="http://schemas.microsoft.com/office/drawing/2014/main" id="{A998F841-A9FA-46DE-A425-70FB730ECC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29" y="5408715"/>
            <a:ext cx="4620671" cy="1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Divided Container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4876800" y="0"/>
            <a:ext cx="7315200" cy="6858000"/>
          </a:xfrm>
          <a:custGeom>
            <a:avLst/>
            <a:gdLst>
              <a:gd name="connsiteX0" fmla="*/ 7315200 w 7315200"/>
              <a:gd name="connsiteY0" fmla="*/ 6858000 h 6858000"/>
              <a:gd name="connsiteX1" fmla="*/ 0 w 7315200"/>
              <a:gd name="connsiteY1" fmla="*/ 6858000 h 6858000"/>
              <a:gd name="connsiteX2" fmla="*/ 1837563 w 7315200"/>
              <a:gd name="connsiteY2" fmla="*/ 0 h 6858000"/>
              <a:gd name="connsiteX3" fmla="*/ 7315200 w 7315200"/>
              <a:gd name="connsiteY3" fmla="*/ 0 h 6858000"/>
              <a:gd name="connsiteX4" fmla="*/ 7315200 w 73152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8000">
                <a:moveTo>
                  <a:pt x="7315200" y="6858000"/>
                </a:moveTo>
                <a:lnTo>
                  <a:pt x="0" y="6858000"/>
                </a:lnTo>
                <a:lnTo>
                  <a:pt x="1837563" y="0"/>
                </a:lnTo>
                <a:lnTo>
                  <a:pt x="7315200" y="0"/>
                </a:lnTo>
                <a:lnTo>
                  <a:pt x="7315200" y="6858000"/>
                </a:lnTo>
                <a:close/>
              </a:path>
            </a:pathLst>
          </a:custGeom>
          <a:solidFill>
            <a:srgbClr val="D7DAE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9969500" y="4635500"/>
            <a:ext cx="1524000" cy="1524000"/>
          </a:xfrm>
          <a:custGeom>
            <a:avLst/>
            <a:gdLst>
              <a:gd name="connsiteX0" fmla="*/ 1524000 w 1524000"/>
              <a:gd name="connsiteY0" fmla="*/ 1524000 h 1524000"/>
              <a:gd name="connsiteX1" fmla="*/ 0 w 1524000"/>
              <a:gd name="connsiteY1" fmla="*/ 1524000 h 1524000"/>
              <a:gd name="connsiteX2" fmla="*/ 1524000 w 1524000"/>
              <a:gd name="connsiteY2" fmla="*/ 0 h 1524000"/>
              <a:gd name="connsiteX3" fmla="*/ 1524000 w 152400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524000">
                <a:moveTo>
                  <a:pt x="1524000" y="1524000"/>
                </a:moveTo>
                <a:lnTo>
                  <a:pt x="0" y="1524000"/>
                </a:lnTo>
                <a:lnTo>
                  <a:pt x="1524000" y="0"/>
                </a:lnTo>
                <a:lnTo>
                  <a:pt x="1524000" y="1524000"/>
                </a:lnTo>
                <a:close/>
              </a:path>
            </a:pathLst>
          </a:custGeom>
          <a:solidFill>
            <a:srgbClr val="D1542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4254500" y="696722"/>
            <a:ext cx="1524000" cy="1524000"/>
          </a:xfrm>
          <a:custGeom>
            <a:avLst/>
            <a:gdLst>
              <a:gd name="connsiteX0" fmla="*/ 0 w 1524000"/>
              <a:gd name="connsiteY0" fmla="*/ 0 h 1524000"/>
              <a:gd name="connsiteX1" fmla="*/ 1524000 w 1524000"/>
              <a:gd name="connsiteY1" fmla="*/ 0 h 1524000"/>
              <a:gd name="connsiteX2" fmla="*/ 0 w 1524000"/>
              <a:gd name="connsiteY2" fmla="*/ 1524000 h 1524000"/>
              <a:gd name="connsiteX3" fmla="*/ 0 w 1524000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524000">
                <a:moveTo>
                  <a:pt x="0" y="0"/>
                </a:moveTo>
                <a:lnTo>
                  <a:pt x="1524000" y="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D1542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4318000" y="760222"/>
            <a:ext cx="7112000" cy="5335778"/>
          </a:xfrm>
          <a:custGeom>
            <a:avLst/>
            <a:gdLst>
              <a:gd name="connsiteX0" fmla="*/ 0 w 7112000"/>
              <a:gd name="connsiteY0" fmla="*/ 0 h 5335778"/>
              <a:gd name="connsiteX1" fmla="*/ 7112000 w 7112000"/>
              <a:gd name="connsiteY1" fmla="*/ 0 h 5335778"/>
              <a:gd name="connsiteX2" fmla="*/ 7112000 w 7112000"/>
              <a:gd name="connsiteY2" fmla="*/ 5335778 h 5335778"/>
              <a:gd name="connsiteX3" fmla="*/ 0 w 7112000"/>
              <a:gd name="connsiteY3" fmla="*/ 5335778 h 53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0" h="5335778">
                <a:moveTo>
                  <a:pt x="0" y="0"/>
                </a:moveTo>
                <a:lnTo>
                  <a:pt x="7112000" y="0"/>
                </a:lnTo>
                <a:lnTo>
                  <a:pt x="7112000" y="5335778"/>
                </a:lnTo>
                <a:lnTo>
                  <a:pt x="0" y="5335778"/>
                </a:lnTo>
                <a:close/>
              </a:path>
            </a:pathLst>
          </a:custGeom>
          <a:solidFill>
            <a:srgbClr val="00314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97D20E2-4772-4005-B28F-1D2289A73A33}"/>
              </a:ext>
            </a:extLst>
          </p:cNvPr>
          <p:cNvGrpSpPr/>
          <p:nvPr userDrawn="1"/>
        </p:nvGrpSpPr>
        <p:grpSpPr>
          <a:xfrm>
            <a:off x="4689618" y="1131828"/>
            <a:ext cx="6368763" cy="4592696"/>
            <a:chOff x="4689618" y="1131828"/>
            <a:chExt cx="6368763" cy="4592696"/>
          </a:xfrm>
        </p:grpSpPr>
        <p:sp>
          <p:nvSpPr>
            <p:cNvPr id="40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7864475" y="1131828"/>
              <a:ext cx="19050" cy="18918"/>
            </a:xfrm>
            <a:custGeom>
              <a:avLst/>
              <a:gdLst>
                <a:gd name="connsiteX0" fmla="*/ 8855 w 19050"/>
                <a:gd name="connsiteY0" fmla="*/ 18918 h 18918"/>
                <a:gd name="connsiteX1" fmla="*/ -670 w 19050"/>
                <a:gd name="connsiteY1" fmla="*/ 9393 h 18918"/>
                <a:gd name="connsiteX2" fmla="*/ 2124 w 19050"/>
                <a:gd name="connsiteY2" fmla="*/ 2662 h 18918"/>
                <a:gd name="connsiteX3" fmla="*/ 15586 w 19050"/>
                <a:gd name="connsiteY3" fmla="*/ 2662 h 18918"/>
                <a:gd name="connsiteX4" fmla="*/ 18380 w 19050"/>
                <a:gd name="connsiteY4" fmla="*/ 9393 h 18918"/>
                <a:gd name="connsiteX5" fmla="*/ 15586 w 19050"/>
                <a:gd name="connsiteY5" fmla="*/ 16124 h 18918"/>
                <a:gd name="connsiteX6" fmla="*/ 8855 w 19050"/>
                <a:gd name="connsiteY6" fmla="*/ 18918 h 1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8918">
                  <a:moveTo>
                    <a:pt x="8855" y="18918"/>
                  </a:moveTo>
                  <a:cubicBezTo>
                    <a:pt x="3585" y="18918"/>
                    <a:pt x="-670" y="14651"/>
                    <a:pt x="-670" y="9393"/>
                  </a:cubicBezTo>
                  <a:cubicBezTo>
                    <a:pt x="-670" y="6872"/>
                    <a:pt x="346" y="4453"/>
                    <a:pt x="2124" y="2662"/>
                  </a:cubicBezTo>
                  <a:cubicBezTo>
                    <a:pt x="5934" y="-887"/>
                    <a:pt x="11776" y="-887"/>
                    <a:pt x="15586" y="2662"/>
                  </a:cubicBezTo>
                  <a:cubicBezTo>
                    <a:pt x="17364" y="4453"/>
                    <a:pt x="18380" y="6872"/>
                    <a:pt x="18380" y="9393"/>
                  </a:cubicBezTo>
                  <a:cubicBezTo>
                    <a:pt x="18380" y="11921"/>
                    <a:pt x="17364" y="14340"/>
                    <a:pt x="15586" y="16124"/>
                  </a:cubicBezTo>
                  <a:cubicBezTo>
                    <a:pt x="13808" y="17902"/>
                    <a:pt x="11395" y="18899"/>
                    <a:pt x="8855" y="18918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7864411" y="1208786"/>
              <a:ext cx="19113" cy="1771649"/>
            </a:xfrm>
            <a:custGeom>
              <a:avLst/>
              <a:gdLst>
                <a:gd name="connsiteX0" fmla="*/ -606 w 19113"/>
                <a:gd name="connsiteY0" fmla="*/ 1762125 h 1771649"/>
                <a:gd name="connsiteX1" fmla="*/ 8919 w 19113"/>
                <a:gd name="connsiteY1" fmla="*/ 1752600 h 1771649"/>
                <a:gd name="connsiteX2" fmla="*/ 8919 w 19113"/>
                <a:gd name="connsiteY2" fmla="*/ 1752600 h 1771649"/>
                <a:gd name="connsiteX3" fmla="*/ 18444 w 19113"/>
                <a:gd name="connsiteY3" fmla="*/ 1762125 h 1771649"/>
                <a:gd name="connsiteX4" fmla="*/ 18444 w 19113"/>
                <a:gd name="connsiteY4" fmla="*/ 1762125 h 1771649"/>
                <a:gd name="connsiteX5" fmla="*/ 8919 w 19113"/>
                <a:gd name="connsiteY5" fmla="*/ 1771650 h 1771649"/>
                <a:gd name="connsiteX6" fmla="*/ 8919 w 19113"/>
                <a:gd name="connsiteY6" fmla="*/ 1771650 h 1771649"/>
                <a:gd name="connsiteX7" fmla="*/ -606 w 19113"/>
                <a:gd name="connsiteY7" fmla="*/ 1762125 h 1771649"/>
                <a:gd name="connsiteX8" fmla="*/ -606 w 19113"/>
                <a:gd name="connsiteY8" fmla="*/ 1685925 h 1771649"/>
                <a:gd name="connsiteX9" fmla="*/ 8919 w 19113"/>
                <a:gd name="connsiteY9" fmla="*/ 1676400 h 1771649"/>
                <a:gd name="connsiteX10" fmla="*/ 8919 w 19113"/>
                <a:gd name="connsiteY10" fmla="*/ 1676400 h 1771649"/>
                <a:gd name="connsiteX11" fmla="*/ 18444 w 19113"/>
                <a:gd name="connsiteY11" fmla="*/ 1685925 h 1771649"/>
                <a:gd name="connsiteX12" fmla="*/ 18444 w 19113"/>
                <a:gd name="connsiteY12" fmla="*/ 1685925 h 1771649"/>
                <a:gd name="connsiteX13" fmla="*/ 8919 w 19113"/>
                <a:gd name="connsiteY13" fmla="*/ 1695450 h 1771649"/>
                <a:gd name="connsiteX14" fmla="*/ 8919 w 19113"/>
                <a:gd name="connsiteY14" fmla="*/ 1695450 h 1771649"/>
                <a:gd name="connsiteX15" fmla="*/ -606 w 19113"/>
                <a:gd name="connsiteY15" fmla="*/ 1685925 h 1771649"/>
                <a:gd name="connsiteX16" fmla="*/ -606 w 19113"/>
                <a:gd name="connsiteY16" fmla="*/ 1685862 h 1771649"/>
                <a:gd name="connsiteX17" fmla="*/ -606 w 19113"/>
                <a:gd name="connsiteY17" fmla="*/ 1609725 h 1771649"/>
                <a:gd name="connsiteX18" fmla="*/ 8919 w 19113"/>
                <a:gd name="connsiteY18" fmla="*/ 1600264 h 1771649"/>
                <a:gd name="connsiteX19" fmla="*/ 8919 w 19113"/>
                <a:gd name="connsiteY19" fmla="*/ 1600264 h 1771649"/>
                <a:gd name="connsiteX20" fmla="*/ 18444 w 19113"/>
                <a:gd name="connsiteY20" fmla="*/ 1609725 h 1771649"/>
                <a:gd name="connsiteX21" fmla="*/ 18444 w 19113"/>
                <a:gd name="connsiteY21" fmla="*/ 1609725 h 1771649"/>
                <a:gd name="connsiteX22" fmla="*/ 8919 w 19113"/>
                <a:gd name="connsiteY22" fmla="*/ 1619250 h 1771649"/>
                <a:gd name="connsiteX23" fmla="*/ 8919 w 19113"/>
                <a:gd name="connsiteY23" fmla="*/ 1619250 h 1771649"/>
                <a:gd name="connsiteX24" fmla="*/ -606 w 19113"/>
                <a:gd name="connsiteY24" fmla="*/ 1609725 h 1771649"/>
                <a:gd name="connsiteX25" fmla="*/ -606 w 19113"/>
                <a:gd name="connsiteY25" fmla="*/ 1609598 h 1771649"/>
                <a:gd name="connsiteX26" fmla="*/ -606 w 19113"/>
                <a:gd name="connsiteY26" fmla="*/ 1533525 h 1771649"/>
                <a:gd name="connsiteX27" fmla="*/ 8919 w 19113"/>
                <a:gd name="connsiteY27" fmla="*/ 1524000 h 1771649"/>
                <a:gd name="connsiteX28" fmla="*/ 8919 w 19113"/>
                <a:gd name="connsiteY28" fmla="*/ 1524000 h 1771649"/>
                <a:gd name="connsiteX29" fmla="*/ 18444 w 19113"/>
                <a:gd name="connsiteY29" fmla="*/ 1533525 h 1771649"/>
                <a:gd name="connsiteX30" fmla="*/ 18444 w 19113"/>
                <a:gd name="connsiteY30" fmla="*/ 1533525 h 1771649"/>
                <a:gd name="connsiteX31" fmla="*/ 8919 w 19113"/>
                <a:gd name="connsiteY31" fmla="*/ 1543050 h 1771649"/>
                <a:gd name="connsiteX32" fmla="*/ 8919 w 19113"/>
                <a:gd name="connsiteY32" fmla="*/ 1543050 h 1771649"/>
                <a:gd name="connsiteX33" fmla="*/ -606 w 19113"/>
                <a:gd name="connsiteY33" fmla="*/ 1533525 h 1771649"/>
                <a:gd name="connsiteX34" fmla="*/ -606 w 19113"/>
                <a:gd name="connsiteY34" fmla="*/ 1533398 h 1771649"/>
                <a:gd name="connsiteX35" fmla="*/ -606 w 19113"/>
                <a:gd name="connsiteY35" fmla="*/ 1457325 h 1771649"/>
                <a:gd name="connsiteX36" fmla="*/ 8919 w 19113"/>
                <a:gd name="connsiteY36" fmla="*/ 1447800 h 1771649"/>
                <a:gd name="connsiteX37" fmla="*/ 8919 w 19113"/>
                <a:gd name="connsiteY37" fmla="*/ 1447800 h 1771649"/>
                <a:gd name="connsiteX38" fmla="*/ 18444 w 19113"/>
                <a:gd name="connsiteY38" fmla="*/ 1457325 h 1771649"/>
                <a:gd name="connsiteX39" fmla="*/ 18444 w 19113"/>
                <a:gd name="connsiteY39" fmla="*/ 1457325 h 1771649"/>
                <a:gd name="connsiteX40" fmla="*/ 8919 w 19113"/>
                <a:gd name="connsiteY40" fmla="*/ 1466850 h 1771649"/>
                <a:gd name="connsiteX41" fmla="*/ 8919 w 19113"/>
                <a:gd name="connsiteY41" fmla="*/ 1466850 h 1771649"/>
                <a:gd name="connsiteX42" fmla="*/ -606 w 19113"/>
                <a:gd name="connsiteY42" fmla="*/ 1457325 h 1771649"/>
                <a:gd name="connsiteX43" fmla="*/ -606 w 19113"/>
                <a:gd name="connsiteY43" fmla="*/ 1457134 h 1771649"/>
                <a:gd name="connsiteX44" fmla="*/ -606 w 19113"/>
                <a:gd name="connsiteY44" fmla="*/ 1381125 h 1771649"/>
                <a:gd name="connsiteX45" fmla="*/ 8919 w 19113"/>
                <a:gd name="connsiteY45" fmla="*/ 1371600 h 1771649"/>
                <a:gd name="connsiteX46" fmla="*/ 8919 w 19113"/>
                <a:gd name="connsiteY46" fmla="*/ 1371600 h 1771649"/>
                <a:gd name="connsiteX47" fmla="*/ 18444 w 19113"/>
                <a:gd name="connsiteY47" fmla="*/ 1381125 h 1771649"/>
                <a:gd name="connsiteX48" fmla="*/ 18444 w 19113"/>
                <a:gd name="connsiteY48" fmla="*/ 1381125 h 1771649"/>
                <a:gd name="connsiteX49" fmla="*/ 8919 w 19113"/>
                <a:gd name="connsiteY49" fmla="*/ 1390650 h 1771649"/>
                <a:gd name="connsiteX50" fmla="*/ 8919 w 19113"/>
                <a:gd name="connsiteY50" fmla="*/ 1390650 h 1771649"/>
                <a:gd name="connsiteX51" fmla="*/ -606 w 19113"/>
                <a:gd name="connsiteY51" fmla="*/ 1381125 h 1771649"/>
                <a:gd name="connsiteX52" fmla="*/ -606 w 19113"/>
                <a:gd name="connsiteY52" fmla="*/ 1380934 h 1771649"/>
                <a:gd name="connsiteX53" fmla="*/ -606 w 19113"/>
                <a:gd name="connsiteY53" fmla="*/ 1304925 h 1771649"/>
                <a:gd name="connsiteX54" fmla="*/ 8919 w 19113"/>
                <a:gd name="connsiteY54" fmla="*/ 1295400 h 1771649"/>
                <a:gd name="connsiteX55" fmla="*/ 8919 w 19113"/>
                <a:gd name="connsiteY55" fmla="*/ 1295400 h 1771649"/>
                <a:gd name="connsiteX56" fmla="*/ 18444 w 19113"/>
                <a:gd name="connsiteY56" fmla="*/ 1304925 h 1771649"/>
                <a:gd name="connsiteX57" fmla="*/ 18444 w 19113"/>
                <a:gd name="connsiteY57" fmla="*/ 1304925 h 1771649"/>
                <a:gd name="connsiteX58" fmla="*/ 8919 w 19113"/>
                <a:gd name="connsiteY58" fmla="*/ 1314450 h 1771649"/>
                <a:gd name="connsiteX59" fmla="*/ 8919 w 19113"/>
                <a:gd name="connsiteY59" fmla="*/ 1314450 h 1771649"/>
                <a:gd name="connsiteX60" fmla="*/ -606 w 19113"/>
                <a:gd name="connsiteY60" fmla="*/ 1304931 h 1771649"/>
                <a:gd name="connsiteX61" fmla="*/ -606 w 19113"/>
                <a:gd name="connsiteY61" fmla="*/ 1304671 h 1771649"/>
                <a:gd name="connsiteX62" fmla="*/ -606 w 19113"/>
                <a:gd name="connsiteY62" fmla="*/ 1228725 h 1771649"/>
                <a:gd name="connsiteX63" fmla="*/ 8919 w 19113"/>
                <a:gd name="connsiteY63" fmla="*/ 1219200 h 1771649"/>
                <a:gd name="connsiteX64" fmla="*/ 8919 w 19113"/>
                <a:gd name="connsiteY64" fmla="*/ 1219200 h 1771649"/>
                <a:gd name="connsiteX65" fmla="*/ 18444 w 19113"/>
                <a:gd name="connsiteY65" fmla="*/ 1228725 h 1771649"/>
                <a:gd name="connsiteX66" fmla="*/ 18444 w 19113"/>
                <a:gd name="connsiteY66" fmla="*/ 1228725 h 1771649"/>
                <a:gd name="connsiteX67" fmla="*/ 8919 w 19113"/>
                <a:gd name="connsiteY67" fmla="*/ 1238250 h 1771649"/>
                <a:gd name="connsiteX68" fmla="*/ 8919 w 19113"/>
                <a:gd name="connsiteY68" fmla="*/ 1238250 h 1771649"/>
                <a:gd name="connsiteX69" fmla="*/ -606 w 19113"/>
                <a:gd name="connsiteY69" fmla="*/ 1228731 h 1771649"/>
                <a:gd name="connsiteX70" fmla="*/ -606 w 19113"/>
                <a:gd name="connsiteY70" fmla="*/ 1228471 h 1771649"/>
                <a:gd name="connsiteX71" fmla="*/ -606 w 19113"/>
                <a:gd name="connsiteY71" fmla="*/ 1152525 h 1771649"/>
                <a:gd name="connsiteX72" fmla="*/ 8919 w 19113"/>
                <a:gd name="connsiteY72" fmla="*/ 1143000 h 1771649"/>
                <a:gd name="connsiteX73" fmla="*/ 8919 w 19113"/>
                <a:gd name="connsiteY73" fmla="*/ 1143000 h 1771649"/>
                <a:gd name="connsiteX74" fmla="*/ 18444 w 19113"/>
                <a:gd name="connsiteY74" fmla="*/ 1152525 h 1771649"/>
                <a:gd name="connsiteX75" fmla="*/ 18444 w 19113"/>
                <a:gd name="connsiteY75" fmla="*/ 1152525 h 1771649"/>
                <a:gd name="connsiteX76" fmla="*/ 8919 w 19113"/>
                <a:gd name="connsiteY76" fmla="*/ 1162050 h 1771649"/>
                <a:gd name="connsiteX77" fmla="*/ 8919 w 19113"/>
                <a:gd name="connsiteY77" fmla="*/ 1162050 h 1771649"/>
                <a:gd name="connsiteX78" fmla="*/ -606 w 19113"/>
                <a:gd name="connsiteY78" fmla="*/ 1152531 h 1771649"/>
                <a:gd name="connsiteX79" fmla="*/ -606 w 19113"/>
                <a:gd name="connsiteY79" fmla="*/ 1152208 h 1771649"/>
                <a:gd name="connsiteX80" fmla="*/ -606 w 19113"/>
                <a:gd name="connsiteY80" fmla="*/ 1076325 h 1771649"/>
                <a:gd name="connsiteX81" fmla="*/ 8919 w 19113"/>
                <a:gd name="connsiteY81" fmla="*/ 1066800 h 1771649"/>
                <a:gd name="connsiteX82" fmla="*/ 8919 w 19113"/>
                <a:gd name="connsiteY82" fmla="*/ 1066800 h 1771649"/>
                <a:gd name="connsiteX83" fmla="*/ 18444 w 19113"/>
                <a:gd name="connsiteY83" fmla="*/ 1076325 h 1771649"/>
                <a:gd name="connsiteX84" fmla="*/ 18444 w 19113"/>
                <a:gd name="connsiteY84" fmla="*/ 1076325 h 1771649"/>
                <a:gd name="connsiteX85" fmla="*/ 8919 w 19113"/>
                <a:gd name="connsiteY85" fmla="*/ 1085850 h 1771649"/>
                <a:gd name="connsiteX86" fmla="*/ 8919 w 19113"/>
                <a:gd name="connsiteY86" fmla="*/ 1085850 h 1771649"/>
                <a:gd name="connsiteX87" fmla="*/ -606 w 19113"/>
                <a:gd name="connsiteY87" fmla="*/ 1076331 h 1771649"/>
                <a:gd name="connsiteX88" fmla="*/ -606 w 19113"/>
                <a:gd name="connsiteY88" fmla="*/ 1076008 h 1771649"/>
                <a:gd name="connsiteX89" fmla="*/ -606 w 19113"/>
                <a:gd name="connsiteY89" fmla="*/ 1000125 h 1771649"/>
                <a:gd name="connsiteX90" fmla="*/ 8919 w 19113"/>
                <a:gd name="connsiteY90" fmla="*/ 990600 h 1771649"/>
                <a:gd name="connsiteX91" fmla="*/ 8919 w 19113"/>
                <a:gd name="connsiteY91" fmla="*/ 990600 h 1771649"/>
                <a:gd name="connsiteX92" fmla="*/ 18444 w 19113"/>
                <a:gd name="connsiteY92" fmla="*/ 1000125 h 1771649"/>
                <a:gd name="connsiteX93" fmla="*/ 18444 w 19113"/>
                <a:gd name="connsiteY93" fmla="*/ 1000125 h 1771649"/>
                <a:gd name="connsiteX94" fmla="*/ 8919 w 19113"/>
                <a:gd name="connsiteY94" fmla="*/ 1009650 h 1771649"/>
                <a:gd name="connsiteX95" fmla="*/ 8919 w 19113"/>
                <a:gd name="connsiteY95" fmla="*/ 1009650 h 1771649"/>
                <a:gd name="connsiteX96" fmla="*/ -606 w 19113"/>
                <a:gd name="connsiteY96" fmla="*/ 1000131 h 1771649"/>
                <a:gd name="connsiteX97" fmla="*/ -606 w 19113"/>
                <a:gd name="connsiteY97" fmla="*/ 999744 h 1771649"/>
                <a:gd name="connsiteX98" fmla="*/ -606 w 19113"/>
                <a:gd name="connsiteY98" fmla="*/ 923925 h 1771649"/>
                <a:gd name="connsiteX99" fmla="*/ 8919 w 19113"/>
                <a:gd name="connsiteY99" fmla="*/ 914400 h 1771649"/>
                <a:gd name="connsiteX100" fmla="*/ 8919 w 19113"/>
                <a:gd name="connsiteY100" fmla="*/ 914400 h 1771649"/>
                <a:gd name="connsiteX101" fmla="*/ 18444 w 19113"/>
                <a:gd name="connsiteY101" fmla="*/ 923925 h 1771649"/>
                <a:gd name="connsiteX102" fmla="*/ 18444 w 19113"/>
                <a:gd name="connsiteY102" fmla="*/ 923925 h 1771649"/>
                <a:gd name="connsiteX103" fmla="*/ 8919 w 19113"/>
                <a:gd name="connsiteY103" fmla="*/ 933387 h 1771649"/>
                <a:gd name="connsiteX104" fmla="*/ 8919 w 19113"/>
                <a:gd name="connsiteY104" fmla="*/ 933387 h 1771649"/>
                <a:gd name="connsiteX105" fmla="*/ -606 w 19113"/>
                <a:gd name="connsiteY105" fmla="*/ 923868 h 1771649"/>
                <a:gd name="connsiteX106" fmla="*/ -606 w 19113"/>
                <a:gd name="connsiteY106" fmla="*/ 923544 h 1771649"/>
                <a:gd name="connsiteX107" fmla="*/ -606 w 19113"/>
                <a:gd name="connsiteY107" fmla="*/ 847725 h 1771649"/>
                <a:gd name="connsiteX108" fmla="*/ 8919 w 19113"/>
                <a:gd name="connsiteY108" fmla="*/ 838200 h 1771649"/>
                <a:gd name="connsiteX109" fmla="*/ 8919 w 19113"/>
                <a:gd name="connsiteY109" fmla="*/ 838200 h 1771649"/>
                <a:gd name="connsiteX110" fmla="*/ 18444 w 19113"/>
                <a:gd name="connsiteY110" fmla="*/ 847725 h 1771649"/>
                <a:gd name="connsiteX111" fmla="*/ 18444 w 19113"/>
                <a:gd name="connsiteY111" fmla="*/ 847725 h 1771649"/>
                <a:gd name="connsiteX112" fmla="*/ 8919 w 19113"/>
                <a:gd name="connsiteY112" fmla="*/ 857250 h 1771649"/>
                <a:gd name="connsiteX113" fmla="*/ 8919 w 19113"/>
                <a:gd name="connsiteY113" fmla="*/ 857250 h 1771649"/>
                <a:gd name="connsiteX114" fmla="*/ -606 w 19113"/>
                <a:gd name="connsiteY114" fmla="*/ 847738 h 1771649"/>
                <a:gd name="connsiteX115" fmla="*/ -606 w 19113"/>
                <a:gd name="connsiteY115" fmla="*/ 847281 h 1771649"/>
                <a:gd name="connsiteX116" fmla="*/ -606 w 19113"/>
                <a:gd name="connsiteY116" fmla="*/ 771525 h 1771649"/>
                <a:gd name="connsiteX117" fmla="*/ 8919 w 19113"/>
                <a:gd name="connsiteY117" fmla="*/ 762000 h 1771649"/>
                <a:gd name="connsiteX118" fmla="*/ 8919 w 19113"/>
                <a:gd name="connsiteY118" fmla="*/ 762000 h 1771649"/>
                <a:gd name="connsiteX119" fmla="*/ 18444 w 19113"/>
                <a:gd name="connsiteY119" fmla="*/ 771525 h 1771649"/>
                <a:gd name="connsiteX120" fmla="*/ 18444 w 19113"/>
                <a:gd name="connsiteY120" fmla="*/ 771525 h 1771649"/>
                <a:gd name="connsiteX121" fmla="*/ 8919 w 19113"/>
                <a:gd name="connsiteY121" fmla="*/ 781050 h 1771649"/>
                <a:gd name="connsiteX122" fmla="*/ 8919 w 19113"/>
                <a:gd name="connsiteY122" fmla="*/ 781050 h 1771649"/>
                <a:gd name="connsiteX123" fmla="*/ -606 w 19113"/>
                <a:gd name="connsiteY123" fmla="*/ 771538 h 1771649"/>
                <a:gd name="connsiteX124" fmla="*/ -606 w 19113"/>
                <a:gd name="connsiteY124" fmla="*/ 771017 h 1771649"/>
                <a:gd name="connsiteX125" fmla="*/ -606 w 19113"/>
                <a:gd name="connsiteY125" fmla="*/ 695325 h 1771649"/>
                <a:gd name="connsiteX126" fmla="*/ 8919 w 19113"/>
                <a:gd name="connsiteY126" fmla="*/ 685800 h 1771649"/>
                <a:gd name="connsiteX127" fmla="*/ 8919 w 19113"/>
                <a:gd name="connsiteY127" fmla="*/ 685800 h 1771649"/>
                <a:gd name="connsiteX128" fmla="*/ 18444 w 19113"/>
                <a:gd name="connsiteY128" fmla="*/ 695325 h 1771649"/>
                <a:gd name="connsiteX129" fmla="*/ 18444 w 19113"/>
                <a:gd name="connsiteY129" fmla="*/ 695325 h 1771649"/>
                <a:gd name="connsiteX130" fmla="*/ 8919 w 19113"/>
                <a:gd name="connsiteY130" fmla="*/ 704850 h 1771649"/>
                <a:gd name="connsiteX131" fmla="*/ 8919 w 19113"/>
                <a:gd name="connsiteY131" fmla="*/ 704850 h 1771649"/>
                <a:gd name="connsiteX132" fmla="*/ -606 w 19113"/>
                <a:gd name="connsiteY132" fmla="*/ 695338 h 1771649"/>
                <a:gd name="connsiteX133" fmla="*/ -606 w 19113"/>
                <a:gd name="connsiteY133" fmla="*/ 694817 h 1771649"/>
                <a:gd name="connsiteX134" fmla="*/ -606 w 19113"/>
                <a:gd name="connsiteY134" fmla="*/ 619125 h 1771649"/>
                <a:gd name="connsiteX135" fmla="*/ 8919 w 19113"/>
                <a:gd name="connsiteY135" fmla="*/ 609600 h 1771649"/>
                <a:gd name="connsiteX136" fmla="*/ 8919 w 19113"/>
                <a:gd name="connsiteY136" fmla="*/ 609600 h 1771649"/>
                <a:gd name="connsiteX137" fmla="*/ 18444 w 19113"/>
                <a:gd name="connsiteY137" fmla="*/ 619125 h 1771649"/>
                <a:gd name="connsiteX138" fmla="*/ 18444 w 19113"/>
                <a:gd name="connsiteY138" fmla="*/ 619125 h 1771649"/>
                <a:gd name="connsiteX139" fmla="*/ 8919 w 19113"/>
                <a:gd name="connsiteY139" fmla="*/ 628650 h 1771649"/>
                <a:gd name="connsiteX140" fmla="*/ 8919 w 19113"/>
                <a:gd name="connsiteY140" fmla="*/ 628650 h 1771649"/>
                <a:gd name="connsiteX141" fmla="*/ -606 w 19113"/>
                <a:gd name="connsiteY141" fmla="*/ 619144 h 1771649"/>
                <a:gd name="connsiteX142" fmla="*/ -606 w 19113"/>
                <a:gd name="connsiteY142" fmla="*/ 618553 h 1771649"/>
                <a:gd name="connsiteX143" fmla="*/ -606 w 19113"/>
                <a:gd name="connsiteY143" fmla="*/ 542925 h 1771649"/>
                <a:gd name="connsiteX144" fmla="*/ 8919 w 19113"/>
                <a:gd name="connsiteY144" fmla="*/ 533400 h 1771649"/>
                <a:gd name="connsiteX145" fmla="*/ 8919 w 19113"/>
                <a:gd name="connsiteY145" fmla="*/ 533400 h 1771649"/>
                <a:gd name="connsiteX146" fmla="*/ 18444 w 19113"/>
                <a:gd name="connsiteY146" fmla="*/ 542925 h 1771649"/>
                <a:gd name="connsiteX147" fmla="*/ 18444 w 19113"/>
                <a:gd name="connsiteY147" fmla="*/ 542925 h 1771649"/>
                <a:gd name="connsiteX148" fmla="*/ 8919 w 19113"/>
                <a:gd name="connsiteY148" fmla="*/ 552450 h 1771649"/>
                <a:gd name="connsiteX149" fmla="*/ 8919 w 19113"/>
                <a:gd name="connsiteY149" fmla="*/ 552450 h 1771649"/>
                <a:gd name="connsiteX150" fmla="*/ -606 w 19113"/>
                <a:gd name="connsiteY150" fmla="*/ 542944 h 1771649"/>
                <a:gd name="connsiteX151" fmla="*/ -606 w 19113"/>
                <a:gd name="connsiteY151" fmla="*/ 542353 h 1771649"/>
                <a:gd name="connsiteX152" fmla="*/ -606 w 19113"/>
                <a:gd name="connsiteY152" fmla="*/ 466725 h 1771649"/>
                <a:gd name="connsiteX153" fmla="*/ 8919 w 19113"/>
                <a:gd name="connsiteY153" fmla="*/ 457200 h 1771649"/>
                <a:gd name="connsiteX154" fmla="*/ 8919 w 19113"/>
                <a:gd name="connsiteY154" fmla="*/ 457200 h 1771649"/>
                <a:gd name="connsiteX155" fmla="*/ 18444 w 19113"/>
                <a:gd name="connsiteY155" fmla="*/ 466725 h 1771649"/>
                <a:gd name="connsiteX156" fmla="*/ 18444 w 19113"/>
                <a:gd name="connsiteY156" fmla="*/ 466725 h 1771649"/>
                <a:gd name="connsiteX157" fmla="*/ 8919 w 19113"/>
                <a:gd name="connsiteY157" fmla="*/ 476250 h 1771649"/>
                <a:gd name="connsiteX158" fmla="*/ 8919 w 19113"/>
                <a:gd name="connsiteY158" fmla="*/ 476250 h 1771649"/>
                <a:gd name="connsiteX159" fmla="*/ -606 w 19113"/>
                <a:gd name="connsiteY159" fmla="*/ 466744 h 1771649"/>
                <a:gd name="connsiteX160" fmla="*/ -606 w 19113"/>
                <a:gd name="connsiteY160" fmla="*/ 466090 h 1771649"/>
                <a:gd name="connsiteX161" fmla="*/ -606 w 19113"/>
                <a:gd name="connsiteY161" fmla="*/ 390525 h 1771649"/>
                <a:gd name="connsiteX162" fmla="*/ 8919 w 19113"/>
                <a:gd name="connsiteY162" fmla="*/ 381000 h 1771649"/>
                <a:gd name="connsiteX163" fmla="*/ 8919 w 19113"/>
                <a:gd name="connsiteY163" fmla="*/ 381000 h 1771649"/>
                <a:gd name="connsiteX164" fmla="*/ 18444 w 19113"/>
                <a:gd name="connsiteY164" fmla="*/ 390525 h 1771649"/>
                <a:gd name="connsiteX165" fmla="*/ 18444 w 19113"/>
                <a:gd name="connsiteY165" fmla="*/ 390525 h 1771649"/>
                <a:gd name="connsiteX166" fmla="*/ 8919 w 19113"/>
                <a:gd name="connsiteY166" fmla="*/ 400050 h 1771649"/>
                <a:gd name="connsiteX167" fmla="*/ 8919 w 19113"/>
                <a:gd name="connsiteY167" fmla="*/ 400050 h 1771649"/>
                <a:gd name="connsiteX168" fmla="*/ -606 w 19113"/>
                <a:gd name="connsiteY168" fmla="*/ 390544 h 1771649"/>
                <a:gd name="connsiteX169" fmla="*/ -606 w 19113"/>
                <a:gd name="connsiteY169" fmla="*/ 389890 h 1771649"/>
                <a:gd name="connsiteX170" fmla="*/ -606 w 19113"/>
                <a:gd name="connsiteY170" fmla="*/ 314325 h 1771649"/>
                <a:gd name="connsiteX171" fmla="*/ 8919 w 19113"/>
                <a:gd name="connsiteY171" fmla="*/ 304800 h 1771649"/>
                <a:gd name="connsiteX172" fmla="*/ 8919 w 19113"/>
                <a:gd name="connsiteY172" fmla="*/ 304800 h 1771649"/>
                <a:gd name="connsiteX173" fmla="*/ 18444 w 19113"/>
                <a:gd name="connsiteY173" fmla="*/ 314325 h 1771649"/>
                <a:gd name="connsiteX174" fmla="*/ 18444 w 19113"/>
                <a:gd name="connsiteY174" fmla="*/ 314325 h 1771649"/>
                <a:gd name="connsiteX175" fmla="*/ 8919 w 19113"/>
                <a:gd name="connsiteY175" fmla="*/ 323850 h 1771649"/>
                <a:gd name="connsiteX176" fmla="*/ 8919 w 19113"/>
                <a:gd name="connsiteY176" fmla="*/ 323850 h 1771649"/>
                <a:gd name="connsiteX177" fmla="*/ -606 w 19113"/>
                <a:gd name="connsiteY177" fmla="*/ 314350 h 1771649"/>
                <a:gd name="connsiteX178" fmla="*/ -606 w 19113"/>
                <a:gd name="connsiteY178" fmla="*/ 313627 h 1771649"/>
                <a:gd name="connsiteX179" fmla="*/ -606 w 19113"/>
                <a:gd name="connsiteY179" fmla="*/ 238125 h 1771649"/>
                <a:gd name="connsiteX180" fmla="*/ 8919 w 19113"/>
                <a:gd name="connsiteY180" fmla="*/ 228600 h 1771649"/>
                <a:gd name="connsiteX181" fmla="*/ 8919 w 19113"/>
                <a:gd name="connsiteY181" fmla="*/ 228600 h 1771649"/>
                <a:gd name="connsiteX182" fmla="*/ 18444 w 19113"/>
                <a:gd name="connsiteY182" fmla="*/ 238125 h 1771649"/>
                <a:gd name="connsiteX183" fmla="*/ 18444 w 19113"/>
                <a:gd name="connsiteY183" fmla="*/ 238125 h 1771649"/>
                <a:gd name="connsiteX184" fmla="*/ 8919 w 19113"/>
                <a:gd name="connsiteY184" fmla="*/ 247650 h 1771649"/>
                <a:gd name="connsiteX185" fmla="*/ 8919 w 19113"/>
                <a:gd name="connsiteY185" fmla="*/ 247650 h 1771649"/>
                <a:gd name="connsiteX186" fmla="*/ -606 w 19113"/>
                <a:gd name="connsiteY186" fmla="*/ 238157 h 1771649"/>
                <a:gd name="connsiteX187" fmla="*/ -606 w 19113"/>
                <a:gd name="connsiteY187" fmla="*/ 237363 h 1771649"/>
                <a:gd name="connsiteX188" fmla="*/ -606 w 19113"/>
                <a:gd name="connsiteY188" fmla="*/ 161925 h 1771649"/>
                <a:gd name="connsiteX189" fmla="*/ 8919 w 19113"/>
                <a:gd name="connsiteY189" fmla="*/ 152400 h 1771649"/>
                <a:gd name="connsiteX190" fmla="*/ 8919 w 19113"/>
                <a:gd name="connsiteY190" fmla="*/ 152400 h 1771649"/>
                <a:gd name="connsiteX191" fmla="*/ 18444 w 19113"/>
                <a:gd name="connsiteY191" fmla="*/ 161925 h 1771649"/>
                <a:gd name="connsiteX192" fmla="*/ 18444 w 19113"/>
                <a:gd name="connsiteY192" fmla="*/ 161925 h 1771649"/>
                <a:gd name="connsiteX193" fmla="*/ 8919 w 19113"/>
                <a:gd name="connsiteY193" fmla="*/ 171450 h 1771649"/>
                <a:gd name="connsiteX194" fmla="*/ 8919 w 19113"/>
                <a:gd name="connsiteY194" fmla="*/ 171450 h 1771649"/>
                <a:gd name="connsiteX195" fmla="*/ -606 w 19113"/>
                <a:gd name="connsiteY195" fmla="*/ 161957 h 1771649"/>
                <a:gd name="connsiteX196" fmla="*/ -606 w 19113"/>
                <a:gd name="connsiteY196" fmla="*/ 161163 h 1771649"/>
                <a:gd name="connsiteX197" fmla="*/ -606 w 19113"/>
                <a:gd name="connsiteY197" fmla="*/ 85725 h 1771649"/>
                <a:gd name="connsiteX198" fmla="*/ 8919 w 19113"/>
                <a:gd name="connsiteY198" fmla="*/ 76200 h 1771649"/>
                <a:gd name="connsiteX199" fmla="*/ 8919 w 19113"/>
                <a:gd name="connsiteY199" fmla="*/ 76200 h 1771649"/>
                <a:gd name="connsiteX200" fmla="*/ 18444 w 19113"/>
                <a:gd name="connsiteY200" fmla="*/ 85725 h 1771649"/>
                <a:gd name="connsiteX201" fmla="*/ 18444 w 19113"/>
                <a:gd name="connsiteY201" fmla="*/ 85725 h 1771649"/>
                <a:gd name="connsiteX202" fmla="*/ 8919 w 19113"/>
                <a:gd name="connsiteY202" fmla="*/ 95250 h 1771649"/>
                <a:gd name="connsiteX203" fmla="*/ 8919 w 19113"/>
                <a:gd name="connsiteY203" fmla="*/ 95250 h 1771649"/>
                <a:gd name="connsiteX204" fmla="*/ -670 w 19113"/>
                <a:gd name="connsiteY204" fmla="*/ 85763 h 1771649"/>
                <a:gd name="connsiteX205" fmla="*/ -606 w 19113"/>
                <a:gd name="connsiteY205" fmla="*/ 84899 h 1771649"/>
                <a:gd name="connsiteX206" fmla="*/ -606 w 19113"/>
                <a:gd name="connsiteY206" fmla="*/ 9525 h 1771649"/>
                <a:gd name="connsiteX207" fmla="*/ 8919 w 19113"/>
                <a:gd name="connsiteY207" fmla="*/ 0 h 1771649"/>
                <a:gd name="connsiteX208" fmla="*/ 8919 w 19113"/>
                <a:gd name="connsiteY208" fmla="*/ 0 h 1771649"/>
                <a:gd name="connsiteX209" fmla="*/ 18444 w 19113"/>
                <a:gd name="connsiteY209" fmla="*/ 9525 h 1771649"/>
                <a:gd name="connsiteX210" fmla="*/ 18444 w 19113"/>
                <a:gd name="connsiteY210" fmla="*/ 9525 h 1771649"/>
                <a:gd name="connsiteX211" fmla="*/ 8919 w 19113"/>
                <a:gd name="connsiteY211" fmla="*/ 19050 h 1771649"/>
                <a:gd name="connsiteX212" fmla="*/ 8919 w 19113"/>
                <a:gd name="connsiteY212" fmla="*/ 19050 h 1771649"/>
                <a:gd name="connsiteX213" fmla="*/ -670 w 19113"/>
                <a:gd name="connsiteY213" fmla="*/ 9563 h 1771649"/>
                <a:gd name="connsiteX214" fmla="*/ -606 w 19113"/>
                <a:gd name="connsiteY214" fmla="*/ 8699 h 177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19113" h="1771649">
                  <a:moveTo>
                    <a:pt x="-606" y="1762125"/>
                  </a:moveTo>
                  <a:cubicBezTo>
                    <a:pt x="-606" y="1756867"/>
                    <a:pt x="3648" y="1752600"/>
                    <a:pt x="8919" y="1752600"/>
                  </a:cubicBezTo>
                  <a:lnTo>
                    <a:pt x="8919" y="1752600"/>
                  </a:lnTo>
                  <a:cubicBezTo>
                    <a:pt x="14189" y="1752600"/>
                    <a:pt x="18444" y="1756867"/>
                    <a:pt x="18444" y="1762125"/>
                  </a:cubicBezTo>
                  <a:lnTo>
                    <a:pt x="18444" y="1762125"/>
                  </a:lnTo>
                  <a:cubicBezTo>
                    <a:pt x="18444" y="1767383"/>
                    <a:pt x="14189" y="1771650"/>
                    <a:pt x="8919" y="1771650"/>
                  </a:cubicBezTo>
                  <a:lnTo>
                    <a:pt x="8919" y="1771650"/>
                  </a:lnTo>
                  <a:cubicBezTo>
                    <a:pt x="3648" y="1771650"/>
                    <a:pt x="-606" y="1767383"/>
                    <a:pt x="-606" y="1762125"/>
                  </a:cubicBezTo>
                  <a:close/>
                  <a:moveTo>
                    <a:pt x="-606" y="1685925"/>
                  </a:moveTo>
                  <a:cubicBezTo>
                    <a:pt x="-606" y="1680667"/>
                    <a:pt x="3648" y="1676400"/>
                    <a:pt x="8919" y="1676400"/>
                  </a:cubicBezTo>
                  <a:lnTo>
                    <a:pt x="8919" y="1676400"/>
                  </a:lnTo>
                  <a:cubicBezTo>
                    <a:pt x="14189" y="1676400"/>
                    <a:pt x="18444" y="1680667"/>
                    <a:pt x="18444" y="1685925"/>
                  </a:cubicBezTo>
                  <a:lnTo>
                    <a:pt x="18444" y="1685925"/>
                  </a:lnTo>
                  <a:cubicBezTo>
                    <a:pt x="18444" y="1691183"/>
                    <a:pt x="14189" y="1695450"/>
                    <a:pt x="8919" y="1695450"/>
                  </a:cubicBezTo>
                  <a:lnTo>
                    <a:pt x="8919" y="1695450"/>
                  </a:lnTo>
                  <a:cubicBezTo>
                    <a:pt x="3648" y="1695450"/>
                    <a:pt x="-606" y="1691183"/>
                    <a:pt x="-606" y="1685925"/>
                  </a:cubicBezTo>
                  <a:cubicBezTo>
                    <a:pt x="-606" y="1685906"/>
                    <a:pt x="-606" y="1685881"/>
                    <a:pt x="-606" y="1685862"/>
                  </a:cubicBezTo>
                  <a:close/>
                  <a:moveTo>
                    <a:pt x="-606" y="1609725"/>
                  </a:moveTo>
                  <a:cubicBezTo>
                    <a:pt x="-543" y="1604486"/>
                    <a:pt x="3712" y="1600264"/>
                    <a:pt x="8919" y="1600264"/>
                  </a:cubicBezTo>
                  <a:lnTo>
                    <a:pt x="8919" y="1600264"/>
                  </a:lnTo>
                  <a:cubicBezTo>
                    <a:pt x="14125" y="1600264"/>
                    <a:pt x="18380" y="1604486"/>
                    <a:pt x="18444" y="1609725"/>
                  </a:cubicBezTo>
                  <a:lnTo>
                    <a:pt x="18444" y="1609725"/>
                  </a:lnTo>
                  <a:cubicBezTo>
                    <a:pt x="18444" y="1614983"/>
                    <a:pt x="14189" y="1619250"/>
                    <a:pt x="8919" y="1619250"/>
                  </a:cubicBezTo>
                  <a:lnTo>
                    <a:pt x="8919" y="1619250"/>
                  </a:lnTo>
                  <a:cubicBezTo>
                    <a:pt x="3648" y="1619250"/>
                    <a:pt x="-606" y="1614989"/>
                    <a:pt x="-606" y="1609725"/>
                  </a:cubicBezTo>
                  <a:cubicBezTo>
                    <a:pt x="-606" y="1609681"/>
                    <a:pt x="-606" y="1609642"/>
                    <a:pt x="-606" y="1609598"/>
                  </a:cubicBezTo>
                  <a:close/>
                  <a:moveTo>
                    <a:pt x="-606" y="1533525"/>
                  </a:moveTo>
                  <a:cubicBezTo>
                    <a:pt x="-606" y="1528267"/>
                    <a:pt x="3648" y="1524000"/>
                    <a:pt x="8919" y="1524000"/>
                  </a:cubicBezTo>
                  <a:lnTo>
                    <a:pt x="8919" y="1524000"/>
                  </a:lnTo>
                  <a:cubicBezTo>
                    <a:pt x="14189" y="1524000"/>
                    <a:pt x="18444" y="1528267"/>
                    <a:pt x="18444" y="1533525"/>
                  </a:cubicBezTo>
                  <a:lnTo>
                    <a:pt x="18444" y="1533525"/>
                  </a:lnTo>
                  <a:cubicBezTo>
                    <a:pt x="18444" y="1538783"/>
                    <a:pt x="14189" y="1543050"/>
                    <a:pt x="8919" y="1543050"/>
                  </a:cubicBezTo>
                  <a:lnTo>
                    <a:pt x="8919" y="1543050"/>
                  </a:lnTo>
                  <a:cubicBezTo>
                    <a:pt x="3648" y="1543050"/>
                    <a:pt x="-606" y="1538789"/>
                    <a:pt x="-606" y="1533525"/>
                  </a:cubicBezTo>
                  <a:cubicBezTo>
                    <a:pt x="-606" y="1533481"/>
                    <a:pt x="-606" y="1533442"/>
                    <a:pt x="-606" y="1533398"/>
                  </a:cubicBezTo>
                  <a:close/>
                  <a:moveTo>
                    <a:pt x="-606" y="1457325"/>
                  </a:moveTo>
                  <a:cubicBezTo>
                    <a:pt x="-606" y="1452067"/>
                    <a:pt x="3648" y="1447800"/>
                    <a:pt x="8919" y="1447800"/>
                  </a:cubicBezTo>
                  <a:lnTo>
                    <a:pt x="8919" y="1447800"/>
                  </a:lnTo>
                  <a:cubicBezTo>
                    <a:pt x="14189" y="1447800"/>
                    <a:pt x="18444" y="1452067"/>
                    <a:pt x="18444" y="1457325"/>
                  </a:cubicBezTo>
                  <a:lnTo>
                    <a:pt x="18444" y="1457325"/>
                  </a:lnTo>
                  <a:cubicBezTo>
                    <a:pt x="18444" y="1462583"/>
                    <a:pt x="14189" y="1466850"/>
                    <a:pt x="8919" y="1466850"/>
                  </a:cubicBezTo>
                  <a:lnTo>
                    <a:pt x="8919" y="1466850"/>
                  </a:lnTo>
                  <a:cubicBezTo>
                    <a:pt x="3648" y="1466850"/>
                    <a:pt x="-606" y="1462589"/>
                    <a:pt x="-606" y="1457325"/>
                  </a:cubicBezTo>
                  <a:cubicBezTo>
                    <a:pt x="-606" y="1457262"/>
                    <a:pt x="-606" y="1457198"/>
                    <a:pt x="-606" y="1457134"/>
                  </a:cubicBezTo>
                  <a:close/>
                  <a:moveTo>
                    <a:pt x="-606" y="1381125"/>
                  </a:moveTo>
                  <a:cubicBezTo>
                    <a:pt x="-606" y="1375867"/>
                    <a:pt x="3648" y="1371600"/>
                    <a:pt x="8919" y="1371600"/>
                  </a:cubicBezTo>
                  <a:lnTo>
                    <a:pt x="8919" y="1371600"/>
                  </a:lnTo>
                  <a:cubicBezTo>
                    <a:pt x="14189" y="1371600"/>
                    <a:pt x="18444" y="1375867"/>
                    <a:pt x="18444" y="1381125"/>
                  </a:cubicBezTo>
                  <a:lnTo>
                    <a:pt x="18444" y="1381125"/>
                  </a:lnTo>
                  <a:cubicBezTo>
                    <a:pt x="18444" y="1386383"/>
                    <a:pt x="14189" y="1390650"/>
                    <a:pt x="8919" y="1390650"/>
                  </a:cubicBezTo>
                  <a:lnTo>
                    <a:pt x="8919" y="1390650"/>
                  </a:lnTo>
                  <a:cubicBezTo>
                    <a:pt x="3648" y="1390650"/>
                    <a:pt x="-606" y="1386389"/>
                    <a:pt x="-606" y="1381125"/>
                  </a:cubicBezTo>
                  <a:cubicBezTo>
                    <a:pt x="-606" y="1381062"/>
                    <a:pt x="-606" y="1380998"/>
                    <a:pt x="-606" y="1380934"/>
                  </a:cubicBezTo>
                  <a:close/>
                  <a:moveTo>
                    <a:pt x="-606" y="1304925"/>
                  </a:moveTo>
                  <a:cubicBezTo>
                    <a:pt x="-606" y="1299667"/>
                    <a:pt x="3648" y="1295400"/>
                    <a:pt x="8919" y="1295400"/>
                  </a:cubicBezTo>
                  <a:lnTo>
                    <a:pt x="8919" y="1295400"/>
                  </a:lnTo>
                  <a:cubicBezTo>
                    <a:pt x="14189" y="1295400"/>
                    <a:pt x="18444" y="1299667"/>
                    <a:pt x="18444" y="1304925"/>
                  </a:cubicBezTo>
                  <a:lnTo>
                    <a:pt x="18444" y="1304925"/>
                  </a:lnTo>
                  <a:cubicBezTo>
                    <a:pt x="18444" y="1310183"/>
                    <a:pt x="14189" y="1314450"/>
                    <a:pt x="8919" y="1314450"/>
                  </a:cubicBezTo>
                  <a:lnTo>
                    <a:pt x="8919" y="1314450"/>
                  </a:lnTo>
                  <a:cubicBezTo>
                    <a:pt x="3648" y="1314450"/>
                    <a:pt x="-606" y="1310189"/>
                    <a:pt x="-606" y="1304931"/>
                  </a:cubicBezTo>
                  <a:cubicBezTo>
                    <a:pt x="-606" y="1304842"/>
                    <a:pt x="-606" y="1304754"/>
                    <a:pt x="-606" y="1304671"/>
                  </a:cubicBezTo>
                  <a:close/>
                  <a:moveTo>
                    <a:pt x="-606" y="1228725"/>
                  </a:moveTo>
                  <a:cubicBezTo>
                    <a:pt x="-606" y="1223467"/>
                    <a:pt x="3648" y="1219200"/>
                    <a:pt x="8919" y="1219200"/>
                  </a:cubicBezTo>
                  <a:lnTo>
                    <a:pt x="8919" y="1219200"/>
                  </a:lnTo>
                  <a:cubicBezTo>
                    <a:pt x="14189" y="1219200"/>
                    <a:pt x="18444" y="1223467"/>
                    <a:pt x="18444" y="1228725"/>
                  </a:cubicBezTo>
                  <a:lnTo>
                    <a:pt x="18444" y="1228725"/>
                  </a:lnTo>
                  <a:cubicBezTo>
                    <a:pt x="18444" y="1233983"/>
                    <a:pt x="14189" y="1238250"/>
                    <a:pt x="8919" y="1238250"/>
                  </a:cubicBezTo>
                  <a:lnTo>
                    <a:pt x="8919" y="1238250"/>
                  </a:lnTo>
                  <a:cubicBezTo>
                    <a:pt x="3648" y="1238250"/>
                    <a:pt x="-606" y="1233989"/>
                    <a:pt x="-606" y="1228731"/>
                  </a:cubicBezTo>
                  <a:cubicBezTo>
                    <a:pt x="-606" y="1228642"/>
                    <a:pt x="-606" y="1228554"/>
                    <a:pt x="-606" y="1228471"/>
                  </a:cubicBezTo>
                  <a:close/>
                  <a:moveTo>
                    <a:pt x="-606" y="1152525"/>
                  </a:moveTo>
                  <a:cubicBezTo>
                    <a:pt x="-606" y="1147267"/>
                    <a:pt x="3648" y="1143000"/>
                    <a:pt x="8919" y="1143000"/>
                  </a:cubicBezTo>
                  <a:lnTo>
                    <a:pt x="8919" y="1143000"/>
                  </a:lnTo>
                  <a:cubicBezTo>
                    <a:pt x="14189" y="1143000"/>
                    <a:pt x="18444" y="1147267"/>
                    <a:pt x="18444" y="1152525"/>
                  </a:cubicBezTo>
                  <a:lnTo>
                    <a:pt x="18444" y="1152525"/>
                  </a:lnTo>
                  <a:cubicBezTo>
                    <a:pt x="18444" y="1157783"/>
                    <a:pt x="14189" y="1162050"/>
                    <a:pt x="8919" y="1162050"/>
                  </a:cubicBezTo>
                  <a:lnTo>
                    <a:pt x="8919" y="1162050"/>
                  </a:lnTo>
                  <a:cubicBezTo>
                    <a:pt x="3648" y="1162050"/>
                    <a:pt x="-606" y="1157789"/>
                    <a:pt x="-606" y="1152531"/>
                  </a:cubicBezTo>
                  <a:cubicBezTo>
                    <a:pt x="-606" y="1152423"/>
                    <a:pt x="-606" y="1152315"/>
                    <a:pt x="-606" y="1152208"/>
                  </a:cubicBezTo>
                  <a:close/>
                  <a:moveTo>
                    <a:pt x="-606" y="1076325"/>
                  </a:moveTo>
                  <a:cubicBezTo>
                    <a:pt x="-606" y="1071067"/>
                    <a:pt x="3648" y="1066800"/>
                    <a:pt x="8919" y="1066800"/>
                  </a:cubicBezTo>
                  <a:lnTo>
                    <a:pt x="8919" y="1066800"/>
                  </a:lnTo>
                  <a:cubicBezTo>
                    <a:pt x="14189" y="1066800"/>
                    <a:pt x="18444" y="1071067"/>
                    <a:pt x="18444" y="1076325"/>
                  </a:cubicBezTo>
                  <a:lnTo>
                    <a:pt x="18444" y="1076325"/>
                  </a:lnTo>
                  <a:cubicBezTo>
                    <a:pt x="18444" y="1081583"/>
                    <a:pt x="14189" y="1085850"/>
                    <a:pt x="8919" y="1085850"/>
                  </a:cubicBezTo>
                  <a:lnTo>
                    <a:pt x="8919" y="1085850"/>
                  </a:lnTo>
                  <a:cubicBezTo>
                    <a:pt x="3648" y="1085850"/>
                    <a:pt x="-606" y="1081589"/>
                    <a:pt x="-606" y="1076331"/>
                  </a:cubicBezTo>
                  <a:cubicBezTo>
                    <a:pt x="-606" y="1076223"/>
                    <a:pt x="-606" y="1076115"/>
                    <a:pt x="-606" y="1076008"/>
                  </a:cubicBezTo>
                  <a:close/>
                  <a:moveTo>
                    <a:pt x="-606" y="1000125"/>
                  </a:moveTo>
                  <a:cubicBezTo>
                    <a:pt x="-606" y="994867"/>
                    <a:pt x="3648" y="990600"/>
                    <a:pt x="8919" y="990600"/>
                  </a:cubicBezTo>
                  <a:lnTo>
                    <a:pt x="8919" y="990600"/>
                  </a:lnTo>
                  <a:cubicBezTo>
                    <a:pt x="14189" y="990600"/>
                    <a:pt x="18444" y="994867"/>
                    <a:pt x="18444" y="1000125"/>
                  </a:cubicBezTo>
                  <a:lnTo>
                    <a:pt x="18444" y="1000125"/>
                  </a:lnTo>
                  <a:cubicBezTo>
                    <a:pt x="18444" y="1005383"/>
                    <a:pt x="14189" y="1009650"/>
                    <a:pt x="8919" y="1009650"/>
                  </a:cubicBezTo>
                  <a:lnTo>
                    <a:pt x="8919" y="1009650"/>
                  </a:lnTo>
                  <a:cubicBezTo>
                    <a:pt x="3648" y="1009656"/>
                    <a:pt x="-606" y="1005396"/>
                    <a:pt x="-606" y="1000131"/>
                  </a:cubicBezTo>
                  <a:cubicBezTo>
                    <a:pt x="-606" y="1000004"/>
                    <a:pt x="-606" y="999871"/>
                    <a:pt x="-606" y="999744"/>
                  </a:cubicBezTo>
                  <a:close/>
                  <a:moveTo>
                    <a:pt x="-606" y="923925"/>
                  </a:moveTo>
                  <a:cubicBezTo>
                    <a:pt x="-606" y="918667"/>
                    <a:pt x="3648" y="914400"/>
                    <a:pt x="8919" y="914400"/>
                  </a:cubicBezTo>
                  <a:lnTo>
                    <a:pt x="8919" y="914400"/>
                  </a:lnTo>
                  <a:cubicBezTo>
                    <a:pt x="14189" y="914400"/>
                    <a:pt x="18444" y="918667"/>
                    <a:pt x="18444" y="923925"/>
                  </a:cubicBezTo>
                  <a:lnTo>
                    <a:pt x="18444" y="923925"/>
                  </a:lnTo>
                  <a:cubicBezTo>
                    <a:pt x="18380" y="929164"/>
                    <a:pt x="14125" y="933387"/>
                    <a:pt x="8919" y="933387"/>
                  </a:cubicBezTo>
                  <a:lnTo>
                    <a:pt x="8919" y="933387"/>
                  </a:lnTo>
                  <a:cubicBezTo>
                    <a:pt x="3648" y="933387"/>
                    <a:pt x="-606" y="929126"/>
                    <a:pt x="-606" y="923868"/>
                  </a:cubicBezTo>
                  <a:cubicBezTo>
                    <a:pt x="-606" y="923760"/>
                    <a:pt x="-606" y="923652"/>
                    <a:pt x="-606" y="923544"/>
                  </a:cubicBezTo>
                  <a:close/>
                  <a:moveTo>
                    <a:pt x="-606" y="847725"/>
                  </a:moveTo>
                  <a:cubicBezTo>
                    <a:pt x="-606" y="842467"/>
                    <a:pt x="3648" y="838200"/>
                    <a:pt x="8919" y="838200"/>
                  </a:cubicBezTo>
                  <a:lnTo>
                    <a:pt x="8919" y="838200"/>
                  </a:lnTo>
                  <a:cubicBezTo>
                    <a:pt x="14189" y="838200"/>
                    <a:pt x="18444" y="842467"/>
                    <a:pt x="18444" y="847725"/>
                  </a:cubicBezTo>
                  <a:lnTo>
                    <a:pt x="18444" y="847725"/>
                  </a:lnTo>
                  <a:cubicBezTo>
                    <a:pt x="18444" y="852983"/>
                    <a:pt x="14189" y="857250"/>
                    <a:pt x="8919" y="857250"/>
                  </a:cubicBezTo>
                  <a:lnTo>
                    <a:pt x="8919" y="857250"/>
                  </a:lnTo>
                  <a:cubicBezTo>
                    <a:pt x="3648" y="857256"/>
                    <a:pt x="-606" y="852996"/>
                    <a:pt x="-606" y="847738"/>
                  </a:cubicBezTo>
                  <a:cubicBezTo>
                    <a:pt x="-606" y="847585"/>
                    <a:pt x="-606" y="847433"/>
                    <a:pt x="-606" y="847281"/>
                  </a:cubicBezTo>
                  <a:close/>
                  <a:moveTo>
                    <a:pt x="-606" y="771525"/>
                  </a:moveTo>
                  <a:cubicBezTo>
                    <a:pt x="-606" y="766267"/>
                    <a:pt x="3648" y="762000"/>
                    <a:pt x="8919" y="762000"/>
                  </a:cubicBezTo>
                  <a:lnTo>
                    <a:pt x="8919" y="762000"/>
                  </a:lnTo>
                  <a:cubicBezTo>
                    <a:pt x="14189" y="762000"/>
                    <a:pt x="18444" y="766267"/>
                    <a:pt x="18444" y="771525"/>
                  </a:cubicBezTo>
                  <a:lnTo>
                    <a:pt x="18444" y="771525"/>
                  </a:lnTo>
                  <a:cubicBezTo>
                    <a:pt x="18444" y="776783"/>
                    <a:pt x="14189" y="781050"/>
                    <a:pt x="8919" y="781050"/>
                  </a:cubicBezTo>
                  <a:lnTo>
                    <a:pt x="8919" y="781050"/>
                  </a:lnTo>
                  <a:cubicBezTo>
                    <a:pt x="3648" y="781056"/>
                    <a:pt x="-606" y="776802"/>
                    <a:pt x="-606" y="771538"/>
                  </a:cubicBezTo>
                  <a:cubicBezTo>
                    <a:pt x="-606" y="771366"/>
                    <a:pt x="-606" y="771189"/>
                    <a:pt x="-606" y="771017"/>
                  </a:cubicBezTo>
                  <a:close/>
                  <a:moveTo>
                    <a:pt x="-606" y="695325"/>
                  </a:moveTo>
                  <a:cubicBezTo>
                    <a:pt x="-606" y="690067"/>
                    <a:pt x="3648" y="685800"/>
                    <a:pt x="8919" y="685800"/>
                  </a:cubicBezTo>
                  <a:lnTo>
                    <a:pt x="8919" y="685800"/>
                  </a:lnTo>
                  <a:cubicBezTo>
                    <a:pt x="14189" y="685800"/>
                    <a:pt x="18444" y="690067"/>
                    <a:pt x="18444" y="695325"/>
                  </a:cubicBezTo>
                  <a:lnTo>
                    <a:pt x="18444" y="695325"/>
                  </a:lnTo>
                  <a:cubicBezTo>
                    <a:pt x="18444" y="700583"/>
                    <a:pt x="14189" y="704850"/>
                    <a:pt x="8919" y="704850"/>
                  </a:cubicBezTo>
                  <a:lnTo>
                    <a:pt x="8919" y="704850"/>
                  </a:lnTo>
                  <a:cubicBezTo>
                    <a:pt x="3648" y="704856"/>
                    <a:pt x="-606" y="700602"/>
                    <a:pt x="-606" y="695338"/>
                  </a:cubicBezTo>
                  <a:cubicBezTo>
                    <a:pt x="-606" y="695166"/>
                    <a:pt x="-606" y="694989"/>
                    <a:pt x="-606" y="694817"/>
                  </a:cubicBezTo>
                  <a:close/>
                  <a:moveTo>
                    <a:pt x="-606" y="619125"/>
                  </a:moveTo>
                  <a:cubicBezTo>
                    <a:pt x="-606" y="613867"/>
                    <a:pt x="3648" y="609600"/>
                    <a:pt x="8919" y="609600"/>
                  </a:cubicBezTo>
                  <a:lnTo>
                    <a:pt x="8919" y="609600"/>
                  </a:lnTo>
                  <a:cubicBezTo>
                    <a:pt x="14189" y="609600"/>
                    <a:pt x="18444" y="613867"/>
                    <a:pt x="18444" y="619125"/>
                  </a:cubicBezTo>
                  <a:lnTo>
                    <a:pt x="18444" y="619125"/>
                  </a:lnTo>
                  <a:cubicBezTo>
                    <a:pt x="18444" y="624383"/>
                    <a:pt x="14189" y="628650"/>
                    <a:pt x="8919" y="628650"/>
                  </a:cubicBezTo>
                  <a:lnTo>
                    <a:pt x="8919" y="628650"/>
                  </a:lnTo>
                  <a:cubicBezTo>
                    <a:pt x="3648" y="628656"/>
                    <a:pt x="-606" y="624402"/>
                    <a:pt x="-606" y="619144"/>
                  </a:cubicBezTo>
                  <a:cubicBezTo>
                    <a:pt x="-606" y="618947"/>
                    <a:pt x="-606" y="618750"/>
                    <a:pt x="-606" y="618553"/>
                  </a:cubicBezTo>
                  <a:close/>
                  <a:moveTo>
                    <a:pt x="-606" y="542925"/>
                  </a:moveTo>
                  <a:cubicBezTo>
                    <a:pt x="-606" y="537667"/>
                    <a:pt x="3648" y="533400"/>
                    <a:pt x="8919" y="533400"/>
                  </a:cubicBezTo>
                  <a:lnTo>
                    <a:pt x="8919" y="533400"/>
                  </a:lnTo>
                  <a:cubicBezTo>
                    <a:pt x="14189" y="533400"/>
                    <a:pt x="18444" y="537667"/>
                    <a:pt x="18444" y="542925"/>
                  </a:cubicBezTo>
                  <a:lnTo>
                    <a:pt x="18444" y="542925"/>
                  </a:lnTo>
                  <a:cubicBezTo>
                    <a:pt x="18444" y="548183"/>
                    <a:pt x="14189" y="552450"/>
                    <a:pt x="8919" y="552450"/>
                  </a:cubicBezTo>
                  <a:lnTo>
                    <a:pt x="8919" y="552450"/>
                  </a:lnTo>
                  <a:cubicBezTo>
                    <a:pt x="3648" y="552456"/>
                    <a:pt x="-606" y="548202"/>
                    <a:pt x="-606" y="542944"/>
                  </a:cubicBezTo>
                  <a:cubicBezTo>
                    <a:pt x="-606" y="542747"/>
                    <a:pt x="-606" y="542550"/>
                    <a:pt x="-606" y="542353"/>
                  </a:cubicBezTo>
                  <a:close/>
                  <a:moveTo>
                    <a:pt x="-606" y="466725"/>
                  </a:moveTo>
                  <a:cubicBezTo>
                    <a:pt x="-606" y="461467"/>
                    <a:pt x="3648" y="457200"/>
                    <a:pt x="8919" y="457200"/>
                  </a:cubicBezTo>
                  <a:lnTo>
                    <a:pt x="8919" y="457200"/>
                  </a:lnTo>
                  <a:cubicBezTo>
                    <a:pt x="14189" y="457200"/>
                    <a:pt x="18444" y="461467"/>
                    <a:pt x="18444" y="466725"/>
                  </a:cubicBezTo>
                  <a:lnTo>
                    <a:pt x="18444" y="466725"/>
                  </a:lnTo>
                  <a:cubicBezTo>
                    <a:pt x="18444" y="471983"/>
                    <a:pt x="14189" y="476250"/>
                    <a:pt x="8919" y="476250"/>
                  </a:cubicBezTo>
                  <a:lnTo>
                    <a:pt x="8919" y="476250"/>
                  </a:lnTo>
                  <a:cubicBezTo>
                    <a:pt x="3648" y="476263"/>
                    <a:pt x="-606" y="472008"/>
                    <a:pt x="-606" y="466744"/>
                  </a:cubicBezTo>
                  <a:cubicBezTo>
                    <a:pt x="-606" y="466528"/>
                    <a:pt x="-606" y="466306"/>
                    <a:pt x="-606" y="466090"/>
                  </a:cubicBezTo>
                  <a:close/>
                  <a:moveTo>
                    <a:pt x="-606" y="390525"/>
                  </a:moveTo>
                  <a:cubicBezTo>
                    <a:pt x="-606" y="385267"/>
                    <a:pt x="3648" y="381000"/>
                    <a:pt x="8919" y="381000"/>
                  </a:cubicBezTo>
                  <a:lnTo>
                    <a:pt x="8919" y="381000"/>
                  </a:lnTo>
                  <a:cubicBezTo>
                    <a:pt x="14189" y="381000"/>
                    <a:pt x="18444" y="385267"/>
                    <a:pt x="18444" y="390525"/>
                  </a:cubicBezTo>
                  <a:lnTo>
                    <a:pt x="18444" y="390525"/>
                  </a:lnTo>
                  <a:cubicBezTo>
                    <a:pt x="18444" y="395783"/>
                    <a:pt x="14189" y="400050"/>
                    <a:pt x="8919" y="400050"/>
                  </a:cubicBezTo>
                  <a:lnTo>
                    <a:pt x="8919" y="400050"/>
                  </a:lnTo>
                  <a:cubicBezTo>
                    <a:pt x="3648" y="400063"/>
                    <a:pt x="-606" y="395808"/>
                    <a:pt x="-606" y="390544"/>
                  </a:cubicBezTo>
                  <a:cubicBezTo>
                    <a:pt x="-606" y="390328"/>
                    <a:pt x="-606" y="390106"/>
                    <a:pt x="-606" y="389890"/>
                  </a:cubicBezTo>
                  <a:close/>
                  <a:moveTo>
                    <a:pt x="-606" y="314325"/>
                  </a:moveTo>
                  <a:cubicBezTo>
                    <a:pt x="-606" y="309067"/>
                    <a:pt x="3648" y="304800"/>
                    <a:pt x="8919" y="304800"/>
                  </a:cubicBezTo>
                  <a:lnTo>
                    <a:pt x="8919" y="304800"/>
                  </a:lnTo>
                  <a:cubicBezTo>
                    <a:pt x="14189" y="304800"/>
                    <a:pt x="18444" y="309067"/>
                    <a:pt x="18444" y="314325"/>
                  </a:cubicBezTo>
                  <a:lnTo>
                    <a:pt x="18444" y="314325"/>
                  </a:lnTo>
                  <a:cubicBezTo>
                    <a:pt x="18444" y="319583"/>
                    <a:pt x="14189" y="323850"/>
                    <a:pt x="8919" y="323850"/>
                  </a:cubicBezTo>
                  <a:lnTo>
                    <a:pt x="8919" y="323850"/>
                  </a:lnTo>
                  <a:cubicBezTo>
                    <a:pt x="3648" y="323863"/>
                    <a:pt x="-606" y="319608"/>
                    <a:pt x="-606" y="314350"/>
                  </a:cubicBezTo>
                  <a:cubicBezTo>
                    <a:pt x="-606" y="314109"/>
                    <a:pt x="-606" y="313868"/>
                    <a:pt x="-606" y="313627"/>
                  </a:cubicBezTo>
                  <a:close/>
                  <a:moveTo>
                    <a:pt x="-606" y="238125"/>
                  </a:moveTo>
                  <a:cubicBezTo>
                    <a:pt x="-606" y="232867"/>
                    <a:pt x="3648" y="228600"/>
                    <a:pt x="8919" y="228600"/>
                  </a:cubicBezTo>
                  <a:lnTo>
                    <a:pt x="8919" y="228600"/>
                  </a:lnTo>
                  <a:cubicBezTo>
                    <a:pt x="14189" y="228600"/>
                    <a:pt x="18444" y="232867"/>
                    <a:pt x="18444" y="238125"/>
                  </a:cubicBezTo>
                  <a:lnTo>
                    <a:pt x="18444" y="238125"/>
                  </a:lnTo>
                  <a:cubicBezTo>
                    <a:pt x="18444" y="243383"/>
                    <a:pt x="14189" y="247650"/>
                    <a:pt x="8919" y="247650"/>
                  </a:cubicBezTo>
                  <a:lnTo>
                    <a:pt x="8919" y="247650"/>
                  </a:lnTo>
                  <a:cubicBezTo>
                    <a:pt x="3648" y="247669"/>
                    <a:pt x="-606" y="243415"/>
                    <a:pt x="-606" y="238157"/>
                  </a:cubicBezTo>
                  <a:cubicBezTo>
                    <a:pt x="-606" y="237890"/>
                    <a:pt x="-606" y="237630"/>
                    <a:pt x="-606" y="237363"/>
                  </a:cubicBezTo>
                  <a:close/>
                  <a:moveTo>
                    <a:pt x="-606" y="161925"/>
                  </a:moveTo>
                  <a:cubicBezTo>
                    <a:pt x="-606" y="156667"/>
                    <a:pt x="3648" y="152400"/>
                    <a:pt x="8919" y="152400"/>
                  </a:cubicBezTo>
                  <a:lnTo>
                    <a:pt x="8919" y="152400"/>
                  </a:lnTo>
                  <a:cubicBezTo>
                    <a:pt x="14189" y="152400"/>
                    <a:pt x="18444" y="156667"/>
                    <a:pt x="18444" y="161925"/>
                  </a:cubicBezTo>
                  <a:lnTo>
                    <a:pt x="18444" y="161925"/>
                  </a:lnTo>
                  <a:cubicBezTo>
                    <a:pt x="18444" y="167183"/>
                    <a:pt x="14189" y="171450"/>
                    <a:pt x="8919" y="171450"/>
                  </a:cubicBezTo>
                  <a:lnTo>
                    <a:pt x="8919" y="171450"/>
                  </a:lnTo>
                  <a:cubicBezTo>
                    <a:pt x="3648" y="171469"/>
                    <a:pt x="-606" y="167215"/>
                    <a:pt x="-606" y="161957"/>
                  </a:cubicBezTo>
                  <a:cubicBezTo>
                    <a:pt x="-606" y="161690"/>
                    <a:pt x="-606" y="161430"/>
                    <a:pt x="-606" y="161163"/>
                  </a:cubicBezTo>
                  <a:close/>
                  <a:moveTo>
                    <a:pt x="-606" y="85725"/>
                  </a:moveTo>
                  <a:cubicBezTo>
                    <a:pt x="-606" y="80467"/>
                    <a:pt x="3648" y="76200"/>
                    <a:pt x="8919" y="76200"/>
                  </a:cubicBezTo>
                  <a:lnTo>
                    <a:pt x="8919" y="76200"/>
                  </a:lnTo>
                  <a:cubicBezTo>
                    <a:pt x="14189" y="76200"/>
                    <a:pt x="18444" y="80467"/>
                    <a:pt x="18444" y="85725"/>
                  </a:cubicBezTo>
                  <a:lnTo>
                    <a:pt x="18444" y="85725"/>
                  </a:lnTo>
                  <a:cubicBezTo>
                    <a:pt x="18444" y="90983"/>
                    <a:pt x="14189" y="95250"/>
                    <a:pt x="8919" y="95250"/>
                  </a:cubicBezTo>
                  <a:lnTo>
                    <a:pt x="8919" y="95250"/>
                  </a:lnTo>
                  <a:cubicBezTo>
                    <a:pt x="3648" y="95269"/>
                    <a:pt x="-606" y="91021"/>
                    <a:pt x="-670" y="85763"/>
                  </a:cubicBezTo>
                  <a:cubicBezTo>
                    <a:pt x="-670" y="85471"/>
                    <a:pt x="-606" y="85185"/>
                    <a:pt x="-606" y="84899"/>
                  </a:cubicBezTo>
                  <a:close/>
                  <a:moveTo>
                    <a:pt x="-606" y="9525"/>
                  </a:moveTo>
                  <a:cubicBezTo>
                    <a:pt x="-606" y="4267"/>
                    <a:pt x="3648" y="0"/>
                    <a:pt x="8919" y="0"/>
                  </a:cubicBezTo>
                  <a:lnTo>
                    <a:pt x="8919" y="0"/>
                  </a:lnTo>
                  <a:cubicBezTo>
                    <a:pt x="14189" y="0"/>
                    <a:pt x="18444" y="4267"/>
                    <a:pt x="18444" y="9525"/>
                  </a:cubicBezTo>
                  <a:lnTo>
                    <a:pt x="18444" y="9525"/>
                  </a:lnTo>
                  <a:cubicBezTo>
                    <a:pt x="18444" y="14783"/>
                    <a:pt x="14189" y="19050"/>
                    <a:pt x="8919" y="19050"/>
                  </a:cubicBezTo>
                  <a:lnTo>
                    <a:pt x="8919" y="19050"/>
                  </a:lnTo>
                  <a:cubicBezTo>
                    <a:pt x="3648" y="19069"/>
                    <a:pt x="-606" y="14821"/>
                    <a:pt x="-670" y="9563"/>
                  </a:cubicBezTo>
                  <a:cubicBezTo>
                    <a:pt x="-670" y="9271"/>
                    <a:pt x="-606" y="8985"/>
                    <a:pt x="-606" y="8699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7864427" y="3037741"/>
              <a:ext cx="18763" cy="18894"/>
            </a:xfrm>
            <a:custGeom>
              <a:avLst/>
              <a:gdLst>
                <a:gd name="connsiteX0" fmla="*/ 8903 w 18763"/>
                <a:gd name="connsiteY0" fmla="*/ 18894 h 18894"/>
                <a:gd name="connsiteX1" fmla="*/ 2171 w 18763"/>
                <a:gd name="connsiteY1" fmla="*/ 16101 h 18894"/>
                <a:gd name="connsiteX2" fmla="*/ -622 w 18763"/>
                <a:gd name="connsiteY2" fmla="*/ 9369 h 18894"/>
                <a:gd name="connsiteX3" fmla="*/ -622 w 18763"/>
                <a:gd name="connsiteY3" fmla="*/ 7528 h 18894"/>
                <a:gd name="connsiteX4" fmla="*/ -115 w 18763"/>
                <a:gd name="connsiteY4" fmla="*/ 5750 h 18894"/>
                <a:gd name="connsiteX5" fmla="*/ 774 w 18763"/>
                <a:gd name="connsiteY5" fmla="*/ 4099 h 18894"/>
                <a:gd name="connsiteX6" fmla="*/ 1981 w 18763"/>
                <a:gd name="connsiteY6" fmla="*/ 2638 h 18894"/>
                <a:gd name="connsiteX7" fmla="*/ 15443 w 18763"/>
                <a:gd name="connsiteY7" fmla="*/ 2638 h 18894"/>
                <a:gd name="connsiteX8" fmla="*/ 16649 w 18763"/>
                <a:gd name="connsiteY8" fmla="*/ 4099 h 18894"/>
                <a:gd name="connsiteX9" fmla="*/ 17475 w 18763"/>
                <a:gd name="connsiteY9" fmla="*/ 5750 h 18894"/>
                <a:gd name="connsiteX10" fmla="*/ 18046 w 18763"/>
                <a:gd name="connsiteY10" fmla="*/ 7528 h 18894"/>
                <a:gd name="connsiteX11" fmla="*/ 18046 w 18763"/>
                <a:gd name="connsiteY11" fmla="*/ 9369 h 18894"/>
                <a:gd name="connsiteX12" fmla="*/ 15253 w 18763"/>
                <a:gd name="connsiteY12" fmla="*/ 16101 h 18894"/>
                <a:gd name="connsiteX13" fmla="*/ 8903 w 18763"/>
                <a:gd name="connsiteY13" fmla="*/ 18894 h 1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63" h="18894">
                  <a:moveTo>
                    <a:pt x="8903" y="18894"/>
                  </a:moveTo>
                  <a:cubicBezTo>
                    <a:pt x="6363" y="18894"/>
                    <a:pt x="3949" y="17885"/>
                    <a:pt x="2171" y="16101"/>
                  </a:cubicBezTo>
                  <a:cubicBezTo>
                    <a:pt x="394" y="14323"/>
                    <a:pt x="-622" y="11897"/>
                    <a:pt x="-622" y="9369"/>
                  </a:cubicBezTo>
                  <a:cubicBezTo>
                    <a:pt x="-686" y="8760"/>
                    <a:pt x="-686" y="8137"/>
                    <a:pt x="-622" y="7528"/>
                  </a:cubicBezTo>
                  <a:cubicBezTo>
                    <a:pt x="-495" y="6918"/>
                    <a:pt x="-368" y="6321"/>
                    <a:pt x="-115" y="5750"/>
                  </a:cubicBezTo>
                  <a:cubicBezTo>
                    <a:pt x="140" y="5179"/>
                    <a:pt x="457" y="4626"/>
                    <a:pt x="774" y="4099"/>
                  </a:cubicBezTo>
                  <a:cubicBezTo>
                    <a:pt x="1156" y="3585"/>
                    <a:pt x="1536" y="3096"/>
                    <a:pt x="1981" y="2638"/>
                  </a:cubicBezTo>
                  <a:cubicBezTo>
                    <a:pt x="5791" y="-879"/>
                    <a:pt x="11634" y="-879"/>
                    <a:pt x="15443" y="2638"/>
                  </a:cubicBezTo>
                  <a:cubicBezTo>
                    <a:pt x="15888" y="3096"/>
                    <a:pt x="16269" y="3585"/>
                    <a:pt x="16649" y="4099"/>
                  </a:cubicBezTo>
                  <a:cubicBezTo>
                    <a:pt x="16967" y="4613"/>
                    <a:pt x="17284" y="5172"/>
                    <a:pt x="17475" y="5750"/>
                  </a:cubicBezTo>
                  <a:cubicBezTo>
                    <a:pt x="17729" y="6321"/>
                    <a:pt x="17920" y="6918"/>
                    <a:pt x="18046" y="7528"/>
                  </a:cubicBezTo>
                  <a:cubicBezTo>
                    <a:pt x="18110" y="8137"/>
                    <a:pt x="18110" y="8760"/>
                    <a:pt x="18046" y="9369"/>
                  </a:cubicBezTo>
                  <a:cubicBezTo>
                    <a:pt x="18046" y="11897"/>
                    <a:pt x="17031" y="14323"/>
                    <a:pt x="15253" y="16101"/>
                  </a:cubicBezTo>
                  <a:cubicBezTo>
                    <a:pt x="13538" y="17790"/>
                    <a:pt x="11316" y="18780"/>
                    <a:pt x="8903" y="18894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7864475" y="3799585"/>
              <a:ext cx="19050" cy="19050"/>
            </a:xfrm>
            <a:custGeom>
              <a:avLst/>
              <a:gdLst>
                <a:gd name="connsiteX0" fmla="*/ 8855 w 19050"/>
                <a:gd name="connsiteY0" fmla="*/ 19050 h 19050"/>
                <a:gd name="connsiteX1" fmla="*/ -670 w 19050"/>
                <a:gd name="connsiteY1" fmla="*/ 9525 h 19050"/>
                <a:gd name="connsiteX2" fmla="*/ 2124 w 19050"/>
                <a:gd name="connsiteY2" fmla="*/ 2794 h 19050"/>
                <a:gd name="connsiteX3" fmla="*/ 3585 w 19050"/>
                <a:gd name="connsiteY3" fmla="*/ 1588 h 19050"/>
                <a:gd name="connsiteX4" fmla="*/ 5172 w 19050"/>
                <a:gd name="connsiteY4" fmla="*/ 762 h 19050"/>
                <a:gd name="connsiteX5" fmla="*/ 6950 w 19050"/>
                <a:gd name="connsiteY5" fmla="*/ 191 h 19050"/>
                <a:gd name="connsiteX6" fmla="*/ 10697 w 19050"/>
                <a:gd name="connsiteY6" fmla="*/ 191 h 19050"/>
                <a:gd name="connsiteX7" fmla="*/ 12474 w 19050"/>
                <a:gd name="connsiteY7" fmla="*/ 762 h 19050"/>
                <a:gd name="connsiteX8" fmla="*/ 14125 w 19050"/>
                <a:gd name="connsiteY8" fmla="*/ 1588 h 19050"/>
                <a:gd name="connsiteX9" fmla="*/ 15586 w 19050"/>
                <a:gd name="connsiteY9" fmla="*/ 2794 h 19050"/>
                <a:gd name="connsiteX10" fmla="*/ 18380 w 19050"/>
                <a:gd name="connsiteY10" fmla="*/ 9525 h 19050"/>
                <a:gd name="connsiteX11" fmla="*/ 15586 w 19050"/>
                <a:gd name="connsiteY11" fmla="*/ 16256 h 19050"/>
                <a:gd name="connsiteX12" fmla="*/ 8855 w 19050"/>
                <a:gd name="connsiteY12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" h="19050">
                  <a:moveTo>
                    <a:pt x="8855" y="19050"/>
                  </a:moveTo>
                  <a:cubicBezTo>
                    <a:pt x="3585" y="19050"/>
                    <a:pt x="-670" y="14783"/>
                    <a:pt x="-670" y="9525"/>
                  </a:cubicBezTo>
                  <a:cubicBezTo>
                    <a:pt x="-670" y="7004"/>
                    <a:pt x="346" y="4585"/>
                    <a:pt x="2124" y="2794"/>
                  </a:cubicBezTo>
                  <a:cubicBezTo>
                    <a:pt x="2569" y="2343"/>
                    <a:pt x="3076" y="1937"/>
                    <a:pt x="3585" y="1588"/>
                  </a:cubicBezTo>
                  <a:cubicBezTo>
                    <a:pt x="4093" y="1251"/>
                    <a:pt x="4600" y="972"/>
                    <a:pt x="5172" y="762"/>
                  </a:cubicBezTo>
                  <a:cubicBezTo>
                    <a:pt x="5744" y="514"/>
                    <a:pt x="6315" y="324"/>
                    <a:pt x="6950" y="191"/>
                  </a:cubicBezTo>
                  <a:cubicBezTo>
                    <a:pt x="8157" y="-64"/>
                    <a:pt x="9490" y="-64"/>
                    <a:pt x="10697" y="191"/>
                  </a:cubicBezTo>
                  <a:cubicBezTo>
                    <a:pt x="11332" y="311"/>
                    <a:pt x="11903" y="508"/>
                    <a:pt x="12474" y="762"/>
                  </a:cubicBezTo>
                  <a:cubicBezTo>
                    <a:pt x="13046" y="972"/>
                    <a:pt x="13618" y="1251"/>
                    <a:pt x="14125" y="1588"/>
                  </a:cubicBezTo>
                  <a:cubicBezTo>
                    <a:pt x="14634" y="1956"/>
                    <a:pt x="15141" y="2356"/>
                    <a:pt x="15586" y="2794"/>
                  </a:cubicBezTo>
                  <a:cubicBezTo>
                    <a:pt x="17364" y="4585"/>
                    <a:pt x="18380" y="7004"/>
                    <a:pt x="18380" y="9525"/>
                  </a:cubicBezTo>
                  <a:cubicBezTo>
                    <a:pt x="18380" y="12052"/>
                    <a:pt x="17364" y="14472"/>
                    <a:pt x="15586" y="16256"/>
                  </a:cubicBezTo>
                  <a:cubicBezTo>
                    <a:pt x="13808" y="18034"/>
                    <a:pt x="11395" y="19031"/>
                    <a:pt x="8855" y="19050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7864411" y="3876675"/>
              <a:ext cx="19113" cy="1771650"/>
            </a:xfrm>
            <a:custGeom>
              <a:avLst/>
              <a:gdLst>
                <a:gd name="connsiteX0" fmla="*/ -606 w 19113"/>
                <a:gd name="connsiteY0" fmla="*/ 1762125 h 1771650"/>
                <a:gd name="connsiteX1" fmla="*/ 8919 w 19113"/>
                <a:gd name="connsiteY1" fmla="*/ 1752600 h 1771650"/>
                <a:gd name="connsiteX2" fmla="*/ 8919 w 19113"/>
                <a:gd name="connsiteY2" fmla="*/ 1752600 h 1771650"/>
                <a:gd name="connsiteX3" fmla="*/ 18444 w 19113"/>
                <a:gd name="connsiteY3" fmla="*/ 1762125 h 1771650"/>
                <a:gd name="connsiteX4" fmla="*/ 18444 w 19113"/>
                <a:gd name="connsiteY4" fmla="*/ 1762125 h 1771650"/>
                <a:gd name="connsiteX5" fmla="*/ 8919 w 19113"/>
                <a:gd name="connsiteY5" fmla="*/ 1771650 h 1771650"/>
                <a:gd name="connsiteX6" fmla="*/ 8919 w 19113"/>
                <a:gd name="connsiteY6" fmla="*/ 1771650 h 1771650"/>
                <a:gd name="connsiteX7" fmla="*/ -606 w 19113"/>
                <a:gd name="connsiteY7" fmla="*/ 1762125 h 1771650"/>
                <a:gd name="connsiteX8" fmla="*/ -606 w 19113"/>
                <a:gd name="connsiteY8" fmla="*/ 1685925 h 1771650"/>
                <a:gd name="connsiteX9" fmla="*/ 8919 w 19113"/>
                <a:gd name="connsiteY9" fmla="*/ 1676400 h 1771650"/>
                <a:gd name="connsiteX10" fmla="*/ 8919 w 19113"/>
                <a:gd name="connsiteY10" fmla="*/ 1676400 h 1771650"/>
                <a:gd name="connsiteX11" fmla="*/ 18444 w 19113"/>
                <a:gd name="connsiteY11" fmla="*/ 1685925 h 1771650"/>
                <a:gd name="connsiteX12" fmla="*/ 18444 w 19113"/>
                <a:gd name="connsiteY12" fmla="*/ 1685925 h 1771650"/>
                <a:gd name="connsiteX13" fmla="*/ 8919 w 19113"/>
                <a:gd name="connsiteY13" fmla="*/ 1695450 h 1771650"/>
                <a:gd name="connsiteX14" fmla="*/ 8919 w 19113"/>
                <a:gd name="connsiteY14" fmla="*/ 1695450 h 1771650"/>
                <a:gd name="connsiteX15" fmla="*/ -606 w 19113"/>
                <a:gd name="connsiteY15" fmla="*/ 1685925 h 1771650"/>
                <a:gd name="connsiteX16" fmla="*/ -606 w 19113"/>
                <a:gd name="connsiteY16" fmla="*/ 1609725 h 1771650"/>
                <a:gd name="connsiteX17" fmla="*/ 8919 w 19113"/>
                <a:gd name="connsiteY17" fmla="*/ 1600264 h 1771650"/>
                <a:gd name="connsiteX18" fmla="*/ 8919 w 19113"/>
                <a:gd name="connsiteY18" fmla="*/ 1600264 h 1771650"/>
                <a:gd name="connsiteX19" fmla="*/ 18444 w 19113"/>
                <a:gd name="connsiteY19" fmla="*/ 1609725 h 1771650"/>
                <a:gd name="connsiteX20" fmla="*/ 18444 w 19113"/>
                <a:gd name="connsiteY20" fmla="*/ 1609725 h 1771650"/>
                <a:gd name="connsiteX21" fmla="*/ 8919 w 19113"/>
                <a:gd name="connsiteY21" fmla="*/ 1619314 h 1771650"/>
                <a:gd name="connsiteX22" fmla="*/ 8919 w 19113"/>
                <a:gd name="connsiteY22" fmla="*/ 1619314 h 1771650"/>
                <a:gd name="connsiteX23" fmla="*/ -606 w 19113"/>
                <a:gd name="connsiteY23" fmla="*/ 1609725 h 1771650"/>
                <a:gd name="connsiteX24" fmla="*/ -606 w 19113"/>
                <a:gd name="connsiteY24" fmla="*/ 1533525 h 1771650"/>
                <a:gd name="connsiteX25" fmla="*/ 8919 w 19113"/>
                <a:gd name="connsiteY25" fmla="*/ 1524000 h 1771650"/>
                <a:gd name="connsiteX26" fmla="*/ 8919 w 19113"/>
                <a:gd name="connsiteY26" fmla="*/ 1524000 h 1771650"/>
                <a:gd name="connsiteX27" fmla="*/ 18444 w 19113"/>
                <a:gd name="connsiteY27" fmla="*/ 1533525 h 1771650"/>
                <a:gd name="connsiteX28" fmla="*/ 18444 w 19113"/>
                <a:gd name="connsiteY28" fmla="*/ 1533525 h 1771650"/>
                <a:gd name="connsiteX29" fmla="*/ 8919 w 19113"/>
                <a:gd name="connsiteY29" fmla="*/ 1543050 h 1771650"/>
                <a:gd name="connsiteX30" fmla="*/ 8919 w 19113"/>
                <a:gd name="connsiteY30" fmla="*/ 1543050 h 1771650"/>
                <a:gd name="connsiteX31" fmla="*/ -606 w 19113"/>
                <a:gd name="connsiteY31" fmla="*/ 1533525 h 1771650"/>
                <a:gd name="connsiteX32" fmla="*/ -606 w 19113"/>
                <a:gd name="connsiteY32" fmla="*/ 1457325 h 1771650"/>
                <a:gd name="connsiteX33" fmla="*/ 8919 w 19113"/>
                <a:gd name="connsiteY33" fmla="*/ 1447800 h 1771650"/>
                <a:gd name="connsiteX34" fmla="*/ 8919 w 19113"/>
                <a:gd name="connsiteY34" fmla="*/ 1447800 h 1771650"/>
                <a:gd name="connsiteX35" fmla="*/ 18444 w 19113"/>
                <a:gd name="connsiteY35" fmla="*/ 1457325 h 1771650"/>
                <a:gd name="connsiteX36" fmla="*/ 18444 w 19113"/>
                <a:gd name="connsiteY36" fmla="*/ 1457325 h 1771650"/>
                <a:gd name="connsiteX37" fmla="*/ 8919 w 19113"/>
                <a:gd name="connsiteY37" fmla="*/ 1466850 h 1771650"/>
                <a:gd name="connsiteX38" fmla="*/ 8919 w 19113"/>
                <a:gd name="connsiteY38" fmla="*/ 1466850 h 1771650"/>
                <a:gd name="connsiteX39" fmla="*/ -606 w 19113"/>
                <a:gd name="connsiteY39" fmla="*/ 1457325 h 1771650"/>
                <a:gd name="connsiteX40" fmla="*/ -606 w 19113"/>
                <a:gd name="connsiteY40" fmla="*/ 1381125 h 1771650"/>
                <a:gd name="connsiteX41" fmla="*/ 8919 w 19113"/>
                <a:gd name="connsiteY41" fmla="*/ 1371600 h 1771650"/>
                <a:gd name="connsiteX42" fmla="*/ 8919 w 19113"/>
                <a:gd name="connsiteY42" fmla="*/ 1371600 h 1771650"/>
                <a:gd name="connsiteX43" fmla="*/ 18444 w 19113"/>
                <a:gd name="connsiteY43" fmla="*/ 1381125 h 1771650"/>
                <a:gd name="connsiteX44" fmla="*/ 18444 w 19113"/>
                <a:gd name="connsiteY44" fmla="*/ 1381125 h 1771650"/>
                <a:gd name="connsiteX45" fmla="*/ 8919 w 19113"/>
                <a:gd name="connsiteY45" fmla="*/ 1390650 h 1771650"/>
                <a:gd name="connsiteX46" fmla="*/ 8919 w 19113"/>
                <a:gd name="connsiteY46" fmla="*/ 1390650 h 1771650"/>
                <a:gd name="connsiteX47" fmla="*/ -606 w 19113"/>
                <a:gd name="connsiteY47" fmla="*/ 1381125 h 1771650"/>
                <a:gd name="connsiteX48" fmla="*/ -606 w 19113"/>
                <a:gd name="connsiteY48" fmla="*/ 1304925 h 1771650"/>
                <a:gd name="connsiteX49" fmla="*/ 8919 w 19113"/>
                <a:gd name="connsiteY49" fmla="*/ 1295400 h 1771650"/>
                <a:gd name="connsiteX50" fmla="*/ 8919 w 19113"/>
                <a:gd name="connsiteY50" fmla="*/ 1295400 h 1771650"/>
                <a:gd name="connsiteX51" fmla="*/ 18444 w 19113"/>
                <a:gd name="connsiteY51" fmla="*/ 1304925 h 1771650"/>
                <a:gd name="connsiteX52" fmla="*/ 18444 w 19113"/>
                <a:gd name="connsiteY52" fmla="*/ 1304925 h 1771650"/>
                <a:gd name="connsiteX53" fmla="*/ 8919 w 19113"/>
                <a:gd name="connsiteY53" fmla="*/ 1314450 h 1771650"/>
                <a:gd name="connsiteX54" fmla="*/ 8919 w 19113"/>
                <a:gd name="connsiteY54" fmla="*/ 1314450 h 1771650"/>
                <a:gd name="connsiteX55" fmla="*/ -606 w 19113"/>
                <a:gd name="connsiteY55" fmla="*/ 1304925 h 1771650"/>
                <a:gd name="connsiteX56" fmla="*/ -606 w 19113"/>
                <a:gd name="connsiteY56" fmla="*/ 1228725 h 1771650"/>
                <a:gd name="connsiteX57" fmla="*/ 8919 w 19113"/>
                <a:gd name="connsiteY57" fmla="*/ 1219200 h 1771650"/>
                <a:gd name="connsiteX58" fmla="*/ 8919 w 19113"/>
                <a:gd name="connsiteY58" fmla="*/ 1219200 h 1771650"/>
                <a:gd name="connsiteX59" fmla="*/ 18444 w 19113"/>
                <a:gd name="connsiteY59" fmla="*/ 1228725 h 1771650"/>
                <a:gd name="connsiteX60" fmla="*/ 18444 w 19113"/>
                <a:gd name="connsiteY60" fmla="*/ 1228725 h 1771650"/>
                <a:gd name="connsiteX61" fmla="*/ 8919 w 19113"/>
                <a:gd name="connsiteY61" fmla="*/ 1238250 h 1771650"/>
                <a:gd name="connsiteX62" fmla="*/ 8919 w 19113"/>
                <a:gd name="connsiteY62" fmla="*/ 1238250 h 1771650"/>
                <a:gd name="connsiteX63" fmla="*/ -606 w 19113"/>
                <a:gd name="connsiteY63" fmla="*/ 1228725 h 1771650"/>
                <a:gd name="connsiteX64" fmla="*/ -606 w 19113"/>
                <a:gd name="connsiteY64" fmla="*/ 1152525 h 1771650"/>
                <a:gd name="connsiteX65" fmla="*/ 8919 w 19113"/>
                <a:gd name="connsiteY65" fmla="*/ 1143000 h 1771650"/>
                <a:gd name="connsiteX66" fmla="*/ 8919 w 19113"/>
                <a:gd name="connsiteY66" fmla="*/ 1143000 h 1771650"/>
                <a:gd name="connsiteX67" fmla="*/ 18444 w 19113"/>
                <a:gd name="connsiteY67" fmla="*/ 1152525 h 1771650"/>
                <a:gd name="connsiteX68" fmla="*/ 18444 w 19113"/>
                <a:gd name="connsiteY68" fmla="*/ 1152525 h 1771650"/>
                <a:gd name="connsiteX69" fmla="*/ 8919 w 19113"/>
                <a:gd name="connsiteY69" fmla="*/ 1162050 h 1771650"/>
                <a:gd name="connsiteX70" fmla="*/ 8919 w 19113"/>
                <a:gd name="connsiteY70" fmla="*/ 1162050 h 1771650"/>
                <a:gd name="connsiteX71" fmla="*/ -606 w 19113"/>
                <a:gd name="connsiteY71" fmla="*/ 1152525 h 1771650"/>
                <a:gd name="connsiteX72" fmla="*/ -606 w 19113"/>
                <a:gd name="connsiteY72" fmla="*/ 1076325 h 1771650"/>
                <a:gd name="connsiteX73" fmla="*/ 8919 w 19113"/>
                <a:gd name="connsiteY73" fmla="*/ 1066800 h 1771650"/>
                <a:gd name="connsiteX74" fmla="*/ 8919 w 19113"/>
                <a:gd name="connsiteY74" fmla="*/ 1066800 h 1771650"/>
                <a:gd name="connsiteX75" fmla="*/ 18444 w 19113"/>
                <a:gd name="connsiteY75" fmla="*/ 1076325 h 1771650"/>
                <a:gd name="connsiteX76" fmla="*/ 18444 w 19113"/>
                <a:gd name="connsiteY76" fmla="*/ 1076325 h 1771650"/>
                <a:gd name="connsiteX77" fmla="*/ 8919 w 19113"/>
                <a:gd name="connsiteY77" fmla="*/ 1085850 h 1771650"/>
                <a:gd name="connsiteX78" fmla="*/ 8919 w 19113"/>
                <a:gd name="connsiteY78" fmla="*/ 1085850 h 1771650"/>
                <a:gd name="connsiteX79" fmla="*/ -606 w 19113"/>
                <a:gd name="connsiteY79" fmla="*/ 1076325 h 1771650"/>
                <a:gd name="connsiteX80" fmla="*/ -606 w 19113"/>
                <a:gd name="connsiteY80" fmla="*/ 1000125 h 1771650"/>
                <a:gd name="connsiteX81" fmla="*/ 8919 w 19113"/>
                <a:gd name="connsiteY81" fmla="*/ 990600 h 1771650"/>
                <a:gd name="connsiteX82" fmla="*/ 8919 w 19113"/>
                <a:gd name="connsiteY82" fmla="*/ 990600 h 1771650"/>
                <a:gd name="connsiteX83" fmla="*/ 18444 w 19113"/>
                <a:gd name="connsiteY83" fmla="*/ 1000125 h 1771650"/>
                <a:gd name="connsiteX84" fmla="*/ 18444 w 19113"/>
                <a:gd name="connsiteY84" fmla="*/ 1000125 h 1771650"/>
                <a:gd name="connsiteX85" fmla="*/ 8919 w 19113"/>
                <a:gd name="connsiteY85" fmla="*/ 1009650 h 1771650"/>
                <a:gd name="connsiteX86" fmla="*/ 8919 w 19113"/>
                <a:gd name="connsiteY86" fmla="*/ 1009650 h 1771650"/>
                <a:gd name="connsiteX87" fmla="*/ -606 w 19113"/>
                <a:gd name="connsiteY87" fmla="*/ 1000131 h 1771650"/>
                <a:gd name="connsiteX88" fmla="*/ -606 w 19113"/>
                <a:gd name="connsiteY88" fmla="*/ 999744 h 1771650"/>
                <a:gd name="connsiteX89" fmla="*/ -606 w 19113"/>
                <a:gd name="connsiteY89" fmla="*/ 923925 h 1771650"/>
                <a:gd name="connsiteX90" fmla="*/ 8919 w 19113"/>
                <a:gd name="connsiteY90" fmla="*/ 914336 h 1771650"/>
                <a:gd name="connsiteX91" fmla="*/ 8919 w 19113"/>
                <a:gd name="connsiteY91" fmla="*/ 914336 h 1771650"/>
                <a:gd name="connsiteX92" fmla="*/ 18444 w 19113"/>
                <a:gd name="connsiteY92" fmla="*/ 923925 h 1771650"/>
                <a:gd name="connsiteX93" fmla="*/ 18444 w 19113"/>
                <a:gd name="connsiteY93" fmla="*/ 923925 h 1771650"/>
                <a:gd name="connsiteX94" fmla="*/ 8919 w 19113"/>
                <a:gd name="connsiteY94" fmla="*/ 933450 h 1771650"/>
                <a:gd name="connsiteX95" fmla="*/ 8919 w 19113"/>
                <a:gd name="connsiteY95" fmla="*/ 933450 h 1771650"/>
                <a:gd name="connsiteX96" fmla="*/ -606 w 19113"/>
                <a:gd name="connsiteY96" fmla="*/ 923931 h 1771650"/>
                <a:gd name="connsiteX97" fmla="*/ -606 w 19113"/>
                <a:gd name="connsiteY97" fmla="*/ 923544 h 1771650"/>
                <a:gd name="connsiteX98" fmla="*/ -606 w 19113"/>
                <a:gd name="connsiteY98" fmla="*/ 847725 h 1771650"/>
                <a:gd name="connsiteX99" fmla="*/ 8919 w 19113"/>
                <a:gd name="connsiteY99" fmla="*/ 838200 h 1771650"/>
                <a:gd name="connsiteX100" fmla="*/ 8919 w 19113"/>
                <a:gd name="connsiteY100" fmla="*/ 838200 h 1771650"/>
                <a:gd name="connsiteX101" fmla="*/ 18444 w 19113"/>
                <a:gd name="connsiteY101" fmla="*/ 847725 h 1771650"/>
                <a:gd name="connsiteX102" fmla="*/ 18444 w 19113"/>
                <a:gd name="connsiteY102" fmla="*/ 847725 h 1771650"/>
                <a:gd name="connsiteX103" fmla="*/ 8919 w 19113"/>
                <a:gd name="connsiteY103" fmla="*/ 857250 h 1771650"/>
                <a:gd name="connsiteX104" fmla="*/ 8919 w 19113"/>
                <a:gd name="connsiteY104" fmla="*/ 857250 h 1771650"/>
                <a:gd name="connsiteX105" fmla="*/ -606 w 19113"/>
                <a:gd name="connsiteY105" fmla="*/ 847738 h 1771650"/>
                <a:gd name="connsiteX106" fmla="*/ -606 w 19113"/>
                <a:gd name="connsiteY106" fmla="*/ 847280 h 1771650"/>
                <a:gd name="connsiteX107" fmla="*/ -606 w 19113"/>
                <a:gd name="connsiteY107" fmla="*/ 771525 h 1771650"/>
                <a:gd name="connsiteX108" fmla="*/ 8919 w 19113"/>
                <a:gd name="connsiteY108" fmla="*/ 762000 h 1771650"/>
                <a:gd name="connsiteX109" fmla="*/ 8919 w 19113"/>
                <a:gd name="connsiteY109" fmla="*/ 762000 h 1771650"/>
                <a:gd name="connsiteX110" fmla="*/ 18444 w 19113"/>
                <a:gd name="connsiteY110" fmla="*/ 771525 h 1771650"/>
                <a:gd name="connsiteX111" fmla="*/ 18444 w 19113"/>
                <a:gd name="connsiteY111" fmla="*/ 771525 h 1771650"/>
                <a:gd name="connsiteX112" fmla="*/ 8919 w 19113"/>
                <a:gd name="connsiteY112" fmla="*/ 781050 h 1771650"/>
                <a:gd name="connsiteX113" fmla="*/ 8919 w 19113"/>
                <a:gd name="connsiteY113" fmla="*/ 781050 h 1771650"/>
                <a:gd name="connsiteX114" fmla="*/ -606 w 19113"/>
                <a:gd name="connsiteY114" fmla="*/ 771538 h 1771650"/>
                <a:gd name="connsiteX115" fmla="*/ -606 w 19113"/>
                <a:gd name="connsiteY115" fmla="*/ 771017 h 1771650"/>
                <a:gd name="connsiteX116" fmla="*/ -606 w 19113"/>
                <a:gd name="connsiteY116" fmla="*/ 695325 h 1771650"/>
                <a:gd name="connsiteX117" fmla="*/ 8919 w 19113"/>
                <a:gd name="connsiteY117" fmla="*/ 685800 h 1771650"/>
                <a:gd name="connsiteX118" fmla="*/ 8919 w 19113"/>
                <a:gd name="connsiteY118" fmla="*/ 685800 h 1771650"/>
                <a:gd name="connsiteX119" fmla="*/ 18444 w 19113"/>
                <a:gd name="connsiteY119" fmla="*/ 695325 h 1771650"/>
                <a:gd name="connsiteX120" fmla="*/ 18444 w 19113"/>
                <a:gd name="connsiteY120" fmla="*/ 695325 h 1771650"/>
                <a:gd name="connsiteX121" fmla="*/ 8919 w 19113"/>
                <a:gd name="connsiteY121" fmla="*/ 704850 h 1771650"/>
                <a:gd name="connsiteX122" fmla="*/ 8919 w 19113"/>
                <a:gd name="connsiteY122" fmla="*/ 704850 h 1771650"/>
                <a:gd name="connsiteX123" fmla="*/ -606 w 19113"/>
                <a:gd name="connsiteY123" fmla="*/ 695338 h 1771650"/>
                <a:gd name="connsiteX124" fmla="*/ -606 w 19113"/>
                <a:gd name="connsiteY124" fmla="*/ 694817 h 1771650"/>
                <a:gd name="connsiteX125" fmla="*/ -606 w 19113"/>
                <a:gd name="connsiteY125" fmla="*/ 619125 h 1771650"/>
                <a:gd name="connsiteX126" fmla="*/ 8919 w 19113"/>
                <a:gd name="connsiteY126" fmla="*/ 609600 h 1771650"/>
                <a:gd name="connsiteX127" fmla="*/ 8919 w 19113"/>
                <a:gd name="connsiteY127" fmla="*/ 609600 h 1771650"/>
                <a:gd name="connsiteX128" fmla="*/ 18444 w 19113"/>
                <a:gd name="connsiteY128" fmla="*/ 619125 h 1771650"/>
                <a:gd name="connsiteX129" fmla="*/ 18444 w 19113"/>
                <a:gd name="connsiteY129" fmla="*/ 619125 h 1771650"/>
                <a:gd name="connsiteX130" fmla="*/ 8919 w 19113"/>
                <a:gd name="connsiteY130" fmla="*/ 628650 h 1771650"/>
                <a:gd name="connsiteX131" fmla="*/ 8919 w 19113"/>
                <a:gd name="connsiteY131" fmla="*/ 628650 h 1771650"/>
                <a:gd name="connsiteX132" fmla="*/ -606 w 19113"/>
                <a:gd name="connsiteY132" fmla="*/ 619144 h 1771650"/>
                <a:gd name="connsiteX133" fmla="*/ -606 w 19113"/>
                <a:gd name="connsiteY133" fmla="*/ 618553 h 1771650"/>
                <a:gd name="connsiteX134" fmla="*/ -606 w 19113"/>
                <a:gd name="connsiteY134" fmla="*/ 542925 h 1771650"/>
                <a:gd name="connsiteX135" fmla="*/ 8919 w 19113"/>
                <a:gd name="connsiteY135" fmla="*/ 533400 h 1771650"/>
                <a:gd name="connsiteX136" fmla="*/ 8919 w 19113"/>
                <a:gd name="connsiteY136" fmla="*/ 533400 h 1771650"/>
                <a:gd name="connsiteX137" fmla="*/ 18444 w 19113"/>
                <a:gd name="connsiteY137" fmla="*/ 542925 h 1771650"/>
                <a:gd name="connsiteX138" fmla="*/ 18444 w 19113"/>
                <a:gd name="connsiteY138" fmla="*/ 542925 h 1771650"/>
                <a:gd name="connsiteX139" fmla="*/ 8919 w 19113"/>
                <a:gd name="connsiteY139" fmla="*/ 552450 h 1771650"/>
                <a:gd name="connsiteX140" fmla="*/ 8919 w 19113"/>
                <a:gd name="connsiteY140" fmla="*/ 552450 h 1771650"/>
                <a:gd name="connsiteX141" fmla="*/ -606 w 19113"/>
                <a:gd name="connsiteY141" fmla="*/ 542944 h 1771650"/>
                <a:gd name="connsiteX142" fmla="*/ -606 w 19113"/>
                <a:gd name="connsiteY142" fmla="*/ 542353 h 1771650"/>
                <a:gd name="connsiteX143" fmla="*/ -606 w 19113"/>
                <a:gd name="connsiteY143" fmla="*/ 466725 h 1771650"/>
                <a:gd name="connsiteX144" fmla="*/ 8919 w 19113"/>
                <a:gd name="connsiteY144" fmla="*/ 457200 h 1771650"/>
                <a:gd name="connsiteX145" fmla="*/ 8919 w 19113"/>
                <a:gd name="connsiteY145" fmla="*/ 457200 h 1771650"/>
                <a:gd name="connsiteX146" fmla="*/ 18444 w 19113"/>
                <a:gd name="connsiteY146" fmla="*/ 466725 h 1771650"/>
                <a:gd name="connsiteX147" fmla="*/ 18444 w 19113"/>
                <a:gd name="connsiteY147" fmla="*/ 466725 h 1771650"/>
                <a:gd name="connsiteX148" fmla="*/ 8919 w 19113"/>
                <a:gd name="connsiteY148" fmla="*/ 476250 h 1771650"/>
                <a:gd name="connsiteX149" fmla="*/ 8919 w 19113"/>
                <a:gd name="connsiteY149" fmla="*/ 476250 h 1771650"/>
                <a:gd name="connsiteX150" fmla="*/ -606 w 19113"/>
                <a:gd name="connsiteY150" fmla="*/ 466744 h 1771650"/>
                <a:gd name="connsiteX151" fmla="*/ -606 w 19113"/>
                <a:gd name="connsiteY151" fmla="*/ 466090 h 1771650"/>
                <a:gd name="connsiteX152" fmla="*/ -606 w 19113"/>
                <a:gd name="connsiteY152" fmla="*/ 390525 h 1771650"/>
                <a:gd name="connsiteX153" fmla="*/ 8919 w 19113"/>
                <a:gd name="connsiteY153" fmla="*/ 381000 h 1771650"/>
                <a:gd name="connsiteX154" fmla="*/ 8919 w 19113"/>
                <a:gd name="connsiteY154" fmla="*/ 381000 h 1771650"/>
                <a:gd name="connsiteX155" fmla="*/ 18444 w 19113"/>
                <a:gd name="connsiteY155" fmla="*/ 390525 h 1771650"/>
                <a:gd name="connsiteX156" fmla="*/ 18444 w 19113"/>
                <a:gd name="connsiteY156" fmla="*/ 390525 h 1771650"/>
                <a:gd name="connsiteX157" fmla="*/ 8919 w 19113"/>
                <a:gd name="connsiteY157" fmla="*/ 400050 h 1771650"/>
                <a:gd name="connsiteX158" fmla="*/ 8919 w 19113"/>
                <a:gd name="connsiteY158" fmla="*/ 400050 h 1771650"/>
                <a:gd name="connsiteX159" fmla="*/ -606 w 19113"/>
                <a:gd name="connsiteY159" fmla="*/ 390544 h 1771650"/>
                <a:gd name="connsiteX160" fmla="*/ -606 w 19113"/>
                <a:gd name="connsiteY160" fmla="*/ 389890 h 1771650"/>
                <a:gd name="connsiteX161" fmla="*/ -606 w 19113"/>
                <a:gd name="connsiteY161" fmla="*/ 314325 h 1771650"/>
                <a:gd name="connsiteX162" fmla="*/ 8919 w 19113"/>
                <a:gd name="connsiteY162" fmla="*/ 304800 h 1771650"/>
                <a:gd name="connsiteX163" fmla="*/ 8919 w 19113"/>
                <a:gd name="connsiteY163" fmla="*/ 304800 h 1771650"/>
                <a:gd name="connsiteX164" fmla="*/ 18444 w 19113"/>
                <a:gd name="connsiteY164" fmla="*/ 314325 h 1771650"/>
                <a:gd name="connsiteX165" fmla="*/ 18444 w 19113"/>
                <a:gd name="connsiteY165" fmla="*/ 314325 h 1771650"/>
                <a:gd name="connsiteX166" fmla="*/ 8919 w 19113"/>
                <a:gd name="connsiteY166" fmla="*/ 323850 h 1771650"/>
                <a:gd name="connsiteX167" fmla="*/ 8919 w 19113"/>
                <a:gd name="connsiteY167" fmla="*/ 323850 h 1771650"/>
                <a:gd name="connsiteX168" fmla="*/ -606 w 19113"/>
                <a:gd name="connsiteY168" fmla="*/ 314351 h 1771650"/>
                <a:gd name="connsiteX169" fmla="*/ -606 w 19113"/>
                <a:gd name="connsiteY169" fmla="*/ 313627 h 1771650"/>
                <a:gd name="connsiteX170" fmla="*/ -606 w 19113"/>
                <a:gd name="connsiteY170" fmla="*/ 238125 h 1771650"/>
                <a:gd name="connsiteX171" fmla="*/ 8919 w 19113"/>
                <a:gd name="connsiteY171" fmla="*/ 228600 h 1771650"/>
                <a:gd name="connsiteX172" fmla="*/ 8919 w 19113"/>
                <a:gd name="connsiteY172" fmla="*/ 228600 h 1771650"/>
                <a:gd name="connsiteX173" fmla="*/ 18444 w 19113"/>
                <a:gd name="connsiteY173" fmla="*/ 238125 h 1771650"/>
                <a:gd name="connsiteX174" fmla="*/ 18444 w 19113"/>
                <a:gd name="connsiteY174" fmla="*/ 238125 h 1771650"/>
                <a:gd name="connsiteX175" fmla="*/ 8919 w 19113"/>
                <a:gd name="connsiteY175" fmla="*/ 247650 h 1771650"/>
                <a:gd name="connsiteX176" fmla="*/ 8919 w 19113"/>
                <a:gd name="connsiteY176" fmla="*/ 247650 h 1771650"/>
                <a:gd name="connsiteX177" fmla="*/ -606 w 19113"/>
                <a:gd name="connsiteY177" fmla="*/ 238157 h 1771650"/>
                <a:gd name="connsiteX178" fmla="*/ -606 w 19113"/>
                <a:gd name="connsiteY178" fmla="*/ 237363 h 1771650"/>
                <a:gd name="connsiteX179" fmla="*/ -606 w 19113"/>
                <a:gd name="connsiteY179" fmla="*/ 161925 h 1771650"/>
                <a:gd name="connsiteX180" fmla="*/ 8919 w 19113"/>
                <a:gd name="connsiteY180" fmla="*/ 152400 h 1771650"/>
                <a:gd name="connsiteX181" fmla="*/ 8919 w 19113"/>
                <a:gd name="connsiteY181" fmla="*/ 152400 h 1771650"/>
                <a:gd name="connsiteX182" fmla="*/ 18444 w 19113"/>
                <a:gd name="connsiteY182" fmla="*/ 161925 h 1771650"/>
                <a:gd name="connsiteX183" fmla="*/ 18444 w 19113"/>
                <a:gd name="connsiteY183" fmla="*/ 161925 h 1771650"/>
                <a:gd name="connsiteX184" fmla="*/ 8919 w 19113"/>
                <a:gd name="connsiteY184" fmla="*/ 171450 h 1771650"/>
                <a:gd name="connsiteX185" fmla="*/ 8919 w 19113"/>
                <a:gd name="connsiteY185" fmla="*/ 171450 h 1771650"/>
                <a:gd name="connsiteX186" fmla="*/ -606 w 19113"/>
                <a:gd name="connsiteY186" fmla="*/ 161957 h 1771650"/>
                <a:gd name="connsiteX187" fmla="*/ -606 w 19113"/>
                <a:gd name="connsiteY187" fmla="*/ 161163 h 1771650"/>
                <a:gd name="connsiteX188" fmla="*/ -606 w 19113"/>
                <a:gd name="connsiteY188" fmla="*/ 85725 h 1771650"/>
                <a:gd name="connsiteX189" fmla="*/ 8919 w 19113"/>
                <a:gd name="connsiteY189" fmla="*/ 76200 h 1771650"/>
                <a:gd name="connsiteX190" fmla="*/ 8919 w 19113"/>
                <a:gd name="connsiteY190" fmla="*/ 76200 h 1771650"/>
                <a:gd name="connsiteX191" fmla="*/ 18444 w 19113"/>
                <a:gd name="connsiteY191" fmla="*/ 85725 h 1771650"/>
                <a:gd name="connsiteX192" fmla="*/ 18444 w 19113"/>
                <a:gd name="connsiteY192" fmla="*/ 85725 h 1771650"/>
                <a:gd name="connsiteX193" fmla="*/ 8919 w 19113"/>
                <a:gd name="connsiteY193" fmla="*/ 95250 h 1771650"/>
                <a:gd name="connsiteX194" fmla="*/ 8919 w 19113"/>
                <a:gd name="connsiteY194" fmla="*/ 95250 h 1771650"/>
                <a:gd name="connsiteX195" fmla="*/ -670 w 19113"/>
                <a:gd name="connsiteY195" fmla="*/ 85763 h 1771650"/>
                <a:gd name="connsiteX196" fmla="*/ -606 w 19113"/>
                <a:gd name="connsiteY196" fmla="*/ 84899 h 1771650"/>
                <a:gd name="connsiteX197" fmla="*/ -606 w 19113"/>
                <a:gd name="connsiteY197" fmla="*/ 9525 h 1771650"/>
                <a:gd name="connsiteX198" fmla="*/ 8919 w 19113"/>
                <a:gd name="connsiteY198" fmla="*/ 0 h 1771650"/>
                <a:gd name="connsiteX199" fmla="*/ 8919 w 19113"/>
                <a:gd name="connsiteY199" fmla="*/ 0 h 1771650"/>
                <a:gd name="connsiteX200" fmla="*/ 18444 w 19113"/>
                <a:gd name="connsiteY200" fmla="*/ 9525 h 1771650"/>
                <a:gd name="connsiteX201" fmla="*/ 18444 w 19113"/>
                <a:gd name="connsiteY201" fmla="*/ 9525 h 1771650"/>
                <a:gd name="connsiteX202" fmla="*/ 8919 w 19113"/>
                <a:gd name="connsiteY202" fmla="*/ 19050 h 1771650"/>
                <a:gd name="connsiteX203" fmla="*/ 8919 w 19113"/>
                <a:gd name="connsiteY203" fmla="*/ 19050 h 1771650"/>
                <a:gd name="connsiteX204" fmla="*/ -670 w 19113"/>
                <a:gd name="connsiteY204" fmla="*/ 9563 h 1771650"/>
                <a:gd name="connsiteX205" fmla="*/ -606 w 19113"/>
                <a:gd name="connsiteY205" fmla="*/ 869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9113" h="1771650">
                  <a:moveTo>
                    <a:pt x="-606" y="1762125"/>
                  </a:moveTo>
                  <a:cubicBezTo>
                    <a:pt x="-606" y="1756867"/>
                    <a:pt x="3648" y="1752600"/>
                    <a:pt x="8919" y="1752600"/>
                  </a:cubicBezTo>
                  <a:lnTo>
                    <a:pt x="8919" y="1752600"/>
                  </a:lnTo>
                  <a:cubicBezTo>
                    <a:pt x="14189" y="1752600"/>
                    <a:pt x="18444" y="1756867"/>
                    <a:pt x="18444" y="1762125"/>
                  </a:cubicBezTo>
                  <a:lnTo>
                    <a:pt x="18444" y="1762125"/>
                  </a:lnTo>
                  <a:cubicBezTo>
                    <a:pt x="18444" y="1767383"/>
                    <a:pt x="14189" y="1771650"/>
                    <a:pt x="8919" y="1771650"/>
                  </a:cubicBezTo>
                  <a:lnTo>
                    <a:pt x="8919" y="1771650"/>
                  </a:lnTo>
                  <a:cubicBezTo>
                    <a:pt x="3648" y="1771650"/>
                    <a:pt x="-606" y="1767383"/>
                    <a:pt x="-606" y="1762125"/>
                  </a:cubicBezTo>
                  <a:close/>
                  <a:moveTo>
                    <a:pt x="-606" y="1685925"/>
                  </a:moveTo>
                  <a:cubicBezTo>
                    <a:pt x="-606" y="1680667"/>
                    <a:pt x="3648" y="1676400"/>
                    <a:pt x="8919" y="1676400"/>
                  </a:cubicBezTo>
                  <a:lnTo>
                    <a:pt x="8919" y="1676400"/>
                  </a:lnTo>
                  <a:cubicBezTo>
                    <a:pt x="14189" y="1676400"/>
                    <a:pt x="18444" y="1680667"/>
                    <a:pt x="18444" y="1685925"/>
                  </a:cubicBezTo>
                  <a:lnTo>
                    <a:pt x="18444" y="1685925"/>
                  </a:lnTo>
                  <a:cubicBezTo>
                    <a:pt x="18444" y="1691183"/>
                    <a:pt x="14189" y="1695450"/>
                    <a:pt x="8919" y="1695450"/>
                  </a:cubicBezTo>
                  <a:lnTo>
                    <a:pt x="8919" y="1695450"/>
                  </a:lnTo>
                  <a:cubicBezTo>
                    <a:pt x="3648" y="1695450"/>
                    <a:pt x="-606" y="1691183"/>
                    <a:pt x="-606" y="1685925"/>
                  </a:cubicBezTo>
                  <a:close/>
                  <a:moveTo>
                    <a:pt x="-606" y="1609725"/>
                  </a:moveTo>
                  <a:cubicBezTo>
                    <a:pt x="-543" y="1604486"/>
                    <a:pt x="3712" y="1600264"/>
                    <a:pt x="8919" y="1600264"/>
                  </a:cubicBezTo>
                  <a:lnTo>
                    <a:pt x="8919" y="1600264"/>
                  </a:lnTo>
                  <a:cubicBezTo>
                    <a:pt x="14125" y="1600264"/>
                    <a:pt x="18380" y="1604486"/>
                    <a:pt x="18444" y="1609725"/>
                  </a:cubicBezTo>
                  <a:lnTo>
                    <a:pt x="18444" y="1609725"/>
                  </a:lnTo>
                  <a:cubicBezTo>
                    <a:pt x="18444" y="1614996"/>
                    <a:pt x="14189" y="1619282"/>
                    <a:pt x="8919" y="1619314"/>
                  </a:cubicBezTo>
                  <a:lnTo>
                    <a:pt x="8919" y="1619314"/>
                  </a:lnTo>
                  <a:cubicBezTo>
                    <a:pt x="3648" y="1619282"/>
                    <a:pt x="-606" y="1614996"/>
                    <a:pt x="-606" y="1609725"/>
                  </a:cubicBezTo>
                  <a:close/>
                  <a:moveTo>
                    <a:pt x="-606" y="1533525"/>
                  </a:moveTo>
                  <a:cubicBezTo>
                    <a:pt x="-606" y="1528267"/>
                    <a:pt x="3648" y="1524000"/>
                    <a:pt x="8919" y="1524000"/>
                  </a:cubicBezTo>
                  <a:lnTo>
                    <a:pt x="8919" y="1524000"/>
                  </a:lnTo>
                  <a:cubicBezTo>
                    <a:pt x="14189" y="1524000"/>
                    <a:pt x="18444" y="1528267"/>
                    <a:pt x="18444" y="1533525"/>
                  </a:cubicBezTo>
                  <a:lnTo>
                    <a:pt x="18444" y="1533525"/>
                  </a:lnTo>
                  <a:cubicBezTo>
                    <a:pt x="18444" y="1538783"/>
                    <a:pt x="14189" y="1543050"/>
                    <a:pt x="8919" y="1543050"/>
                  </a:cubicBezTo>
                  <a:lnTo>
                    <a:pt x="8919" y="1543050"/>
                  </a:lnTo>
                  <a:cubicBezTo>
                    <a:pt x="3648" y="1543050"/>
                    <a:pt x="-606" y="1538783"/>
                    <a:pt x="-606" y="1533525"/>
                  </a:cubicBezTo>
                  <a:close/>
                  <a:moveTo>
                    <a:pt x="-606" y="1457325"/>
                  </a:moveTo>
                  <a:cubicBezTo>
                    <a:pt x="-606" y="1452067"/>
                    <a:pt x="3648" y="1447800"/>
                    <a:pt x="8919" y="1447800"/>
                  </a:cubicBezTo>
                  <a:lnTo>
                    <a:pt x="8919" y="1447800"/>
                  </a:lnTo>
                  <a:cubicBezTo>
                    <a:pt x="14189" y="1447800"/>
                    <a:pt x="18444" y="1452067"/>
                    <a:pt x="18444" y="1457325"/>
                  </a:cubicBezTo>
                  <a:lnTo>
                    <a:pt x="18444" y="1457325"/>
                  </a:lnTo>
                  <a:cubicBezTo>
                    <a:pt x="18444" y="1462583"/>
                    <a:pt x="14189" y="1466850"/>
                    <a:pt x="8919" y="1466850"/>
                  </a:cubicBezTo>
                  <a:lnTo>
                    <a:pt x="8919" y="1466850"/>
                  </a:lnTo>
                  <a:cubicBezTo>
                    <a:pt x="3648" y="1466850"/>
                    <a:pt x="-606" y="1462583"/>
                    <a:pt x="-606" y="1457325"/>
                  </a:cubicBezTo>
                  <a:close/>
                  <a:moveTo>
                    <a:pt x="-606" y="1381125"/>
                  </a:moveTo>
                  <a:cubicBezTo>
                    <a:pt x="-606" y="1375867"/>
                    <a:pt x="3648" y="1371600"/>
                    <a:pt x="8919" y="1371600"/>
                  </a:cubicBezTo>
                  <a:lnTo>
                    <a:pt x="8919" y="1371600"/>
                  </a:lnTo>
                  <a:cubicBezTo>
                    <a:pt x="14189" y="1371600"/>
                    <a:pt x="18444" y="1375867"/>
                    <a:pt x="18444" y="1381125"/>
                  </a:cubicBezTo>
                  <a:lnTo>
                    <a:pt x="18444" y="1381125"/>
                  </a:lnTo>
                  <a:cubicBezTo>
                    <a:pt x="18444" y="1386383"/>
                    <a:pt x="14189" y="1390650"/>
                    <a:pt x="8919" y="1390650"/>
                  </a:cubicBezTo>
                  <a:lnTo>
                    <a:pt x="8919" y="1390650"/>
                  </a:lnTo>
                  <a:cubicBezTo>
                    <a:pt x="3648" y="1390650"/>
                    <a:pt x="-606" y="1386383"/>
                    <a:pt x="-606" y="1381125"/>
                  </a:cubicBezTo>
                  <a:close/>
                  <a:moveTo>
                    <a:pt x="-606" y="1304925"/>
                  </a:moveTo>
                  <a:cubicBezTo>
                    <a:pt x="-606" y="1299667"/>
                    <a:pt x="3648" y="1295400"/>
                    <a:pt x="8919" y="1295400"/>
                  </a:cubicBezTo>
                  <a:lnTo>
                    <a:pt x="8919" y="1295400"/>
                  </a:lnTo>
                  <a:cubicBezTo>
                    <a:pt x="14189" y="1295400"/>
                    <a:pt x="18444" y="1299667"/>
                    <a:pt x="18444" y="1304925"/>
                  </a:cubicBezTo>
                  <a:lnTo>
                    <a:pt x="18444" y="1304925"/>
                  </a:lnTo>
                  <a:cubicBezTo>
                    <a:pt x="18444" y="1310183"/>
                    <a:pt x="14189" y="1314450"/>
                    <a:pt x="8919" y="1314450"/>
                  </a:cubicBezTo>
                  <a:lnTo>
                    <a:pt x="8919" y="1314450"/>
                  </a:lnTo>
                  <a:cubicBezTo>
                    <a:pt x="3648" y="1314450"/>
                    <a:pt x="-606" y="1310183"/>
                    <a:pt x="-606" y="1304925"/>
                  </a:cubicBezTo>
                  <a:close/>
                  <a:moveTo>
                    <a:pt x="-606" y="1228725"/>
                  </a:moveTo>
                  <a:cubicBezTo>
                    <a:pt x="-606" y="1223467"/>
                    <a:pt x="3648" y="1219200"/>
                    <a:pt x="8919" y="1219200"/>
                  </a:cubicBezTo>
                  <a:lnTo>
                    <a:pt x="8919" y="1219200"/>
                  </a:lnTo>
                  <a:cubicBezTo>
                    <a:pt x="14189" y="1219200"/>
                    <a:pt x="18444" y="1223467"/>
                    <a:pt x="18444" y="1228725"/>
                  </a:cubicBezTo>
                  <a:lnTo>
                    <a:pt x="18444" y="1228725"/>
                  </a:lnTo>
                  <a:cubicBezTo>
                    <a:pt x="18444" y="1233983"/>
                    <a:pt x="14189" y="1238250"/>
                    <a:pt x="8919" y="1238250"/>
                  </a:cubicBezTo>
                  <a:lnTo>
                    <a:pt x="8919" y="1238250"/>
                  </a:lnTo>
                  <a:cubicBezTo>
                    <a:pt x="3648" y="1238250"/>
                    <a:pt x="-606" y="1233983"/>
                    <a:pt x="-606" y="1228725"/>
                  </a:cubicBezTo>
                  <a:close/>
                  <a:moveTo>
                    <a:pt x="-606" y="1152525"/>
                  </a:moveTo>
                  <a:cubicBezTo>
                    <a:pt x="-606" y="1147267"/>
                    <a:pt x="3648" y="1143000"/>
                    <a:pt x="8919" y="1143000"/>
                  </a:cubicBezTo>
                  <a:lnTo>
                    <a:pt x="8919" y="1143000"/>
                  </a:lnTo>
                  <a:cubicBezTo>
                    <a:pt x="14189" y="1143000"/>
                    <a:pt x="18444" y="1147267"/>
                    <a:pt x="18444" y="1152525"/>
                  </a:cubicBezTo>
                  <a:lnTo>
                    <a:pt x="18444" y="1152525"/>
                  </a:lnTo>
                  <a:cubicBezTo>
                    <a:pt x="18444" y="1157783"/>
                    <a:pt x="14189" y="1162050"/>
                    <a:pt x="8919" y="1162050"/>
                  </a:cubicBezTo>
                  <a:lnTo>
                    <a:pt x="8919" y="1162050"/>
                  </a:lnTo>
                  <a:cubicBezTo>
                    <a:pt x="3648" y="1162050"/>
                    <a:pt x="-606" y="1157783"/>
                    <a:pt x="-606" y="1152525"/>
                  </a:cubicBezTo>
                  <a:close/>
                  <a:moveTo>
                    <a:pt x="-606" y="1076325"/>
                  </a:moveTo>
                  <a:cubicBezTo>
                    <a:pt x="-606" y="1071067"/>
                    <a:pt x="3648" y="1066800"/>
                    <a:pt x="8919" y="1066800"/>
                  </a:cubicBezTo>
                  <a:lnTo>
                    <a:pt x="8919" y="1066800"/>
                  </a:lnTo>
                  <a:cubicBezTo>
                    <a:pt x="14189" y="1066800"/>
                    <a:pt x="18444" y="1071067"/>
                    <a:pt x="18444" y="1076325"/>
                  </a:cubicBezTo>
                  <a:lnTo>
                    <a:pt x="18444" y="1076325"/>
                  </a:lnTo>
                  <a:cubicBezTo>
                    <a:pt x="18444" y="1081583"/>
                    <a:pt x="14189" y="1085850"/>
                    <a:pt x="8919" y="1085850"/>
                  </a:cubicBezTo>
                  <a:lnTo>
                    <a:pt x="8919" y="1085850"/>
                  </a:lnTo>
                  <a:cubicBezTo>
                    <a:pt x="3648" y="1085850"/>
                    <a:pt x="-606" y="1081583"/>
                    <a:pt x="-606" y="1076325"/>
                  </a:cubicBezTo>
                  <a:close/>
                  <a:moveTo>
                    <a:pt x="-606" y="1000125"/>
                  </a:moveTo>
                  <a:cubicBezTo>
                    <a:pt x="-606" y="994867"/>
                    <a:pt x="3648" y="990600"/>
                    <a:pt x="8919" y="990600"/>
                  </a:cubicBezTo>
                  <a:lnTo>
                    <a:pt x="8919" y="990600"/>
                  </a:lnTo>
                  <a:cubicBezTo>
                    <a:pt x="14189" y="990600"/>
                    <a:pt x="18444" y="994867"/>
                    <a:pt x="18444" y="1000125"/>
                  </a:cubicBezTo>
                  <a:lnTo>
                    <a:pt x="18444" y="1000125"/>
                  </a:lnTo>
                  <a:cubicBezTo>
                    <a:pt x="18444" y="1005383"/>
                    <a:pt x="14189" y="1009650"/>
                    <a:pt x="8919" y="1009650"/>
                  </a:cubicBezTo>
                  <a:lnTo>
                    <a:pt x="8919" y="1009650"/>
                  </a:lnTo>
                  <a:cubicBezTo>
                    <a:pt x="3648" y="1009656"/>
                    <a:pt x="-606" y="1005396"/>
                    <a:pt x="-606" y="1000131"/>
                  </a:cubicBezTo>
                  <a:cubicBezTo>
                    <a:pt x="-606" y="1000004"/>
                    <a:pt x="-606" y="999871"/>
                    <a:pt x="-606" y="999744"/>
                  </a:cubicBezTo>
                  <a:close/>
                  <a:moveTo>
                    <a:pt x="-606" y="923925"/>
                  </a:moveTo>
                  <a:cubicBezTo>
                    <a:pt x="-606" y="918654"/>
                    <a:pt x="3648" y="914368"/>
                    <a:pt x="8919" y="914336"/>
                  </a:cubicBezTo>
                  <a:lnTo>
                    <a:pt x="8919" y="914336"/>
                  </a:lnTo>
                  <a:cubicBezTo>
                    <a:pt x="14189" y="914368"/>
                    <a:pt x="18444" y="918654"/>
                    <a:pt x="18444" y="923925"/>
                  </a:cubicBezTo>
                  <a:lnTo>
                    <a:pt x="18444" y="923925"/>
                  </a:lnTo>
                  <a:cubicBezTo>
                    <a:pt x="18444" y="929183"/>
                    <a:pt x="14189" y="933450"/>
                    <a:pt x="8919" y="933450"/>
                  </a:cubicBezTo>
                  <a:lnTo>
                    <a:pt x="8919" y="933450"/>
                  </a:lnTo>
                  <a:cubicBezTo>
                    <a:pt x="3648" y="933456"/>
                    <a:pt x="-606" y="929196"/>
                    <a:pt x="-606" y="923931"/>
                  </a:cubicBezTo>
                  <a:cubicBezTo>
                    <a:pt x="-606" y="923804"/>
                    <a:pt x="-606" y="923671"/>
                    <a:pt x="-606" y="923544"/>
                  </a:cubicBezTo>
                  <a:close/>
                  <a:moveTo>
                    <a:pt x="-606" y="847725"/>
                  </a:moveTo>
                  <a:cubicBezTo>
                    <a:pt x="-606" y="842467"/>
                    <a:pt x="3648" y="838200"/>
                    <a:pt x="8919" y="838200"/>
                  </a:cubicBezTo>
                  <a:lnTo>
                    <a:pt x="8919" y="838200"/>
                  </a:lnTo>
                  <a:cubicBezTo>
                    <a:pt x="14189" y="838200"/>
                    <a:pt x="18444" y="842467"/>
                    <a:pt x="18444" y="847725"/>
                  </a:cubicBezTo>
                  <a:lnTo>
                    <a:pt x="18444" y="847725"/>
                  </a:lnTo>
                  <a:cubicBezTo>
                    <a:pt x="18444" y="852983"/>
                    <a:pt x="14189" y="857250"/>
                    <a:pt x="8919" y="857250"/>
                  </a:cubicBezTo>
                  <a:lnTo>
                    <a:pt x="8919" y="857250"/>
                  </a:lnTo>
                  <a:cubicBezTo>
                    <a:pt x="3648" y="857256"/>
                    <a:pt x="-606" y="852996"/>
                    <a:pt x="-606" y="847738"/>
                  </a:cubicBezTo>
                  <a:cubicBezTo>
                    <a:pt x="-606" y="847586"/>
                    <a:pt x="-606" y="847433"/>
                    <a:pt x="-606" y="847280"/>
                  </a:cubicBezTo>
                  <a:close/>
                  <a:moveTo>
                    <a:pt x="-606" y="771525"/>
                  </a:moveTo>
                  <a:cubicBezTo>
                    <a:pt x="-606" y="766267"/>
                    <a:pt x="3648" y="762000"/>
                    <a:pt x="8919" y="762000"/>
                  </a:cubicBezTo>
                  <a:lnTo>
                    <a:pt x="8919" y="762000"/>
                  </a:lnTo>
                  <a:cubicBezTo>
                    <a:pt x="14189" y="762000"/>
                    <a:pt x="18444" y="766267"/>
                    <a:pt x="18444" y="771525"/>
                  </a:cubicBezTo>
                  <a:lnTo>
                    <a:pt x="18444" y="771525"/>
                  </a:lnTo>
                  <a:cubicBezTo>
                    <a:pt x="18444" y="776783"/>
                    <a:pt x="14189" y="781050"/>
                    <a:pt x="8919" y="781050"/>
                  </a:cubicBezTo>
                  <a:lnTo>
                    <a:pt x="8919" y="781050"/>
                  </a:lnTo>
                  <a:cubicBezTo>
                    <a:pt x="3648" y="781056"/>
                    <a:pt x="-606" y="776802"/>
                    <a:pt x="-606" y="771538"/>
                  </a:cubicBezTo>
                  <a:cubicBezTo>
                    <a:pt x="-606" y="771366"/>
                    <a:pt x="-606" y="771189"/>
                    <a:pt x="-606" y="771017"/>
                  </a:cubicBezTo>
                  <a:close/>
                  <a:moveTo>
                    <a:pt x="-606" y="695325"/>
                  </a:moveTo>
                  <a:cubicBezTo>
                    <a:pt x="-606" y="690067"/>
                    <a:pt x="3648" y="685800"/>
                    <a:pt x="8919" y="685800"/>
                  </a:cubicBezTo>
                  <a:lnTo>
                    <a:pt x="8919" y="685800"/>
                  </a:lnTo>
                  <a:cubicBezTo>
                    <a:pt x="14189" y="685800"/>
                    <a:pt x="18444" y="690067"/>
                    <a:pt x="18444" y="695325"/>
                  </a:cubicBezTo>
                  <a:lnTo>
                    <a:pt x="18444" y="695325"/>
                  </a:lnTo>
                  <a:cubicBezTo>
                    <a:pt x="18444" y="700583"/>
                    <a:pt x="14189" y="704850"/>
                    <a:pt x="8919" y="704850"/>
                  </a:cubicBezTo>
                  <a:lnTo>
                    <a:pt x="8919" y="704850"/>
                  </a:lnTo>
                  <a:cubicBezTo>
                    <a:pt x="3648" y="704856"/>
                    <a:pt x="-606" y="700602"/>
                    <a:pt x="-606" y="695338"/>
                  </a:cubicBezTo>
                  <a:cubicBezTo>
                    <a:pt x="-606" y="695166"/>
                    <a:pt x="-606" y="694989"/>
                    <a:pt x="-606" y="694817"/>
                  </a:cubicBezTo>
                  <a:close/>
                  <a:moveTo>
                    <a:pt x="-606" y="619125"/>
                  </a:moveTo>
                  <a:cubicBezTo>
                    <a:pt x="-606" y="613867"/>
                    <a:pt x="3648" y="609600"/>
                    <a:pt x="8919" y="609600"/>
                  </a:cubicBezTo>
                  <a:lnTo>
                    <a:pt x="8919" y="609600"/>
                  </a:lnTo>
                  <a:cubicBezTo>
                    <a:pt x="14189" y="609600"/>
                    <a:pt x="18444" y="613867"/>
                    <a:pt x="18444" y="619125"/>
                  </a:cubicBezTo>
                  <a:lnTo>
                    <a:pt x="18444" y="619125"/>
                  </a:lnTo>
                  <a:cubicBezTo>
                    <a:pt x="18444" y="624383"/>
                    <a:pt x="14189" y="628650"/>
                    <a:pt x="8919" y="628650"/>
                  </a:cubicBezTo>
                  <a:lnTo>
                    <a:pt x="8919" y="628650"/>
                  </a:lnTo>
                  <a:cubicBezTo>
                    <a:pt x="3648" y="628656"/>
                    <a:pt x="-606" y="624402"/>
                    <a:pt x="-606" y="619144"/>
                  </a:cubicBezTo>
                  <a:cubicBezTo>
                    <a:pt x="-606" y="618947"/>
                    <a:pt x="-606" y="618750"/>
                    <a:pt x="-606" y="618553"/>
                  </a:cubicBezTo>
                  <a:close/>
                  <a:moveTo>
                    <a:pt x="-606" y="542925"/>
                  </a:moveTo>
                  <a:cubicBezTo>
                    <a:pt x="-606" y="537667"/>
                    <a:pt x="3648" y="533400"/>
                    <a:pt x="8919" y="533400"/>
                  </a:cubicBezTo>
                  <a:lnTo>
                    <a:pt x="8919" y="533400"/>
                  </a:lnTo>
                  <a:cubicBezTo>
                    <a:pt x="14189" y="533400"/>
                    <a:pt x="18444" y="537667"/>
                    <a:pt x="18444" y="542925"/>
                  </a:cubicBezTo>
                  <a:lnTo>
                    <a:pt x="18444" y="542925"/>
                  </a:lnTo>
                  <a:cubicBezTo>
                    <a:pt x="18444" y="548183"/>
                    <a:pt x="14189" y="552450"/>
                    <a:pt x="8919" y="552450"/>
                  </a:cubicBezTo>
                  <a:lnTo>
                    <a:pt x="8919" y="552450"/>
                  </a:lnTo>
                  <a:cubicBezTo>
                    <a:pt x="3648" y="552456"/>
                    <a:pt x="-606" y="548202"/>
                    <a:pt x="-606" y="542944"/>
                  </a:cubicBezTo>
                  <a:cubicBezTo>
                    <a:pt x="-606" y="542747"/>
                    <a:pt x="-606" y="542550"/>
                    <a:pt x="-606" y="542353"/>
                  </a:cubicBezTo>
                  <a:close/>
                  <a:moveTo>
                    <a:pt x="-606" y="466725"/>
                  </a:moveTo>
                  <a:cubicBezTo>
                    <a:pt x="-606" y="461467"/>
                    <a:pt x="3648" y="457200"/>
                    <a:pt x="8919" y="457200"/>
                  </a:cubicBezTo>
                  <a:lnTo>
                    <a:pt x="8919" y="457200"/>
                  </a:lnTo>
                  <a:cubicBezTo>
                    <a:pt x="14189" y="457200"/>
                    <a:pt x="18444" y="461467"/>
                    <a:pt x="18444" y="466725"/>
                  </a:cubicBezTo>
                  <a:lnTo>
                    <a:pt x="18444" y="466725"/>
                  </a:lnTo>
                  <a:cubicBezTo>
                    <a:pt x="18444" y="471983"/>
                    <a:pt x="14189" y="476250"/>
                    <a:pt x="8919" y="476250"/>
                  </a:cubicBezTo>
                  <a:lnTo>
                    <a:pt x="8919" y="476250"/>
                  </a:lnTo>
                  <a:cubicBezTo>
                    <a:pt x="3648" y="476263"/>
                    <a:pt x="-606" y="472008"/>
                    <a:pt x="-606" y="466744"/>
                  </a:cubicBezTo>
                  <a:cubicBezTo>
                    <a:pt x="-606" y="466528"/>
                    <a:pt x="-606" y="466306"/>
                    <a:pt x="-606" y="466090"/>
                  </a:cubicBezTo>
                  <a:close/>
                  <a:moveTo>
                    <a:pt x="-606" y="390525"/>
                  </a:moveTo>
                  <a:cubicBezTo>
                    <a:pt x="-606" y="385267"/>
                    <a:pt x="3648" y="381000"/>
                    <a:pt x="8919" y="381000"/>
                  </a:cubicBezTo>
                  <a:lnTo>
                    <a:pt x="8919" y="381000"/>
                  </a:lnTo>
                  <a:cubicBezTo>
                    <a:pt x="14189" y="381000"/>
                    <a:pt x="18444" y="385267"/>
                    <a:pt x="18444" y="390525"/>
                  </a:cubicBezTo>
                  <a:lnTo>
                    <a:pt x="18444" y="390525"/>
                  </a:lnTo>
                  <a:cubicBezTo>
                    <a:pt x="18444" y="395783"/>
                    <a:pt x="14189" y="400050"/>
                    <a:pt x="8919" y="400050"/>
                  </a:cubicBezTo>
                  <a:lnTo>
                    <a:pt x="8919" y="400050"/>
                  </a:lnTo>
                  <a:cubicBezTo>
                    <a:pt x="3648" y="400063"/>
                    <a:pt x="-606" y="395808"/>
                    <a:pt x="-606" y="390544"/>
                  </a:cubicBezTo>
                  <a:cubicBezTo>
                    <a:pt x="-606" y="390328"/>
                    <a:pt x="-606" y="390106"/>
                    <a:pt x="-606" y="389890"/>
                  </a:cubicBezTo>
                  <a:close/>
                  <a:moveTo>
                    <a:pt x="-606" y="314325"/>
                  </a:moveTo>
                  <a:cubicBezTo>
                    <a:pt x="-606" y="309067"/>
                    <a:pt x="3648" y="304800"/>
                    <a:pt x="8919" y="304800"/>
                  </a:cubicBezTo>
                  <a:lnTo>
                    <a:pt x="8919" y="304800"/>
                  </a:lnTo>
                  <a:cubicBezTo>
                    <a:pt x="14189" y="304800"/>
                    <a:pt x="18444" y="309067"/>
                    <a:pt x="18444" y="314325"/>
                  </a:cubicBezTo>
                  <a:lnTo>
                    <a:pt x="18444" y="314325"/>
                  </a:lnTo>
                  <a:cubicBezTo>
                    <a:pt x="18444" y="319583"/>
                    <a:pt x="14189" y="323850"/>
                    <a:pt x="8919" y="323850"/>
                  </a:cubicBezTo>
                  <a:lnTo>
                    <a:pt x="8919" y="323850"/>
                  </a:lnTo>
                  <a:cubicBezTo>
                    <a:pt x="3648" y="323863"/>
                    <a:pt x="-606" y="319608"/>
                    <a:pt x="-606" y="314351"/>
                  </a:cubicBezTo>
                  <a:cubicBezTo>
                    <a:pt x="-606" y="314109"/>
                    <a:pt x="-606" y="313868"/>
                    <a:pt x="-606" y="313627"/>
                  </a:cubicBezTo>
                  <a:close/>
                  <a:moveTo>
                    <a:pt x="-606" y="238125"/>
                  </a:moveTo>
                  <a:cubicBezTo>
                    <a:pt x="-606" y="232867"/>
                    <a:pt x="3648" y="228600"/>
                    <a:pt x="8919" y="228600"/>
                  </a:cubicBezTo>
                  <a:lnTo>
                    <a:pt x="8919" y="228600"/>
                  </a:lnTo>
                  <a:cubicBezTo>
                    <a:pt x="14189" y="228600"/>
                    <a:pt x="18444" y="232867"/>
                    <a:pt x="18444" y="238125"/>
                  </a:cubicBezTo>
                  <a:lnTo>
                    <a:pt x="18444" y="238125"/>
                  </a:lnTo>
                  <a:cubicBezTo>
                    <a:pt x="18444" y="243383"/>
                    <a:pt x="14189" y="247650"/>
                    <a:pt x="8919" y="247650"/>
                  </a:cubicBezTo>
                  <a:lnTo>
                    <a:pt x="8919" y="247650"/>
                  </a:lnTo>
                  <a:cubicBezTo>
                    <a:pt x="3648" y="247669"/>
                    <a:pt x="-606" y="243415"/>
                    <a:pt x="-606" y="238157"/>
                  </a:cubicBezTo>
                  <a:cubicBezTo>
                    <a:pt x="-606" y="237890"/>
                    <a:pt x="-606" y="237630"/>
                    <a:pt x="-606" y="237363"/>
                  </a:cubicBezTo>
                  <a:close/>
                  <a:moveTo>
                    <a:pt x="-606" y="161925"/>
                  </a:moveTo>
                  <a:cubicBezTo>
                    <a:pt x="-606" y="156667"/>
                    <a:pt x="3648" y="152400"/>
                    <a:pt x="8919" y="152400"/>
                  </a:cubicBezTo>
                  <a:lnTo>
                    <a:pt x="8919" y="152400"/>
                  </a:lnTo>
                  <a:cubicBezTo>
                    <a:pt x="14189" y="152400"/>
                    <a:pt x="18444" y="156667"/>
                    <a:pt x="18444" y="161925"/>
                  </a:cubicBezTo>
                  <a:lnTo>
                    <a:pt x="18444" y="161925"/>
                  </a:lnTo>
                  <a:cubicBezTo>
                    <a:pt x="18444" y="167183"/>
                    <a:pt x="14189" y="171450"/>
                    <a:pt x="8919" y="171450"/>
                  </a:cubicBezTo>
                  <a:lnTo>
                    <a:pt x="8919" y="171450"/>
                  </a:lnTo>
                  <a:cubicBezTo>
                    <a:pt x="3648" y="171469"/>
                    <a:pt x="-606" y="167215"/>
                    <a:pt x="-606" y="161957"/>
                  </a:cubicBezTo>
                  <a:cubicBezTo>
                    <a:pt x="-606" y="161690"/>
                    <a:pt x="-606" y="161430"/>
                    <a:pt x="-606" y="161163"/>
                  </a:cubicBezTo>
                  <a:close/>
                  <a:moveTo>
                    <a:pt x="-606" y="85725"/>
                  </a:moveTo>
                  <a:cubicBezTo>
                    <a:pt x="-606" y="80467"/>
                    <a:pt x="3648" y="76200"/>
                    <a:pt x="8919" y="76200"/>
                  </a:cubicBezTo>
                  <a:lnTo>
                    <a:pt x="8919" y="76200"/>
                  </a:lnTo>
                  <a:cubicBezTo>
                    <a:pt x="14189" y="76200"/>
                    <a:pt x="18444" y="80467"/>
                    <a:pt x="18444" y="85725"/>
                  </a:cubicBezTo>
                  <a:lnTo>
                    <a:pt x="18444" y="85725"/>
                  </a:lnTo>
                  <a:cubicBezTo>
                    <a:pt x="18444" y="90983"/>
                    <a:pt x="14189" y="95250"/>
                    <a:pt x="8919" y="95250"/>
                  </a:cubicBezTo>
                  <a:lnTo>
                    <a:pt x="8919" y="95250"/>
                  </a:lnTo>
                  <a:cubicBezTo>
                    <a:pt x="3648" y="95269"/>
                    <a:pt x="-606" y="91021"/>
                    <a:pt x="-670" y="85763"/>
                  </a:cubicBezTo>
                  <a:cubicBezTo>
                    <a:pt x="-670" y="85471"/>
                    <a:pt x="-606" y="85185"/>
                    <a:pt x="-606" y="84899"/>
                  </a:cubicBezTo>
                  <a:close/>
                  <a:moveTo>
                    <a:pt x="-606" y="9525"/>
                  </a:moveTo>
                  <a:cubicBezTo>
                    <a:pt x="-606" y="4267"/>
                    <a:pt x="3648" y="0"/>
                    <a:pt x="8919" y="0"/>
                  </a:cubicBezTo>
                  <a:lnTo>
                    <a:pt x="8919" y="0"/>
                  </a:lnTo>
                  <a:cubicBezTo>
                    <a:pt x="14189" y="0"/>
                    <a:pt x="18444" y="4267"/>
                    <a:pt x="18444" y="9525"/>
                  </a:cubicBezTo>
                  <a:lnTo>
                    <a:pt x="18444" y="9525"/>
                  </a:lnTo>
                  <a:cubicBezTo>
                    <a:pt x="18444" y="14783"/>
                    <a:pt x="14189" y="19050"/>
                    <a:pt x="8919" y="19050"/>
                  </a:cubicBezTo>
                  <a:lnTo>
                    <a:pt x="8919" y="19050"/>
                  </a:lnTo>
                  <a:cubicBezTo>
                    <a:pt x="3648" y="19069"/>
                    <a:pt x="-606" y="14821"/>
                    <a:pt x="-670" y="9563"/>
                  </a:cubicBezTo>
                  <a:cubicBezTo>
                    <a:pt x="-670" y="9271"/>
                    <a:pt x="-606" y="8985"/>
                    <a:pt x="-606" y="8699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7864475" y="5705501"/>
              <a:ext cx="19050" cy="19023"/>
            </a:xfrm>
            <a:custGeom>
              <a:avLst/>
              <a:gdLst>
                <a:gd name="connsiteX0" fmla="*/ 8855 w 19050"/>
                <a:gd name="connsiteY0" fmla="*/ 19023 h 19023"/>
                <a:gd name="connsiteX1" fmla="*/ 2124 w 19050"/>
                <a:gd name="connsiteY1" fmla="*/ 16229 h 19023"/>
                <a:gd name="connsiteX2" fmla="*/ 28 w 19050"/>
                <a:gd name="connsiteY2" fmla="*/ 13181 h 19023"/>
                <a:gd name="connsiteX3" fmla="*/ -670 w 19050"/>
                <a:gd name="connsiteY3" fmla="*/ 9498 h 19023"/>
                <a:gd name="connsiteX4" fmla="*/ 2124 w 19050"/>
                <a:gd name="connsiteY4" fmla="*/ 2767 h 19023"/>
                <a:gd name="connsiteX5" fmla="*/ 3585 w 19050"/>
                <a:gd name="connsiteY5" fmla="*/ 1624 h 19023"/>
                <a:gd name="connsiteX6" fmla="*/ 5172 w 19050"/>
                <a:gd name="connsiteY6" fmla="*/ 735 h 19023"/>
                <a:gd name="connsiteX7" fmla="*/ 7013 w 19050"/>
                <a:gd name="connsiteY7" fmla="*/ 164 h 19023"/>
                <a:gd name="connsiteX8" fmla="*/ 15586 w 19050"/>
                <a:gd name="connsiteY8" fmla="*/ 2767 h 19023"/>
                <a:gd name="connsiteX9" fmla="*/ 18380 w 19050"/>
                <a:gd name="connsiteY9" fmla="*/ 9498 h 19023"/>
                <a:gd name="connsiteX10" fmla="*/ 15586 w 19050"/>
                <a:gd name="connsiteY10" fmla="*/ 16229 h 19023"/>
                <a:gd name="connsiteX11" fmla="*/ 8855 w 19050"/>
                <a:gd name="connsiteY11" fmla="*/ 19023 h 1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9023">
                  <a:moveTo>
                    <a:pt x="8855" y="19023"/>
                  </a:moveTo>
                  <a:cubicBezTo>
                    <a:pt x="6315" y="19049"/>
                    <a:pt x="3902" y="18039"/>
                    <a:pt x="2124" y="16229"/>
                  </a:cubicBezTo>
                  <a:cubicBezTo>
                    <a:pt x="1235" y="15353"/>
                    <a:pt x="536" y="14318"/>
                    <a:pt x="28" y="13181"/>
                  </a:cubicBezTo>
                  <a:cubicBezTo>
                    <a:pt x="-416" y="12006"/>
                    <a:pt x="-670" y="10755"/>
                    <a:pt x="-670" y="9498"/>
                  </a:cubicBezTo>
                  <a:cubicBezTo>
                    <a:pt x="-670" y="6977"/>
                    <a:pt x="346" y="4558"/>
                    <a:pt x="2124" y="2767"/>
                  </a:cubicBezTo>
                  <a:cubicBezTo>
                    <a:pt x="2569" y="2316"/>
                    <a:pt x="3013" y="1929"/>
                    <a:pt x="3585" y="1624"/>
                  </a:cubicBezTo>
                  <a:cubicBezTo>
                    <a:pt x="4093" y="1243"/>
                    <a:pt x="4600" y="945"/>
                    <a:pt x="5172" y="735"/>
                  </a:cubicBezTo>
                  <a:cubicBezTo>
                    <a:pt x="5744" y="481"/>
                    <a:pt x="6378" y="284"/>
                    <a:pt x="7013" y="164"/>
                  </a:cubicBezTo>
                  <a:cubicBezTo>
                    <a:pt x="10125" y="-414"/>
                    <a:pt x="13300" y="557"/>
                    <a:pt x="15586" y="2767"/>
                  </a:cubicBezTo>
                  <a:cubicBezTo>
                    <a:pt x="17364" y="4558"/>
                    <a:pt x="18380" y="6977"/>
                    <a:pt x="18380" y="9498"/>
                  </a:cubicBezTo>
                  <a:cubicBezTo>
                    <a:pt x="18380" y="12025"/>
                    <a:pt x="17364" y="14445"/>
                    <a:pt x="15586" y="16229"/>
                  </a:cubicBezTo>
                  <a:cubicBezTo>
                    <a:pt x="13808" y="18032"/>
                    <a:pt x="11395" y="19042"/>
                    <a:pt x="8855" y="19023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4689618" y="3419675"/>
              <a:ext cx="18763" cy="18888"/>
            </a:xfrm>
            <a:custGeom>
              <a:avLst/>
              <a:gdLst>
                <a:gd name="connsiteX0" fmla="*/ 8712 w 18763"/>
                <a:gd name="connsiteY0" fmla="*/ 18850 h 18888"/>
                <a:gd name="connsiteX1" fmla="*/ 6807 w 18763"/>
                <a:gd name="connsiteY1" fmla="*/ 18850 h 18888"/>
                <a:gd name="connsiteX2" fmla="*/ 5029 w 18763"/>
                <a:gd name="connsiteY2" fmla="*/ 18342 h 18888"/>
                <a:gd name="connsiteX3" fmla="*/ 3441 w 18763"/>
                <a:gd name="connsiteY3" fmla="*/ 17453 h 18888"/>
                <a:gd name="connsiteX4" fmla="*/ 774 w 18763"/>
                <a:gd name="connsiteY4" fmla="*/ 14786 h 18888"/>
                <a:gd name="connsiteX5" fmla="*/ -115 w 18763"/>
                <a:gd name="connsiteY5" fmla="*/ 13198 h 18888"/>
                <a:gd name="connsiteX6" fmla="*/ -622 w 18763"/>
                <a:gd name="connsiteY6" fmla="*/ 11421 h 18888"/>
                <a:gd name="connsiteX7" fmla="*/ -622 w 18763"/>
                <a:gd name="connsiteY7" fmla="*/ 9516 h 18888"/>
                <a:gd name="connsiteX8" fmla="*/ -622 w 18763"/>
                <a:gd name="connsiteY8" fmla="*/ 7674 h 18888"/>
                <a:gd name="connsiteX9" fmla="*/ -115 w 18763"/>
                <a:gd name="connsiteY9" fmla="*/ 5896 h 18888"/>
                <a:gd name="connsiteX10" fmla="*/ 774 w 18763"/>
                <a:gd name="connsiteY10" fmla="*/ 4245 h 18888"/>
                <a:gd name="connsiteX11" fmla="*/ 1981 w 18763"/>
                <a:gd name="connsiteY11" fmla="*/ 2784 h 18888"/>
                <a:gd name="connsiteX12" fmla="*/ 10553 w 18763"/>
                <a:gd name="connsiteY12" fmla="*/ 181 h 18888"/>
                <a:gd name="connsiteX13" fmla="*/ 12332 w 18763"/>
                <a:gd name="connsiteY13" fmla="*/ 753 h 18888"/>
                <a:gd name="connsiteX14" fmla="*/ 13983 w 18763"/>
                <a:gd name="connsiteY14" fmla="*/ 1641 h 18888"/>
                <a:gd name="connsiteX15" fmla="*/ 16586 w 18763"/>
                <a:gd name="connsiteY15" fmla="*/ 4245 h 18888"/>
                <a:gd name="connsiteX16" fmla="*/ 17475 w 18763"/>
                <a:gd name="connsiteY16" fmla="*/ 5896 h 18888"/>
                <a:gd name="connsiteX17" fmla="*/ 18046 w 18763"/>
                <a:gd name="connsiteY17" fmla="*/ 7674 h 18888"/>
                <a:gd name="connsiteX18" fmla="*/ 18046 w 18763"/>
                <a:gd name="connsiteY18" fmla="*/ 9516 h 18888"/>
                <a:gd name="connsiteX19" fmla="*/ 17284 w 18763"/>
                <a:gd name="connsiteY19" fmla="*/ 13198 h 18888"/>
                <a:gd name="connsiteX20" fmla="*/ 16396 w 18763"/>
                <a:gd name="connsiteY20" fmla="*/ 14786 h 18888"/>
                <a:gd name="connsiteX21" fmla="*/ 15253 w 18763"/>
                <a:gd name="connsiteY21" fmla="*/ 16247 h 18888"/>
                <a:gd name="connsiteX22" fmla="*/ 13792 w 18763"/>
                <a:gd name="connsiteY22" fmla="*/ 17453 h 18888"/>
                <a:gd name="connsiteX23" fmla="*/ 12141 w 18763"/>
                <a:gd name="connsiteY23" fmla="*/ 18342 h 18888"/>
                <a:gd name="connsiteX24" fmla="*/ 10363 w 18763"/>
                <a:gd name="connsiteY24" fmla="*/ 18850 h 18888"/>
                <a:gd name="connsiteX25" fmla="*/ 8712 w 18763"/>
                <a:gd name="connsiteY25" fmla="*/ 18850 h 1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63" h="18888">
                  <a:moveTo>
                    <a:pt x="8712" y="18850"/>
                  </a:moveTo>
                  <a:lnTo>
                    <a:pt x="6807" y="18850"/>
                  </a:lnTo>
                  <a:lnTo>
                    <a:pt x="5029" y="18342"/>
                  </a:lnTo>
                  <a:cubicBezTo>
                    <a:pt x="4477" y="18082"/>
                    <a:pt x="3949" y="17790"/>
                    <a:pt x="3441" y="17453"/>
                  </a:cubicBezTo>
                  <a:cubicBezTo>
                    <a:pt x="2394" y="16742"/>
                    <a:pt x="1486" y="15834"/>
                    <a:pt x="774" y="14786"/>
                  </a:cubicBezTo>
                  <a:cubicBezTo>
                    <a:pt x="438" y="14278"/>
                    <a:pt x="146" y="13751"/>
                    <a:pt x="-115" y="13198"/>
                  </a:cubicBezTo>
                  <a:cubicBezTo>
                    <a:pt x="-115" y="12627"/>
                    <a:pt x="-496" y="11992"/>
                    <a:pt x="-622" y="11421"/>
                  </a:cubicBezTo>
                  <a:cubicBezTo>
                    <a:pt x="-686" y="10785"/>
                    <a:pt x="-686" y="10150"/>
                    <a:pt x="-622" y="9516"/>
                  </a:cubicBezTo>
                  <a:cubicBezTo>
                    <a:pt x="-686" y="8906"/>
                    <a:pt x="-686" y="8284"/>
                    <a:pt x="-622" y="7674"/>
                  </a:cubicBezTo>
                  <a:cubicBezTo>
                    <a:pt x="-489" y="7071"/>
                    <a:pt x="-324" y="6480"/>
                    <a:pt x="-115" y="5896"/>
                  </a:cubicBezTo>
                  <a:cubicBezTo>
                    <a:pt x="146" y="5324"/>
                    <a:pt x="438" y="4772"/>
                    <a:pt x="774" y="4245"/>
                  </a:cubicBezTo>
                  <a:cubicBezTo>
                    <a:pt x="1143" y="3731"/>
                    <a:pt x="1543" y="3242"/>
                    <a:pt x="1981" y="2784"/>
                  </a:cubicBezTo>
                  <a:cubicBezTo>
                    <a:pt x="4229" y="543"/>
                    <a:pt x="7442" y="-435"/>
                    <a:pt x="10553" y="181"/>
                  </a:cubicBezTo>
                  <a:cubicBezTo>
                    <a:pt x="11163" y="301"/>
                    <a:pt x="11760" y="498"/>
                    <a:pt x="12332" y="753"/>
                  </a:cubicBezTo>
                  <a:cubicBezTo>
                    <a:pt x="12928" y="962"/>
                    <a:pt x="13481" y="1260"/>
                    <a:pt x="13983" y="1641"/>
                  </a:cubicBezTo>
                  <a:cubicBezTo>
                    <a:pt x="15049" y="2289"/>
                    <a:pt x="15944" y="3178"/>
                    <a:pt x="16586" y="4245"/>
                  </a:cubicBezTo>
                  <a:cubicBezTo>
                    <a:pt x="16967" y="4747"/>
                    <a:pt x="17265" y="5305"/>
                    <a:pt x="17475" y="5896"/>
                  </a:cubicBezTo>
                  <a:cubicBezTo>
                    <a:pt x="17729" y="6467"/>
                    <a:pt x="17926" y="7064"/>
                    <a:pt x="18046" y="7674"/>
                  </a:cubicBezTo>
                  <a:cubicBezTo>
                    <a:pt x="18110" y="8290"/>
                    <a:pt x="18110" y="8906"/>
                    <a:pt x="18046" y="9516"/>
                  </a:cubicBezTo>
                  <a:cubicBezTo>
                    <a:pt x="18059" y="10785"/>
                    <a:pt x="17799" y="12036"/>
                    <a:pt x="17284" y="13198"/>
                  </a:cubicBezTo>
                  <a:cubicBezTo>
                    <a:pt x="17075" y="13770"/>
                    <a:pt x="16777" y="14310"/>
                    <a:pt x="16396" y="14786"/>
                  </a:cubicBezTo>
                  <a:cubicBezTo>
                    <a:pt x="16091" y="15326"/>
                    <a:pt x="15703" y="15821"/>
                    <a:pt x="15253" y="16247"/>
                  </a:cubicBezTo>
                  <a:cubicBezTo>
                    <a:pt x="14795" y="16685"/>
                    <a:pt x="14306" y="17085"/>
                    <a:pt x="13792" y="17453"/>
                  </a:cubicBezTo>
                  <a:lnTo>
                    <a:pt x="12141" y="18342"/>
                  </a:lnTo>
                  <a:lnTo>
                    <a:pt x="10363" y="18850"/>
                  </a:lnTo>
                  <a:cubicBezTo>
                    <a:pt x="9817" y="18901"/>
                    <a:pt x="9258" y="18901"/>
                    <a:pt x="8712" y="18850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4764976" y="3419475"/>
              <a:ext cx="2662046" cy="19053"/>
            </a:xfrm>
            <a:custGeom>
              <a:avLst/>
              <a:gdLst>
                <a:gd name="connsiteX0" fmla="*/ 2642327 w 2662046"/>
                <a:gd name="connsiteY0" fmla="*/ 9525 h 19053"/>
                <a:gd name="connsiteX1" fmla="*/ 2651852 w 2662046"/>
                <a:gd name="connsiteY1" fmla="*/ 0 h 19053"/>
                <a:gd name="connsiteX2" fmla="*/ 2651852 w 2662046"/>
                <a:gd name="connsiteY2" fmla="*/ 0 h 19053"/>
                <a:gd name="connsiteX3" fmla="*/ 2661377 w 2662046"/>
                <a:gd name="connsiteY3" fmla="*/ 9525 h 19053"/>
                <a:gd name="connsiteX4" fmla="*/ 2661377 w 2662046"/>
                <a:gd name="connsiteY4" fmla="*/ 9525 h 19053"/>
                <a:gd name="connsiteX5" fmla="*/ 2651852 w 2662046"/>
                <a:gd name="connsiteY5" fmla="*/ 19050 h 19053"/>
                <a:gd name="connsiteX6" fmla="*/ 2651852 w 2662046"/>
                <a:gd name="connsiteY6" fmla="*/ 19050 h 19053"/>
                <a:gd name="connsiteX7" fmla="*/ 2642327 w 2662046"/>
                <a:gd name="connsiteY7" fmla="*/ 9525 h 19053"/>
                <a:gd name="connsiteX8" fmla="*/ 2566762 w 2662046"/>
                <a:gd name="connsiteY8" fmla="*/ 9525 h 19053"/>
                <a:gd name="connsiteX9" fmla="*/ 2576287 w 2662046"/>
                <a:gd name="connsiteY9" fmla="*/ 0 h 19053"/>
                <a:gd name="connsiteX10" fmla="*/ 2576287 w 2662046"/>
                <a:gd name="connsiteY10" fmla="*/ 0 h 19053"/>
                <a:gd name="connsiteX11" fmla="*/ 2585812 w 2662046"/>
                <a:gd name="connsiteY11" fmla="*/ 9525 h 19053"/>
                <a:gd name="connsiteX12" fmla="*/ 2585812 w 2662046"/>
                <a:gd name="connsiteY12" fmla="*/ 9525 h 19053"/>
                <a:gd name="connsiteX13" fmla="*/ 2576287 w 2662046"/>
                <a:gd name="connsiteY13" fmla="*/ 19050 h 19053"/>
                <a:gd name="connsiteX14" fmla="*/ 2576287 w 2662046"/>
                <a:gd name="connsiteY14" fmla="*/ 19050 h 19053"/>
                <a:gd name="connsiteX15" fmla="*/ 2566762 w 2662046"/>
                <a:gd name="connsiteY15" fmla="*/ 9525 h 19053"/>
                <a:gd name="connsiteX16" fmla="*/ 2491260 w 2662046"/>
                <a:gd name="connsiteY16" fmla="*/ 9525 h 19053"/>
                <a:gd name="connsiteX17" fmla="*/ 2500785 w 2662046"/>
                <a:gd name="connsiteY17" fmla="*/ 0 h 19053"/>
                <a:gd name="connsiteX18" fmla="*/ 2500785 w 2662046"/>
                <a:gd name="connsiteY18" fmla="*/ 0 h 19053"/>
                <a:gd name="connsiteX19" fmla="*/ 2510310 w 2662046"/>
                <a:gd name="connsiteY19" fmla="*/ 9525 h 19053"/>
                <a:gd name="connsiteX20" fmla="*/ 2510310 w 2662046"/>
                <a:gd name="connsiteY20" fmla="*/ 9525 h 19053"/>
                <a:gd name="connsiteX21" fmla="*/ 2500785 w 2662046"/>
                <a:gd name="connsiteY21" fmla="*/ 19050 h 19053"/>
                <a:gd name="connsiteX22" fmla="*/ 2500785 w 2662046"/>
                <a:gd name="connsiteY22" fmla="*/ 19050 h 19053"/>
                <a:gd name="connsiteX23" fmla="*/ 2491260 w 2662046"/>
                <a:gd name="connsiteY23" fmla="*/ 9525 h 19053"/>
                <a:gd name="connsiteX24" fmla="*/ 2415759 w 2662046"/>
                <a:gd name="connsiteY24" fmla="*/ 9525 h 19053"/>
                <a:gd name="connsiteX25" fmla="*/ 2425284 w 2662046"/>
                <a:gd name="connsiteY25" fmla="*/ 0 h 19053"/>
                <a:gd name="connsiteX26" fmla="*/ 2425284 w 2662046"/>
                <a:gd name="connsiteY26" fmla="*/ 0 h 19053"/>
                <a:gd name="connsiteX27" fmla="*/ 2434809 w 2662046"/>
                <a:gd name="connsiteY27" fmla="*/ 9525 h 19053"/>
                <a:gd name="connsiteX28" fmla="*/ 2434809 w 2662046"/>
                <a:gd name="connsiteY28" fmla="*/ 9525 h 19053"/>
                <a:gd name="connsiteX29" fmla="*/ 2425284 w 2662046"/>
                <a:gd name="connsiteY29" fmla="*/ 19050 h 19053"/>
                <a:gd name="connsiteX30" fmla="*/ 2425284 w 2662046"/>
                <a:gd name="connsiteY30" fmla="*/ 19050 h 19053"/>
                <a:gd name="connsiteX31" fmla="*/ 2415759 w 2662046"/>
                <a:gd name="connsiteY31" fmla="*/ 9525 h 19053"/>
                <a:gd name="connsiteX32" fmla="*/ 2340004 w 2662046"/>
                <a:gd name="connsiteY32" fmla="*/ 9525 h 19053"/>
                <a:gd name="connsiteX33" fmla="*/ 2349529 w 2662046"/>
                <a:gd name="connsiteY33" fmla="*/ 0 h 19053"/>
                <a:gd name="connsiteX34" fmla="*/ 2349529 w 2662046"/>
                <a:gd name="connsiteY34" fmla="*/ 0 h 19053"/>
                <a:gd name="connsiteX35" fmla="*/ 2359054 w 2662046"/>
                <a:gd name="connsiteY35" fmla="*/ 9525 h 19053"/>
                <a:gd name="connsiteX36" fmla="*/ 2359054 w 2662046"/>
                <a:gd name="connsiteY36" fmla="*/ 9525 h 19053"/>
                <a:gd name="connsiteX37" fmla="*/ 2349529 w 2662046"/>
                <a:gd name="connsiteY37" fmla="*/ 19050 h 19053"/>
                <a:gd name="connsiteX38" fmla="*/ 2349529 w 2662046"/>
                <a:gd name="connsiteY38" fmla="*/ 19050 h 19053"/>
                <a:gd name="connsiteX39" fmla="*/ 2340004 w 2662046"/>
                <a:gd name="connsiteY39" fmla="*/ 9525 h 19053"/>
                <a:gd name="connsiteX40" fmla="*/ 2264502 w 2662046"/>
                <a:gd name="connsiteY40" fmla="*/ 9525 h 19053"/>
                <a:gd name="connsiteX41" fmla="*/ 2274027 w 2662046"/>
                <a:gd name="connsiteY41" fmla="*/ 0 h 19053"/>
                <a:gd name="connsiteX42" fmla="*/ 2274027 w 2662046"/>
                <a:gd name="connsiteY42" fmla="*/ 0 h 19053"/>
                <a:gd name="connsiteX43" fmla="*/ 2283552 w 2662046"/>
                <a:gd name="connsiteY43" fmla="*/ 9525 h 19053"/>
                <a:gd name="connsiteX44" fmla="*/ 2283552 w 2662046"/>
                <a:gd name="connsiteY44" fmla="*/ 9525 h 19053"/>
                <a:gd name="connsiteX45" fmla="*/ 2274027 w 2662046"/>
                <a:gd name="connsiteY45" fmla="*/ 19050 h 19053"/>
                <a:gd name="connsiteX46" fmla="*/ 2274027 w 2662046"/>
                <a:gd name="connsiteY46" fmla="*/ 19050 h 19053"/>
                <a:gd name="connsiteX47" fmla="*/ 2264756 w 2662046"/>
                <a:gd name="connsiteY47" fmla="*/ 9525 h 19053"/>
                <a:gd name="connsiteX48" fmla="*/ 2188937 w 2662046"/>
                <a:gd name="connsiteY48" fmla="*/ 9525 h 19053"/>
                <a:gd name="connsiteX49" fmla="*/ 2198462 w 2662046"/>
                <a:gd name="connsiteY49" fmla="*/ 0 h 19053"/>
                <a:gd name="connsiteX50" fmla="*/ 2198462 w 2662046"/>
                <a:gd name="connsiteY50" fmla="*/ 0 h 19053"/>
                <a:gd name="connsiteX51" fmla="*/ 2208050 w 2662046"/>
                <a:gd name="connsiteY51" fmla="*/ 9525 h 19053"/>
                <a:gd name="connsiteX52" fmla="*/ 2208050 w 2662046"/>
                <a:gd name="connsiteY52" fmla="*/ 9525 h 19053"/>
                <a:gd name="connsiteX53" fmla="*/ 2198462 w 2662046"/>
                <a:gd name="connsiteY53" fmla="*/ 19050 h 19053"/>
                <a:gd name="connsiteX54" fmla="*/ 2198462 w 2662046"/>
                <a:gd name="connsiteY54" fmla="*/ 19050 h 19053"/>
                <a:gd name="connsiteX55" fmla="*/ 2189191 w 2662046"/>
                <a:gd name="connsiteY55" fmla="*/ 9525 h 19053"/>
                <a:gd name="connsiteX56" fmla="*/ 2113435 w 2662046"/>
                <a:gd name="connsiteY56" fmla="*/ 9525 h 19053"/>
                <a:gd name="connsiteX57" fmla="*/ 2122960 w 2662046"/>
                <a:gd name="connsiteY57" fmla="*/ 0 h 19053"/>
                <a:gd name="connsiteX58" fmla="*/ 2122960 w 2662046"/>
                <a:gd name="connsiteY58" fmla="*/ 0 h 19053"/>
                <a:gd name="connsiteX59" fmla="*/ 2132485 w 2662046"/>
                <a:gd name="connsiteY59" fmla="*/ 9525 h 19053"/>
                <a:gd name="connsiteX60" fmla="*/ 2132485 w 2662046"/>
                <a:gd name="connsiteY60" fmla="*/ 9525 h 19053"/>
                <a:gd name="connsiteX61" fmla="*/ 2122960 w 2662046"/>
                <a:gd name="connsiteY61" fmla="*/ 19050 h 19053"/>
                <a:gd name="connsiteX62" fmla="*/ 2122960 w 2662046"/>
                <a:gd name="connsiteY62" fmla="*/ 19050 h 19053"/>
                <a:gd name="connsiteX63" fmla="*/ 2113689 w 2662046"/>
                <a:gd name="connsiteY63" fmla="*/ 9525 h 19053"/>
                <a:gd name="connsiteX64" fmla="*/ 2037934 w 2662046"/>
                <a:gd name="connsiteY64" fmla="*/ 9525 h 19053"/>
                <a:gd name="connsiteX65" fmla="*/ 2047459 w 2662046"/>
                <a:gd name="connsiteY65" fmla="*/ 0 h 19053"/>
                <a:gd name="connsiteX66" fmla="*/ 2047459 w 2662046"/>
                <a:gd name="connsiteY66" fmla="*/ 0 h 19053"/>
                <a:gd name="connsiteX67" fmla="*/ 2056984 w 2662046"/>
                <a:gd name="connsiteY67" fmla="*/ 9525 h 19053"/>
                <a:gd name="connsiteX68" fmla="*/ 2056984 w 2662046"/>
                <a:gd name="connsiteY68" fmla="*/ 9525 h 19053"/>
                <a:gd name="connsiteX69" fmla="*/ 2047459 w 2662046"/>
                <a:gd name="connsiteY69" fmla="*/ 19050 h 19053"/>
                <a:gd name="connsiteX70" fmla="*/ 2047459 w 2662046"/>
                <a:gd name="connsiteY70" fmla="*/ 19050 h 19053"/>
                <a:gd name="connsiteX71" fmla="*/ 2038188 w 2662046"/>
                <a:gd name="connsiteY71" fmla="*/ 9525 h 19053"/>
                <a:gd name="connsiteX72" fmla="*/ 1962433 w 2662046"/>
                <a:gd name="connsiteY72" fmla="*/ 9525 h 19053"/>
                <a:gd name="connsiteX73" fmla="*/ 1971958 w 2662046"/>
                <a:gd name="connsiteY73" fmla="*/ 0 h 19053"/>
                <a:gd name="connsiteX74" fmla="*/ 1971958 w 2662046"/>
                <a:gd name="connsiteY74" fmla="*/ 0 h 19053"/>
                <a:gd name="connsiteX75" fmla="*/ 1981483 w 2662046"/>
                <a:gd name="connsiteY75" fmla="*/ 9525 h 19053"/>
                <a:gd name="connsiteX76" fmla="*/ 1981483 w 2662046"/>
                <a:gd name="connsiteY76" fmla="*/ 9525 h 19053"/>
                <a:gd name="connsiteX77" fmla="*/ 1971958 w 2662046"/>
                <a:gd name="connsiteY77" fmla="*/ 19050 h 19053"/>
                <a:gd name="connsiteX78" fmla="*/ 1971958 w 2662046"/>
                <a:gd name="connsiteY78" fmla="*/ 19050 h 19053"/>
                <a:gd name="connsiteX79" fmla="*/ 1962686 w 2662046"/>
                <a:gd name="connsiteY79" fmla="*/ 9525 h 19053"/>
                <a:gd name="connsiteX80" fmla="*/ 1886931 w 2662046"/>
                <a:gd name="connsiteY80" fmla="*/ 9525 h 19053"/>
                <a:gd name="connsiteX81" fmla="*/ 1896456 w 2662046"/>
                <a:gd name="connsiteY81" fmla="*/ 0 h 19053"/>
                <a:gd name="connsiteX82" fmla="*/ 1896456 w 2662046"/>
                <a:gd name="connsiteY82" fmla="*/ 0 h 19053"/>
                <a:gd name="connsiteX83" fmla="*/ 1905981 w 2662046"/>
                <a:gd name="connsiteY83" fmla="*/ 9525 h 19053"/>
                <a:gd name="connsiteX84" fmla="*/ 1905981 w 2662046"/>
                <a:gd name="connsiteY84" fmla="*/ 9525 h 19053"/>
                <a:gd name="connsiteX85" fmla="*/ 1896456 w 2662046"/>
                <a:gd name="connsiteY85" fmla="*/ 19050 h 19053"/>
                <a:gd name="connsiteX86" fmla="*/ 1896456 w 2662046"/>
                <a:gd name="connsiteY86" fmla="*/ 19050 h 19053"/>
                <a:gd name="connsiteX87" fmla="*/ 1887185 w 2662046"/>
                <a:gd name="connsiteY87" fmla="*/ 9525 h 19053"/>
                <a:gd name="connsiteX88" fmla="*/ 1811430 w 2662046"/>
                <a:gd name="connsiteY88" fmla="*/ 9525 h 19053"/>
                <a:gd name="connsiteX89" fmla="*/ 1820891 w 2662046"/>
                <a:gd name="connsiteY89" fmla="*/ 0 h 19053"/>
                <a:gd name="connsiteX90" fmla="*/ 1820891 w 2662046"/>
                <a:gd name="connsiteY90" fmla="*/ 0 h 19053"/>
                <a:gd name="connsiteX91" fmla="*/ 1830480 w 2662046"/>
                <a:gd name="connsiteY91" fmla="*/ 9525 h 19053"/>
                <a:gd name="connsiteX92" fmla="*/ 1830480 w 2662046"/>
                <a:gd name="connsiteY92" fmla="*/ 9525 h 19053"/>
                <a:gd name="connsiteX93" fmla="*/ 1820891 w 2662046"/>
                <a:gd name="connsiteY93" fmla="*/ 19050 h 19053"/>
                <a:gd name="connsiteX94" fmla="*/ 1820891 w 2662046"/>
                <a:gd name="connsiteY94" fmla="*/ 19050 h 19053"/>
                <a:gd name="connsiteX95" fmla="*/ 1811684 w 2662046"/>
                <a:gd name="connsiteY95" fmla="*/ 9525 h 19053"/>
                <a:gd name="connsiteX96" fmla="*/ 1735864 w 2662046"/>
                <a:gd name="connsiteY96" fmla="*/ 9525 h 19053"/>
                <a:gd name="connsiteX97" fmla="*/ 1745389 w 2662046"/>
                <a:gd name="connsiteY97" fmla="*/ 0 h 19053"/>
                <a:gd name="connsiteX98" fmla="*/ 1745389 w 2662046"/>
                <a:gd name="connsiteY98" fmla="*/ 0 h 19053"/>
                <a:gd name="connsiteX99" fmla="*/ 1754914 w 2662046"/>
                <a:gd name="connsiteY99" fmla="*/ 9525 h 19053"/>
                <a:gd name="connsiteX100" fmla="*/ 1754914 w 2662046"/>
                <a:gd name="connsiteY100" fmla="*/ 9525 h 19053"/>
                <a:gd name="connsiteX101" fmla="*/ 1745389 w 2662046"/>
                <a:gd name="connsiteY101" fmla="*/ 19050 h 19053"/>
                <a:gd name="connsiteX102" fmla="*/ 1745389 w 2662046"/>
                <a:gd name="connsiteY102" fmla="*/ 19050 h 19053"/>
                <a:gd name="connsiteX103" fmla="*/ 1736119 w 2662046"/>
                <a:gd name="connsiteY103" fmla="*/ 9525 h 19053"/>
                <a:gd name="connsiteX104" fmla="*/ 1660553 w 2662046"/>
                <a:gd name="connsiteY104" fmla="*/ 9525 h 19053"/>
                <a:gd name="connsiteX105" fmla="*/ 1670078 w 2662046"/>
                <a:gd name="connsiteY105" fmla="*/ 0 h 19053"/>
                <a:gd name="connsiteX106" fmla="*/ 1670078 w 2662046"/>
                <a:gd name="connsiteY106" fmla="*/ 0 h 19053"/>
                <a:gd name="connsiteX107" fmla="*/ 1679603 w 2662046"/>
                <a:gd name="connsiteY107" fmla="*/ 9525 h 19053"/>
                <a:gd name="connsiteX108" fmla="*/ 1679603 w 2662046"/>
                <a:gd name="connsiteY108" fmla="*/ 9525 h 19053"/>
                <a:gd name="connsiteX109" fmla="*/ 1670078 w 2662046"/>
                <a:gd name="connsiteY109" fmla="*/ 19050 h 19053"/>
                <a:gd name="connsiteX110" fmla="*/ 1670078 w 2662046"/>
                <a:gd name="connsiteY110" fmla="*/ 19050 h 19053"/>
                <a:gd name="connsiteX111" fmla="*/ 1660553 w 2662046"/>
                <a:gd name="connsiteY111" fmla="*/ 9525 h 19053"/>
                <a:gd name="connsiteX112" fmla="*/ 1585052 w 2662046"/>
                <a:gd name="connsiteY112" fmla="*/ 9525 h 19053"/>
                <a:gd name="connsiteX113" fmla="*/ 1594577 w 2662046"/>
                <a:gd name="connsiteY113" fmla="*/ 0 h 19053"/>
                <a:gd name="connsiteX114" fmla="*/ 1594577 w 2662046"/>
                <a:gd name="connsiteY114" fmla="*/ 0 h 19053"/>
                <a:gd name="connsiteX115" fmla="*/ 1604102 w 2662046"/>
                <a:gd name="connsiteY115" fmla="*/ 9525 h 19053"/>
                <a:gd name="connsiteX116" fmla="*/ 1604102 w 2662046"/>
                <a:gd name="connsiteY116" fmla="*/ 9525 h 19053"/>
                <a:gd name="connsiteX117" fmla="*/ 1594577 w 2662046"/>
                <a:gd name="connsiteY117" fmla="*/ 19050 h 19053"/>
                <a:gd name="connsiteX118" fmla="*/ 1594577 w 2662046"/>
                <a:gd name="connsiteY118" fmla="*/ 19050 h 19053"/>
                <a:gd name="connsiteX119" fmla="*/ 1585115 w 2662046"/>
                <a:gd name="connsiteY119" fmla="*/ 9525 h 19053"/>
                <a:gd name="connsiteX120" fmla="*/ 1509550 w 2662046"/>
                <a:gd name="connsiteY120" fmla="*/ 9525 h 19053"/>
                <a:gd name="connsiteX121" fmla="*/ 1519075 w 2662046"/>
                <a:gd name="connsiteY121" fmla="*/ 0 h 19053"/>
                <a:gd name="connsiteX122" fmla="*/ 1519075 w 2662046"/>
                <a:gd name="connsiteY122" fmla="*/ 0 h 19053"/>
                <a:gd name="connsiteX123" fmla="*/ 1528600 w 2662046"/>
                <a:gd name="connsiteY123" fmla="*/ 9525 h 19053"/>
                <a:gd name="connsiteX124" fmla="*/ 1528600 w 2662046"/>
                <a:gd name="connsiteY124" fmla="*/ 9525 h 19053"/>
                <a:gd name="connsiteX125" fmla="*/ 1519075 w 2662046"/>
                <a:gd name="connsiteY125" fmla="*/ 19050 h 19053"/>
                <a:gd name="connsiteX126" fmla="*/ 1519075 w 2662046"/>
                <a:gd name="connsiteY126" fmla="*/ 19050 h 19053"/>
                <a:gd name="connsiteX127" fmla="*/ 1509614 w 2662046"/>
                <a:gd name="connsiteY127" fmla="*/ 9525 h 19053"/>
                <a:gd name="connsiteX128" fmla="*/ 1434049 w 2662046"/>
                <a:gd name="connsiteY128" fmla="*/ 9525 h 19053"/>
                <a:gd name="connsiteX129" fmla="*/ 1443574 w 2662046"/>
                <a:gd name="connsiteY129" fmla="*/ 0 h 19053"/>
                <a:gd name="connsiteX130" fmla="*/ 1443574 w 2662046"/>
                <a:gd name="connsiteY130" fmla="*/ 0 h 19053"/>
                <a:gd name="connsiteX131" fmla="*/ 1453099 w 2662046"/>
                <a:gd name="connsiteY131" fmla="*/ 9525 h 19053"/>
                <a:gd name="connsiteX132" fmla="*/ 1453099 w 2662046"/>
                <a:gd name="connsiteY132" fmla="*/ 9525 h 19053"/>
                <a:gd name="connsiteX133" fmla="*/ 1443574 w 2662046"/>
                <a:gd name="connsiteY133" fmla="*/ 19050 h 19053"/>
                <a:gd name="connsiteX134" fmla="*/ 1443574 w 2662046"/>
                <a:gd name="connsiteY134" fmla="*/ 19050 h 19053"/>
                <a:gd name="connsiteX135" fmla="*/ 1434113 w 2662046"/>
                <a:gd name="connsiteY135" fmla="*/ 9525 h 19053"/>
                <a:gd name="connsiteX136" fmla="*/ 1358484 w 2662046"/>
                <a:gd name="connsiteY136" fmla="*/ 9525 h 19053"/>
                <a:gd name="connsiteX137" fmla="*/ 1368009 w 2662046"/>
                <a:gd name="connsiteY137" fmla="*/ 0 h 19053"/>
                <a:gd name="connsiteX138" fmla="*/ 1368009 w 2662046"/>
                <a:gd name="connsiteY138" fmla="*/ 0 h 19053"/>
                <a:gd name="connsiteX139" fmla="*/ 1377534 w 2662046"/>
                <a:gd name="connsiteY139" fmla="*/ 9525 h 19053"/>
                <a:gd name="connsiteX140" fmla="*/ 1377534 w 2662046"/>
                <a:gd name="connsiteY140" fmla="*/ 9525 h 19053"/>
                <a:gd name="connsiteX141" fmla="*/ 1368009 w 2662046"/>
                <a:gd name="connsiteY141" fmla="*/ 19050 h 19053"/>
                <a:gd name="connsiteX142" fmla="*/ 1368009 w 2662046"/>
                <a:gd name="connsiteY142" fmla="*/ 19050 h 19053"/>
                <a:gd name="connsiteX143" fmla="*/ 1358547 w 2662046"/>
                <a:gd name="connsiteY143" fmla="*/ 9525 h 19053"/>
                <a:gd name="connsiteX144" fmla="*/ 1282982 w 2662046"/>
                <a:gd name="connsiteY144" fmla="*/ 9525 h 19053"/>
                <a:gd name="connsiteX145" fmla="*/ 1292507 w 2662046"/>
                <a:gd name="connsiteY145" fmla="*/ 0 h 19053"/>
                <a:gd name="connsiteX146" fmla="*/ 1292507 w 2662046"/>
                <a:gd name="connsiteY146" fmla="*/ 0 h 19053"/>
                <a:gd name="connsiteX147" fmla="*/ 1302032 w 2662046"/>
                <a:gd name="connsiteY147" fmla="*/ 9525 h 19053"/>
                <a:gd name="connsiteX148" fmla="*/ 1302032 w 2662046"/>
                <a:gd name="connsiteY148" fmla="*/ 9525 h 19053"/>
                <a:gd name="connsiteX149" fmla="*/ 1292507 w 2662046"/>
                <a:gd name="connsiteY149" fmla="*/ 19050 h 19053"/>
                <a:gd name="connsiteX150" fmla="*/ 1292507 w 2662046"/>
                <a:gd name="connsiteY150" fmla="*/ 19050 h 19053"/>
                <a:gd name="connsiteX151" fmla="*/ 1283046 w 2662046"/>
                <a:gd name="connsiteY151" fmla="*/ 9525 h 19053"/>
                <a:gd name="connsiteX152" fmla="*/ 1207481 w 2662046"/>
                <a:gd name="connsiteY152" fmla="*/ 9525 h 19053"/>
                <a:gd name="connsiteX153" fmla="*/ 1217006 w 2662046"/>
                <a:gd name="connsiteY153" fmla="*/ 0 h 19053"/>
                <a:gd name="connsiteX154" fmla="*/ 1217006 w 2662046"/>
                <a:gd name="connsiteY154" fmla="*/ 0 h 19053"/>
                <a:gd name="connsiteX155" fmla="*/ 1226531 w 2662046"/>
                <a:gd name="connsiteY155" fmla="*/ 9525 h 19053"/>
                <a:gd name="connsiteX156" fmla="*/ 1226531 w 2662046"/>
                <a:gd name="connsiteY156" fmla="*/ 9525 h 19053"/>
                <a:gd name="connsiteX157" fmla="*/ 1217006 w 2662046"/>
                <a:gd name="connsiteY157" fmla="*/ 19050 h 19053"/>
                <a:gd name="connsiteX158" fmla="*/ 1217006 w 2662046"/>
                <a:gd name="connsiteY158" fmla="*/ 19050 h 19053"/>
                <a:gd name="connsiteX159" fmla="*/ 1207544 w 2662046"/>
                <a:gd name="connsiteY159" fmla="*/ 9525 h 19053"/>
                <a:gd name="connsiteX160" fmla="*/ 1131980 w 2662046"/>
                <a:gd name="connsiteY160" fmla="*/ 9525 h 19053"/>
                <a:gd name="connsiteX161" fmla="*/ 1141505 w 2662046"/>
                <a:gd name="connsiteY161" fmla="*/ 0 h 19053"/>
                <a:gd name="connsiteX162" fmla="*/ 1141505 w 2662046"/>
                <a:gd name="connsiteY162" fmla="*/ 0 h 19053"/>
                <a:gd name="connsiteX163" fmla="*/ 1151030 w 2662046"/>
                <a:gd name="connsiteY163" fmla="*/ 9525 h 19053"/>
                <a:gd name="connsiteX164" fmla="*/ 1151030 w 2662046"/>
                <a:gd name="connsiteY164" fmla="*/ 9525 h 19053"/>
                <a:gd name="connsiteX165" fmla="*/ 1141505 w 2662046"/>
                <a:gd name="connsiteY165" fmla="*/ 19050 h 19053"/>
                <a:gd name="connsiteX166" fmla="*/ 1141505 w 2662046"/>
                <a:gd name="connsiteY166" fmla="*/ 19050 h 19053"/>
                <a:gd name="connsiteX167" fmla="*/ 1132043 w 2662046"/>
                <a:gd name="connsiteY167" fmla="*/ 9525 h 19053"/>
                <a:gd name="connsiteX168" fmla="*/ 1056478 w 2662046"/>
                <a:gd name="connsiteY168" fmla="*/ 9525 h 19053"/>
                <a:gd name="connsiteX169" fmla="*/ 1066003 w 2662046"/>
                <a:gd name="connsiteY169" fmla="*/ 0 h 19053"/>
                <a:gd name="connsiteX170" fmla="*/ 1066003 w 2662046"/>
                <a:gd name="connsiteY170" fmla="*/ 0 h 19053"/>
                <a:gd name="connsiteX171" fmla="*/ 1075528 w 2662046"/>
                <a:gd name="connsiteY171" fmla="*/ 9525 h 19053"/>
                <a:gd name="connsiteX172" fmla="*/ 1075528 w 2662046"/>
                <a:gd name="connsiteY172" fmla="*/ 9525 h 19053"/>
                <a:gd name="connsiteX173" fmla="*/ 1066003 w 2662046"/>
                <a:gd name="connsiteY173" fmla="*/ 19050 h 19053"/>
                <a:gd name="connsiteX174" fmla="*/ 1066003 w 2662046"/>
                <a:gd name="connsiteY174" fmla="*/ 19050 h 19053"/>
                <a:gd name="connsiteX175" fmla="*/ 1056542 w 2662046"/>
                <a:gd name="connsiteY175" fmla="*/ 9525 h 19053"/>
                <a:gd name="connsiteX176" fmla="*/ 981103 w 2662046"/>
                <a:gd name="connsiteY176" fmla="*/ 9525 h 19053"/>
                <a:gd name="connsiteX177" fmla="*/ 990628 w 2662046"/>
                <a:gd name="connsiteY177" fmla="*/ 0 h 19053"/>
                <a:gd name="connsiteX178" fmla="*/ 990692 w 2662046"/>
                <a:gd name="connsiteY178" fmla="*/ 0 h 19053"/>
                <a:gd name="connsiteX179" fmla="*/ 990692 w 2662046"/>
                <a:gd name="connsiteY179" fmla="*/ 0 h 19053"/>
                <a:gd name="connsiteX180" fmla="*/ 1000153 w 2662046"/>
                <a:gd name="connsiteY180" fmla="*/ 9525 h 19053"/>
                <a:gd name="connsiteX181" fmla="*/ 1000153 w 2662046"/>
                <a:gd name="connsiteY181" fmla="*/ 9525 h 19053"/>
                <a:gd name="connsiteX182" fmla="*/ 990692 w 2662046"/>
                <a:gd name="connsiteY182" fmla="*/ 19050 h 19053"/>
                <a:gd name="connsiteX183" fmla="*/ 990692 w 2662046"/>
                <a:gd name="connsiteY183" fmla="*/ 19050 h 19053"/>
                <a:gd name="connsiteX184" fmla="*/ 981103 w 2662046"/>
                <a:gd name="connsiteY184" fmla="*/ 9589 h 19053"/>
                <a:gd name="connsiteX185" fmla="*/ 981103 w 2662046"/>
                <a:gd name="connsiteY185" fmla="*/ 9525 h 19053"/>
                <a:gd name="connsiteX186" fmla="*/ 905602 w 2662046"/>
                <a:gd name="connsiteY186" fmla="*/ 9525 h 19053"/>
                <a:gd name="connsiteX187" fmla="*/ 915127 w 2662046"/>
                <a:gd name="connsiteY187" fmla="*/ 0 h 19053"/>
                <a:gd name="connsiteX188" fmla="*/ 915127 w 2662046"/>
                <a:gd name="connsiteY188" fmla="*/ 0 h 19053"/>
                <a:gd name="connsiteX189" fmla="*/ 924652 w 2662046"/>
                <a:gd name="connsiteY189" fmla="*/ 9525 h 19053"/>
                <a:gd name="connsiteX190" fmla="*/ 924652 w 2662046"/>
                <a:gd name="connsiteY190" fmla="*/ 9525 h 19053"/>
                <a:gd name="connsiteX191" fmla="*/ 915127 w 2662046"/>
                <a:gd name="connsiteY191" fmla="*/ 19050 h 19053"/>
                <a:gd name="connsiteX192" fmla="*/ 915127 w 2662046"/>
                <a:gd name="connsiteY192" fmla="*/ 19050 h 19053"/>
                <a:gd name="connsiteX193" fmla="*/ 905475 w 2662046"/>
                <a:gd name="connsiteY193" fmla="*/ 9652 h 19053"/>
                <a:gd name="connsiteX194" fmla="*/ 905475 w 2662046"/>
                <a:gd name="connsiteY194" fmla="*/ 9525 h 19053"/>
                <a:gd name="connsiteX195" fmla="*/ 830100 w 2662046"/>
                <a:gd name="connsiteY195" fmla="*/ 9525 h 19053"/>
                <a:gd name="connsiteX196" fmla="*/ 839625 w 2662046"/>
                <a:gd name="connsiteY196" fmla="*/ 0 h 19053"/>
                <a:gd name="connsiteX197" fmla="*/ 839625 w 2662046"/>
                <a:gd name="connsiteY197" fmla="*/ 0 h 19053"/>
                <a:gd name="connsiteX198" fmla="*/ 849150 w 2662046"/>
                <a:gd name="connsiteY198" fmla="*/ 9525 h 19053"/>
                <a:gd name="connsiteX199" fmla="*/ 849150 w 2662046"/>
                <a:gd name="connsiteY199" fmla="*/ 9525 h 19053"/>
                <a:gd name="connsiteX200" fmla="*/ 839625 w 2662046"/>
                <a:gd name="connsiteY200" fmla="*/ 19050 h 19053"/>
                <a:gd name="connsiteX201" fmla="*/ 839625 w 2662046"/>
                <a:gd name="connsiteY201" fmla="*/ 19050 h 19053"/>
                <a:gd name="connsiteX202" fmla="*/ 829974 w 2662046"/>
                <a:gd name="connsiteY202" fmla="*/ 9652 h 19053"/>
                <a:gd name="connsiteX203" fmla="*/ 829974 w 2662046"/>
                <a:gd name="connsiteY203" fmla="*/ 9525 h 19053"/>
                <a:gd name="connsiteX204" fmla="*/ 754599 w 2662046"/>
                <a:gd name="connsiteY204" fmla="*/ 9525 h 19053"/>
                <a:gd name="connsiteX205" fmla="*/ 764124 w 2662046"/>
                <a:gd name="connsiteY205" fmla="*/ 0 h 19053"/>
                <a:gd name="connsiteX206" fmla="*/ 764124 w 2662046"/>
                <a:gd name="connsiteY206" fmla="*/ 0 h 19053"/>
                <a:gd name="connsiteX207" fmla="*/ 773649 w 2662046"/>
                <a:gd name="connsiteY207" fmla="*/ 9525 h 19053"/>
                <a:gd name="connsiteX208" fmla="*/ 773649 w 2662046"/>
                <a:gd name="connsiteY208" fmla="*/ 9525 h 19053"/>
                <a:gd name="connsiteX209" fmla="*/ 764124 w 2662046"/>
                <a:gd name="connsiteY209" fmla="*/ 19050 h 19053"/>
                <a:gd name="connsiteX210" fmla="*/ 764124 w 2662046"/>
                <a:gd name="connsiteY210" fmla="*/ 19050 h 19053"/>
                <a:gd name="connsiteX211" fmla="*/ 754472 w 2662046"/>
                <a:gd name="connsiteY211" fmla="*/ 9652 h 19053"/>
                <a:gd name="connsiteX212" fmla="*/ 754472 w 2662046"/>
                <a:gd name="connsiteY212" fmla="*/ 9525 h 19053"/>
                <a:gd name="connsiteX213" fmla="*/ 679097 w 2662046"/>
                <a:gd name="connsiteY213" fmla="*/ 9525 h 19053"/>
                <a:gd name="connsiteX214" fmla="*/ 688622 w 2662046"/>
                <a:gd name="connsiteY214" fmla="*/ 0 h 19053"/>
                <a:gd name="connsiteX215" fmla="*/ 688622 w 2662046"/>
                <a:gd name="connsiteY215" fmla="*/ 0 h 19053"/>
                <a:gd name="connsiteX216" fmla="*/ 698147 w 2662046"/>
                <a:gd name="connsiteY216" fmla="*/ 9525 h 19053"/>
                <a:gd name="connsiteX217" fmla="*/ 698147 w 2662046"/>
                <a:gd name="connsiteY217" fmla="*/ 9525 h 19053"/>
                <a:gd name="connsiteX218" fmla="*/ 688622 w 2662046"/>
                <a:gd name="connsiteY218" fmla="*/ 19050 h 19053"/>
                <a:gd name="connsiteX219" fmla="*/ 688622 w 2662046"/>
                <a:gd name="connsiteY219" fmla="*/ 19050 h 19053"/>
                <a:gd name="connsiteX220" fmla="*/ 678970 w 2662046"/>
                <a:gd name="connsiteY220" fmla="*/ 9652 h 19053"/>
                <a:gd name="connsiteX221" fmla="*/ 678970 w 2662046"/>
                <a:gd name="connsiteY221" fmla="*/ 9525 h 19053"/>
                <a:gd name="connsiteX222" fmla="*/ 603596 w 2662046"/>
                <a:gd name="connsiteY222" fmla="*/ 9525 h 19053"/>
                <a:gd name="connsiteX223" fmla="*/ 613057 w 2662046"/>
                <a:gd name="connsiteY223" fmla="*/ 0 h 19053"/>
                <a:gd name="connsiteX224" fmla="*/ 613057 w 2662046"/>
                <a:gd name="connsiteY224" fmla="*/ 0 h 19053"/>
                <a:gd name="connsiteX225" fmla="*/ 622646 w 2662046"/>
                <a:gd name="connsiteY225" fmla="*/ 9525 h 19053"/>
                <a:gd name="connsiteX226" fmla="*/ 622646 w 2662046"/>
                <a:gd name="connsiteY226" fmla="*/ 9525 h 19053"/>
                <a:gd name="connsiteX227" fmla="*/ 613057 w 2662046"/>
                <a:gd name="connsiteY227" fmla="*/ 19050 h 19053"/>
                <a:gd name="connsiteX228" fmla="*/ 613057 w 2662046"/>
                <a:gd name="connsiteY228" fmla="*/ 19050 h 19053"/>
                <a:gd name="connsiteX229" fmla="*/ 603469 w 2662046"/>
                <a:gd name="connsiteY229" fmla="*/ 9589 h 19053"/>
                <a:gd name="connsiteX230" fmla="*/ 603469 w 2662046"/>
                <a:gd name="connsiteY230" fmla="*/ 9525 h 19053"/>
                <a:gd name="connsiteX231" fmla="*/ 528031 w 2662046"/>
                <a:gd name="connsiteY231" fmla="*/ 9525 h 19053"/>
                <a:gd name="connsiteX232" fmla="*/ 537556 w 2662046"/>
                <a:gd name="connsiteY232" fmla="*/ 0 h 19053"/>
                <a:gd name="connsiteX233" fmla="*/ 537556 w 2662046"/>
                <a:gd name="connsiteY233" fmla="*/ 0 h 19053"/>
                <a:gd name="connsiteX234" fmla="*/ 547081 w 2662046"/>
                <a:gd name="connsiteY234" fmla="*/ 9525 h 19053"/>
                <a:gd name="connsiteX235" fmla="*/ 547081 w 2662046"/>
                <a:gd name="connsiteY235" fmla="*/ 9525 h 19053"/>
                <a:gd name="connsiteX236" fmla="*/ 537556 w 2662046"/>
                <a:gd name="connsiteY236" fmla="*/ 19050 h 19053"/>
                <a:gd name="connsiteX237" fmla="*/ 537556 w 2662046"/>
                <a:gd name="connsiteY237" fmla="*/ 19050 h 19053"/>
                <a:gd name="connsiteX238" fmla="*/ 527904 w 2662046"/>
                <a:gd name="connsiteY238" fmla="*/ 9652 h 19053"/>
                <a:gd name="connsiteX239" fmla="*/ 527904 w 2662046"/>
                <a:gd name="connsiteY239" fmla="*/ 9525 h 19053"/>
                <a:gd name="connsiteX240" fmla="*/ 452529 w 2662046"/>
                <a:gd name="connsiteY240" fmla="*/ 9525 h 19053"/>
                <a:gd name="connsiteX241" fmla="*/ 462054 w 2662046"/>
                <a:gd name="connsiteY241" fmla="*/ 0 h 19053"/>
                <a:gd name="connsiteX242" fmla="*/ 462054 w 2662046"/>
                <a:gd name="connsiteY242" fmla="*/ 0 h 19053"/>
                <a:gd name="connsiteX243" fmla="*/ 471579 w 2662046"/>
                <a:gd name="connsiteY243" fmla="*/ 9525 h 19053"/>
                <a:gd name="connsiteX244" fmla="*/ 471579 w 2662046"/>
                <a:gd name="connsiteY244" fmla="*/ 9525 h 19053"/>
                <a:gd name="connsiteX245" fmla="*/ 462054 w 2662046"/>
                <a:gd name="connsiteY245" fmla="*/ 19050 h 19053"/>
                <a:gd name="connsiteX246" fmla="*/ 462054 w 2662046"/>
                <a:gd name="connsiteY246" fmla="*/ 19050 h 19053"/>
                <a:gd name="connsiteX247" fmla="*/ 452402 w 2662046"/>
                <a:gd name="connsiteY247" fmla="*/ 9652 h 19053"/>
                <a:gd name="connsiteX248" fmla="*/ 452402 w 2662046"/>
                <a:gd name="connsiteY248" fmla="*/ 9525 h 19053"/>
                <a:gd name="connsiteX249" fmla="*/ 377028 w 2662046"/>
                <a:gd name="connsiteY249" fmla="*/ 9525 h 19053"/>
                <a:gd name="connsiteX250" fmla="*/ 386553 w 2662046"/>
                <a:gd name="connsiteY250" fmla="*/ 0 h 19053"/>
                <a:gd name="connsiteX251" fmla="*/ 386553 w 2662046"/>
                <a:gd name="connsiteY251" fmla="*/ 0 h 19053"/>
                <a:gd name="connsiteX252" fmla="*/ 396078 w 2662046"/>
                <a:gd name="connsiteY252" fmla="*/ 9525 h 19053"/>
                <a:gd name="connsiteX253" fmla="*/ 396078 w 2662046"/>
                <a:gd name="connsiteY253" fmla="*/ 9525 h 19053"/>
                <a:gd name="connsiteX254" fmla="*/ 386553 w 2662046"/>
                <a:gd name="connsiteY254" fmla="*/ 19050 h 19053"/>
                <a:gd name="connsiteX255" fmla="*/ 386553 w 2662046"/>
                <a:gd name="connsiteY255" fmla="*/ 19050 h 19053"/>
                <a:gd name="connsiteX256" fmla="*/ 376901 w 2662046"/>
                <a:gd name="connsiteY256" fmla="*/ 9652 h 19053"/>
                <a:gd name="connsiteX257" fmla="*/ 376901 w 2662046"/>
                <a:gd name="connsiteY257" fmla="*/ 9525 h 19053"/>
                <a:gd name="connsiteX258" fmla="*/ 301653 w 2662046"/>
                <a:gd name="connsiteY258" fmla="*/ 9525 h 19053"/>
                <a:gd name="connsiteX259" fmla="*/ 311178 w 2662046"/>
                <a:gd name="connsiteY259" fmla="*/ 0 h 19053"/>
                <a:gd name="connsiteX260" fmla="*/ 311178 w 2662046"/>
                <a:gd name="connsiteY260" fmla="*/ 0 h 19053"/>
                <a:gd name="connsiteX261" fmla="*/ 320703 w 2662046"/>
                <a:gd name="connsiteY261" fmla="*/ 9525 h 19053"/>
                <a:gd name="connsiteX262" fmla="*/ 320703 w 2662046"/>
                <a:gd name="connsiteY262" fmla="*/ 9525 h 19053"/>
                <a:gd name="connsiteX263" fmla="*/ 311178 w 2662046"/>
                <a:gd name="connsiteY263" fmla="*/ 19050 h 19053"/>
                <a:gd name="connsiteX264" fmla="*/ 311178 w 2662046"/>
                <a:gd name="connsiteY264" fmla="*/ 19050 h 19053"/>
                <a:gd name="connsiteX265" fmla="*/ 301653 w 2662046"/>
                <a:gd name="connsiteY265" fmla="*/ 9525 h 19053"/>
                <a:gd name="connsiteX266" fmla="*/ 226152 w 2662046"/>
                <a:gd name="connsiteY266" fmla="*/ 9525 h 19053"/>
                <a:gd name="connsiteX267" fmla="*/ 235677 w 2662046"/>
                <a:gd name="connsiteY267" fmla="*/ 0 h 19053"/>
                <a:gd name="connsiteX268" fmla="*/ 235677 w 2662046"/>
                <a:gd name="connsiteY268" fmla="*/ 0 h 19053"/>
                <a:gd name="connsiteX269" fmla="*/ 245138 w 2662046"/>
                <a:gd name="connsiteY269" fmla="*/ 9525 h 19053"/>
                <a:gd name="connsiteX270" fmla="*/ 245138 w 2662046"/>
                <a:gd name="connsiteY270" fmla="*/ 9525 h 19053"/>
                <a:gd name="connsiteX271" fmla="*/ 235677 w 2662046"/>
                <a:gd name="connsiteY271" fmla="*/ 19050 h 19053"/>
                <a:gd name="connsiteX272" fmla="*/ 235677 w 2662046"/>
                <a:gd name="connsiteY272" fmla="*/ 19050 h 19053"/>
                <a:gd name="connsiteX273" fmla="*/ 225898 w 2662046"/>
                <a:gd name="connsiteY273" fmla="*/ 9785 h 19053"/>
                <a:gd name="connsiteX274" fmla="*/ 225898 w 2662046"/>
                <a:gd name="connsiteY274" fmla="*/ 9525 h 19053"/>
                <a:gd name="connsiteX275" fmla="*/ 150587 w 2662046"/>
                <a:gd name="connsiteY275" fmla="*/ 9525 h 19053"/>
                <a:gd name="connsiteX276" fmla="*/ 160112 w 2662046"/>
                <a:gd name="connsiteY276" fmla="*/ 0 h 19053"/>
                <a:gd name="connsiteX277" fmla="*/ 160112 w 2662046"/>
                <a:gd name="connsiteY277" fmla="*/ 0 h 19053"/>
                <a:gd name="connsiteX278" fmla="*/ 169637 w 2662046"/>
                <a:gd name="connsiteY278" fmla="*/ 9525 h 19053"/>
                <a:gd name="connsiteX279" fmla="*/ 169637 w 2662046"/>
                <a:gd name="connsiteY279" fmla="*/ 9525 h 19053"/>
                <a:gd name="connsiteX280" fmla="*/ 160112 w 2662046"/>
                <a:gd name="connsiteY280" fmla="*/ 19050 h 19053"/>
                <a:gd name="connsiteX281" fmla="*/ 160112 w 2662046"/>
                <a:gd name="connsiteY281" fmla="*/ 19050 h 19053"/>
                <a:gd name="connsiteX282" fmla="*/ 150339 w 2662046"/>
                <a:gd name="connsiteY282" fmla="*/ 9785 h 19053"/>
                <a:gd name="connsiteX283" fmla="*/ 150333 w 2662046"/>
                <a:gd name="connsiteY283" fmla="*/ 9525 h 19053"/>
                <a:gd name="connsiteX284" fmla="*/ 75085 w 2662046"/>
                <a:gd name="connsiteY284" fmla="*/ 9525 h 19053"/>
                <a:gd name="connsiteX285" fmla="*/ 84610 w 2662046"/>
                <a:gd name="connsiteY285" fmla="*/ 0 h 19053"/>
                <a:gd name="connsiteX286" fmla="*/ 84610 w 2662046"/>
                <a:gd name="connsiteY286" fmla="*/ 0 h 19053"/>
                <a:gd name="connsiteX287" fmla="*/ 94135 w 2662046"/>
                <a:gd name="connsiteY287" fmla="*/ 9525 h 19053"/>
                <a:gd name="connsiteX288" fmla="*/ 94135 w 2662046"/>
                <a:gd name="connsiteY288" fmla="*/ 9525 h 19053"/>
                <a:gd name="connsiteX289" fmla="*/ 84610 w 2662046"/>
                <a:gd name="connsiteY289" fmla="*/ 19050 h 19053"/>
                <a:gd name="connsiteX290" fmla="*/ 84610 w 2662046"/>
                <a:gd name="connsiteY290" fmla="*/ 19050 h 19053"/>
                <a:gd name="connsiteX291" fmla="*/ 74838 w 2662046"/>
                <a:gd name="connsiteY291" fmla="*/ 9785 h 19053"/>
                <a:gd name="connsiteX292" fmla="*/ 74832 w 2662046"/>
                <a:gd name="connsiteY292" fmla="*/ 9525 h 19053"/>
                <a:gd name="connsiteX293" fmla="*/ -416 w 2662046"/>
                <a:gd name="connsiteY293" fmla="*/ 9525 h 19053"/>
                <a:gd name="connsiteX294" fmla="*/ 9109 w 2662046"/>
                <a:gd name="connsiteY294" fmla="*/ 0 h 19053"/>
                <a:gd name="connsiteX295" fmla="*/ 9109 w 2662046"/>
                <a:gd name="connsiteY295" fmla="*/ 0 h 19053"/>
                <a:gd name="connsiteX296" fmla="*/ 18634 w 2662046"/>
                <a:gd name="connsiteY296" fmla="*/ 9525 h 19053"/>
                <a:gd name="connsiteX297" fmla="*/ 18634 w 2662046"/>
                <a:gd name="connsiteY297" fmla="*/ 9525 h 19053"/>
                <a:gd name="connsiteX298" fmla="*/ 9109 w 2662046"/>
                <a:gd name="connsiteY298" fmla="*/ 19050 h 19053"/>
                <a:gd name="connsiteX299" fmla="*/ 9109 w 2662046"/>
                <a:gd name="connsiteY299" fmla="*/ 19050 h 19053"/>
                <a:gd name="connsiteX300" fmla="*/ -664 w 2662046"/>
                <a:gd name="connsiteY300" fmla="*/ 9785 h 19053"/>
                <a:gd name="connsiteX301" fmla="*/ -670 w 2662046"/>
                <a:gd name="connsiteY301" fmla="*/ 9525 h 1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2662046" h="19053">
                  <a:moveTo>
                    <a:pt x="2642327" y="9525"/>
                  </a:moveTo>
                  <a:cubicBezTo>
                    <a:pt x="2642327" y="4267"/>
                    <a:pt x="2646582" y="0"/>
                    <a:pt x="2651852" y="0"/>
                  </a:cubicBezTo>
                  <a:lnTo>
                    <a:pt x="2651852" y="0"/>
                  </a:lnTo>
                  <a:cubicBezTo>
                    <a:pt x="2657122" y="0"/>
                    <a:pt x="2661377" y="4267"/>
                    <a:pt x="2661377" y="9525"/>
                  </a:cubicBezTo>
                  <a:lnTo>
                    <a:pt x="2661377" y="9525"/>
                  </a:lnTo>
                  <a:cubicBezTo>
                    <a:pt x="2661377" y="14783"/>
                    <a:pt x="2657122" y="19050"/>
                    <a:pt x="2651852" y="19050"/>
                  </a:cubicBezTo>
                  <a:lnTo>
                    <a:pt x="2651852" y="19050"/>
                  </a:lnTo>
                  <a:cubicBezTo>
                    <a:pt x="2646582" y="19050"/>
                    <a:pt x="2642327" y="14783"/>
                    <a:pt x="2642327" y="9525"/>
                  </a:cubicBezTo>
                  <a:close/>
                  <a:moveTo>
                    <a:pt x="2566762" y="9525"/>
                  </a:moveTo>
                  <a:cubicBezTo>
                    <a:pt x="2566762" y="4267"/>
                    <a:pt x="2571017" y="0"/>
                    <a:pt x="2576287" y="0"/>
                  </a:cubicBezTo>
                  <a:lnTo>
                    <a:pt x="2576287" y="0"/>
                  </a:lnTo>
                  <a:cubicBezTo>
                    <a:pt x="2581558" y="0"/>
                    <a:pt x="2585812" y="4267"/>
                    <a:pt x="2585812" y="9525"/>
                  </a:cubicBezTo>
                  <a:lnTo>
                    <a:pt x="2585812" y="9525"/>
                  </a:lnTo>
                  <a:cubicBezTo>
                    <a:pt x="2585812" y="14783"/>
                    <a:pt x="2581558" y="19050"/>
                    <a:pt x="2576287" y="19050"/>
                  </a:cubicBezTo>
                  <a:lnTo>
                    <a:pt x="2576287" y="19050"/>
                  </a:lnTo>
                  <a:cubicBezTo>
                    <a:pt x="2571017" y="19050"/>
                    <a:pt x="2566762" y="14783"/>
                    <a:pt x="2566762" y="9525"/>
                  </a:cubicBezTo>
                  <a:close/>
                  <a:moveTo>
                    <a:pt x="2491260" y="9525"/>
                  </a:moveTo>
                  <a:cubicBezTo>
                    <a:pt x="2491260" y="4267"/>
                    <a:pt x="2495515" y="0"/>
                    <a:pt x="2500785" y="0"/>
                  </a:cubicBezTo>
                  <a:lnTo>
                    <a:pt x="2500785" y="0"/>
                  </a:lnTo>
                  <a:cubicBezTo>
                    <a:pt x="2506056" y="0"/>
                    <a:pt x="2510310" y="4267"/>
                    <a:pt x="2510310" y="9525"/>
                  </a:cubicBezTo>
                  <a:lnTo>
                    <a:pt x="2510310" y="9525"/>
                  </a:lnTo>
                  <a:cubicBezTo>
                    <a:pt x="2510310" y="14783"/>
                    <a:pt x="2506056" y="19050"/>
                    <a:pt x="2500785" y="19050"/>
                  </a:cubicBezTo>
                  <a:lnTo>
                    <a:pt x="2500785" y="19050"/>
                  </a:lnTo>
                  <a:cubicBezTo>
                    <a:pt x="2495515" y="19050"/>
                    <a:pt x="2491260" y="14783"/>
                    <a:pt x="2491260" y="9525"/>
                  </a:cubicBezTo>
                  <a:close/>
                  <a:moveTo>
                    <a:pt x="2415759" y="9525"/>
                  </a:moveTo>
                  <a:cubicBezTo>
                    <a:pt x="2415759" y="4267"/>
                    <a:pt x="2420013" y="0"/>
                    <a:pt x="2425284" y="0"/>
                  </a:cubicBezTo>
                  <a:lnTo>
                    <a:pt x="2425284" y="0"/>
                  </a:lnTo>
                  <a:cubicBezTo>
                    <a:pt x="2430555" y="0"/>
                    <a:pt x="2434809" y="4267"/>
                    <a:pt x="2434809" y="9525"/>
                  </a:cubicBezTo>
                  <a:lnTo>
                    <a:pt x="2434809" y="9525"/>
                  </a:lnTo>
                  <a:cubicBezTo>
                    <a:pt x="2434809" y="14783"/>
                    <a:pt x="2430555" y="19050"/>
                    <a:pt x="2425284" y="19050"/>
                  </a:cubicBezTo>
                  <a:lnTo>
                    <a:pt x="2425284" y="19050"/>
                  </a:lnTo>
                  <a:cubicBezTo>
                    <a:pt x="2420013" y="19050"/>
                    <a:pt x="2415759" y="14783"/>
                    <a:pt x="2415759" y="9525"/>
                  </a:cubicBezTo>
                  <a:close/>
                  <a:moveTo>
                    <a:pt x="2340004" y="9525"/>
                  </a:moveTo>
                  <a:cubicBezTo>
                    <a:pt x="2340004" y="4267"/>
                    <a:pt x="2344258" y="0"/>
                    <a:pt x="2349529" y="0"/>
                  </a:cubicBezTo>
                  <a:lnTo>
                    <a:pt x="2349529" y="0"/>
                  </a:lnTo>
                  <a:cubicBezTo>
                    <a:pt x="2354799" y="0"/>
                    <a:pt x="2359054" y="4267"/>
                    <a:pt x="2359054" y="9525"/>
                  </a:cubicBezTo>
                  <a:lnTo>
                    <a:pt x="2359054" y="9525"/>
                  </a:lnTo>
                  <a:cubicBezTo>
                    <a:pt x="2359054" y="14783"/>
                    <a:pt x="2354799" y="19050"/>
                    <a:pt x="2349529" y="19050"/>
                  </a:cubicBezTo>
                  <a:lnTo>
                    <a:pt x="2349529" y="19050"/>
                  </a:lnTo>
                  <a:cubicBezTo>
                    <a:pt x="2344258" y="19050"/>
                    <a:pt x="2340004" y="14783"/>
                    <a:pt x="2340004" y="9525"/>
                  </a:cubicBezTo>
                  <a:close/>
                  <a:moveTo>
                    <a:pt x="2264502" y="9525"/>
                  </a:moveTo>
                  <a:cubicBezTo>
                    <a:pt x="2264502" y="4267"/>
                    <a:pt x="2268757" y="0"/>
                    <a:pt x="2274027" y="0"/>
                  </a:cubicBezTo>
                  <a:lnTo>
                    <a:pt x="2274027" y="0"/>
                  </a:lnTo>
                  <a:cubicBezTo>
                    <a:pt x="2279297" y="0"/>
                    <a:pt x="2283552" y="4267"/>
                    <a:pt x="2283552" y="9525"/>
                  </a:cubicBezTo>
                  <a:lnTo>
                    <a:pt x="2283552" y="9525"/>
                  </a:lnTo>
                  <a:cubicBezTo>
                    <a:pt x="2283552" y="14783"/>
                    <a:pt x="2279297" y="19050"/>
                    <a:pt x="2274027" y="19050"/>
                  </a:cubicBezTo>
                  <a:lnTo>
                    <a:pt x="2274027" y="19050"/>
                  </a:lnTo>
                  <a:cubicBezTo>
                    <a:pt x="2268884" y="18910"/>
                    <a:pt x="2264756" y="14687"/>
                    <a:pt x="2264756" y="9525"/>
                  </a:cubicBezTo>
                  <a:close/>
                  <a:moveTo>
                    <a:pt x="2188937" y="9525"/>
                  </a:moveTo>
                  <a:cubicBezTo>
                    <a:pt x="2188937" y="4267"/>
                    <a:pt x="2193192" y="0"/>
                    <a:pt x="2198462" y="0"/>
                  </a:cubicBezTo>
                  <a:lnTo>
                    <a:pt x="2198462" y="0"/>
                  </a:lnTo>
                  <a:cubicBezTo>
                    <a:pt x="2203733" y="0"/>
                    <a:pt x="2207987" y="4254"/>
                    <a:pt x="2208050" y="9525"/>
                  </a:cubicBezTo>
                  <a:lnTo>
                    <a:pt x="2208050" y="9525"/>
                  </a:lnTo>
                  <a:cubicBezTo>
                    <a:pt x="2207987" y="14796"/>
                    <a:pt x="2203733" y="19050"/>
                    <a:pt x="2198462" y="19050"/>
                  </a:cubicBezTo>
                  <a:lnTo>
                    <a:pt x="2198462" y="19050"/>
                  </a:lnTo>
                  <a:cubicBezTo>
                    <a:pt x="2193319" y="18910"/>
                    <a:pt x="2189191" y="14687"/>
                    <a:pt x="2189191" y="9525"/>
                  </a:cubicBezTo>
                  <a:close/>
                  <a:moveTo>
                    <a:pt x="2113435" y="9525"/>
                  </a:moveTo>
                  <a:cubicBezTo>
                    <a:pt x="2113435" y="4267"/>
                    <a:pt x="2117690" y="0"/>
                    <a:pt x="2122960" y="0"/>
                  </a:cubicBezTo>
                  <a:lnTo>
                    <a:pt x="2122960" y="0"/>
                  </a:lnTo>
                  <a:cubicBezTo>
                    <a:pt x="2128231" y="0"/>
                    <a:pt x="2132485" y="4267"/>
                    <a:pt x="2132485" y="9525"/>
                  </a:cubicBezTo>
                  <a:lnTo>
                    <a:pt x="2132485" y="9525"/>
                  </a:lnTo>
                  <a:cubicBezTo>
                    <a:pt x="2132485" y="14783"/>
                    <a:pt x="2128231" y="19050"/>
                    <a:pt x="2122960" y="19050"/>
                  </a:cubicBezTo>
                  <a:lnTo>
                    <a:pt x="2122960" y="19050"/>
                  </a:lnTo>
                  <a:cubicBezTo>
                    <a:pt x="2117817" y="18910"/>
                    <a:pt x="2113689" y="14687"/>
                    <a:pt x="2113689" y="9525"/>
                  </a:cubicBezTo>
                  <a:close/>
                  <a:moveTo>
                    <a:pt x="2037934" y="9525"/>
                  </a:moveTo>
                  <a:cubicBezTo>
                    <a:pt x="2037934" y="4267"/>
                    <a:pt x="2042188" y="0"/>
                    <a:pt x="2047459" y="0"/>
                  </a:cubicBezTo>
                  <a:lnTo>
                    <a:pt x="2047459" y="0"/>
                  </a:lnTo>
                  <a:cubicBezTo>
                    <a:pt x="2052730" y="0"/>
                    <a:pt x="2056984" y="4267"/>
                    <a:pt x="2056984" y="9525"/>
                  </a:cubicBezTo>
                  <a:lnTo>
                    <a:pt x="2056984" y="9525"/>
                  </a:lnTo>
                  <a:cubicBezTo>
                    <a:pt x="2056984" y="14783"/>
                    <a:pt x="2052730" y="19050"/>
                    <a:pt x="2047459" y="19050"/>
                  </a:cubicBezTo>
                  <a:lnTo>
                    <a:pt x="2047459" y="19050"/>
                  </a:lnTo>
                  <a:cubicBezTo>
                    <a:pt x="2042315" y="18910"/>
                    <a:pt x="2038188" y="14687"/>
                    <a:pt x="2038188" y="9525"/>
                  </a:cubicBezTo>
                  <a:close/>
                  <a:moveTo>
                    <a:pt x="1962433" y="9525"/>
                  </a:moveTo>
                  <a:cubicBezTo>
                    <a:pt x="1962433" y="4267"/>
                    <a:pt x="1966687" y="0"/>
                    <a:pt x="1971958" y="0"/>
                  </a:cubicBezTo>
                  <a:lnTo>
                    <a:pt x="1971958" y="0"/>
                  </a:lnTo>
                  <a:cubicBezTo>
                    <a:pt x="1977228" y="0"/>
                    <a:pt x="1981483" y="4267"/>
                    <a:pt x="1981483" y="9525"/>
                  </a:cubicBezTo>
                  <a:lnTo>
                    <a:pt x="1981483" y="9525"/>
                  </a:lnTo>
                  <a:cubicBezTo>
                    <a:pt x="1981483" y="14783"/>
                    <a:pt x="1977228" y="19050"/>
                    <a:pt x="1971958" y="19050"/>
                  </a:cubicBezTo>
                  <a:lnTo>
                    <a:pt x="1971958" y="19050"/>
                  </a:lnTo>
                  <a:cubicBezTo>
                    <a:pt x="1966814" y="18910"/>
                    <a:pt x="1962686" y="14687"/>
                    <a:pt x="1962686" y="9525"/>
                  </a:cubicBezTo>
                  <a:close/>
                  <a:moveTo>
                    <a:pt x="1886931" y="9525"/>
                  </a:moveTo>
                  <a:cubicBezTo>
                    <a:pt x="1886931" y="4267"/>
                    <a:pt x="1891185" y="0"/>
                    <a:pt x="1896456" y="0"/>
                  </a:cubicBezTo>
                  <a:lnTo>
                    <a:pt x="1896456" y="0"/>
                  </a:lnTo>
                  <a:cubicBezTo>
                    <a:pt x="1901726" y="0"/>
                    <a:pt x="1905981" y="4267"/>
                    <a:pt x="1905981" y="9525"/>
                  </a:cubicBezTo>
                  <a:lnTo>
                    <a:pt x="1905981" y="9525"/>
                  </a:lnTo>
                  <a:cubicBezTo>
                    <a:pt x="1905981" y="14783"/>
                    <a:pt x="1901726" y="19050"/>
                    <a:pt x="1896456" y="19050"/>
                  </a:cubicBezTo>
                  <a:lnTo>
                    <a:pt x="1896456" y="19050"/>
                  </a:lnTo>
                  <a:cubicBezTo>
                    <a:pt x="1891312" y="18910"/>
                    <a:pt x="1887185" y="14687"/>
                    <a:pt x="1887185" y="9525"/>
                  </a:cubicBezTo>
                  <a:close/>
                  <a:moveTo>
                    <a:pt x="1811430" y="9525"/>
                  </a:moveTo>
                  <a:cubicBezTo>
                    <a:pt x="1811430" y="4286"/>
                    <a:pt x="1815684" y="32"/>
                    <a:pt x="1820891" y="0"/>
                  </a:cubicBezTo>
                  <a:lnTo>
                    <a:pt x="1820891" y="0"/>
                  </a:lnTo>
                  <a:cubicBezTo>
                    <a:pt x="1826161" y="0"/>
                    <a:pt x="1830416" y="4254"/>
                    <a:pt x="1830480" y="9525"/>
                  </a:cubicBezTo>
                  <a:lnTo>
                    <a:pt x="1830480" y="9525"/>
                  </a:lnTo>
                  <a:cubicBezTo>
                    <a:pt x="1830416" y="14796"/>
                    <a:pt x="1826161" y="19050"/>
                    <a:pt x="1820891" y="19050"/>
                  </a:cubicBezTo>
                  <a:lnTo>
                    <a:pt x="1820891" y="19050"/>
                  </a:lnTo>
                  <a:cubicBezTo>
                    <a:pt x="1815747" y="18879"/>
                    <a:pt x="1811684" y="14662"/>
                    <a:pt x="1811684" y="9525"/>
                  </a:cubicBezTo>
                  <a:close/>
                  <a:moveTo>
                    <a:pt x="1735864" y="9525"/>
                  </a:moveTo>
                  <a:cubicBezTo>
                    <a:pt x="1735864" y="4267"/>
                    <a:pt x="1740119" y="0"/>
                    <a:pt x="1745389" y="0"/>
                  </a:cubicBezTo>
                  <a:lnTo>
                    <a:pt x="1745389" y="0"/>
                  </a:lnTo>
                  <a:cubicBezTo>
                    <a:pt x="1750660" y="0"/>
                    <a:pt x="1754914" y="4267"/>
                    <a:pt x="1754914" y="9525"/>
                  </a:cubicBezTo>
                  <a:lnTo>
                    <a:pt x="1754914" y="9525"/>
                  </a:lnTo>
                  <a:cubicBezTo>
                    <a:pt x="1754914" y="14783"/>
                    <a:pt x="1750660" y="19050"/>
                    <a:pt x="1745389" y="19050"/>
                  </a:cubicBezTo>
                  <a:lnTo>
                    <a:pt x="1745389" y="19050"/>
                  </a:lnTo>
                  <a:cubicBezTo>
                    <a:pt x="1740246" y="18910"/>
                    <a:pt x="1736119" y="14687"/>
                    <a:pt x="1736119" y="9525"/>
                  </a:cubicBezTo>
                  <a:close/>
                  <a:moveTo>
                    <a:pt x="1660553" y="9525"/>
                  </a:moveTo>
                  <a:cubicBezTo>
                    <a:pt x="1660553" y="4267"/>
                    <a:pt x="1664808" y="0"/>
                    <a:pt x="1670078" y="0"/>
                  </a:cubicBezTo>
                  <a:lnTo>
                    <a:pt x="1670078" y="0"/>
                  </a:lnTo>
                  <a:cubicBezTo>
                    <a:pt x="1675349" y="0"/>
                    <a:pt x="1679603" y="4267"/>
                    <a:pt x="1679603" y="9525"/>
                  </a:cubicBezTo>
                  <a:lnTo>
                    <a:pt x="1679603" y="9525"/>
                  </a:lnTo>
                  <a:cubicBezTo>
                    <a:pt x="1679603" y="14783"/>
                    <a:pt x="1675349" y="19050"/>
                    <a:pt x="1670078" y="19050"/>
                  </a:cubicBezTo>
                  <a:lnTo>
                    <a:pt x="1670078" y="19050"/>
                  </a:lnTo>
                  <a:cubicBezTo>
                    <a:pt x="1664808" y="19050"/>
                    <a:pt x="1660553" y="14783"/>
                    <a:pt x="1660553" y="9525"/>
                  </a:cubicBezTo>
                  <a:close/>
                  <a:moveTo>
                    <a:pt x="1585052" y="9525"/>
                  </a:moveTo>
                  <a:cubicBezTo>
                    <a:pt x="1585052" y="4267"/>
                    <a:pt x="1589307" y="0"/>
                    <a:pt x="1594577" y="0"/>
                  </a:cubicBezTo>
                  <a:lnTo>
                    <a:pt x="1594577" y="0"/>
                  </a:lnTo>
                  <a:cubicBezTo>
                    <a:pt x="1599847" y="0"/>
                    <a:pt x="1604102" y="4267"/>
                    <a:pt x="1604102" y="9525"/>
                  </a:cubicBezTo>
                  <a:lnTo>
                    <a:pt x="1604102" y="9525"/>
                  </a:lnTo>
                  <a:cubicBezTo>
                    <a:pt x="1604102" y="14783"/>
                    <a:pt x="1599847" y="19050"/>
                    <a:pt x="1594577" y="19050"/>
                  </a:cubicBezTo>
                  <a:lnTo>
                    <a:pt x="1594577" y="19050"/>
                  </a:lnTo>
                  <a:cubicBezTo>
                    <a:pt x="1589370" y="19018"/>
                    <a:pt x="1585115" y="14764"/>
                    <a:pt x="1585115" y="9525"/>
                  </a:cubicBezTo>
                  <a:close/>
                  <a:moveTo>
                    <a:pt x="1509550" y="9525"/>
                  </a:moveTo>
                  <a:cubicBezTo>
                    <a:pt x="1509550" y="4267"/>
                    <a:pt x="1513818" y="0"/>
                    <a:pt x="1519075" y="0"/>
                  </a:cubicBezTo>
                  <a:lnTo>
                    <a:pt x="1519075" y="0"/>
                  </a:lnTo>
                  <a:cubicBezTo>
                    <a:pt x="1524333" y="0"/>
                    <a:pt x="1528600" y="4267"/>
                    <a:pt x="1528600" y="9525"/>
                  </a:cubicBezTo>
                  <a:lnTo>
                    <a:pt x="1528600" y="9525"/>
                  </a:lnTo>
                  <a:cubicBezTo>
                    <a:pt x="1528600" y="14783"/>
                    <a:pt x="1524333" y="19050"/>
                    <a:pt x="1519075" y="19050"/>
                  </a:cubicBezTo>
                  <a:lnTo>
                    <a:pt x="1519075" y="19050"/>
                  </a:lnTo>
                  <a:cubicBezTo>
                    <a:pt x="1513837" y="19018"/>
                    <a:pt x="1509614" y="14764"/>
                    <a:pt x="1509614" y="9525"/>
                  </a:cubicBezTo>
                  <a:close/>
                  <a:moveTo>
                    <a:pt x="1434049" y="9525"/>
                  </a:moveTo>
                  <a:cubicBezTo>
                    <a:pt x="1434049" y="4267"/>
                    <a:pt x="1438316" y="0"/>
                    <a:pt x="1443574" y="0"/>
                  </a:cubicBezTo>
                  <a:lnTo>
                    <a:pt x="1443574" y="0"/>
                  </a:lnTo>
                  <a:cubicBezTo>
                    <a:pt x="1448832" y="0"/>
                    <a:pt x="1453099" y="4267"/>
                    <a:pt x="1453099" y="9525"/>
                  </a:cubicBezTo>
                  <a:lnTo>
                    <a:pt x="1453099" y="9525"/>
                  </a:lnTo>
                  <a:cubicBezTo>
                    <a:pt x="1453099" y="14783"/>
                    <a:pt x="1448832" y="19050"/>
                    <a:pt x="1443574" y="19050"/>
                  </a:cubicBezTo>
                  <a:lnTo>
                    <a:pt x="1443574" y="19050"/>
                  </a:lnTo>
                  <a:cubicBezTo>
                    <a:pt x="1438335" y="19018"/>
                    <a:pt x="1434113" y="14764"/>
                    <a:pt x="1434113" y="9525"/>
                  </a:cubicBezTo>
                  <a:close/>
                  <a:moveTo>
                    <a:pt x="1358484" y="9525"/>
                  </a:moveTo>
                  <a:cubicBezTo>
                    <a:pt x="1358484" y="4267"/>
                    <a:pt x="1362751" y="0"/>
                    <a:pt x="1368009" y="0"/>
                  </a:cubicBezTo>
                  <a:lnTo>
                    <a:pt x="1368009" y="0"/>
                  </a:lnTo>
                  <a:cubicBezTo>
                    <a:pt x="1373267" y="0"/>
                    <a:pt x="1377534" y="4267"/>
                    <a:pt x="1377534" y="9525"/>
                  </a:cubicBezTo>
                  <a:lnTo>
                    <a:pt x="1377534" y="9525"/>
                  </a:lnTo>
                  <a:cubicBezTo>
                    <a:pt x="1377534" y="14783"/>
                    <a:pt x="1373267" y="19050"/>
                    <a:pt x="1368009" y="19050"/>
                  </a:cubicBezTo>
                  <a:lnTo>
                    <a:pt x="1368009" y="19050"/>
                  </a:lnTo>
                  <a:cubicBezTo>
                    <a:pt x="1362770" y="19018"/>
                    <a:pt x="1358547" y="14764"/>
                    <a:pt x="1358547" y="9525"/>
                  </a:cubicBezTo>
                  <a:close/>
                  <a:moveTo>
                    <a:pt x="1282982" y="9525"/>
                  </a:moveTo>
                  <a:cubicBezTo>
                    <a:pt x="1282982" y="4267"/>
                    <a:pt x="1287250" y="0"/>
                    <a:pt x="1292507" y="0"/>
                  </a:cubicBezTo>
                  <a:lnTo>
                    <a:pt x="1292507" y="0"/>
                  </a:lnTo>
                  <a:cubicBezTo>
                    <a:pt x="1297765" y="0"/>
                    <a:pt x="1302032" y="4267"/>
                    <a:pt x="1302032" y="9525"/>
                  </a:cubicBezTo>
                  <a:lnTo>
                    <a:pt x="1302032" y="9525"/>
                  </a:lnTo>
                  <a:cubicBezTo>
                    <a:pt x="1302032" y="14783"/>
                    <a:pt x="1297765" y="19050"/>
                    <a:pt x="1292507" y="19050"/>
                  </a:cubicBezTo>
                  <a:lnTo>
                    <a:pt x="1292507" y="19050"/>
                  </a:lnTo>
                  <a:cubicBezTo>
                    <a:pt x="1287269" y="19018"/>
                    <a:pt x="1283046" y="14764"/>
                    <a:pt x="1283046" y="9525"/>
                  </a:cubicBezTo>
                  <a:close/>
                  <a:moveTo>
                    <a:pt x="1207481" y="9525"/>
                  </a:moveTo>
                  <a:cubicBezTo>
                    <a:pt x="1207481" y="4267"/>
                    <a:pt x="1211748" y="0"/>
                    <a:pt x="1217006" y="0"/>
                  </a:cubicBezTo>
                  <a:lnTo>
                    <a:pt x="1217006" y="0"/>
                  </a:lnTo>
                  <a:cubicBezTo>
                    <a:pt x="1222264" y="0"/>
                    <a:pt x="1226531" y="4267"/>
                    <a:pt x="1226531" y="9525"/>
                  </a:cubicBezTo>
                  <a:lnTo>
                    <a:pt x="1226531" y="9525"/>
                  </a:lnTo>
                  <a:cubicBezTo>
                    <a:pt x="1226531" y="14783"/>
                    <a:pt x="1222264" y="19050"/>
                    <a:pt x="1217006" y="19050"/>
                  </a:cubicBezTo>
                  <a:lnTo>
                    <a:pt x="1217006" y="19050"/>
                  </a:lnTo>
                  <a:cubicBezTo>
                    <a:pt x="1211773" y="19018"/>
                    <a:pt x="1207544" y="14764"/>
                    <a:pt x="1207544" y="9525"/>
                  </a:cubicBezTo>
                  <a:close/>
                  <a:moveTo>
                    <a:pt x="1131980" y="9525"/>
                  </a:moveTo>
                  <a:cubicBezTo>
                    <a:pt x="1131980" y="4267"/>
                    <a:pt x="1136247" y="0"/>
                    <a:pt x="1141505" y="0"/>
                  </a:cubicBezTo>
                  <a:lnTo>
                    <a:pt x="1141505" y="0"/>
                  </a:lnTo>
                  <a:cubicBezTo>
                    <a:pt x="1146762" y="0"/>
                    <a:pt x="1151030" y="4267"/>
                    <a:pt x="1151030" y="9525"/>
                  </a:cubicBezTo>
                  <a:lnTo>
                    <a:pt x="1151030" y="9525"/>
                  </a:lnTo>
                  <a:cubicBezTo>
                    <a:pt x="1151030" y="14783"/>
                    <a:pt x="1146762" y="19050"/>
                    <a:pt x="1141505" y="19050"/>
                  </a:cubicBezTo>
                  <a:lnTo>
                    <a:pt x="1141505" y="19050"/>
                  </a:lnTo>
                  <a:cubicBezTo>
                    <a:pt x="1136266" y="19018"/>
                    <a:pt x="1132043" y="14764"/>
                    <a:pt x="1132043" y="9525"/>
                  </a:cubicBezTo>
                  <a:close/>
                  <a:moveTo>
                    <a:pt x="1056478" y="9525"/>
                  </a:moveTo>
                  <a:cubicBezTo>
                    <a:pt x="1056478" y="4267"/>
                    <a:pt x="1060745" y="0"/>
                    <a:pt x="1066003" y="0"/>
                  </a:cubicBezTo>
                  <a:lnTo>
                    <a:pt x="1066003" y="0"/>
                  </a:lnTo>
                  <a:cubicBezTo>
                    <a:pt x="1071261" y="0"/>
                    <a:pt x="1075528" y="4267"/>
                    <a:pt x="1075528" y="9525"/>
                  </a:cubicBezTo>
                  <a:lnTo>
                    <a:pt x="1075528" y="9525"/>
                  </a:lnTo>
                  <a:cubicBezTo>
                    <a:pt x="1075528" y="14783"/>
                    <a:pt x="1071261" y="19050"/>
                    <a:pt x="1066003" y="19050"/>
                  </a:cubicBezTo>
                  <a:lnTo>
                    <a:pt x="1066003" y="19050"/>
                  </a:lnTo>
                  <a:cubicBezTo>
                    <a:pt x="1060764" y="19018"/>
                    <a:pt x="1056542" y="14764"/>
                    <a:pt x="1056542" y="9525"/>
                  </a:cubicBezTo>
                  <a:close/>
                  <a:moveTo>
                    <a:pt x="981103" y="9525"/>
                  </a:moveTo>
                  <a:cubicBezTo>
                    <a:pt x="981103" y="4267"/>
                    <a:pt x="985371" y="0"/>
                    <a:pt x="990628" y="0"/>
                  </a:cubicBezTo>
                  <a:cubicBezTo>
                    <a:pt x="990647" y="0"/>
                    <a:pt x="990673" y="0"/>
                    <a:pt x="990692" y="0"/>
                  </a:cubicBezTo>
                  <a:lnTo>
                    <a:pt x="990692" y="0"/>
                  </a:lnTo>
                  <a:cubicBezTo>
                    <a:pt x="995931" y="32"/>
                    <a:pt x="1000153" y="4286"/>
                    <a:pt x="1000153" y="9525"/>
                  </a:cubicBezTo>
                  <a:lnTo>
                    <a:pt x="1000153" y="9525"/>
                  </a:lnTo>
                  <a:cubicBezTo>
                    <a:pt x="1000153" y="14764"/>
                    <a:pt x="995931" y="19018"/>
                    <a:pt x="990692" y="19050"/>
                  </a:cubicBezTo>
                  <a:lnTo>
                    <a:pt x="990692" y="19050"/>
                  </a:lnTo>
                  <a:cubicBezTo>
                    <a:pt x="985434" y="19082"/>
                    <a:pt x="981141" y="14846"/>
                    <a:pt x="981103" y="9589"/>
                  </a:cubicBezTo>
                  <a:cubicBezTo>
                    <a:pt x="981103" y="9570"/>
                    <a:pt x="981103" y="9544"/>
                    <a:pt x="981103" y="9525"/>
                  </a:cubicBezTo>
                  <a:close/>
                  <a:moveTo>
                    <a:pt x="905602" y="9525"/>
                  </a:moveTo>
                  <a:cubicBezTo>
                    <a:pt x="905602" y="4267"/>
                    <a:pt x="909869" y="0"/>
                    <a:pt x="915127" y="0"/>
                  </a:cubicBezTo>
                  <a:lnTo>
                    <a:pt x="915127" y="0"/>
                  </a:lnTo>
                  <a:cubicBezTo>
                    <a:pt x="920385" y="0"/>
                    <a:pt x="924652" y="4267"/>
                    <a:pt x="924652" y="9525"/>
                  </a:cubicBezTo>
                  <a:lnTo>
                    <a:pt x="924652" y="9525"/>
                  </a:lnTo>
                  <a:cubicBezTo>
                    <a:pt x="924652" y="14783"/>
                    <a:pt x="920385" y="19050"/>
                    <a:pt x="915127" y="19050"/>
                  </a:cubicBezTo>
                  <a:lnTo>
                    <a:pt x="915127" y="19050"/>
                  </a:lnTo>
                  <a:cubicBezTo>
                    <a:pt x="909869" y="19120"/>
                    <a:pt x="905545" y="14916"/>
                    <a:pt x="905475" y="9652"/>
                  </a:cubicBezTo>
                  <a:cubicBezTo>
                    <a:pt x="905475" y="9608"/>
                    <a:pt x="905475" y="9570"/>
                    <a:pt x="905475" y="9525"/>
                  </a:cubicBezTo>
                  <a:close/>
                  <a:moveTo>
                    <a:pt x="830100" y="9525"/>
                  </a:moveTo>
                  <a:cubicBezTo>
                    <a:pt x="830100" y="4267"/>
                    <a:pt x="834368" y="0"/>
                    <a:pt x="839625" y="0"/>
                  </a:cubicBezTo>
                  <a:lnTo>
                    <a:pt x="839625" y="0"/>
                  </a:lnTo>
                  <a:cubicBezTo>
                    <a:pt x="844883" y="0"/>
                    <a:pt x="849150" y="4267"/>
                    <a:pt x="849150" y="9525"/>
                  </a:cubicBezTo>
                  <a:lnTo>
                    <a:pt x="849150" y="9525"/>
                  </a:lnTo>
                  <a:cubicBezTo>
                    <a:pt x="849150" y="14783"/>
                    <a:pt x="844883" y="19050"/>
                    <a:pt x="839625" y="19050"/>
                  </a:cubicBezTo>
                  <a:lnTo>
                    <a:pt x="839625" y="19050"/>
                  </a:lnTo>
                  <a:cubicBezTo>
                    <a:pt x="834368" y="19120"/>
                    <a:pt x="830043" y="14916"/>
                    <a:pt x="829974" y="9652"/>
                  </a:cubicBezTo>
                  <a:cubicBezTo>
                    <a:pt x="829974" y="9608"/>
                    <a:pt x="829974" y="9570"/>
                    <a:pt x="829974" y="9525"/>
                  </a:cubicBezTo>
                  <a:close/>
                  <a:moveTo>
                    <a:pt x="754599" y="9525"/>
                  </a:moveTo>
                  <a:cubicBezTo>
                    <a:pt x="754599" y="4267"/>
                    <a:pt x="758866" y="0"/>
                    <a:pt x="764124" y="0"/>
                  </a:cubicBezTo>
                  <a:lnTo>
                    <a:pt x="764124" y="0"/>
                  </a:lnTo>
                  <a:cubicBezTo>
                    <a:pt x="769382" y="0"/>
                    <a:pt x="773649" y="4267"/>
                    <a:pt x="773649" y="9525"/>
                  </a:cubicBezTo>
                  <a:lnTo>
                    <a:pt x="773649" y="9525"/>
                  </a:lnTo>
                  <a:cubicBezTo>
                    <a:pt x="773649" y="14783"/>
                    <a:pt x="769382" y="19050"/>
                    <a:pt x="764124" y="19050"/>
                  </a:cubicBezTo>
                  <a:lnTo>
                    <a:pt x="764124" y="19050"/>
                  </a:lnTo>
                  <a:cubicBezTo>
                    <a:pt x="758866" y="19120"/>
                    <a:pt x="754542" y="14916"/>
                    <a:pt x="754472" y="9652"/>
                  </a:cubicBezTo>
                  <a:cubicBezTo>
                    <a:pt x="754472" y="9608"/>
                    <a:pt x="754472" y="9570"/>
                    <a:pt x="754472" y="9525"/>
                  </a:cubicBezTo>
                  <a:close/>
                  <a:moveTo>
                    <a:pt x="679097" y="9525"/>
                  </a:moveTo>
                  <a:cubicBezTo>
                    <a:pt x="679097" y="4267"/>
                    <a:pt x="683365" y="0"/>
                    <a:pt x="688622" y="0"/>
                  </a:cubicBezTo>
                  <a:lnTo>
                    <a:pt x="688622" y="0"/>
                  </a:lnTo>
                  <a:cubicBezTo>
                    <a:pt x="693880" y="0"/>
                    <a:pt x="698147" y="4267"/>
                    <a:pt x="698147" y="9525"/>
                  </a:cubicBezTo>
                  <a:lnTo>
                    <a:pt x="698147" y="9525"/>
                  </a:lnTo>
                  <a:cubicBezTo>
                    <a:pt x="698147" y="14783"/>
                    <a:pt x="693880" y="19050"/>
                    <a:pt x="688622" y="19050"/>
                  </a:cubicBezTo>
                  <a:lnTo>
                    <a:pt x="688622" y="19050"/>
                  </a:lnTo>
                  <a:cubicBezTo>
                    <a:pt x="683365" y="19120"/>
                    <a:pt x="679040" y="14916"/>
                    <a:pt x="678970" y="9652"/>
                  </a:cubicBezTo>
                  <a:cubicBezTo>
                    <a:pt x="678970" y="9608"/>
                    <a:pt x="678970" y="9570"/>
                    <a:pt x="678970" y="9525"/>
                  </a:cubicBezTo>
                  <a:close/>
                  <a:moveTo>
                    <a:pt x="603596" y="9525"/>
                  </a:moveTo>
                  <a:cubicBezTo>
                    <a:pt x="603596" y="4286"/>
                    <a:pt x="607819" y="32"/>
                    <a:pt x="613057" y="0"/>
                  </a:cubicBezTo>
                  <a:lnTo>
                    <a:pt x="613057" y="0"/>
                  </a:lnTo>
                  <a:cubicBezTo>
                    <a:pt x="618328" y="0"/>
                    <a:pt x="622608" y="4254"/>
                    <a:pt x="622646" y="9525"/>
                  </a:cubicBezTo>
                  <a:lnTo>
                    <a:pt x="622646" y="9525"/>
                  </a:lnTo>
                  <a:cubicBezTo>
                    <a:pt x="622608" y="14796"/>
                    <a:pt x="618328" y="19050"/>
                    <a:pt x="613057" y="19050"/>
                  </a:cubicBezTo>
                  <a:lnTo>
                    <a:pt x="613057" y="19050"/>
                  </a:lnTo>
                  <a:cubicBezTo>
                    <a:pt x="607799" y="19082"/>
                    <a:pt x="603507" y="14846"/>
                    <a:pt x="603469" y="9589"/>
                  </a:cubicBezTo>
                  <a:cubicBezTo>
                    <a:pt x="603469" y="9570"/>
                    <a:pt x="603469" y="9544"/>
                    <a:pt x="603469" y="9525"/>
                  </a:cubicBezTo>
                  <a:close/>
                  <a:moveTo>
                    <a:pt x="528031" y="9525"/>
                  </a:moveTo>
                  <a:cubicBezTo>
                    <a:pt x="528031" y="4267"/>
                    <a:pt x="532298" y="0"/>
                    <a:pt x="537556" y="0"/>
                  </a:cubicBezTo>
                  <a:lnTo>
                    <a:pt x="537556" y="0"/>
                  </a:lnTo>
                  <a:cubicBezTo>
                    <a:pt x="542814" y="0"/>
                    <a:pt x="547081" y="4267"/>
                    <a:pt x="547081" y="9525"/>
                  </a:cubicBezTo>
                  <a:lnTo>
                    <a:pt x="547081" y="9525"/>
                  </a:lnTo>
                  <a:cubicBezTo>
                    <a:pt x="547081" y="14783"/>
                    <a:pt x="542814" y="19050"/>
                    <a:pt x="537556" y="19050"/>
                  </a:cubicBezTo>
                  <a:lnTo>
                    <a:pt x="537556" y="19050"/>
                  </a:lnTo>
                  <a:cubicBezTo>
                    <a:pt x="532298" y="19120"/>
                    <a:pt x="527974" y="14916"/>
                    <a:pt x="527904" y="9652"/>
                  </a:cubicBezTo>
                  <a:cubicBezTo>
                    <a:pt x="527904" y="9608"/>
                    <a:pt x="527904" y="9570"/>
                    <a:pt x="527904" y="9525"/>
                  </a:cubicBezTo>
                  <a:close/>
                  <a:moveTo>
                    <a:pt x="452529" y="9525"/>
                  </a:moveTo>
                  <a:cubicBezTo>
                    <a:pt x="452529" y="4267"/>
                    <a:pt x="456797" y="0"/>
                    <a:pt x="462054" y="0"/>
                  </a:cubicBezTo>
                  <a:lnTo>
                    <a:pt x="462054" y="0"/>
                  </a:lnTo>
                  <a:cubicBezTo>
                    <a:pt x="467312" y="0"/>
                    <a:pt x="471579" y="4267"/>
                    <a:pt x="471579" y="9525"/>
                  </a:cubicBezTo>
                  <a:lnTo>
                    <a:pt x="471579" y="9525"/>
                  </a:lnTo>
                  <a:cubicBezTo>
                    <a:pt x="471579" y="14783"/>
                    <a:pt x="467312" y="19050"/>
                    <a:pt x="462054" y="19050"/>
                  </a:cubicBezTo>
                  <a:lnTo>
                    <a:pt x="462054" y="19050"/>
                  </a:lnTo>
                  <a:cubicBezTo>
                    <a:pt x="456797" y="19120"/>
                    <a:pt x="452472" y="14916"/>
                    <a:pt x="452402" y="9652"/>
                  </a:cubicBezTo>
                  <a:cubicBezTo>
                    <a:pt x="452402" y="9608"/>
                    <a:pt x="452402" y="9570"/>
                    <a:pt x="452402" y="9525"/>
                  </a:cubicBezTo>
                  <a:close/>
                  <a:moveTo>
                    <a:pt x="377028" y="9525"/>
                  </a:moveTo>
                  <a:cubicBezTo>
                    <a:pt x="377028" y="4267"/>
                    <a:pt x="381295" y="0"/>
                    <a:pt x="386553" y="0"/>
                  </a:cubicBezTo>
                  <a:lnTo>
                    <a:pt x="386553" y="0"/>
                  </a:lnTo>
                  <a:cubicBezTo>
                    <a:pt x="391811" y="0"/>
                    <a:pt x="396078" y="4267"/>
                    <a:pt x="396078" y="9525"/>
                  </a:cubicBezTo>
                  <a:lnTo>
                    <a:pt x="396078" y="9525"/>
                  </a:lnTo>
                  <a:cubicBezTo>
                    <a:pt x="396078" y="14783"/>
                    <a:pt x="391811" y="19050"/>
                    <a:pt x="386553" y="19050"/>
                  </a:cubicBezTo>
                  <a:lnTo>
                    <a:pt x="386553" y="19050"/>
                  </a:lnTo>
                  <a:cubicBezTo>
                    <a:pt x="381295" y="19120"/>
                    <a:pt x="376971" y="14916"/>
                    <a:pt x="376901" y="9652"/>
                  </a:cubicBezTo>
                  <a:cubicBezTo>
                    <a:pt x="376901" y="9608"/>
                    <a:pt x="376901" y="9570"/>
                    <a:pt x="376901" y="9525"/>
                  </a:cubicBezTo>
                  <a:close/>
                  <a:moveTo>
                    <a:pt x="301653" y="9525"/>
                  </a:moveTo>
                  <a:cubicBezTo>
                    <a:pt x="301653" y="4267"/>
                    <a:pt x="305921" y="0"/>
                    <a:pt x="311178" y="0"/>
                  </a:cubicBezTo>
                  <a:lnTo>
                    <a:pt x="311178" y="0"/>
                  </a:lnTo>
                  <a:cubicBezTo>
                    <a:pt x="316436" y="0"/>
                    <a:pt x="320703" y="4267"/>
                    <a:pt x="320703" y="9525"/>
                  </a:cubicBezTo>
                  <a:lnTo>
                    <a:pt x="320703" y="9525"/>
                  </a:lnTo>
                  <a:cubicBezTo>
                    <a:pt x="320703" y="14783"/>
                    <a:pt x="316436" y="19050"/>
                    <a:pt x="311178" y="19050"/>
                  </a:cubicBezTo>
                  <a:lnTo>
                    <a:pt x="311178" y="19050"/>
                  </a:lnTo>
                  <a:cubicBezTo>
                    <a:pt x="305921" y="19050"/>
                    <a:pt x="301653" y="14783"/>
                    <a:pt x="301653" y="9525"/>
                  </a:cubicBezTo>
                  <a:close/>
                  <a:moveTo>
                    <a:pt x="226152" y="9525"/>
                  </a:moveTo>
                  <a:cubicBezTo>
                    <a:pt x="226152" y="4267"/>
                    <a:pt x="230419" y="0"/>
                    <a:pt x="235677" y="0"/>
                  </a:cubicBezTo>
                  <a:lnTo>
                    <a:pt x="235677" y="0"/>
                  </a:lnTo>
                  <a:cubicBezTo>
                    <a:pt x="240916" y="32"/>
                    <a:pt x="245138" y="4286"/>
                    <a:pt x="245138" y="9525"/>
                  </a:cubicBezTo>
                  <a:lnTo>
                    <a:pt x="245138" y="9525"/>
                  </a:lnTo>
                  <a:cubicBezTo>
                    <a:pt x="245138" y="14764"/>
                    <a:pt x="240916" y="19018"/>
                    <a:pt x="235677" y="19050"/>
                  </a:cubicBezTo>
                  <a:lnTo>
                    <a:pt x="235677" y="19050"/>
                  </a:lnTo>
                  <a:cubicBezTo>
                    <a:pt x="230419" y="19190"/>
                    <a:pt x="226044" y="15043"/>
                    <a:pt x="225898" y="9785"/>
                  </a:cubicBezTo>
                  <a:cubicBezTo>
                    <a:pt x="225898" y="9696"/>
                    <a:pt x="225898" y="9608"/>
                    <a:pt x="225898" y="9525"/>
                  </a:cubicBezTo>
                  <a:close/>
                  <a:moveTo>
                    <a:pt x="150587" y="9525"/>
                  </a:moveTo>
                  <a:cubicBezTo>
                    <a:pt x="150587" y="4267"/>
                    <a:pt x="154854" y="0"/>
                    <a:pt x="160112" y="0"/>
                  </a:cubicBezTo>
                  <a:lnTo>
                    <a:pt x="160112" y="0"/>
                  </a:lnTo>
                  <a:cubicBezTo>
                    <a:pt x="165370" y="0"/>
                    <a:pt x="169637" y="4267"/>
                    <a:pt x="169637" y="9525"/>
                  </a:cubicBezTo>
                  <a:lnTo>
                    <a:pt x="169637" y="9525"/>
                  </a:lnTo>
                  <a:cubicBezTo>
                    <a:pt x="169637" y="14783"/>
                    <a:pt x="165370" y="19050"/>
                    <a:pt x="160112" y="19050"/>
                  </a:cubicBezTo>
                  <a:lnTo>
                    <a:pt x="160112" y="19050"/>
                  </a:lnTo>
                  <a:cubicBezTo>
                    <a:pt x="154854" y="19190"/>
                    <a:pt x="150479" y="15043"/>
                    <a:pt x="150339" y="9785"/>
                  </a:cubicBezTo>
                  <a:cubicBezTo>
                    <a:pt x="150333" y="9696"/>
                    <a:pt x="150333" y="9608"/>
                    <a:pt x="150333" y="9525"/>
                  </a:cubicBezTo>
                  <a:close/>
                  <a:moveTo>
                    <a:pt x="75085" y="9525"/>
                  </a:moveTo>
                  <a:cubicBezTo>
                    <a:pt x="75085" y="4267"/>
                    <a:pt x="79353" y="0"/>
                    <a:pt x="84610" y="0"/>
                  </a:cubicBezTo>
                  <a:lnTo>
                    <a:pt x="84610" y="0"/>
                  </a:lnTo>
                  <a:cubicBezTo>
                    <a:pt x="89868" y="0"/>
                    <a:pt x="94135" y="4267"/>
                    <a:pt x="94135" y="9525"/>
                  </a:cubicBezTo>
                  <a:lnTo>
                    <a:pt x="94135" y="9525"/>
                  </a:lnTo>
                  <a:cubicBezTo>
                    <a:pt x="94135" y="14783"/>
                    <a:pt x="89868" y="19050"/>
                    <a:pt x="84610" y="19050"/>
                  </a:cubicBezTo>
                  <a:lnTo>
                    <a:pt x="84610" y="19050"/>
                  </a:lnTo>
                  <a:cubicBezTo>
                    <a:pt x="79353" y="19190"/>
                    <a:pt x="74977" y="15043"/>
                    <a:pt x="74838" y="9785"/>
                  </a:cubicBezTo>
                  <a:cubicBezTo>
                    <a:pt x="74832" y="9696"/>
                    <a:pt x="74832" y="9608"/>
                    <a:pt x="74832" y="9525"/>
                  </a:cubicBezTo>
                  <a:close/>
                  <a:moveTo>
                    <a:pt x="-416" y="9525"/>
                  </a:moveTo>
                  <a:cubicBezTo>
                    <a:pt x="-416" y="4267"/>
                    <a:pt x="3851" y="0"/>
                    <a:pt x="9109" y="0"/>
                  </a:cubicBezTo>
                  <a:lnTo>
                    <a:pt x="9109" y="0"/>
                  </a:lnTo>
                  <a:cubicBezTo>
                    <a:pt x="14367" y="0"/>
                    <a:pt x="18634" y="4267"/>
                    <a:pt x="18634" y="9525"/>
                  </a:cubicBezTo>
                  <a:lnTo>
                    <a:pt x="18634" y="9525"/>
                  </a:lnTo>
                  <a:cubicBezTo>
                    <a:pt x="18634" y="14783"/>
                    <a:pt x="14367" y="19050"/>
                    <a:pt x="9109" y="19050"/>
                  </a:cubicBezTo>
                  <a:lnTo>
                    <a:pt x="9109" y="19050"/>
                  </a:lnTo>
                  <a:cubicBezTo>
                    <a:pt x="3851" y="19190"/>
                    <a:pt x="-524" y="15043"/>
                    <a:pt x="-664" y="9785"/>
                  </a:cubicBezTo>
                  <a:cubicBezTo>
                    <a:pt x="-670" y="9696"/>
                    <a:pt x="-670" y="9608"/>
                    <a:pt x="-670" y="9525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7483618" y="3419646"/>
              <a:ext cx="18763" cy="18916"/>
            </a:xfrm>
            <a:custGeom>
              <a:avLst/>
              <a:gdLst>
                <a:gd name="connsiteX0" fmla="*/ 8712 w 18763"/>
                <a:gd name="connsiteY0" fmla="*/ 18879 h 18916"/>
                <a:gd name="connsiteX1" fmla="*/ 6807 w 18763"/>
                <a:gd name="connsiteY1" fmla="*/ 18879 h 18916"/>
                <a:gd name="connsiteX2" fmla="*/ 5029 w 18763"/>
                <a:gd name="connsiteY2" fmla="*/ 18371 h 18916"/>
                <a:gd name="connsiteX3" fmla="*/ 3442 w 18763"/>
                <a:gd name="connsiteY3" fmla="*/ 17482 h 18916"/>
                <a:gd name="connsiteX4" fmla="*/ 1981 w 18763"/>
                <a:gd name="connsiteY4" fmla="*/ 16275 h 18916"/>
                <a:gd name="connsiteX5" fmla="*/ 774 w 18763"/>
                <a:gd name="connsiteY5" fmla="*/ 14815 h 18916"/>
                <a:gd name="connsiteX6" fmla="*/ -115 w 18763"/>
                <a:gd name="connsiteY6" fmla="*/ 13227 h 18916"/>
                <a:gd name="connsiteX7" fmla="*/ -622 w 18763"/>
                <a:gd name="connsiteY7" fmla="*/ 11449 h 18916"/>
                <a:gd name="connsiteX8" fmla="*/ -622 w 18763"/>
                <a:gd name="connsiteY8" fmla="*/ 9544 h 18916"/>
                <a:gd name="connsiteX9" fmla="*/ -622 w 18763"/>
                <a:gd name="connsiteY9" fmla="*/ 7703 h 18916"/>
                <a:gd name="connsiteX10" fmla="*/ -115 w 18763"/>
                <a:gd name="connsiteY10" fmla="*/ 5925 h 18916"/>
                <a:gd name="connsiteX11" fmla="*/ 774 w 18763"/>
                <a:gd name="connsiteY11" fmla="*/ 4274 h 18916"/>
                <a:gd name="connsiteX12" fmla="*/ 1981 w 18763"/>
                <a:gd name="connsiteY12" fmla="*/ 2813 h 18916"/>
                <a:gd name="connsiteX13" fmla="*/ 3442 w 18763"/>
                <a:gd name="connsiteY13" fmla="*/ 1670 h 18916"/>
                <a:gd name="connsiteX14" fmla="*/ 5029 w 18763"/>
                <a:gd name="connsiteY14" fmla="*/ 781 h 18916"/>
                <a:gd name="connsiteX15" fmla="*/ 15443 w 18763"/>
                <a:gd name="connsiteY15" fmla="*/ 2813 h 18916"/>
                <a:gd name="connsiteX16" fmla="*/ 16649 w 18763"/>
                <a:gd name="connsiteY16" fmla="*/ 4274 h 18916"/>
                <a:gd name="connsiteX17" fmla="*/ 17475 w 18763"/>
                <a:gd name="connsiteY17" fmla="*/ 5925 h 18916"/>
                <a:gd name="connsiteX18" fmla="*/ 18046 w 18763"/>
                <a:gd name="connsiteY18" fmla="*/ 7703 h 18916"/>
                <a:gd name="connsiteX19" fmla="*/ 18046 w 18763"/>
                <a:gd name="connsiteY19" fmla="*/ 9544 h 18916"/>
                <a:gd name="connsiteX20" fmla="*/ 17284 w 18763"/>
                <a:gd name="connsiteY20" fmla="*/ 13227 h 18916"/>
                <a:gd name="connsiteX21" fmla="*/ 16459 w 18763"/>
                <a:gd name="connsiteY21" fmla="*/ 14815 h 18916"/>
                <a:gd name="connsiteX22" fmla="*/ 15253 w 18763"/>
                <a:gd name="connsiteY22" fmla="*/ 16275 h 18916"/>
                <a:gd name="connsiteX23" fmla="*/ 13792 w 18763"/>
                <a:gd name="connsiteY23" fmla="*/ 17482 h 18916"/>
                <a:gd name="connsiteX24" fmla="*/ 12141 w 18763"/>
                <a:gd name="connsiteY24" fmla="*/ 18371 h 18916"/>
                <a:gd name="connsiteX25" fmla="*/ 10363 w 18763"/>
                <a:gd name="connsiteY25" fmla="*/ 18879 h 18916"/>
                <a:gd name="connsiteX26" fmla="*/ 8712 w 18763"/>
                <a:gd name="connsiteY26" fmla="*/ 18879 h 1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763" h="18916">
                  <a:moveTo>
                    <a:pt x="8712" y="18879"/>
                  </a:moveTo>
                  <a:lnTo>
                    <a:pt x="6807" y="18879"/>
                  </a:lnTo>
                  <a:lnTo>
                    <a:pt x="5029" y="18371"/>
                  </a:lnTo>
                  <a:cubicBezTo>
                    <a:pt x="4457" y="18111"/>
                    <a:pt x="3949" y="17818"/>
                    <a:pt x="3442" y="17482"/>
                  </a:cubicBezTo>
                  <a:cubicBezTo>
                    <a:pt x="2933" y="17132"/>
                    <a:pt x="2426" y="16726"/>
                    <a:pt x="1981" y="16275"/>
                  </a:cubicBezTo>
                  <a:cubicBezTo>
                    <a:pt x="1536" y="15850"/>
                    <a:pt x="1092" y="15355"/>
                    <a:pt x="774" y="14815"/>
                  </a:cubicBezTo>
                  <a:cubicBezTo>
                    <a:pt x="457" y="14307"/>
                    <a:pt x="140" y="13780"/>
                    <a:pt x="-115" y="13227"/>
                  </a:cubicBezTo>
                  <a:cubicBezTo>
                    <a:pt x="-115" y="12656"/>
                    <a:pt x="-495" y="12021"/>
                    <a:pt x="-622" y="11449"/>
                  </a:cubicBezTo>
                  <a:cubicBezTo>
                    <a:pt x="-686" y="10814"/>
                    <a:pt x="-686" y="10179"/>
                    <a:pt x="-622" y="9544"/>
                  </a:cubicBezTo>
                  <a:cubicBezTo>
                    <a:pt x="-686" y="8935"/>
                    <a:pt x="-686" y="8312"/>
                    <a:pt x="-622" y="7703"/>
                  </a:cubicBezTo>
                  <a:cubicBezTo>
                    <a:pt x="-495" y="7100"/>
                    <a:pt x="-305" y="6509"/>
                    <a:pt x="-115" y="5925"/>
                  </a:cubicBezTo>
                  <a:cubicBezTo>
                    <a:pt x="140" y="5353"/>
                    <a:pt x="457" y="4801"/>
                    <a:pt x="774" y="4274"/>
                  </a:cubicBezTo>
                  <a:cubicBezTo>
                    <a:pt x="1092" y="3747"/>
                    <a:pt x="1536" y="3258"/>
                    <a:pt x="1981" y="2813"/>
                  </a:cubicBezTo>
                  <a:cubicBezTo>
                    <a:pt x="2426" y="2362"/>
                    <a:pt x="2870" y="1975"/>
                    <a:pt x="3442" y="1670"/>
                  </a:cubicBezTo>
                  <a:cubicBezTo>
                    <a:pt x="3949" y="1289"/>
                    <a:pt x="4457" y="991"/>
                    <a:pt x="5029" y="781"/>
                  </a:cubicBezTo>
                  <a:cubicBezTo>
                    <a:pt x="8585" y="-774"/>
                    <a:pt x="12713" y="38"/>
                    <a:pt x="15443" y="2813"/>
                  </a:cubicBezTo>
                  <a:cubicBezTo>
                    <a:pt x="15888" y="3270"/>
                    <a:pt x="16268" y="3760"/>
                    <a:pt x="16649" y="4274"/>
                  </a:cubicBezTo>
                  <a:cubicBezTo>
                    <a:pt x="16967" y="4788"/>
                    <a:pt x="17284" y="5347"/>
                    <a:pt x="17475" y="5925"/>
                  </a:cubicBezTo>
                  <a:cubicBezTo>
                    <a:pt x="17729" y="6496"/>
                    <a:pt x="17919" y="7093"/>
                    <a:pt x="18046" y="7703"/>
                  </a:cubicBezTo>
                  <a:cubicBezTo>
                    <a:pt x="18110" y="8312"/>
                    <a:pt x="18110" y="8935"/>
                    <a:pt x="18046" y="9544"/>
                  </a:cubicBezTo>
                  <a:cubicBezTo>
                    <a:pt x="18046" y="10814"/>
                    <a:pt x="17793" y="12065"/>
                    <a:pt x="17284" y="13227"/>
                  </a:cubicBezTo>
                  <a:cubicBezTo>
                    <a:pt x="17094" y="13786"/>
                    <a:pt x="16777" y="14319"/>
                    <a:pt x="16459" y="14815"/>
                  </a:cubicBezTo>
                  <a:cubicBezTo>
                    <a:pt x="16078" y="15342"/>
                    <a:pt x="15697" y="15831"/>
                    <a:pt x="15253" y="16275"/>
                  </a:cubicBezTo>
                  <a:cubicBezTo>
                    <a:pt x="14808" y="16713"/>
                    <a:pt x="14300" y="17113"/>
                    <a:pt x="13792" y="17482"/>
                  </a:cubicBezTo>
                  <a:lnTo>
                    <a:pt x="12141" y="18371"/>
                  </a:lnTo>
                  <a:lnTo>
                    <a:pt x="10363" y="18879"/>
                  </a:lnTo>
                  <a:cubicBezTo>
                    <a:pt x="9792" y="18930"/>
                    <a:pt x="9283" y="18930"/>
                    <a:pt x="8712" y="18879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8245618" y="3419475"/>
              <a:ext cx="18763" cy="19050"/>
            </a:xfrm>
            <a:custGeom>
              <a:avLst/>
              <a:gdLst>
                <a:gd name="connsiteX0" fmla="*/ 8712 w 18763"/>
                <a:gd name="connsiteY0" fmla="*/ 19050 h 19050"/>
                <a:gd name="connsiteX1" fmla="*/ 1981 w 18763"/>
                <a:gd name="connsiteY1" fmla="*/ 16256 h 19050"/>
                <a:gd name="connsiteX2" fmla="*/ 774 w 18763"/>
                <a:gd name="connsiteY2" fmla="*/ 14796 h 19050"/>
                <a:gd name="connsiteX3" fmla="*/ -115 w 18763"/>
                <a:gd name="connsiteY3" fmla="*/ 13208 h 19050"/>
                <a:gd name="connsiteX4" fmla="*/ -622 w 18763"/>
                <a:gd name="connsiteY4" fmla="*/ 11430 h 19050"/>
                <a:gd name="connsiteX5" fmla="*/ -622 w 18763"/>
                <a:gd name="connsiteY5" fmla="*/ 9525 h 19050"/>
                <a:gd name="connsiteX6" fmla="*/ -622 w 18763"/>
                <a:gd name="connsiteY6" fmla="*/ 7684 h 19050"/>
                <a:gd name="connsiteX7" fmla="*/ -115 w 18763"/>
                <a:gd name="connsiteY7" fmla="*/ 5905 h 19050"/>
                <a:gd name="connsiteX8" fmla="*/ 774 w 18763"/>
                <a:gd name="connsiteY8" fmla="*/ 4254 h 19050"/>
                <a:gd name="connsiteX9" fmla="*/ 1981 w 18763"/>
                <a:gd name="connsiteY9" fmla="*/ 2794 h 19050"/>
                <a:gd name="connsiteX10" fmla="*/ 3442 w 18763"/>
                <a:gd name="connsiteY10" fmla="*/ 1651 h 19050"/>
                <a:gd name="connsiteX11" fmla="*/ 5029 w 18763"/>
                <a:gd name="connsiteY11" fmla="*/ 762 h 19050"/>
                <a:gd name="connsiteX12" fmla="*/ 6807 w 18763"/>
                <a:gd name="connsiteY12" fmla="*/ 191 h 19050"/>
                <a:gd name="connsiteX13" fmla="*/ 10554 w 18763"/>
                <a:gd name="connsiteY13" fmla="*/ 191 h 19050"/>
                <a:gd name="connsiteX14" fmla="*/ 12331 w 18763"/>
                <a:gd name="connsiteY14" fmla="*/ 762 h 19050"/>
                <a:gd name="connsiteX15" fmla="*/ 13982 w 18763"/>
                <a:gd name="connsiteY15" fmla="*/ 1651 h 19050"/>
                <a:gd name="connsiteX16" fmla="*/ 16586 w 18763"/>
                <a:gd name="connsiteY16" fmla="*/ 4254 h 19050"/>
                <a:gd name="connsiteX17" fmla="*/ 17475 w 18763"/>
                <a:gd name="connsiteY17" fmla="*/ 5905 h 19050"/>
                <a:gd name="connsiteX18" fmla="*/ 18046 w 18763"/>
                <a:gd name="connsiteY18" fmla="*/ 7684 h 19050"/>
                <a:gd name="connsiteX19" fmla="*/ 18046 w 18763"/>
                <a:gd name="connsiteY19" fmla="*/ 9525 h 19050"/>
                <a:gd name="connsiteX20" fmla="*/ 17284 w 18763"/>
                <a:gd name="connsiteY20" fmla="*/ 13208 h 19050"/>
                <a:gd name="connsiteX21" fmla="*/ 16395 w 18763"/>
                <a:gd name="connsiteY21" fmla="*/ 14796 h 19050"/>
                <a:gd name="connsiteX22" fmla="*/ 15253 w 18763"/>
                <a:gd name="connsiteY22" fmla="*/ 16256 h 19050"/>
                <a:gd name="connsiteX23" fmla="*/ 13792 w 18763"/>
                <a:gd name="connsiteY23" fmla="*/ 17463 h 19050"/>
                <a:gd name="connsiteX24" fmla="*/ 12141 w 18763"/>
                <a:gd name="connsiteY24" fmla="*/ 18352 h 19050"/>
                <a:gd name="connsiteX25" fmla="*/ 10363 w 18763"/>
                <a:gd name="connsiteY25" fmla="*/ 18859 h 19050"/>
                <a:gd name="connsiteX26" fmla="*/ 8712 w 18763"/>
                <a:gd name="connsiteY2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763" h="19050">
                  <a:moveTo>
                    <a:pt x="8712" y="19050"/>
                  </a:moveTo>
                  <a:cubicBezTo>
                    <a:pt x="6172" y="19050"/>
                    <a:pt x="3759" y="18040"/>
                    <a:pt x="1981" y="16256"/>
                  </a:cubicBezTo>
                  <a:cubicBezTo>
                    <a:pt x="1536" y="15811"/>
                    <a:pt x="1156" y="15323"/>
                    <a:pt x="774" y="14796"/>
                  </a:cubicBezTo>
                  <a:cubicBezTo>
                    <a:pt x="457" y="14288"/>
                    <a:pt x="140" y="13760"/>
                    <a:pt x="-115" y="13208"/>
                  </a:cubicBezTo>
                  <a:cubicBezTo>
                    <a:pt x="-115" y="12636"/>
                    <a:pt x="-495" y="12002"/>
                    <a:pt x="-622" y="11430"/>
                  </a:cubicBezTo>
                  <a:cubicBezTo>
                    <a:pt x="-686" y="10795"/>
                    <a:pt x="-686" y="10160"/>
                    <a:pt x="-622" y="9525"/>
                  </a:cubicBezTo>
                  <a:cubicBezTo>
                    <a:pt x="-686" y="8915"/>
                    <a:pt x="-686" y="8293"/>
                    <a:pt x="-622" y="7684"/>
                  </a:cubicBezTo>
                  <a:cubicBezTo>
                    <a:pt x="-495" y="7080"/>
                    <a:pt x="-305" y="6490"/>
                    <a:pt x="-115" y="5905"/>
                  </a:cubicBezTo>
                  <a:cubicBezTo>
                    <a:pt x="140" y="5334"/>
                    <a:pt x="457" y="4781"/>
                    <a:pt x="774" y="4254"/>
                  </a:cubicBezTo>
                  <a:cubicBezTo>
                    <a:pt x="1156" y="3740"/>
                    <a:pt x="1536" y="3251"/>
                    <a:pt x="1981" y="2794"/>
                  </a:cubicBezTo>
                  <a:cubicBezTo>
                    <a:pt x="2426" y="2343"/>
                    <a:pt x="2870" y="1956"/>
                    <a:pt x="3442" y="1651"/>
                  </a:cubicBezTo>
                  <a:cubicBezTo>
                    <a:pt x="3949" y="1270"/>
                    <a:pt x="4457" y="972"/>
                    <a:pt x="5029" y="762"/>
                  </a:cubicBezTo>
                  <a:cubicBezTo>
                    <a:pt x="5601" y="514"/>
                    <a:pt x="6172" y="324"/>
                    <a:pt x="6807" y="191"/>
                  </a:cubicBezTo>
                  <a:cubicBezTo>
                    <a:pt x="8014" y="-64"/>
                    <a:pt x="9347" y="-64"/>
                    <a:pt x="10554" y="191"/>
                  </a:cubicBezTo>
                  <a:cubicBezTo>
                    <a:pt x="11189" y="311"/>
                    <a:pt x="11760" y="508"/>
                    <a:pt x="12331" y="762"/>
                  </a:cubicBezTo>
                  <a:cubicBezTo>
                    <a:pt x="12903" y="972"/>
                    <a:pt x="13474" y="1270"/>
                    <a:pt x="13982" y="1651"/>
                  </a:cubicBezTo>
                  <a:cubicBezTo>
                    <a:pt x="15062" y="2292"/>
                    <a:pt x="15951" y="3188"/>
                    <a:pt x="16586" y="4254"/>
                  </a:cubicBezTo>
                  <a:cubicBezTo>
                    <a:pt x="16967" y="4756"/>
                    <a:pt x="17284" y="5309"/>
                    <a:pt x="17475" y="5905"/>
                  </a:cubicBezTo>
                  <a:cubicBezTo>
                    <a:pt x="17729" y="6477"/>
                    <a:pt x="17919" y="7074"/>
                    <a:pt x="18046" y="7684"/>
                  </a:cubicBezTo>
                  <a:cubicBezTo>
                    <a:pt x="18110" y="8293"/>
                    <a:pt x="18110" y="8915"/>
                    <a:pt x="18046" y="9525"/>
                  </a:cubicBezTo>
                  <a:cubicBezTo>
                    <a:pt x="18046" y="10795"/>
                    <a:pt x="17793" y="12046"/>
                    <a:pt x="17284" y="13208"/>
                  </a:cubicBezTo>
                  <a:cubicBezTo>
                    <a:pt x="17094" y="13779"/>
                    <a:pt x="16777" y="14319"/>
                    <a:pt x="16395" y="14796"/>
                  </a:cubicBezTo>
                  <a:cubicBezTo>
                    <a:pt x="16078" y="15335"/>
                    <a:pt x="15697" y="15830"/>
                    <a:pt x="15253" y="16256"/>
                  </a:cubicBezTo>
                  <a:cubicBezTo>
                    <a:pt x="14808" y="16694"/>
                    <a:pt x="14300" y="17094"/>
                    <a:pt x="13792" y="17463"/>
                  </a:cubicBezTo>
                  <a:lnTo>
                    <a:pt x="12141" y="18352"/>
                  </a:lnTo>
                  <a:lnTo>
                    <a:pt x="10363" y="18859"/>
                  </a:lnTo>
                  <a:cubicBezTo>
                    <a:pt x="9792" y="18974"/>
                    <a:pt x="9283" y="19037"/>
                    <a:pt x="8712" y="19050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8320976" y="3419475"/>
              <a:ext cx="2662046" cy="19053"/>
            </a:xfrm>
            <a:custGeom>
              <a:avLst/>
              <a:gdLst>
                <a:gd name="connsiteX0" fmla="*/ 2642327 w 2662046"/>
                <a:gd name="connsiteY0" fmla="*/ 9525 h 19053"/>
                <a:gd name="connsiteX1" fmla="*/ 2651852 w 2662046"/>
                <a:gd name="connsiteY1" fmla="*/ 0 h 19053"/>
                <a:gd name="connsiteX2" fmla="*/ 2651852 w 2662046"/>
                <a:gd name="connsiteY2" fmla="*/ 0 h 19053"/>
                <a:gd name="connsiteX3" fmla="*/ 2661377 w 2662046"/>
                <a:gd name="connsiteY3" fmla="*/ 9525 h 19053"/>
                <a:gd name="connsiteX4" fmla="*/ 2661377 w 2662046"/>
                <a:gd name="connsiteY4" fmla="*/ 9525 h 19053"/>
                <a:gd name="connsiteX5" fmla="*/ 2651852 w 2662046"/>
                <a:gd name="connsiteY5" fmla="*/ 19050 h 19053"/>
                <a:gd name="connsiteX6" fmla="*/ 2651852 w 2662046"/>
                <a:gd name="connsiteY6" fmla="*/ 19050 h 19053"/>
                <a:gd name="connsiteX7" fmla="*/ 2642327 w 2662046"/>
                <a:gd name="connsiteY7" fmla="*/ 9525 h 19053"/>
                <a:gd name="connsiteX8" fmla="*/ 2566762 w 2662046"/>
                <a:gd name="connsiteY8" fmla="*/ 9525 h 19053"/>
                <a:gd name="connsiteX9" fmla="*/ 2576287 w 2662046"/>
                <a:gd name="connsiteY9" fmla="*/ 0 h 19053"/>
                <a:gd name="connsiteX10" fmla="*/ 2576287 w 2662046"/>
                <a:gd name="connsiteY10" fmla="*/ 0 h 19053"/>
                <a:gd name="connsiteX11" fmla="*/ 2585812 w 2662046"/>
                <a:gd name="connsiteY11" fmla="*/ 9525 h 19053"/>
                <a:gd name="connsiteX12" fmla="*/ 2585812 w 2662046"/>
                <a:gd name="connsiteY12" fmla="*/ 9525 h 19053"/>
                <a:gd name="connsiteX13" fmla="*/ 2576287 w 2662046"/>
                <a:gd name="connsiteY13" fmla="*/ 19050 h 19053"/>
                <a:gd name="connsiteX14" fmla="*/ 2576287 w 2662046"/>
                <a:gd name="connsiteY14" fmla="*/ 19050 h 19053"/>
                <a:gd name="connsiteX15" fmla="*/ 2566762 w 2662046"/>
                <a:gd name="connsiteY15" fmla="*/ 9525 h 19053"/>
                <a:gd name="connsiteX16" fmla="*/ 2491260 w 2662046"/>
                <a:gd name="connsiteY16" fmla="*/ 9525 h 19053"/>
                <a:gd name="connsiteX17" fmla="*/ 2500785 w 2662046"/>
                <a:gd name="connsiteY17" fmla="*/ 0 h 19053"/>
                <a:gd name="connsiteX18" fmla="*/ 2500785 w 2662046"/>
                <a:gd name="connsiteY18" fmla="*/ 0 h 19053"/>
                <a:gd name="connsiteX19" fmla="*/ 2510310 w 2662046"/>
                <a:gd name="connsiteY19" fmla="*/ 9525 h 19053"/>
                <a:gd name="connsiteX20" fmla="*/ 2510310 w 2662046"/>
                <a:gd name="connsiteY20" fmla="*/ 9525 h 19053"/>
                <a:gd name="connsiteX21" fmla="*/ 2500785 w 2662046"/>
                <a:gd name="connsiteY21" fmla="*/ 19050 h 19053"/>
                <a:gd name="connsiteX22" fmla="*/ 2500785 w 2662046"/>
                <a:gd name="connsiteY22" fmla="*/ 19050 h 19053"/>
                <a:gd name="connsiteX23" fmla="*/ 2491260 w 2662046"/>
                <a:gd name="connsiteY23" fmla="*/ 9525 h 19053"/>
                <a:gd name="connsiteX24" fmla="*/ 2415759 w 2662046"/>
                <a:gd name="connsiteY24" fmla="*/ 9525 h 19053"/>
                <a:gd name="connsiteX25" fmla="*/ 2425284 w 2662046"/>
                <a:gd name="connsiteY25" fmla="*/ 0 h 19053"/>
                <a:gd name="connsiteX26" fmla="*/ 2425284 w 2662046"/>
                <a:gd name="connsiteY26" fmla="*/ 0 h 19053"/>
                <a:gd name="connsiteX27" fmla="*/ 2434809 w 2662046"/>
                <a:gd name="connsiteY27" fmla="*/ 9525 h 19053"/>
                <a:gd name="connsiteX28" fmla="*/ 2434809 w 2662046"/>
                <a:gd name="connsiteY28" fmla="*/ 9525 h 19053"/>
                <a:gd name="connsiteX29" fmla="*/ 2425284 w 2662046"/>
                <a:gd name="connsiteY29" fmla="*/ 19050 h 19053"/>
                <a:gd name="connsiteX30" fmla="*/ 2425284 w 2662046"/>
                <a:gd name="connsiteY30" fmla="*/ 19050 h 19053"/>
                <a:gd name="connsiteX31" fmla="*/ 2415759 w 2662046"/>
                <a:gd name="connsiteY31" fmla="*/ 9525 h 19053"/>
                <a:gd name="connsiteX32" fmla="*/ 2340004 w 2662046"/>
                <a:gd name="connsiteY32" fmla="*/ 9525 h 19053"/>
                <a:gd name="connsiteX33" fmla="*/ 2349529 w 2662046"/>
                <a:gd name="connsiteY33" fmla="*/ 0 h 19053"/>
                <a:gd name="connsiteX34" fmla="*/ 2349529 w 2662046"/>
                <a:gd name="connsiteY34" fmla="*/ 0 h 19053"/>
                <a:gd name="connsiteX35" fmla="*/ 2359054 w 2662046"/>
                <a:gd name="connsiteY35" fmla="*/ 9525 h 19053"/>
                <a:gd name="connsiteX36" fmla="*/ 2359054 w 2662046"/>
                <a:gd name="connsiteY36" fmla="*/ 9525 h 19053"/>
                <a:gd name="connsiteX37" fmla="*/ 2349529 w 2662046"/>
                <a:gd name="connsiteY37" fmla="*/ 19050 h 19053"/>
                <a:gd name="connsiteX38" fmla="*/ 2349529 w 2662046"/>
                <a:gd name="connsiteY38" fmla="*/ 19050 h 19053"/>
                <a:gd name="connsiteX39" fmla="*/ 2340004 w 2662046"/>
                <a:gd name="connsiteY39" fmla="*/ 9525 h 19053"/>
                <a:gd name="connsiteX40" fmla="*/ 2264502 w 2662046"/>
                <a:gd name="connsiteY40" fmla="*/ 9525 h 19053"/>
                <a:gd name="connsiteX41" fmla="*/ 2274027 w 2662046"/>
                <a:gd name="connsiteY41" fmla="*/ 0 h 19053"/>
                <a:gd name="connsiteX42" fmla="*/ 2274027 w 2662046"/>
                <a:gd name="connsiteY42" fmla="*/ 0 h 19053"/>
                <a:gd name="connsiteX43" fmla="*/ 2283552 w 2662046"/>
                <a:gd name="connsiteY43" fmla="*/ 9525 h 19053"/>
                <a:gd name="connsiteX44" fmla="*/ 2283552 w 2662046"/>
                <a:gd name="connsiteY44" fmla="*/ 9525 h 19053"/>
                <a:gd name="connsiteX45" fmla="*/ 2274027 w 2662046"/>
                <a:gd name="connsiteY45" fmla="*/ 19050 h 19053"/>
                <a:gd name="connsiteX46" fmla="*/ 2274027 w 2662046"/>
                <a:gd name="connsiteY46" fmla="*/ 19050 h 19053"/>
                <a:gd name="connsiteX47" fmla="*/ 2264756 w 2662046"/>
                <a:gd name="connsiteY47" fmla="*/ 9525 h 19053"/>
                <a:gd name="connsiteX48" fmla="*/ 2188937 w 2662046"/>
                <a:gd name="connsiteY48" fmla="*/ 9525 h 19053"/>
                <a:gd name="connsiteX49" fmla="*/ 2198462 w 2662046"/>
                <a:gd name="connsiteY49" fmla="*/ 0 h 19053"/>
                <a:gd name="connsiteX50" fmla="*/ 2198462 w 2662046"/>
                <a:gd name="connsiteY50" fmla="*/ 0 h 19053"/>
                <a:gd name="connsiteX51" fmla="*/ 2207987 w 2662046"/>
                <a:gd name="connsiteY51" fmla="*/ 9525 h 19053"/>
                <a:gd name="connsiteX52" fmla="*/ 2207987 w 2662046"/>
                <a:gd name="connsiteY52" fmla="*/ 9525 h 19053"/>
                <a:gd name="connsiteX53" fmla="*/ 2198462 w 2662046"/>
                <a:gd name="connsiteY53" fmla="*/ 19050 h 19053"/>
                <a:gd name="connsiteX54" fmla="*/ 2198462 w 2662046"/>
                <a:gd name="connsiteY54" fmla="*/ 19050 h 19053"/>
                <a:gd name="connsiteX55" fmla="*/ 2189191 w 2662046"/>
                <a:gd name="connsiteY55" fmla="*/ 9525 h 19053"/>
                <a:gd name="connsiteX56" fmla="*/ 2113435 w 2662046"/>
                <a:gd name="connsiteY56" fmla="*/ 9525 h 19053"/>
                <a:gd name="connsiteX57" fmla="*/ 2122960 w 2662046"/>
                <a:gd name="connsiteY57" fmla="*/ 0 h 19053"/>
                <a:gd name="connsiteX58" fmla="*/ 2122960 w 2662046"/>
                <a:gd name="connsiteY58" fmla="*/ 0 h 19053"/>
                <a:gd name="connsiteX59" fmla="*/ 2132485 w 2662046"/>
                <a:gd name="connsiteY59" fmla="*/ 9525 h 19053"/>
                <a:gd name="connsiteX60" fmla="*/ 2132485 w 2662046"/>
                <a:gd name="connsiteY60" fmla="*/ 9525 h 19053"/>
                <a:gd name="connsiteX61" fmla="*/ 2122960 w 2662046"/>
                <a:gd name="connsiteY61" fmla="*/ 19050 h 19053"/>
                <a:gd name="connsiteX62" fmla="*/ 2122960 w 2662046"/>
                <a:gd name="connsiteY62" fmla="*/ 19050 h 19053"/>
                <a:gd name="connsiteX63" fmla="*/ 2113689 w 2662046"/>
                <a:gd name="connsiteY63" fmla="*/ 9525 h 19053"/>
                <a:gd name="connsiteX64" fmla="*/ 2037934 w 2662046"/>
                <a:gd name="connsiteY64" fmla="*/ 9525 h 19053"/>
                <a:gd name="connsiteX65" fmla="*/ 2047459 w 2662046"/>
                <a:gd name="connsiteY65" fmla="*/ 0 h 19053"/>
                <a:gd name="connsiteX66" fmla="*/ 2047459 w 2662046"/>
                <a:gd name="connsiteY66" fmla="*/ 0 h 19053"/>
                <a:gd name="connsiteX67" fmla="*/ 2056984 w 2662046"/>
                <a:gd name="connsiteY67" fmla="*/ 9525 h 19053"/>
                <a:gd name="connsiteX68" fmla="*/ 2056984 w 2662046"/>
                <a:gd name="connsiteY68" fmla="*/ 9525 h 19053"/>
                <a:gd name="connsiteX69" fmla="*/ 2047459 w 2662046"/>
                <a:gd name="connsiteY69" fmla="*/ 19050 h 19053"/>
                <a:gd name="connsiteX70" fmla="*/ 2047459 w 2662046"/>
                <a:gd name="connsiteY70" fmla="*/ 19050 h 19053"/>
                <a:gd name="connsiteX71" fmla="*/ 2038188 w 2662046"/>
                <a:gd name="connsiteY71" fmla="*/ 9525 h 19053"/>
                <a:gd name="connsiteX72" fmla="*/ 1962433 w 2662046"/>
                <a:gd name="connsiteY72" fmla="*/ 9525 h 19053"/>
                <a:gd name="connsiteX73" fmla="*/ 1971958 w 2662046"/>
                <a:gd name="connsiteY73" fmla="*/ 0 h 19053"/>
                <a:gd name="connsiteX74" fmla="*/ 1971958 w 2662046"/>
                <a:gd name="connsiteY74" fmla="*/ 0 h 19053"/>
                <a:gd name="connsiteX75" fmla="*/ 1981483 w 2662046"/>
                <a:gd name="connsiteY75" fmla="*/ 9525 h 19053"/>
                <a:gd name="connsiteX76" fmla="*/ 1981483 w 2662046"/>
                <a:gd name="connsiteY76" fmla="*/ 9525 h 19053"/>
                <a:gd name="connsiteX77" fmla="*/ 1971958 w 2662046"/>
                <a:gd name="connsiteY77" fmla="*/ 19050 h 19053"/>
                <a:gd name="connsiteX78" fmla="*/ 1971958 w 2662046"/>
                <a:gd name="connsiteY78" fmla="*/ 19050 h 19053"/>
                <a:gd name="connsiteX79" fmla="*/ 1962686 w 2662046"/>
                <a:gd name="connsiteY79" fmla="*/ 9525 h 19053"/>
                <a:gd name="connsiteX80" fmla="*/ 1886931 w 2662046"/>
                <a:gd name="connsiteY80" fmla="*/ 9525 h 19053"/>
                <a:gd name="connsiteX81" fmla="*/ 1896456 w 2662046"/>
                <a:gd name="connsiteY81" fmla="*/ 0 h 19053"/>
                <a:gd name="connsiteX82" fmla="*/ 1896456 w 2662046"/>
                <a:gd name="connsiteY82" fmla="*/ 0 h 19053"/>
                <a:gd name="connsiteX83" fmla="*/ 1905981 w 2662046"/>
                <a:gd name="connsiteY83" fmla="*/ 9525 h 19053"/>
                <a:gd name="connsiteX84" fmla="*/ 1905981 w 2662046"/>
                <a:gd name="connsiteY84" fmla="*/ 9525 h 19053"/>
                <a:gd name="connsiteX85" fmla="*/ 1896456 w 2662046"/>
                <a:gd name="connsiteY85" fmla="*/ 19050 h 19053"/>
                <a:gd name="connsiteX86" fmla="*/ 1896456 w 2662046"/>
                <a:gd name="connsiteY86" fmla="*/ 19050 h 19053"/>
                <a:gd name="connsiteX87" fmla="*/ 1887185 w 2662046"/>
                <a:gd name="connsiteY87" fmla="*/ 9525 h 19053"/>
                <a:gd name="connsiteX88" fmla="*/ 1811430 w 2662046"/>
                <a:gd name="connsiteY88" fmla="*/ 9525 h 19053"/>
                <a:gd name="connsiteX89" fmla="*/ 1820955 w 2662046"/>
                <a:gd name="connsiteY89" fmla="*/ 0 h 19053"/>
                <a:gd name="connsiteX90" fmla="*/ 1820955 w 2662046"/>
                <a:gd name="connsiteY90" fmla="*/ 0 h 19053"/>
                <a:gd name="connsiteX91" fmla="*/ 1830480 w 2662046"/>
                <a:gd name="connsiteY91" fmla="*/ 9525 h 19053"/>
                <a:gd name="connsiteX92" fmla="*/ 1830480 w 2662046"/>
                <a:gd name="connsiteY92" fmla="*/ 9525 h 19053"/>
                <a:gd name="connsiteX93" fmla="*/ 1820955 w 2662046"/>
                <a:gd name="connsiteY93" fmla="*/ 19050 h 19053"/>
                <a:gd name="connsiteX94" fmla="*/ 1820955 w 2662046"/>
                <a:gd name="connsiteY94" fmla="*/ 19050 h 19053"/>
                <a:gd name="connsiteX95" fmla="*/ 1811684 w 2662046"/>
                <a:gd name="connsiteY95" fmla="*/ 9525 h 19053"/>
                <a:gd name="connsiteX96" fmla="*/ 1735864 w 2662046"/>
                <a:gd name="connsiteY96" fmla="*/ 9525 h 19053"/>
                <a:gd name="connsiteX97" fmla="*/ 1745389 w 2662046"/>
                <a:gd name="connsiteY97" fmla="*/ 0 h 19053"/>
                <a:gd name="connsiteX98" fmla="*/ 1745389 w 2662046"/>
                <a:gd name="connsiteY98" fmla="*/ 0 h 19053"/>
                <a:gd name="connsiteX99" fmla="*/ 1754914 w 2662046"/>
                <a:gd name="connsiteY99" fmla="*/ 9525 h 19053"/>
                <a:gd name="connsiteX100" fmla="*/ 1754914 w 2662046"/>
                <a:gd name="connsiteY100" fmla="*/ 9525 h 19053"/>
                <a:gd name="connsiteX101" fmla="*/ 1745389 w 2662046"/>
                <a:gd name="connsiteY101" fmla="*/ 19050 h 19053"/>
                <a:gd name="connsiteX102" fmla="*/ 1745389 w 2662046"/>
                <a:gd name="connsiteY102" fmla="*/ 19050 h 19053"/>
                <a:gd name="connsiteX103" fmla="*/ 1736119 w 2662046"/>
                <a:gd name="connsiteY103" fmla="*/ 9525 h 19053"/>
                <a:gd name="connsiteX104" fmla="*/ 1660553 w 2662046"/>
                <a:gd name="connsiteY104" fmla="*/ 9525 h 19053"/>
                <a:gd name="connsiteX105" fmla="*/ 1670078 w 2662046"/>
                <a:gd name="connsiteY105" fmla="*/ 0 h 19053"/>
                <a:gd name="connsiteX106" fmla="*/ 1670078 w 2662046"/>
                <a:gd name="connsiteY106" fmla="*/ 0 h 19053"/>
                <a:gd name="connsiteX107" fmla="*/ 1679603 w 2662046"/>
                <a:gd name="connsiteY107" fmla="*/ 9525 h 19053"/>
                <a:gd name="connsiteX108" fmla="*/ 1679603 w 2662046"/>
                <a:gd name="connsiteY108" fmla="*/ 9525 h 19053"/>
                <a:gd name="connsiteX109" fmla="*/ 1670078 w 2662046"/>
                <a:gd name="connsiteY109" fmla="*/ 19050 h 19053"/>
                <a:gd name="connsiteX110" fmla="*/ 1670078 w 2662046"/>
                <a:gd name="connsiteY110" fmla="*/ 19050 h 19053"/>
                <a:gd name="connsiteX111" fmla="*/ 1660553 w 2662046"/>
                <a:gd name="connsiteY111" fmla="*/ 9525 h 19053"/>
                <a:gd name="connsiteX112" fmla="*/ 1585052 w 2662046"/>
                <a:gd name="connsiteY112" fmla="*/ 9525 h 19053"/>
                <a:gd name="connsiteX113" fmla="*/ 1594577 w 2662046"/>
                <a:gd name="connsiteY113" fmla="*/ 0 h 19053"/>
                <a:gd name="connsiteX114" fmla="*/ 1594577 w 2662046"/>
                <a:gd name="connsiteY114" fmla="*/ 0 h 19053"/>
                <a:gd name="connsiteX115" fmla="*/ 1604102 w 2662046"/>
                <a:gd name="connsiteY115" fmla="*/ 9525 h 19053"/>
                <a:gd name="connsiteX116" fmla="*/ 1604102 w 2662046"/>
                <a:gd name="connsiteY116" fmla="*/ 9525 h 19053"/>
                <a:gd name="connsiteX117" fmla="*/ 1594577 w 2662046"/>
                <a:gd name="connsiteY117" fmla="*/ 19050 h 19053"/>
                <a:gd name="connsiteX118" fmla="*/ 1594577 w 2662046"/>
                <a:gd name="connsiteY118" fmla="*/ 19050 h 19053"/>
                <a:gd name="connsiteX119" fmla="*/ 1585115 w 2662046"/>
                <a:gd name="connsiteY119" fmla="*/ 9525 h 19053"/>
                <a:gd name="connsiteX120" fmla="*/ 1509550 w 2662046"/>
                <a:gd name="connsiteY120" fmla="*/ 9525 h 19053"/>
                <a:gd name="connsiteX121" fmla="*/ 1519075 w 2662046"/>
                <a:gd name="connsiteY121" fmla="*/ 0 h 19053"/>
                <a:gd name="connsiteX122" fmla="*/ 1519075 w 2662046"/>
                <a:gd name="connsiteY122" fmla="*/ 0 h 19053"/>
                <a:gd name="connsiteX123" fmla="*/ 1528600 w 2662046"/>
                <a:gd name="connsiteY123" fmla="*/ 9525 h 19053"/>
                <a:gd name="connsiteX124" fmla="*/ 1528600 w 2662046"/>
                <a:gd name="connsiteY124" fmla="*/ 9525 h 19053"/>
                <a:gd name="connsiteX125" fmla="*/ 1519075 w 2662046"/>
                <a:gd name="connsiteY125" fmla="*/ 19050 h 19053"/>
                <a:gd name="connsiteX126" fmla="*/ 1519075 w 2662046"/>
                <a:gd name="connsiteY126" fmla="*/ 19050 h 19053"/>
                <a:gd name="connsiteX127" fmla="*/ 1509614 w 2662046"/>
                <a:gd name="connsiteY127" fmla="*/ 9525 h 19053"/>
                <a:gd name="connsiteX128" fmla="*/ 1434049 w 2662046"/>
                <a:gd name="connsiteY128" fmla="*/ 9525 h 19053"/>
                <a:gd name="connsiteX129" fmla="*/ 1443574 w 2662046"/>
                <a:gd name="connsiteY129" fmla="*/ 0 h 19053"/>
                <a:gd name="connsiteX130" fmla="*/ 1443574 w 2662046"/>
                <a:gd name="connsiteY130" fmla="*/ 0 h 19053"/>
                <a:gd name="connsiteX131" fmla="*/ 1453099 w 2662046"/>
                <a:gd name="connsiteY131" fmla="*/ 9525 h 19053"/>
                <a:gd name="connsiteX132" fmla="*/ 1453099 w 2662046"/>
                <a:gd name="connsiteY132" fmla="*/ 9525 h 19053"/>
                <a:gd name="connsiteX133" fmla="*/ 1443574 w 2662046"/>
                <a:gd name="connsiteY133" fmla="*/ 19050 h 19053"/>
                <a:gd name="connsiteX134" fmla="*/ 1443574 w 2662046"/>
                <a:gd name="connsiteY134" fmla="*/ 19050 h 19053"/>
                <a:gd name="connsiteX135" fmla="*/ 1434112 w 2662046"/>
                <a:gd name="connsiteY135" fmla="*/ 9525 h 19053"/>
                <a:gd name="connsiteX136" fmla="*/ 1358484 w 2662046"/>
                <a:gd name="connsiteY136" fmla="*/ 9525 h 19053"/>
                <a:gd name="connsiteX137" fmla="*/ 1368009 w 2662046"/>
                <a:gd name="connsiteY137" fmla="*/ 0 h 19053"/>
                <a:gd name="connsiteX138" fmla="*/ 1368009 w 2662046"/>
                <a:gd name="connsiteY138" fmla="*/ 0 h 19053"/>
                <a:gd name="connsiteX139" fmla="*/ 1377534 w 2662046"/>
                <a:gd name="connsiteY139" fmla="*/ 9525 h 19053"/>
                <a:gd name="connsiteX140" fmla="*/ 1377534 w 2662046"/>
                <a:gd name="connsiteY140" fmla="*/ 9525 h 19053"/>
                <a:gd name="connsiteX141" fmla="*/ 1368009 w 2662046"/>
                <a:gd name="connsiteY141" fmla="*/ 19050 h 19053"/>
                <a:gd name="connsiteX142" fmla="*/ 1368009 w 2662046"/>
                <a:gd name="connsiteY142" fmla="*/ 19050 h 19053"/>
                <a:gd name="connsiteX143" fmla="*/ 1358547 w 2662046"/>
                <a:gd name="connsiteY143" fmla="*/ 9525 h 19053"/>
                <a:gd name="connsiteX144" fmla="*/ 1282983 w 2662046"/>
                <a:gd name="connsiteY144" fmla="*/ 9525 h 19053"/>
                <a:gd name="connsiteX145" fmla="*/ 1292508 w 2662046"/>
                <a:gd name="connsiteY145" fmla="*/ 0 h 19053"/>
                <a:gd name="connsiteX146" fmla="*/ 1292508 w 2662046"/>
                <a:gd name="connsiteY146" fmla="*/ 0 h 19053"/>
                <a:gd name="connsiteX147" fmla="*/ 1302033 w 2662046"/>
                <a:gd name="connsiteY147" fmla="*/ 9525 h 19053"/>
                <a:gd name="connsiteX148" fmla="*/ 1302033 w 2662046"/>
                <a:gd name="connsiteY148" fmla="*/ 9525 h 19053"/>
                <a:gd name="connsiteX149" fmla="*/ 1292508 w 2662046"/>
                <a:gd name="connsiteY149" fmla="*/ 19050 h 19053"/>
                <a:gd name="connsiteX150" fmla="*/ 1292508 w 2662046"/>
                <a:gd name="connsiteY150" fmla="*/ 19050 h 19053"/>
                <a:gd name="connsiteX151" fmla="*/ 1283046 w 2662046"/>
                <a:gd name="connsiteY151" fmla="*/ 9525 h 19053"/>
                <a:gd name="connsiteX152" fmla="*/ 1207481 w 2662046"/>
                <a:gd name="connsiteY152" fmla="*/ 9525 h 19053"/>
                <a:gd name="connsiteX153" fmla="*/ 1217006 w 2662046"/>
                <a:gd name="connsiteY153" fmla="*/ 0 h 19053"/>
                <a:gd name="connsiteX154" fmla="*/ 1217006 w 2662046"/>
                <a:gd name="connsiteY154" fmla="*/ 0 h 19053"/>
                <a:gd name="connsiteX155" fmla="*/ 1226531 w 2662046"/>
                <a:gd name="connsiteY155" fmla="*/ 9525 h 19053"/>
                <a:gd name="connsiteX156" fmla="*/ 1226531 w 2662046"/>
                <a:gd name="connsiteY156" fmla="*/ 9525 h 19053"/>
                <a:gd name="connsiteX157" fmla="*/ 1217006 w 2662046"/>
                <a:gd name="connsiteY157" fmla="*/ 19050 h 19053"/>
                <a:gd name="connsiteX158" fmla="*/ 1217006 w 2662046"/>
                <a:gd name="connsiteY158" fmla="*/ 19050 h 19053"/>
                <a:gd name="connsiteX159" fmla="*/ 1207545 w 2662046"/>
                <a:gd name="connsiteY159" fmla="*/ 9525 h 19053"/>
                <a:gd name="connsiteX160" fmla="*/ 1131980 w 2662046"/>
                <a:gd name="connsiteY160" fmla="*/ 9525 h 19053"/>
                <a:gd name="connsiteX161" fmla="*/ 1141505 w 2662046"/>
                <a:gd name="connsiteY161" fmla="*/ 0 h 19053"/>
                <a:gd name="connsiteX162" fmla="*/ 1141505 w 2662046"/>
                <a:gd name="connsiteY162" fmla="*/ 0 h 19053"/>
                <a:gd name="connsiteX163" fmla="*/ 1151030 w 2662046"/>
                <a:gd name="connsiteY163" fmla="*/ 9525 h 19053"/>
                <a:gd name="connsiteX164" fmla="*/ 1151030 w 2662046"/>
                <a:gd name="connsiteY164" fmla="*/ 9525 h 19053"/>
                <a:gd name="connsiteX165" fmla="*/ 1141505 w 2662046"/>
                <a:gd name="connsiteY165" fmla="*/ 19050 h 19053"/>
                <a:gd name="connsiteX166" fmla="*/ 1141505 w 2662046"/>
                <a:gd name="connsiteY166" fmla="*/ 19050 h 19053"/>
                <a:gd name="connsiteX167" fmla="*/ 1132043 w 2662046"/>
                <a:gd name="connsiteY167" fmla="*/ 9525 h 19053"/>
                <a:gd name="connsiteX168" fmla="*/ 1056478 w 2662046"/>
                <a:gd name="connsiteY168" fmla="*/ 9525 h 19053"/>
                <a:gd name="connsiteX169" fmla="*/ 1066003 w 2662046"/>
                <a:gd name="connsiteY169" fmla="*/ 0 h 19053"/>
                <a:gd name="connsiteX170" fmla="*/ 1066003 w 2662046"/>
                <a:gd name="connsiteY170" fmla="*/ 0 h 19053"/>
                <a:gd name="connsiteX171" fmla="*/ 1075528 w 2662046"/>
                <a:gd name="connsiteY171" fmla="*/ 9525 h 19053"/>
                <a:gd name="connsiteX172" fmla="*/ 1075528 w 2662046"/>
                <a:gd name="connsiteY172" fmla="*/ 9525 h 19053"/>
                <a:gd name="connsiteX173" fmla="*/ 1066003 w 2662046"/>
                <a:gd name="connsiteY173" fmla="*/ 19050 h 19053"/>
                <a:gd name="connsiteX174" fmla="*/ 1066003 w 2662046"/>
                <a:gd name="connsiteY174" fmla="*/ 19050 h 19053"/>
                <a:gd name="connsiteX175" fmla="*/ 1056542 w 2662046"/>
                <a:gd name="connsiteY175" fmla="*/ 9525 h 19053"/>
                <a:gd name="connsiteX176" fmla="*/ 980913 w 2662046"/>
                <a:gd name="connsiteY176" fmla="*/ 9525 h 19053"/>
                <a:gd name="connsiteX177" fmla="*/ 990438 w 2662046"/>
                <a:gd name="connsiteY177" fmla="*/ 0 h 19053"/>
                <a:gd name="connsiteX178" fmla="*/ 990438 w 2662046"/>
                <a:gd name="connsiteY178" fmla="*/ 0 h 19053"/>
                <a:gd name="connsiteX179" fmla="*/ 999963 w 2662046"/>
                <a:gd name="connsiteY179" fmla="*/ 9525 h 19053"/>
                <a:gd name="connsiteX180" fmla="*/ 999963 w 2662046"/>
                <a:gd name="connsiteY180" fmla="*/ 9525 h 19053"/>
                <a:gd name="connsiteX181" fmla="*/ 990438 w 2662046"/>
                <a:gd name="connsiteY181" fmla="*/ 19050 h 19053"/>
                <a:gd name="connsiteX182" fmla="*/ 990438 w 2662046"/>
                <a:gd name="connsiteY182" fmla="*/ 19050 h 19053"/>
                <a:gd name="connsiteX183" fmla="*/ 981103 w 2662046"/>
                <a:gd name="connsiteY183" fmla="*/ 9525 h 19053"/>
                <a:gd name="connsiteX184" fmla="*/ 905411 w 2662046"/>
                <a:gd name="connsiteY184" fmla="*/ 9525 h 19053"/>
                <a:gd name="connsiteX185" fmla="*/ 914936 w 2662046"/>
                <a:gd name="connsiteY185" fmla="*/ 0 h 19053"/>
                <a:gd name="connsiteX186" fmla="*/ 914936 w 2662046"/>
                <a:gd name="connsiteY186" fmla="*/ 0 h 19053"/>
                <a:gd name="connsiteX187" fmla="*/ 924461 w 2662046"/>
                <a:gd name="connsiteY187" fmla="*/ 9525 h 19053"/>
                <a:gd name="connsiteX188" fmla="*/ 924461 w 2662046"/>
                <a:gd name="connsiteY188" fmla="*/ 9525 h 19053"/>
                <a:gd name="connsiteX189" fmla="*/ 914936 w 2662046"/>
                <a:gd name="connsiteY189" fmla="*/ 19050 h 19053"/>
                <a:gd name="connsiteX190" fmla="*/ 914936 w 2662046"/>
                <a:gd name="connsiteY190" fmla="*/ 19050 h 19053"/>
                <a:gd name="connsiteX191" fmla="*/ 905475 w 2662046"/>
                <a:gd name="connsiteY191" fmla="*/ 9525 h 19053"/>
                <a:gd name="connsiteX192" fmla="*/ 829910 w 2662046"/>
                <a:gd name="connsiteY192" fmla="*/ 9525 h 19053"/>
                <a:gd name="connsiteX193" fmla="*/ 839435 w 2662046"/>
                <a:gd name="connsiteY193" fmla="*/ 0 h 19053"/>
                <a:gd name="connsiteX194" fmla="*/ 839435 w 2662046"/>
                <a:gd name="connsiteY194" fmla="*/ 0 h 19053"/>
                <a:gd name="connsiteX195" fmla="*/ 848960 w 2662046"/>
                <a:gd name="connsiteY195" fmla="*/ 9525 h 19053"/>
                <a:gd name="connsiteX196" fmla="*/ 848960 w 2662046"/>
                <a:gd name="connsiteY196" fmla="*/ 9525 h 19053"/>
                <a:gd name="connsiteX197" fmla="*/ 839435 w 2662046"/>
                <a:gd name="connsiteY197" fmla="*/ 19050 h 19053"/>
                <a:gd name="connsiteX198" fmla="*/ 839435 w 2662046"/>
                <a:gd name="connsiteY198" fmla="*/ 19050 h 19053"/>
                <a:gd name="connsiteX199" fmla="*/ 829973 w 2662046"/>
                <a:gd name="connsiteY199" fmla="*/ 9525 h 19053"/>
                <a:gd name="connsiteX200" fmla="*/ 754409 w 2662046"/>
                <a:gd name="connsiteY200" fmla="*/ 9525 h 19053"/>
                <a:gd name="connsiteX201" fmla="*/ 763934 w 2662046"/>
                <a:gd name="connsiteY201" fmla="*/ 0 h 19053"/>
                <a:gd name="connsiteX202" fmla="*/ 763934 w 2662046"/>
                <a:gd name="connsiteY202" fmla="*/ 0 h 19053"/>
                <a:gd name="connsiteX203" fmla="*/ 773459 w 2662046"/>
                <a:gd name="connsiteY203" fmla="*/ 9525 h 19053"/>
                <a:gd name="connsiteX204" fmla="*/ 773459 w 2662046"/>
                <a:gd name="connsiteY204" fmla="*/ 9525 h 19053"/>
                <a:gd name="connsiteX205" fmla="*/ 763934 w 2662046"/>
                <a:gd name="connsiteY205" fmla="*/ 19050 h 19053"/>
                <a:gd name="connsiteX206" fmla="*/ 763934 w 2662046"/>
                <a:gd name="connsiteY206" fmla="*/ 19050 h 19053"/>
                <a:gd name="connsiteX207" fmla="*/ 754472 w 2662046"/>
                <a:gd name="connsiteY207" fmla="*/ 9525 h 19053"/>
                <a:gd name="connsiteX208" fmla="*/ 678907 w 2662046"/>
                <a:gd name="connsiteY208" fmla="*/ 9525 h 19053"/>
                <a:gd name="connsiteX209" fmla="*/ 688432 w 2662046"/>
                <a:gd name="connsiteY209" fmla="*/ 0 h 19053"/>
                <a:gd name="connsiteX210" fmla="*/ 688432 w 2662046"/>
                <a:gd name="connsiteY210" fmla="*/ 0 h 19053"/>
                <a:gd name="connsiteX211" fmla="*/ 697957 w 2662046"/>
                <a:gd name="connsiteY211" fmla="*/ 9525 h 19053"/>
                <a:gd name="connsiteX212" fmla="*/ 697957 w 2662046"/>
                <a:gd name="connsiteY212" fmla="*/ 9525 h 19053"/>
                <a:gd name="connsiteX213" fmla="*/ 688432 w 2662046"/>
                <a:gd name="connsiteY213" fmla="*/ 19050 h 19053"/>
                <a:gd name="connsiteX214" fmla="*/ 688432 w 2662046"/>
                <a:gd name="connsiteY214" fmla="*/ 19050 h 19053"/>
                <a:gd name="connsiteX215" fmla="*/ 678971 w 2662046"/>
                <a:gd name="connsiteY215" fmla="*/ 9525 h 19053"/>
                <a:gd name="connsiteX216" fmla="*/ 603406 w 2662046"/>
                <a:gd name="connsiteY216" fmla="*/ 9525 h 19053"/>
                <a:gd name="connsiteX217" fmla="*/ 612931 w 2662046"/>
                <a:gd name="connsiteY217" fmla="*/ 0 h 19053"/>
                <a:gd name="connsiteX218" fmla="*/ 612931 w 2662046"/>
                <a:gd name="connsiteY218" fmla="*/ 0 h 19053"/>
                <a:gd name="connsiteX219" fmla="*/ 622392 w 2662046"/>
                <a:gd name="connsiteY219" fmla="*/ 9525 h 19053"/>
                <a:gd name="connsiteX220" fmla="*/ 622392 w 2662046"/>
                <a:gd name="connsiteY220" fmla="*/ 9525 h 19053"/>
                <a:gd name="connsiteX221" fmla="*/ 612931 w 2662046"/>
                <a:gd name="connsiteY221" fmla="*/ 19050 h 19053"/>
                <a:gd name="connsiteX222" fmla="*/ 612931 w 2662046"/>
                <a:gd name="connsiteY222" fmla="*/ 19050 h 19053"/>
                <a:gd name="connsiteX223" fmla="*/ 603469 w 2662046"/>
                <a:gd name="connsiteY223" fmla="*/ 9525 h 19053"/>
                <a:gd name="connsiteX224" fmla="*/ 527840 w 2662046"/>
                <a:gd name="connsiteY224" fmla="*/ 9525 h 19053"/>
                <a:gd name="connsiteX225" fmla="*/ 537365 w 2662046"/>
                <a:gd name="connsiteY225" fmla="*/ 0 h 19053"/>
                <a:gd name="connsiteX226" fmla="*/ 537365 w 2662046"/>
                <a:gd name="connsiteY226" fmla="*/ 0 h 19053"/>
                <a:gd name="connsiteX227" fmla="*/ 546890 w 2662046"/>
                <a:gd name="connsiteY227" fmla="*/ 9525 h 19053"/>
                <a:gd name="connsiteX228" fmla="*/ 546890 w 2662046"/>
                <a:gd name="connsiteY228" fmla="*/ 9525 h 19053"/>
                <a:gd name="connsiteX229" fmla="*/ 537365 w 2662046"/>
                <a:gd name="connsiteY229" fmla="*/ 19050 h 19053"/>
                <a:gd name="connsiteX230" fmla="*/ 537365 w 2662046"/>
                <a:gd name="connsiteY230" fmla="*/ 19050 h 19053"/>
                <a:gd name="connsiteX231" fmla="*/ 527904 w 2662046"/>
                <a:gd name="connsiteY231" fmla="*/ 9525 h 19053"/>
                <a:gd name="connsiteX232" fmla="*/ 452339 w 2662046"/>
                <a:gd name="connsiteY232" fmla="*/ 9525 h 19053"/>
                <a:gd name="connsiteX233" fmla="*/ 461864 w 2662046"/>
                <a:gd name="connsiteY233" fmla="*/ 0 h 19053"/>
                <a:gd name="connsiteX234" fmla="*/ 461864 w 2662046"/>
                <a:gd name="connsiteY234" fmla="*/ 0 h 19053"/>
                <a:gd name="connsiteX235" fmla="*/ 471389 w 2662046"/>
                <a:gd name="connsiteY235" fmla="*/ 9525 h 19053"/>
                <a:gd name="connsiteX236" fmla="*/ 471389 w 2662046"/>
                <a:gd name="connsiteY236" fmla="*/ 9525 h 19053"/>
                <a:gd name="connsiteX237" fmla="*/ 461864 w 2662046"/>
                <a:gd name="connsiteY237" fmla="*/ 19050 h 19053"/>
                <a:gd name="connsiteX238" fmla="*/ 461864 w 2662046"/>
                <a:gd name="connsiteY238" fmla="*/ 19050 h 19053"/>
                <a:gd name="connsiteX239" fmla="*/ 452402 w 2662046"/>
                <a:gd name="connsiteY239" fmla="*/ 9525 h 19053"/>
                <a:gd name="connsiteX240" fmla="*/ 376837 w 2662046"/>
                <a:gd name="connsiteY240" fmla="*/ 9525 h 19053"/>
                <a:gd name="connsiteX241" fmla="*/ 386362 w 2662046"/>
                <a:gd name="connsiteY241" fmla="*/ 0 h 19053"/>
                <a:gd name="connsiteX242" fmla="*/ 386362 w 2662046"/>
                <a:gd name="connsiteY242" fmla="*/ 0 h 19053"/>
                <a:gd name="connsiteX243" fmla="*/ 395887 w 2662046"/>
                <a:gd name="connsiteY243" fmla="*/ 9525 h 19053"/>
                <a:gd name="connsiteX244" fmla="*/ 395887 w 2662046"/>
                <a:gd name="connsiteY244" fmla="*/ 9525 h 19053"/>
                <a:gd name="connsiteX245" fmla="*/ 386362 w 2662046"/>
                <a:gd name="connsiteY245" fmla="*/ 19050 h 19053"/>
                <a:gd name="connsiteX246" fmla="*/ 386362 w 2662046"/>
                <a:gd name="connsiteY246" fmla="*/ 19050 h 19053"/>
                <a:gd name="connsiteX247" fmla="*/ 376901 w 2662046"/>
                <a:gd name="connsiteY247" fmla="*/ 9525 h 19053"/>
                <a:gd name="connsiteX248" fmla="*/ 301653 w 2662046"/>
                <a:gd name="connsiteY248" fmla="*/ 9525 h 19053"/>
                <a:gd name="connsiteX249" fmla="*/ 311178 w 2662046"/>
                <a:gd name="connsiteY249" fmla="*/ 0 h 19053"/>
                <a:gd name="connsiteX250" fmla="*/ 311178 w 2662046"/>
                <a:gd name="connsiteY250" fmla="*/ 0 h 19053"/>
                <a:gd name="connsiteX251" fmla="*/ 320703 w 2662046"/>
                <a:gd name="connsiteY251" fmla="*/ 9525 h 19053"/>
                <a:gd name="connsiteX252" fmla="*/ 320703 w 2662046"/>
                <a:gd name="connsiteY252" fmla="*/ 9525 h 19053"/>
                <a:gd name="connsiteX253" fmla="*/ 311178 w 2662046"/>
                <a:gd name="connsiteY253" fmla="*/ 19050 h 19053"/>
                <a:gd name="connsiteX254" fmla="*/ 311178 w 2662046"/>
                <a:gd name="connsiteY254" fmla="*/ 19050 h 19053"/>
                <a:gd name="connsiteX255" fmla="*/ 301653 w 2662046"/>
                <a:gd name="connsiteY255" fmla="*/ 9525 h 19053"/>
                <a:gd name="connsiteX256" fmla="*/ 226088 w 2662046"/>
                <a:gd name="connsiteY256" fmla="*/ 9525 h 19053"/>
                <a:gd name="connsiteX257" fmla="*/ 235677 w 2662046"/>
                <a:gd name="connsiteY257" fmla="*/ 0 h 19053"/>
                <a:gd name="connsiteX258" fmla="*/ 235677 w 2662046"/>
                <a:gd name="connsiteY258" fmla="*/ 0 h 19053"/>
                <a:gd name="connsiteX259" fmla="*/ 245202 w 2662046"/>
                <a:gd name="connsiteY259" fmla="*/ 9525 h 19053"/>
                <a:gd name="connsiteX260" fmla="*/ 245202 w 2662046"/>
                <a:gd name="connsiteY260" fmla="*/ 9525 h 19053"/>
                <a:gd name="connsiteX261" fmla="*/ 235677 w 2662046"/>
                <a:gd name="connsiteY261" fmla="*/ 19050 h 19053"/>
                <a:gd name="connsiteX262" fmla="*/ 235677 w 2662046"/>
                <a:gd name="connsiteY262" fmla="*/ 19050 h 19053"/>
                <a:gd name="connsiteX263" fmla="*/ 225835 w 2662046"/>
                <a:gd name="connsiteY263" fmla="*/ 9722 h 19053"/>
                <a:gd name="connsiteX264" fmla="*/ 225835 w 2662046"/>
                <a:gd name="connsiteY264" fmla="*/ 9525 h 19053"/>
                <a:gd name="connsiteX265" fmla="*/ 150587 w 2662046"/>
                <a:gd name="connsiteY265" fmla="*/ 9525 h 19053"/>
                <a:gd name="connsiteX266" fmla="*/ 160112 w 2662046"/>
                <a:gd name="connsiteY266" fmla="*/ 0 h 19053"/>
                <a:gd name="connsiteX267" fmla="*/ 160112 w 2662046"/>
                <a:gd name="connsiteY267" fmla="*/ 0 h 19053"/>
                <a:gd name="connsiteX268" fmla="*/ 169637 w 2662046"/>
                <a:gd name="connsiteY268" fmla="*/ 9525 h 19053"/>
                <a:gd name="connsiteX269" fmla="*/ 169637 w 2662046"/>
                <a:gd name="connsiteY269" fmla="*/ 9525 h 19053"/>
                <a:gd name="connsiteX270" fmla="*/ 160112 w 2662046"/>
                <a:gd name="connsiteY270" fmla="*/ 19050 h 19053"/>
                <a:gd name="connsiteX271" fmla="*/ 160112 w 2662046"/>
                <a:gd name="connsiteY271" fmla="*/ 19050 h 19053"/>
                <a:gd name="connsiteX272" fmla="*/ 150333 w 2662046"/>
                <a:gd name="connsiteY272" fmla="*/ 9785 h 19053"/>
                <a:gd name="connsiteX273" fmla="*/ 150333 w 2662046"/>
                <a:gd name="connsiteY273" fmla="*/ 9525 h 19053"/>
                <a:gd name="connsiteX274" fmla="*/ 75085 w 2662046"/>
                <a:gd name="connsiteY274" fmla="*/ 9525 h 19053"/>
                <a:gd name="connsiteX275" fmla="*/ 84610 w 2662046"/>
                <a:gd name="connsiteY275" fmla="*/ 0 h 19053"/>
                <a:gd name="connsiteX276" fmla="*/ 84610 w 2662046"/>
                <a:gd name="connsiteY276" fmla="*/ 0 h 19053"/>
                <a:gd name="connsiteX277" fmla="*/ 94135 w 2662046"/>
                <a:gd name="connsiteY277" fmla="*/ 9525 h 19053"/>
                <a:gd name="connsiteX278" fmla="*/ 94135 w 2662046"/>
                <a:gd name="connsiteY278" fmla="*/ 9525 h 19053"/>
                <a:gd name="connsiteX279" fmla="*/ 84610 w 2662046"/>
                <a:gd name="connsiteY279" fmla="*/ 19050 h 19053"/>
                <a:gd name="connsiteX280" fmla="*/ 84610 w 2662046"/>
                <a:gd name="connsiteY280" fmla="*/ 19050 h 19053"/>
                <a:gd name="connsiteX281" fmla="*/ 74832 w 2662046"/>
                <a:gd name="connsiteY281" fmla="*/ 9785 h 19053"/>
                <a:gd name="connsiteX282" fmla="*/ 74832 w 2662046"/>
                <a:gd name="connsiteY282" fmla="*/ 9525 h 19053"/>
                <a:gd name="connsiteX283" fmla="*/ -416 w 2662046"/>
                <a:gd name="connsiteY283" fmla="*/ 9525 h 19053"/>
                <a:gd name="connsiteX284" fmla="*/ 9109 w 2662046"/>
                <a:gd name="connsiteY284" fmla="*/ 0 h 19053"/>
                <a:gd name="connsiteX285" fmla="*/ 9109 w 2662046"/>
                <a:gd name="connsiteY285" fmla="*/ 0 h 19053"/>
                <a:gd name="connsiteX286" fmla="*/ 18634 w 2662046"/>
                <a:gd name="connsiteY286" fmla="*/ 9525 h 19053"/>
                <a:gd name="connsiteX287" fmla="*/ 18634 w 2662046"/>
                <a:gd name="connsiteY287" fmla="*/ 9525 h 19053"/>
                <a:gd name="connsiteX288" fmla="*/ 9109 w 2662046"/>
                <a:gd name="connsiteY288" fmla="*/ 19050 h 19053"/>
                <a:gd name="connsiteX289" fmla="*/ 9109 w 2662046"/>
                <a:gd name="connsiteY289" fmla="*/ 19050 h 19053"/>
                <a:gd name="connsiteX290" fmla="*/ -670 w 2662046"/>
                <a:gd name="connsiteY290" fmla="*/ 9785 h 19053"/>
                <a:gd name="connsiteX291" fmla="*/ -670 w 2662046"/>
                <a:gd name="connsiteY291" fmla="*/ 9525 h 1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</a:cxnLst>
              <a:rect l="l" t="t" r="r" b="b"/>
              <a:pathLst>
                <a:path w="2662046" h="19053">
                  <a:moveTo>
                    <a:pt x="2642327" y="9525"/>
                  </a:moveTo>
                  <a:cubicBezTo>
                    <a:pt x="2642327" y="4267"/>
                    <a:pt x="2646582" y="0"/>
                    <a:pt x="2651852" y="0"/>
                  </a:cubicBezTo>
                  <a:lnTo>
                    <a:pt x="2651852" y="0"/>
                  </a:lnTo>
                  <a:cubicBezTo>
                    <a:pt x="2657122" y="0"/>
                    <a:pt x="2661377" y="4267"/>
                    <a:pt x="2661377" y="9525"/>
                  </a:cubicBezTo>
                  <a:lnTo>
                    <a:pt x="2661377" y="9525"/>
                  </a:lnTo>
                  <a:cubicBezTo>
                    <a:pt x="2661377" y="14783"/>
                    <a:pt x="2657122" y="19050"/>
                    <a:pt x="2651852" y="19050"/>
                  </a:cubicBezTo>
                  <a:lnTo>
                    <a:pt x="2651852" y="19050"/>
                  </a:lnTo>
                  <a:cubicBezTo>
                    <a:pt x="2646582" y="19050"/>
                    <a:pt x="2642327" y="14783"/>
                    <a:pt x="2642327" y="9525"/>
                  </a:cubicBezTo>
                  <a:close/>
                  <a:moveTo>
                    <a:pt x="2566762" y="9525"/>
                  </a:moveTo>
                  <a:cubicBezTo>
                    <a:pt x="2566762" y="4267"/>
                    <a:pt x="2571017" y="0"/>
                    <a:pt x="2576287" y="0"/>
                  </a:cubicBezTo>
                  <a:lnTo>
                    <a:pt x="2576287" y="0"/>
                  </a:lnTo>
                  <a:cubicBezTo>
                    <a:pt x="2581558" y="0"/>
                    <a:pt x="2585812" y="4267"/>
                    <a:pt x="2585812" y="9525"/>
                  </a:cubicBezTo>
                  <a:lnTo>
                    <a:pt x="2585812" y="9525"/>
                  </a:lnTo>
                  <a:cubicBezTo>
                    <a:pt x="2585812" y="14783"/>
                    <a:pt x="2581558" y="19050"/>
                    <a:pt x="2576287" y="19050"/>
                  </a:cubicBezTo>
                  <a:lnTo>
                    <a:pt x="2576287" y="19050"/>
                  </a:lnTo>
                  <a:cubicBezTo>
                    <a:pt x="2571017" y="19050"/>
                    <a:pt x="2566762" y="14783"/>
                    <a:pt x="2566762" y="9525"/>
                  </a:cubicBezTo>
                  <a:close/>
                  <a:moveTo>
                    <a:pt x="2491260" y="9525"/>
                  </a:moveTo>
                  <a:cubicBezTo>
                    <a:pt x="2491260" y="4267"/>
                    <a:pt x="2495515" y="0"/>
                    <a:pt x="2500785" y="0"/>
                  </a:cubicBezTo>
                  <a:lnTo>
                    <a:pt x="2500785" y="0"/>
                  </a:lnTo>
                  <a:cubicBezTo>
                    <a:pt x="2506056" y="0"/>
                    <a:pt x="2510310" y="4267"/>
                    <a:pt x="2510310" y="9525"/>
                  </a:cubicBezTo>
                  <a:lnTo>
                    <a:pt x="2510310" y="9525"/>
                  </a:lnTo>
                  <a:cubicBezTo>
                    <a:pt x="2510310" y="14783"/>
                    <a:pt x="2506056" y="19050"/>
                    <a:pt x="2500785" y="19050"/>
                  </a:cubicBezTo>
                  <a:lnTo>
                    <a:pt x="2500785" y="19050"/>
                  </a:lnTo>
                  <a:cubicBezTo>
                    <a:pt x="2495515" y="19050"/>
                    <a:pt x="2491260" y="14783"/>
                    <a:pt x="2491260" y="9525"/>
                  </a:cubicBezTo>
                  <a:close/>
                  <a:moveTo>
                    <a:pt x="2415759" y="9525"/>
                  </a:moveTo>
                  <a:cubicBezTo>
                    <a:pt x="2415759" y="4267"/>
                    <a:pt x="2420013" y="0"/>
                    <a:pt x="2425284" y="0"/>
                  </a:cubicBezTo>
                  <a:lnTo>
                    <a:pt x="2425284" y="0"/>
                  </a:lnTo>
                  <a:cubicBezTo>
                    <a:pt x="2430555" y="0"/>
                    <a:pt x="2434809" y="4267"/>
                    <a:pt x="2434809" y="9525"/>
                  </a:cubicBezTo>
                  <a:lnTo>
                    <a:pt x="2434809" y="9525"/>
                  </a:lnTo>
                  <a:cubicBezTo>
                    <a:pt x="2434809" y="14783"/>
                    <a:pt x="2430555" y="19050"/>
                    <a:pt x="2425284" y="19050"/>
                  </a:cubicBezTo>
                  <a:lnTo>
                    <a:pt x="2425284" y="19050"/>
                  </a:lnTo>
                  <a:cubicBezTo>
                    <a:pt x="2420013" y="19050"/>
                    <a:pt x="2415759" y="14783"/>
                    <a:pt x="2415759" y="9525"/>
                  </a:cubicBezTo>
                  <a:close/>
                  <a:moveTo>
                    <a:pt x="2340004" y="9525"/>
                  </a:moveTo>
                  <a:cubicBezTo>
                    <a:pt x="2340004" y="4267"/>
                    <a:pt x="2344258" y="0"/>
                    <a:pt x="2349529" y="0"/>
                  </a:cubicBezTo>
                  <a:lnTo>
                    <a:pt x="2349529" y="0"/>
                  </a:lnTo>
                  <a:cubicBezTo>
                    <a:pt x="2354799" y="0"/>
                    <a:pt x="2359054" y="4267"/>
                    <a:pt x="2359054" y="9525"/>
                  </a:cubicBezTo>
                  <a:lnTo>
                    <a:pt x="2359054" y="9525"/>
                  </a:lnTo>
                  <a:cubicBezTo>
                    <a:pt x="2359054" y="14783"/>
                    <a:pt x="2354799" y="19050"/>
                    <a:pt x="2349529" y="19050"/>
                  </a:cubicBezTo>
                  <a:lnTo>
                    <a:pt x="2349529" y="19050"/>
                  </a:lnTo>
                  <a:cubicBezTo>
                    <a:pt x="2344258" y="19050"/>
                    <a:pt x="2340004" y="14783"/>
                    <a:pt x="2340004" y="9525"/>
                  </a:cubicBezTo>
                  <a:close/>
                  <a:moveTo>
                    <a:pt x="2264502" y="9525"/>
                  </a:moveTo>
                  <a:cubicBezTo>
                    <a:pt x="2264502" y="4267"/>
                    <a:pt x="2268757" y="0"/>
                    <a:pt x="2274027" y="0"/>
                  </a:cubicBezTo>
                  <a:lnTo>
                    <a:pt x="2274027" y="0"/>
                  </a:lnTo>
                  <a:cubicBezTo>
                    <a:pt x="2279297" y="0"/>
                    <a:pt x="2283552" y="4267"/>
                    <a:pt x="2283552" y="9525"/>
                  </a:cubicBezTo>
                  <a:lnTo>
                    <a:pt x="2283552" y="9525"/>
                  </a:lnTo>
                  <a:cubicBezTo>
                    <a:pt x="2283552" y="14783"/>
                    <a:pt x="2279297" y="19050"/>
                    <a:pt x="2274027" y="19050"/>
                  </a:cubicBezTo>
                  <a:lnTo>
                    <a:pt x="2274027" y="19050"/>
                  </a:lnTo>
                  <a:cubicBezTo>
                    <a:pt x="2268884" y="18910"/>
                    <a:pt x="2264756" y="14687"/>
                    <a:pt x="2264756" y="9525"/>
                  </a:cubicBezTo>
                  <a:close/>
                  <a:moveTo>
                    <a:pt x="2188937" y="9525"/>
                  </a:moveTo>
                  <a:cubicBezTo>
                    <a:pt x="2188937" y="4267"/>
                    <a:pt x="2193192" y="0"/>
                    <a:pt x="2198462" y="0"/>
                  </a:cubicBezTo>
                  <a:lnTo>
                    <a:pt x="2198462" y="0"/>
                  </a:lnTo>
                  <a:cubicBezTo>
                    <a:pt x="2203733" y="0"/>
                    <a:pt x="2207987" y="4267"/>
                    <a:pt x="2207987" y="9525"/>
                  </a:cubicBezTo>
                  <a:lnTo>
                    <a:pt x="2207987" y="9525"/>
                  </a:lnTo>
                  <a:cubicBezTo>
                    <a:pt x="2207987" y="14783"/>
                    <a:pt x="2203733" y="19050"/>
                    <a:pt x="2198462" y="19050"/>
                  </a:cubicBezTo>
                  <a:lnTo>
                    <a:pt x="2198462" y="19050"/>
                  </a:lnTo>
                  <a:cubicBezTo>
                    <a:pt x="2193319" y="18910"/>
                    <a:pt x="2189191" y="14687"/>
                    <a:pt x="2189191" y="9525"/>
                  </a:cubicBezTo>
                  <a:close/>
                  <a:moveTo>
                    <a:pt x="2113435" y="9525"/>
                  </a:moveTo>
                  <a:cubicBezTo>
                    <a:pt x="2113435" y="4267"/>
                    <a:pt x="2117690" y="0"/>
                    <a:pt x="2122960" y="0"/>
                  </a:cubicBezTo>
                  <a:lnTo>
                    <a:pt x="2122960" y="0"/>
                  </a:lnTo>
                  <a:cubicBezTo>
                    <a:pt x="2128231" y="0"/>
                    <a:pt x="2132485" y="4267"/>
                    <a:pt x="2132485" y="9525"/>
                  </a:cubicBezTo>
                  <a:lnTo>
                    <a:pt x="2132485" y="9525"/>
                  </a:lnTo>
                  <a:cubicBezTo>
                    <a:pt x="2132485" y="14783"/>
                    <a:pt x="2128231" y="19050"/>
                    <a:pt x="2122960" y="19050"/>
                  </a:cubicBezTo>
                  <a:lnTo>
                    <a:pt x="2122960" y="19050"/>
                  </a:lnTo>
                  <a:cubicBezTo>
                    <a:pt x="2117817" y="18910"/>
                    <a:pt x="2113689" y="14687"/>
                    <a:pt x="2113689" y="9525"/>
                  </a:cubicBezTo>
                  <a:close/>
                  <a:moveTo>
                    <a:pt x="2037934" y="9525"/>
                  </a:moveTo>
                  <a:cubicBezTo>
                    <a:pt x="2037934" y="4267"/>
                    <a:pt x="2042188" y="0"/>
                    <a:pt x="2047459" y="0"/>
                  </a:cubicBezTo>
                  <a:lnTo>
                    <a:pt x="2047459" y="0"/>
                  </a:lnTo>
                  <a:cubicBezTo>
                    <a:pt x="2052730" y="0"/>
                    <a:pt x="2056984" y="4267"/>
                    <a:pt x="2056984" y="9525"/>
                  </a:cubicBezTo>
                  <a:lnTo>
                    <a:pt x="2056984" y="9525"/>
                  </a:lnTo>
                  <a:cubicBezTo>
                    <a:pt x="2056984" y="14783"/>
                    <a:pt x="2052730" y="19050"/>
                    <a:pt x="2047459" y="19050"/>
                  </a:cubicBezTo>
                  <a:lnTo>
                    <a:pt x="2047459" y="19050"/>
                  </a:lnTo>
                  <a:cubicBezTo>
                    <a:pt x="2042315" y="18910"/>
                    <a:pt x="2038188" y="14687"/>
                    <a:pt x="2038188" y="9525"/>
                  </a:cubicBezTo>
                  <a:close/>
                  <a:moveTo>
                    <a:pt x="1962433" y="9525"/>
                  </a:moveTo>
                  <a:cubicBezTo>
                    <a:pt x="1962433" y="4267"/>
                    <a:pt x="1966687" y="0"/>
                    <a:pt x="1971958" y="0"/>
                  </a:cubicBezTo>
                  <a:lnTo>
                    <a:pt x="1971958" y="0"/>
                  </a:lnTo>
                  <a:cubicBezTo>
                    <a:pt x="1977228" y="0"/>
                    <a:pt x="1981483" y="4267"/>
                    <a:pt x="1981483" y="9525"/>
                  </a:cubicBezTo>
                  <a:lnTo>
                    <a:pt x="1981483" y="9525"/>
                  </a:lnTo>
                  <a:cubicBezTo>
                    <a:pt x="1981483" y="14783"/>
                    <a:pt x="1977228" y="19050"/>
                    <a:pt x="1971958" y="19050"/>
                  </a:cubicBezTo>
                  <a:lnTo>
                    <a:pt x="1971958" y="19050"/>
                  </a:lnTo>
                  <a:cubicBezTo>
                    <a:pt x="1966814" y="18910"/>
                    <a:pt x="1962686" y="14687"/>
                    <a:pt x="1962686" y="9525"/>
                  </a:cubicBezTo>
                  <a:close/>
                  <a:moveTo>
                    <a:pt x="1886931" y="9525"/>
                  </a:moveTo>
                  <a:cubicBezTo>
                    <a:pt x="1886931" y="4267"/>
                    <a:pt x="1891185" y="0"/>
                    <a:pt x="1896456" y="0"/>
                  </a:cubicBezTo>
                  <a:lnTo>
                    <a:pt x="1896456" y="0"/>
                  </a:lnTo>
                  <a:cubicBezTo>
                    <a:pt x="1901726" y="0"/>
                    <a:pt x="1905981" y="4267"/>
                    <a:pt x="1905981" y="9525"/>
                  </a:cubicBezTo>
                  <a:lnTo>
                    <a:pt x="1905981" y="9525"/>
                  </a:lnTo>
                  <a:cubicBezTo>
                    <a:pt x="1905981" y="14783"/>
                    <a:pt x="1901726" y="19050"/>
                    <a:pt x="1896456" y="19050"/>
                  </a:cubicBezTo>
                  <a:lnTo>
                    <a:pt x="1896456" y="19050"/>
                  </a:lnTo>
                  <a:cubicBezTo>
                    <a:pt x="1891312" y="18910"/>
                    <a:pt x="1887185" y="14687"/>
                    <a:pt x="1887185" y="9525"/>
                  </a:cubicBezTo>
                  <a:close/>
                  <a:moveTo>
                    <a:pt x="1811430" y="9525"/>
                  </a:moveTo>
                  <a:cubicBezTo>
                    <a:pt x="1811430" y="4267"/>
                    <a:pt x="1815684" y="0"/>
                    <a:pt x="1820955" y="0"/>
                  </a:cubicBezTo>
                  <a:lnTo>
                    <a:pt x="1820955" y="0"/>
                  </a:lnTo>
                  <a:cubicBezTo>
                    <a:pt x="1826225" y="0"/>
                    <a:pt x="1830480" y="4267"/>
                    <a:pt x="1830480" y="9525"/>
                  </a:cubicBezTo>
                  <a:lnTo>
                    <a:pt x="1830480" y="9525"/>
                  </a:lnTo>
                  <a:cubicBezTo>
                    <a:pt x="1830480" y="14783"/>
                    <a:pt x="1826225" y="19050"/>
                    <a:pt x="1820955" y="19050"/>
                  </a:cubicBezTo>
                  <a:lnTo>
                    <a:pt x="1820955" y="19050"/>
                  </a:lnTo>
                  <a:cubicBezTo>
                    <a:pt x="1815811" y="18910"/>
                    <a:pt x="1811684" y="14687"/>
                    <a:pt x="1811684" y="9525"/>
                  </a:cubicBezTo>
                  <a:close/>
                  <a:moveTo>
                    <a:pt x="1735864" y="9525"/>
                  </a:moveTo>
                  <a:cubicBezTo>
                    <a:pt x="1735864" y="4267"/>
                    <a:pt x="1740119" y="0"/>
                    <a:pt x="1745389" y="0"/>
                  </a:cubicBezTo>
                  <a:lnTo>
                    <a:pt x="1745389" y="0"/>
                  </a:lnTo>
                  <a:cubicBezTo>
                    <a:pt x="1750660" y="0"/>
                    <a:pt x="1754914" y="4267"/>
                    <a:pt x="1754914" y="9525"/>
                  </a:cubicBezTo>
                  <a:lnTo>
                    <a:pt x="1754914" y="9525"/>
                  </a:lnTo>
                  <a:cubicBezTo>
                    <a:pt x="1754914" y="14783"/>
                    <a:pt x="1750660" y="19050"/>
                    <a:pt x="1745389" y="19050"/>
                  </a:cubicBezTo>
                  <a:lnTo>
                    <a:pt x="1745389" y="19050"/>
                  </a:lnTo>
                  <a:cubicBezTo>
                    <a:pt x="1740246" y="18910"/>
                    <a:pt x="1736119" y="14687"/>
                    <a:pt x="1736119" y="9525"/>
                  </a:cubicBezTo>
                  <a:close/>
                  <a:moveTo>
                    <a:pt x="1660553" y="9525"/>
                  </a:moveTo>
                  <a:cubicBezTo>
                    <a:pt x="1660553" y="4267"/>
                    <a:pt x="1664808" y="0"/>
                    <a:pt x="1670078" y="0"/>
                  </a:cubicBezTo>
                  <a:lnTo>
                    <a:pt x="1670078" y="0"/>
                  </a:lnTo>
                  <a:cubicBezTo>
                    <a:pt x="1675349" y="0"/>
                    <a:pt x="1679603" y="4267"/>
                    <a:pt x="1679603" y="9525"/>
                  </a:cubicBezTo>
                  <a:lnTo>
                    <a:pt x="1679603" y="9525"/>
                  </a:lnTo>
                  <a:cubicBezTo>
                    <a:pt x="1679603" y="14783"/>
                    <a:pt x="1675349" y="19050"/>
                    <a:pt x="1670078" y="19050"/>
                  </a:cubicBezTo>
                  <a:lnTo>
                    <a:pt x="1670078" y="19050"/>
                  </a:lnTo>
                  <a:cubicBezTo>
                    <a:pt x="1664808" y="19050"/>
                    <a:pt x="1660553" y="14783"/>
                    <a:pt x="1660553" y="9525"/>
                  </a:cubicBezTo>
                  <a:close/>
                  <a:moveTo>
                    <a:pt x="1585052" y="9525"/>
                  </a:moveTo>
                  <a:cubicBezTo>
                    <a:pt x="1585052" y="4267"/>
                    <a:pt x="1589307" y="0"/>
                    <a:pt x="1594577" y="0"/>
                  </a:cubicBezTo>
                  <a:lnTo>
                    <a:pt x="1594577" y="0"/>
                  </a:lnTo>
                  <a:cubicBezTo>
                    <a:pt x="1599847" y="0"/>
                    <a:pt x="1604102" y="4267"/>
                    <a:pt x="1604102" y="9525"/>
                  </a:cubicBezTo>
                  <a:lnTo>
                    <a:pt x="1604102" y="9525"/>
                  </a:lnTo>
                  <a:cubicBezTo>
                    <a:pt x="1604102" y="14783"/>
                    <a:pt x="1599847" y="19050"/>
                    <a:pt x="1594577" y="19050"/>
                  </a:cubicBezTo>
                  <a:lnTo>
                    <a:pt x="1594577" y="19050"/>
                  </a:lnTo>
                  <a:cubicBezTo>
                    <a:pt x="1589370" y="19018"/>
                    <a:pt x="1585115" y="14764"/>
                    <a:pt x="1585115" y="9525"/>
                  </a:cubicBezTo>
                  <a:close/>
                  <a:moveTo>
                    <a:pt x="1509550" y="9525"/>
                  </a:moveTo>
                  <a:cubicBezTo>
                    <a:pt x="1509550" y="4267"/>
                    <a:pt x="1513805" y="0"/>
                    <a:pt x="1519075" y="0"/>
                  </a:cubicBezTo>
                  <a:lnTo>
                    <a:pt x="1519075" y="0"/>
                  </a:lnTo>
                  <a:cubicBezTo>
                    <a:pt x="1524346" y="0"/>
                    <a:pt x="1528600" y="4267"/>
                    <a:pt x="1528600" y="9525"/>
                  </a:cubicBezTo>
                  <a:lnTo>
                    <a:pt x="1528600" y="9525"/>
                  </a:lnTo>
                  <a:cubicBezTo>
                    <a:pt x="1528600" y="14783"/>
                    <a:pt x="1524346" y="19050"/>
                    <a:pt x="1519075" y="19050"/>
                  </a:cubicBezTo>
                  <a:lnTo>
                    <a:pt x="1519075" y="19050"/>
                  </a:lnTo>
                  <a:cubicBezTo>
                    <a:pt x="1513869" y="19018"/>
                    <a:pt x="1509614" y="14764"/>
                    <a:pt x="1509614" y="9525"/>
                  </a:cubicBezTo>
                  <a:close/>
                  <a:moveTo>
                    <a:pt x="1434049" y="9525"/>
                  </a:moveTo>
                  <a:cubicBezTo>
                    <a:pt x="1434049" y="4267"/>
                    <a:pt x="1438303" y="0"/>
                    <a:pt x="1443574" y="0"/>
                  </a:cubicBezTo>
                  <a:lnTo>
                    <a:pt x="1443574" y="0"/>
                  </a:lnTo>
                  <a:cubicBezTo>
                    <a:pt x="1448845" y="0"/>
                    <a:pt x="1453099" y="4267"/>
                    <a:pt x="1453099" y="9525"/>
                  </a:cubicBezTo>
                  <a:lnTo>
                    <a:pt x="1453099" y="9525"/>
                  </a:lnTo>
                  <a:cubicBezTo>
                    <a:pt x="1453099" y="14783"/>
                    <a:pt x="1448845" y="19050"/>
                    <a:pt x="1443574" y="19050"/>
                  </a:cubicBezTo>
                  <a:lnTo>
                    <a:pt x="1443574" y="19050"/>
                  </a:lnTo>
                  <a:cubicBezTo>
                    <a:pt x="1438367" y="19018"/>
                    <a:pt x="1434112" y="14764"/>
                    <a:pt x="1434112" y="9525"/>
                  </a:cubicBezTo>
                  <a:close/>
                  <a:moveTo>
                    <a:pt x="1358484" y="9525"/>
                  </a:moveTo>
                  <a:cubicBezTo>
                    <a:pt x="1358484" y="4267"/>
                    <a:pt x="1362738" y="0"/>
                    <a:pt x="1368009" y="0"/>
                  </a:cubicBezTo>
                  <a:lnTo>
                    <a:pt x="1368009" y="0"/>
                  </a:lnTo>
                  <a:cubicBezTo>
                    <a:pt x="1373280" y="0"/>
                    <a:pt x="1377534" y="4267"/>
                    <a:pt x="1377534" y="9525"/>
                  </a:cubicBezTo>
                  <a:lnTo>
                    <a:pt x="1377534" y="9525"/>
                  </a:lnTo>
                  <a:cubicBezTo>
                    <a:pt x="1377534" y="14783"/>
                    <a:pt x="1373280" y="19050"/>
                    <a:pt x="1368009" y="19050"/>
                  </a:cubicBezTo>
                  <a:lnTo>
                    <a:pt x="1368009" y="19050"/>
                  </a:lnTo>
                  <a:cubicBezTo>
                    <a:pt x="1362802" y="19018"/>
                    <a:pt x="1358547" y="14764"/>
                    <a:pt x="1358547" y="9525"/>
                  </a:cubicBezTo>
                  <a:close/>
                  <a:moveTo>
                    <a:pt x="1282983" y="9525"/>
                  </a:moveTo>
                  <a:cubicBezTo>
                    <a:pt x="1282983" y="4267"/>
                    <a:pt x="1287237" y="0"/>
                    <a:pt x="1292508" y="0"/>
                  </a:cubicBezTo>
                  <a:lnTo>
                    <a:pt x="1292508" y="0"/>
                  </a:lnTo>
                  <a:cubicBezTo>
                    <a:pt x="1297778" y="0"/>
                    <a:pt x="1302033" y="4267"/>
                    <a:pt x="1302033" y="9525"/>
                  </a:cubicBezTo>
                  <a:lnTo>
                    <a:pt x="1302033" y="9525"/>
                  </a:lnTo>
                  <a:cubicBezTo>
                    <a:pt x="1302033" y="14783"/>
                    <a:pt x="1297778" y="19050"/>
                    <a:pt x="1292508" y="19050"/>
                  </a:cubicBezTo>
                  <a:lnTo>
                    <a:pt x="1292508" y="19050"/>
                  </a:lnTo>
                  <a:cubicBezTo>
                    <a:pt x="1287300" y="19018"/>
                    <a:pt x="1283046" y="14764"/>
                    <a:pt x="1283046" y="9525"/>
                  </a:cubicBezTo>
                  <a:close/>
                  <a:moveTo>
                    <a:pt x="1207481" y="9525"/>
                  </a:moveTo>
                  <a:cubicBezTo>
                    <a:pt x="1207481" y="4267"/>
                    <a:pt x="1211735" y="0"/>
                    <a:pt x="1217006" y="0"/>
                  </a:cubicBezTo>
                  <a:lnTo>
                    <a:pt x="1217006" y="0"/>
                  </a:lnTo>
                  <a:cubicBezTo>
                    <a:pt x="1222276" y="0"/>
                    <a:pt x="1226531" y="4267"/>
                    <a:pt x="1226531" y="9525"/>
                  </a:cubicBezTo>
                  <a:lnTo>
                    <a:pt x="1226531" y="9525"/>
                  </a:lnTo>
                  <a:cubicBezTo>
                    <a:pt x="1226531" y="14783"/>
                    <a:pt x="1222276" y="19050"/>
                    <a:pt x="1217006" y="19050"/>
                  </a:cubicBezTo>
                  <a:lnTo>
                    <a:pt x="1217006" y="19050"/>
                  </a:lnTo>
                  <a:cubicBezTo>
                    <a:pt x="1211799" y="19018"/>
                    <a:pt x="1207545" y="14764"/>
                    <a:pt x="1207545" y="9525"/>
                  </a:cubicBezTo>
                  <a:close/>
                  <a:moveTo>
                    <a:pt x="1131980" y="9525"/>
                  </a:moveTo>
                  <a:cubicBezTo>
                    <a:pt x="1131980" y="4267"/>
                    <a:pt x="1136234" y="0"/>
                    <a:pt x="1141505" y="0"/>
                  </a:cubicBezTo>
                  <a:lnTo>
                    <a:pt x="1141505" y="0"/>
                  </a:lnTo>
                  <a:cubicBezTo>
                    <a:pt x="1146775" y="0"/>
                    <a:pt x="1151030" y="4267"/>
                    <a:pt x="1151030" y="9525"/>
                  </a:cubicBezTo>
                  <a:lnTo>
                    <a:pt x="1151030" y="9525"/>
                  </a:lnTo>
                  <a:cubicBezTo>
                    <a:pt x="1151030" y="14783"/>
                    <a:pt x="1146775" y="19050"/>
                    <a:pt x="1141505" y="19050"/>
                  </a:cubicBezTo>
                  <a:lnTo>
                    <a:pt x="1141505" y="19050"/>
                  </a:lnTo>
                  <a:cubicBezTo>
                    <a:pt x="1136297" y="19018"/>
                    <a:pt x="1132043" y="14764"/>
                    <a:pt x="1132043" y="9525"/>
                  </a:cubicBezTo>
                  <a:close/>
                  <a:moveTo>
                    <a:pt x="1056478" y="9525"/>
                  </a:moveTo>
                  <a:cubicBezTo>
                    <a:pt x="1056478" y="4267"/>
                    <a:pt x="1060733" y="0"/>
                    <a:pt x="1066003" y="0"/>
                  </a:cubicBezTo>
                  <a:lnTo>
                    <a:pt x="1066003" y="0"/>
                  </a:lnTo>
                  <a:cubicBezTo>
                    <a:pt x="1071273" y="0"/>
                    <a:pt x="1075528" y="4267"/>
                    <a:pt x="1075528" y="9525"/>
                  </a:cubicBezTo>
                  <a:lnTo>
                    <a:pt x="1075528" y="9525"/>
                  </a:lnTo>
                  <a:cubicBezTo>
                    <a:pt x="1075528" y="14783"/>
                    <a:pt x="1071273" y="19050"/>
                    <a:pt x="1066003" y="19050"/>
                  </a:cubicBezTo>
                  <a:lnTo>
                    <a:pt x="1066003" y="19050"/>
                  </a:lnTo>
                  <a:cubicBezTo>
                    <a:pt x="1060796" y="19018"/>
                    <a:pt x="1056542" y="14764"/>
                    <a:pt x="1056542" y="9525"/>
                  </a:cubicBezTo>
                  <a:close/>
                  <a:moveTo>
                    <a:pt x="980913" y="9525"/>
                  </a:moveTo>
                  <a:cubicBezTo>
                    <a:pt x="980913" y="4267"/>
                    <a:pt x="985168" y="0"/>
                    <a:pt x="990438" y="0"/>
                  </a:cubicBezTo>
                  <a:lnTo>
                    <a:pt x="990438" y="0"/>
                  </a:lnTo>
                  <a:cubicBezTo>
                    <a:pt x="995709" y="0"/>
                    <a:pt x="999963" y="4267"/>
                    <a:pt x="999963" y="9525"/>
                  </a:cubicBezTo>
                  <a:lnTo>
                    <a:pt x="999963" y="9525"/>
                  </a:lnTo>
                  <a:cubicBezTo>
                    <a:pt x="999963" y="14783"/>
                    <a:pt x="995709" y="19050"/>
                    <a:pt x="990438" y="19050"/>
                  </a:cubicBezTo>
                  <a:lnTo>
                    <a:pt x="990438" y="19050"/>
                  </a:lnTo>
                  <a:cubicBezTo>
                    <a:pt x="985231" y="18948"/>
                    <a:pt x="981103" y="14713"/>
                    <a:pt x="981103" y="9525"/>
                  </a:cubicBezTo>
                  <a:close/>
                  <a:moveTo>
                    <a:pt x="905411" y="9525"/>
                  </a:moveTo>
                  <a:cubicBezTo>
                    <a:pt x="905411" y="4267"/>
                    <a:pt x="909666" y="0"/>
                    <a:pt x="914936" y="0"/>
                  </a:cubicBezTo>
                  <a:lnTo>
                    <a:pt x="914936" y="0"/>
                  </a:lnTo>
                  <a:cubicBezTo>
                    <a:pt x="920207" y="0"/>
                    <a:pt x="924461" y="4267"/>
                    <a:pt x="924461" y="9525"/>
                  </a:cubicBezTo>
                  <a:lnTo>
                    <a:pt x="924461" y="9525"/>
                  </a:lnTo>
                  <a:cubicBezTo>
                    <a:pt x="924461" y="14783"/>
                    <a:pt x="920207" y="19050"/>
                    <a:pt x="914936" y="19050"/>
                  </a:cubicBezTo>
                  <a:lnTo>
                    <a:pt x="914936" y="19050"/>
                  </a:lnTo>
                  <a:cubicBezTo>
                    <a:pt x="909730" y="19018"/>
                    <a:pt x="905475" y="14764"/>
                    <a:pt x="905475" y="9525"/>
                  </a:cubicBezTo>
                  <a:close/>
                  <a:moveTo>
                    <a:pt x="829910" y="9525"/>
                  </a:moveTo>
                  <a:cubicBezTo>
                    <a:pt x="829910" y="4267"/>
                    <a:pt x="834164" y="0"/>
                    <a:pt x="839435" y="0"/>
                  </a:cubicBezTo>
                  <a:lnTo>
                    <a:pt x="839435" y="0"/>
                  </a:lnTo>
                  <a:cubicBezTo>
                    <a:pt x="844706" y="0"/>
                    <a:pt x="848960" y="4267"/>
                    <a:pt x="848960" y="9525"/>
                  </a:cubicBezTo>
                  <a:lnTo>
                    <a:pt x="848960" y="9525"/>
                  </a:lnTo>
                  <a:cubicBezTo>
                    <a:pt x="848960" y="14783"/>
                    <a:pt x="844706" y="19050"/>
                    <a:pt x="839435" y="19050"/>
                  </a:cubicBezTo>
                  <a:lnTo>
                    <a:pt x="839435" y="19050"/>
                  </a:lnTo>
                  <a:cubicBezTo>
                    <a:pt x="834228" y="19018"/>
                    <a:pt x="829973" y="14764"/>
                    <a:pt x="829973" y="9525"/>
                  </a:cubicBezTo>
                  <a:close/>
                  <a:moveTo>
                    <a:pt x="754409" y="9525"/>
                  </a:moveTo>
                  <a:cubicBezTo>
                    <a:pt x="754409" y="4267"/>
                    <a:pt x="758663" y="0"/>
                    <a:pt x="763934" y="0"/>
                  </a:cubicBezTo>
                  <a:lnTo>
                    <a:pt x="763934" y="0"/>
                  </a:lnTo>
                  <a:cubicBezTo>
                    <a:pt x="769204" y="0"/>
                    <a:pt x="773459" y="4267"/>
                    <a:pt x="773459" y="9525"/>
                  </a:cubicBezTo>
                  <a:lnTo>
                    <a:pt x="773459" y="9525"/>
                  </a:lnTo>
                  <a:cubicBezTo>
                    <a:pt x="773459" y="14783"/>
                    <a:pt x="769204" y="19050"/>
                    <a:pt x="763934" y="19050"/>
                  </a:cubicBezTo>
                  <a:lnTo>
                    <a:pt x="763934" y="19050"/>
                  </a:lnTo>
                  <a:cubicBezTo>
                    <a:pt x="758726" y="19018"/>
                    <a:pt x="754472" y="14764"/>
                    <a:pt x="754472" y="9525"/>
                  </a:cubicBezTo>
                  <a:close/>
                  <a:moveTo>
                    <a:pt x="678907" y="9525"/>
                  </a:moveTo>
                  <a:cubicBezTo>
                    <a:pt x="678907" y="4267"/>
                    <a:pt x="683161" y="0"/>
                    <a:pt x="688432" y="0"/>
                  </a:cubicBezTo>
                  <a:lnTo>
                    <a:pt x="688432" y="0"/>
                  </a:lnTo>
                  <a:cubicBezTo>
                    <a:pt x="693702" y="0"/>
                    <a:pt x="697957" y="4267"/>
                    <a:pt x="697957" y="9525"/>
                  </a:cubicBezTo>
                  <a:lnTo>
                    <a:pt x="697957" y="9525"/>
                  </a:lnTo>
                  <a:cubicBezTo>
                    <a:pt x="697957" y="14783"/>
                    <a:pt x="693702" y="19050"/>
                    <a:pt x="688432" y="19050"/>
                  </a:cubicBezTo>
                  <a:lnTo>
                    <a:pt x="688432" y="19050"/>
                  </a:lnTo>
                  <a:cubicBezTo>
                    <a:pt x="683225" y="19018"/>
                    <a:pt x="678971" y="14764"/>
                    <a:pt x="678971" y="9525"/>
                  </a:cubicBezTo>
                  <a:close/>
                  <a:moveTo>
                    <a:pt x="603406" y="9525"/>
                  </a:moveTo>
                  <a:cubicBezTo>
                    <a:pt x="603406" y="4267"/>
                    <a:pt x="607660" y="0"/>
                    <a:pt x="612931" y="0"/>
                  </a:cubicBezTo>
                  <a:lnTo>
                    <a:pt x="612931" y="0"/>
                  </a:lnTo>
                  <a:cubicBezTo>
                    <a:pt x="618137" y="32"/>
                    <a:pt x="622392" y="4286"/>
                    <a:pt x="622392" y="9525"/>
                  </a:cubicBezTo>
                  <a:lnTo>
                    <a:pt x="622392" y="9525"/>
                  </a:lnTo>
                  <a:cubicBezTo>
                    <a:pt x="622392" y="14764"/>
                    <a:pt x="618137" y="19018"/>
                    <a:pt x="612931" y="19050"/>
                  </a:cubicBezTo>
                  <a:lnTo>
                    <a:pt x="612931" y="19050"/>
                  </a:lnTo>
                  <a:cubicBezTo>
                    <a:pt x="607723" y="19018"/>
                    <a:pt x="603469" y="14764"/>
                    <a:pt x="603469" y="9525"/>
                  </a:cubicBezTo>
                  <a:close/>
                  <a:moveTo>
                    <a:pt x="527840" y="9525"/>
                  </a:moveTo>
                  <a:cubicBezTo>
                    <a:pt x="527840" y="4267"/>
                    <a:pt x="532095" y="0"/>
                    <a:pt x="537365" y="0"/>
                  </a:cubicBezTo>
                  <a:lnTo>
                    <a:pt x="537365" y="0"/>
                  </a:lnTo>
                  <a:cubicBezTo>
                    <a:pt x="542636" y="0"/>
                    <a:pt x="546890" y="4267"/>
                    <a:pt x="546890" y="9525"/>
                  </a:cubicBezTo>
                  <a:lnTo>
                    <a:pt x="546890" y="9525"/>
                  </a:lnTo>
                  <a:cubicBezTo>
                    <a:pt x="546890" y="14783"/>
                    <a:pt x="542636" y="19050"/>
                    <a:pt x="537365" y="19050"/>
                  </a:cubicBezTo>
                  <a:lnTo>
                    <a:pt x="537365" y="19050"/>
                  </a:lnTo>
                  <a:cubicBezTo>
                    <a:pt x="532159" y="19018"/>
                    <a:pt x="527904" y="14764"/>
                    <a:pt x="527904" y="9525"/>
                  </a:cubicBezTo>
                  <a:close/>
                  <a:moveTo>
                    <a:pt x="452339" y="9525"/>
                  </a:moveTo>
                  <a:cubicBezTo>
                    <a:pt x="452339" y="4267"/>
                    <a:pt x="456594" y="0"/>
                    <a:pt x="461864" y="0"/>
                  </a:cubicBezTo>
                  <a:lnTo>
                    <a:pt x="461864" y="0"/>
                  </a:lnTo>
                  <a:cubicBezTo>
                    <a:pt x="467135" y="0"/>
                    <a:pt x="471389" y="4267"/>
                    <a:pt x="471389" y="9525"/>
                  </a:cubicBezTo>
                  <a:lnTo>
                    <a:pt x="471389" y="9525"/>
                  </a:lnTo>
                  <a:cubicBezTo>
                    <a:pt x="471389" y="14783"/>
                    <a:pt x="467135" y="19050"/>
                    <a:pt x="461864" y="19050"/>
                  </a:cubicBezTo>
                  <a:lnTo>
                    <a:pt x="461864" y="19050"/>
                  </a:lnTo>
                  <a:cubicBezTo>
                    <a:pt x="456657" y="19018"/>
                    <a:pt x="452402" y="14764"/>
                    <a:pt x="452402" y="9525"/>
                  </a:cubicBezTo>
                  <a:close/>
                  <a:moveTo>
                    <a:pt x="376837" y="9525"/>
                  </a:moveTo>
                  <a:cubicBezTo>
                    <a:pt x="376837" y="4267"/>
                    <a:pt x="381092" y="0"/>
                    <a:pt x="386362" y="0"/>
                  </a:cubicBezTo>
                  <a:lnTo>
                    <a:pt x="386362" y="0"/>
                  </a:lnTo>
                  <a:cubicBezTo>
                    <a:pt x="391633" y="0"/>
                    <a:pt x="395887" y="4267"/>
                    <a:pt x="395887" y="9525"/>
                  </a:cubicBezTo>
                  <a:lnTo>
                    <a:pt x="395887" y="9525"/>
                  </a:lnTo>
                  <a:cubicBezTo>
                    <a:pt x="395887" y="14783"/>
                    <a:pt x="391633" y="19050"/>
                    <a:pt x="386362" y="19050"/>
                  </a:cubicBezTo>
                  <a:lnTo>
                    <a:pt x="386362" y="19050"/>
                  </a:lnTo>
                  <a:cubicBezTo>
                    <a:pt x="381156" y="19018"/>
                    <a:pt x="376901" y="14764"/>
                    <a:pt x="376901" y="9525"/>
                  </a:cubicBezTo>
                  <a:close/>
                  <a:moveTo>
                    <a:pt x="301653" y="9525"/>
                  </a:moveTo>
                  <a:cubicBezTo>
                    <a:pt x="301653" y="4267"/>
                    <a:pt x="305908" y="0"/>
                    <a:pt x="311178" y="0"/>
                  </a:cubicBezTo>
                  <a:lnTo>
                    <a:pt x="311178" y="0"/>
                  </a:lnTo>
                  <a:cubicBezTo>
                    <a:pt x="316449" y="0"/>
                    <a:pt x="320703" y="4267"/>
                    <a:pt x="320703" y="9525"/>
                  </a:cubicBezTo>
                  <a:lnTo>
                    <a:pt x="320703" y="9525"/>
                  </a:lnTo>
                  <a:cubicBezTo>
                    <a:pt x="320703" y="14783"/>
                    <a:pt x="316449" y="19050"/>
                    <a:pt x="311178" y="19050"/>
                  </a:cubicBezTo>
                  <a:lnTo>
                    <a:pt x="311178" y="19050"/>
                  </a:lnTo>
                  <a:cubicBezTo>
                    <a:pt x="305908" y="19050"/>
                    <a:pt x="301653" y="14783"/>
                    <a:pt x="301653" y="9525"/>
                  </a:cubicBezTo>
                  <a:close/>
                  <a:moveTo>
                    <a:pt x="226088" y="9525"/>
                  </a:moveTo>
                  <a:cubicBezTo>
                    <a:pt x="226152" y="4254"/>
                    <a:pt x="230407" y="0"/>
                    <a:pt x="235677" y="0"/>
                  </a:cubicBezTo>
                  <a:lnTo>
                    <a:pt x="235677" y="0"/>
                  </a:lnTo>
                  <a:cubicBezTo>
                    <a:pt x="240947" y="0"/>
                    <a:pt x="245202" y="4267"/>
                    <a:pt x="245202" y="9525"/>
                  </a:cubicBezTo>
                  <a:lnTo>
                    <a:pt x="245202" y="9525"/>
                  </a:lnTo>
                  <a:cubicBezTo>
                    <a:pt x="245202" y="14783"/>
                    <a:pt x="240947" y="19050"/>
                    <a:pt x="235677" y="19050"/>
                  </a:cubicBezTo>
                  <a:lnTo>
                    <a:pt x="235677" y="19050"/>
                  </a:lnTo>
                  <a:cubicBezTo>
                    <a:pt x="230407" y="19190"/>
                    <a:pt x="225961" y="15011"/>
                    <a:pt x="225835" y="9722"/>
                  </a:cubicBezTo>
                  <a:cubicBezTo>
                    <a:pt x="225835" y="9652"/>
                    <a:pt x="225835" y="9589"/>
                    <a:pt x="225835" y="9525"/>
                  </a:cubicBezTo>
                  <a:close/>
                  <a:moveTo>
                    <a:pt x="150587" y="9525"/>
                  </a:moveTo>
                  <a:cubicBezTo>
                    <a:pt x="150587" y="4267"/>
                    <a:pt x="154841" y="0"/>
                    <a:pt x="160112" y="0"/>
                  </a:cubicBezTo>
                  <a:lnTo>
                    <a:pt x="160112" y="0"/>
                  </a:lnTo>
                  <a:cubicBezTo>
                    <a:pt x="165383" y="0"/>
                    <a:pt x="169637" y="4267"/>
                    <a:pt x="169637" y="9525"/>
                  </a:cubicBezTo>
                  <a:lnTo>
                    <a:pt x="169637" y="9525"/>
                  </a:lnTo>
                  <a:cubicBezTo>
                    <a:pt x="169637" y="14783"/>
                    <a:pt x="165383" y="19050"/>
                    <a:pt x="160112" y="19050"/>
                  </a:cubicBezTo>
                  <a:lnTo>
                    <a:pt x="160112" y="19050"/>
                  </a:lnTo>
                  <a:cubicBezTo>
                    <a:pt x="154841" y="19190"/>
                    <a:pt x="150460" y="15043"/>
                    <a:pt x="150333" y="9785"/>
                  </a:cubicBezTo>
                  <a:cubicBezTo>
                    <a:pt x="150333" y="9696"/>
                    <a:pt x="150333" y="9608"/>
                    <a:pt x="150333" y="9525"/>
                  </a:cubicBezTo>
                  <a:close/>
                  <a:moveTo>
                    <a:pt x="75085" y="9525"/>
                  </a:moveTo>
                  <a:cubicBezTo>
                    <a:pt x="75085" y="4267"/>
                    <a:pt x="79340" y="0"/>
                    <a:pt x="84610" y="0"/>
                  </a:cubicBezTo>
                  <a:lnTo>
                    <a:pt x="84610" y="0"/>
                  </a:lnTo>
                  <a:cubicBezTo>
                    <a:pt x="89881" y="0"/>
                    <a:pt x="94135" y="4267"/>
                    <a:pt x="94135" y="9525"/>
                  </a:cubicBezTo>
                  <a:lnTo>
                    <a:pt x="94135" y="9525"/>
                  </a:lnTo>
                  <a:cubicBezTo>
                    <a:pt x="94135" y="14783"/>
                    <a:pt x="89881" y="19050"/>
                    <a:pt x="84610" y="19050"/>
                  </a:cubicBezTo>
                  <a:lnTo>
                    <a:pt x="84610" y="19050"/>
                  </a:lnTo>
                  <a:cubicBezTo>
                    <a:pt x="79340" y="19190"/>
                    <a:pt x="74959" y="15043"/>
                    <a:pt x="74832" y="9785"/>
                  </a:cubicBezTo>
                  <a:cubicBezTo>
                    <a:pt x="74832" y="9696"/>
                    <a:pt x="74832" y="9608"/>
                    <a:pt x="74832" y="9525"/>
                  </a:cubicBezTo>
                  <a:close/>
                  <a:moveTo>
                    <a:pt x="-416" y="9525"/>
                  </a:moveTo>
                  <a:cubicBezTo>
                    <a:pt x="-416" y="4267"/>
                    <a:pt x="3838" y="0"/>
                    <a:pt x="9109" y="0"/>
                  </a:cubicBezTo>
                  <a:lnTo>
                    <a:pt x="9109" y="0"/>
                  </a:lnTo>
                  <a:cubicBezTo>
                    <a:pt x="14379" y="0"/>
                    <a:pt x="18634" y="4267"/>
                    <a:pt x="18634" y="9525"/>
                  </a:cubicBezTo>
                  <a:lnTo>
                    <a:pt x="18634" y="9525"/>
                  </a:lnTo>
                  <a:cubicBezTo>
                    <a:pt x="18634" y="14783"/>
                    <a:pt x="14379" y="19050"/>
                    <a:pt x="9109" y="19050"/>
                  </a:cubicBezTo>
                  <a:lnTo>
                    <a:pt x="9109" y="19050"/>
                  </a:lnTo>
                  <a:cubicBezTo>
                    <a:pt x="3838" y="19190"/>
                    <a:pt x="-543" y="15043"/>
                    <a:pt x="-670" y="9785"/>
                  </a:cubicBezTo>
                  <a:cubicBezTo>
                    <a:pt x="-670" y="9696"/>
                    <a:pt x="-670" y="9608"/>
                    <a:pt x="-670" y="9525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Graphic 34">
              <a:extLst>
                <a:ext uri="{FF2B5EF4-FFF2-40B4-BE49-F238E27FC236}">
                  <a16:creationId xmlns:a16="http://schemas.microsoft.com/office/drawing/2014/main" id="{C0662C2D-EA17-49B7-95EA-A597A2F5F230}"/>
                </a:ext>
              </a:extLst>
            </p:cNvPr>
            <p:cNvSpPr/>
            <p:nvPr/>
          </p:nvSpPr>
          <p:spPr>
            <a:xfrm>
              <a:off x="11039618" y="3419475"/>
              <a:ext cx="18763" cy="19050"/>
            </a:xfrm>
            <a:custGeom>
              <a:avLst/>
              <a:gdLst>
                <a:gd name="connsiteX0" fmla="*/ 8712 w 18763"/>
                <a:gd name="connsiteY0" fmla="*/ 19050 h 19050"/>
                <a:gd name="connsiteX1" fmla="*/ 1981 w 18763"/>
                <a:gd name="connsiteY1" fmla="*/ 16256 h 19050"/>
                <a:gd name="connsiteX2" fmla="*/ 774 w 18763"/>
                <a:gd name="connsiteY2" fmla="*/ 14796 h 19050"/>
                <a:gd name="connsiteX3" fmla="*/ -115 w 18763"/>
                <a:gd name="connsiteY3" fmla="*/ 13208 h 19050"/>
                <a:gd name="connsiteX4" fmla="*/ -622 w 18763"/>
                <a:gd name="connsiteY4" fmla="*/ 11430 h 19050"/>
                <a:gd name="connsiteX5" fmla="*/ -622 w 18763"/>
                <a:gd name="connsiteY5" fmla="*/ 9525 h 19050"/>
                <a:gd name="connsiteX6" fmla="*/ -622 w 18763"/>
                <a:gd name="connsiteY6" fmla="*/ 7684 h 19050"/>
                <a:gd name="connsiteX7" fmla="*/ -115 w 18763"/>
                <a:gd name="connsiteY7" fmla="*/ 5905 h 19050"/>
                <a:gd name="connsiteX8" fmla="*/ 774 w 18763"/>
                <a:gd name="connsiteY8" fmla="*/ 4254 h 19050"/>
                <a:gd name="connsiteX9" fmla="*/ 1981 w 18763"/>
                <a:gd name="connsiteY9" fmla="*/ 2794 h 19050"/>
                <a:gd name="connsiteX10" fmla="*/ 3442 w 18763"/>
                <a:gd name="connsiteY10" fmla="*/ 1651 h 19050"/>
                <a:gd name="connsiteX11" fmla="*/ 5029 w 18763"/>
                <a:gd name="connsiteY11" fmla="*/ 762 h 19050"/>
                <a:gd name="connsiteX12" fmla="*/ 6870 w 18763"/>
                <a:gd name="connsiteY12" fmla="*/ 191 h 19050"/>
                <a:gd name="connsiteX13" fmla="*/ 10554 w 18763"/>
                <a:gd name="connsiteY13" fmla="*/ 191 h 19050"/>
                <a:gd name="connsiteX14" fmla="*/ 12331 w 18763"/>
                <a:gd name="connsiteY14" fmla="*/ 762 h 19050"/>
                <a:gd name="connsiteX15" fmla="*/ 13982 w 18763"/>
                <a:gd name="connsiteY15" fmla="*/ 1651 h 19050"/>
                <a:gd name="connsiteX16" fmla="*/ 16586 w 18763"/>
                <a:gd name="connsiteY16" fmla="*/ 4254 h 19050"/>
                <a:gd name="connsiteX17" fmla="*/ 17475 w 18763"/>
                <a:gd name="connsiteY17" fmla="*/ 5905 h 19050"/>
                <a:gd name="connsiteX18" fmla="*/ 18046 w 18763"/>
                <a:gd name="connsiteY18" fmla="*/ 7684 h 19050"/>
                <a:gd name="connsiteX19" fmla="*/ 18046 w 18763"/>
                <a:gd name="connsiteY19" fmla="*/ 9525 h 19050"/>
                <a:gd name="connsiteX20" fmla="*/ 17284 w 18763"/>
                <a:gd name="connsiteY20" fmla="*/ 13208 h 19050"/>
                <a:gd name="connsiteX21" fmla="*/ 16395 w 18763"/>
                <a:gd name="connsiteY21" fmla="*/ 14796 h 19050"/>
                <a:gd name="connsiteX22" fmla="*/ 15253 w 18763"/>
                <a:gd name="connsiteY22" fmla="*/ 16256 h 19050"/>
                <a:gd name="connsiteX23" fmla="*/ 13792 w 18763"/>
                <a:gd name="connsiteY23" fmla="*/ 17463 h 19050"/>
                <a:gd name="connsiteX24" fmla="*/ 12141 w 18763"/>
                <a:gd name="connsiteY24" fmla="*/ 18352 h 19050"/>
                <a:gd name="connsiteX25" fmla="*/ 10363 w 18763"/>
                <a:gd name="connsiteY25" fmla="*/ 18859 h 19050"/>
                <a:gd name="connsiteX26" fmla="*/ 8712 w 18763"/>
                <a:gd name="connsiteY2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763" h="19050">
                  <a:moveTo>
                    <a:pt x="8712" y="19050"/>
                  </a:moveTo>
                  <a:cubicBezTo>
                    <a:pt x="6172" y="19050"/>
                    <a:pt x="3759" y="18040"/>
                    <a:pt x="1981" y="16256"/>
                  </a:cubicBezTo>
                  <a:cubicBezTo>
                    <a:pt x="1536" y="15811"/>
                    <a:pt x="1156" y="15323"/>
                    <a:pt x="774" y="14796"/>
                  </a:cubicBezTo>
                  <a:cubicBezTo>
                    <a:pt x="457" y="14288"/>
                    <a:pt x="140" y="13760"/>
                    <a:pt x="-115" y="13208"/>
                  </a:cubicBezTo>
                  <a:cubicBezTo>
                    <a:pt x="-115" y="12636"/>
                    <a:pt x="-495" y="12002"/>
                    <a:pt x="-622" y="11430"/>
                  </a:cubicBezTo>
                  <a:cubicBezTo>
                    <a:pt x="-686" y="10795"/>
                    <a:pt x="-686" y="10160"/>
                    <a:pt x="-622" y="9525"/>
                  </a:cubicBezTo>
                  <a:cubicBezTo>
                    <a:pt x="-686" y="8915"/>
                    <a:pt x="-686" y="8293"/>
                    <a:pt x="-622" y="7684"/>
                  </a:cubicBezTo>
                  <a:cubicBezTo>
                    <a:pt x="-495" y="7080"/>
                    <a:pt x="-305" y="6490"/>
                    <a:pt x="-115" y="5905"/>
                  </a:cubicBezTo>
                  <a:cubicBezTo>
                    <a:pt x="140" y="5334"/>
                    <a:pt x="457" y="4781"/>
                    <a:pt x="774" y="4254"/>
                  </a:cubicBezTo>
                  <a:cubicBezTo>
                    <a:pt x="1156" y="3740"/>
                    <a:pt x="1536" y="3251"/>
                    <a:pt x="1981" y="2794"/>
                  </a:cubicBezTo>
                  <a:cubicBezTo>
                    <a:pt x="2426" y="2343"/>
                    <a:pt x="2870" y="1956"/>
                    <a:pt x="3442" y="1651"/>
                  </a:cubicBezTo>
                  <a:cubicBezTo>
                    <a:pt x="3949" y="1270"/>
                    <a:pt x="4457" y="972"/>
                    <a:pt x="5029" y="762"/>
                  </a:cubicBezTo>
                  <a:cubicBezTo>
                    <a:pt x="5601" y="508"/>
                    <a:pt x="6235" y="311"/>
                    <a:pt x="6870" y="191"/>
                  </a:cubicBezTo>
                  <a:cubicBezTo>
                    <a:pt x="8077" y="-64"/>
                    <a:pt x="9347" y="-64"/>
                    <a:pt x="10554" y="191"/>
                  </a:cubicBezTo>
                  <a:cubicBezTo>
                    <a:pt x="11189" y="311"/>
                    <a:pt x="11760" y="508"/>
                    <a:pt x="12331" y="762"/>
                  </a:cubicBezTo>
                  <a:cubicBezTo>
                    <a:pt x="12903" y="972"/>
                    <a:pt x="13474" y="1270"/>
                    <a:pt x="13982" y="1651"/>
                  </a:cubicBezTo>
                  <a:cubicBezTo>
                    <a:pt x="15062" y="2292"/>
                    <a:pt x="15951" y="3188"/>
                    <a:pt x="16586" y="4254"/>
                  </a:cubicBezTo>
                  <a:cubicBezTo>
                    <a:pt x="16967" y="4756"/>
                    <a:pt x="17284" y="5309"/>
                    <a:pt x="17475" y="5905"/>
                  </a:cubicBezTo>
                  <a:cubicBezTo>
                    <a:pt x="17729" y="6477"/>
                    <a:pt x="17919" y="7074"/>
                    <a:pt x="18046" y="7684"/>
                  </a:cubicBezTo>
                  <a:cubicBezTo>
                    <a:pt x="18110" y="8293"/>
                    <a:pt x="18110" y="8915"/>
                    <a:pt x="18046" y="9525"/>
                  </a:cubicBezTo>
                  <a:cubicBezTo>
                    <a:pt x="18046" y="10795"/>
                    <a:pt x="17793" y="12046"/>
                    <a:pt x="17284" y="13208"/>
                  </a:cubicBezTo>
                  <a:cubicBezTo>
                    <a:pt x="17094" y="13779"/>
                    <a:pt x="16777" y="14319"/>
                    <a:pt x="16395" y="14796"/>
                  </a:cubicBezTo>
                  <a:cubicBezTo>
                    <a:pt x="16078" y="15335"/>
                    <a:pt x="15697" y="15830"/>
                    <a:pt x="15253" y="16256"/>
                  </a:cubicBezTo>
                  <a:cubicBezTo>
                    <a:pt x="14808" y="16694"/>
                    <a:pt x="14300" y="17094"/>
                    <a:pt x="13792" y="17463"/>
                  </a:cubicBezTo>
                  <a:lnTo>
                    <a:pt x="12141" y="18352"/>
                  </a:lnTo>
                  <a:lnTo>
                    <a:pt x="10363" y="18859"/>
                  </a:lnTo>
                  <a:cubicBezTo>
                    <a:pt x="9792" y="18974"/>
                    <a:pt x="9283" y="19037"/>
                    <a:pt x="8712" y="19050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128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ainer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4876800" y="0"/>
            <a:ext cx="7315200" cy="6858000"/>
          </a:xfrm>
          <a:custGeom>
            <a:avLst/>
            <a:gdLst>
              <a:gd name="connsiteX0" fmla="*/ 7315200 w 7315200"/>
              <a:gd name="connsiteY0" fmla="*/ 6858000 h 6858000"/>
              <a:gd name="connsiteX1" fmla="*/ 0 w 7315200"/>
              <a:gd name="connsiteY1" fmla="*/ 6858000 h 6858000"/>
              <a:gd name="connsiteX2" fmla="*/ 1837563 w 7315200"/>
              <a:gd name="connsiteY2" fmla="*/ 0 h 6858000"/>
              <a:gd name="connsiteX3" fmla="*/ 7315200 w 7315200"/>
              <a:gd name="connsiteY3" fmla="*/ 0 h 6858000"/>
              <a:gd name="connsiteX4" fmla="*/ 7315200 w 73152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8000">
                <a:moveTo>
                  <a:pt x="7315200" y="6858000"/>
                </a:moveTo>
                <a:lnTo>
                  <a:pt x="0" y="6858000"/>
                </a:lnTo>
                <a:lnTo>
                  <a:pt x="1837563" y="0"/>
                </a:lnTo>
                <a:lnTo>
                  <a:pt x="7315200" y="0"/>
                </a:lnTo>
                <a:lnTo>
                  <a:pt x="7315200" y="6858000"/>
                </a:lnTo>
                <a:close/>
              </a:path>
            </a:pathLst>
          </a:custGeom>
          <a:solidFill>
            <a:srgbClr val="D7DAE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9969500" y="4635500"/>
            <a:ext cx="1524000" cy="1524000"/>
          </a:xfrm>
          <a:custGeom>
            <a:avLst/>
            <a:gdLst>
              <a:gd name="connsiteX0" fmla="*/ 1524000 w 1524000"/>
              <a:gd name="connsiteY0" fmla="*/ 1524000 h 1524000"/>
              <a:gd name="connsiteX1" fmla="*/ 0 w 1524000"/>
              <a:gd name="connsiteY1" fmla="*/ 1524000 h 1524000"/>
              <a:gd name="connsiteX2" fmla="*/ 1524000 w 1524000"/>
              <a:gd name="connsiteY2" fmla="*/ 0 h 1524000"/>
              <a:gd name="connsiteX3" fmla="*/ 1524000 w 152400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524000">
                <a:moveTo>
                  <a:pt x="1524000" y="1524000"/>
                </a:moveTo>
                <a:lnTo>
                  <a:pt x="0" y="1524000"/>
                </a:lnTo>
                <a:lnTo>
                  <a:pt x="1524000" y="0"/>
                </a:lnTo>
                <a:lnTo>
                  <a:pt x="1524000" y="1524000"/>
                </a:lnTo>
                <a:close/>
              </a:path>
            </a:pathLst>
          </a:custGeom>
          <a:solidFill>
            <a:srgbClr val="D1542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4254500" y="696722"/>
            <a:ext cx="1524000" cy="1524000"/>
          </a:xfrm>
          <a:custGeom>
            <a:avLst/>
            <a:gdLst>
              <a:gd name="connsiteX0" fmla="*/ 0 w 1524000"/>
              <a:gd name="connsiteY0" fmla="*/ 0 h 1524000"/>
              <a:gd name="connsiteX1" fmla="*/ 1524000 w 1524000"/>
              <a:gd name="connsiteY1" fmla="*/ 0 h 1524000"/>
              <a:gd name="connsiteX2" fmla="*/ 0 w 1524000"/>
              <a:gd name="connsiteY2" fmla="*/ 1524000 h 1524000"/>
              <a:gd name="connsiteX3" fmla="*/ 0 w 1524000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524000">
                <a:moveTo>
                  <a:pt x="0" y="0"/>
                </a:moveTo>
                <a:lnTo>
                  <a:pt x="1524000" y="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D1542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4318000" y="760222"/>
            <a:ext cx="7112000" cy="5335778"/>
          </a:xfrm>
          <a:custGeom>
            <a:avLst/>
            <a:gdLst>
              <a:gd name="connsiteX0" fmla="*/ 0 w 7112000"/>
              <a:gd name="connsiteY0" fmla="*/ 0 h 5335778"/>
              <a:gd name="connsiteX1" fmla="*/ 7112000 w 7112000"/>
              <a:gd name="connsiteY1" fmla="*/ 0 h 5335778"/>
              <a:gd name="connsiteX2" fmla="*/ 7112000 w 7112000"/>
              <a:gd name="connsiteY2" fmla="*/ 5335778 h 5335778"/>
              <a:gd name="connsiteX3" fmla="*/ 0 w 7112000"/>
              <a:gd name="connsiteY3" fmla="*/ 5335778 h 53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0" h="5335778">
                <a:moveTo>
                  <a:pt x="0" y="0"/>
                </a:moveTo>
                <a:lnTo>
                  <a:pt x="7112000" y="0"/>
                </a:lnTo>
                <a:lnTo>
                  <a:pt x="7112000" y="5335778"/>
                </a:lnTo>
                <a:lnTo>
                  <a:pt x="0" y="5335778"/>
                </a:lnTo>
                <a:close/>
              </a:path>
            </a:pathLst>
          </a:custGeom>
          <a:solidFill>
            <a:srgbClr val="00314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9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ainer Dark">
    <p:bg>
      <p:bgPr>
        <a:solidFill>
          <a:srgbClr val="003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4876800" y="0"/>
            <a:ext cx="7315200" cy="6858000"/>
          </a:xfrm>
          <a:custGeom>
            <a:avLst/>
            <a:gdLst>
              <a:gd name="connsiteX0" fmla="*/ 7315200 w 7315200"/>
              <a:gd name="connsiteY0" fmla="*/ 6858000 h 6858000"/>
              <a:gd name="connsiteX1" fmla="*/ 0 w 7315200"/>
              <a:gd name="connsiteY1" fmla="*/ 6858000 h 6858000"/>
              <a:gd name="connsiteX2" fmla="*/ 1837563 w 7315200"/>
              <a:gd name="connsiteY2" fmla="*/ 0 h 6858000"/>
              <a:gd name="connsiteX3" fmla="*/ 7315200 w 7315200"/>
              <a:gd name="connsiteY3" fmla="*/ 0 h 6858000"/>
              <a:gd name="connsiteX4" fmla="*/ 7315200 w 73152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8000">
                <a:moveTo>
                  <a:pt x="7315200" y="6858000"/>
                </a:moveTo>
                <a:lnTo>
                  <a:pt x="0" y="6858000"/>
                </a:lnTo>
                <a:lnTo>
                  <a:pt x="1837563" y="0"/>
                </a:lnTo>
                <a:lnTo>
                  <a:pt x="7315200" y="0"/>
                </a:lnTo>
                <a:lnTo>
                  <a:pt x="7315200" y="6858000"/>
                </a:lnTo>
                <a:close/>
              </a:path>
            </a:pathLst>
          </a:custGeom>
          <a:solidFill>
            <a:srgbClr val="D7DAE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9969500" y="4635500"/>
            <a:ext cx="1524000" cy="1524000"/>
          </a:xfrm>
          <a:custGeom>
            <a:avLst/>
            <a:gdLst>
              <a:gd name="connsiteX0" fmla="*/ 1524000 w 1524000"/>
              <a:gd name="connsiteY0" fmla="*/ 1524000 h 1524000"/>
              <a:gd name="connsiteX1" fmla="*/ 0 w 1524000"/>
              <a:gd name="connsiteY1" fmla="*/ 1524000 h 1524000"/>
              <a:gd name="connsiteX2" fmla="*/ 1524000 w 1524000"/>
              <a:gd name="connsiteY2" fmla="*/ 0 h 1524000"/>
              <a:gd name="connsiteX3" fmla="*/ 1524000 w 152400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524000">
                <a:moveTo>
                  <a:pt x="1524000" y="1524000"/>
                </a:moveTo>
                <a:lnTo>
                  <a:pt x="0" y="1524000"/>
                </a:lnTo>
                <a:lnTo>
                  <a:pt x="1524000" y="0"/>
                </a:lnTo>
                <a:lnTo>
                  <a:pt x="1524000" y="1524000"/>
                </a:lnTo>
                <a:close/>
              </a:path>
            </a:pathLst>
          </a:custGeom>
          <a:solidFill>
            <a:srgbClr val="D1542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4254500" y="696722"/>
            <a:ext cx="1524000" cy="1524000"/>
          </a:xfrm>
          <a:custGeom>
            <a:avLst/>
            <a:gdLst>
              <a:gd name="connsiteX0" fmla="*/ 0 w 1524000"/>
              <a:gd name="connsiteY0" fmla="*/ 0 h 1524000"/>
              <a:gd name="connsiteX1" fmla="*/ 1524000 w 1524000"/>
              <a:gd name="connsiteY1" fmla="*/ 0 h 1524000"/>
              <a:gd name="connsiteX2" fmla="*/ 0 w 1524000"/>
              <a:gd name="connsiteY2" fmla="*/ 1524000 h 1524000"/>
              <a:gd name="connsiteX3" fmla="*/ 0 w 1524000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524000">
                <a:moveTo>
                  <a:pt x="0" y="0"/>
                </a:moveTo>
                <a:lnTo>
                  <a:pt x="1524000" y="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D1542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Graphic 34">
            <a:extLst>
              <a:ext uri="{FF2B5EF4-FFF2-40B4-BE49-F238E27FC236}">
                <a16:creationId xmlns:a16="http://schemas.microsoft.com/office/drawing/2014/main" id="{C0662C2D-EA17-49B7-95EA-A597A2F5F230}"/>
              </a:ext>
            </a:extLst>
          </p:cNvPr>
          <p:cNvSpPr/>
          <p:nvPr/>
        </p:nvSpPr>
        <p:spPr>
          <a:xfrm>
            <a:off x="4318000" y="760222"/>
            <a:ext cx="7112000" cy="5335778"/>
          </a:xfrm>
          <a:custGeom>
            <a:avLst/>
            <a:gdLst>
              <a:gd name="connsiteX0" fmla="*/ 0 w 7112000"/>
              <a:gd name="connsiteY0" fmla="*/ 0 h 5335778"/>
              <a:gd name="connsiteX1" fmla="*/ 7112000 w 7112000"/>
              <a:gd name="connsiteY1" fmla="*/ 0 h 5335778"/>
              <a:gd name="connsiteX2" fmla="*/ 7112000 w 7112000"/>
              <a:gd name="connsiteY2" fmla="*/ 5335778 h 5335778"/>
              <a:gd name="connsiteX3" fmla="*/ 0 w 7112000"/>
              <a:gd name="connsiteY3" fmla="*/ 5335778 h 53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0" h="5335778">
                <a:moveTo>
                  <a:pt x="0" y="0"/>
                </a:moveTo>
                <a:lnTo>
                  <a:pt x="7112000" y="0"/>
                </a:lnTo>
                <a:lnTo>
                  <a:pt x="7112000" y="5335778"/>
                </a:lnTo>
                <a:lnTo>
                  <a:pt x="0" y="5335778"/>
                </a:lnTo>
                <a:close/>
              </a:path>
            </a:pathLst>
          </a:custGeom>
          <a:solidFill>
            <a:schemeClr val="bg1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7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×2 Grid Contain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1">
            <a:extLst>
              <a:ext uri="{FF2B5EF4-FFF2-40B4-BE49-F238E27FC236}">
                <a16:creationId xmlns:a16="http://schemas.microsoft.com/office/drawing/2014/main" id="{0A905102-2BEE-4A6D-AD13-72FB53E60221}"/>
              </a:ext>
            </a:extLst>
          </p:cNvPr>
          <p:cNvSpPr/>
          <p:nvPr/>
        </p:nvSpPr>
        <p:spPr>
          <a:xfrm>
            <a:off x="4879466" y="0"/>
            <a:ext cx="7315200" cy="6858000"/>
          </a:xfrm>
          <a:custGeom>
            <a:avLst/>
            <a:gdLst>
              <a:gd name="connsiteX0" fmla="*/ 7315201 w 7315200"/>
              <a:gd name="connsiteY0" fmla="*/ 6858000 h 6858000"/>
              <a:gd name="connsiteX1" fmla="*/ 0 w 7315200"/>
              <a:gd name="connsiteY1" fmla="*/ 6858000 h 6858000"/>
              <a:gd name="connsiteX2" fmla="*/ 1837627 w 7315200"/>
              <a:gd name="connsiteY2" fmla="*/ 0 h 6858000"/>
              <a:gd name="connsiteX3" fmla="*/ 7315201 w 7315200"/>
              <a:gd name="connsiteY3" fmla="*/ 0 h 6858000"/>
              <a:gd name="connsiteX4" fmla="*/ 7315201 w 73152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8000">
                <a:moveTo>
                  <a:pt x="7315201" y="6858000"/>
                </a:moveTo>
                <a:lnTo>
                  <a:pt x="0" y="6858000"/>
                </a:lnTo>
                <a:lnTo>
                  <a:pt x="1837627" y="0"/>
                </a:lnTo>
                <a:lnTo>
                  <a:pt x="7315201" y="0"/>
                </a:lnTo>
                <a:lnTo>
                  <a:pt x="7315201" y="68580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0A905102-2BEE-4A6D-AD13-72FB53E60221}"/>
              </a:ext>
            </a:extLst>
          </p:cNvPr>
          <p:cNvSpPr/>
          <p:nvPr/>
        </p:nvSpPr>
        <p:spPr>
          <a:xfrm>
            <a:off x="9526778" y="760222"/>
            <a:ext cx="2667889" cy="2667889"/>
          </a:xfrm>
          <a:custGeom>
            <a:avLst/>
            <a:gdLst>
              <a:gd name="connsiteX0" fmla="*/ 0 w 2667889"/>
              <a:gd name="connsiteY0" fmla="*/ 0 h 2667889"/>
              <a:gd name="connsiteX1" fmla="*/ 2667889 w 2667889"/>
              <a:gd name="connsiteY1" fmla="*/ 0 h 2667889"/>
              <a:gd name="connsiteX2" fmla="*/ 2667889 w 2667889"/>
              <a:gd name="connsiteY2" fmla="*/ 2667889 h 2667889"/>
              <a:gd name="connsiteX3" fmla="*/ 0 w 2667889"/>
              <a:gd name="connsiteY3" fmla="*/ 2667889 h 266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889" h="2667889">
                <a:moveTo>
                  <a:pt x="0" y="0"/>
                </a:moveTo>
                <a:lnTo>
                  <a:pt x="2667889" y="0"/>
                </a:lnTo>
                <a:lnTo>
                  <a:pt x="2667889" y="2667889"/>
                </a:lnTo>
                <a:lnTo>
                  <a:pt x="0" y="2667889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0A905102-2BEE-4A6D-AD13-72FB53E60221}"/>
              </a:ext>
            </a:extLst>
          </p:cNvPr>
          <p:cNvSpPr/>
          <p:nvPr/>
        </p:nvSpPr>
        <p:spPr>
          <a:xfrm>
            <a:off x="6858889" y="760222"/>
            <a:ext cx="2667889" cy="2667889"/>
          </a:xfrm>
          <a:custGeom>
            <a:avLst/>
            <a:gdLst>
              <a:gd name="connsiteX0" fmla="*/ 0 w 2667889"/>
              <a:gd name="connsiteY0" fmla="*/ 0 h 2667889"/>
              <a:gd name="connsiteX1" fmla="*/ 2667889 w 2667889"/>
              <a:gd name="connsiteY1" fmla="*/ 0 h 2667889"/>
              <a:gd name="connsiteX2" fmla="*/ 2667889 w 2667889"/>
              <a:gd name="connsiteY2" fmla="*/ 2667889 h 2667889"/>
              <a:gd name="connsiteX3" fmla="*/ 0 w 2667889"/>
              <a:gd name="connsiteY3" fmla="*/ 2667889 h 266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889" h="2667889">
                <a:moveTo>
                  <a:pt x="0" y="0"/>
                </a:moveTo>
                <a:lnTo>
                  <a:pt x="2667889" y="0"/>
                </a:lnTo>
                <a:lnTo>
                  <a:pt x="2667889" y="2667889"/>
                </a:lnTo>
                <a:lnTo>
                  <a:pt x="0" y="2667889"/>
                </a:lnTo>
                <a:close/>
              </a:path>
            </a:pathLst>
          </a:custGeom>
          <a:solidFill>
            <a:srgbClr val="00314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1">
            <a:extLst>
              <a:ext uri="{FF2B5EF4-FFF2-40B4-BE49-F238E27FC236}">
                <a16:creationId xmlns:a16="http://schemas.microsoft.com/office/drawing/2014/main" id="{0A905102-2BEE-4A6D-AD13-72FB53E60221}"/>
              </a:ext>
            </a:extLst>
          </p:cNvPr>
          <p:cNvSpPr/>
          <p:nvPr/>
        </p:nvSpPr>
        <p:spPr>
          <a:xfrm>
            <a:off x="4191000" y="3428111"/>
            <a:ext cx="2667889" cy="2667889"/>
          </a:xfrm>
          <a:custGeom>
            <a:avLst/>
            <a:gdLst>
              <a:gd name="connsiteX0" fmla="*/ 0 w 2667889"/>
              <a:gd name="connsiteY0" fmla="*/ 0 h 2667889"/>
              <a:gd name="connsiteX1" fmla="*/ 2667889 w 2667889"/>
              <a:gd name="connsiteY1" fmla="*/ 0 h 2667889"/>
              <a:gd name="connsiteX2" fmla="*/ 2667889 w 2667889"/>
              <a:gd name="connsiteY2" fmla="*/ 2667889 h 2667889"/>
              <a:gd name="connsiteX3" fmla="*/ 0 w 2667889"/>
              <a:gd name="connsiteY3" fmla="*/ 2667889 h 266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889" h="2667889">
                <a:moveTo>
                  <a:pt x="0" y="0"/>
                </a:moveTo>
                <a:lnTo>
                  <a:pt x="2667889" y="0"/>
                </a:lnTo>
                <a:lnTo>
                  <a:pt x="2667889" y="2667889"/>
                </a:lnTo>
                <a:lnTo>
                  <a:pt x="0" y="2667889"/>
                </a:lnTo>
                <a:close/>
              </a:path>
            </a:pathLst>
          </a:custGeom>
          <a:solidFill>
            <a:srgbClr val="00314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0A905102-2BEE-4A6D-AD13-72FB53E60221}"/>
              </a:ext>
            </a:extLst>
          </p:cNvPr>
          <p:cNvSpPr/>
          <p:nvPr/>
        </p:nvSpPr>
        <p:spPr>
          <a:xfrm>
            <a:off x="4191000" y="760222"/>
            <a:ext cx="2667889" cy="2667889"/>
          </a:xfrm>
          <a:custGeom>
            <a:avLst/>
            <a:gdLst>
              <a:gd name="connsiteX0" fmla="*/ 0 w 2667889"/>
              <a:gd name="connsiteY0" fmla="*/ 0 h 2667889"/>
              <a:gd name="connsiteX1" fmla="*/ 2667889 w 2667889"/>
              <a:gd name="connsiteY1" fmla="*/ 0 h 2667889"/>
              <a:gd name="connsiteX2" fmla="*/ 2667889 w 2667889"/>
              <a:gd name="connsiteY2" fmla="*/ 2667889 h 2667889"/>
              <a:gd name="connsiteX3" fmla="*/ 0 w 2667889"/>
              <a:gd name="connsiteY3" fmla="*/ 2667889 h 266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889" h="2667889">
                <a:moveTo>
                  <a:pt x="0" y="0"/>
                </a:moveTo>
                <a:lnTo>
                  <a:pt x="2667889" y="0"/>
                </a:lnTo>
                <a:lnTo>
                  <a:pt x="2667889" y="2667889"/>
                </a:lnTo>
                <a:lnTo>
                  <a:pt x="0" y="2667889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0A905102-2BEE-4A6D-AD13-72FB53E60221}"/>
              </a:ext>
            </a:extLst>
          </p:cNvPr>
          <p:cNvSpPr/>
          <p:nvPr/>
        </p:nvSpPr>
        <p:spPr>
          <a:xfrm>
            <a:off x="9526778" y="3428111"/>
            <a:ext cx="2667889" cy="2667889"/>
          </a:xfrm>
          <a:custGeom>
            <a:avLst/>
            <a:gdLst>
              <a:gd name="connsiteX0" fmla="*/ 0 w 2667889"/>
              <a:gd name="connsiteY0" fmla="*/ 0 h 2667889"/>
              <a:gd name="connsiteX1" fmla="*/ 2667889 w 2667889"/>
              <a:gd name="connsiteY1" fmla="*/ 0 h 2667889"/>
              <a:gd name="connsiteX2" fmla="*/ 2667889 w 2667889"/>
              <a:gd name="connsiteY2" fmla="*/ 2667889 h 2667889"/>
              <a:gd name="connsiteX3" fmla="*/ 0 w 2667889"/>
              <a:gd name="connsiteY3" fmla="*/ 2667889 h 266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889" h="2667889">
                <a:moveTo>
                  <a:pt x="0" y="0"/>
                </a:moveTo>
                <a:lnTo>
                  <a:pt x="2667889" y="0"/>
                </a:lnTo>
                <a:lnTo>
                  <a:pt x="2667889" y="2667889"/>
                </a:lnTo>
                <a:lnTo>
                  <a:pt x="0" y="2667889"/>
                </a:lnTo>
                <a:close/>
              </a:path>
            </a:pathLst>
          </a:custGeom>
          <a:solidFill>
            <a:srgbClr val="00314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0A905102-2BEE-4A6D-AD13-72FB53E60221}"/>
              </a:ext>
            </a:extLst>
          </p:cNvPr>
          <p:cNvSpPr/>
          <p:nvPr/>
        </p:nvSpPr>
        <p:spPr>
          <a:xfrm>
            <a:off x="6858889" y="3428111"/>
            <a:ext cx="2667889" cy="2667889"/>
          </a:xfrm>
          <a:custGeom>
            <a:avLst/>
            <a:gdLst>
              <a:gd name="connsiteX0" fmla="*/ 0 w 2667889"/>
              <a:gd name="connsiteY0" fmla="*/ 0 h 2667889"/>
              <a:gd name="connsiteX1" fmla="*/ 2667889 w 2667889"/>
              <a:gd name="connsiteY1" fmla="*/ 0 h 2667889"/>
              <a:gd name="connsiteX2" fmla="*/ 2667889 w 2667889"/>
              <a:gd name="connsiteY2" fmla="*/ 2667889 h 2667889"/>
              <a:gd name="connsiteX3" fmla="*/ 0 w 2667889"/>
              <a:gd name="connsiteY3" fmla="*/ 2667889 h 266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889" h="2667889">
                <a:moveTo>
                  <a:pt x="0" y="0"/>
                </a:moveTo>
                <a:lnTo>
                  <a:pt x="2667889" y="0"/>
                </a:lnTo>
                <a:lnTo>
                  <a:pt x="2667889" y="2667889"/>
                </a:lnTo>
                <a:lnTo>
                  <a:pt x="0" y="2667889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8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7">
            <a:extLst>
              <a:ext uri="{FF2B5EF4-FFF2-40B4-BE49-F238E27FC236}">
                <a16:creationId xmlns:a16="http://schemas.microsoft.com/office/drawing/2014/main" id="{6B782B79-8DC2-4862-8371-7152C1C51DD3}"/>
              </a:ext>
            </a:extLst>
          </p:cNvPr>
          <p:cNvSpPr/>
          <p:nvPr userDrawn="1"/>
        </p:nvSpPr>
        <p:spPr>
          <a:xfrm>
            <a:off x="5175250" y="0"/>
            <a:ext cx="7014781" cy="6858000"/>
          </a:xfrm>
          <a:custGeom>
            <a:avLst/>
            <a:gdLst>
              <a:gd name="connsiteX0" fmla="*/ 7014781 w 7014781"/>
              <a:gd name="connsiteY0" fmla="*/ 6858000 h 6858000"/>
              <a:gd name="connsiteX1" fmla="*/ 0 w 7014781"/>
              <a:gd name="connsiteY1" fmla="*/ 6858000 h 6858000"/>
              <a:gd name="connsiteX2" fmla="*/ 1837563 w 7014781"/>
              <a:gd name="connsiteY2" fmla="*/ 0 h 6858000"/>
              <a:gd name="connsiteX3" fmla="*/ 7014781 w 7014781"/>
              <a:gd name="connsiteY3" fmla="*/ 0 h 6858000"/>
              <a:gd name="connsiteX4" fmla="*/ 7014781 w 701478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4781" h="6858000">
                <a:moveTo>
                  <a:pt x="7014781" y="6858000"/>
                </a:moveTo>
                <a:lnTo>
                  <a:pt x="0" y="6858000"/>
                </a:lnTo>
                <a:lnTo>
                  <a:pt x="1837563" y="0"/>
                </a:lnTo>
                <a:lnTo>
                  <a:pt x="7014781" y="0"/>
                </a:lnTo>
                <a:lnTo>
                  <a:pt x="7014781" y="6858000"/>
                </a:lnTo>
                <a:close/>
              </a:path>
            </a:pathLst>
          </a:custGeom>
          <a:solidFill>
            <a:schemeClr val="tx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2051E-C6DD-4B15-9D6D-A02659AE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  <p:pic>
        <p:nvPicPr>
          <p:cNvPr id="22" name="Picture 21" descr="A laptop computer open revealing the screen.">
            <a:extLst>
              <a:ext uri="{FF2B5EF4-FFF2-40B4-BE49-F238E27FC236}">
                <a16:creationId xmlns:a16="http://schemas.microsoft.com/office/drawing/2014/main" id="{C35433BA-7574-4B30-8163-1EB1FC94A3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186" y="228210"/>
            <a:ext cx="7634514" cy="76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6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7">
            <a:extLst>
              <a:ext uri="{FF2B5EF4-FFF2-40B4-BE49-F238E27FC236}">
                <a16:creationId xmlns:a16="http://schemas.microsoft.com/office/drawing/2014/main" id="{ABA6F407-BEE9-4AED-A73B-4DAD47A2D7D1}"/>
              </a:ext>
            </a:extLst>
          </p:cNvPr>
          <p:cNvSpPr/>
          <p:nvPr userDrawn="1"/>
        </p:nvSpPr>
        <p:spPr>
          <a:xfrm>
            <a:off x="5175250" y="0"/>
            <a:ext cx="7014781" cy="6858000"/>
          </a:xfrm>
          <a:custGeom>
            <a:avLst/>
            <a:gdLst>
              <a:gd name="connsiteX0" fmla="*/ 7014781 w 7014781"/>
              <a:gd name="connsiteY0" fmla="*/ 6858000 h 6858000"/>
              <a:gd name="connsiteX1" fmla="*/ 0 w 7014781"/>
              <a:gd name="connsiteY1" fmla="*/ 6858000 h 6858000"/>
              <a:gd name="connsiteX2" fmla="*/ 1837563 w 7014781"/>
              <a:gd name="connsiteY2" fmla="*/ 0 h 6858000"/>
              <a:gd name="connsiteX3" fmla="*/ 7014781 w 7014781"/>
              <a:gd name="connsiteY3" fmla="*/ 0 h 6858000"/>
              <a:gd name="connsiteX4" fmla="*/ 7014781 w 701478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4781" h="6858000">
                <a:moveTo>
                  <a:pt x="7014781" y="6858000"/>
                </a:moveTo>
                <a:lnTo>
                  <a:pt x="0" y="6858000"/>
                </a:lnTo>
                <a:lnTo>
                  <a:pt x="1837563" y="0"/>
                </a:lnTo>
                <a:lnTo>
                  <a:pt x="7014781" y="0"/>
                </a:lnTo>
                <a:lnTo>
                  <a:pt x="7014781" y="6858000"/>
                </a:lnTo>
                <a:close/>
              </a:path>
            </a:pathLst>
          </a:custGeom>
          <a:solidFill>
            <a:schemeClr val="tx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23D0E-4939-4AAA-99CF-95EC8BD12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  <p:pic>
        <p:nvPicPr>
          <p:cNvPr id="10" name="Picture 9" descr="A laptop computer open revealing the screen.">
            <a:extLst>
              <a:ext uri="{FF2B5EF4-FFF2-40B4-BE49-F238E27FC236}">
                <a16:creationId xmlns:a16="http://schemas.microsoft.com/office/drawing/2014/main" id="{03FA56CE-9FBA-4C1F-8955-838D3BD1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186" y="228210"/>
            <a:ext cx="7634514" cy="7634514"/>
          </a:xfrm>
          <a:prstGeom prst="rect">
            <a:avLst/>
          </a:prstGeom>
        </p:spPr>
      </p:pic>
      <p:sp>
        <p:nvSpPr>
          <p:cNvPr id="2" name="Rectangle 1" descr="A laptop computer open revealing the screen.">
            <a:extLst>
              <a:ext uri="{FF2B5EF4-FFF2-40B4-BE49-F238E27FC236}">
                <a16:creationId xmlns:a16="http://schemas.microsoft.com/office/drawing/2014/main" id="{C4F18652-0145-409A-B73C-D056EE918740}"/>
              </a:ext>
            </a:extLst>
          </p:cNvPr>
          <p:cNvSpPr/>
          <p:nvPr userDrawn="1"/>
        </p:nvSpPr>
        <p:spPr>
          <a:xfrm>
            <a:off x="5429250" y="2157413"/>
            <a:ext cx="5657850" cy="354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34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orizontal Contai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raphic 34">
            <a:extLst>
              <a:ext uri="{FF2B5EF4-FFF2-40B4-BE49-F238E27FC236}">
                <a16:creationId xmlns:a16="http://schemas.microsoft.com/office/drawing/2014/main" id="{5EF0C91D-5E20-4B03-A225-1479DD11949E}"/>
              </a:ext>
            </a:extLst>
          </p:cNvPr>
          <p:cNvSpPr/>
          <p:nvPr userDrawn="1"/>
        </p:nvSpPr>
        <p:spPr>
          <a:xfrm>
            <a:off x="4876800" y="0"/>
            <a:ext cx="7315200" cy="6858000"/>
          </a:xfrm>
          <a:custGeom>
            <a:avLst/>
            <a:gdLst>
              <a:gd name="connsiteX0" fmla="*/ 7315200 w 7315200"/>
              <a:gd name="connsiteY0" fmla="*/ 6858000 h 6858000"/>
              <a:gd name="connsiteX1" fmla="*/ 0 w 7315200"/>
              <a:gd name="connsiteY1" fmla="*/ 6858000 h 6858000"/>
              <a:gd name="connsiteX2" fmla="*/ 1837563 w 7315200"/>
              <a:gd name="connsiteY2" fmla="*/ 0 h 6858000"/>
              <a:gd name="connsiteX3" fmla="*/ 7315200 w 7315200"/>
              <a:gd name="connsiteY3" fmla="*/ 0 h 6858000"/>
              <a:gd name="connsiteX4" fmla="*/ 7315200 w 73152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8000">
                <a:moveTo>
                  <a:pt x="7315200" y="6858000"/>
                </a:moveTo>
                <a:lnTo>
                  <a:pt x="0" y="6858000"/>
                </a:lnTo>
                <a:lnTo>
                  <a:pt x="1837563" y="0"/>
                </a:lnTo>
                <a:lnTo>
                  <a:pt x="7315200" y="0"/>
                </a:lnTo>
                <a:lnTo>
                  <a:pt x="7315200" y="6858000"/>
                </a:lnTo>
                <a:close/>
              </a:path>
            </a:pathLst>
          </a:custGeom>
          <a:solidFill>
            <a:srgbClr val="D7DAE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5" name="Graphic 2">
            <a:extLst>
              <a:ext uri="{FF2B5EF4-FFF2-40B4-BE49-F238E27FC236}">
                <a16:creationId xmlns:a16="http://schemas.microsoft.com/office/drawing/2014/main" id="{BC1A021F-C9AE-4475-9A7E-84E5251A0259}"/>
              </a:ext>
            </a:extLst>
          </p:cNvPr>
          <p:cNvSpPr/>
          <p:nvPr/>
        </p:nvSpPr>
        <p:spPr>
          <a:xfrm>
            <a:off x="7177232" y="5397369"/>
            <a:ext cx="761736" cy="761736"/>
          </a:xfrm>
          <a:custGeom>
            <a:avLst/>
            <a:gdLst>
              <a:gd name="connsiteX0" fmla="*/ 761737 w 761736"/>
              <a:gd name="connsiteY0" fmla="*/ 761737 h 761736"/>
              <a:gd name="connsiteX1" fmla="*/ 0 w 761736"/>
              <a:gd name="connsiteY1" fmla="*/ 761737 h 761736"/>
              <a:gd name="connsiteX2" fmla="*/ 761737 w 761736"/>
              <a:gd name="connsiteY2" fmla="*/ 0 h 761736"/>
              <a:gd name="connsiteX3" fmla="*/ 761737 w 761736"/>
              <a:gd name="connsiteY3" fmla="*/ 761737 h 76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736" h="761736">
                <a:moveTo>
                  <a:pt x="761737" y="761737"/>
                </a:moveTo>
                <a:lnTo>
                  <a:pt x="0" y="761737"/>
                </a:lnTo>
                <a:lnTo>
                  <a:pt x="761737" y="0"/>
                </a:lnTo>
                <a:lnTo>
                  <a:pt x="761737" y="761737"/>
                </a:lnTo>
                <a:close/>
              </a:path>
            </a:pathLst>
          </a:custGeom>
          <a:solidFill>
            <a:srgbClr val="D15420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6" name="Graphic 2">
            <a:extLst>
              <a:ext uri="{FF2B5EF4-FFF2-40B4-BE49-F238E27FC236}">
                <a16:creationId xmlns:a16="http://schemas.microsoft.com/office/drawing/2014/main" id="{BC1A021F-C9AE-4475-9A7E-84E5251A0259}"/>
              </a:ext>
            </a:extLst>
          </p:cNvPr>
          <p:cNvSpPr/>
          <p:nvPr/>
        </p:nvSpPr>
        <p:spPr>
          <a:xfrm>
            <a:off x="765948" y="4191286"/>
            <a:ext cx="7109543" cy="1904341"/>
          </a:xfrm>
          <a:custGeom>
            <a:avLst/>
            <a:gdLst>
              <a:gd name="connsiteX0" fmla="*/ 0 w 7109543"/>
              <a:gd name="connsiteY0" fmla="*/ 0 h 1904341"/>
              <a:gd name="connsiteX1" fmla="*/ 7109544 w 7109543"/>
              <a:gd name="connsiteY1" fmla="*/ 0 h 1904341"/>
              <a:gd name="connsiteX2" fmla="*/ 7109544 w 7109543"/>
              <a:gd name="connsiteY2" fmla="*/ 1904342 h 1904341"/>
              <a:gd name="connsiteX3" fmla="*/ 0 w 7109543"/>
              <a:gd name="connsiteY3" fmla="*/ 1904342 h 19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9543" h="1904341">
                <a:moveTo>
                  <a:pt x="0" y="0"/>
                </a:moveTo>
                <a:lnTo>
                  <a:pt x="7109544" y="0"/>
                </a:lnTo>
                <a:lnTo>
                  <a:pt x="7109544" y="1904342"/>
                </a:lnTo>
                <a:lnTo>
                  <a:pt x="0" y="1904342"/>
                </a:lnTo>
                <a:close/>
              </a:path>
            </a:pathLst>
          </a:custGeom>
          <a:solidFill>
            <a:srgbClr val="003146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1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acked Horizontal Contain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71DD44CA-8039-4E79-8E32-FBEAA2990DF3}"/>
              </a:ext>
            </a:extLst>
          </p:cNvPr>
          <p:cNvSpPr/>
          <p:nvPr/>
        </p:nvSpPr>
        <p:spPr>
          <a:xfrm>
            <a:off x="4876800" y="0"/>
            <a:ext cx="7315200" cy="6858000"/>
          </a:xfrm>
          <a:custGeom>
            <a:avLst/>
            <a:gdLst>
              <a:gd name="connsiteX0" fmla="*/ 7315200 w 7315200"/>
              <a:gd name="connsiteY0" fmla="*/ 6858000 h 6858000"/>
              <a:gd name="connsiteX1" fmla="*/ 0 w 7315200"/>
              <a:gd name="connsiteY1" fmla="*/ 6858000 h 6858000"/>
              <a:gd name="connsiteX2" fmla="*/ 1837563 w 7315200"/>
              <a:gd name="connsiteY2" fmla="*/ 0 h 6858000"/>
              <a:gd name="connsiteX3" fmla="*/ 7315200 w 7315200"/>
              <a:gd name="connsiteY3" fmla="*/ 0 h 6858000"/>
              <a:gd name="connsiteX4" fmla="*/ 7315200 w 73152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8000">
                <a:moveTo>
                  <a:pt x="7315200" y="6858000"/>
                </a:moveTo>
                <a:lnTo>
                  <a:pt x="0" y="6858000"/>
                </a:lnTo>
                <a:lnTo>
                  <a:pt x="1837563" y="0"/>
                </a:lnTo>
                <a:lnTo>
                  <a:pt x="7315200" y="0"/>
                </a:lnTo>
                <a:lnTo>
                  <a:pt x="7315200" y="6858000"/>
                </a:lnTo>
                <a:close/>
              </a:path>
            </a:pathLst>
          </a:custGeom>
          <a:solidFill>
            <a:srgbClr val="D7DAE6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71DD44CA-8039-4E79-8E32-FBEAA2990DF3}"/>
              </a:ext>
            </a:extLst>
          </p:cNvPr>
          <p:cNvSpPr/>
          <p:nvPr/>
        </p:nvSpPr>
        <p:spPr>
          <a:xfrm>
            <a:off x="10731500" y="1252791"/>
            <a:ext cx="762000" cy="762000"/>
          </a:xfrm>
          <a:custGeom>
            <a:avLst/>
            <a:gdLst>
              <a:gd name="connsiteX0" fmla="*/ 762000 w 762000"/>
              <a:gd name="connsiteY0" fmla="*/ 762000 h 762000"/>
              <a:gd name="connsiteX1" fmla="*/ 0 w 762000"/>
              <a:gd name="connsiteY1" fmla="*/ 762000 h 762000"/>
              <a:gd name="connsiteX2" fmla="*/ 762000 w 762000"/>
              <a:gd name="connsiteY2" fmla="*/ 0 h 762000"/>
              <a:gd name="connsiteX3" fmla="*/ 762000 w 762000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762000">
                <a:moveTo>
                  <a:pt x="762000" y="762000"/>
                </a:moveTo>
                <a:lnTo>
                  <a:pt x="0" y="762000"/>
                </a:lnTo>
                <a:lnTo>
                  <a:pt x="762000" y="0"/>
                </a:lnTo>
                <a:lnTo>
                  <a:pt x="762000" y="762000"/>
                </a:lnTo>
                <a:close/>
              </a:path>
            </a:pathLst>
          </a:custGeom>
          <a:solidFill>
            <a:srgbClr val="D15420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71DD44CA-8039-4E79-8E32-FBEAA2990DF3}"/>
              </a:ext>
            </a:extLst>
          </p:cNvPr>
          <p:cNvSpPr/>
          <p:nvPr/>
        </p:nvSpPr>
        <p:spPr>
          <a:xfrm>
            <a:off x="4318000" y="760222"/>
            <a:ext cx="7112000" cy="1191069"/>
          </a:xfrm>
          <a:custGeom>
            <a:avLst/>
            <a:gdLst>
              <a:gd name="connsiteX0" fmla="*/ 0 w 7112000"/>
              <a:gd name="connsiteY0" fmla="*/ 0 h 1191069"/>
              <a:gd name="connsiteX1" fmla="*/ 7112000 w 7112000"/>
              <a:gd name="connsiteY1" fmla="*/ 0 h 1191069"/>
              <a:gd name="connsiteX2" fmla="*/ 7112000 w 7112000"/>
              <a:gd name="connsiteY2" fmla="*/ 1191070 h 1191069"/>
              <a:gd name="connsiteX3" fmla="*/ 0 w 7112000"/>
              <a:gd name="connsiteY3" fmla="*/ 1191070 h 1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0" h="1191069">
                <a:moveTo>
                  <a:pt x="0" y="0"/>
                </a:moveTo>
                <a:lnTo>
                  <a:pt x="7112000" y="0"/>
                </a:lnTo>
                <a:lnTo>
                  <a:pt x="7112000" y="1191070"/>
                </a:lnTo>
                <a:lnTo>
                  <a:pt x="0" y="1191070"/>
                </a:lnTo>
                <a:close/>
              </a:path>
            </a:pathLst>
          </a:custGeom>
          <a:solidFill>
            <a:srgbClr val="003146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71DD44CA-8039-4E79-8E32-FBEAA2990DF3}"/>
              </a:ext>
            </a:extLst>
          </p:cNvPr>
          <p:cNvSpPr/>
          <p:nvPr/>
        </p:nvSpPr>
        <p:spPr>
          <a:xfrm>
            <a:off x="10731500" y="2634360"/>
            <a:ext cx="762000" cy="762000"/>
          </a:xfrm>
          <a:custGeom>
            <a:avLst/>
            <a:gdLst>
              <a:gd name="connsiteX0" fmla="*/ 762000 w 762000"/>
              <a:gd name="connsiteY0" fmla="*/ 762000 h 762000"/>
              <a:gd name="connsiteX1" fmla="*/ 0 w 762000"/>
              <a:gd name="connsiteY1" fmla="*/ 762000 h 762000"/>
              <a:gd name="connsiteX2" fmla="*/ 762000 w 762000"/>
              <a:gd name="connsiteY2" fmla="*/ 0 h 762000"/>
              <a:gd name="connsiteX3" fmla="*/ 762000 w 762000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762000">
                <a:moveTo>
                  <a:pt x="762000" y="762000"/>
                </a:moveTo>
                <a:lnTo>
                  <a:pt x="0" y="762000"/>
                </a:lnTo>
                <a:lnTo>
                  <a:pt x="762000" y="0"/>
                </a:lnTo>
                <a:lnTo>
                  <a:pt x="762000" y="762000"/>
                </a:lnTo>
                <a:close/>
              </a:path>
            </a:pathLst>
          </a:custGeom>
          <a:solidFill>
            <a:srgbClr val="D15420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71DD44CA-8039-4E79-8E32-FBEAA2990DF3}"/>
              </a:ext>
            </a:extLst>
          </p:cNvPr>
          <p:cNvSpPr/>
          <p:nvPr/>
        </p:nvSpPr>
        <p:spPr>
          <a:xfrm>
            <a:off x="4318000" y="2141791"/>
            <a:ext cx="7112000" cy="1191069"/>
          </a:xfrm>
          <a:custGeom>
            <a:avLst/>
            <a:gdLst>
              <a:gd name="connsiteX0" fmla="*/ 0 w 7112000"/>
              <a:gd name="connsiteY0" fmla="*/ 0 h 1191069"/>
              <a:gd name="connsiteX1" fmla="*/ 7112000 w 7112000"/>
              <a:gd name="connsiteY1" fmla="*/ 0 h 1191069"/>
              <a:gd name="connsiteX2" fmla="*/ 7112000 w 7112000"/>
              <a:gd name="connsiteY2" fmla="*/ 1191069 h 1191069"/>
              <a:gd name="connsiteX3" fmla="*/ 0 w 7112000"/>
              <a:gd name="connsiteY3" fmla="*/ 1191069 h 1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0" h="1191069">
                <a:moveTo>
                  <a:pt x="0" y="0"/>
                </a:moveTo>
                <a:lnTo>
                  <a:pt x="7112000" y="0"/>
                </a:lnTo>
                <a:lnTo>
                  <a:pt x="7112000" y="1191069"/>
                </a:lnTo>
                <a:lnTo>
                  <a:pt x="0" y="1191069"/>
                </a:lnTo>
                <a:close/>
              </a:path>
            </a:pathLst>
          </a:custGeom>
          <a:solidFill>
            <a:srgbClr val="003146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71DD44CA-8039-4E79-8E32-FBEAA2990DF3}"/>
              </a:ext>
            </a:extLst>
          </p:cNvPr>
          <p:cNvSpPr/>
          <p:nvPr/>
        </p:nvSpPr>
        <p:spPr>
          <a:xfrm>
            <a:off x="10731500" y="4015930"/>
            <a:ext cx="762000" cy="762000"/>
          </a:xfrm>
          <a:custGeom>
            <a:avLst/>
            <a:gdLst>
              <a:gd name="connsiteX0" fmla="*/ 762000 w 762000"/>
              <a:gd name="connsiteY0" fmla="*/ 762000 h 762000"/>
              <a:gd name="connsiteX1" fmla="*/ 0 w 762000"/>
              <a:gd name="connsiteY1" fmla="*/ 762000 h 762000"/>
              <a:gd name="connsiteX2" fmla="*/ 762000 w 762000"/>
              <a:gd name="connsiteY2" fmla="*/ 0 h 762000"/>
              <a:gd name="connsiteX3" fmla="*/ 762000 w 762000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762000">
                <a:moveTo>
                  <a:pt x="762000" y="762000"/>
                </a:moveTo>
                <a:lnTo>
                  <a:pt x="0" y="762000"/>
                </a:lnTo>
                <a:lnTo>
                  <a:pt x="762000" y="0"/>
                </a:lnTo>
                <a:lnTo>
                  <a:pt x="762000" y="762000"/>
                </a:lnTo>
                <a:close/>
              </a:path>
            </a:pathLst>
          </a:custGeom>
          <a:solidFill>
            <a:srgbClr val="D15420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2">
            <a:extLst>
              <a:ext uri="{FF2B5EF4-FFF2-40B4-BE49-F238E27FC236}">
                <a16:creationId xmlns:a16="http://schemas.microsoft.com/office/drawing/2014/main" id="{71DD44CA-8039-4E79-8E32-FBEAA2990DF3}"/>
              </a:ext>
            </a:extLst>
          </p:cNvPr>
          <p:cNvSpPr/>
          <p:nvPr/>
        </p:nvSpPr>
        <p:spPr>
          <a:xfrm>
            <a:off x="4318000" y="3523361"/>
            <a:ext cx="7112000" cy="1191069"/>
          </a:xfrm>
          <a:custGeom>
            <a:avLst/>
            <a:gdLst>
              <a:gd name="connsiteX0" fmla="*/ 0 w 7112000"/>
              <a:gd name="connsiteY0" fmla="*/ 0 h 1191069"/>
              <a:gd name="connsiteX1" fmla="*/ 7112000 w 7112000"/>
              <a:gd name="connsiteY1" fmla="*/ 0 h 1191069"/>
              <a:gd name="connsiteX2" fmla="*/ 7112000 w 7112000"/>
              <a:gd name="connsiteY2" fmla="*/ 1191070 h 1191069"/>
              <a:gd name="connsiteX3" fmla="*/ 0 w 7112000"/>
              <a:gd name="connsiteY3" fmla="*/ 1191070 h 1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0" h="1191069">
                <a:moveTo>
                  <a:pt x="0" y="0"/>
                </a:moveTo>
                <a:lnTo>
                  <a:pt x="7112000" y="0"/>
                </a:lnTo>
                <a:lnTo>
                  <a:pt x="7112000" y="1191070"/>
                </a:lnTo>
                <a:lnTo>
                  <a:pt x="0" y="1191070"/>
                </a:lnTo>
                <a:close/>
              </a:path>
            </a:pathLst>
          </a:custGeom>
          <a:solidFill>
            <a:srgbClr val="003146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">
            <a:extLst>
              <a:ext uri="{FF2B5EF4-FFF2-40B4-BE49-F238E27FC236}">
                <a16:creationId xmlns:a16="http://schemas.microsoft.com/office/drawing/2014/main" id="{71DD44CA-8039-4E79-8E32-FBEAA2990DF3}"/>
              </a:ext>
            </a:extLst>
          </p:cNvPr>
          <p:cNvSpPr/>
          <p:nvPr/>
        </p:nvSpPr>
        <p:spPr>
          <a:xfrm>
            <a:off x="10731500" y="5397500"/>
            <a:ext cx="762000" cy="762000"/>
          </a:xfrm>
          <a:custGeom>
            <a:avLst/>
            <a:gdLst>
              <a:gd name="connsiteX0" fmla="*/ 762000 w 762000"/>
              <a:gd name="connsiteY0" fmla="*/ 762000 h 762000"/>
              <a:gd name="connsiteX1" fmla="*/ 0 w 762000"/>
              <a:gd name="connsiteY1" fmla="*/ 762000 h 762000"/>
              <a:gd name="connsiteX2" fmla="*/ 762000 w 762000"/>
              <a:gd name="connsiteY2" fmla="*/ 0 h 762000"/>
              <a:gd name="connsiteX3" fmla="*/ 762000 w 762000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762000">
                <a:moveTo>
                  <a:pt x="762000" y="762000"/>
                </a:moveTo>
                <a:lnTo>
                  <a:pt x="0" y="762000"/>
                </a:lnTo>
                <a:lnTo>
                  <a:pt x="762000" y="0"/>
                </a:lnTo>
                <a:lnTo>
                  <a:pt x="762000" y="762000"/>
                </a:lnTo>
                <a:close/>
              </a:path>
            </a:pathLst>
          </a:custGeom>
          <a:solidFill>
            <a:srgbClr val="D15420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2">
            <a:extLst>
              <a:ext uri="{FF2B5EF4-FFF2-40B4-BE49-F238E27FC236}">
                <a16:creationId xmlns:a16="http://schemas.microsoft.com/office/drawing/2014/main" id="{71DD44CA-8039-4E79-8E32-FBEAA2990DF3}"/>
              </a:ext>
            </a:extLst>
          </p:cNvPr>
          <p:cNvSpPr/>
          <p:nvPr/>
        </p:nvSpPr>
        <p:spPr>
          <a:xfrm>
            <a:off x="4318000" y="4904930"/>
            <a:ext cx="7112000" cy="1191069"/>
          </a:xfrm>
          <a:custGeom>
            <a:avLst/>
            <a:gdLst>
              <a:gd name="connsiteX0" fmla="*/ 0 w 7112000"/>
              <a:gd name="connsiteY0" fmla="*/ 0 h 1191069"/>
              <a:gd name="connsiteX1" fmla="*/ 7112000 w 7112000"/>
              <a:gd name="connsiteY1" fmla="*/ 0 h 1191069"/>
              <a:gd name="connsiteX2" fmla="*/ 7112000 w 7112000"/>
              <a:gd name="connsiteY2" fmla="*/ 1191070 h 1191069"/>
              <a:gd name="connsiteX3" fmla="*/ 0 w 7112000"/>
              <a:gd name="connsiteY3" fmla="*/ 1191070 h 1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0" h="1191069">
                <a:moveTo>
                  <a:pt x="0" y="0"/>
                </a:moveTo>
                <a:lnTo>
                  <a:pt x="7112000" y="0"/>
                </a:lnTo>
                <a:lnTo>
                  <a:pt x="7112000" y="1191070"/>
                </a:lnTo>
                <a:lnTo>
                  <a:pt x="0" y="1191070"/>
                </a:lnTo>
                <a:close/>
              </a:path>
            </a:pathLst>
          </a:custGeom>
          <a:solidFill>
            <a:srgbClr val="003146"/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91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am Member Containers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1029969" y="1746250"/>
            <a:ext cx="1079500" cy="1079500"/>
          </a:xfrm>
          <a:custGeom>
            <a:avLst/>
            <a:gdLst>
              <a:gd name="connsiteX0" fmla="*/ 1079500 w 1079500"/>
              <a:gd name="connsiteY0" fmla="*/ 539750 h 1079500"/>
              <a:gd name="connsiteX1" fmla="*/ 539750 w 1079500"/>
              <a:gd name="connsiteY1" fmla="*/ 1079500 h 1079500"/>
              <a:gd name="connsiteX2" fmla="*/ 0 w 1079500"/>
              <a:gd name="connsiteY2" fmla="*/ 539750 h 1079500"/>
              <a:gd name="connsiteX3" fmla="*/ 539750 w 1079500"/>
              <a:gd name="connsiteY3" fmla="*/ 0 h 1079500"/>
              <a:gd name="connsiteX4" fmla="*/ 1079500 w 1079500"/>
              <a:gd name="connsiteY4" fmla="*/ 53975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1079500">
                <a:moveTo>
                  <a:pt x="1079500" y="539750"/>
                </a:moveTo>
                <a:cubicBezTo>
                  <a:pt x="1079500" y="837846"/>
                  <a:pt x="837846" y="1079500"/>
                  <a:pt x="539750" y="1079500"/>
                </a:cubicBezTo>
                <a:cubicBezTo>
                  <a:pt x="241654" y="1079500"/>
                  <a:pt x="0" y="837846"/>
                  <a:pt x="0" y="539750"/>
                </a:cubicBezTo>
                <a:cubicBezTo>
                  <a:pt x="0" y="241654"/>
                  <a:pt x="241654" y="0"/>
                  <a:pt x="539750" y="0"/>
                </a:cubicBezTo>
                <a:cubicBezTo>
                  <a:pt x="837846" y="0"/>
                  <a:pt x="1079500" y="241654"/>
                  <a:pt x="1079500" y="539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998219" y="1714500"/>
            <a:ext cx="1143000" cy="1143000"/>
          </a:xfrm>
          <a:custGeom>
            <a:avLst/>
            <a:gdLst>
              <a:gd name="connsiteX0" fmla="*/ 571500 w 1143000"/>
              <a:gd name="connsiteY0" fmla="*/ 63500 h 1143000"/>
              <a:gd name="connsiteX1" fmla="*/ 1079500 w 1143000"/>
              <a:gd name="connsiteY1" fmla="*/ 571500 h 1143000"/>
              <a:gd name="connsiteX2" fmla="*/ 571500 w 1143000"/>
              <a:gd name="connsiteY2" fmla="*/ 1079500 h 1143000"/>
              <a:gd name="connsiteX3" fmla="*/ 63500 w 1143000"/>
              <a:gd name="connsiteY3" fmla="*/ 571500 h 1143000"/>
              <a:gd name="connsiteX4" fmla="*/ 571500 w 1143000"/>
              <a:gd name="connsiteY4" fmla="*/ 63500 h 1143000"/>
              <a:gd name="connsiteX5" fmla="*/ 571500 w 1143000"/>
              <a:gd name="connsiteY5" fmla="*/ 0 h 1143000"/>
              <a:gd name="connsiteX6" fmla="*/ 0 w 1143000"/>
              <a:gd name="connsiteY6" fmla="*/ 571500 h 1143000"/>
              <a:gd name="connsiteX7" fmla="*/ 571500 w 1143000"/>
              <a:gd name="connsiteY7" fmla="*/ 1143000 h 1143000"/>
              <a:gd name="connsiteX8" fmla="*/ 1143000 w 1143000"/>
              <a:gd name="connsiteY8" fmla="*/ 571500 h 1143000"/>
              <a:gd name="connsiteX9" fmla="*/ 571500 w 1143000"/>
              <a:gd name="connsiteY9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571500" y="63500"/>
                </a:moveTo>
                <a:cubicBezTo>
                  <a:pt x="852062" y="63500"/>
                  <a:pt x="1079500" y="290938"/>
                  <a:pt x="1079500" y="571500"/>
                </a:cubicBezTo>
                <a:cubicBezTo>
                  <a:pt x="1079500" y="852062"/>
                  <a:pt x="852062" y="1079500"/>
                  <a:pt x="571500" y="1079500"/>
                </a:cubicBezTo>
                <a:cubicBezTo>
                  <a:pt x="290938" y="1079500"/>
                  <a:pt x="63500" y="852062"/>
                  <a:pt x="63500" y="571500"/>
                </a:cubicBezTo>
                <a:cubicBezTo>
                  <a:pt x="63500" y="290938"/>
                  <a:pt x="290938" y="63500"/>
                  <a:pt x="571500" y="63500"/>
                </a:cubicBezTo>
                <a:moveTo>
                  <a:pt x="571500" y="0"/>
                </a:moveTo>
                <a:cubicBezTo>
                  <a:pt x="255867" y="0"/>
                  <a:pt x="0" y="255867"/>
                  <a:pt x="0" y="571500"/>
                </a:cubicBezTo>
                <a:cubicBezTo>
                  <a:pt x="0" y="887133"/>
                  <a:pt x="255867" y="1143000"/>
                  <a:pt x="571500" y="1143000"/>
                </a:cubicBezTo>
                <a:cubicBezTo>
                  <a:pt x="887133" y="1143000"/>
                  <a:pt x="1143000" y="887133"/>
                  <a:pt x="1143000" y="571500"/>
                </a:cubicBezTo>
                <a:cubicBezTo>
                  <a:pt x="1142651" y="256013"/>
                  <a:pt x="886987" y="349"/>
                  <a:pt x="571500" y="0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762000" y="2286000"/>
            <a:ext cx="3302000" cy="3810000"/>
          </a:xfrm>
          <a:custGeom>
            <a:avLst/>
            <a:gdLst>
              <a:gd name="connsiteX0" fmla="*/ 3302000 w 3302000"/>
              <a:gd name="connsiteY0" fmla="*/ 0 h 3810000"/>
              <a:gd name="connsiteX1" fmla="*/ 0 w 3302000"/>
              <a:gd name="connsiteY1" fmla="*/ 0 h 3810000"/>
              <a:gd name="connsiteX2" fmla="*/ 0 w 3302000"/>
              <a:gd name="connsiteY2" fmla="*/ 3365691 h 3810000"/>
              <a:gd name="connsiteX3" fmla="*/ 2537016 w 3302000"/>
              <a:gd name="connsiteY3" fmla="*/ 3365691 h 3810000"/>
              <a:gd name="connsiteX4" fmla="*/ 2972943 w 3302000"/>
              <a:gd name="connsiteY4" fmla="*/ 3810000 h 3810000"/>
              <a:gd name="connsiteX5" fmla="*/ 2972943 w 3302000"/>
              <a:gd name="connsiteY5" fmla="*/ 3365691 h 3810000"/>
              <a:gd name="connsiteX6" fmla="*/ 3302000 w 3302000"/>
              <a:gd name="connsiteY6" fmla="*/ 3365691 h 3810000"/>
              <a:gd name="connsiteX7" fmla="*/ 3302000 w 330200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000" h="3810000">
                <a:moveTo>
                  <a:pt x="3302000" y="0"/>
                </a:moveTo>
                <a:lnTo>
                  <a:pt x="0" y="0"/>
                </a:lnTo>
                <a:lnTo>
                  <a:pt x="0" y="3365691"/>
                </a:lnTo>
                <a:lnTo>
                  <a:pt x="2537016" y="3365691"/>
                </a:lnTo>
                <a:lnTo>
                  <a:pt x="2972943" y="3810000"/>
                </a:lnTo>
                <a:lnTo>
                  <a:pt x="2972943" y="3365691"/>
                </a:lnTo>
                <a:lnTo>
                  <a:pt x="3302000" y="3365691"/>
                </a:lnTo>
                <a:lnTo>
                  <a:pt x="3302000" y="0"/>
                </a:lnTo>
                <a:close/>
              </a:path>
            </a:pathLst>
          </a:custGeom>
          <a:solidFill>
            <a:srgbClr val="00314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1061720" y="1778000"/>
            <a:ext cx="1016000" cy="1016000"/>
          </a:xfrm>
          <a:custGeom>
            <a:avLst/>
            <a:gdLst>
              <a:gd name="connsiteX0" fmla="*/ 1016000 w 1016000"/>
              <a:gd name="connsiteY0" fmla="*/ 508000 h 1016000"/>
              <a:gd name="connsiteX1" fmla="*/ 508000 w 1016000"/>
              <a:gd name="connsiteY1" fmla="*/ 1016000 h 1016000"/>
              <a:gd name="connsiteX2" fmla="*/ 0 w 1016000"/>
              <a:gd name="connsiteY2" fmla="*/ 508000 h 1016000"/>
              <a:gd name="connsiteX3" fmla="*/ 508000 w 1016000"/>
              <a:gd name="connsiteY3" fmla="*/ 0 h 1016000"/>
              <a:gd name="connsiteX4" fmla="*/ 1016000 w 1016000"/>
              <a:gd name="connsiteY4" fmla="*/ 508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1016000">
                <a:moveTo>
                  <a:pt x="1016000" y="508000"/>
                </a:moveTo>
                <a:cubicBezTo>
                  <a:pt x="1016000" y="788561"/>
                  <a:pt x="788561" y="1016000"/>
                  <a:pt x="508000" y="1016000"/>
                </a:cubicBezTo>
                <a:cubicBezTo>
                  <a:pt x="227439" y="1016000"/>
                  <a:pt x="0" y="788561"/>
                  <a:pt x="0" y="508000"/>
                </a:cubicBezTo>
                <a:cubicBezTo>
                  <a:pt x="0" y="227439"/>
                  <a:pt x="227439" y="0"/>
                  <a:pt x="508000" y="0"/>
                </a:cubicBezTo>
                <a:cubicBezTo>
                  <a:pt x="788561" y="0"/>
                  <a:pt x="1016000" y="227439"/>
                  <a:pt x="1016000" y="508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4692713" y="1746250"/>
            <a:ext cx="1079500" cy="1079500"/>
          </a:xfrm>
          <a:custGeom>
            <a:avLst/>
            <a:gdLst>
              <a:gd name="connsiteX0" fmla="*/ 1079500 w 1079500"/>
              <a:gd name="connsiteY0" fmla="*/ 539750 h 1079500"/>
              <a:gd name="connsiteX1" fmla="*/ 539750 w 1079500"/>
              <a:gd name="connsiteY1" fmla="*/ 1079500 h 1079500"/>
              <a:gd name="connsiteX2" fmla="*/ 0 w 1079500"/>
              <a:gd name="connsiteY2" fmla="*/ 539750 h 1079500"/>
              <a:gd name="connsiteX3" fmla="*/ 539750 w 1079500"/>
              <a:gd name="connsiteY3" fmla="*/ 0 h 1079500"/>
              <a:gd name="connsiteX4" fmla="*/ 1079500 w 1079500"/>
              <a:gd name="connsiteY4" fmla="*/ 53975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1079500">
                <a:moveTo>
                  <a:pt x="1079500" y="539750"/>
                </a:moveTo>
                <a:cubicBezTo>
                  <a:pt x="1079500" y="837846"/>
                  <a:pt x="837846" y="1079500"/>
                  <a:pt x="539750" y="1079500"/>
                </a:cubicBezTo>
                <a:cubicBezTo>
                  <a:pt x="241654" y="1079500"/>
                  <a:pt x="0" y="837846"/>
                  <a:pt x="0" y="539750"/>
                </a:cubicBezTo>
                <a:cubicBezTo>
                  <a:pt x="0" y="241654"/>
                  <a:pt x="241654" y="0"/>
                  <a:pt x="539750" y="0"/>
                </a:cubicBezTo>
                <a:cubicBezTo>
                  <a:pt x="837846" y="0"/>
                  <a:pt x="1079500" y="241654"/>
                  <a:pt x="1079500" y="539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4660900" y="1714500"/>
            <a:ext cx="1143000" cy="1143000"/>
          </a:xfrm>
          <a:custGeom>
            <a:avLst/>
            <a:gdLst>
              <a:gd name="connsiteX0" fmla="*/ 571500 w 1143000"/>
              <a:gd name="connsiteY0" fmla="*/ 63500 h 1143000"/>
              <a:gd name="connsiteX1" fmla="*/ 1079500 w 1143000"/>
              <a:gd name="connsiteY1" fmla="*/ 571500 h 1143000"/>
              <a:gd name="connsiteX2" fmla="*/ 571500 w 1143000"/>
              <a:gd name="connsiteY2" fmla="*/ 1079500 h 1143000"/>
              <a:gd name="connsiteX3" fmla="*/ 63500 w 1143000"/>
              <a:gd name="connsiteY3" fmla="*/ 571500 h 1143000"/>
              <a:gd name="connsiteX4" fmla="*/ 571500 w 1143000"/>
              <a:gd name="connsiteY4" fmla="*/ 63500 h 1143000"/>
              <a:gd name="connsiteX5" fmla="*/ 571500 w 1143000"/>
              <a:gd name="connsiteY5" fmla="*/ 0 h 1143000"/>
              <a:gd name="connsiteX6" fmla="*/ 0 w 1143000"/>
              <a:gd name="connsiteY6" fmla="*/ 571500 h 1143000"/>
              <a:gd name="connsiteX7" fmla="*/ 571500 w 1143000"/>
              <a:gd name="connsiteY7" fmla="*/ 1143000 h 1143000"/>
              <a:gd name="connsiteX8" fmla="*/ 1143000 w 1143000"/>
              <a:gd name="connsiteY8" fmla="*/ 571500 h 1143000"/>
              <a:gd name="connsiteX9" fmla="*/ 571500 w 1143000"/>
              <a:gd name="connsiteY9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571500" y="63500"/>
                </a:moveTo>
                <a:cubicBezTo>
                  <a:pt x="852062" y="63500"/>
                  <a:pt x="1079500" y="290938"/>
                  <a:pt x="1079500" y="571500"/>
                </a:cubicBezTo>
                <a:cubicBezTo>
                  <a:pt x="1079500" y="852062"/>
                  <a:pt x="852062" y="1079500"/>
                  <a:pt x="571500" y="1079500"/>
                </a:cubicBezTo>
                <a:cubicBezTo>
                  <a:pt x="290938" y="1079500"/>
                  <a:pt x="63500" y="852062"/>
                  <a:pt x="63500" y="571500"/>
                </a:cubicBezTo>
                <a:cubicBezTo>
                  <a:pt x="63500" y="290938"/>
                  <a:pt x="290938" y="63500"/>
                  <a:pt x="571500" y="63500"/>
                </a:cubicBezTo>
                <a:moveTo>
                  <a:pt x="571500" y="0"/>
                </a:moveTo>
                <a:cubicBezTo>
                  <a:pt x="255867" y="0"/>
                  <a:pt x="0" y="255867"/>
                  <a:pt x="0" y="571500"/>
                </a:cubicBezTo>
                <a:cubicBezTo>
                  <a:pt x="0" y="887133"/>
                  <a:pt x="255867" y="1143000"/>
                  <a:pt x="571500" y="1143000"/>
                </a:cubicBezTo>
                <a:cubicBezTo>
                  <a:pt x="887133" y="1143000"/>
                  <a:pt x="1143000" y="887133"/>
                  <a:pt x="1143000" y="571500"/>
                </a:cubicBezTo>
                <a:cubicBezTo>
                  <a:pt x="1142651" y="256013"/>
                  <a:pt x="886987" y="349"/>
                  <a:pt x="571500" y="0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4424743" y="2286000"/>
            <a:ext cx="3302000" cy="3810000"/>
          </a:xfrm>
          <a:custGeom>
            <a:avLst/>
            <a:gdLst>
              <a:gd name="connsiteX0" fmla="*/ 3302001 w 3302000"/>
              <a:gd name="connsiteY0" fmla="*/ 0 h 3810000"/>
              <a:gd name="connsiteX1" fmla="*/ 0 w 3302000"/>
              <a:gd name="connsiteY1" fmla="*/ 0 h 3810000"/>
              <a:gd name="connsiteX2" fmla="*/ 0 w 3302000"/>
              <a:gd name="connsiteY2" fmla="*/ 3365691 h 3810000"/>
              <a:gd name="connsiteX3" fmla="*/ 2537015 w 3302000"/>
              <a:gd name="connsiteY3" fmla="*/ 3365691 h 3810000"/>
              <a:gd name="connsiteX4" fmla="*/ 2972943 w 3302000"/>
              <a:gd name="connsiteY4" fmla="*/ 3810000 h 3810000"/>
              <a:gd name="connsiteX5" fmla="*/ 2972943 w 3302000"/>
              <a:gd name="connsiteY5" fmla="*/ 3365691 h 3810000"/>
              <a:gd name="connsiteX6" fmla="*/ 3302001 w 3302000"/>
              <a:gd name="connsiteY6" fmla="*/ 3365691 h 3810000"/>
              <a:gd name="connsiteX7" fmla="*/ 3302001 w 330200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000" h="3810000">
                <a:moveTo>
                  <a:pt x="3302001" y="0"/>
                </a:moveTo>
                <a:lnTo>
                  <a:pt x="0" y="0"/>
                </a:lnTo>
                <a:lnTo>
                  <a:pt x="0" y="3365691"/>
                </a:lnTo>
                <a:lnTo>
                  <a:pt x="2537015" y="3365691"/>
                </a:lnTo>
                <a:lnTo>
                  <a:pt x="2972943" y="3810000"/>
                </a:lnTo>
                <a:lnTo>
                  <a:pt x="2972943" y="3365691"/>
                </a:lnTo>
                <a:lnTo>
                  <a:pt x="3302001" y="3365691"/>
                </a:lnTo>
                <a:lnTo>
                  <a:pt x="3302001" y="0"/>
                </a:lnTo>
                <a:close/>
              </a:path>
            </a:pathLst>
          </a:custGeom>
          <a:solidFill>
            <a:srgbClr val="00314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4724463" y="1778000"/>
            <a:ext cx="1016000" cy="1016000"/>
          </a:xfrm>
          <a:custGeom>
            <a:avLst/>
            <a:gdLst>
              <a:gd name="connsiteX0" fmla="*/ 1016000 w 1016000"/>
              <a:gd name="connsiteY0" fmla="*/ 508000 h 1016000"/>
              <a:gd name="connsiteX1" fmla="*/ 508000 w 1016000"/>
              <a:gd name="connsiteY1" fmla="*/ 1016000 h 1016000"/>
              <a:gd name="connsiteX2" fmla="*/ 0 w 1016000"/>
              <a:gd name="connsiteY2" fmla="*/ 508000 h 1016000"/>
              <a:gd name="connsiteX3" fmla="*/ 508000 w 1016000"/>
              <a:gd name="connsiteY3" fmla="*/ 0 h 1016000"/>
              <a:gd name="connsiteX4" fmla="*/ 1016000 w 1016000"/>
              <a:gd name="connsiteY4" fmla="*/ 508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1016000">
                <a:moveTo>
                  <a:pt x="1016000" y="508000"/>
                </a:moveTo>
                <a:cubicBezTo>
                  <a:pt x="1016000" y="788561"/>
                  <a:pt x="788561" y="1016000"/>
                  <a:pt x="508000" y="1016000"/>
                </a:cubicBezTo>
                <a:cubicBezTo>
                  <a:pt x="227439" y="1016000"/>
                  <a:pt x="0" y="788561"/>
                  <a:pt x="0" y="508000"/>
                </a:cubicBezTo>
                <a:cubicBezTo>
                  <a:pt x="0" y="227439"/>
                  <a:pt x="227439" y="0"/>
                  <a:pt x="508000" y="0"/>
                </a:cubicBezTo>
                <a:cubicBezTo>
                  <a:pt x="788561" y="0"/>
                  <a:pt x="1016000" y="227439"/>
                  <a:pt x="1016000" y="508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8395970" y="1746250"/>
            <a:ext cx="1079500" cy="1079500"/>
          </a:xfrm>
          <a:custGeom>
            <a:avLst/>
            <a:gdLst>
              <a:gd name="connsiteX0" fmla="*/ 1079500 w 1079500"/>
              <a:gd name="connsiteY0" fmla="*/ 539750 h 1079500"/>
              <a:gd name="connsiteX1" fmla="*/ 539750 w 1079500"/>
              <a:gd name="connsiteY1" fmla="*/ 1079500 h 1079500"/>
              <a:gd name="connsiteX2" fmla="*/ 0 w 1079500"/>
              <a:gd name="connsiteY2" fmla="*/ 539750 h 1079500"/>
              <a:gd name="connsiteX3" fmla="*/ 539750 w 1079500"/>
              <a:gd name="connsiteY3" fmla="*/ 0 h 1079500"/>
              <a:gd name="connsiteX4" fmla="*/ 1079500 w 1079500"/>
              <a:gd name="connsiteY4" fmla="*/ 53975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1079500">
                <a:moveTo>
                  <a:pt x="1079500" y="539750"/>
                </a:moveTo>
                <a:cubicBezTo>
                  <a:pt x="1079500" y="837846"/>
                  <a:pt x="837845" y="1079500"/>
                  <a:pt x="539750" y="1079500"/>
                </a:cubicBezTo>
                <a:cubicBezTo>
                  <a:pt x="241654" y="1079500"/>
                  <a:pt x="0" y="837846"/>
                  <a:pt x="0" y="539750"/>
                </a:cubicBezTo>
                <a:cubicBezTo>
                  <a:pt x="0" y="241654"/>
                  <a:pt x="241654" y="0"/>
                  <a:pt x="539750" y="0"/>
                </a:cubicBezTo>
                <a:cubicBezTo>
                  <a:pt x="837845" y="0"/>
                  <a:pt x="1079500" y="241654"/>
                  <a:pt x="1079500" y="539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7F7BA9-2559-46FB-93EA-420619BF7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  <p:sp>
        <p:nvSpPr>
          <p:cNvPr id="42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8364219" y="1714500"/>
            <a:ext cx="1143000" cy="1143000"/>
          </a:xfrm>
          <a:custGeom>
            <a:avLst/>
            <a:gdLst>
              <a:gd name="connsiteX0" fmla="*/ 571500 w 1143000"/>
              <a:gd name="connsiteY0" fmla="*/ 63500 h 1143000"/>
              <a:gd name="connsiteX1" fmla="*/ 1079500 w 1143000"/>
              <a:gd name="connsiteY1" fmla="*/ 571500 h 1143000"/>
              <a:gd name="connsiteX2" fmla="*/ 571500 w 1143000"/>
              <a:gd name="connsiteY2" fmla="*/ 1079500 h 1143000"/>
              <a:gd name="connsiteX3" fmla="*/ 63500 w 1143000"/>
              <a:gd name="connsiteY3" fmla="*/ 571500 h 1143000"/>
              <a:gd name="connsiteX4" fmla="*/ 571500 w 1143000"/>
              <a:gd name="connsiteY4" fmla="*/ 63500 h 1143000"/>
              <a:gd name="connsiteX5" fmla="*/ 571500 w 1143000"/>
              <a:gd name="connsiteY5" fmla="*/ 0 h 1143000"/>
              <a:gd name="connsiteX6" fmla="*/ 0 w 1143000"/>
              <a:gd name="connsiteY6" fmla="*/ 571500 h 1143000"/>
              <a:gd name="connsiteX7" fmla="*/ 571500 w 1143000"/>
              <a:gd name="connsiteY7" fmla="*/ 1143000 h 1143000"/>
              <a:gd name="connsiteX8" fmla="*/ 1143000 w 1143000"/>
              <a:gd name="connsiteY8" fmla="*/ 571500 h 1143000"/>
              <a:gd name="connsiteX9" fmla="*/ 571500 w 1143000"/>
              <a:gd name="connsiteY9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571500" y="63500"/>
                </a:moveTo>
                <a:cubicBezTo>
                  <a:pt x="852043" y="63500"/>
                  <a:pt x="1079500" y="290938"/>
                  <a:pt x="1079500" y="571500"/>
                </a:cubicBezTo>
                <a:cubicBezTo>
                  <a:pt x="1079500" y="852062"/>
                  <a:pt x="852043" y="1079500"/>
                  <a:pt x="571500" y="1079500"/>
                </a:cubicBezTo>
                <a:cubicBezTo>
                  <a:pt x="290957" y="1079500"/>
                  <a:pt x="63500" y="852062"/>
                  <a:pt x="63500" y="571500"/>
                </a:cubicBezTo>
                <a:cubicBezTo>
                  <a:pt x="63500" y="290938"/>
                  <a:pt x="290957" y="63500"/>
                  <a:pt x="571500" y="63500"/>
                </a:cubicBezTo>
                <a:moveTo>
                  <a:pt x="571500" y="0"/>
                </a:moveTo>
                <a:cubicBezTo>
                  <a:pt x="255842" y="0"/>
                  <a:pt x="0" y="255867"/>
                  <a:pt x="0" y="571500"/>
                </a:cubicBezTo>
                <a:cubicBezTo>
                  <a:pt x="0" y="887133"/>
                  <a:pt x="255842" y="1143000"/>
                  <a:pt x="571500" y="1143000"/>
                </a:cubicBezTo>
                <a:cubicBezTo>
                  <a:pt x="887159" y="1143000"/>
                  <a:pt x="1143000" y="887133"/>
                  <a:pt x="1143000" y="571500"/>
                </a:cubicBezTo>
                <a:cubicBezTo>
                  <a:pt x="1142619" y="256013"/>
                  <a:pt x="886968" y="349"/>
                  <a:pt x="571500" y="0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8128000" y="2286000"/>
            <a:ext cx="3302000" cy="3810000"/>
          </a:xfrm>
          <a:custGeom>
            <a:avLst/>
            <a:gdLst>
              <a:gd name="connsiteX0" fmla="*/ 3302000 w 3302000"/>
              <a:gd name="connsiteY0" fmla="*/ 0 h 3810000"/>
              <a:gd name="connsiteX1" fmla="*/ 0 w 3302000"/>
              <a:gd name="connsiteY1" fmla="*/ 0 h 3810000"/>
              <a:gd name="connsiteX2" fmla="*/ 0 w 3302000"/>
              <a:gd name="connsiteY2" fmla="*/ 3365691 h 3810000"/>
              <a:gd name="connsiteX3" fmla="*/ 2537016 w 3302000"/>
              <a:gd name="connsiteY3" fmla="*/ 3365691 h 3810000"/>
              <a:gd name="connsiteX4" fmla="*/ 2972943 w 3302000"/>
              <a:gd name="connsiteY4" fmla="*/ 3810000 h 3810000"/>
              <a:gd name="connsiteX5" fmla="*/ 2972943 w 3302000"/>
              <a:gd name="connsiteY5" fmla="*/ 3365691 h 3810000"/>
              <a:gd name="connsiteX6" fmla="*/ 3302000 w 3302000"/>
              <a:gd name="connsiteY6" fmla="*/ 3365691 h 3810000"/>
              <a:gd name="connsiteX7" fmla="*/ 3302000 w 330200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000" h="3810000">
                <a:moveTo>
                  <a:pt x="3302000" y="0"/>
                </a:moveTo>
                <a:lnTo>
                  <a:pt x="0" y="0"/>
                </a:lnTo>
                <a:lnTo>
                  <a:pt x="0" y="3365691"/>
                </a:lnTo>
                <a:lnTo>
                  <a:pt x="2537016" y="3365691"/>
                </a:lnTo>
                <a:lnTo>
                  <a:pt x="2972943" y="3810000"/>
                </a:lnTo>
                <a:lnTo>
                  <a:pt x="2972943" y="3365691"/>
                </a:lnTo>
                <a:lnTo>
                  <a:pt x="3302000" y="3365691"/>
                </a:lnTo>
                <a:lnTo>
                  <a:pt x="3302000" y="0"/>
                </a:lnTo>
                <a:close/>
              </a:path>
            </a:pathLst>
          </a:custGeom>
          <a:solidFill>
            <a:srgbClr val="00314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8427720" y="1778000"/>
            <a:ext cx="1016000" cy="1016000"/>
          </a:xfrm>
          <a:custGeom>
            <a:avLst/>
            <a:gdLst>
              <a:gd name="connsiteX0" fmla="*/ 1016000 w 1016000"/>
              <a:gd name="connsiteY0" fmla="*/ 508000 h 1016000"/>
              <a:gd name="connsiteX1" fmla="*/ 508000 w 1016000"/>
              <a:gd name="connsiteY1" fmla="*/ 1016000 h 1016000"/>
              <a:gd name="connsiteX2" fmla="*/ 0 w 1016000"/>
              <a:gd name="connsiteY2" fmla="*/ 508000 h 1016000"/>
              <a:gd name="connsiteX3" fmla="*/ 508000 w 1016000"/>
              <a:gd name="connsiteY3" fmla="*/ 0 h 1016000"/>
              <a:gd name="connsiteX4" fmla="*/ 1016000 w 1016000"/>
              <a:gd name="connsiteY4" fmla="*/ 508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1016000">
                <a:moveTo>
                  <a:pt x="1016000" y="508000"/>
                </a:moveTo>
                <a:cubicBezTo>
                  <a:pt x="1016000" y="788561"/>
                  <a:pt x="788560" y="1016000"/>
                  <a:pt x="508000" y="1016000"/>
                </a:cubicBezTo>
                <a:cubicBezTo>
                  <a:pt x="227439" y="1016000"/>
                  <a:pt x="0" y="788561"/>
                  <a:pt x="0" y="508000"/>
                </a:cubicBezTo>
                <a:cubicBezTo>
                  <a:pt x="0" y="227439"/>
                  <a:pt x="227439" y="0"/>
                  <a:pt x="508000" y="0"/>
                </a:cubicBezTo>
                <a:cubicBezTo>
                  <a:pt x="788560" y="0"/>
                  <a:pt x="1016000" y="227439"/>
                  <a:pt x="1016000" y="508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75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am Member Containers Dark">
    <p:bg>
      <p:bgPr>
        <a:solidFill>
          <a:srgbClr val="003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1029969" y="1746250"/>
            <a:ext cx="1079500" cy="1079500"/>
          </a:xfrm>
          <a:custGeom>
            <a:avLst/>
            <a:gdLst>
              <a:gd name="connsiteX0" fmla="*/ 1079500 w 1079500"/>
              <a:gd name="connsiteY0" fmla="*/ 539750 h 1079500"/>
              <a:gd name="connsiteX1" fmla="*/ 539750 w 1079500"/>
              <a:gd name="connsiteY1" fmla="*/ 1079500 h 1079500"/>
              <a:gd name="connsiteX2" fmla="*/ 0 w 1079500"/>
              <a:gd name="connsiteY2" fmla="*/ 539750 h 1079500"/>
              <a:gd name="connsiteX3" fmla="*/ 539750 w 1079500"/>
              <a:gd name="connsiteY3" fmla="*/ 0 h 1079500"/>
              <a:gd name="connsiteX4" fmla="*/ 1079500 w 1079500"/>
              <a:gd name="connsiteY4" fmla="*/ 53975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1079500">
                <a:moveTo>
                  <a:pt x="1079500" y="539750"/>
                </a:moveTo>
                <a:cubicBezTo>
                  <a:pt x="1079500" y="837846"/>
                  <a:pt x="837846" y="1079500"/>
                  <a:pt x="539750" y="1079500"/>
                </a:cubicBezTo>
                <a:cubicBezTo>
                  <a:pt x="241654" y="1079500"/>
                  <a:pt x="0" y="837846"/>
                  <a:pt x="0" y="539750"/>
                </a:cubicBezTo>
                <a:cubicBezTo>
                  <a:pt x="0" y="241654"/>
                  <a:pt x="241654" y="0"/>
                  <a:pt x="539750" y="0"/>
                </a:cubicBezTo>
                <a:cubicBezTo>
                  <a:pt x="837846" y="0"/>
                  <a:pt x="1079500" y="241654"/>
                  <a:pt x="1079500" y="539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998219" y="1714500"/>
            <a:ext cx="1143000" cy="1143000"/>
          </a:xfrm>
          <a:custGeom>
            <a:avLst/>
            <a:gdLst>
              <a:gd name="connsiteX0" fmla="*/ 571500 w 1143000"/>
              <a:gd name="connsiteY0" fmla="*/ 63500 h 1143000"/>
              <a:gd name="connsiteX1" fmla="*/ 1079500 w 1143000"/>
              <a:gd name="connsiteY1" fmla="*/ 571500 h 1143000"/>
              <a:gd name="connsiteX2" fmla="*/ 571500 w 1143000"/>
              <a:gd name="connsiteY2" fmla="*/ 1079500 h 1143000"/>
              <a:gd name="connsiteX3" fmla="*/ 63500 w 1143000"/>
              <a:gd name="connsiteY3" fmla="*/ 571500 h 1143000"/>
              <a:gd name="connsiteX4" fmla="*/ 571500 w 1143000"/>
              <a:gd name="connsiteY4" fmla="*/ 63500 h 1143000"/>
              <a:gd name="connsiteX5" fmla="*/ 571500 w 1143000"/>
              <a:gd name="connsiteY5" fmla="*/ 0 h 1143000"/>
              <a:gd name="connsiteX6" fmla="*/ 0 w 1143000"/>
              <a:gd name="connsiteY6" fmla="*/ 571500 h 1143000"/>
              <a:gd name="connsiteX7" fmla="*/ 571500 w 1143000"/>
              <a:gd name="connsiteY7" fmla="*/ 1143000 h 1143000"/>
              <a:gd name="connsiteX8" fmla="*/ 1143000 w 1143000"/>
              <a:gd name="connsiteY8" fmla="*/ 571500 h 1143000"/>
              <a:gd name="connsiteX9" fmla="*/ 571500 w 1143000"/>
              <a:gd name="connsiteY9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571500" y="63500"/>
                </a:moveTo>
                <a:cubicBezTo>
                  <a:pt x="852062" y="63500"/>
                  <a:pt x="1079500" y="290938"/>
                  <a:pt x="1079500" y="571500"/>
                </a:cubicBezTo>
                <a:cubicBezTo>
                  <a:pt x="1079500" y="852062"/>
                  <a:pt x="852062" y="1079500"/>
                  <a:pt x="571500" y="1079500"/>
                </a:cubicBezTo>
                <a:cubicBezTo>
                  <a:pt x="290938" y="1079500"/>
                  <a:pt x="63500" y="852062"/>
                  <a:pt x="63500" y="571500"/>
                </a:cubicBezTo>
                <a:cubicBezTo>
                  <a:pt x="63500" y="290938"/>
                  <a:pt x="290938" y="63500"/>
                  <a:pt x="571500" y="63500"/>
                </a:cubicBezTo>
                <a:moveTo>
                  <a:pt x="571500" y="0"/>
                </a:moveTo>
                <a:cubicBezTo>
                  <a:pt x="255867" y="0"/>
                  <a:pt x="0" y="255867"/>
                  <a:pt x="0" y="571500"/>
                </a:cubicBezTo>
                <a:cubicBezTo>
                  <a:pt x="0" y="887133"/>
                  <a:pt x="255867" y="1143000"/>
                  <a:pt x="571500" y="1143000"/>
                </a:cubicBezTo>
                <a:cubicBezTo>
                  <a:pt x="887133" y="1143000"/>
                  <a:pt x="1143000" y="887133"/>
                  <a:pt x="1143000" y="571500"/>
                </a:cubicBezTo>
                <a:cubicBezTo>
                  <a:pt x="1142651" y="256013"/>
                  <a:pt x="886987" y="349"/>
                  <a:pt x="571500" y="0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762000" y="2286000"/>
            <a:ext cx="3302000" cy="3810000"/>
          </a:xfrm>
          <a:custGeom>
            <a:avLst/>
            <a:gdLst>
              <a:gd name="connsiteX0" fmla="*/ 3302000 w 3302000"/>
              <a:gd name="connsiteY0" fmla="*/ 0 h 3810000"/>
              <a:gd name="connsiteX1" fmla="*/ 0 w 3302000"/>
              <a:gd name="connsiteY1" fmla="*/ 0 h 3810000"/>
              <a:gd name="connsiteX2" fmla="*/ 0 w 3302000"/>
              <a:gd name="connsiteY2" fmla="*/ 3365691 h 3810000"/>
              <a:gd name="connsiteX3" fmla="*/ 2537016 w 3302000"/>
              <a:gd name="connsiteY3" fmla="*/ 3365691 h 3810000"/>
              <a:gd name="connsiteX4" fmla="*/ 2972943 w 3302000"/>
              <a:gd name="connsiteY4" fmla="*/ 3810000 h 3810000"/>
              <a:gd name="connsiteX5" fmla="*/ 2972943 w 3302000"/>
              <a:gd name="connsiteY5" fmla="*/ 3365691 h 3810000"/>
              <a:gd name="connsiteX6" fmla="*/ 3302000 w 3302000"/>
              <a:gd name="connsiteY6" fmla="*/ 3365691 h 3810000"/>
              <a:gd name="connsiteX7" fmla="*/ 3302000 w 330200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000" h="3810000">
                <a:moveTo>
                  <a:pt x="3302000" y="0"/>
                </a:moveTo>
                <a:lnTo>
                  <a:pt x="0" y="0"/>
                </a:lnTo>
                <a:lnTo>
                  <a:pt x="0" y="3365691"/>
                </a:lnTo>
                <a:lnTo>
                  <a:pt x="2537016" y="3365691"/>
                </a:lnTo>
                <a:lnTo>
                  <a:pt x="2972943" y="3810000"/>
                </a:lnTo>
                <a:lnTo>
                  <a:pt x="2972943" y="3365691"/>
                </a:lnTo>
                <a:lnTo>
                  <a:pt x="3302000" y="3365691"/>
                </a:lnTo>
                <a:lnTo>
                  <a:pt x="3302000" y="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1061720" y="1778000"/>
            <a:ext cx="1016000" cy="1016000"/>
          </a:xfrm>
          <a:custGeom>
            <a:avLst/>
            <a:gdLst>
              <a:gd name="connsiteX0" fmla="*/ 1016000 w 1016000"/>
              <a:gd name="connsiteY0" fmla="*/ 508000 h 1016000"/>
              <a:gd name="connsiteX1" fmla="*/ 508000 w 1016000"/>
              <a:gd name="connsiteY1" fmla="*/ 1016000 h 1016000"/>
              <a:gd name="connsiteX2" fmla="*/ 0 w 1016000"/>
              <a:gd name="connsiteY2" fmla="*/ 508000 h 1016000"/>
              <a:gd name="connsiteX3" fmla="*/ 508000 w 1016000"/>
              <a:gd name="connsiteY3" fmla="*/ 0 h 1016000"/>
              <a:gd name="connsiteX4" fmla="*/ 1016000 w 1016000"/>
              <a:gd name="connsiteY4" fmla="*/ 508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1016000">
                <a:moveTo>
                  <a:pt x="1016000" y="508000"/>
                </a:moveTo>
                <a:cubicBezTo>
                  <a:pt x="1016000" y="788561"/>
                  <a:pt x="788561" y="1016000"/>
                  <a:pt x="508000" y="1016000"/>
                </a:cubicBezTo>
                <a:cubicBezTo>
                  <a:pt x="227439" y="1016000"/>
                  <a:pt x="0" y="788561"/>
                  <a:pt x="0" y="508000"/>
                </a:cubicBezTo>
                <a:cubicBezTo>
                  <a:pt x="0" y="227439"/>
                  <a:pt x="227439" y="0"/>
                  <a:pt x="508000" y="0"/>
                </a:cubicBezTo>
                <a:cubicBezTo>
                  <a:pt x="788561" y="0"/>
                  <a:pt x="1016000" y="227439"/>
                  <a:pt x="1016000" y="508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4692713" y="1746250"/>
            <a:ext cx="1079500" cy="1079500"/>
          </a:xfrm>
          <a:custGeom>
            <a:avLst/>
            <a:gdLst>
              <a:gd name="connsiteX0" fmla="*/ 1079500 w 1079500"/>
              <a:gd name="connsiteY0" fmla="*/ 539750 h 1079500"/>
              <a:gd name="connsiteX1" fmla="*/ 539750 w 1079500"/>
              <a:gd name="connsiteY1" fmla="*/ 1079500 h 1079500"/>
              <a:gd name="connsiteX2" fmla="*/ 0 w 1079500"/>
              <a:gd name="connsiteY2" fmla="*/ 539750 h 1079500"/>
              <a:gd name="connsiteX3" fmla="*/ 539750 w 1079500"/>
              <a:gd name="connsiteY3" fmla="*/ 0 h 1079500"/>
              <a:gd name="connsiteX4" fmla="*/ 1079500 w 1079500"/>
              <a:gd name="connsiteY4" fmla="*/ 53975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1079500">
                <a:moveTo>
                  <a:pt x="1079500" y="539750"/>
                </a:moveTo>
                <a:cubicBezTo>
                  <a:pt x="1079500" y="837846"/>
                  <a:pt x="837846" y="1079500"/>
                  <a:pt x="539750" y="1079500"/>
                </a:cubicBezTo>
                <a:cubicBezTo>
                  <a:pt x="241654" y="1079500"/>
                  <a:pt x="0" y="837846"/>
                  <a:pt x="0" y="539750"/>
                </a:cubicBezTo>
                <a:cubicBezTo>
                  <a:pt x="0" y="241654"/>
                  <a:pt x="241654" y="0"/>
                  <a:pt x="539750" y="0"/>
                </a:cubicBezTo>
                <a:cubicBezTo>
                  <a:pt x="837846" y="0"/>
                  <a:pt x="1079500" y="241654"/>
                  <a:pt x="1079500" y="539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4660900" y="1714500"/>
            <a:ext cx="1143000" cy="1143000"/>
          </a:xfrm>
          <a:custGeom>
            <a:avLst/>
            <a:gdLst>
              <a:gd name="connsiteX0" fmla="*/ 571500 w 1143000"/>
              <a:gd name="connsiteY0" fmla="*/ 63500 h 1143000"/>
              <a:gd name="connsiteX1" fmla="*/ 1079500 w 1143000"/>
              <a:gd name="connsiteY1" fmla="*/ 571500 h 1143000"/>
              <a:gd name="connsiteX2" fmla="*/ 571500 w 1143000"/>
              <a:gd name="connsiteY2" fmla="*/ 1079500 h 1143000"/>
              <a:gd name="connsiteX3" fmla="*/ 63500 w 1143000"/>
              <a:gd name="connsiteY3" fmla="*/ 571500 h 1143000"/>
              <a:gd name="connsiteX4" fmla="*/ 571500 w 1143000"/>
              <a:gd name="connsiteY4" fmla="*/ 63500 h 1143000"/>
              <a:gd name="connsiteX5" fmla="*/ 571500 w 1143000"/>
              <a:gd name="connsiteY5" fmla="*/ 0 h 1143000"/>
              <a:gd name="connsiteX6" fmla="*/ 0 w 1143000"/>
              <a:gd name="connsiteY6" fmla="*/ 571500 h 1143000"/>
              <a:gd name="connsiteX7" fmla="*/ 571500 w 1143000"/>
              <a:gd name="connsiteY7" fmla="*/ 1143000 h 1143000"/>
              <a:gd name="connsiteX8" fmla="*/ 1143000 w 1143000"/>
              <a:gd name="connsiteY8" fmla="*/ 571500 h 1143000"/>
              <a:gd name="connsiteX9" fmla="*/ 571500 w 1143000"/>
              <a:gd name="connsiteY9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571500" y="63500"/>
                </a:moveTo>
                <a:cubicBezTo>
                  <a:pt x="852062" y="63500"/>
                  <a:pt x="1079500" y="290938"/>
                  <a:pt x="1079500" y="571500"/>
                </a:cubicBezTo>
                <a:cubicBezTo>
                  <a:pt x="1079500" y="852062"/>
                  <a:pt x="852062" y="1079500"/>
                  <a:pt x="571500" y="1079500"/>
                </a:cubicBezTo>
                <a:cubicBezTo>
                  <a:pt x="290938" y="1079500"/>
                  <a:pt x="63500" y="852062"/>
                  <a:pt x="63500" y="571500"/>
                </a:cubicBezTo>
                <a:cubicBezTo>
                  <a:pt x="63500" y="290938"/>
                  <a:pt x="290938" y="63500"/>
                  <a:pt x="571500" y="63500"/>
                </a:cubicBezTo>
                <a:moveTo>
                  <a:pt x="571500" y="0"/>
                </a:moveTo>
                <a:cubicBezTo>
                  <a:pt x="255867" y="0"/>
                  <a:pt x="0" y="255867"/>
                  <a:pt x="0" y="571500"/>
                </a:cubicBezTo>
                <a:cubicBezTo>
                  <a:pt x="0" y="887133"/>
                  <a:pt x="255867" y="1143000"/>
                  <a:pt x="571500" y="1143000"/>
                </a:cubicBezTo>
                <a:cubicBezTo>
                  <a:pt x="887133" y="1143000"/>
                  <a:pt x="1143000" y="887133"/>
                  <a:pt x="1143000" y="571500"/>
                </a:cubicBezTo>
                <a:cubicBezTo>
                  <a:pt x="1142651" y="256013"/>
                  <a:pt x="886987" y="349"/>
                  <a:pt x="571500" y="0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4424743" y="2286000"/>
            <a:ext cx="3302000" cy="3810000"/>
          </a:xfrm>
          <a:custGeom>
            <a:avLst/>
            <a:gdLst>
              <a:gd name="connsiteX0" fmla="*/ 3302001 w 3302000"/>
              <a:gd name="connsiteY0" fmla="*/ 0 h 3810000"/>
              <a:gd name="connsiteX1" fmla="*/ 0 w 3302000"/>
              <a:gd name="connsiteY1" fmla="*/ 0 h 3810000"/>
              <a:gd name="connsiteX2" fmla="*/ 0 w 3302000"/>
              <a:gd name="connsiteY2" fmla="*/ 3365691 h 3810000"/>
              <a:gd name="connsiteX3" fmla="*/ 2537015 w 3302000"/>
              <a:gd name="connsiteY3" fmla="*/ 3365691 h 3810000"/>
              <a:gd name="connsiteX4" fmla="*/ 2972943 w 3302000"/>
              <a:gd name="connsiteY4" fmla="*/ 3810000 h 3810000"/>
              <a:gd name="connsiteX5" fmla="*/ 2972943 w 3302000"/>
              <a:gd name="connsiteY5" fmla="*/ 3365691 h 3810000"/>
              <a:gd name="connsiteX6" fmla="*/ 3302001 w 3302000"/>
              <a:gd name="connsiteY6" fmla="*/ 3365691 h 3810000"/>
              <a:gd name="connsiteX7" fmla="*/ 3302001 w 330200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000" h="3810000">
                <a:moveTo>
                  <a:pt x="3302001" y="0"/>
                </a:moveTo>
                <a:lnTo>
                  <a:pt x="0" y="0"/>
                </a:lnTo>
                <a:lnTo>
                  <a:pt x="0" y="3365691"/>
                </a:lnTo>
                <a:lnTo>
                  <a:pt x="2537015" y="3365691"/>
                </a:lnTo>
                <a:lnTo>
                  <a:pt x="2972943" y="3810000"/>
                </a:lnTo>
                <a:lnTo>
                  <a:pt x="2972943" y="3365691"/>
                </a:lnTo>
                <a:lnTo>
                  <a:pt x="3302001" y="3365691"/>
                </a:lnTo>
                <a:lnTo>
                  <a:pt x="3302001" y="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7F264A-BB46-4265-AD9D-EF6EF4B2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  <p:sp>
        <p:nvSpPr>
          <p:cNvPr id="40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4724463" y="1778000"/>
            <a:ext cx="1016000" cy="1016000"/>
          </a:xfrm>
          <a:custGeom>
            <a:avLst/>
            <a:gdLst>
              <a:gd name="connsiteX0" fmla="*/ 1016000 w 1016000"/>
              <a:gd name="connsiteY0" fmla="*/ 508000 h 1016000"/>
              <a:gd name="connsiteX1" fmla="*/ 508000 w 1016000"/>
              <a:gd name="connsiteY1" fmla="*/ 1016000 h 1016000"/>
              <a:gd name="connsiteX2" fmla="*/ 0 w 1016000"/>
              <a:gd name="connsiteY2" fmla="*/ 508000 h 1016000"/>
              <a:gd name="connsiteX3" fmla="*/ 508000 w 1016000"/>
              <a:gd name="connsiteY3" fmla="*/ 0 h 1016000"/>
              <a:gd name="connsiteX4" fmla="*/ 1016000 w 1016000"/>
              <a:gd name="connsiteY4" fmla="*/ 508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1016000">
                <a:moveTo>
                  <a:pt x="1016000" y="508000"/>
                </a:moveTo>
                <a:cubicBezTo>
                  <a:pt x="1016000" y="788561"/>
                  <a:pt x="788561" y="1016000"/>
                  <a:pt x="508000" y="1016000"/>
                </a:cubicBezTo>
                <a:cubicBezTo>
                  <a:pt x="227439" y="1016000"/>
                  <a:pt x="0" y="788561"/>
                  <a:pt x="0" y="508000"/>
                </a:cubicBezTo>
                <a:cubicBezTo>
                  <a:pt x="0" y="227439"/>
                  <a:pt x="227439" y="0"/>
                  <a:pt x="508000" y="0"/>
                </a:cubicBezTo>
                <a:cubicBezTo>
                  <a:pt x="788561" y="0"/>
                  <a:pt x="1016000" y="227439"/>
                  <a:pt x="1016000" y="508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8395970" y="1746250"/>
            <a:ext cx="1079500" cy="1079500"/>
          </a:xfrm>
          <a:custGeom>
            <a:avLst/>
            <a:gdLst>
              <a:gd name="connsiteX0" fmla="*/ 1079500 w 1079500"/>
              <a:gd name="connsiteY0" fmla="*/ 539750 h 1079500"/>
              <a:gd name="connsiteX1" fmla="*/ 539750 w 1079500"/>
              <a:gd name="connsiteY1" fmla="*/ 1079500 h 1079500"/>
              <a:gd name="connsiteX2" fmla="*/ 0 w 1079500"/>
              <a:gd name="connsiteY2" fmla="*/ 539750 h 1079500"/>
              <a:gd name="connsiteX3" fmla="*/ 539750 w 1079500"/>
              <a:gd name="connsiteY3" fmla="*/ 0 h 1079500"/>
              <a:gd name="connsiteX4" fmla="*/ 1079500 w 1079500"/>
              <a:gd name="connsiteY4" fmla="*/ 53975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1079500">
                <a:moveTo>
                  <a:pt x="1079500" y="539750"/>
                </a:moveTo>
                <a:cubicBezTo>
                  <a:pt x="1079500" y="837846"/>
                  <a:pt x="837845" y="1079500"/>
                  <a:pt x="539750" y="1079500"/>
                </a:cubicBezTo>
                <a:cubicBezTo>
                  <a:pt x="241654" y="1079500"/>
                  <a:pt x="0" y="837846"/>
                  <a:pt x="0" y="539750"/>
                </a:cubicBezTo>
                <a:cubicBezTo>
                  <a:pt x="0" y="241654"/>
                  <a:pt x="241654" y="0"/>
                  <a:pt x="539750" y="0"/>
                </a:cubicBezTo>
                <a:cubicBezTo>
                  <a:pt x="837845" y="0"/>
                  <a:pt x="1079500" y="241654"/>
                  <a:pt x="1079500" y="539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8364219" y="1714500"/>
            <a:ext cx="1143000" cy="1143000"/>
          </a:xfrm>
          <a:custGeom>
            <a:avLst/>
            <a:gdLst>
              <a:gd name="connsiteX0" fmla="*/ 571500 w 1143000"/>
              <a:gd name="connsiteY0" fmla="*/ 63500 h 1143000"/>
              <a:gd name="connsiteX1" fmla="*/ 1079500 w 1143000"/>
              <a:gd name="connsiteY1" fmla="*/ 571500 h 1143000"/>
              <a:gd name="connsiteX2" fmla="*/ 571500 w 1143000"/>
              <a:gd name="connsiteY2" fmla="*/ 1079500 h 1143000"/>
              <a:gd name="connsiteX3" fmla="*/ 63500 w 1143000"/>
              <a:gd name="connsiteY3" fmla="*/ 571500 h 1143000"/>
              <a:gd name="connsiteX4" fmla="*/ 571500 w 1143000"/>
              <a:gd name="connsiteY4" fmla="*/ 63500 h 1143000"/>
              <a:gd name="connsiteX5" fmla="*/ 571500 w 1143000"/>
              <a:gd name="connsiteY5" fmla="*/ 0 h 1143000"/>
              <a:gd name="connsiteX6" fmla="*/ 0 w 1143000"/>
              <a:gd name="connsiteY6" fmla="*/ 571500 h 1143000"/>
              <a:gd name="connsiteX7" fmla="*/ 571500 w 1143000"/>
              <a:gd name="connsiteY7" fmla="*/ 1143000 h 1143000"/>
              <a:gd name="connsiteX8" fmla="*/ 1143000 w 1143000"/>
              <a:gd name="connsiteY8" fmla="*/ 571500 h 1143000"/>
              <a:gd name="connsiteX9" fmla="*/ 571500 w 1143000"/>
              <a:gd name="connsiteY9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43000">
                <a:moveTo>
                  <a:pt x="571500" y="63500"/>
                </a:moveTo>
                <a:cubicBezTo>
                  <a:pt x="852043" y="63500"/>
                  <a:pt x="1079500" y="290938"/>
                  <a:pt x="1079500" y="571500"/>
                </a:cubicBezTo>
                <a:cubicBezTo>
                  <a:pt x="1079500" y="852062"/>
                  <a:pt x="852043" y="1079500"/>
                  <a:pt x="571500" y="1079500"/>
                </a:cubicBezTo>
                <a:cubicBezTo>
                  <a:pt x="290957" y="1079500"/>
                  <a:pt x="63500" y="852062"/>
                  <a:pt x="63500" y="571500"/>
                </a:cubicBezTo>
                <a:cubicBezTo>
                  <a:pt x="63500" y="290938"/>
                  <a:pt x="290957" y="63500"/>
                  <a:pt x="571500" y="63500"/>
                </a:cubicBezTo>
                <a:moveTo>
                  <a:pt x="571500" y="0"/>
                </a:moveTo>
                <a:cubicBezTo>
                  <a:pt x="255842" y="0"/>
                  <a:pt x="0" y="255867"/>
                  <a:pt x="0" y="571500"/>
                </a:cubicBezTo>
                <a:cubicBezTo>
                  <a:pt x="0" y="887133"/>
                  <a:pt x="255842" y="1143000"/>
                  <a:pt x="571500" y="1143000"/>
                </a:cubicBezTo>
                <a:cubicBezTo>
                  <a:pt x="887159" y="1143000"/>
                  <a:pt x="1143000" y="887133"/>
                  <a:pt x="1143000" y="571500"/>
                </a:cubicBezTo>
                <a:cubicBezTo>
                  <a:pt x="1142619" y="256013"/>
                  <a:pt x="886968" y="349"/>
                  <a:pt x="571500" y="0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8128000" y="2286000"/>
            <a:ext cx="3302000" cy="3810000"/>
          </a:xfrm>
          <a:custGeom>
            <a:avLst/>
            <a:gdLst>
              <a:gd name="connsiteX0" fmla="*/ 3302000 w 3302000"/>
              <a:gd name="connsiteY0" fmla="*/ 0 h 3810000"/>
              <a:gd name="connsiteX1" fmla="*/ 0 w 3302000"/>
              <a:gd name="connsiteY1" fmla="*/ 0 h 3810000"/>
              <a:gd name="connsiteX2" fmla="*/ 0 w 3302000"/>
              <a:gd name="connsiteY2" fmla="*/ 3365691 h 3810000"/>
              <a:gd name="connsiteX3" fmla="*/ 2537016 w 3302000"/>
              <a:gd name="connsiteY3" fmla="*/ 3365691 h 3810000"/>
              <a:gd name="connsiteX4" fmla="*/ 2972943 w 3302000"/>
              <a:gd name="connsiteY4" fmla="*/ 3810000 h 3810000"/>
              <a:gd name="connsiteX5" fmla="*/ 2972943 w 3302000"/>
              <a:gd name="connsiteY5" fmla="*/ 3365691 h 3810000"/>
              <a:gd name="connsiteX6" fmla="*/ 3302000 w 3302000"/>
              <a:gd name="connsiteY6" fmla="*/ 3365691 h 3810000"/>
              <a:gd name="connsiteX7" fmla="*/ 3302000 w 330200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2000" h="3810000">
                <a:moveTo>
                  <a:pt x="3302000" y="0"/>
                </a:moveTo>
                <a:lnTo>
                  <a:pt x="0" y="0"/>
                </a:lnTo>
                <a:lnTo>
                  <a:pt x="0" y="3365691"/>
                </a:lnTo>
                <a:lnTo>
                  <a:pt x="2537016" y="3365691"/>
                </a:lnTo>
                <a:lnTo>
                  <a:pt x="2972943" y="3810000"/>
                </a:lnTo>
                <a:lnTo>
                  <a:pt x="2972943" y="3365691"/>
                </a:lnTo>
                <a:lnTo>
                  <a:pt x="3302000" y="3365691"/>
                </a:lnTo>
                <a:lnTo>
                  <a:pt x="3302000" y="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Graphic 30">
            <a:extLst>
              <a:ext uri="{FF2B5EF4-FFF2-40B4-BE49-F238E27FC236}">
                <a16:creationId xmlns:a16="http://schemas.microsoft.com/office/drawing/2014/main" id="{E57F9F3A-C4EA-482B-88CC-BB0BEC361C5A}"/>
              </a:ext>
            </a:extLst>
          </p:cNvPr>
          <p:cNvSpPr/>
          <p:nvPr/>
        </p:nvSpPr>
        <p:spPr>
          <a:xfrm>
            <a:off x="8427720" y="1778000"/>
            <a:ext cx="1016000" cy="1016000"/>
          </a:xfrm>
          <a:custGeom>
            <a:avLst/>
            <a:gdLst>
              <a:gd name="connsiteX0" fmla="*/ 1016000 w 1016000"/>
              <a:gd name="connsiteY0" fmla="*/ 508000 h 1016000"/>
              <a:gd name="connsiteX1" fmla="*/ 508000 w 1016000"/>
              <a:gd name="connsiteY1" fmla="*/ 1016000 h 1016000"/>
              <a:gd name="connsiteX2" fmla="*/ 0 w 1016000"/>
              <a:gd name="connsiteY2" fmla="*/ 508000 h 1016000"/>
              <a:gd name="connsiteX3" fmla="*/ 508000 w 1016000"/>
              <a:gd name="connsiteY3" fmla="*/ 0 h 1016000"/>
              <a:gd name="connsiteX4" fmla="*/ 1016000 w 1016000"/>
              <a:gd name="connsiteY4" fmla="*/ 508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1016000">
                <a:moveTo>
                  <a:pt x="1016000" y="508000"/>
                </a:moveTo>
                <a:cubicBezTo>
                  <a:pt x="1016000" y="788561"/>
                  <a:pt x="788560" y="1016000"/>
                  <a:pt x="508000" y="1016000"/>
                </a:cubicBezTo>
                <a:cubicBezTo>
                  <a:pt x="227439" y="1016000"/>
                  <a:pt x="0" y="788561"/>
                  <a:pt x="0" y="508000"/>
                </a:cubicBezTo>
                <a:cubicBezTo>
                  <a:pt x="0" y="227439"/>
                  <a:pt x="227439" y="0"/>
                  <a:pt x="508000" y="0"/>
                </a:cubicBezTo>
                <a:cubicBezTo>
                  <a:pt x="788560" y="0"/>
                  <a:pt x="1016000" y="227439"/>
                  <a:pt x="1016000" y="508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7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ndshake">
    <p:bg>
      <p:bgPr>
        <a:solidFill>
          <a:srgbClr val="003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andshake between two people.">
            <a:extLst>
              <a:ext uri="{FF2B5EF4-FFF2-40B4-BE49-F238E27FC236}">
                <a16:creationId xmlns:a16="http://schemas.microsoft.com/office/drawing/2014/main" id="{7C01069E-1C39-44C0-AF18-6AEDE20E4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12" name="Graphic 6">
            <a:extLst>
              <a:ext uri="{FF2B5EF4-FFF2-40B4-BE49-F238E27FC236}">
                <a16:creationId xmlns:a16="http://schemas.microsoft.com/office/drawing/2014/main" id="{57A357F9-D0C1-494C-B210-96C463EB7071}"/>
              </a:ext>
            </a:extLst>
          </p:cNvPr>
          <p:cNvSpPr/>
          <p:nvPr userDrawn="1"/>
        </p:nvSpPr>
        <p:spPr>
          <a:xfrm>
            <a:off x="0" y="5461000"/>
            <a:ext cx="12192000" cy="1397000"/>
          </a:xfrm>
          <a:custGeom>
            <a:avLst/>
            <a:gdLst>
              <a:gd name="connsiteX0" fmla="*/ 0 w 12192000"/>
              <a:gd name="connsiteY0" fmla="*/ 0 h 1397000"/>
              <a:gd name="connsiteX1" fmla="*/ 12192000 w 12192000"/>
              <a:gd name="connsiteY1" fmla="*/ 0 h 1397000"/>
              <a:gd name="connsiteX2" fmla="*/ 12192000 w 12192000"/>
              <a:gd name="connsiteY2" fmla="*/ 1397000 h 1397000"/>
              <a:gd name="connsiteX3" fmla="*/ 0 w 12192000"/>
              <a:gd name="connsiteY3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97000">
                <a:moveTo>
                  <a:pt x="0" y="0"/>
                </a:moveTo>
                <a:lnTo>
                  <a:pt x="12192000" y="0"/>
                </a:lnTo>
                <a:lnTo>
                  <a:pt x="12192000" y="1397000"/>
                </a:lnTo>
                <a:lnTo>
                  <a:pt x="0" y="1397000"/>
                </a:lnTo>
                <a:close/>
              </a:path>
            </a:pathLst>
          </a:custGeom>
          <a:gradFill>
            <a:gsLst>
              <a:gs pos="0">
                <a:srgbClr val="58B6E7">
                  <a:alpha val="50000"/>
                </a:srgbClr>
              </a:gs>
              <a:gs pos="100000">
                <a:srgbClr val="58B6E7">
                  <a:alpha val="0"/>
                </a:srgbClr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98F841-A9FA-46DE-A425-70FB730ECC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29" y="5408715"/>
            <a:ext cx="4620671" cy="1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26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mate Containers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1358519" y="2254250"/>
            <a:ext cx="1333500" cy="1333500"/>
          </a:xfrm>
          <a:custGeom>
            <a:avLst/>
            <a:gdLst>
              <a:gd name="connsiteX0" fmla="*/ 1333500 w 1333500"/>
              <a:gd name="connsiteY0" fmla="*/ 666750 h 1333500"/>
              <a:gd name="connsiteX1" fmla="*/ 666750 w 1333500"/>
              <a:gd name="connsiteY1" fmla="*/ 1333500 h 1333500"/>
              <a:gd name="connsiteX2" fmla="*/ 0 w 1333500"/>
              <a:gd name="connsiteY2" fmla="*/ 666750 h 1333500"/>
              <a:gd name="connsiteX3" fmla="*/ 666750 w 1333500"/>
              <a:gd name="connsiteY3" fmla="*/ 0 h 1333500"/>
              <a:gd name="connsiteX4" fmla="*/ 1333500 w 1333500"/>
              <a:gd name="connsiteY4" fmla="*/ 66675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1333500" y="666750"/>
                </a:moveTo>
                <a:cubicBezTo>
                  <a:pt x="1333500" y="1034986"/>
                  <a:pt x="1034986" y="1333500"/>
                  <a:pt x="666750" y="1333500"/>
                </a:cubicBezTo>
                <a:cubicBezTo>
                  <a:pt x="298514" y="1333500"/>
                  <a:pt x="0" y="1034986"/>
                  <a:pt x="0" y="666750"/>
                </a:cubicBezTo>
                <a:cubicBezTo>
                  <a:pt x="0" y="298514"/>
                  <a:pt x="298514" y="0"/>
                  <a:pt x="666750" y="0"/>
                </a:cubicBezTo>
                <a:cubicBezTo>
                  <a:pt x="1034986" y="0"/>
                  <a:pt x="1333500" y="298514"/>
                  <a:pt x="1333500" y="666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1326749" y="2222497"/>
            <a:ext cx="1396993" cy="1397002"/>
          </a:xfrm>
          <a:custGeom>
            <a:avLst/>
            <a:gdLst>
              <a:gd name="connsiteX0" fmla="*/ 698519 w 1396993"/>
              <a:gd name="connsiteY0" fmla="*/ 63503 h 1397002"/>
              <a:gd name="connsiteX1" fmla="*/ 1333519 w 1396993"/>
              <a:gd name="connsiteY1" fmla="*/ 698503 h 1397002"/>
              <a:gd name="connsiteX2" fmla="*/ 698519 w 1396993"/>
              <a:gd name="connsiteY2" fmla="*/ 1333503 h 1397002"/>
              <a:gd name="connsiteX3" fmla="*/ 63519 w 1396993"/>
              <a:gd name="connsiteY3" fmla="*/ 698503 h 1397002"/>
              <a:gd name="connsiteX4" fmla="*/ 698519 w 1396993"/>
              <a:gd name="connsiteY4" fmla="*/ 63503 h 1397002"/>
              <a:gd name="connsiteX5" fmla="*/ 698519 w 1396993"/>
              <a:gd name="connsiteY5" fmla="*/ 3 h 1397002"/>
              <a:gd name="connsiteX6" fmla="*/ 0 w 1396993"/>
              <a:gd name="connsiteY6" fmla="*/ 698484 h 1397002"/>
              <a:gd name="connsiteX7" fmla="*/ 698475 w 1396993"/>
              <a:gd name="connsiteY7" fmla="*/ 1397003 h 1397002"/>
              <a:gd name="connsiteX8" fmla="*/ 1396994 w 1396993"/>
              <a:gd name="connsiteY8" fmla="*/ 698522 h 1397002"/>
              <a:gd name="connsiteX9" fmla="*/ 1192422 w 1396993"/>
              <a:gd name="connsiteY9" fmla="*/ 204600 h 1397002"/>
              <a:gd name="connsiteX10" fmla="*/ 698519 w 1396993"/>
              <a:gd name="connsiteY10" fmla="*/ 3 h 13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993" h="1397002">
                <a:moveTo>
                  <a:pt x="698519" y="63503"/>
                </a:moveTo>
                <a:cubicBezTo>
                  <a:pt x="1049217" y="63503"/>
                  <a:pt x="1333519" y="347805"/>
                  <a:pt x="1333519" y="698503"/>
                </a:cubicBezTo>
                <a:cubicBezTo>
                  <a:pt x="1333519" y="1049201"/>
                  <a:pt x="1049217" y="1333503"/>
                  <a:pt x="698519" y="1333503"/>
                </a:cubicBezTo>
                <a:cubicBezTo>
                  <a:pt x="347821" y="1333503"/>
                  <a:pt x="63519" y="1049201"/>
                  <a:pt x="63519" y="698503"/>
                </a:cubicBezTo>
                <a:cubicBezTo>
                  <a:pt x="63519" y="347805"/>
                  <a:pt x="347821" y="63503"/>
                  <a:pt x="698519" y="63503"/>
                </a:cubicBezTo>
                <a:moveTo>
                  <a:pt x="698519" y="3"/>
                </a:moveTo>
                <a:cubicBezTo>
                  <a:pt x="312750" y="-10"/>
                  <a:pt x="6" y="312709"/>
                  <a:pt x="0" y="698484"/>
                </a:cubicBezTo>
                <a:cubicBezTo>
                  <a:pt x="-13" y="1084253"/>
                  <a:pt x="312706" y="1396990"/>
                  <a:pt x="698475" y="1397003"/>
                </a:cubicBezTo>
                <a:cubicBezTo>
                  <a:pt x="1084243" y="1397016"/>
                  <a:pt x="1396987" y="1084297"/>
                  <a:pt x="1396994" y="698522"/>
                </a:cubicBezTo>
                <a:cubicBezTo>
                  <a:pt x="1397000" y="513267"/>
                  <a:pt x="1323416" y="335600"/>
                  <a:pt x="1192422" y="204600"/>
                </a:cubicBezTo>
                <a:cubicBezTo>
                  <a:pt x="1061733" y="73149"/>
                  <a:pt x="883876" y="-524"/>
                  <a:pt x="698519" y="3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763333" y="2921000"/>
            <a:ext cx="2523807" cy="3175000"/>
          </a:xfrm>
          <a:custGeom>
            <a:avLst/>
            <a:gdLst>
              <a:gd name="connsiteX0" fmla="*/ 0 w 2523807"/>
              <a:gd name="connsiteY0" fmla="*/ 0 h 3175000"/>
              <a:gd name="connsiteX1" fmla="*/ 2523807 w 2523807"/>
              <a:gd name="connsiteY1" fmla="*/ 0 h 3175000"/>
              <a:gd name="connsiteX2" fmla="*/ 2523807 w 2523807"/>
              <a:gd name="connsiteY2" fmla="*/ 3175000 h 3175000"/>
              <a:gd name="connsiteX3" fmla="*/ 0 w 2523807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3175000">
                <a:moveTo>
                  <a:pt x="0" y="0"/>
                </a:moveTo>
                <a:lnTo>
                  <a:pt x="2523807" y="0"/>
                </a:lnTo>
                <a:lnTo>
                  <a:pt x="2523807" y="3175000"/>
                </a:lnTo>
                <a:lnTo>
                  <a:pt x="0" y="3175000"/>
                </a:lnTo>
                <a:close/>
              </a:path>
            </a:pathLst>
          </a:custGeom>
          <a:solidFill>
            <a:srgbClr val="00314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1390269" y="2286000"/>
            <a:ext cx="1270000" cy="1270000"/>
          </a:xfrm>
          <a:custGeom>
            <a:avLst/>
            <a:gdLst>
              <a:gd name="connsiteX0" fmla="*/ 1270000 w 1270000"/>
              <a:gd name="connsiteY0" fmla="*/ 635000 h 1270000"/>
              <a:gd name="connsiteX1" fmla="*/ 635000 w 1270000"/>
              <a:gd name="connsiteY1" fmla="*/ 1270000 h 1270000"/>
              <a:gd name="connsiteX2" fmla="*/ 0 w 1270000"/>
              <a:gd name="connsiteY2" fmla="*/ 635000 h 1270000"/>
              <a:gd name="connsiteX3" fmla="*/ 635000 w 1270000"/>
              <a:gd name="connsiteY3" fmla="*/ 0 h 1270000"/>
              <a:gd name="connsiteX4" fmla="*/ 1270000 w 1270000"/>
              <a:gd name="connsiteY4" fmla="*/ 635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1270000">
                <a:moveTo>
                  <a:pt x="1270000" y="635000"/>
                </a:moveTo>
                <a:cubicBezTo>
                  <a:pt x="1270000" y="985701"/>
                  <a:pt x="985701" y="1270000"/>
                  <a:pt x="635000" y="1270000"/>
                </a:cubicBezTo>
                <a:cubicBezTo>
                  <a:pt x="284299" y="1270000"/>
                  <a:pt x="0" y="985701"/>
                  <a:pt x="0" y="635000"/>
                </a:cubicBezTo>
                <a:cubicBezTo>
                  <a:pt x="0" y="284299"/>
                  <a:pt x="284299" y="0"/>
                  <a:pt x="635000" y="0"/>
                </a:cubicBezTo>
                <a:cubicBezTo>
                  <a:pt x="985701" y="0"/>
                  <a:pt x="1270000" y="284299"/>
                  <a:pt x="1270000" y="635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4072763" y="2254250"/>
            <a:ext cx="1333500" cy="1333500"/>
          </a:xfrm>
          <a:custGeom>
            <a:avLst/>
            <a:gdLst>
              <a:gd name="connsiteX0" fmla="*/ 1333500 w 1333500"/>
              <a:gd name="connsiteY0" fmla="*/ 666750 h 1333500"/>
              <a:gd name="connsiteX1" fmla="*/ 666750 w 1333500"/>
              <a:gd name="connsiteY1" fmla="*/ 1333500 h 1333500"/>
              <a:gd name="connsiteX2" fmla="*/ 0 w 1333500"/>
              <a:gd name="connsiteY2" fmla="*/ 666750 h 1333500"/>
              <a:gd name="connsiteX3" fmla="*/ 666750 w 1333500"/>
              <a:gd name="connsiteY3" fmla="*/ 0 h 1333500"/>
              <a:gd name="connsiteX4" fmla="*/ 1333500 w 1333500"/>
              <a:gd name="connsiteY4" fmla="*/ 66675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1333500" y="666750"/>
                </a:moveTo>
                <a:cubicBezTo>
                  <a:pt x="1333500" y="1034986"/>
                  <a:pt x="1034986" y="1333500"/>
                  <a:pt x="666750" y="1333500"/>
                </a:cubicBezTo>
                <a:cubicBezTo>
                  <a:pt x="298514" y="1333500"/>
                  <a:pt x="0" y="1034986"/>
                  <a:pt x="0" y="666750"/>
                </a:cubicBezTo>
                <a:cubicBezTo>
                  <a:pt x="0" y="298514"/>
                  <a:pt x="298514" y="0"/>
                  <a:pt x="666750" y="0"/>
                </a:cubicBezTo>
                <a:cubicBezTo>
                  <a:pt x="1034986" y="0"/>
                  <a:pt x="1333500" y="298514"/>
                  <a:pt x="1333500" y="666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4040994" y="2222497"/>
            <a:ext cx="1397000" cy="1397002"/>
          </a:xfrm>
          <a:custGeom>
            <a:avLst/>
            <a:gdLst>
              <a:gd name="connsiteX0" fmla="*/ 698519 w 1397000"/>
              <a:gd name="connsiteY0" fmla="*/ 63503 h 1397002"/>
              <a:gd name="connsiteX1" fmla="*/ 1333519 w 1397000"/>
              <a:gd name="connsiteY1" fmla="*/ 698503 h 1397002"/>
              <a:gd name="connsiteX2" fmla="*/ 698519 w 1397000"/>
              <a:gd name="connsiteY2" fmla="*/ 1333503 h 1397002"/>
              <a:gd name="connsiteX3" fmla="*/ 63519 w 1397000"/>
              <a:gd name="connsiteY3" fmla="*/ 698503 h 1397002"/>
              <a:gd name="connsiteX4" fmla="*/ 698519 w 1397000"/>
              <a:gd name="connsiteY4" fmla="*/ 63503 h 1397002"/>
              <a:gd name="connsiteX5" fmla="*/ 698519 w 1397000"/>
              <a:gd name="connsiteY5" fmla="*/ 3 h 1397002"/>
              <a:gd name="connsiteX6" fmla="*/ 0 w 1397000"/>
              <a:gd name="connsiteY6" fmla="*/ 698484 h 1397002"/>
              <a:gd name="connsiteX7" fmla="*/ 698474 w 1397000"/>
              <a:gd name="connsiteY7" fmla="*/ 1397003 h 1397002"/>
              <a:gd name="connsiteX8" fmla="*/ 1397000 w 1397000"/>
              <a:gd name="connsiteY8" fmla="*/ 698522 h 1397002"/>
              <a:gd name="connsiteX9" fmla="*/ 1192422 w 1397000"/>
              <a:gd name="connsiteY9" fmla="*/ 204600 h 1397002"/>
              <a:gd name="connsiteX10" fmla="*/ 698519 w 1397000"/>
              <a:gd name="connsiteY10" fmla="*/ 3 h 13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7000" h="1397002">
                <a:moveTo>
                  <a:pt x="698519" y="63503"/>
                </a:moveTo>
                <a:cubicBezTo>
                  <a:pt x="1049217" y="63503"/>
                  <a:pt x="1333519" y="347805"/>
                  <a:pt x="1333519" y="698503"/>
                </a:cubicBezTo>
                <a:cubicBezTo>
                  <a:pt x="1333519" y="1049201"/>
                  <a:pt x="1049217" y="1333503"/>
                  <a:pt x="698519" y="1333503"/>
                </a:cubicBezTo>
                <a:cubicBezTo>
                  <a:pt x="347821" y="1333503"/>
                  <a:pt x="63519" y="1049201"/>
                  <a:pt x="63519" y="698503"/>
                </a:cubicBezTo>
                <a:cubicBezTo>
                  <a:pt x="63519" y="347805"/>
                  <a:pt x="347821" y="63503"/>
                  <a:pt x="698519" y="63503"/>
                </a:cubicBezTo>
                <a:moveTo>
                  <a:pt x="698519" y="3"/>
                </a:moveTo>
                <a:cubicBezTo>
                  <a:pt x="312750" y="-10"/>
                  <a:pt x="6" y="312708"/>
                  <a:pt x="0" y="698484"/>
                </a:cubicBezTo>
                <a:cubicBezTo>
                  <a:pt x="-13" y="1084252"/>
                  <a:pt x="312706" y="1396990"/>
                  <a:pt x="698474" y="1397003"/>
                </a:cubicBezTo>
                <a:cubicBezTo>
                  <a:pt x="1084244" y="1397015"/>
                  <a:pt x="1396987" y="1084297"/>
                  <a:pt x="1397000" y="698522"/>
                </a:cubicBezTo>
                <a:cubicBezTo>
                  <a:pt x="1397000" y="513267"/>
                  <a:pt x="1323416" y="335600"/>
                  <a:pt x="1192422" y="204600"/>
                </a:cubicBezTo>
                <a:cubicBezTo>
                  <a:pt x="1061726" y="73167"/>
                  <a:pt x="883876" y="-505"/>
                  <a:pt x="698519" y="3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3477641" y="2921000"/>
            <a:ext cx="2523807" cy="3175000"/>
          </a:xfrm>
          <a:custGeom>
            <a:avLst/>
            <a:gdLst>
              <a:gd name="connsiteX0" fmla="*/ 0 w 2523807"/>
              <a:gd name="connsiteY0" fmla="*/ 0 h 3175000"/>
              <a:gd name="connsiteX1" fmla="*/ 2523808 w 2523807"/>
              <a:gd name="connsiteY1" fmla="*/ 0 h 3175000"/>
              <a:gd name="connsiteX2" fmla="*/ 2523808 w 2523807"/>
              <a:gd name="connsiteY2" fmla="*/ 3175000 h 3175000"/>
              <a:gd name="connsiteX3" fmla="*/ 0 w 2523807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3175000">
                <a:moveTo>
                  <a:pt x="0" y="0"/>
                </a:moveTo>
                <a:lnTo>
                  <a:pt x="2523808" y="0"/>
                </a:lnTo>
                <a:lnTo>
                  <a:pt x="2523808" y="3175000"/>
                </a:lnTo>
                <a:lnTo>
                  <a:pt x="0" y="3175000"/>
                </a:lnTo>
                <a:close/>
              </a:path>
            </a:pathLst>
          </a:custGeom>
          <a:solidFill>
            <a:srgbClr val="00314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4104513" y="2286000"/>
            <a:ext cx="1270000" cy="1270000"/>
          </a:xfrm>
          <a:custGeom>
            <a:avLst/>
            <a:gdLst>
              <a:gd name="connsiteX0" fmla="*/ 1270000 w 1270000"/>
              <a:gd name="connsiteY0" fmla="*/ 635000 h 1270000"/>
              <a:gd name="connsiteX1" fmla="*/ 635000 w 1270000"/>
              <a:gd name="connsiteY1" fmla="*/ 1270000 h 1270000"/>
              <a:gd name="connsiteX2" fmla="*/ 0 w 1270000"/>
              <a:gd name="connsiteY2" fmla="*/ 635000 h 1270000"/>
              <a:gd name="connsiteX3" fmla="*/ 635000 w 1270000"/>
              <a:gd name="connsiteY3" fmla="*/ 0 h 1270000"/>
              <a:gd name="connsiteX4" fmla="*/ 1270000 w 1270000"/>
              <a:gd name="connsiteY4" fmla="*/ 635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1270000">
                <a:moveTo>
                  <a:pt x="1270000" y="635000"/>
                </a:moveTo>
                <a:cubicBezTo>
                  <a:pt x="1270000" y="985701"/>
                  <a:pt x="985701" y="1270000"/>
                  <a:pt x="635000" y="1270000"/>
                </a:cubicBezTo>
                <a:cubicBezTo>
                  <a:pt x="284299" y="1270000"/>
                  <a:pt x="0" y="985701"/>
                  <a:pt x="0" y="635000"/>
                </a:cubicBezTo>
                <a:cubicBezTo>
                  <a:pt x="0" y="284299"/>
                  <a:pt x="284299" y="0"/>
                  <a:pt x="635000" y="0"/>
                </a:cubicBezTo>
                <a:cubicBezTo>
                  <a:pt x="985701" y="0"/>
                  <a:pt x="1270000" y="284299"/>
                  <a:pt x="1270000" y="635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6787070" y="2254250"/>
            <a:ext cx="1333500" cy="1333500"/>
          </a:xfrm>
          <a:custGeom>
            <a:avLst/>
            <a:gdLst>
              <a:gd name="connsiteX0" fmla="*/ 1333500 w 1333500"/>
              <a:gd name="connsiteY0" fmla="*/ 666750 h 1333500"/>
              <a:gd name="connsiteX1" fmla="*/ 666750 w 1333500"/>
              <a:gd name="connsiteY1" fmla="*/ 1333500 h 1333500"/>
              <a:gd name="connsiteX2" fmla="*/ 0 w 1333500"/>
              <a:gd name="connsiteY2" fmla="*/ 666750 h 1333500"/>
              <a:gd name="connsiteX3" fmla="*/ 666750 w 1333500"/>
              <a:gd name="connsiteY3" fmla="*/ 0 h 1333500"/>
              <a:gd name="connsiteX4" fmla="*/ 1333500 w 1333500"/>
              <a:gd name="connsiteY4" fmla="*/ 66675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1333500" y="666750"/>
                </a:moveTo>
                <a:cubicBezTo>
                  <a:pt x="1333500" y="1034986"/>
                  <a:pt x="1034985" y="1333500"/>
                  <a:pt x="666750" y="1333500"/>
                </a:cubicBezTo>
                <a:cubicBezTo>
                  <a:pt x="298514" y="1333500"/>
                  <a:pt x="0" y="1034986"/>
                  <a:pt x="0" y="666750"/>
                </a:cubicBezTo>
                <a:cubicBezTo>
                  <a:pt x="0" y="298514"/>
                  <a:pt x="298514" y="0"/>
                  <a:pt x="666750" y="0"/>
                </a:cubicBezTo>
                <a:cubicBezTo>
                  <a:pt x="1034985" y="0"/>
                  <a:pt x="1333500" y="298514"/>
                  <a:pt x="1333500" y="666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6755320" y="2222497"/>
            <a:ext cx="1397000" cy="1397002"/>
          </a:xfrm>
          <a:custGeom>
            <a:avLst/>
            <a:gdLst>
              <a:gd name="connsiteX0" fmla="*/ 698500 w 1397000"/>
              <a:gd name="connsiteY0" fmla="*/ 63503 h 1397002"/>
              <a:gd name="connsiteX1" fmla="*/ 1333500 w 1397000"/>
              <a:gd name="connsiteY1" fmla="*/ 698503 h 1397002"/>
              <a:gd name="connsiteX2" fmla="*/ 698500 w 1397000"/>
              <a:gd name="connsiteY2" fmla="*/ 1333503 h 1397002"/>
              <a:gd name="connsiteX3" fmla="*/ 63500 w 1397000"/>
              <a:gd name="connsiteY3" fmla="*/ 698503 h 1397002"/>
              <a:gd name="connsiteX4" fmla="*/ 698500 w 1397000"/>
              <a:gd name="connsiteY4" fmla="*/ 63503 h 1397002"/>
              <a:gd name="connsiteX5" fmla="*/ 698500 w 1397000"/>
              <a:gd name="connsiteY5" fmla="*/ 3 h 1397002"/>
              <a:gd name="connsiteX6" fmla="*/ 0 w 1397000"/>
              <a:gd name="connsiteY6" fmla="*/ 698484 h 1397002"/>
              <a:gd name="connsiteX7" fmla="*/ 698436 w 1397000"/>
              <a:gd name="connsiteY7" fmla="*/ 1397003 h 1397002"/>
              <a:gd name="connsiteX8" fmla="*/ 1397000 w 1397000"/>
              <a:gd name="connsiteY8" fmla="*/ 698522 h 1397002"/>
              <a:gd name="connsiteX9" fmla="*/ 1192403 w 1397000"/>
              <a:gd name="connsiteY9" fmla="*/ 204600 h 1397002"/>
              <a:gd name="connsiteX10" fmla="*/ 698500 w 1397000"/>
              <a:gd name="connsiteY10" fmla="*/ 3 h 13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7000" h="1397002">
                <a:moveTo>
                  <a:pt x="698500" y="63503"/>
                </a:moveTo>
                <a:cubicBezTo>
                  <a:pt x="1049211" y="63503"/>
                  <a:pt x="1333500" y="347805"/>
                  <a:pt x="1333500" y="698503"/>
                </a:cubicBezTo>
                <a:cubicBezTo>
                  <a:pt x="1333500" y="1049201"/>
                  <a:pt x="1049211" y="1333503"/>
                  <a:pt x="698500" y="1333503"/>
                </a:cubicBezTo>
                <a:cubicBezTo>
                  <a:pt x="347790" y="1333503"/>
                  <a:pt x="63500" y="1049201"/>
                  <a:pt x="63500" y="698503"/>
                </a:cubicBezTo>
                <a:cubicBezTo>
                  <a:pt x="63500" y="347805"/>
                  <a:pt x="347790" y="63503"/>
                  <a:pt x="698500" y="63503"/>
                </a:cubicBezTo>
                <a:moveTo>
                  <a:pt x="698500" y="3"/>
                </a:moveTo>
                <a:cubicBezTo>
                  <a:pt x="312738" y="-10"/>
                  <a:pt x="0" y="312708"/>
                  <a:pt x="0" y="698484"/>
                </a:cubicBezTo>
                <a:cubicBezTo>
                  <a:pt x="-64" y="1084253"/>
                  <a:pt x="312674" y="1396990"/>
                  <a:pt x="698436" y="1397003"/>
                </a:cubicBezTo>
                <a:cubicBezTo>
                  <a:pt x="1084199" y="1397016"/>
                  <a:pt x="1396937" y="1084297"/>
                  <a:pt x="1397000" y="698522"/>
                </a:cubicBezTo>
                <a:cubicBezTo>
                  <a:pt x="1397000" y="513267"/>
                  <a:pt x="1323404" y="335600"/>
                  <a:pt x="1192403" y="204600"/>
                </a:cubicBezTo>
                <a:cubicBezTo>
                  <a:pt x="1061721" y="73155"/>
                  <a:pt x="883857" y="-518"/>
                  <a:pt x="698500" y="3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643EB45-8870-498C-B4A0-AB33BFD21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  <p:sp>
        <p:nvSpPr>
          <p:cNvPr id="17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6191948" y="2921000"/>
            <a:ext cx="2523807" cy="3175000"/>
          </a:xfrm>
          <a:custGeom>
            <a:avLst/>
            <a:gdLst>
              <a:gd name="connsiteX0" fmla="*/ 0 w 2523807"/>
              <a:gd name="connsiteY0" fmla="*/ 0 h 3175000"/>
              <a:gd name="connsiteX1" fmla="*/ 2523807 w 2523807"/>
              <a:gd name="connsiteY1" fmla="*/ 0 h 3175000"/>
              <a:gd name="connsiteX2" fmla="*/ 2523807 w 2523807"/>
              <a:gd name="connsiteY2" fmla="*/ 3175000 h 3175000"/>
              <a:gd name="connsiteX3" fmla="*/ 0 w 2523807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3175000">
                <a:moveTo>
                  <a:pt x="0" y="0"/>
                </a:moveTo>
                <a:lnTo>
                  <a:pt x="2523807" y="0"/>
                </a:lnTo>
                <a:lnTo>
                  <a:pt x="2523807" y="3175000"/>
                </a:lnTo>
                <a:lnTo>
                  <a:pt x="0" y="3175000"/>
                </a:lnTo>
                <a:close/>
              </a:path>
            </a:pathLst>
          </a:custGeom>
          <a:solidFill>
            <a:srgbClr val="00314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6818820" y="2286000"/>
            <a:ext cx="1270000" cy="1270000"/>
          </a:xfrm>
          <a:custGeom>
            <a:avLst/>
            <a:gdLst>
              <a:gd name="connsiteX0" fmla="*/ 1270000 w 1270000"/>
              <a:gd name="connsiteY0" fmla="*/ 635000 h 1270000"/>
              <a:gd name="connsiteX1" fmla="*/ 635000 w 1270000"/>
              <a:gd name="connsiteY1" fmla="*/ 1270000 h 1270000"/>
              <a:gd name="connsiteX2" fmla="*/ 0 w 1270000"/>
              <a:gd name="connsiteY2" fmla="*/ 635000 h 1270000"/>
              <a:gd name="connsiteX3" fmla="*/ 635000 w 1270000"/>
              <a:gd name="connsiteY3" fmla="*/ 0 h 1270000"/>
              <a:gd name="connsiteX4" fmla="*/ 1270000 w 1270000"/>
              <a:gd name="connsiteY4" fmla="*/ 635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1270000">
                <a:moveTo>
                  <a:pt x="1270000" y="635000"/>
                </a:moveTo>
                <a:cubicBezTo>
                  <a:pt x="1270000" y="985701"/>
                  <a:pt x="985701" y="1270000"/>
                  <a:pt x="635000" y="1270000"/>
                </a:cubicBezTo>
                <a:cubicBezTo>
                  <a:pt x="284299" y="1270000"/>
                  <a:pt x="0" y="985701"/>
                  <a:pt x="0" y="635000"/>
                </a:cubicBezTo>
                <a:cubicBezTo>
                  <a:pt x="0" y="284299"/>
                  <a:pt x="284299" y="0"/>
                  <a:pt x="635000" y="0"/>
                </a:cubicBezTo>
                <a:cubicBezTo>
                  <a:pt x="985701" y="0"/>
                  <a:pt x="1270000" y="284299"/>
                  <a:pt x="1270000" y="635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9501378" y="2254250"/>
            <a:ext cx="1333500" cy="1333500"/>
          </a:xfrm>
          <a:custGeom>
            <a:avLst/>
            <a:gdLst>
              <a:gd name="connsiteX0" fmla="*/ 1333500 w 1333500"/>
              <a:gd name="connsiteY0" fmla="*/ 666750 h 1333500"/>
              <a:gd name="connsiteX1" fmla="*/ 666750 w 1333500"/>
              <a:gd name="connsiteY1" fmla="*/ 1333500 h 1333500"/>
              <a:gd name="connsiteX2" fmla="*/ 0 w 1333500"/>
              <a:gd name="connsiteY2" fmla="*/ 666750 h 1333500"/>
              <a:gd name="connsiteX3" fmla="*/ 666750 w 1333500"/>
              <a:gd name="connsiteY3" fmla="*/ 0 h 1333500"/>
              <a:gd name="connsiteX4" fmla="*/ 1333500 w 1333500"/>
              <a:gd name="connsiteY4" fmla="*/ 66675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1333500" y="666750"/>
                </a:moveTo>
                <a:cubicBezTo>
                  <a:pt x="1333500" y="1034986"/>
                  <a:pt x="1034986" y="1333500"/>
                  <a:pt x="666750" y="1333500"/>
                </a:cubicBezTo>
                <a:cubicBezTo>
                  <a:pt x="298515" y="1333500"/>
                  <a:pt x="0" y="1034986"/>
                  <a:pt x="0" y="666750"/>
                </a:cubicBezTo>
                <a:cubicBezTo>
                  <a:pt x="0" y="298514"/>
                  <a:pt x="298515" y="0"/>
                  <a:pt x="666750" y="0"/>
                </a:cubicBezTo>
                <a:cubicBezTo>
                  <a:pt x="1034986" y="0"/>
                  <a:pt x="1333500" y="298514"/>
                  <a:pt x="1333500" y="666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9469628" y="2222497"/>
            <a:ext cx="1397000" cy="1397002"/>
          </a:xfrm>
          <a:custGeom>
            <a:avLst/>
            <a:gdLst>
              <a:gd name="connsiteX0" fmla="*/ 698500 w 1397000"/>
              <a:gd name="connsiteY0" fmla="*/ 63503 h 1397002"/>
              <a:gd name="connsiteX1" fmla="*/ 1333500 w 1397000"/>
              <a:gd name="connsiteY1" fmla="*/ 698503 h 1397002"/>
              <a:gd name="connsiteX2" fmla="*/ 698500 w 1397000"/>
              <a:gd name="connsiteY2" fmla="*/ 1333503 h 1397002"/>
              <a:gd name="connsiteX3" fmla="*/ 63500 w 1397000"/>
              <a:gd name="connsiteY3" fmla="*/ 698503 h 1397002"/>
              <a:gd name="connsiteX4" fmla="*/ 698500 w 1397000"/>
              <a:gd name="connsiteY4" fmla="*/ 63503 h 1397002"/>
              <a:gd name="connsiteX5" fmla="*/ 698500 w 1397000"/>
              <a:gd name="connsiteY5" fmla="*/ 3 h 1397002"/>
              <a:gd name="connsiteX6" fmla="*/ 0 w 1397000"/>
              <a:gd name="connsiteY6" fmla="*/ 698484 h 1397002"/>
              <a:gd name="connsiteX7" fmla="*/ 698436 w 1397000"/>
              <a:gd name="connsiteY7" fmla="*/ 1397003 h 1397002"/>
              <a:gd name="connsiteX8" fmla="*/ 1397000 w 1397000"/>
              <a:gd name="connsiteY8" fmla="*/ 698522 h 1397002"/>
              <a:gd name="connsiteX9" fmla="*/ 1192403 w 1397000"/>
              <a:gd name="connsiteY9" fmla="*/ 204600 h 1397002"/>
              <a:gd name="connsiteX10" fmla="*/ 698500 w 1397000"/>
              <a:gd name="connsiteY10" fmla="*/ 3 h 13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7000" h="1397002">
                <a:moveTo>
                  <a:pt x="698500" y="63503"/>
                </a:moveTo>
                <a:cubicBezTo>
                  <a:pt x="1049210" y="63503"/>
                  <a:pt x="1333500" y="347805"/>
                  <a:pt x="1333500" y="698503"/>
                </a:cubicBezTo>
                <a:cubicBezTo>
                  <a:pt x="1333500" y="1049201"/>
                  <a:pt x="1049210" y="1333503"/>
                  <a:pt x="698500" y="1333503"/>
                </a:cubicBezTo>
                <a:cubicBezTo>
                  <a:pt x="347790" y="1333503"/>
                  <a:pt x="63500" y="1049201"/>
                  <a:pt x="63500" y="698503"/>
                </a:cubicBezTo>
                <a:cubicBezTo>
                  <a:pt x="63500" y="347805"/>
                  <a:pt x="347790" y="63503"/>
                  <a:pt x="698500" y="63503"/>
                </a:cubicBezTo>
                <a:moveTo>
                  <a:pt x="698500" y="3"/>
                </a:moveTo>
                <a:cubicBezTo>
                  <a:pt x="312738" y="-10"/>
                  <a:pt x="0" y="312708"/>
                  <a:pt x="0" y="698484"/>
                </a:cubicBezTo>
                <a:cubicBezTo>
                  <a:pt x="-64" y="1084252"/>
                  <a:pt x="312674" y="1396990"/>
                  <a:pt x="698436" y="1397003"/>
                </a:cubicBezTo>
                <a:cubicBezTo>
                  <a:pt x="1084199" y="1397015"/>
                  <a:pt x="1396937" y="1084297"/>
                  <a:pt x="1397000" y="698522"/>
                </a:cubicBezTo>
                <a:cubicBezTo>
                  <a:pt x="1397000" y="513267"/>
                  <a:pt x="1323403" y="335600"/>
                  <a:pt x="1192403" y="204600"/>
                </a:cubicBezTo>
                <a:cubicBezTo>
                  <a:pt x="1061720" y="73174"/>
                  <a:pt x="883856" y="-499"/>
                  <a:pt x="698500" y="3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8906192" y="2921000"/>
            <a:ext cx="2523807" cy="3175000"/>
          </a:xfrm>
          <a:custGeom>
            <a:avLst/>
            <a:gdLst>
              <a:gd name="connsiteX0" fmla="*/ 0 w 2523807"/>
              <a:gd name="connsiteY0" fmla="*/ 0 h 3175000"/>
              <a:gd name="connsiteX1" fmla="*/ 2523808 w 2523807"/>
              <a:gd name="connsiteY1" fmla="*/ 0 h 3175000"/>
              <a:gd name="connsiteX2" fmla="*/ 2523808 w 2523807"/>
              <a:gd name="connsiteY2" fmla="*/ 3175000 h 3175000"/>
              <a:gd name="connsiteX3" fmla="*/ 0 w 2523807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3175000">
                <a:moveTo>
                  <a:pt x="0" y="0"/>
                </a:moveTo>
                <a:lnTo>
                  <a:pt x="2523808" y="0"/>
                </a:lnTo>
                <a:lnTo>
                  <a:pt x="2523808" y="3175000"/>
                </a:lnTo>
                <a:lnTo>
                  <a:pt x="0" y="3175000"/>
                </a:lnTo>
                <a:close/>
              </a:path>
            </a:pathLst>
          </a:custGeom>
          <a:solidFill>
            <a:srgbClr val="00314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9533128" y="2286000"/>
            <a:ext cx="1270000" cy="1270000"/>
          </a:xfrm>
          <a:custGeom>
            <a:avLst/>
            <a:gdLst>
              <a:gd name="connsiteX0" fmla="*/ 1270000 w 1270000"/>
              <a:gd name="connsiteY0" fmla="*/ 635000 h 1270000"/>
              <a:gd name="connsiteX1" fmla="*/ 635000 w 1270000"/>
              <a:gd name="connsiteY1" fmla="*/ 1270000 h 1270000"/>
              <a:gd name="connsiteX2" fmla="*/ 0 w 1270000"/>
              <a:gd name="connsiteY2" fmla="*/ 635000 h 1270000"/>
              <a:gd name="connsiteX3" fmla="*/ 635000 w 1270000"/>
              <a:gd name="connsiteY3" fmla="*/ 0 h 1270000"/>
              <a:gd name="connsiteX4" fmla="*/ 1270000 w 1270000"/>
              <a:gd name="connsiteY4" fmla="*/ 635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1270000">
                <a:moveTo>
                  <a:pt x="1270000" y="635000"/>
                </a:moveTo>
                <a:cubicBezTo>
                  <a:pt x="1270000" y="985701"/>
                  <a:pt x="985701" y="1270000"/>
                  <a:pt x="635000" y="1270000"/>
                </a:cubicBezTo>
                <a:cubicBezTo>
                  <a:pt x="284299" y="1270000"/>
                  <a:pt x="0" y="985701"/>
                  <a:pt x="0" y="635000"/>
                </a:cubicBezTo>
                <a:cubicBezTo>
                  <a:pt x="0" y="284299"/>
                  <a:pt x="284299" y="0"/>
                  <a:pt x="635000" y="0"/>
                </a:cubicBezTo>
                <a:cubicBezTo>
                  <a:pt x="985701" y="0"/>
                  <a:pt x="1270000" y="284299"/>
                  <a:pt x="1270000" y="635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60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mate Containers Dark">
    <p:bg>
      <p:bgPr>
        <a:solidFill>
          <a:srgbClr val="003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1358519" y="2254250"/>
            <a:ext cx="1333500" cy="1333500"/>
          </a:xfrm>
          <a:custGeom>
            <a:avLst/>
            <a:gdLst>
              <a:gd name="connsiteX0" fmla="*/ 1333500 w 1333500"/>
              <a:gd name="connsiteY0" fmla="*/ 666750 h 1333500"/>
              <a:gd name="connsiteX1" fmla="*/ 666750 w 1333500"/>
              <a:gd name="connsiteY1" fmla="*/ 1333500 h 1333500"/>
              <a:gd name="connsiteX2" fmla="*/ 0 w 1333500"/>
              <a:gd name="connsiteY2" fmla="*/ 666750 h 1333500"/>
              <a:gd name="connsiteX3" fmla="*/ 666750 w 1333500"/>
              <a:gd name="connsiteY3" fmla="*/ 0 h 1333500"/>
              <a:gd name="connsiteX4" fmla="*/ 1333500 w 1333500"/>
              <a:gd name="connsiteY4" fmla="*/ 66675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1333500" y="666750"/>
                </a:moveTo>
                <a:cubicBezTo>
                  <a:pt x="1333500" y="1034986"/>
                  <a:pt x="1034986" y="1333500"/>
                  <a:pt x="666750" y="1333500"/>
                </a:cubicBezTo>
                <a:cubicBezTo>
                  <a:pt x="298514" y="1333500"/>
                  <a:pt x="0" y="1034986"/>
                  <a:pt x="0" y="666750"/>
                </a:cubicBezTo>
                <a:cubicBezTo>
                  <a:pt x="0" y="298514"/>
                  <a:pt x="298514" y="0"/>
                  <a:pt x="666750" y="0"/>
                </a:cubicBezTo>
                <a:cubicBezTo>
                  <a:pt x="1034986" y="0"/>
                  <a:pt x="1333500" y="298514"/>
                  <a:pt x="1333500" y="666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1326749" y="2222497"/>
            <a:ext cx="1396993" cy="1397002"/>
          </a:xfrm>
          <a:custGeom>
            <a:avLst/>
            <a:gdLst>
              <a:gd name="connsiteX0" fmla="*/ 698519 w 1396993"/>
              <a:gd name="connsiteY0" fmla="*/ 63503 h 1397002"/>
              <a:gd name="connsiteX1" fmla="*/ 1333519 w 1396993"/>
              <a:gd name="connsiteY1" fmla="*/ 698503 h 1397002"/>
              <a:gd name="connsiteX2" fmla="*/ 698519 w 1396993"/>
              <a:gd name="connsiteY2" fmla="*/ 1333503 h 1397002"/>
              <a:gd name="connsiteX3" fmla="*/ 63519 w 1396993"/>
              <a:gd name="connsiteY3" fmla="*/ 698503 h 1397002"/>
              <a:gd name="connsiteX4" fmla="*/ 698519 w 1396993"/>
              <a:gd name="connsiteY4" fmla="*/ 63503 h 1397002"/>
              <a:gd name="connsiteX5" fmla="*/ 698519 w 1396993"/>
              <a:gd name="connsiteY5" fmla="*/ 3 h 1397002"/>
              <a:gd name="connsiteX6" fmla="*/ 0 w 1396993"/>
              <a:gd name="connsiteY6" fmla="*/ 698484 h 1397002"/>
              <a:gd name="connsiteX7" fmla="*/ 698475 w 1396993"/>
              <a:gd name="connsiteY7" fmla="*/ 1397003 h 1397002"/>
              <a:gd name="connsiteX8" fmla="*/ 1396994 w 1396993"/>
              <a:gd name="connsiteY8" fmla="*/ 698522 h 1397002"/>
              <a:gd name="connsiteX9" fmla="*/ 1192422 w 1396993"/>
              <a:gd name="connsiteY9" fmla="*/ 204600 h 1397002"/>
              <a:gd name="connsiteX10" fmla="*/ 698519 w 1396993"/>
              <a:gd name="connsiteY10" fmla="*/ 3 h 13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993" h="1397002">
                <a:moveTo>
                  <a:pt x="698519" y="63503"/>
                </a:moveTo>
                <a:cubicBezTo>
                  <a:pt x="1049217" y="63503"/>
                  <a:pt x="1333519" y="347805"/>
                  <a:pt x="1333519" y="698503"/>
                </a:cubicBezTo>
                <a:cubicBezTo>
                  <a:pt x="1333519" y="1049201"/>
                  <a:pt x="1049217" y="1333503"/>
                  <a:pt x="698519" y="1333503"/>
                </a:cubicBezTo>
                <a:cubicBezTo>
                  <a:pt x="347821" y="1333503"/>
                  <a:pt x="63519" y="1049201"/>
                  <a:pt x="63519" y="698503"/>
                </a:cubicBezTo>
                <a:cubicBezTo>
                  <a:pt x="63519" y="347805"/>
                  <a:pt x="347821" y="63503"/>
                  <a:pt x="698519" y="63503"/>
                </a:cubicBezTo>
                <a:moveTo>
                  <a:pt x="698519" y="3"/>
                </a:moveTo>
                <a:cubicBezTo>
                  <a:pt x="312750" y="-10"/>
                  <a:pt x="6" y="312709"/>
                  <a:pt x="0" y="698484"/>
                </a:cubicBezTo>
                <a:cubicBezTo>
                  <a:pt x="-13" y="1084253"/>
                  <a:pt x="312706" y="1396990"/>
                  <a:pt x="698475" y="1397003"/>
                </a:cubicBezTo>
                <a:cubicBezTo>
                  <a:pt x="1084243" y="1397016"/>
                  <a:pt x="1396987" y="1084297"/>
                  <a:pt x="1396994" y="698522"/>
                </a:cubicBezTo>
                <a:cubicBezTo>
                  <a:pt x="1397000" y="513267"/>
                  <a:pt x="1323416" y="335600"/>
                  <a:pt x="1192422" y="204600"/>
                </a:cubicBezTo>
                <a:cubicBezTo>
                  <a:pt x="1061733" y="73149"/>
                  <a:pt x="883876" y="-524"/>
                  <a:pt x="698519" y="3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763333" y="2921000"/>
            <a:ext cx="2523807" cy="3175000"/>
          </a:xfrm>
          <a:custGeom>
            <a:avLst/>
            <a:gdLst>
              <a:gd name="connsiteX0" fmla="*/ 0 w 2523807"/>
              <a:gd name="connsiteY0" fmla="*/ 0 h 3175000"/>
              <a:gd name="connsiteX1" fmla="*/ 2523807 w 2523807"/>
              <a:gd name="connsiteY1" fmla="*/ 0 h 3175000"/>
              <a:gd name="connsiteX2" fmla="*/ 2523807 w 2523807"/>
              <a:gd name="connsiteY2" fmla="*/ 3175000 h 3175000"/>
              <a:gd name="connsiteX3" fmla="*/ 0 w 2523807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3175000">
                <a:moveTo>
                  <a:pt x="0" y="0"/>
                </a:moveTo>
                <a:lnTo>
                  <a:pt x="2523807" y="0"/>
                </a:lnTo>
                <a:lnTo>
                  <a:pt x="2523807" y="3175000"/>
                </a:lnTo>
                <a:lnTo>
                  <a:pt x="0" y="31750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1390269" y="2286000"/>
            <a:ext cx="1270000" cy="1270000"/>
          </a:xfrm>
          <a:custGeom>
            <a:avLst/>
            <a:gdLst>
              <a:gd name="connsiteX0" fmla="*/ 1270000 w 1270000"/>
              <a:gd name="connsiteY0" fmla="*/ 635000 h 1270000"/>
              <a:gd name="connsiteX1" fmla="*/ 635000 w 1270000"/>
              <a:gd name="connsiteY1" fmla="*/ 1270000 h 1270000"/>
              <a:gd name="connsiteX2" fmla="*/ 0 w 1270000"/>
              <a:gd name="connsiteY2" fmla="*/ 635000 h 1270000"/>
              <a:gd name="connsiteX3" fmla="*/ 635000 w 1270000"/>
              <a:gd name="connsiteY3" fmla="*/ 0 h 1270000"/>
              <a:gd name="connsiteX4" fmla="*/ 1270000 w 1270000"/>
              <a:gd name="connsiteY4" fmla="*/ 635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1270000">
                <a:moveTo>
                  <a:pt x="1270000" y="635000"/>
                </a:moveTo>
                <a:cubicBezTo>
                  <a:pt x="1270000" y="985701"/>
                  <a:pt x="985701" y="1270000"/>
                  <a:pt x="635000" y="1270000"/>
                </a:cubicBezTo>
                <a:cubicBezTo>
                  <a:pt x="284299" y="1270000"/>
                  <a:pt x="0" y="985701"/>
                  <a:pt x="0" y="635000"/>
                </a:cubicBezTo>
                <a:cubicBezTo>
                  <a:pt x="0" y="284299"/>
                  <a:pt x="284299" y="0"/>
                  <a:pt x="635000" y="0"/>
                </a:cubicBezTo>
                <a:cubicBezTo>
                  <a:pt x="985701" y="0"/>
                  <a:pt x="1270000" y="284299"/>
                  <a:pt x="1270000" y="635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4072763" y="2254250"/>
            <a:ext cx="1333500" cy="1333500"/>
          </a:xfrm>
          <a:custGeom>
            <a:avLst/>
            <a:gdLst>
              <a:gd name="connsiteX0" fmla="*/ 1333500 w 1333500"/>
              <a:gd name="connsiteY0" fmla="*/ 666750 h 1333500"/>
              <a:gd name="connsiteX1" fmla="*/ 666750 w 1333500"/>
              <a:gd name="connsiteY1" fmla="*/ 1333500 h 1333500"/>
              <a:gd name="connsiteX2" fmla="*/ 0 w 1333500"/>
              <a:gd name="connsiteY2" fmla="*/ 666750 h 1333500"/>
              <a:gd name="connsiteX3" fmla="*/ 666750 w 1333500"/>
              <a:gd name="connsiteY3" fmla="*/ 0 h 1333500"/>
              <a:gd name="connsiteX4" fmla="*/ 1333500 w 1333500"/>
              <a:gd name="connsiteY4" fmla="*/ 66675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1333500" y="666750"/>
                </a:moveTo>
                <a:cubicBezTo>
                  <a:pt x="1333500" y="1034986"/>
                  <a:pt x="1034986" y="1333500"/>
                  <a:pt x="666750" y="1333500"/>
                </a:cubicBezTo>
                <a:cubicBezTo>
                  <a:pt x="298514" y="1333500"/>
                  <a:pt x="0" y="1034986"/>
                  <a:pt x="0" y="666750"/>
                </a:cubicBezTo>
                <a:cubicBezTo>
                  <a:pt x="0" y="298514"/>
                  <a:pt x="298514" y="0"/>
                  <a:pt x="666750" y="0"/>
                </a:cubicBezTo>
                <a:cubicBezTo>
                  <a:pt x="1034986" y="0"/>
                  <a:pt x="1333500" y="298514"/>
                  <a:pt x="1333500" y="666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4040994" y="2222497"/>
            <a:ext cx="1397000" cy="1397002"/>
          </a:xfrm>
          <a:custGeom>
            <a:avLst/>
            <a:gdLst>
              <a:gd name="connsiteX0" fmla="*/ 698519 w 1397000"/>
              <a:gd name="connsiteY0" fmla="*/ 63503 h 1397002"/>
              <a:gd name="connsiteX1" fmla="*/ 1333519 w 1397000"/>
              <a:gd name="connsiteY1" fmla="*/ 698503 h 1397002"/>
              <a:gd name="connsiteX2" fmla="*/ 698519 w 1397000"/>
              <a:gd name="connsiteY2" fmla="*/ 1333503 h 1397002"/>
              <a:gd name="connsiteX3" fmla="*/ 63519 w 1397000"/>
              <a:gd name="connsiteY3" fmla="*/ 698503 h 1397002"/>
              <a:gd name="connsiteX4" fmla="*/ 698519 w 1397000"/>
              <a:gd name="connsiteY4" fmla="*/ 63503 h 1397002"/>
              <a:gd name="connsiteX5" fmla="*/ 698519 w 1397000"/>
              <a:gd name="connsiteY5" fmla="*/ 3 h 1397002"/>
              <a:gd name="connsiteX6" fmla="*/ 0 w 1397000"/>
              <a:gd name="connsiteY6" fmla="*/ 698484 h 1397002"/>
              <a:gd name="connsiteX7" fmla="*/ 698474 w 1397000"/>
              <a:gd name="connsiteY7" fmla="*/ 1397003 h 1397002"/>
              <a:gd name="connsiteX8" fmla="*/ 1397000 w 1397000"/>
              <a:gd name="connsiteY8" fmla="*/ 698522 h 1397002"/>
              <a:gd name="connsiteX9" fmla="*/ 1192422 w 1397000"/>
              <a:gd name="connsiteY9" fmla="*/ 204600 h 1397002"/>
              <a:gd name="connsiteX10" fmla="*/ 698519 w 1397000"/>
              <a:gd name="connsiteY10" fmla="*/ 3 h 13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7000" h="1397002">
                <a:moveTo>
                  <a:pt x="698519" y="63503"/>
                </a:moveTo>
                <a:cubicBezTo>
                  <a:pt x="1049217" y="63503"/>
                  <a:pt x="1333519" y="347805"/>
                  <a:pt x="1333519" y="698503"/>
                </a:cubicBezTo>
                <a:cubicBezTo>
                  <a:pt x="1333519" y="1049201"/>
                  <a:pt x="1049217" y="1333503"/>
                  <a:pt x="698519" y="1333503"/>
                </a:cubicBezTo>
                <a:cubicBezTo>
                  <a:pt x="347821" y="1333503"/>
                  <a:pt x="63519" y="1049201"/>
                  <a:pt x="63519" y="698503"/>
                </a:cubicBezTo>
                <a:cubicBezTo>
                  <a:pt x="63519" y="347805"/>
                  <a:pt x="347821" y="63503"/>
                  <a:pt x="698519" y="63503"/>
                </a:cubicBezTo>
                <a:moveTo>
                  <a:pt x="698519" y="3"/>
                </a:moveTo>
                <a:cubicBezTo>
                  <a:pt x="312750" y="-10"/>
                  <a:pt x="6" y="312708"/>
                  <a:pt x="0" y="698484"/>
                </a:cubicBezTo>
                <a:cubicBezTo>
                  <a:pt x="-13" y="1084252"/>
                  <a:pt x="312706" y="1396990"/>
                  <a:pt x="698474" y="1397003"/>
                </a:cubicBezTo>
                <a:cubicBezTo>
                  <a:pt x="1084244" y="1397015"/>
                  <a:pt x="1396987" y="1084297"/>
                  <a:pt x="1397000" y="698522"/>
                </a:cubicBezTo>
                <a:cubicBezTo>
                  <a:pt x="1397000" y="513267"/>
                  <a:pt x="1323416" y="335600"/>
                  <a:pt x="1192422" y="204600"/>
                </a:cubicBezTo>
                <a:cubicBezTo>
                  <a:pt x="1061726" y="73167"/>
                  <a:pt x="883876" y="-505"/>
                  <a:pt x="698519" y="3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3477641" y="2921000"/>
            <a:ext cx="2523807" cy="3175000"/>
          </a:xfrm>
          <a:custGeom>
            <a:avLst/>
            <a:gdLst>
              <a:gd name="connsiteX0" fmla="*/ 0 w 2523807"/>
              <a:gd name="connsiteY0" fmla="*/ 0 h 3175000"/>
              <a:gd name="connsiteX1" fmla="*/ 2523808 w 2523807"/>
              <a:gd name="connsiteY1" fmla="*/ 0 h 3175000"/>
              <a:gd name="connsiteX2" fmla="*/ 2523808 w 2523807"/>
              <a:gd name="connsiteY2" fmla="*/ 3175000 h 3175000"/>
              <a:gd name="connsiteX3" fmla="*/ 0 w 2523807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3175000">
                <a:moveTo>
                  <a:pt x="0" y="0"/>
                </a:moveTo>
                <a:lnTo>
                  <a:pt x="2523808" y="0"/>
                </a:lnTo>
                <a:lnTo>
                  <a:pt x="2523808" y="3175000"/>
                </a:lnTo>
                <a:lnTo>
                  <a:pt x="0" y="31750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4104513" y="2286000"/>
            <a:ext cx="1270000" cy="1270000"/>
          </a:xfrm>
          <a:custGeom>
            <a:avLst/>
            <a:gdLst>
              <a:gd name="connsiteX0" fmla="*/ 1270000 w 1270000"/>
              <a:gd name="connsiteY0" fmla="*/ 635000 h 1270000"/>
              <a:gd name="connsiteX1" fmla="*/ 635000 w 1270000"/>
              <a:gd name="connsiteY1" fmla="*/ 1270000 h 1270000"/>
              <a:gd name="connsiteX2" fmla="*/ 0 w 1270000"/>
              <a:gd name="connsiteY2" fmla="*/ 635000 h 1270000"/>
              <a:gd name="connsiteX3" fmla="*/ 635000 w 1270000"/>
              <a:gd name="connsiteY3" fmla="*/ 0 h 1270000"/>
              <a:gd name="connsiteX4" fmla="*/ 1270000 w 1270000"/>
              <a:gd name="connsiteY4" fmla="*/ 635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1270000">
                <a:moveTo>
                  <a:pt x="1270000" y="635000"/>
                </a:moveTo>
                <a:cubicBezTo>
                  <a:pt x="1270000" y="985701"/>
                  <a:pt x="985701" y="1270000"/>
                  <a:pt x="635000" y="1270000"/>
                </a:cubicBezTo>
                <a:cubicBezTo>
                  <a:pt x="284299" y="1270000"/>
                  <a:pt x="0" y="985701"/>
                  <a:pt x="0" y="635000"/>
                </a:cubicBezTo>
                <a:cubicBezTo>
                  <a:pt x="0" y="284299"/>
                  <a:pt x="284299" y="0"/>
                  <a:pt x="635000" y="0"/>
                </a:cubicBezTo>
                <a:cubicBezTo>
                  <a:pt x="985701" y="0"/>
                  <a:pt x="1270000" y="284299"/>
                  <a:pt x="1270000" y="635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6787070" y="2254250"/>
            <a:ext cx="1333500" cy="1333500"/>
          </a:xfrm>
          <a:custGeom>
            <a:avLst/>
            <a:gdLst>
              <a:gd name="connsiteX0" fmla="*/ 1333500 w 1333500"/>
              <a:gd name="connsiteY0" fmla="*/ 666750 h 1333500"/>
              <a:gd name="connsiteX1" fmla="*/ 666750 w 1333500"/>
              <a:gd name="connsiteY1" fmla="*/ 1333500 h 1333500"/>
              <a:gd name="connsiteX2" fmla="*/ 0 w 1333500"/>
              <a:gd name="connsiteY2" fmla="*/ 666750 h 1333500"/>
              <a:gd name="connsiteX3" fmla="*/ 666750 w 1333500"/>
              <a:gd name="connsiteY3" fmla="*/ 0 h 1333500"/>
              <a:gd name="connsiteX4" fmla="*/ 1333500 w 1333500"/>
              <a:gd name="connsiteY4" fmla="*/ 66675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1333500" y="666750"/>
                </a:moveTo>
                <a:cubicBezTo>
                  <a:pt x="1333500" y="1034986"/>
                  <a:pt x="1034985" y="1333500"/>
                  <a:pt x="666750" y="1333500"/>
                </a:cubicBezTo>
                <a:cubicBezTo>
                  <a:pt x="298514" y="1333500"/>
                  <a:pt x="0" y="1034986"/>
                  <a:pt x="0" y="666750"/>
                </a:cubicBezTo>
                <a:cubicBezTo>
                  <a:pt x="0" y="298514"/>
                  <a:pt x="298514" y="0"/>
                  <a:pt x="666750" y="0"/>
                </a:cubicBezTo>
                <a:cubicBezTo>
                  <a:pt x="1034985" y="0"/>
                  <a:pt x="1333500" y="298514"/>
                  <a:pt x="1333500" y="666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6755320" y="2222497"/>
            <a:ext cx="1397000" cy="1397002"/>
          </a:xfrm>
          <a:custGeom>
            <a:avLst/>
            <a:gdLst>
              <a:gd name="connsiteX0" fmla="*/ 698500 w 1397000"/>
              <a:gd name="connsiteY0" fmla="*/ 63503 h 1397002"/>
              <a:gd name="connsiteX1" fmla="*/ 1333500 w 1397000"/>
              <a:gd name="connsiteY1" fmla="*/ 698503 h 1397002"/>
              <a:gd name="connsiteX2" fmla="*/ 698500 w 1397000"/>
              <a:gd name="connsiteY2" fmla="*/ 1333503 h 1397002"/>
              <a:gd name="connsiteX3" fmla="*/ 63500 w 1397000"/>
              <a:gd name="connsiteY3" fmla="*/ 698503 h 1397002"/>
              <a:gd name="connsiteX4" fmla="*/ 698500 w 1397000"/>
              <a:gd name="connsiteY4" fmla="*/ 63503 h 1397002"/>
              <a:gd name="connsiteX5" fmla="*/ 698500 w 1397000"/>
              <a:gd name="connsiteY5" fmla="*/ 3 h 1397002"/>
              <a:gd name="connsiteX6" fmla="*/ 0 w 1397000"/>
              <a:gd name="connsiteY6" fmla="*/ 698484 h 1397002"/>
              <a:gd name="connsiteX7" fmla="*/ 698436 w 1397000"/>
              <a:gd name="connsiteY7" fmla="*/ 1397003 h 1397002"/>
              <a:gd name="connsiteX8" fmla="*/ 1397000 w 1397000"/>
              <a:gd name="connsiteY8" fmla="*/ 698522 h 1397002"/>
              <a:gd name="connsiteX9" fmla="*/ 1192403 w 1397000"/>
              <a:gd name="connsiteY9" fmla="*/ 204600 h 1397002"/>
              <a:gd name="connsiteX10" fmla="*/ 698500 w 1397000"/>
              <a:gd name="connsiteY10" fmla="*/ 3 h 13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7000" h="1397002">
                <a:moveTo>
                  <a:pt x="698500" y="63503"/>
                </a:moveTo>
                <a:cubicBezTo>
                  <a:pt x="1049211" y="63503"/>
                  <a:pt x="1333500" y="347805"/>
                  <a:pt x="1333500" y="698503"/>
                </a:cubicBezTo>
                <a:cubicBezTo>
                  <a:pt x="1333500" y="1049201"/>
                  <a:pt x="1049211" y="1333503"/>
                  <a:pt x="698500" y="1333503"/>
                </a:cubicBezTo>
                <a:cubicBezTo>
                  <a:pt x="347790" y="1333503"/>
                  <a:pt x="63500" y="1049201"/>
                  <a:pt x="63500" y="698503"/>
                </a:cubicBezTo>
                <a:cubicBezTo>
                  <a:pt x="63500" y="347805"/>
                  <a:pt x="347790" y="63503"/>
                  <a:pt x="698500" y="63503"/>
                </a:cubicBezTo>
                <a:moveTo>
                  <a:pt x="698500" y="3"/>
                </a:moveTo>
                <a:cubicBezTo>
                  <a:pt x="312738" y="-10"/>
                  <a:pt x="0" y="312708"/>
                  <a:pt x="0" y="698484"/>
                </a:cubicBezTo>
                <a:cubicBezTo>
                  <a:pt x="-64" y="1084253"/>
                  <a:pt x="312674" y="1396990"/>
                  <a:pt x="698436" y="1397003"/>
                </a:cubicBezTo>
                <a:cubicBezTo>
                  <a:pt x="1084199" y="1397016"/>
                  <a:pt x="1396937" y="1084297"/>
                  <a:pt x="1397000" y="698522"/>
                </a:cubicBezTo>
                <a:cubicBezTo>
                  <a:pt x="1397000" y="513267"/>
                  <a:pt x="1323404" y="335600"/>
                  <a:pt x="1192403" y="204600"/>
                </a:cubicBezTo>
                <a:cubicBezTo>
                  <a:pt x="1061721" y="73155"/>
                  <a:pt x="883857" y="-518"/>
                  <a:pt x="698500" y="3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2C4C12-ABBF-48D4-A54F-1A6A3DEB8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  <p:sp>
        <p:nvSpPr>
          <p:cNvPr id="17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6191948" y="2921000"/>
            <a:ext cx="2523807" cy="3175000"/>
          </a:xfrm>
          <a:custGeom>
            <a:avLst/>
            <a:gdLst>
              <a:gd name="connsiteX0" fmla="*/ 0 w 2523807"/>
              <a:gd name="connsiteY0" fmla="*/ 0 h 3175000"/>
              <a:gd name="connsiteX1" fmla="*/ 2523807 w 2523807"/>
              <a:gd name="connsiteY1" fmla="*/ 0 h 3175000"/>
              <a:gd name="connsiteX2" fmla="*/ 2523807 w 2523807"/>
              <a:gd name="connsiteY2" fmla="*/ 3175000 h 3175000"/>
              <a:gd name="connsiteX3" fmla="*/ 0 w 2523807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3175000">
                <a:moveTo>
                  <a:pt x="0" y="0"/>
                </a:moveTo>
                <a:lnTo>
                  <a:pt x="2523807" y="0"/>
                </a:lnTo>
                <a:lnTo>
                  <a:pt x="2523807" y="3175000"/>
                </a:lnTo>
                <a:lnTo>
                  <a:pt x="0" y="31750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6818820" y="2286000"/>
            <a:ext cx="1270000" cy="1270000"/>
          </a:xfrm>
          <a:custGeom>
            <a:avLst/>
            <a:gdLst>
              <a:gd name="connsiteX0" fmla="*/ 1270000 w 1270000"/>
              <a:gd name="connsiteY0" fmla="*/ 635000 h 1270000"/>
              <a:gd name="connsiteX1" fmla="*/ 635000 w 1270000"/>
              <a:gd name="connsiteY1" fmla="*/ 1270000 h 1270000"/>
              <a:gd name="connsiteX2" fmla="*/ 0 w 1270000"/>
              <a:gd name="connsiteY2" fmla="*/ 635000 h 1270000"/>
              <a:gd name="connsiteX3" fmla="*/ 635000 w 1270000"/>
              <a:gd name="connsiteY3" fmla="*/ 0 h 1270000"/>
              <a:gd name="connsiteX4" fmla="*/ 1270000 w 1270000"/>
              <a:gd name="connsiteY4" fmla="*/ 635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1270000">
                <a:moveTo>
                  <a:pt x="1270000" y="635000"/>
                </a:moveTo>
                <a:cubicBezTo>
                  <a:pt x="1270000" y="985701"/>
                  <a:pt x="985701" y="1270000"/>
                  <a:pt x="635000" y="1270000"/>
                </a:cubicBezTo>
                <a:cubicBezTo>
                  <a:pt x="284299" y="1270000"/>
                  <a:pt x="0" y="985701"/>
                  <a:pt x="0" y="635000"/>
                </a:cubicBezTo>
                <a:cubicBezTo>
                  <a:pt x="0" y="284299"/>
                  <a:pt x="284299" y="0"/>
                  <a:pt x="635000" y="0"/>
                </a:cubicBezTo>
                <a:cubicBezTo>
                  <a:pt x="985701" y="0"/>
                  <a:pt x="1270000" y="284299"/>
                  <a:pt x="1270000" y="635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9501378" y="2254250"/>
            <a:ext cx="1333500" cy="1333500"/>
          </a:xfrm>
          <a:custGeom>
            <a:avLst/>
            <a:gdLst>
              <a:gd name="connsiteX0" fmla="*/ 1333500 w 1333500"/>
              <a:gd name="connsiteY0" fmla="*/ 666750 h 1333500"/>
              <a:gd name="connsiteX1" fmla="*/ 666750 w 1333500"/>
              <a:gd name="connsiteY1" fmla="*/ 1333500 h 1333500"/>
              <a:gd name="connsiteX2" fmla="*/ 0 w 1333500"/>
              <a:gd name="connsiteY2" fmla="*/ 666750 h 1333500"/>
              <a:gd name="connsiteX3" fmla="*/ 666750 w 1333500"/>
              <a:gd name="connsiteY3" fmla="*/ 0 h 1333500"/>
              <a:gd name="connsiteX4" fmla="*/ 1333500 w 1333500"/>
              <a:gd name="connsiteY4" fmla="*/ 66675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1333500" y="666750"/>
                </a:moveTo>
                <a:cubicBezTo>
                  <a:pt x="1333500" y="1034986"/>
                  <a:pt x="1034986" y="1333500"/>
                  <a:pt x="666750" y="1333500"/>
                </a:cubicBezTo>
                <a:cubicBezTo>
                  <a:pt x="298515" y="1333500"/>
                  <a:pt x="0" y="1034986"/>
                  <a:pt x="0" y="666750"/>
                </a:cubicBezTo>
                <a:cubicBezTo>
                  <a:pt x="0" y="298514"/>
                  <a:pt x="298515" y="0"/>
                  <a:pt x="666750" y="0"/>
                </a:cubicBezTo>
                <a:cubicBezTo>
                  <a:pt x="1034986" y="0"/>
                  <a:pt x="1333500" y="298514"/>
                  <a:pt x="1333500" y="666750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9469628" y="2222497"/>
            <a:ext cx="1397000" cy="1397002"/>
          </a:xfrm>
          <a:custGeom>
            <a:avLst/>
            <a:gdLst>
              <a:gd name="connsiteX0" fmla="*/ 698500 w 1397000"/>
              <a:gd name="connsiteY0" fmla="*/ 63503 h 1397002"/>
              <a:gd name="connsiteX1" fmla="*/ 1333500 w 1397000"/>
              <a:gd name="connsiteY1" fmla="*/ 698503 h 1397002"/>
              <a:gd name="connsiteX2" fmla="*/ 698500 w 1397000"/>
              <a:gd name="connsiteY2" fmla="*/ 1333503 h 1397002"/>
              <a:gd name="connsiteX3" fmla="*/ 63500 w 1397000"/>
              <a:gd name="connsiteY3" fmla="*/ 698503 h 1397002"/>
              <a:gd name="connsiteX4" fmla="*/ 698500 w 1397000"/>
              <a:gd name="connsiteY4" fmla="*/ 63503 h 1397002"/>
              <a:gd name="connsiteX5" fmla="*/ 698500 w 1397000"/>
              <a:gd name="connsiteY5" fmla="*/ 3 h 1397002"/>
              <a:gd name="connsiteX6" fmla="*/ 0 w 1397000"/>
              <a:gd name="connsiteY6" fmla="*/ 698484 h 1397002"/>
              <a:gd name="connsiteX7" fmla="*/ 698436 w 1397000"/>
              <a:gd name="connsiteY7" fmla="*/ 1397003 h 1397002"/>
              <a:gd name="connsiteX8" fmla="*/ 1397000 w 1397000"/>
              <a:gd name="connsiteY8" fmla="*/ 698522 h 1397002"/>
              <a:gd name="connsiteX9" fmla="*/ 1192403 w 1397000"/>
              <a:gd name="connsiteY9" fmla="*/ 204600 h 1397002"/>
              <a:gd name="connsiteX10" fmla="*/ 698500 w 1397000"/>
              <a:gd name="connsiteY10" fmla="*/ 3 h 13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7000" h="1397002">
                <a:moveTo>
                  <a:pt x="698500" y="63503"/>
                </a:moveTo>
                <a:cubicBezTo>
                  <a:pt x="1049210" y="63503"/>
                  <a:pt x="1333500" y="347805"/>
                  <a:pt x="1333500" y="698503"/>
                </a:cubicBezTo>
                <a:cubicBezTo>
                  <a:pt x="1333500" y="1049201"/>
                  <a:pt x="1049210" y="1333503"/>
                  <a:pt x="698500" y="1333503"/>
                </a:cubicBezTo>
                <a:cubicBezTo>
                  <a:pt x="347790" y="1333503"/>
                  <a:pt x="63500" y="1049201"/>
                  <a:pt x="63500" y="698503"/>
                </a:cubicBezTo>
                <a:cubicBezTo>
                  <a:pt x="63500" y="347805"/>
                  <a:pt x="347790" y="63503"/>
                  <a:pt x="698500" y="63503"/>
                </a:cubicBezTo>
                <a:moveTo>
                  <a:pt x="698500" y="3"/>
                </a:moveTo>
                <a:cubicBezTo>
                  <a:pt x="312738" y="-10"/>
                  <a:pt x="0" y="312708"/>
                  <a:pt x="0" y="698484"/>
                </a:cubicBezTo>
                <a:cubicBezTo>
                  <a:pt x="-64" y="1084252"/>
                  <a:pt x="312674" y="1396990"/>
                  <a:pt x="698436" y="1397003"/>
                </a:cubicBezTo>
                <a:cubicBezTo>
                  <a:pt x="1084199" y="1397015"/>
                  <a:pt x="1396937" y="1084297"/>
                  <a:pt x="1397000" y="698522"/>
                </a:cubicBezTo>
                <a:cubicBezTo>
                  <a:pt x="1397000" y="513267"/>
                  <a:pt x="1323403" y="335600"/>
                  <a:pt x="1192403" y="204600"/>
                </a:cubicBezTo>
                <a:cubicBezTo>
                  <a:pt x="1061720" y="73174"/>
                  <a:pt x="883856" y="-499"/>
                  <a:pt x="698500" y="3"/>
                </a:cubicBezTo>
                <a:close/>
              </a:path>
            </a:pathLst>
          </a:custGeom>
          <a:solidFill>
            <a:srgbClr val="C1523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8906192" y="2921000"/>
            <a:ext cx="2523807" cy="3175000"/>
          </a:xfrm>
          <a:custGeom>
            <a:avLst/>
            <a:gdLst>
              <a:gd name="connsiteX0" fmla="*/ 0 w 2523807"/>
              <a:gd name="connsiteY0" fmla="*/ 0 h 3175000"/>
              <a:gd name="connsiteX1" fmla="*/ 2523808 w 2523807"/>
              <a:gd name="connsiteY1" fmla="*/ 0 h 3175000"/>
              <a:gd name="connsiteX2" fmla="*/ 2523808 w 2523807"/>
              <a:gd name="connsiteY2" fmla="*/ 3175000 h 3175000"/>
              <a:gd name="connsiteX3" fmla="*/ 0 w 2523807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3175000">
                <a:moveTo>
                  <a:pt x="0" y="0"/>
                </a:moveTo>
                <a:lnTo>
                  <a:pt x="2523808" y="0"/>
                </a:lnTo>
                <a:lnTo>
                  <a:pt x="2523808" y="3175000"/>
                </a:lnTo>
                <a:lnTo>
                  <a:pt x="0" y="31750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05792338-8465-4668-989D-34ECD9CF9710}"/>
              </a:ext>
            </a:extLst>
          </p:cNvPr>
          <p:cNvSpPr/>
          <p:nvPr/>
        </p:nvSpPr>
        <p:spPr>
          <a:xfrm>
            <a:off x="9533128" y="2286000"/>
            <a:ext cx="1270000" cy="1270000"/>
          </a:xfrm>
          <a:custGeom>
            <a:avLst/>
            <a:gdLst>
              <a:gd name="connsiteX0" fmla="*/ 1270000 w 1270000"/>
              <a:gd name="connsiteY0" fmla="*/ 635000 h 1270000"/>
              <a:gd name="connsiteX1" fmla="*/ 635000 w 1270000"/>
              <a:gd name="connsiteY1" fmla="*/ 1270000 h 1270000"/>
              <a:gd name="connsiteX2" fmla="*/ 0 w 1270000"/>
              <a:gd name="connsiteY2" fmla="*/ 635000 h 1270000"/>
              <a:gd name="connsiteX3" fmla="*/ 635000 w 1270000"/>
              <a:gd name="connsiteY3" fmla="*/ 0 h 1270000"/>
              <a:gd name="connsiteX4" fmla="*/ 1270000 w 1270000"/>
              <a:gd name="connsiteY4" fmla="*/ 635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1270000">
                <a:moveTo>
                  <a:pt x="1270000" y="635000"/>
                </a:moveTo>
                <a:cubicBezTo>
                  <a:pt x="1270000" y="985701"/>
                  <a:pt x="985701" y="1270000"/>
                  <a:pt x="635000" y="1270000"/>
                </a:cubicBezTo>
                <a:cubicBezTo>
                  <a:pt x="284299" y="1270000"/>
                  <a:pt x="0" y="985701"/>
                  <a:pt x="0" y="635000"/>
                </a:cubicBezTo>
                <a:cubicBezTo>
                  <a:pt x="0" y="284299"/>
                  <a:pt x="284299" y="0"/>
                  <a:pt x="635000" y="0"/>
                </a:cubicBezTo>
                <a:cubicBezTo>
                  <a:pt x="985701" y="0"/>
                  <a:pt x="1270000" y="284299"/>
                  <a:pt x="1270000" y="635000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20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EEDB-5953-4C40-BB72-8AFE9AAA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399D1-F2B6-41E6-8342-CE8C8A274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7A290-5F84-4309-920D-2CEE6B1AC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3D85B-5186-4626-96A6-04A53EF1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72C1-B712-4F37-B020-8BBDE08A5B3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96921-A421-4BB3-B137-A0A37057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721FF-2031-4AA2-B9D0-2B6D2AC9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7444-4EEB-48AE-AF21-D06AA3D7B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20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1099-56FC-4303-89A0-812FDE6B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4D481-4EFD-4D7D-9916-B6A10DD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8ADEC-E4AB-44A4-8990-C8C6008BD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96362-CF23-44FE-9529-4D99CB14A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C0FA0-1FB5-4258-A1E2-8803FF515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7F6DE-C9FF-4F78-ACBA-F448972B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72C1-B712-4F37-B020-8BBDE08A5B3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E6375-9BD8-4D5E-B671-0CE1292F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CE4A8-31A2-43C6-8356-F07E06F2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7444-4EEB-48AE-AF21-D06AA3D7B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4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CE44-A130-4734-859D-A1566452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D322E-ABAC-41F7-A456-84056F229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72C1-B712-4F37-B020-8BBDE08A5B3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F095F-9DDA-40DA-939D-7C85ECF6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895FA-D84C-476A-AB52-A59FA680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7444-4EEB-48AE-AF21-D06AA3D7B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48A52-6EF1-4F21-87CE-66294087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72C1-B712-4F37-B020-8BBDE08A5B3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FB396-17E6-4824-8AB3-DEB6FBA5A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52321-D5B7-4CD7-AF52-1C17B506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7444-4EEB-48AE-AF21-D06AA3D7B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72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59B6-0D18-4313-A0AC-3D0FA296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EED5-F028-43FE-8CE0-8C15C5D9A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CF71A-BA90-42F1-AA45-4A9A0392B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2F67C-715E-4ED9-B0AE-B034CFB9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72C1-B712-4F37-B020-8BBDE08A5B3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1D14C-CEFA-4CB2-9331-D055419B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59B23-0D7C-4D46-B3F1-49E00D81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7444-4EEB-48AE-AF21-D06AA3D7B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95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C586-635F-4C5D-8F95-34B7B23F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45027-9554-4D43-B0A6-2CBEFA992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71822-F708-4E7B-95FB-E87EBE615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C5C6F-8999-492C-9BD8-6362DC95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72C1-B712-4F37-B020-8BBDE08A5B3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9742C-D429-4A6E-91AF-A9C49F48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D5363-2FD2-4283-BC03-51BC7CF0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7444-4EEB-48AE-AF21-D06AA3D7B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51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2DA0-5D74-4E0B-B175-F2C2D2CC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EB5EF-7E84-4EB3-B82D-9F40B1B8B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DD0D2-C613-4EEC-88C5-67ADD01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72C1-B712-4F37-B020-8BBDE08A5B3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0DB54-DBA7-43FB-8CAD-95685E54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33CA7-F156-462C-BB68-1C5F9ED2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7444-4EEB-48AE-AF21-D06AA3D7B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66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BA34A-1BA5-430A-8216-281C14D59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E13A1-226A-41F8-A601-24A3EF6F5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5643-B894-4D4E-AD74-CDC6BEC0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72C1-B712-4F37-B020-8BBDE08A5B3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8600-A14D-44DD-9729-47E8AD13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CE77-D3FB-4885-A693-E8C66241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7444-4EEB-48AE-AF21-D06AA3D7B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1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O">
    <p:bg>
      <p:bgPr>
        <a:solidFill>
          <a:srgbClr val="003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F4B9D5-BCB6-4C96-B676-E25E0D45E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  <p:sp>
        <p:nvSpPr>
          <p:cNvPr id="12" name="Graphic 6">
            <a:extLst>
              <a:ext uri="{FF2B5EF4-FFF2-40B4-BE49-F238E27FC236}">
                <a16:creationId xmlns:a16="http://schemas.microsoft.com/office/drawing/2014/main" id="{57A357F9-D0C1-494C-B210-96C463EB7071}"/>
              </a:ext>
            </a:extLst>
          </p:cNvPr>
          <p:cNvSpPr/>
          <p:nvPr userDrawn="1"/>
        </p:nvSpPr>
        <p:spPr>
          <a:xfrm>
            <a:off x="0" y="5461000"/>
            <a:ext cx="12192000" cy="1397000"/>
          </a:xfrm>
          <a:custGeom>
            <a:avLst/>
            <a:gdLst>
              <a:gd name="connsiteX0" fmla="*/ 0 w 12192000"/>
              <a:gd name="connsiteY0" fmla="*/ 0 h 1397000"/>
              <a:gd name="connsiteX1" fmla="*/ 12192000 w 12192000"/>
              <a:gd name="connsiteY1" fmla="*/ 0 h 1397000"/>
              <a:gd name="connsiteX2" fmla="*/ 12192000 w 12192000"/>
              <a:gd name="connsiteY2" fmla="*/ 1397000 h 1397000"/>
              <a:gd name="connsiteX3" fmla="*/ 0 w 12192000"/>
              <a:gd name="connsiteY3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97000">
                <a:moveTo>
                  <a:pt x="0" y="0"/>
                </a:moveTo>
                <a:lnTo>
                  <a:pt x="12192000" y="0"/>
                </a:lnTo>
                <a:lnTo>
                  <a:pt x="12192000" y="1397000"/>
                </a:lnTo>
                <a:lnTo>
                  <a:pt x="0" y="1397000"/>
                </a:lnTo>
                <a:close/>
              </a:path>
            </a:pathLst>
          </a:custGeom>
          <a:gradFill>
            <a:gsLst>
              <a:gs pos="0">
                <a:srgbClr val="58B6E7">
                  <a:alpha val="50000"/>
                </a:srgbClr>
              </a:gs>
              <a:gs pos="100000">
                <a:srgbClr val="58B6E7">
                  <a:alpha val="0"/>
                </a:srgbClr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98F841-A9FA-46DE-A425-70FB730ECC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29" y="5408715"/>
            <a:ext cx="4620671" cy="1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eneric">
    <p:bg>
      <p:bgPr>
        <a:solidFill>
          <a:srgbClr val="003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6">
            <a:extLst>
              <a:ext uri="{FF2B5EF4-FFF2-40B4-BE49-F238E27FC236}">
                <a16:creationId xmlns:a16="http://schemas.microsoft.com/office/drawing/2014/main" id="{57A357F9-D0C1-494C-B210-96C463EB7071}"/>
              </a:ext>
            </a:extLst>
          </p:cNvPr>
          <p:cNvSpPr/>
          <p:nvPr userDrawn="1"/>
        </p:nvSpPr>
        <p:spPr>
          <a:xfrm>
            <a:off x="0" y="5461000"/>
            <a:ext cx="12192000" cy="1397000"/>
          </a:xfrm>
          <a:custGeom>
            <a:avLst/>
            <a:gdLst>
              <a:gd name="connsiteX0" fmla="*/ 0 w 12192000"/>
              <a:gd name="connsiteY0" fmla="*/ 0 h 1397000"/>
              <a:gd name="connsiteX1" fmla="*/ 12192000 w 12192000"/>
              <a:gd name="connsiteY1" fmla="*/ 0 h 1397000"/>
              <a:gd name="connsiteX2" fmla="*/ 12192000 w 12192000"/>
              <a:gd name="connsiteY2" fmla="*/ 1397000 h 1397000"/>
              <a:gd name="connsiteX3" fmla="*/ 0 w 12192000"/>
              <a:gd name="connsiteY3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97000">
                <a:moveTo>
                  <a:pt x="0" y="0"/>
                </a:moveTo>
                <a:lnTo>
                  <a:pt x="12192000" y="0"/>
                </a:lnTo>
                <a:lnTo>
                  <a:pt x="12192000" y="1397000"/>
                </a:lnTo>
                <a:lnTo>
                  <a:pt x="0" y="1397000"/>
                </a:lnTo>
                <a:close/>
              </a:path>
            </a:pathLst>
          </a:custGeom>
          <a:gradFill>
            <a:gsLst>
              <a:gs pos="0">
                <a:srgbClr val="58B6E7">
                  <a:alpha val="50000"/>
                </a:srgbClr>
              </a:gs>
              <a:gs pos="100000">
                <a:srgbClr val="58B6E7">
                  <a:alpha val="0"/>
                </a:srgbClr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98F841-A9FA-46DE-A425-70FB730EC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29" y="5408715"/>
            <a:ext cx="4620671" cy="1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0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64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O Backgrou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B1A585-D54D-4110-9DE4-A7192E05E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6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O Background Dark">
    <p:bg>
      <p:bgPr>
        <a:solidFill>
          <a:srgbClr val="003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1B9358-4C36-4779-B9C3-6A49EDEE4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5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iners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763333" y="1651000"/>
            <a:ext cx="2523807" cy="1270000"/>
          </a:xfrm>
          <a:custGeom>
            <a:avLst/>
            <a:gdLst>
              <a:gd name="connsiteX0" fmla="*/ 0 w 2523807"/>
              <a:gd name="connsiteY0" fmla="*/ 0 h 1270000"/>
              <a:gd name="connsiteX1" fmla="*/ 2523807 w 2523807"/>
              <a:gd name="connsiteY1" fmla="*/ 0 h 1270000"/>
              <a:gd name="connsiteX2" fmla="*/ 2523807 w 2523807"/>
              <a:gd name="connsiteY2" fmla="*/ 1270000 h 1270000"/>
              <a:gd name="connsiteX3" fmla="*/ 0 w 2523807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1270000">
                <a:moveTo>
                  <a:pt x="0" y="0"/>
                </a:moveTo>
                <a:lnTo>
                  <a:pt x="2523807" y="0"/>
                </a:lnTo>
                <a:lnTo>
                  <a:pt x="2523807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763333" y="3238500"/>
            <a:ext cx="2523807" cy="2857500"/>
          </a:xfrm>
          <a:custGeom>
            <a:avLst/>
            <a:gdLst>
              <a:gd name="connsiteX0" fmla="*/ 0 w 2523807"/>
              <a:gd name="connsiteY0" fmla="*/ 0 h 2857500"/>
              <a:gd name="connsiteX1" fmla="*/ 2523807 w 2523807"/>
              <a:gd name="connsiteY1" fmla="*/ 0 h 2857500"/>
              <a:gd name="connsiteX2" fmla="*/ 2523807 w 2523807"/>
              <a:gd name="connsiteY2" fmla="*/ 2857500 h 2857500"/>
              <a:gd name="connsiteX3" fmla="*/ 0 w 2523807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2857500">
                <a:moveTo>
                  <a:pt x="0" y="0"/>
                </a:moveTo>
                <a:lnTo>
                  <a:pt x="2523807" y="0"/>
                </a:lnTo>
                <a:lnTo>
                  <a:pt x="2523807" y="2857500"/>
                </a:lnTo>
                <a:lnTo>
                  <a:pt x="0" y="28575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763333" y="2921000"/>
            <a:ext cx="2523807" cy="452183"/>
          </a:xfrm>
          <a:custGeom>
            <a:avLst/>
            <a:gdLst>
              <a:gd name="connsiteX0" fmla="*/ 2523807 w 2523807"/>
              <a:gd name="connsiteY0" fmla="*/ 0 h 452183"/>
              <a:gd name="connsiteX1" fmla="*/ 0 w 2523807"/>
              <a:gd name="connsiteY1" fmla="*/ 0 h 452183"/>
              <a:gd name="connsiteX2" fmla="*/ 0 w 2523807"/>
              <a:gd name="connsiteY2" fmla="*/ 317500 h 452183"/>
              <a:gd name="connsiteX3" fmla="*/ 1127189 w 2523807"/>
              <a:gd name="connsiteY3" fmla="*/ 317500 h 452183"/>
              <a:gd name="connsiteX4" fmla="*/ 1127189 w 2523807"/>
              <a:gd name="connsiteY4" fmla="*/ 317500 h 452183"/>
              <a:gd name="connsiteX5" fmla="*/ 1261936 w 2523807"/>
              <a:gd name="connsiteY5" fmla="*/ 452184 h 452183"/>
              <a:gd name="connsiteX6" fmla="*/ 1396619 w 2523807"/>
              <a:gd name="connsiteY6" fmla="*/ 317500 h 452183"/>
              <a:gd name="connsiteX7" fmla="*/ 1396619 w 2523807"/>
              <a:gd name="connsiteY7" fmla="*/ 317500 h 452183"/>
              <a:gd name="connsiteX8" fmla="*/ 2523807 w 2523807"/>
              <a:gd name="connsiteY8" fmla="*/ 317500 h 452183"/>
              <a:gd name="connsiteX9" fmla="*/ 2523807 w 2523807"/>
              <a:gd name="connsiteY9" fmla="*/ 0 h 45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3807" h="452183">
                <a:moveTo>
                  <a:pt x="2523807" y="0"/>
                </a:moveTo>
                <a:lnTo>
                  <a:pt x="0" y="0"/>
                </a:lnTo>
                <a:lnTo>
                  <a:pt x="0" y="317500"/>
                </a:lnTo>
                <a:lnTo>
                  <a:pt x="1127189" y="317500"/>
                </a:lnTo>
                <a:lnTo>
                  <a:pt x="1127189" y="317500"/>
                </a:lnTo>
                <a:lnTo>
                  <a:pt x="1261936" y="452184"/>
                </a:lnTo>
                <a:lnTo>
                  <a:pt x="1396619" y="317500"/>
                </a:lnTo>
                <a:lnTo>
                  <a:pt x="1396619" y="317500"/>
                </a:lnTo>
                <a:lnTo>
                  <a:pt x="2523807" y="317500"/>
                </a:lnTo>
                <a:lnTo>
                  <a:pt x="2523807" y="0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3477641" y="1651000"/>
            <a:ext cx="2523807" cy="1270000"/>
          </a:xfrm>
          <a:custGeom>
            <a:avLst/>
            <a:gdLst>
              <a:gd name="connsiteX0" fmla="*/ 0 w 2523807"/>
              <a:gd name="connsiteY0" fmla="*/ 0 h 1270000"/>
              <a:gd name="connsiteX1" fmla="*/ 2523808 w 2523807"/>
              <a:gd name="connsiteY1" fmla="*/ 0 h 1270000"/>
              <a:gd name="connsiteX2" fmla="*/ 2523808 w 2523807"/>
              <a:gd name="connsiteY2" fmla="*/ 1270000 h 1270000"/>
              <a:gd name="connsiteX3" fmla="*/ 0 w 2523807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1270000">
                <a:moveTo>
                  <a:pt x="0" y="0"/>
                </a:moveTo>
                <a:lnTo>
                  <a:pt x="2523808" y="0"/>
                </a:lnTo>
                <a:lnTo>
                  <a:pt x="2523808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3477641" y="3238500"/>
            <a:ext cx="2523807" cy="2857500"/>
          </a:xfrm>
          <a:custGeom>
            <a:avLst/>
            <a:gdLst>
              <a:gd name="connsiteX0" fmla="*/ 0 w 2523807"/>
              <a:gd name="connsiteY0" fmla="*/ 0 h 2857500"/>
              <a:gd name="connsiteX1" fmla="*/ 2523808 w 2523807"/>
              <a:gd name="connsiteY1" fmla="*/ 0 h 2857500"/>
              <a:gd name="connsiteX2" fmla="*/ 2523808 w 2523807"/>
              <a:gd name="connsiteY2" fmla="*/ 2857500 h 2857500"/>
              <a:gd name="connsiteX3" fmla="*/ 0 w 2523807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2857500">
                <a:moveTo>
                  <a:pt x="0" y="0"/>
                </a:moveTo>
                <a:lnTo>
                  <a:pt x="2523808" y="0"/>
                </a:lnTo>
                <a:lnTo>
                  <a:pt x="2523808" y="2857500"/>
                </a:lnTo>
                <a:lnTo>
                  <a:pt x="0" y="28575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3477640" y="2921000"/>
            <a:ext cx="2523807" cy="452183"/>
          </a:xfrm>
          <a:custGeom>
            <a:avLst/>
            <a:gdLst>
              <a:gd name="connsiteX0" fmla="*/ 2523808 w 2523807"/>
              <a:gd name="connsiteY0" fmla="*/ 0 h 452183"/>
              <a:gd name="connsiteX1" fmla="*/ 0 w 2523807"/>
              <a:gd name="connsiteY1" fmla="*/ 0 h 452183"/>
              <a:gd name="connsiteX2" fmla="*/ 0 w 2523807"/>
              <a:gd name="connsiteY2" fmla="*/ 317500 h 452183"/>
              <a:gd name="connsiteX3" fmla="*/ 1127189 w 2523807"/>
              <a:gd name="connsiteY3" fmla="*/ 317500 h 452183"/>
              <a:gd name="connsiteX4" fmla="*/ 1127189 w 2523807"/>
              <a:gd name="connsiteY4" fmla="*/ 317500 h 452183"/>
              <a:gd name="connsiteX5" fmla="*/ 1261872 w 2523807"/>
              <a:gd name="connsiteY5" fmla="*/ 452184 h 452183"/>
              <a:gd name="connsiteX6" fmla="*/ 1396619 w 2523807"/>
              <a:gd name="connsiteY6" fmla="*/ 317500 h 452183"/>
              <a:gd name="connsiteX7" fmla="*/ 1396619 w 2523807"/>
              <a:gd name="connsiteY7" fmla="*/ 317500 h 452183"/>
              <a:gd name="connsiteX8" fmla="*/ 2523808 w 2523807"/>
              <a:gd name="connsiteY8" fmla="*/ 317500 h 452183"/>
              <a:gd name="connsiteX9" fmla="*/ 2523808 w 2523807"/>
              <a:gd name="connsiteY9" fmla="*/ 0 h 45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3807" h="452183">
                <a:moveTo>
                  <a:pt x="2523808" y="0"/>
                </a:moveTo>
                <a:lnTo>
                  <a:pt x="0" y="0"/>
                </a:lnTo>
                <a:lnTo>
                  <a:pt x="0" y="317500"/>
                </a:lnTo>
                <a:lnTo>
                  <a:pt x="1127189" y="317500"/>
                </a:lnTo>
                <a:lnTo>
                  <a:pt x="1127189" y="317500"/>
                </a:lnTo>
                <a:lnTo>
                  <a:pt x="1261872" y="452184"/>
                </a:lnTo>
                <a:lnTo>
                  <a:pt x="1396619" y="317500"/>
                </a:lnTo>
                <a:lnTo>
                  <a:pt x="1396619" y="317500"/>
                </a:lnTo>
                <a:lnTo>
                  <a:pt x="2523808" y="317500"/>
                </a:lnTo>
                <a:lnTo>
                  <a:pt x="2523808" y="0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6191948" y="1651000"/>
            <a:ext cx="2523807" cy="1270000"/>
          </a:xfrm>
          <a:custGeom>
            <a:avLst/>
            <a:gdLst>
              <a:gd name="connsiteX0" fmla="*/ 0 w 2523807"/>
              <a:gd name="connsiteY0" fmla="*/ 0 h 1270000"/>
              <a:gd name="connsiteX1" fmla="*/ 2523807 w 2523807"/>
              <a:gd name="connsiteY1" fmla="*/ 0 h 1270000"/>
              <a:gd name="connsiteX2" fmla="*/ 2523807 w 2523807"/>
              <a:gd name="connsiteY2" fmla="*/ 1270000 h 1270000"/>
              <a:gd name="connsiteX3" fmla="*/ 0 w 2523807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1270000">
                <a:moveTo>
                  <a:pt x="0" y="0"/>
                </a:moveTo>
                <a:lnTo>
                  <a:pt x="2523807" y="0"/>
                </a:lnTo>
                <a:lnTo>
                  <a:pt x="2523807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6191948" y="3238500"/>
            <a:ext cx="2523807" cy="2857500"/>
          </a:xfrm>
          <a:custGeom>
            <a:avLst/>
            <a:gdLst>
              <a:gd name="connsiteX0" fmla="*/ 0 w 2523807"/>
              <a:gd name="connsiteY0" fmla="*/ 0 h 2857500"/>
              <a:gd name="connsiteX1" fmla="*/ 2523807 w 2523807"/>
              <a:gd name="connsiteY1" fmla="*/ 0 h 2857500"/>
              <a:gd name="connsiteX2" fmla="*/ 2523807 w 2523807"/>
              <a:gd name="connsiteY2" fmla="*/ 2857500 h 2857500"/>
              <a:gd name="connsiteX3" fmla="*/ 0 w 2523807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2857500">
                <a:moveTo>
                  <a:pt x="0" y="0"/>
                </a:moveTo>
                <a:lnTo>
                  <a:pt x="2523807" y="0"/>
                </a:lnTo>
                <a:lnTo>
                  <a:pt x="2523807" y="2857500"/>
                </a:lnTo>
                <a:lnTo>
                  <a:pt x="0" y="28575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829107-74A4-441B-A2E5-5073629BB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  <p:sp>
        <p:nvSpPr>
          <p:cNvPr id="15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6191948" y="2921000"/>
            <a:ext cx="2523744" cy="452183"/>
          </a:xfrm>
          <a:custGeom>
            <a:avLst/>
            <a:gdLst>
              <a:gd name="connsiteX0" fmla="*/ 2523745 w 2523744"/>
              <a:gd name="connsiteY0" fmla="*/ 0 h 452183"/>
              <a:gd name="connsiteX1" fmla="*/ 0 w 2523744"/>
              <a:gd name="connsiteY1" fmla="*/ 0 h 452183"/>
              <a:gd name="connsiteX2" fmla="*/ 0 w 2523744"/>
              <a:gd name="connsiteY2" fmla="*/ 317500 h 452183"/>
              <a:gd name="connsiteX3" fmla="*/ 1127189 w 2523744"/>
              <a:gd name="connsiteY3" fmla="*/ 317500 h 452183"/>
              <a:gd name="connsiteX4" fmla="*/ 1127189 w 2523744"/>
              <a:gd name="connsiteY4" fmla="*/ 317500 h 452183"/>
              <a:gd name="connsiteX5" fmla="*/ 1261872 w 2523744"/>
              <a:gd name="connsiteY5" fmla="*/ 452184 h 452183"/>
              <a:gd name="connsiteX6" fmla="*/ 1396556 w 2523744"/>
              <a:gd name="connsiteY6" fmla="*/ 317500 h 452183"/>
              <a:gd name="connsiteX7" fmla="*/ 1396556 w 2523744"/>
              <a:gd name="connsiteY7" fmla="*/ 317500 h 452183"/>
              <a:gd name="connsiteX8" fmla="*/ 2523745 w 2523744"/>
              <a:gd name="connsiteY8" fmla="*/ 317500 h 452183"/>
              <a:gd name="connsiteX9" fmla="*/ 2523745 w 2523744"/>
              <a:gd name="connsiteY9" fmla="*/ 0 h 45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3744" h="452183">
                <a:moveTo>
                  <a:pt x="2523745" y="0"/>
                </a:moveTo>
                <a:lnTo>
                  <a:pt x="0" y="0"/>
                </a:lnTo>
                <a:lnTo>
                  <a:pt x="0" y="317500"/>
                </a:lnTo>
                <a:lnTo>
                  <a:pt x="1127189" y="317500"/>
                </a:lnTo>
                <a:lnTo>
                  <a:pt x="1127189" y="317500"/>
                </a:lnTo>
                <a:lnTo>
                  <a:pt x="1261872" y="452184"/>
                </a:lnTo>
                <a:lnTo>
                  <a:pt x="1396556" y="317500"/>
                </a:lnTo>
                <a:lnTo>
                  <a:pt x="1396556" y="317500"/>
                </a:lnTo>
                <a:lnTo>
                  <a:pt x="2523745" y="317500"/>
                </a:lnTo>
                <a:lnTo>
                  <a:pt x="2523745" y="0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8906192" y="1651000"/>
            <a:ext cx="2523807" cy="1270000"/>
          </a:xfrm>
          <a:custGeom>
            <a:avLst/>
            <a:gdLst>
              <a:gd name="connsiteX0" fmla="*/ 0 w 2523807"/>
              <a:gd name="connsiteY0" fmla="*/ 0 h 1270000"/>
              <a:gd name="connsiteX1" fmla="*/ 2523808 w 2523807"/>
              <a:gd name="connsiteY1" fmla="*/ 0 h 1270000"/>
              <a:gd name="connsiteX2" fmla="*/ 2523808 w 2523807"/>
              <a:gd name="connsiteY2" fmla="*/ 1270000 h 1270000"/>
              <a:gd name="connsiteX3" fmla="*/ 0 w 2523807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1270000">
                <a:moveTo>
                  <a:pt x="0" y="0"/>
                </a:moveTo>
                <a:lnTo>
                  <a:pt x="2523808" y="0"/>
                </a:lnTo>
                <a:lnTo>
                  <a:pt x="2523808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8906192" y="3238500"/>
            <a:ext cx="2523807" cy="2857500"/>
          </a:xfrm>
          <a:custGeom>
            <a:avLst/>
            <a:gdLst>
              <a:gd name="connsiteX0" fmla="*/ 0 w 2523807"/>
              <a:gd name="connsiteY0" fmla="*/ 0 h 2857500"/>
              <a:gd name="connsiteX1" fmla="*/ 2523808 w 2523807"/>
              <a:gd name="connsiteY1" fmla="*/ 0 h 2857500"/>
              <a:gd name="connsiteX2" fmla="*/ 2523808 w 2523807"/>
              <a:gd name="connsiteY2" fmla="*/ 2857500 h 2857500"/>
              <a:gd name="connsiteX3" fmla="*/ 0 w 2523807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2857500">
                <a:moveTo>
                  <a:pt x="0" y="0"/>
                </a:moveTo>
                <a:lnTo>
                  <a:pt x="2523808" y="0"/>
                </a:lnTo>
                <a:lnTo>
                  <a:pt x="2523808" y="2857500"/>
                </a:lnTo>
                <a:lnTo>
                  <a:pt x="0" y="28575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8906192" y="2921000"/>
            <a:ext cx="2523807" cy="452183"/>
          </a:xfrm>
          <a:custGeom>
            <a:avLst/>
            <a:gdLst>
              <a:gd name="connsiteX0" fmla="*/ 2523807 w 2523807"/>
              <a:gd name="connsiteY0" fmla="*/ 0 h 452183"/>
              <a:gd name="connsiteX1" fmla="*/ 0 w 2523807"/>
              <a:gd name="connsiteY1" fmla="*/ 0 h 452183"/>
              <a:gd name="connsiteX2" fmla="*/ 0 w 2523807"/>
              <a:gd name="connsiteY2" fmla="*/ 317500 h 452183"/>
              <a:gd name="connsiteX3" fmla="*/ 1127189 w 2523807"/>
              <a:gd name="connsiteY3" fmla="*/ 317500 h 452183"/>
              <a:gd name="connsiteX4" fmla="*/ 1127189 w 2523807"/>
              <a:gd name="connsiteY4" fmla="*/ 317500 h 452183"/>
              <a:gd name="connsiteX5" fmla="*/ 1261935 w 2523807"/>
              <a:gd name="connsiteY5" fmla="*/ 452184 h 452183"/>
              <a:gd name="connsiteX6" fmla="*/ 1396619 w 2523807"/>
              <a:gd name="connsiteY6" fmla="*/ 317500 h 452183"/>
              <a:gd name="connsiteX7" fmla="*/ 1396619 w 2523807"/>
              <a:gd name="connsiteY7" fmla="*/ 317500 h 452183"/>
              <a:gd name="connsiteX8" fmla="*/ 2523807 w 2523807"/>
              <a:gd name="connsiteY8" fmla="*/ 317500 h 452183"/>
              <a:gd name="connsiteX9" fmla="*/ 2523807 w 2523807"/>
              <a:gd name="connsiteY9" fmla="*/ 0 h 45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3807" h="452183">
                <a:moveTo>
                  <a:pt x="2523807" y="0"/>
                </a:moveTo>
                <a:lnTo>
                  <a:pt x="0" y="0"/>
                </a:lnTo>
                <a:lnTo>
                  <a:pt x="0" y="317500"/>
                </a:lnTo>
                <a:lnTo>
                  <a:pt x="1127189" y="317500"/>
                </a:lnTo>
                <a:lnTo>
                  <a:pt x="1127189" y="317500"/>
                </a:lnTo>
                <a:lnTo>
                  <a:pt x="1261935" y="452184"/>
                </a:lnTo>
                <a:lnTo>
                  <a:pt x="1396619" y="317500"/>
                </a:lnTo>
                <a:lnTo>
                  <a:pt x="1396619" y="317500"/>
                </a:lnTo>
                <a:lnTo>
                  <a:pt x="2523807" y="317500"/>
                </a:lnTo>
                <a:lnTo>
                  <a:pt x="2523807" y="0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iners Dark">
    <p:bg>
      <p:bgPr>
        <a:solidFill>
          <a:srgbClr val="003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763333" y="1651000"/>
            <a:ext cx="2523807" cy="1270000"/>
          </a:xfrm>
          <a:custGeom>
            <a:avLst/>
            <a:gdLst>
              <a:gd name="connsiteX0" fmla="*/ 0 w 2523807"/>
              <a:gd name="connsiteY0" fmla="*/ 0 h 1270000"/>
              <a:gd name="connsiteX1" fmla="*/ 2523807 w 2523807"/>
              <a:gd name="connsiteY1" fmla="*/ 0 h 1270000"/>
              <a:gd name="connsiteX2" fmla="*/ 2523807 w 2523807"/>
              <a:gd name="connsiteY2" fmla="*/ 1270000 h 1270000"/>
              <a:gd name="connsiteX3" fmla="*/ 0 w 2523807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1270000">
                <a:moveTo>
                  <a:pt x="0" y="0"/>
                </a:moveTo>
                <a:lnTo>
                  <a:pt x="2523807" y="0"/>
                </a:lnTo>
                <a:lnTo>
                  <a:pt x="2523807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763333" y="3238500"/>
            <a:ext cx="2523807" cy="2857500"/>
          </a:xfrm>
          <a:custGeom>
            <a:avLst/>
            <a:gdLst>
              <a:gd name="connsiteX0" fmla="*/ 0 w 2523807"/>
              <a:gd name="connsiteY0" fmla="*/ 0 h 2857500"/>
              <a:gd name="connsiteX1" fmla="*/ 2523807 w 2523807"/>
              <a:gd name="connsiteY1" fmla="*/ 0 h 2857500"/>
              <a:gd name="connsiteX2" fmla="*/ 2523807 w 2523807"/>
              <a:gd name="connsiteY2" fmla="*/ 2857500 h 2857500"/>
              <a:gd name="connsiteX3" fmla="*/ 0 w 2523807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2857500">
                <a:moveTo>
                  <a:pt x="0" y="0"/>
                </a:moveTo>
                <a:lnTo>
                  <a:pt x="2523807" y="0"/>
                </a:lnTo>
                <a:lnTo>
                  <a:pt x="2523807" y="2857500"/>
                </a:lnTo>
                <a:lnTo>
                  <a:pt x="0" y="28575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763333" y="2921000"/>
            <a:ext cx="2523807" cy="452183"/>
          </a:xfrm>
          <a:custGeom>
            <a:avLst/>
            <a:gdLst>
              <a:gd name="connsiteX0" fmla="*/ 2523807 w 2523807"/>
              <a:gd name="connsiteY0" fmla="*/ 0 h 452183"/>
              <a:gd name="connsiteX1" fmla="*/ 0 w 2523807"/>
              <a:gd name="connsiteY1" fmla="*/ 0 h 452183"/>
              <a:gd name="connsiteX2" fmla="*/ 0 w 2523807"/>
              <a:gd name="connsiteY2" fmla="*/ 317500 h 452183"/>
              <a:gd name="connsiteX3" fmla="*/ 1127189 w 2523807"/>
              <a:gd name="connsiteY3" fmla="*/ 317500 h 452183"/>
              <a:gd name="connsiteX4" fmla="*/ 1127189 w 2523807"/>
              <a:gd name="connsiteY4" fmla="*/ 317500 h 452183"/>
              <a:gd name="connsiteX5" fmla="*/ 1261936 w 2523807"/>
              <a:gd name="connsiteY5" fmla="*/ 452184 h 452183"/>
              <a:gd name="connsiteX6" fmla="*/ 1396619 w 2523807"/>
              <a:gd name="connsiteY6" fmla="*/ 317500 h 452183"/>
              <a:gd name="connsiteX7" fmla="*/ 1396619 w 2523807"/>
              <a:gd name="connsiteY7" fmla="*/ 317500 h 452183"/>
              <a:gd name="connsiteX8" fmla="*/ 2523807 w 2523807"/>
              <a:gd name="connsiteY8" fmla="*/ 317500 h 452183"/>
              <a:gd name="connsiteX9" fmla="*/ 2523807 w 2523807"/>
              <a:gd name="connsiteY9" fmla="*/ 0 h 45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3807" h="452183">
                <a:moveTo>
                  <a:pt x="2523807" y="0"/>
                </a:moveTo>
                <a:lnTo>
                  <a:pt x="0" y="0"/>
                </a:lnTo>
                <a:lnTo>
                  <a:pt x="0" y="317500"/>
                </a:lnTo>
                <a:lnTo>
                  <a:pt x="1127189" y="317500"/>
                </a:lnTo>
                <a:lnTo>
                  <a:pt x="1127189" y="317500"/>
                </a:lnTo>
                <a:lnTo>
                  <a:pt x="1261936" y="452184"/>
                </a:lnTo>
                <a:lnTo>
                  <a:pt x="1396619" y="317500"/>
                </a:lnTo>
                <a:lnTo>
                  <a:pt x="1396619" y="317500"/>
                </a:lnTo>
                <a:lnTo>
                  <a:pt x="2523807" y="317500"/>
                </a:lnTo>
                <a:lnTo>
                  <a:pt x="2523807" y="0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3477641" y="1651000"/>
            <a:ext cx="2523807" cy="1270000"/>
          </a:xfrm>
          <a:custGeom>
            <a:avLst/>
            <a:gdLst>
              <a:gd name="connsiteX0" fmla="*/ 0 w 2523807"/>
              <a:gd name="connsiteY0" fmla="*/ 0 h 1270000"/>
              <a:gd name="connsiteX1" fmla="*/ 2523808 w 2523807"/>
              <a:gd name="connsiteY1" fmla="*/ 0 h 1270000"/>
              <a:gd name="connsiteX2" fmla="*/ 2523808 w 2523807"/>
              <a:gd name="connsiteY2" fmla="*/ 1270000 h 1270000"/>
              <a:gd name="connsiteX3" fmla="*/ 0 w 2523807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1270000">
                <a:moveTo>
                  <a:pt x="0" y="0"/>
                </a:moveTo>
                <a:lnTo>
                  <a:pt x="2523808" y="0"/>
                </a:lnTo>
                <a:lnTo>
                  <a:pt x="2523808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3477641" y="3238500"/>
            <a:ext cx="2523807" cy="2857500"/>
          </a:xfrm>
          <a:custGeom>
            <a:avLst/>
            <a:gdLst>
              <a:gd name="connsiteX0" fmla="*/ 0 w 2523807"/>
              <a:gd name="connsiteY0" fmla="*/ 0 h 2857500"/>
              <a:gd name="connsiteX1" fmla="*/ 2523808 w 2523807"/>
              <a:gd name="connsiteY1" fmla="*/ 0 h 2857500"/>
              <a:gd name="connsiteX2" fmla="*/ 2523808 w 2523807"/>
              <a:gd name="connsiteY2" fmla="*/ 2857500 h 2857500"/>
              <a:gd name="connsiteX3" fmla="*/ 0 w 2523807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2857500">
                <a:moveTo>
                  <a:pt x="0" y="0"/>
                </a:moveTo>
                <a:lnTo>
                  <a:pt x="2523808" y="0"/>
                </a:lnTo>
                <a:lnTo>
                  <a:pt x="2523808" y="2857500"/>
                </a:lnTo>
                <a:lnTo>
                  <a:pt x="0" y="28575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3477640" y="2921000"/>
            <a:ext cx="2523807" cy="452183"/>
          </a:xfrm>
          <a:custGeom>
            <a:avLst/>
            <a:gdLst>
              <a:gd name="connsiteX0" fmla="*/ 2523808 w 2523807"/>
              <a:gd name="connsiteY0" fmla="*/ 0 h 452183"/>
              <a:gd name="connsiteX1" fmla="*/ 0 w 2523807"/>
              <a:gd name="connsiteY1" fmla="*/ 0 h 452183"/>
              <a:gd name="connsiteX2" fmla="*/ 0 w 2523807"/>
              <a:gd name="connsiteY2" fmla="*/ 317500 h 452183"/>
              <a:gd name="connsiteX3" fmla="*/ 1127189 w 2523807"/>
              <a:gd name="connsiteY3" fmla="*/ 317500 h 452183"/>
              <a:gd name="connsiteX4" fmla="*/ 1127189 w 2523807"/>
              <a:gd name="connsiteY4" fmla="*/ 317500 h 452183"/>
              <a:gd name="connsiteX5" fmla="*/ 1261872 w 2523807"/>
              <a:gd name="connsiteY5" fmla="*/ 452184 h 452183"/>
              <a:gd name="connsiteX6" fmla="*/ 1396619 w 2523807"/>
              <a:gd name="connsiteY6" fmla="*/ 317500 h 452183"/>
              <a:gd name="connsiteX7" fmla="*/ 1396619 w 2523807"/>
              <a:gd name="connsiteY7" fmla="*/ 317500 h 452183"/>
              <a:gd name="connsiteX8" fmla="*/ 2523808 w 2523807"/>
              <a:gd name="connsiteY8" fmla="*/ 317500 h 452183"/>
              <a:gd name="connsiteX9" fmla="*/ 2523808 w 2523807"/>
              <a:gd name="connsiteY9" fmla="*/ 0 h 45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3807" h="452183">
                <a:moveTo>
                  <a:pt x="2523808" y="0"/>
                </a:moveTo>
                <a:lnTo>
                  <a:pt x="0" y="0"/>
                </a:lnTo>
                <a:lnTo>
                  <a:pt x="0" y="317500"/>
                </a:lnTo>
                <a:lnTo>
                  <a:pt x="1127189" y="317500"/>
                </a:lnTo>
                <a:lnTo>
                  <a:pt x="1127189" y="317500"/>
                </a:lnTo>
                <a:lnTo>
                  <a:pt x="1261872" y="452184"/>
                </a:lnTo>
                <a:lnTo>
                  <a:pt x="1396619" y="317500"/>
                </a:lnTo>
                <a:lnTo>
                  <a:pt x="1396619" y="317500"/>
                </a:lnTo>
                <a:lnTo>
                  <a:pt x="2523808" y="317500"/>
                </a:lnTo>
                <a:lnTo>
                  <a:pt x="2523808" y="0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6191948" y="1651000"/>
            <a:ext cx="2523807" cy="1270000"/>
          </a:xfrm>
          <a:custGeom>
            <a:avLst/>
            <a:gdLst>
              <a:gd name="connsiteX0" fmla="*/ 0 w 2523807"/>
              <a:gd name="connsiteY0" fmla="*/ 0 h 1270000"/>
              <a:gd name="connsiteX1" fmla="*/ 2523807 w 2523807"/>
              <a:gd name="connsiteY1" fmla="*/ 0 h 1270000"/>
              <a:gd name="connsiteX2" fmla="*/ 2523807 w 2523807"/>
              <a:gd name="connsiteY2" fmla="*/ 1270000 h 1270000"/>
              <a:gd name="connsiteX3" fmla="*/ 0 w 2523807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1270000">
                <a:moveTo>
                  <a:pt x="0" y="0"/>
                </a:moveTo>
                <a:lnTo>
                  <a:pt x="2523807" y="0"/>
                </a:lnTo>
                <a:lnTo>
                  <a:pt x="2523807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6191948" y="3238500"/>
            <a:ext cx="2523807" cy="2857500"/>
          </a:xfrm>
          <a:custGeom>
            <a:avLst/>
            <a:gdLst>
              <a:gd name="connsiteX0" fmla="*/ 0 w 2523807"/>
              <a:gd name="connsiteY0" fmla="*/ 0 h 2857500"/>
              <a:gd name="connsiteX1" fmla="*/ 2523807 w 2523807"/>
              <a:gd name="connsiteY1" fmla="*/ 0 h 2857500"/>
              <a:gd name="connsiteX2" fmla="*/ 2523807 w 2523807"/>
              <a:gd name="connsiteY2" fmla="*/ 2857500 h 2857500"/>
              <a:gd name="connsiteX3" fmla="*/ 0 w 2523807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2857500">
                <a:moveTo>
                  <a:pt x="0" y="0"/>
                </a:moveTo>
                <a:lnTo>
                  <a:pt x="2523807" y="0"/>
                </a:lnTo>
                <a:lnTo>
                  <a:pt x="2523807" y="2857500"/>
                </a:lnTo>
                <a:lnTo>
                  <a:pt x="0" y="28575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EFB93F-05D8-4A38-8257-78A55EF21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18536" b="9798"/>
          <a:stretch/>
        </p:blipFill>
        <p:spPr>
          <a:xfrm>
            <a:off x="7903103" y="0"/>
            <a:ext cx="4288897" cy="5742609"/>
          </a:xfrm>
          <a:prstGeom prst="rect">
            <a:avLst/>
          </a:prstGeom>
        </p:spPr>
      </p:pic>
      <p:sp>
        <p:nvSpPr>
          <p:cNvPr id="15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6191948" y="2921000"/>
            <a:ext cx="2523744" cy="452183"/>
          </a:xfrm>
          <a:custGeom>
            <a:avLst/>
            <a:gdLst>
              <a:gd name="connsiteX0" fmla="*/ 2523745 w 2523744"/>
              <a:gd name="connsiteY0" fmla="*/ 0 h 452183"/>
              <a:gd name="connsiteX1" fmla="*/ 0 w 2523744"/>
              <a:gd name="connsiteY1" fmla="*/ 0 h 452183"/>
              <a:gd name="connsiteX2" fmla="*/ 0 w 2523744"/>
              <a:gd name="connsiteY2" fmla="*/ 317500 h 452183"/>
              <a:gd name="connsiteX3" fmla="*/ 1127189 w 2523744"/>
              <a:gd name="connsiteY3" fmla="*/ 317500 h 452183"/>
              <a:gd name="connsiteX4" fmla="*/ 1127189 w 2523744"/>
              <a:gd name="connsiteY4" fmla="*/ 317500 h 452183"/>
              <a:gd name="connsiteX5" fmla="*/ 1261872 w 2523744"/>
              <a:gd name="connsiteY5" fmla="*/ 452184 h 452183"/>
              <a:gd name="connsiteX6" fmla="*/ 1396556 w 2523744"/>
              <a:gd name="connsiteY6" fmla="*/ 317500 h 452183"/>
              <a:gd name="connsiteX7" fmla="*/ 1396556 w 2523744"/>
              <a:gd name="connsiteY7" fmla="*/ 317500 h 452183"/>
              <a:gd name="connsiteX8" fmla="*/ 2523745 w 2523744"/>
              <a:gd name="connsiteY8" fmla="*/ 317500 h 452183"/>
              <a:gd name="connsiteX9" fmla="*/ 2523745 w 2523744"/>
              <a:gd name="connsiteY9" fmla="*/ 0 h 45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3744" h="452183">
                <a:moveTo>
                  <a:pt x="2523745" y="0"/>
                </a:moveTo>
                <a:lnTo>
                  <a:pt x="0" y="0"/>
                </a:lnTo>
                <a:lnTo>
                  <a:pt x="0" y="317500"/>
                </a:lnTo>
                <a:lnTo>
                  <a:pt x="1127189" y="317500"/>
                </a:lnTo>
                <a:lnTo>
                  <a:pt x="1127189" y="317500"/>
                </a:lnTo>
                <a:lnTo>
                  <a:pt x="1261872" y="452184"/>
                </a:lnTo>
                <a:lnTo>
                  <a:pt x="1396556" y="317500"/>
                </a:lnTo>
                <a:lnTo>
                  <a:pt x="1396556" y="317500"/>
                </a:lnTo>
                <a:lnTo>
                  <a:pt x="2523745" y="317500"/>
                </a:lnTo>
                <a:lnTo>
                  <a:pt x="2523745" y="0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8906192" y="1651000"/>
            <a:ext cx="2523807" cy="1270000"/>
          </a:xfrm>
          <a:custGeom>
            <a:avLst/>
            <a:gdLst>
              <a:gd name="connsiteX0" fmla="*/ 0 w 2523807"/>
              <a:gd name="connsiteY0" fmla="*/ 0 h 1270000"/>
              <a:gd name="connsiteX1" fmla="*/ 2523808 w 2523807"/>
              <a:gd name="connsiteY1" fmla="*/ 0 h 1270000"/>
              <a:gd name="connsiteX2" fmla="*/ 2523808 w 2523807"/>
              <a:gd name="connsiteY2" fmla="*/ 1270000 h 1270000"/>
              <a:gd name="connsiteX3" fmla="*/ 0 w 2523807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1270000">
                <a:moveTo>
                  <a:pt x="0" y="0"/>
                </a:moveTo>
                <a:lnTo>
                  <a:pt x="2523808" y="0"/>
                </a:lnTo>
                <a:lnTo>
                  <a:pt x="2523808" y="127000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8906192" y="3238500"/>
            <a:ext cx="2523807" cy="2857500"/>
          </a:xfrm>
          <a:custGeom>
            <a:avLst/>
            <a:gdLst>
              <a:gd name="connsiteX0" fmla="*/ 0 w 2523807"/>
              <a:gd name="connsiteY0" fmla="*/ 0 h 2857500"/>
              <a:gd name="connsiteX1" fmla="*/ 2523808 w 2523807"/>
              <a:gd name="connsiteY1" fmla="*/ 0 h 2857500"/>
              <a:gd name="connsiteX2" fmla="*/ 2523808 w 2523807"/>
              <a:gd name="connsiteY2" fmla="*/ 2857500 h 2857500"/>
              <a:gd name="connsiteX3" fmla="*/ 0 w 2523807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807" h="2857500">
                <a:moveTo>
                  <a:pt x="0" y="0"/>
                </a:moveTo>
                <a:lnTo>
                  <a:pt x="2523808" y="0"/>
                </a:lnTo>
                <a:lnTo>
                  <a:pt x="2523808" y="2857500"/>
                </a:lnTo>
                <a:lnTo>
                  <a:pt x="0" y="2857500"/>
                </a:lnTo>
                <a:close/>
              </a:path>
            </a:pathLst>
          </a:custGeom>
          <a:solidFill>
            <a:srgbClr val="D7DAE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Graphic 4">
            <a:extLst>
              <a:ext uri="{FF2B5EF4-FFF2-40B4-BE49-F238E27FC236}">
                <a16:creationId xmlns:a16="http://schemas.microsoft.com/office/drawing/2014/main" id="{5C0CFF48-FF09-411E-ABD1-7BF42A7447D3}"/>
              </a:ext>
            </a:extLst>
          </p:cNvPr>
          <p:cNvSpPr/>
          <p:nvPr/>
        </p:nvSpPr>
        <p:spPr>
          <a:xfrm>
            <a:off x="8906192" y="2921000"/>
            <a:ext cx="2523807" cy="452183"/>
          </a:xfrm>
          <a:custGeom>
            <a:avLst/>
            <a:gdLst>
              <a:gd name="connsiteX0" fmla="*/ 2523807 w 2523807"/>
              <a:gd name="connsiteY0" fmla="*/ 0 h 452183"/>
              <a:gd name="connsiteX1" fmla="*/ 0 w 2523807"/>
              <a:gd name="connsiteY1" fmla="*/ 0 h 452183"/>
              <a:gd name="connsiteX2" fmla="*/ 0 w 2523807"/>
              <a:gd name="connsiteY2" fmla="*/ 317500 h 452183"/>
              <a:gd name="connsiteX3" fmla="*/ 1127189 w 2523807"/>
              <a:gd name="connsiteY3" fmla="*/ 317500 h 452183"/>
              <a:gd name="connsiteX4" fmla="*/ 1127189 w 2523807"/>
              <a:gd name="connsiteY4" fmla="*/ 317500 h 452183"/>
              <a:gd name="connsiteX5" fmla="*/ 1261935 w 2523807"/>
              <a:gd name="connsiteY5" fmla="*/ 452184 h 452183"/>
              <a:gd name="connsiteX6" fmla="*/ 1396619 w 2523807"/>
              <a:gd name="connsiteY6" fmla="*/ 317500 h 452183"/>
              <a:gd name="connsiteX7" fmla="*/ 1396619 w 2523807"/>
              <a:gd name="connsiteY7" fmla="*/ 317500 h 452183"/>
              <a:gd name="connsiteX8" fmla="*/ 2523807 w 2523807"/>
              <a:gd name="connsiteY8" fmla="*/ 317500 h 452183"/>
              <a:gd name="connsiteX9" fmla="*/ 2523807 w 2523807"/>
              <a:gd name="connsiteY9" fmla="*/ 0 h 45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3807" h="452183">
                <a:moveTo>
                  <a:pt x="2523807" y="0"/>
                </a:moveTo>
                <a:lnTo>
                  <a:pt x="0" y="0"/>
                </a:lnTo>
                <a:lnTo>
                  <a:pt x="0" y="317500"/>
                </a:lnTo>
                <a:lnTo>
                  <a:pt x="1127189" y="317500"/>
                </a:lnTo>
                <a:lnTo>
                  <a:pt x="1127189" y="317500"/>
                </a:lnTo>
                <a:lnTo>
                  <a:pt x="1261935" y="452184"/>
                </a:lnTo>
                <a:lnTo>
                  <a:pt x="1396619" y="317500"/>
                </a:lnTo>
                <a:lnTo>
                  <a:pt x="1396619" y="317500"/>
                </a:lnTo>
                <a:lnTo>
                  <a:pt x="2523807" y="317500"/>
                </a:lnTo>
                <a:lnTo>
                  <a:pt x="2523807" y="0"/>
                </a:lnTo>
                <a:close/>
              </a:path>
            </a:pathLst>
          </a:custGeom>
          <a:solidFill>
            <a:srgbClr val="D154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7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9B6A9-0925-4291-A552-D15B4217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F1C89-652B-492C-A8C5-B5F39DF9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26E4-55B4-48B6-9EC8-E0C77898E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72C1-B712-4F37-B020-8BBDE08A5B3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1C115-BD7D-40CD-8CEE-92E26D5AB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7486-E292-4373-8057-F42FD4B05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47444-4EEB-48AE-AF21-D06AA3D7BE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805" r:id="rId2"/>
    <p:sldLayoutId id="2147483808" r:id="rId3"/>
    <p:sldLayoutId id="2147483807" r:id="rId4"/>
    <p:sldLayoutId id="2147483806" r:id="rId5"/>
    <p:sldLayoutId id="2147483782" r:id="rId6"/>
    <p:sldLayoutId id="2147483792" r:id="rId7"/>
    <p:sldLayoutId id="2147483794" r:id="rId8"/>
    <p:sldLayoutId id="2147483793" r:id="rId9"/>
    <p:sldLayoutId id="2147483795" r:id="rId10"/>
    <p:sldLayoutId id="2147483796" r:id="rId11"/>
    <p:sldLayoutId id="2147483801" r:id="rId12"/>
    <p:sldLayoutId id="2147483804" r:id="rId13"/>
    <p:sldLayoutId id="2147483781" r:id="rId14"/>
    <p:sldLayoutId id="2147483791" r:id="rId15"/>
    <p:sldLayoutId id="2147483797" r:id="rId16"/>
    <p:sldLayoutId id="2147483798" r:id="rId17"/>
    <p:sldLayoutId id="2147483799" r:id="rId18"/>
    <p:sldLayoutId id="2147483800" r:id="rId19"/>
    <p:sldLayoutId id="2147483803" r:id="rId20"/>
    <p:sldLayoutId id="214748380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0" userDrawn="1">
          <p15:clr>
            <a:srgbClr val="F26B43"/>
          </p15:clr>
        </p15:guide>
        <p15:guide id="2" pos="7200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finder.mitalen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finder.mitalent.org/assets/downloads/2021-Pathfinder-Promotional-Toolkit-v2r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3">
            <a:extLst>
              <a:ext uri="{FF2B5EF4-FFF2-40B4-BE49-F238E27FC236}">
                <a16:creationId xmlns:a16="http://schemas.microsoft.com/office/drawing/2014/main" id="{82D63D78-7341-4912-8B2B-DB9DD64B7E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2167" y="1162215"/>
            <a:ext cx="10837082" cy="22667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Pathfinder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Michigan’s Career Exploration Tool</a:t>
            </a:r>
            <a:br>
              <a:rPr lang="en-US" sz="4000" b="1" dirty="0">
                <a:solidFill>
                  <a:srgbClr val="242424"/>
                </a:solidFill>
                <a:effectLst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8BF7B-C39E-4B0F-B7F7-99BC3484C425}"/>
              </a:ext>
            </a:extLst>
          </p:cNvPr>
          <p:cNvSpPr txBox="1"/>
          <p:nvPr/>
        </p:nvSpPr>
        <p:spPr>
          <a:xfrm>
            <a:off x="752167" y="3520940"/>
            <a:ext cx="81456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FCB53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May 5, 2023</a:t>
            </a:r>
          </a:p>
          <a:p>
            <a:pPr lvl="0" algn="l">
              <a:lnSpc>
                <a:spcPct val="125000"/>
              </a:lnSpc>
              <a:defRPr/>
            </a:pPr>
            <a:endParaRPr lang="en-US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l">
              <a:defRPr/>
            </a:pPr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Michigan Department of Labor &amp; Economic Opportunity </a:t>
            </a:r>
            <a:b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Employment &amp; Training</a:t>
            </a:r>
          </a:p>
        </p:txBody>
      </p:sp>
    </p:spTree>
    <p:extLst>
      <p:ext uri="{BB962C8B-B14F-4D97-AF65-F5344CB8AC3E}">
        <p14:creationId xmlns:p14="http://schemas.microsoft.com/office/powerpoint/2010/main" val="301310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1177B84-800F-4F3C-E5A2-86262A8FC76B}"/>
              </a:ext>
            </a:extLst>
          </p:cNvPr>
          <p:cNvSpPr txBox="1">
            <a:spLocks/>
          </p:cNvSpPr>
          <p:nvPr/>
        </p:nvSpPr>
        <p:spPr>
          <a:xfrm>
            <a:off x="761998" y="554433"/>
            <a:ext cx="876211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D15420"/>
                </a:solidFill>
                <a:latin typeface="Arial Black" panose="020B0A04020102020204" pitchFamily="34" charset="0"/>
                <a:ea typeface="+mn-ea"/>
                <a:cs typeface="+mn-cs"/>
              </a:rPr>
              <a:t>Discussion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24925CE-4F33-B40B-09D7-544A42CD2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45" y="5347684"/>
            <a:ext cx="5235931" cy="1361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3008A-E2F6-042A-8F44-D6E5D6BAA4D2}"/>
              </a:ext>
            </a:extLst>
          </p:cNvPr>
          <p:cNvSpPr txBox="1"/>
          <p:nvPr/>
        </p:nvSpPr>
        <p:spPr>
          <a:xfrm>
            <a:off x="9524111" y="6251824"/>
            <a:ext cx="266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1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Pathfinder.MiTalent.org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3146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D668F-63C2-8241-F113-26720B5713DD}"/>
              </a:ext>
            </a:extLst>
          </p:cNvPr>
          <p:cNvSpPr txBox="1"/>
          <p:nvPr/>
        </p:nvSpPr>
        <p:spPr>
          <a:xfrm>
            <a:off x="761998" y="1275439"/>
            <a:ext cx="99145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D1542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46"/>
                </a:solidFill>
              </a:rPr>
              <a:t>Career Exploration Requirements</a:t>
            </a:r>
          </a:p>
          <a:p>
            <a:pPr marL="285750" indent="-285750">
              <a:spcAft>
                <a:spcPts val="1200"/>
              </a:spcAft>
              <a:buClr>
                <a:srgbClr val="D1542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46"/>
                </a:solidFill>
              </a:rPr>
              <a:t>Current Tools</a:t>
            </a:r>
          </a:p>
          <a:p>
            <a:pPr marL="285750" indent="-285750">
              <a:spcAft>
                <a:spcPts val="1200"/>
              </a:spcAft>
              <a:buClr>
                <a:srgbClr val="D1542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46"/>
                </a:solidFill>
              </a:rPr>
              <a:t>Initial Feedback</a:t>
            </a:r>
          </a:p>
          <a:p>
            <a:pPr marL="285750" indent="-285750">
              <a:spcAft>
                <a:spcPts val="1200"/>
              </a:spcAft>
              <a:buClr>
                <a:srgbClr val="D1542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146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D1542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46"/>
                </a:solidFill>
              </a:rPr>
              <a:t>Opportunities to partner</a:t>
            </a:r>
          </a:p>
          <a:p>
            <a:pPr marL="800100" lvl="1" indent="-342900">
              <a:spcAft>
                <a:spcPts val="1200"/>
              </a:spcAft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</a:rPr>
              <a:t>Presentations </a:t>
            </a:r>
          </a:p>
          <a:p>
            <a:pPr marL="800100" lvl="1" indent="-342900">
              <a:spcAft>
                <a:spcPts val="1200"/>
              </a:spcAft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</a:rPr>
              <a:t>Newsletters / conferences</a:t>
            </a:r>
          </a:p>
          <a:p>
            <a:pPr marL="800100" lvl="1" indent="-342900">
              <a:spcAft>
                <a:spcPts val="1200"/>
              </a:spcAft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</a:rPr>
              <a:t>Desktop Icons</a:t>
            </a:r>
          </a:p>
          <a:p>
            <a:pPr marL="742950" lvl="1" indent="-285750">
              <a:lnSpc>
                <a:spcPct val="125000"/>
              </a:lnSpc>
              <a:buClr>
                <a:srgbClr val="D1542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14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1177B84-800F-4F3C-E5A2-86262A8FC76B}"/>
              </a:ext>
            </a:extLst>
          </p:cNvPr>
          <p:cNvSpPr txBox="1">
            <a:spLocks/>
          </p:cNvSpPr>
          <p:nvPr/>
        </p:nvSpPr>
        <p:spPr>
          <a:xfrm>
            <a:off x="761998" y="554433"/>
            <a:ext cx="876211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D15420"/>
                </a:solidFill>
                <a:latin typeface="Arial Black" panose="020B0A04020102020204" pitchFamily="34" charset="0"/>
                <a:ea typeface="+mn-ea"/>
                <a:cs typeface="+mn-cs"/>
              </a:rPr>
              <a:t>Discussion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24925CE-4F33-B40B-09D7-544A42CD2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45" y="5347684"/>
            <a:ext cx="5235931" cy="1361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3008A-E2F6-042A-8F44-D6E5D6BAA4D2}"/>
              </a:ext>
            </a:extLst>
          </p:cNvPr>
          <p:cNvSpPr txBox="1"/>
          <p:nvPr/>
        </p:nvSpPr>
        <p:spPr>
          <a:xfrm>
            <a:off x="9524111" y="6251824"/>
            <a:ext cx="266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1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Pathfinder.MiTalent.org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3146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D668F-63C2-8241-F113-26720B5713DD}"/>
              </a:ext>
            </a:extLst>
          </p:cNvPr>
          <p:cNvSpPr txBox="1"/>
          <p:nvPr/>
        </p:nvSpPr>
        <p:spPr>
          <a:xfrm>
            <a:off x="761998" y="1351482"/>
            <a:ext cx="99145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D1542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46"/>
                </a:solidFill>
              </a:rPr>
              <a:t>Michigan Reconnect Applicants</a:t>
            </a:r>
          </a:p>
          <a:p>
            <a:pPr marL="800100" lvl="1" indent="-342900">
              <a:lnSpc>
                <a:spcPct val="125000"/>
              </a:lnSpc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</a:rPr>
              <a:t>Career Paths</a:t>
            </a:r>
          </a:p>
          <a:p>
            <a:pPr marL="800100" lvl="1" indent="-342900">
              <a:lnSpc>
                <a:spcPct val="125000"/>
              </a:lnSpc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</a:rPr>
              <a:t>Schools</a:t>
            </a:r>
          </a:p>
          <a:p>
            <a:pPr marL="742950" lvl="1" indent="-285750">
              <a:lnSpc>
                <a:spcPct val="125000"/>
              </a:lnSpc>
              <a:buClr>
                <a:srgbClr val="D1542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146"/>
              </a:solidFill>
            </a:endParaRPr>
          </a:p>
          <a:p>
            <a:pPr marL="342900" indent="-342900">
              <a:lnSpc>
                <a:spcPct val="125000"/>
              </a:lnSpc>
              <a:buClr>
                <a:srgbClr val="D1542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46"/>
                </a:solidFill>
              </a:rPr>
              <a:t>Other uses</a:t>
            </a:r>
          </a:p>
          <a:p>
            <a:pPr marL="800100" lvl="1" indent="-342900">
              <a:lnSpc>
                <a:spcPct val="125000"/>
              </a:lnSpc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</a:rPr>
              <a:t>Program options within a field</a:t>
            </a:r>
          </a:p>
          <a:p>
            <a:pPr marL="800100" lvl="1" indent="-342900">
              <a:lnSpc>
                <a:spcPct val="125000"/>
              </a:lnSpc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</a:rPr>
              <a:t>Occupation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9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55C996-5D91-45CA-A401-5C9A5C8519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pic>
        <p:nvPicPr>
          <p:cNvPr id="2" name="Picture 1" descr="Michigan Department of Labor &amp; Economic Opportunity | Employment &amp; Training">
            <a:extLst>
              <a:ext uri="{FF2B5EF4-FFF2-40B4-BE49-F238E27FC236}">
                <a16:creationId xmlns:a16="http://schemas.microsoft.com/office/drawing/2014/main" id="{5F4BB424-64E4-4102-818E-A3C527859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52" y="249941"/>
            <a:ext cx="6599089" cy="215144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0C1FF6-1ADC-48FA-80AA-15A06A664AC3}"/>
              </a:ext>
            </a:extLst>
          </p:cNvPr>
          <p:cNvSpPr txBox="1"/>
          <p:nvPr/>
        </p:nvSpPr>
        <p:spPr>
          <a:xfrm>
            <a:off x="2267293" y="2317229"/>
            <a:ext cx="7657409" cy="64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b="1" i="0" dirty="0">
                <a:solidFill>
                  <a:schemeClr val="bg1"/>
                </a:solidFill>
                <a:effectLst/>
              </a:rPr>
              <a:t>Questions?</a:t>
            </a:r>
          </a:p>
        </p:txBody>
      </p:sp>
      <p:sp>
        <p:nvSpPr>
          <p:cNvPr id="25" name="Graphic 11" descr="Envelope icon">
            <a:extLst>
              <a:ext uri="{FF2B5EF4-FFF2-40B4-BE49-F238E27FC236}">
                <a16:creationId xmlns:a16="http://schemas.microsoft.com/office/drawing/2014/main" id="{DE3C7E47-01C3-4D92-86D0-3ED8AED70616}"/>
              </a:ext>
            </a:extLst>
          </p:cNvPr>
          <p:cNvSpPr/>
          <p:nvPr/>
        </p:nvSpPr>
        <p:spPr>
          <a:xfrm>
            <a:off x="4377619" y="4016934"/>
            <a:ext cx="813306" cy="609980"/>
          </a:xfrm>
          <a:custGeom>
            <a:avLst/>
            <a:gdLst>
              <a:gd name="connsiteX0" fmla="*/ 4785230 w 4876800"/>
              <a:gd name="connsiteY0" fmla="*/ 1207416 h 3657600"/>
              <a:gd name="connsiteX1" fmla="*/ 4865459 w 4876800"/>
              <a:gd name="connsiteY1" fmla="*/ 1217160 h 3657600"/>
              <a:gd name="connsiteX2" fmla="*/ 4877623 w 4876800"/>
              <a:gd name="connsiteY2" fmla="*/ 1252183 h 3657600"/>
              <a:gd name="connsiteX3" fmla="*/ 4877623 w 4876800"/>
              <a:gd name="connsiteY3" fmla="*/ 3200141 h 3657600"/>
              <a:gd name="connsiteX4" fmla="*/ 4420423 w 4876800"/>
              <a:gd name="connsiteY4" fmla="*/ 3657341 h 3657600"/>
              <a:gd name="connsiteX5" fmla="*/ 458023 w 4876800"/>
              <a:gd name="connsiteY5" fmla="*/ 3657341 h 3657600"/>
              <a:gd name="connsiteX6" fmla="*/ 823 w 4876800"/>
              <a:gd name="connsiteY6" fmla="*/ 3200141 h 3657600"/>
              <a:gd name="connsiteX7" fmla="*/ 823 w 4876800"/>
              <a:gd name="connsiteY7" fmla="*/ 1253136 h 3657600"/>
              <a:gd name="connsiteX8" fmla="*/ 58192 w 4876800"/>
              <a:gd name="connsiteY8" fmla="*/ 1196205 h 3657600"/>
              <a:gd name="connsiteX9" fmla="*/ 93215 w 4876800"/>
              <a:gd name="connsiteY9" fmla="*/ 1208368 h 3657600"/>
              <a:gd name="connsiteX10" fmla="*/ 1561018 w 4876800"/>
              <a:gd name="connsiteY10" fmla="*/ 2290408 h 3657600"/>
              <a:gd name="connsiteX11" fmla="*/ 2439223 w 4876800"/>
              <a:gd name="connsiteY11" fmla="*/ 2743799 h 3657600"/>
              <a:gd name="connsiteX12" fmla="*/ 3318380 w 4876800"/>
              <a:gd name="connsiteY12" fmla="*/ 2290408 h 3657600"/>
              <a:gd name="connsiteX13" fmla="*/ 4785230 w 4876800"/>
              <a:gd name="connsiteY13" fmla="*/ 1207416 h 3657600"/>
              <a:gd name="connsiteX14" fmla="*/ 2439223 w 4876800"/>
              <a:gd name="connsiteY14" fmla="*/ 2438141 h 3657600"/>
              <a:gd name="connsiteX15" fmla="*/ 3138358 w 4876800"/>
              <a:gd name="connsiteY15" fmla="*/ 2043806 h 3657600"/>
              <a:gd name="connsiteX16" fmla="*/ 4789993 w 4876800"/>
              <a:gd name="connsiteY16" fmla="*/ 817938 h 3657600"/>
              <a:gd name="connsiteX17" fmla="*/ 4877623 w 4876800"/>
              <a:gd name="connsiteY17" fmla="*/ 637916 h 3657600"/>
              <a:gd name="connsiteX18" fmla="*/ 4877623 w 4876800"/>
              <a:gd name="connsiteY18" fmla="*/ 456941 h 3657600"/>
              <a:gd name="connsiteX19" fmla="*/ 4420423 w 4876800"/>
              <a:gd name="connsiteY19" fmla="*/ -259 h 3657600"/>
              <a:gd name="connsiteX20" fmla="*/ 458023 w 4876800"/>
              <a:gd name="connsiteY20" fmla="*/ -259 h 3657600"/>
              <a:gd name="connsiteX21" fmla="*/ 823 w 4876800"/>
              <a:gd name="connsiteY21" fmla="*/ 456941 h 3657600"/>
              <a:gd name="connsiteX22" fmla="*/ 823 w 4876800"/>
              <a:gd name="connsiteY22" fmla="*/ 637916 h 3657600"/>
              <a:gd name="connsiteX23" fmla="*/ 88453 w 4876800"/>
              <a:gd name="connsiteY23" fmla="*/ 817938 h 3657600"/>
              <a:gd name="connsiteX24" fmla="*/ 1740087 w 4876800"/>
              <a:gd name="connsiteY24" fmla="*/ 2043806 h 3657600"/>
              <a:gd name="connsiteX25" fmla="*/ 2439223 w 4876800"/>
              <a:gd name="connsiteY25" fmla="*/ 2438141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76800" h="3657600">
                <a:moveTo>
                  <a:pt x="4785230" y="1207416"/>
                </a:moveTo>
                <a:cubicBezTo>
                  <a:pt x="4810081" y="1187956"/>
                  <a:pt x="4846000" y="1192319"/>
                  <a:pt x="4865459" y="1217160"/>
                </a:cubicBezTo>
                <a:cubicBezTo>
                  <a:pt x="4873298" y="1227161"/>
                  <a:pt x="4877575" y="1239487"/>
                  <a:pt x="4877623" y="1252183"/>
                </a:cubicBezTo>
                <a:lnTo>
                  <a:pt x="4877623" y="3200141"/>
                </a:lnTo>
                <a:cubicBezTo>
                  <a:pt x="4877623" y="3452649"/>
                  <a:pt x="4672931" y="3657341"/>
                  <a:pt x="4420423" y="3657341"/>
                </a:cubicBezTo>
                <a:lnTo>
                  <a:pt x="458023" y="3657341"/>
                </a:lnTo>
                <a:cubicBezTo>
                  <a:pt x="205515" y="3657341"/>
                  <a:pt x="823" y="3452649"/>
                  <a:pt x="823" y="3200141"/>
                </a:cubicBezTo>
                <a:lnTo>
                  <a:pt x="823" y="1253136"/>
                </a:lnTo>
                <a:cubicBezTo>
                  <a:pt x="946" y="1221570"/>
                  <a:pt x="26636" y="1196081"/>
                  <a:pt x="58192" y="1196205"/>
                </a:cubicBezTo>
                <a:cubicBezTo>
                  <a:pt x="70898" y="1196262"/>
                  <a:pt x="83214" y="1200539"/>
                  <a:pt x="93215" y="1208368"/>
                </a:cubicBezTo>
                <a:cubicBezTo>
                  <a:pt x="306575" y="1374103"/>
                  <a:pt x="589468" y="1584606"/>
                  <a:pt x="1561018" y="2290408"/>
                </a:cubicBezTo>
                <a:cubicBezTo>
                  <a:pt x="1761995" y="2437094"/>
                  <a:pt x="2101085" y="2745703"/>
                  <a:pt x="2439223" y="2743799"/>
                </a:cubicBezTo>
                <a:cubicBezTo>
                  <a:pt x="2779265" y="2746656"/>
                  <a:pt x="3125023" y="2431378"/>
                  <a:pt x="3318380" y="2290408"/>
                </a:cubicBezTo>
                <a:cubicBezTo>
                  <a:pt x="4289930" y="1584606"/>
                  <a:pt x="4571870" y="1373151"/>
                  <a:pt x="4785230" y="1207416"/>
                </a:cubicBezTo>
                <a:close/>
                <a:moveTo>
                  <a:pt x="2439223" y="2438141"/>
                </a:moveTo>
                <a:cubicBezTo>
                  <a:pt x="2660203" y="2441951"/>
                  <a:pt x="2978338" y="2160011"/>
                  <a:pt x="3138358" y="2043806"/>
                </a:cubicBezTo>
                <a:cubicBezTo>
                  <a:pt x="4402325" y="1126548"/>
                  <a:pt x="4498528" y="1046538"/>
                  <a:pt x="4789993" y="817938"/>
                </a:cubicBezTo>
                <a:cubicBezTo>
                  <a:pt x="4845409" y="774657"/>
                  <a:pt x="4877747" y="708229"/>
                  <a:pt x="4877623" y="637916"/>
                </a:cubicBezTo>
                <a:lnTo>
                  <a:pt x="4877623" y="456941"/>
                </a:lnTo>
                <a:cubicBezTo>
                  <a:pt x="4877623" y="204433"/>
                  <a:pt x="4672931" y="-259"/>
                  <a:pt x="4420423" y="-259"/>
                </a:cubicBezTo>
                <a:lnTo>
                  <a:pt x="458023" y="-259"/>
                </a:lnTo>
                <a:cubicBezTo>
                  <a:pt x="205515" y="-259"/>
                  <a:pt x="823" y="204433"/>
                  <a:pt x="823" y="456941"/>
                </a:cubicBezTo>
                <a:lnTo>
                  <a:pt x="823" y="637916"/>
                </a:lnTo>
                <a:cubicBezTo>
                  <a:pt x="918" y="708182"/>
                  <a:pt x="33208" y="774524"/>
                  <a:pt x="88453" y="817938"/>
                </a:cubicBezTo>
                <a:cubicBezTo>
                  <a:pt x="379918" y="1045586"/>
                  <a:pt x="476120" y="1126548"/>
                  <a:pt x="1740087" y="2043806"/>
                </a:cubicBezTo>
                <a:cubicBezTo>
                  <a:pt x="1900108" y="2160011"/>
                  <a:pt x="2218243" y="2441951"/>
                  <a:pt x="2439223" y="24381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B562F6-2F3D-4F7C-814A-3B82A59B009D}"/>
              </a:ext>
            </a:extLst>
          </p:cNvPr>
          <p:cNvSpPr txBox="1"/>
          <p:nvPr/>
        </p:nvSpPr>
        <p:spPr>
          <a:xfrm>
            <a:off x="3320144" y="5028047"/>
            <a:ext cx="2928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EBE1B"/>
                </a:solidFill>
                <a:latin typeface="Arial Black" panose="020B0A04020102020204" pitchFamily="34" charset="0"/>
              </a:rPr>
              <a:t>Email</a:t>
            </a:r>
            <a:endParaRPr lang="en-US" sz="1400" b="0" i="0" dirty="0">
              <a:solidFill>
                <a:srgbClr val="FEBE1B"/>
              </a:solidFill>
              <a:effectLst/>
              <a:latin typeface="+mj-lt"/>
            </a:endParaRPr>
          </a:p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</a:rPr>
              <a:t>LEO-Pathfinder@michigan.gov</a:t>
            </a:r>
          </a:p>
        </p:txBody>
      </p:sp>
      <p:pic>
        <p:nvPicPr>
          <p:cNvPr id="4" name="Graphic 3" descr="Global web icon">
            <a:extLst>
              <a:ext uri="{FF2B5EF4-FFF2-40B4-BE49-F238E27FC236}">
                <a16:creationId xmlns:a16="http://schemas.microsoft.com/office/drawing/2014/main" id="{1DAECE17-B62F-4010-ACE9-2E6F2EE6A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219" y="3915276"/>
            <a:ext cx="815120" cy="81329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D9318B-AA55-46DD-B003-9A50C48006F4}"/>
              </a:ext>
            </a:extLst>
          </p:cNvPr>
          <p:cNvSpPr txBox="1"/>
          <p:nvPr/>
        </p:nvSpPr>
        <p:spPr>
          <a:xfrm>
            <a:off x="6142987" y="5028047"/>
            <a:ext cx="2565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EBE1B"/>
                </a:solidFill>
                <a:latin typeface="Arial Black" panose="020B0A04020102020204" pitchFamily="34" charset="0"/>
              </a:rPr>
              <a:t>Website</a:t>
            </a:r>
            <a:endParaRPr lang="en-US" sz="1400" b="0" i="0" dirty="0">
              <a:solidFill>
                <a:srgbClr val="FEBE1B"/>
              </a:solidFill>
              <a:effectLst/>
              <a:latin typeface="+mj-lt"/>
            </a:endParaRPr>
          </a:p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</a:rPr>
              <a:t>Pathfinder.MiTalent.org</a:t>
            </a:r>
          </a:p>
        </p:txBody>
      </p:sp>
    </p:spTree>
    <p:extLst>
      <p:ext uri="{BB962C8B-B14F-4D97-AF65-F5344CB8AC3E}">
        <p14:creationId xmlns:p14="http://schemas.microsoft.com/office/powerpoint/2010/main" val="392736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F2DD3AC3-93D3-4779-ABFA-9F1F5993E2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1999" y="1011753"/>
            <a:ext cx="941878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2"/>
                </a:solidFill>
                <a:latin typeface="Arial Black" panose="020B0A04020102020204" pitchFamily="34" charset="0"/>
                <a:ea typeface="+mn-ea"/>
                <a:cs typeface="+mn-cs"/>
              </a:rPr>
              <a:t>Pathfinder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18AEF-A4A1-BEAE-7236-F0DE30813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673" y="696235"/>
            <a:ext cx="5662328" cy="5260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59D0A-0A64-6B21-E7AB-994CD2B2B207}"/>
              </a:ext>
            </a:extLst>
          </p:cNvPr>
          <p:cNvSpPr txBox="1"/>
          <p:nvPr/>
        </p:nvSpPr>
        <p:spPr>
          <a:xfrm>
            <a:off x="761999" y="1718131"/>
            <a:ext cx="45480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Michigan's Online Career Exploration Tool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2022 Monthly Average: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3,009 unique visitors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707 completed roadmaps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Provides information to make informed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Combines official data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Connects education and training programs with employment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09078-A08C-B501-E71B-DA46E396988F}"/>
              </a:ext>
            </a:extLst>
          </p:cNvPr>
          <p:cNvSpPr txBox="1"/>
          <p:nvPr/>
        </p:nvSpPr>
        <p:spPr>
          <a:xfrm>
            <a:off x="9524111" y="6251824"/>
            <a:ext cx="266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Pathfinder.MiTalent.org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5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6F1B3-84DF-41FD-BFBE-EBA93EB8EF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0620" y="202548"/>
            <a:ext cx="1137419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1542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Workforce Longitudinal Data System (WLDS)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1CDB2-6BFD-1455-FD3C-7DCEFA43B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0" y="1092397"/>
            <a:ext cx="11177620" cy="55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2C6693-126D-448D-6303-44AB3029CD39}"/>
              </a:ext>
            </a:extLst>
          </p:cNvPr>
          <p:cNvSpPr/>
          <p:nvPr/>
        </p:nvSpPr>
        <p:spPr>
          <a:xfrm>
            <a:off x="6422708" y="5136717"/>
            <a:ext cx="5198963" cy="968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671BB9-05EE-00C7-964A-1FAC4950A1E6}"/>
              </a:ext>
            </a:extLst>
          </p:cNvPr>
          <p:cNvSpPr/>
          <p:nvPr/>
        </p:nvSpPr>
        <p:spPr>
          <a:xfrm>
            <a:off x="6422708" y="3759328"/>
            <a:ext cx="5198963" cy="1235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19636-8A9D-A76F-F68D-4F5008AD1E1F}"/>
              </a:ext>
            </a:extLst>
          </p:cNvPr>
          <p:cNvSpPr/>
          <p:nvPr/>
        </p:nvSpPr>
        <p:spPr>
          <a:xfrm>
            <a:off x="6422708" y="1925664"/>
            <a:ext cx="5198963" cy="16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0E31F-EFD2-9534-78C0-0E44047E7363}"/>
              </a:ext>
            </a:extLst>
          </p:cNvPr>
          <p:cNvSpPr/>
          <p:nvPr/>
        </p:nvSpPr>
        <p:spPr>
          <a:xfrm>
            <a:off x="727274" y="5335717"/>
            <a:ext cx="5198963" cy="769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18DF25-A2DF-D4C2-5043-C311F4F82066}"/>
              </a:ext>
            </a:extLst>
          </p:cNvPr>
          <p:cNvSpPr/>
          <p:nvPr/>
        </p:nvSpPr>
        <p:spPr>
          <a:xfrm>
            <a:off x="727274" y="3468414"/>
            <a:ext cx="5198963" cy="1722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A8F4D-258E-ACA8-AEAF-6B73842F6880}"/>
              </a:ext>
            </a:extLst>
          </p:cNvPr>
          <p:cNvSpPr/>
          <p:nvPr/>
        </p:nvSpPr>
        <p:spPr>
          <a:xfrm>
            <a:off x="727275" y="1925665"/>
            <a:ext cx="5198963" cy="141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0E1B7-99BE-4211-A5CC-CD4737640105}"/>
              </a:ext>
            </a:extLst>
          </p:cNvPr>
          <p:cNvSpPr txBox="1"/>
          <p:nvPr/>
        </p:nvSpPr>
        <p:spPr>
          <a:xfrm>
            <a:off x="9524111" y="6251824"/>
            <a:ext cx="266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1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Pathfinder.MiTalent.org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3146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D010C-8831-8E5E-8709-EEE15E9DDCD8}"/>
              </a:ext>
            </a:extLst>
          </p:cNvPr>
          <p:cNvSpPr txBox="1"/>
          <p:nvPr/>
        </p:nvSpPr>
        <p:spPr>
          <a:xfrm>
            <a:off x="727274" y="1402445"/>
            <a:ext cx="3695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SCHOOL/PROGRAM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35692-7EDA-AE3C-608A-EC7AE5271ECA}"/>
              </a:ext>
            </a:extLst>
          </p:cNvPr>
          <p:cNvSpPr txBox="1"/>
          <p:nvPr/>
        </p:nvSpPr>
        <p:spPr>
          <a:xfrm>
            <a:off x="727275" y="2016081"/>
            <a:ext cx="51989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School Career &amp; Technical Education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Michigan Department of Education – Office of Career &amp; Technical Education</a:t>
            </a:r>
          </a:p>
          <a:p>
            <a:endParaRPr lang="en-US" dirty="0"/>
          </a:p>
          <a:p>
            <a:r>
              <a:rPr lang="en-US" dirty="0"/>
              <a:t>Private &amp; Public Community Colleges &amp;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 for Educational Performance &amp;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Department of Education College Scorecard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Proprietary Schools / Other Training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Michigan Training Connect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BE8A2-0432-17A7-A00A-520FA754760B}"/>
              </a:ext>
            </a:extLst>
          </p:cNvPr>
          <p:cNvSpPr txBox="1"/>
          <p:nvPr/>
        </p:nvSpPr>
        <p:spPr>
          <a:xfrm>
            <a:off x="6422708" y="1402445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OCCUPATION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44C76-998A-E764-903B-EC7D8F614980}"/>
              </a:ext>
            </a:extLst>
          </p:cNvPr>
          <p:cNvSpPr txBox="1"/>
          <p:nvPr/>
        </p:nvSpPr>
        <p:spPr>
          <a:xfrm>
            <a:off x="6422708" y="2068036"/>
            <a:ext cx="51989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Michigan Wage Data – Occupational Employment Statistics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Michigan Bureau of Labor Market Information &amp; Strategic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Bureau of Labor Statistics </a:t>
            </a:r>
          </a:p>
          <a:p>
            <a:endParaRPr lang="en-US" dirty="0"/>
          </a:p>
          <a:p>
            <a:r>
              <a:rPr lang="en-US" dirty="0"/>
              <a:t>Annual Openings &amp; 10-Year Growth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Michigan Bureau of Labor Market Information &amp; Strategic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Bureau of Labor Statistics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Education &amp; Training Requirements </a:t>
            </a:r>
            <a:br>
              <a:rPr lang="en-US" dirty="0"/>
            </a:br>
            <a:r>
              <a:rPr lang="en-US" dirty="0"/>
              <a:t>(National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Bureau of Labor Statistics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575FA26-2755-841A-0DD6-63950CEB897D}"/>
              </a:ext>
            </a:extLst>
          </p:cNvPr>
          <p:cNvSpPr txBox="1">
            <a:spLocks/>
          </p:cNvSpPr>
          <p:nvPr/>
        </p:nvSpPr>
        <p:spPr>
          <a:xfrm>
            <a:off x="727274" y="573363"/>
            <a:ext cx="8411833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rgbClr val="D15420"/>
                </a:solidFill>
                <a:latin typeface="Arial Black" panose="020B0A04020102020204" pitchFamily="34" charset="0"/>
                <a:ea typeface="+mn-ea"/>
                <a:cs typeface="+mn-cs"/>
              </a:rPr>
              <a:t>Pathfinder’s Data</a:t>
            </a:r>
          </a:p>
        </p:txBody>
      </p:sp>
    </p:spTree>
    <p:extLst>
      <p:ext uri="{BB962C8B-B14F-4D97-AF65-F5344CB8AC3E}">
        <p14:creationId xmlns:p14="http://schemas.microsoft.com/office/powerpoint/2010/main" val="57339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E46DBF-7783-4F54-94B5-A2F4DE517B66}"/>
              </a:ext>
            </a:extLst>
          </p:cNvPr>
          <p:cNvSpPr txBox="1"/>
          <p:nvPr/>
        </p:nvSpPr>
        <p:spPr>
          <a:xfrm>
            <a:off x="380066" y="330957"/>
            <a:ext cx="11165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CB53B"/>
                </a:solidFill>
                <a:latin typeface="Arial Black" panose="020B0A04020102020204" pitchFamily="34" charset="0"/>
                <a:ea typeface="+mj-ea"/>
                <a:cs typeface="+mj-cs"/>
              </a:rPr>
              <a:t>USDOL Workforce Data Quality Initiative (WDQI)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6432F-C1C0-40E8-B039-2958D7A362B2}"/>
              </a:ext>
            </a:extLst>
          </p:cNvPr>
          <p:cNvSpPr txBox="1"/>
          <p:nvPr/>
        </p:nvSpPr>
        <p:spPr>
          <a:xfrm>
            <a:off x="380066" y="1574646"/>
            <a:ext cx="4020663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D15420"/>
              </a:buClr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LEO-E&amp;T identified credentials as an important addition to our Workforce Longitudinal Data System (WLDS) in a 2019 WDQI grant.</a:t>
            </a:r>
          </a:p>
          <a:p>
            <a:pPr>
              <a:spcAft>
                <a:spcPts val="1800"/>
              </a:spcAf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LEO-E&amp;T connected our system data and assisted state partners in publishing to the national Credential Registry.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76C8E-7B16-9AF4-982B-68B9281F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10" y="1823425"/>
            <a:ext cx="7436204" cy="3160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89A8A0-178F-6E16-E7DE-64AB169DAA58}"/>
              </a:ext>
            </a:extLst>
          </p:cNvPr>
          <p:cNvSpPr txBox="1"/>
          <p:nvPr/>
        </p:nvSpPr>
        <p:spPr>
          <a:xfrm>
            <a:off x="9524111" y="6251824"/>
            <a:ext cx="266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Pathfinder.MiTalent.org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8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E46DBF-7783-4F54-94B5-A2F4DE517B66}"/>
              </a:ext>
            </a:extLst>
          </p:cNvPr>
          <p:cNvSpPr txBox="1"/>
          <p:nvPr/>
        </p:nvSpPr>
        <p:spPr>
          <a:xfrm>
            <a:off x="513293" y="408564"/>
            <a:ext cx="111654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CB53B"/>
                </a:solidFill>
                <a:latin typeface="Arial Black" panose="020B0A04020102020204" pitchFamily="34" charset="0"/>
                <a:ea typeface="+mj-ea"/>
                <a:cs typeface="+mj-cs"/>
              </a:rPr>
              <a:t>Credential </a:t>
            </a:r>
          </a:p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B53B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Profiles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FDF5D-A5AC-C9B9-FC7A-E9C4B707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55" y="2959742"/>
            <a:ext cx="4170604" cy="3326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3B795-253E-43DA-D84F-FB04514C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701" y="368062"/>
            <a:ext cx="6190006" cy="61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E46DBF-7783-4F54-94B5-A2F4DE517B66}"/>
              </a:ext>
            </a:extLst>
          </p:cNvPr>
          <p:cNvSpPr txBox="1"/>
          <p:nvPr/>
        </p:nvSpPr>
        <p:spPr>
          <a:xfrm>
            <a:off x="513293" y="408564"/>
            <a:ext cx="111654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CB53B"/>
                </a:solidFill>
                <a:latin typeface="Arial Black" panose="020B0A04020102020204" pitchFamily="34" charset="0"/>
                <a:ea typeface="+mj-ea"/>
                <a:cs typeface="+mj-cs"/>
              </a:rPr>
              <a:t>Program </a:t>
            </a:r>
          </a:p>
          <a:p>
            <a:r>
              <a:rPr lang="en-US" sz="4000" b="1" dirty="0">
                <a:solidFill>
                  <a:srgbClr val="FCB53B"/>
                </a:solidFill>
                <a:latin typeface="Arial Black" panose="020B0A04020102020204" pitchFamily="34" charset="0"/>
                <a:ea typeface="+mj-ea"/>
                <a:cs typeface="+mj-cs"/>
              </a:rPr>
              <a:t>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B837A-D696-21E5-003E-E54A4D1A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93" y="2573670"/>
            <a:ext cx="5368245" cy="3530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35414-42BB-4F00-9A90-9D9080694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949" y="751084"/>
            <a:ext cx="6469926" cy="5355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3E0679-85F8-F7AB-329C-5F74EBD0C32D}"/>
              </a:ext>
            </a:extLst>
          </p:cNvPr>
          <p:cNvSpPr txBox="1"/>
          <p:nvPr/>
        </p:nvSpPr>
        <p:spPr>
          <a:xfrm>
            <a:off x="9524111" y="6251824"/>
            <a:ext cx="266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Pathfinder.MiTalent.org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6F1B3-84DF-41FD-BFBE-EBA93EB8EF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6122" y="421510"/>
            <a:ext cx="655682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1542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Pathfinder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0E1B7-99BE-4211-A5CC-CD4737640105}"/>
              </a:ext>
            </a:extLst>
          </p:cNvPr>
          <p:cNvSpPr txBox="1"/>
          <p:nvPr/>
        </p:nvSpPr>
        <p:spPr>
          <a:xfrm>
            <a:off x="9558401" y="6251824"/>
            <a:ext cx="266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146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Pathfinder.MiTalent.org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3146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776F3-05DA-4793-8844-51D4ECA2C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82" y="1266625"/>
            <a:ext cx="7477918" cy="4065664"/>
          </a:xfrm>
          <a:prstGeom prst="rect">
            <a:avLst/>
          </a:prstGeom>
          <a:ln w="12700">
            <a:solidFill>
              <a:srgbClr val="00374B"/>
            </a:solidFill>
          </a:ln>
        </p:spPr>
      </p:pic>
    </p:spTree>
    <p:extLst>
      <p:ext uri="{BB962C8B-B14F-4D97-AF65-F5344CB8AC3E}">
        <p14:creationId xmlns:p14="http://schemas.microsoft.com/office/powerpoint/2010/main" val="384250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1177B84-800F-4F3C-E5A2-86262A8FC76B}"/>
              </a:ext>
            </a:extLst>
          </p:cNvPr>
          <p:cNvSpPr txBox="1">
            <a:spLocks/>
          </p:cNvSpPr>
          <p:nvPr/>
        </p:nvSpPr>
        <p:spPr>
          <a:xfrm>
            <a:off x="761998" y="554433"/>
            <a:ext cx="876211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D15420"/>
                </a:solidFill>
                <a:latin typeface="Arial Black" panose="020B0A04020102020204" pitchFamily="34" charset="0"/>
                <a:ea typeface="+mn-ea"/>
                <a:cs typeface="+mn-cs"/>
              </a:rPr>
              <a:t>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8F4F7-2BBE-FA24-1BC0-F2654108D96D}"/>
              </a:ext>
            </a:extLst>
          </p:cNvPr>
          <p:cNvSpPr txBox="1"/>
          <p:nvPr/>
        </p:nvSpPr>
        <p:spPr>
          <a:xfrm>
            <a:off x="659257" y="1311241"/>
            <a:ext cx="100736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D1542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46"/>
                </a:solidFill>
              </a:rPr>
              <a:t>Exploring funding options </a:t>
            </a:r>
          </a:p>
          <a:p>
            <a:pPr marL="342900" indent="-342900">
              <a:spcAft>
                <a:spcPts val="1200"/>
              </a:spcAft>
              <a:buClr>
                <a:srgbClr val="D1542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46"/>
                </a:solidFill>
              </a:rPr>
              <a:t>Future enhancements / expansion opportunities </a:t>
            </a:r>
          </a:p>
          <a:p>
            <a:pPr marL="800100" lvl="1" indent="-342900">
              <a:spcAft>
                <a:spcPts val="1200"/>
              </a:spcAft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</a:rPr>
              <a:t>Additional certification &amp; license information  </a:t>
            </a:r>
          </a:p>
          <a:p>
            <a:pPr marL="800100" lvl="1" indent="-342900">
              <a:spcAft>
                <a:spcPts val="1200"/>
              </a:spcAft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</a:rPr>
              <a:t>State-issued credential attainment verification</a:t>
            </a:r>
          </a:p>
          <a:p>
            <a:pPr marL="342900" indent="-342900">
              <a:spcAft>
                <a:spcPts val="1200"/>
              </a:spcAft>
              <a:buClr>
                <a:srgbClr val="D1542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46"/>
                </a:solidFill>
              </a:rPr>
              <a:t>Increasing Usage</a:t>
            </a:r>
          </a:p>
          <a:p>
            <a:pPr marL="800100" lvl="1" indent="-342900">
              <a:spcAft>
                <a:spcPts val="1200"/>
              </a:spcAft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</a:rPr>
              <a:t>Internal and External Partners</a:t>
            </a:r>
          </a:p>
          <a:p>
            <a:pPr marL="285750" indent="-285750">
              <a:spcAft>
                <a:spcPts val="1200"/>
              </a:spcAft>
              <a:buClr>
                <a:srgbClr val="D1542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46"/>
                </a:solidFill>
                <a:latin typeface="+mn-lt"/>
                <a:ea typeface="+mn-ea"/>
                <a:cs typeface="+mn-cs"/>
              </a:rPr>
              <a:t>Promotion</a:t>
            </a:r>
          </a:p>
          <a:p>
            <a:pPr marL="800100" lvl="1" indent="-342900">
              <a:spcAft>
                <a:spcPts val="1200"/>
              </a:spcAft>
              <a:buClr>
                <a:srgbClr val="D1542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3146"/>
                </a:solidFill>
                <a:hlinkClick r:id="rId3"/>
              </a:rPr>
              <a:t>Toolkit</a:t>
            </a:r>
            <a:endParaRPr lang="en-US" sz="2000" dirty="0">
              <a:solidFill>
                <a:srgbClr val="003146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24925CE-4F33-B40B-09D7-544A42CD2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45" y="5347684"/>
            <a:ext cx="5235931" cy="1361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3008A-E2F6-042A-8F44-D6E5D6BAA4D2}"/>
              </a:ext>
            </a:extLst>
          </p:cNvPr>
          <p:cNvSpPr txBox="1"/>
          <p:nvPr/>
        </p:nvSpPr>
        <p:spPr>
          <a:xfrm>
            <a:off x="9524111" y="6251824"/>
            <a:ext cx="266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14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Pathfinder.MiTalent.org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3146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3146"/>
      </a:dk1>
      <a:lt1>
        <a:srgbClr val="FFFFFF"/>
      </a:lt1>
      <a:dk2>
        <a:srgbClr val="003146"/>
      </a:dk2>
      <a:lt2>
        <a:srgbClr val="D7DAE6"/>
      </a:lt2>
      <a:accent1>
        <a:srgbClr val="58B6E7"/>
      </a:accent1>
      <a:accent2>
        <a:srgbClr val="E99251"/>
      </a:accent2>
      <a:accent3>
        <a:srgbClr val="D15420"/>
      </a:accent3>
      <a:accent4>
        <a:srgbClr val="FCB53B"/>
      </a:accent4>
      <a:accent5>
        <a:srgbClr val="E99251"/>
      </a:accent5>
      <a:accent6>
        <a:srgbClr val="D15420"/>
      </a:accent6>
      <a:hlink>
        <a:srgbClr val="58B6E7"/>
      </a:hlink>
      <a:folHlink>
        <a:srgbClr val="58B6E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0d83692-8000-456c-81e0-753272234f01" ContentTypeId="0x010100D80FC88A48A3EA4889EF01C87FCFD42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OM Document" ma:contentTypeID="0x010100D80FC88A48A3EA4889EF01C87FCFD42A000D402927E972F842B75D60C54EDDA844" ma:contentTypeVersion="38" ma:contentTypeDescription="" ma:contentTypeScope="" ma:versionID="d5af43cc47196c535c49ae8a762f9083">
  <xsd:schema xmlns:xsd="http://www.w3.org/2001/XMLSchema" xmlns:xs="http://www.w3.org/2001/XMLSchema" xmlns:p="http://schemas.microsoft.com/office/2006/metadata/properties" xmlns:ns2="e4664c3e-f049-4574-bd7d-7499d2032cca" targetNamespace="http://schemas.microsoft.com/office/2006/metadata/properties" ma:root="true" ma:fieldsID="ab905e4a5b918638d5460d793fec771e" ns2:_="">
    <xsd:import namespace="e4664c3e-f049-4574-bd7d-7499d2032cca"/>
    <xsd:element name="properties">
      <xsd:complexType>
        <xsd:sequence>
          <xsd:element name="documentManagement">
            <xsd:complexType>
              <xsd:all>
                <xsd:element ref="ns2:Document_x0020_Number" minOccurs="0"/>
                <xsd:element ref="ns2:Document_x0020_Description" minOccurs="0"/>
                <xsd:element ref="ns2:Sort_x0020_Order" minOccurs="0"/>
                <xsd:element ref="ns2:Fillable" minOccurs="0"/>
                <xsd:element ref="ns2:som_IsOpenInNewTab" minOccurs="0"/>
                <xsd:element ref="ns2:TaxCatchAllLabel" minOccurs="0"/>
                <xsd:element ref="ns2:kfc2e9f34b584e09a4dfad45193fd617" minOccurs="0"/>
                <xsd:element ref="ns2:k34b14aa96934db7a6567dc83a5ee0ba" minOccurs="0"/>
                <xsd:element ref="ns2:d8220c9e1229488886af245725860cbe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64c3e-f049-4574-bd7d-7499d2032cca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2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Document_x0020_Description" ma:index="3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Sort_x0020_Order" ma:index="6" nillable="true" ma:displayName="Sort Order" ma:internalName="Sort_x0020_Order">
      <xsd:simpleType>
        <xsd:restriction base="dms:Number"/>
      </xsd:simpleType>
    </xsd:element>
    <xsd:element name="Fillable" ma:index="7" nillable="true" ma:displayName="Fillable" ma:format="Dropdown" ma:internalName="Fillable">
      <xsd:simpleType>
        <xsd:restriction base="dms:Choice">
          <xsd:enumeration value="Nonfillable"/>
          <xsd:enumeration value="Fillable"/>
        </xsd:restriction>
      </xsd:simpleType>
    </xsd:element>
    <xsd:element name="som_IsOpenInNewTab" ma:index="8" nillable="true" ma:displayName="Open Link In New Tab" ma:default="0" ma:internalName="som_IsOpenInNewTab">
      <xsd:simpleType>
        <xsd:restriction base="dms:Boolean"/>
      </xsd:simpleType>
    </xsd:element>
    <xsd:element name="TaxCatchAllLabel" ma:index="10" nillable="true" ma:displayName="Taxonomy Catch All Column1" ma:hidden="true" ma:list="{de835e43-08a5-4f14-9782-6e67d8273c5f}" ma:internalName="TaxCatchAllLabel" ma:readOnly="true" ma:showField="CatchAllDataLabel" ma:web="946200fa-a542-4ada-8b36-eb4279fd1e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fc2e9f34b584e09a4dfad45193fd617" ma:index="11" nillable="true" ma:taxonomy="true" ma:internalName="kfc2e9f34b584e09a4dfad45193fd617" ma:taxonomyFieldName="Content_x0020_Audience" ma:displayName="Content Audience" ma:default="1;#All Employees|6bc884fa-9dfb-49ce-af07-824c4a8a1ac0" ma:fieldId="{4fc2e9f3-4b58-4e09-a4df-ad45193fd617}" ma:sspId="c0d83692-8000-456c-81e0-753272234f01" ma:termSetId="1b6069bf-5926-44b7-98d6-cc0bec659d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34b14aa96934db7a6567dc83a5ee0ba" ma:index="12" nillable="true" ma:taxonomy="true" ma:internalName="k34b14aa96934db7a6567dc83a5ee0ba" ma:taxonomyFieldName="Topic_x0020_Keyword" ma:displayName="Topic Keyword" ma:default="" ma:fieldId="{434b14aa-9693-4db7-a656-7dc83a5ee0ba}" ma:taxonomyMulti="true" ma:sspId="c0d83692-8000-456c-81e0-753272234f01" ma:termSetId="327cd3ef-44fa-40bc-92ad-acd4fab1e8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8220c9e1229488886af245725860cbe" ma:index="14" nillable="true" ma:taxonomy="true" ma:internalName="d8220c9e1229488886af245725860cbe" ma:taxonomyFieldName="Type_x0020_Keyword" ma:displayName="Type Keyword" ma:default="" ma:fieldId="{d8220c9e-1229-4888-86af-245725860cbe}" ma:taxonomyMulti="true" ma:sspId="c0d83692-8000-456c-81e0-753272234f01" ma:termSetId="18693f18-3c31-473d-87dc-6b6a3b715b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de835e43-08a5-4f14-9782-6e67d8273c5f}" ma:internalName="TaxCatchAll" ma:showField="CatchAllData" ma:web="946200fa-a542-4ada-8b36-eb4279fd1e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fc2e9f34b584e09a4dfad45193fd617 xmlns="e4664c3e-f049-4574-bd7d-7499d2032c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Employees</TermName>
          <TermId xmlns="http://schemas.microsoft.com/office/infopath/2007/PartnerControls">6bc884fa-9dfb-49ce-af07-824c4a8a1ac0</TermId>
        </TermInfo>
      </Terms>
    </kfc2e9f34b584e09a4dfad45193fd617>
    <d8220c9e1229488886af245725860cbe xmlns="e4664c3e-f049-4574-bd7d-7499d2032cca">
      <Terms xmlns="http://schemas.microsoft.com/office/infopath/2007/PartnerControls"/>
    </d8220c9e1229488886af245725860cbe>
    <Fillable xmlns="e4664c3e-f049-4574-bd7d-7499d2032cca" xsi:nil="true"/>
    <Document_x0020_Description xmlns="e4664c3e-f049-4574-bd7d-7499d2032cca" xsi:nil="true"/>
    <TaxCatchAll xmlns="e4664c3e-f049-4574-bd7d-7499d2032cca">
      <Value>1</Value>
    </TaxCatchAll>
    <Sort_x0020_Order xmlns="e4664c3e-f049-4574-bd7d-7499d2032cca" xsi:nil="true"/>
    <som_IsOpenInNewTab xmlns="e4664c3e-f049-4574-bd7d-7499d2032cca">false</som_IsOpenInNewTab>
    <k34b14aa96934db7a6567dc83a5ee0ba xmlns="e4664c3e-f049-4574-bd7d-7499d2032cca">
      <Terms xmlns="http://schemas.microsoft.com/office/infopath/2007/PartnerControls"/>
    </k34b14aa96934db7a6567dc83a5ee0ba>
    <Document_x0020_Number xmlns="e4664c3e-f049-4574-bd7d-7499d2032cca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C7200-8C04-4E53-A880-910567F9E58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B30BBA95-907C-44E7-ACA1-47DB009E1B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64c3e-f049-4574-bd7d-7499d2032c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126299-08B5-4212-967E-855FC8375F29}">
  <ds:schemaRefs>
    <ds:schemaRef ds:uri="e4664c3e-f049-4574-bd7d-7499d2032cc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2CAD691-BD14-4D21-B08B-BE2D23D6EE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3307</TotalTime>
  <Words>386</Words>
  <Application>Microsoft Office PowerPoint</Application>
  <PresentationFormat>Widescreen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Courier New</vt:lpstr>
      <vt:lpstr>Office Theme</vt:lpstr>
      <vt:lpstr>Pathfinder: Michigan’s Career Exploration Tool  </vt:lpstr>
      <vt:lpstr>Pathfinder</vt:lpstr>
      <vt:lpstr>Workforce Longitudinal Data System (WLDS)</vt:lpstr>
      <vt:lpstr>PowerPoint Presentation</vt:lpstr>
      <vt:lpstr>PowerPoint Presentation</vt:lpstr>
      <vt:lpstr>PowerPoint Presentation</vt:lpstr>
      <vt:lpstr>PowerPoint Presentation</vt:lpstr>
      <vt:lpstr>Pathfinder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Jenks, James (LEO)</dc:creator>
  <cp:lastModifiedBy>Spaulding, Jennifer (LEO)</cp:lastModifiedBy>
  <cp:revision>91</cp:revision>
  <dcterms:created xsi:type="dcterms:W3CDTF">2021-09-20T15:10:43Z</dcterms:created>
  <dcterms:modified xsi:type="dcterms:W3CDTF">2023-04-24T19:47:48Z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2021-09-20T20:58:05Z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c532b552-dfd8-4024-85c4-a29a037ab7ac</vt:lpwstr>
  </property>
  <property fmtid="{D5CDD505-2E9C-101B-9397-08002B2CF9AE}" pid="8" name="MSIP_Label_3a2fed65-62e7-46ea-af74-187e0c17143a_ContentBits">
    <vt:lpwstr>0</vt:lpwstr>
  </property>
  <property fmtid="{D5CDD505-2E9C-101B-9397-08002B2CF9AE}" pid="9" name="ContentTypeId">
    <vt:lpwstr>0x010100D80FC88A48A3EA4889EF01C87FCFD42A000D402927E972F842B75D60C54EDDA844</vt:lpwstr>
  </property>
  <property fmtid="{D5CDD505-2E9C-101B-9397-08002B2CF9AE}" pid="10" name="Content Audience">
    <vt:lpwstr>1;#All Employees|6bc884fa-9dfb-49ce-af07-824c4a8a1ac0</vt:lpwstr>
  </property>
  <property fmtid="{D5CDD505-2E9C-101B-9397-08002B2CF9AE}" pid="11" name="Type Keyword">
    <vt:lpwstr/>
  </property>
  <property fmtid="{D5CDD505-2E9C-101B-9397-08002B2CF9AE}" pid="12" name="Topic Keyword">
    <vt:lpwstr/>
  </property>
</Properties>
</file>