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6" r:id="rId4"/>
    <p:sldId id="268" r:id="rId5"/>
    <p:sldId id="267" r:id="rId6"/>
    <p:sldId id="270" r:id="rId7"/>
    <p:sldId id="269" r:id="rId8"/>
    <p:sldId id="27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EDF5"/>
    <a:srgbClr val="5B9BD5"/>
    <a:srgbClr val="005B7F"/>
    <a:srgbClr val="4EBD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699" y="4223639"/>
            <a:ext cx="2840736" cy="2252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63531" y="684213"/>
            <a:ext cx="6875993" cy="2387600"/>
          </a:xfrm>
        </p:spPr>
        <p:txBody>
          <a:bodyPr anchor="b">
            <a:normAutofit/>
          </a:bodyPr>
          <a:lstStyle>
            <a:lvl1pPr algn="ctr">
              <a:defRPr sz="6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63530" y="3182938"/>
            <a:ext cx="6875993" cy="1655762"/>
          </a:xfrm>
        </p:spPr>
        <p:txBody>
          <a:bodyPr>
            <a:noAutofit/>
          </a:bodyPr>
          <a:lstStyle>
            <a:lvl1pPr marL="0" indent="0" algn="ctr">
              <a:buNone/>
              <a:defRPr sz="3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691467" cy="6858000"/>
          </a:xfrm>
          <a:prstGeom prst="rect">
            <a:avLst/>
          </a:prstGeom>
          <a:solidFill>
            <a:srgbClr val="4EBD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65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813" y="1620044"/>
            <a:ext cx="4657724" cy="4762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350"/>
            <a:ext cx="108204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43869"/>
            <a:ext cx="66103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734" y="5114925"/>
            <a:ext cx="1080132" cy="85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8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699" y="4223639"/>
            <a:ext cx="2840736" cy="225247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350"/>
            <a:ext cx="108204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895475" y="1751787"/>
            <a:ext cx="7081224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7214"/>
            <a:ext cx="1588589" cy="36385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34" y="3052958"/>
            <a:ext cx="1310717" cy="308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766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699" y="4223639"/>
            <a:ext cx="2840736" cy="225247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350"/>
            <a:ext cx="108204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638425" y="1751787"/>
            <a:ext cx="6338274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94" y="2964404"/>
            <a:ext cx="1399516" cy="3143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410" y="2964404"/>
            <a:ext cx="1376870" cy="313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953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7775" y="1825625"/>
            <a:ext cx="629602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" y="1414463"/>
            <a:ext cx="4638675" cy="4762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574" y="3545220"/>
            <a:ext cx="1571227" cy="124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14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00647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533526"/>
            <a:ext cx="7446962" cy="4656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500533" y="0"/>
            <a:ext cx="3691467" cy="6858000"/>
          </a:xfrm>
          <a:prstGeom prst="rect">
            <a:avLst/>
          </a:prstGeom>
          <a:solidFill>
            <a:srgbClr val="4EBD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4882454"/>
            <a:ext cx="1852821" cy="146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735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85751" y="5838825"/>
            <a:ext cx="1276350" cy="266700"/>
          </a:xfrm>
          <a:prstGeom prst="rect">
            <a:avLst/>
          </a:prstGeom>
          <a:solidFill>
            <a:srgbClr val="005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747838" y="5838825"/>
            <a:ext cx="1276350" cy="266700"/>
          </a:xfrm>
          <a:prstGeom prst="rect">
            <a:avLst/>
          </a:prstGeom>
          <a:solidFill>
            <a:srgbClr val="4EB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209925" y="5838825"/>
            <a:ext cx="1276350" cy="266700"/>
          </a:xfrm>
          <a:prstGeom prst="rect">
            <a:avLst/>
          </a:prstGeom>
          <a:solidFill>
            <a:srgbClr val="D7ED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882" y="4055364"/>
            <a:ext cx="2840736" cy="225247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4672012" y="5838825"/>
            <a:ext cx="1276350" cy="266700"/>
          </a:xfrm>
          <a:prstGeom prst="rect">
            <a:avLst/>
          </a:prstGeom>
          <a:solidFill>
            <a:srgbClr val="005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6134099" y="5838825"/>
            <a:ext cx="1276350" cy="266700"/>
          </a:xfrm>
          <a:prstGeom prst="rect">
            <a:avLst/>
          </a:prstGeom>
          <a:solidFill>
            <a:srgbClr val="4EB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7596186" y="5838825"/>
            <a:ext cx="1276350" cy="266700"/>
          </a:xfrm>
          <a:prstGeom prst="rect">
            <a:avLst/>
          </a:prstGeom>
          <a:solidFill>
            <a:srgbClr val="D7ED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82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76DCB-36E6-4FC5-A809-5E0F41E83E8C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1B121-C3EE-4488-B807-CBFB66F81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61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2" r:id="rId5"/>
    <p:sldLayoutId id="2147483653" r:id="rId6"/>
    <p:sldLayoutId id="214748365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pathfinder.mitalent.org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pauldingJ@michigan.gov" TargetMode="External"/><Relationship Id="rId2" Type="http://schemas.openxmlformats.org/officeDocument/2006/relationships/hyperlink" Target="mailto:hiltunena@michigan.gov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hyperlink" Target="http://pathfinder.mitalent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Roadmap to Success: Michigan Education and Career Pathfinder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63530" y="3394733"/>
            <a:ext cx="4109130" cy="3156896"/>
          </a:xfrm>
        </p:spPr>
        <p:txBody>
          <a:bodyPr/>
          <a:lstStyle/>
          <a:p>
            <a:endParaRPr lang="en-US" sz="1800" b="1" dirty="0"/>
          </a:p>
          <a:p>
            <a:r>
              <a:rPr lang="en-US" sz="1800" b="1" dirty="0"/>
              <a:t>Natalie Kochendorfer</a:t>
            </a:r>
          </a:p>
          <a:p>
            <a:r>
              <a:rPr lang="en-US" sz="1800" dirty="0"/>
              <a:t>Departmental Specialist </a:t>
            </a:r>
          </a:p>
          <a:p>
            <a:endParaRPr lang="en-US" sz="1800" dirty="0"/>
          </a:p>
          <a:p>
            <a:r>
              <a:rPr lang="en-US" sz="1800" dirty="0"/>
              <a:t>Talent Information Systems </a:t>
            </a:r>
          </a:p>
          <a:p>
            <a:r>
              <a:rPr lang="en-US" sz="1800" dirty="0"/>
              <a:t>Talent Investment Agency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04" y="983499"/>
            <a:ext cx="2669437" cy="17890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03" y="3394733"/>
            <a:ext cx="2669437" cy="266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362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Pathfinder?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Free online career exploration and planning tool</a:t>
            </a:r>
          </a:p>
          <a:p>
            <a:r>
              <a:rPr lang="en-US" dirty="0"/>
              <a:t>Provides information to help users make more informed choices on education and career opportunities in Michigan</a:t>
            </a:r>
          </a:p>
          <a:p>
            <a:pPr lvl="1"/>
            <a:r>
              <a:rPr lang="en-US" dirty="0"/>
              <a:t>LMI</a:t>
            </a:r>
          </a:p>
          <a:p>
            <a:pPr lvl="1"/>
            <a:r>
              <a:rPr lang="en-US" dirty="0"/>
              <a:t>Wage data</a:t>
            </a:r>
          </a:p>
          <a:p>
            <a:pPr lvl="1"/>
            <a:r>
              <a:rPr lang="en-US" dirty="0"/>
              <a:t>Performance outcomes</a:t>
            </a:r>
          </a:p>
          <a:p>
            <a:pPr lvl="1"/>
            <a:r>
              <a:rPr lang="en-US" dirty="0"/>
              <a:t>Return on Investment</a:t>
            </a:r>
          </a:p>
          <a:p>
            <a:r>
              <a:rPr lang="en-US" dirty="0"/>
              <a:t>Roadmap to career success</a:t>
            </a:r>
          </a:p>
          <a:p>
            <a:r>
              <a:rPr lang="en-US" dirty="0"/>
              <a:t>Complimentary to other skill assessment and interest profilers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408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325" y="311087"/>
            <a:ext cx="5870608" cy="53975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178" y="641559"/>
            <a:ext cx="5201682" cy="291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54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was Pathfinder created?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Help increase the number of students and adults with high-quality degrees and credentials</a:t>
            </a:r>
          </a:p>
          <a:p>
            <a:r>
              <a:rPr lang="en-US" dirty="0"/>
              <a:t>Support TIA’s commitment to customer focused services by engaging people early about opportunities</a:t>
            </a:r>
          </a:p>
          <a:p>
            <a:r>
              <a:rPr lang="en-US" dirty="0"/>
              <a:t>Support GTIB’s desire to increase career options awareness for students, parents, teachers and counselors</a:t>
            </a:r>
          </a:p>
          <a:p>
            <a:r>
              <a:rPr lang="en-US" dirty="0"/>
              <a:t>Support MDE’s commitment to becoming a Top 10 education state within the next 10 years</a:t>
            </a:r>
          </a:p>
          <a:p>
            <a:r>
              <a:rPr lang="en-US" dirty="0"/>
              <a:t>Provide information to assist students with Educational Development Plans</a:t>
            </a:r>
          </a:p>
          <a:p>
            <a:r>
              <a:rPr lang="en-US" dirty="0"/>
              <a:t>Support Michigan </a:t>
            </a:r>
            <a:r>
              <a:rPr lang="en-US"/>
              <a:t>Career Pathways </a:t>
            </a:r>
            <a:r>
              <a:rPr lang="en-US" dirty="0"/>
              <a:t>Alliance</a:t>
            </a:r>
          </a:p>
        </p:txBody>
      </p:sp>
    </p:spTree>
    <p:extLst>
      <p:ext uri="{BB962C8B-B14F-4D97-AF65-F5344CB8AC3E}">
        <p14:creationId xmlns:p14="http://schemas.microsoft.com/office/powerpoint/2010/main" val="909991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should use Pathfinder?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429" y="1751787"/>
            <a:ext cx="5797484" cy="4102258"/>
          </a:xfrm>
        </p:spPr>
        <p:txBody>
          <a:bodyPr/>
          <a:lstStyle/>
          <a:p>
            <a:r>
              <a:rPr lang="en-US" dirty="0"/>
              <a:t>Students</a:t>
            </a:r>
          </a:p>
          <a:p>
            <a:r>
              <a:rPr lang="en-US" dirty="0"/>
              <a:t>Parents</a:t>
            </a:r>
          </a:p>
          <a:p>
            <a:r>
              <a:rPr lang="en-US" dirty="0"/>
              <a:t>Counselors/Teachers</a:t>
            </a:r>
          </a:p>
          <a:p>
            <a:r>
              <a:rPr lang="en-US" dirty="0"/>
              <a:t>Job Seekers</a:t>
            </a:r>
          </a:p>
        </p:txBody>
      </p:sp>
    </p:spTree>
    <p:extLst>
      <p:ext uri="{BB962C8B-B14F-4D97-AF65-F5344CB8AC3E}">
        <p14:creationId xmlns:p14="http://schemas.microsoft.com/office/powerpoint/2010/main" val="633890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Pathfinder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9955" y="1751787"/>
            <a:ext cx="6297105" cy="403627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Search by:</a:t>
            </a:r>
          </a:p>
          <a:p>
            <a:pPr lvl="1"/>
            <a:r>
              <a:rPr lang="en-US" dirty="0"/>
              <a:t>Occupation</a:t>
            </a:r>
          </a:p>
          <a:p>
            <a:pPr lvl="1"/>
            <a:r>
              <a:rPr lang="en-US" dirty="0"/>
              <a:t>Field of Study</a:t>
            </a:r>
          </a:p>
          <a:p>
            <a:pPr lvl="1"/>
            <a:r>
              <a:rPr lang="en-US" dirty="0"/>
              <a:t>School</a:t>
            </a:r>
          </a:p>
          <a:p>
            <a:pPr lvl="1"/>
            <a:r>
              <a:rPr lang="en-US" dirty="0"/>
              <a:t>Location</a:t>
            </a:r>
          </a:p>
          <a:p>
            <a:pPr lvl="1"/>
            <a:r>
              <a:rPr lang="en-US" dirty="0"/>
              <a:t>Hot Careers</a:t>
            </a:r>
          </a:p>
          <a:p>
            <a:r>
              <a:rPr lang="en-US" dirty="0"/>
              <a:t>Comparison capabilities</a:t>
            </a:r>
          </a:p>
          <a:p>
            <a:r>
              <a:rPr lang="en-US" dirty="0"/>
              <a:t>Filtering capabilities</a:t>
            </a:r>
          </a:p>
          <a:p>
            <a:r>
              <a:rPr lang="en-US" dirty="0"/>
              <a:t>Print/Save/Email Roadmap</a:t>
            </a:r>
          </a:p>
          <a:p>
            <a:r>
              <a:rPr lang="en-US" dirty="0"/>
              <a:t>Additional Resources</a:t>
            </a:r>
          </a:p>
          <a:p>
            <a:r>
              <a:rPr lang="en-US" dirty="0"/>
              <a:t>Michigan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64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Demo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392" y="1690688"/>
            <a:ext cx="8469548" cy="347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70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225484" y="1533526"/>
            <a:ext cx="7061265" cy="46561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800" b="1" dirty="0"/>
              <a:t>Natalie Kochendorfer</a:t>
            </a:r>
          </a:p>
          <a:p>
            <a:pPr marL="0" indent="0" algn="ctr">
              <a:buNone/>
            </a:pPr>
            <a:r>
              <a:rPr lang="en-US" sz="1800" dirty="0">
                <a:hlinkClick r:id="rId2"/>
              </a:rPr>
              <a:t>KochendorferN1@michigan.gov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/>
              <a:t>517-373-8505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b="1" dirty="0"/>
              <a:t>Jeni Spaulding </a:t>
            </a:r>
          </a:p>
          <a:p>
            <a:pPr marL="0" indent="0" algn="ctr">
              <a:buNone/>
            </a:pPr>
            <a:r>
              <a:rPr lang="en-US" sz="1800" dirty="0">
                <a:hlinkClick r:id="rId3"/>
              </a:rPr>
              <a:t>SpauldingJ@michigan.gov</a:t>
            </a:r>
            <a:r>
              <a:rPr lang="en-US" sz="1800" dirty="0"/>
              <a:t> </a:t>
            </a:r>
          </a:p>
          <a:p>
            <a:pPr marL="0" indent="0" algn="ctr">
              <a:buNone/>
            </a:pPr>
            <a:r>
              <a:rPr lang="en-US" sz="1800" dirty="0"/>
              <a:t>517-241-8727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																														</a:t>
            </a:r>
            <a:r>
              <a:rPr lang="en-US" sz="1800" dirty="0">
                <a:hlinkClick r:id="rId4"/>
              </a:rPr>
              <a:t>http://pathfinder.mitalent.org</a:t>
            </a:r>
            <a:r>
              <a:rPr lang="en-US" sz="1800" dirty="0"/>
              <a:t> 	</a:t>
            </a:r>
            <a:r>
              <a:rPr lang="en-US" dirty="0"/>
              <a:t>			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915" y="794963"/>
            <a:ext cx="2669437" cy="17890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914" y="3206197"/>
            <a:ext cx="2669437" cy="266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75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thfinder" id="{C0C69929-D551-461C-B71D-DC166ADAAD7A}" vid="{8C51B3A3-4CB8-4E96-BD63-EB44A68E44D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WDA_Pathfinder_2017</Template>
  <TotalTime>92</TotalTime>
  <Words>200</Words>
  <Application>Microsoft Office PowerPoint</Application>
  <PresentationFormat>Widescreen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Roadmap to Success: Michigan Education and Career Pathfinder</vt:lpstr>
      <vt:lpstr>What is Pathfinder?</vt:lpstr>
      <vt:lpstr>PowerPoint Presentation</vt:lpstr>
      <vt:lpstr>Why was Pathfinder created?</vt:lpstr>
      <vt:lpstr>Who should use Pathfinder?</vt:lpstr>
      <vt:lpstr>Pathfinder Features</vt:lpstr>
      <vt:lpstr>Demo</vt:lpstr>
      <vt:lpstr>Questions?</vt:lpstr>
    </vt:vector>
  </TitlesOfParts>
  <Company>State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Roadmap to Success: Michigan Education and Career Pathfinder</dc:title>
  <dc:creator>Hiltunen, Amy (WDA)</dc:creator>
  <cp:lastModifiedBy>Kochendorfer, Natalie (TIA)</cp:lastModifiedBy>
  <cp:revision>15</cp:revision>
  <dcterms:created xsi:type="dcterms:W3CDTF">2017-08-11T20:05:52Z</dcterms:created>
  <dcterms:modified xsi:type="dcterms:W3CDTF">2018-05-11T15:07:45Z</dcterms:modified>
</cp:coreProperties>
</file>