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4" r:id="rId5"/>
    <p:sldId id="263" r:id="rId6"/>
    <p:sldId id="265" r:id="rId7"/>
    <p:sldId id="259" r:id="rId8"/>
    <p:sldId id="260" r:id="rId9"/>
    <p:sldId id="261" r:id="rId10"/>
    <p:sldId id="266" r:id="rId11"/>
    <p:sldId id="262"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3" autoAdjust="0"/>
    <p:restoredTop sz="94660"/>
  </p:normalViewPr>
  <p:slideViewPr>
    <p:cSldViewPr snapToGrid="0">
      <p:cViewPr varScale="1">
        <p:scale>
          <a:sx n="88" d="100"/>
          <a:sy n="88" d="100"/>
        </p:scale>
        <p:origin x="80" y="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78DBE-D8CF-4736-8B45-F4A8168EFA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4BEBC2-6CA0-4B79-8DAA-2D2A6B7FC2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153D21-933C-4E1E-B930-A69EE22AA970}"/>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5" name="Footer Placeholder 4">
            <a:extLst>
              <a:ext uri="{FF2B5EF4-FFF2-40B4-BE49-F238E27FC236}">
                <a16:creationId xmlns:a16="http://schemas.microsoft.com/office/drawing/2014/main" id="{8F134647-10A5-4076-843A-845BFA70B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55960-6E39-42F2-8AD1-164F919AF8AA}"/>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2148942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9F596-6103-4818-BCF3-879E5F824D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02E49C-3FFE-4AF6-95FE-0942958044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3E1B7C-3BED-4CC5-BD21-F5C644389225}"/>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5" name="Footer Placeholder 4">
            <a:extLst>
              <a:ext uri="{FF2B5EF4-FFF2-40B4-BE49-F238E27FC236}">
                <a16:creationId xmlns:a16="http://schemas.microsoft.com/office/drawing/2014/main" id="{34CF5EA0-0AA0-4C85-9E19-F9AD16DF3B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FDBD0A-FA86-427C-BCDB-2B7A50343046}"/>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3901051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C14EDD-C310-491F-B484-F67E06067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235951-555F-4702-BB23-7C97D599AA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F42A2-A5A8-4EFE-8D31-76B79538A841}"/>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5" name="Footer Placeholder 4">
            <a:extLst>
              <a:ext uri="{FF2B5EF4-FFF2-40B4-BE49-F238E27FC236}">
                <a16:creationId xmlns:a16="http://schemas.microsoft.com/office/drawing/2014/main" id="{E9C2F962-BF27-4FFE-8B08-A0B7DA0A62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A773B-0148-40CA-81FF-8A55A7E00A87}"/>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414702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F7E9-15D2-4F61-93EA-B703DEE1F3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3A8198-ADA6-436C-8E90-134158A748A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9D209-E57E-4B4C-A2C8-85235E4F3478}"/>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5" name="Footer Placeholder 4">
            <a:extLst>
              <a:ext uri="{FF2B5EF4-FFF2-40B4-BE49-F238E27FC236}">
                <a16:creationId xmlns:a16="http://schemas.microsoft.com/office/drawing/2014/main" id="{8D373207-D983-4CF3-9CF7-6C8C4F56F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5347A-BF06-42C3-8E82-EC2343A2872B}"/>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195142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DFBC-AA84-4F0F-9D4E-85E94AE311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68929D-B55E-40EE-91E8-577E9F4D8D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2FE1C96-8924-4DB3-BEB3-FEEC6C179322}"/>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5" name="Footer Placeholder 4">
            <a:extLst>
              <a:ext uri="{FF2B5EF4-FFF2-40B4-BE49-F238E27FC236}">
                <a16:creationId xmlns:a16="http://schemas.microsoft.com/office/drawing/2014/main" id="{59FF8939-0123-4C9E-B145-E5E9D3244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65A3DE-38E5-4C61-B951-E7EBA2B6A1B9}"/>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98572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E99E-F338-4A6E-83C4-E66A2BCD96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FB9548-EB29-4DF6-A4B6-DC39AEFC6D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5429BB-34DF-4F9C-AC00-D5C93E264B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9D8972-8127-4DBA-B2B3-0C565C9EA446}"/>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6" name="Footer Placeholder 5">
            <a:extLst>
              <a:ext uri="{FF2B5EF4-FFF2-40B4-BE49-F238E27FC236}">
                <a16:creationId xmlns:a16="http://schemas.microsoft.com/office/drawing/2014/main" id="{5C7AFBE5-D436-4EDC-98A9-75772F15D5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8BAEE-005B-4A51-B851-251829327282}"/>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39582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2DBD1-1436-44A8-930F-A538052466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77B394-E175-46F3-9AED-B8061B2459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E4C440-30A8-403C-BA0F-2F45C108EF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EC3ABD-A43F-4300-8670-49E20BC9D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D01BDE-D978-460B-AE43-3878711141C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737AAF-A576-4D9E-9698-834E0F93EDFD}"/>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8" name="Footer Placeholder 7">
            <a:extLst>
              <a:ext uri="{FF2B5EF4-FFF2-40B4-BE49-F238E27FC236}">
                <a16:creationId xmlns:a16="http://schemas.microsoft.com/office/drawing/2014/main" id="{E9524CC5-0CB8-449A-841D-AD0F6E331E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3B01FB-1B4C-4F33-B789-8C8ABBFD4886}"/>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59739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3939B-EE10-4B14-BB5A-7A25CE09BF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31D47D-BA36-4626-903D-033E84931186}"/>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4" name="Footer Placeholder 3">
            <a:extLst>
              <a:ext uri="{FF2B5EF4-FFF2-40B4-BE49-F238E27FC236}">
                <a16:creationId xmlns:a16="http://schemas.microsoft.com/office/drawing/2014/main" id="{34B0D93F-23C6-4C8A-B80D-52CA8FA07C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2EE6CB-2DD8-42A3-9312-CC9B8084EAE0}"/>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111916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9532B1-9AAD-4D14-BA17-5F2FA6B6EF06}"/>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3" name="Footer Placeholder 2">
            <a:extLst>
              <a:ext uri="{FF2B5EF4-FFF2-40B4-BE49-F238E27FC236}">
                <a16:creationId xmlns:a16="http://schemas.microsoft.com/office/drawing/2014/main" id="{CCF51CB0-4DC9-4241-B048-808A14B43D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532A17-F0CB-4488-8D22-1CC937BFE529}"/>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287633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0FEE-6C6D-4C4F-AFE9-25AE191F1E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78B7B6-8141-4F96-B9E9-BA5B22CE67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A2368E-BA0E-4412-8327-9671D9771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981160-E592-4D4E-A22F-B8E9147D5781}"/>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6" name="Footer Placeholder 5">
            <a:extLst>
              <a:ext uri="{FF2B5EF4-FFF2-40B4-BE49-F238E27FC236}">
                <a16:creationId xmlns:a16="http://schemas.microsoft.com/office/drawing/2014/main" id="{7E4D066C-A04C-49A6-85D3-2110EB4CA2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B86042-9159-41E7-8C26-5810ACA1E4AC}"/>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89826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F5B88-32C7-4362-ABF6-D29F37257C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54277A-CAA2-4C22-A496-CAF139D9CB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E54149-D5E3-45FE-A79A-625FABEFE7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B2EFB2-F455-43EE-99C3-1A3A689CBF24}"/>
              </a:ext>
            </a:extLst>
          </p:cNvPr>
          <p:cNvSpPr>
            <a:spLocks noGrp="1"/>
          </p:cNvSpPr>
          <p:nvPr>
            <p:ph type="dt" sz="half" idx="10"/>
          </p:nvPr>
        </p:nvSpPr>
        <p:spPr/>
        <p:txBody>
          <a:bodyPr/>
          <a:lstStyle/>
          <a:p>
            <a:fld id="{97B1538C-48D8-4240-8192-D430D6A5F990}" type="datetimeFigureOut">
              <a:rPr lang="en-US" smtClean="0"/>
              <a:t>10/25/2018</a:t>
            </a:fld>
            <a:endParaRPr lang="en-US"/>
          </a:p>
        </p:txBody>
      </p:sp>
      <p:sp>
        <p:nvSpPr>
          <p:cNvPr id="6" name="Footer Placeholder 5">
            <a:extLst>
              <a:ext uri="{FF2B5EF4-FFF2-40B4-BE49-F238E27FC236}">
                <a16:creationId xmlns:a16="http://schemas.microsoft.com/office/drawing/2014/main" id="{33F3717B-498E-4354-BB64-7454204F97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FCFE7A-CCF4-4EB7-8F5B-CF96D636442B}"/>
              </a:ext>
            </a:extLst>
          </p:cNvPr>
          <p:cNvSpPr>
            <a:spLocks noGrp="1"/>
          </p:cNvSpPr>
          <p:nvPr>
            <p:ph type="sldNum" sz="quarter" idx="12"/>
          </p:nvPr>
        </p:nvSpPr>
        <p:spPr/>
        <p:txBody>
          <a:bodyPr/>
          <a:lstStyle/>
          <a:p>
            <a:fld id="{0A092F94-8E8E-4BDE-9F76-302A89C0D801}" type="slidenum">
              <a:rPr lang="en-US" smtClean="0"/>
              <a:t>‹#›</a:t>
            </a:fld>
            <a:endParaRPr lang="en-US"/>
          </a:p>
        </p:txBody>
      </p:sp>
    </p:spTree>
    <p:extLst>
      <p:ext uri="{BB962C8B-B14F-4D97-AF65-F5344CB8AC3E}">
        <p14:creationId xmlns:p14="http://schemas.microsoft.com/office/powerpoint/2010/main" val="2750980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DD0A68-23DA-4B4D-B170-41E7EADE3D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070A2D-8C15-43A5-BA5C-04AF542FB1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77B01-14F8-4B81-A674-8F3A98A206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1538C-48D8-4240-8192-D430D6A5F990}" type="datetimeFigureOut">
              <a:rPr lang="en-US" smtClean="0"/>
              <a:t>10/25/2018</a:t>
            </a:fld>
            <a:endParaRPr lang="en-US"/>
          </a:p>
        </p:txBody>
      </p:sp>
      <p:sp>
        <p:nvSpPr>
          <p:cNvPr id="5" name="Footer Placeholder 4">
            <a:extLst>
              <a:ext uri="{FF2B5EF4-FFF2-40B4-BE49-F238E27FC236}">
                <a16:creationId xmlns:a16="http://schemas.microsoft.com/office/drawing/2014/main" id="{F8218DB7-BB62-4F96-AFA4-19CA504B05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42056F-93F0-4A37-8DB1-6E6E319AFB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92F94-8E8E-4BDE-9F76-302A89C0D801}" type="slidenum">
              <a:rPr lang="en-US" smtClean="0"/>
              <a:t>‹#›</a:t>
            </a:fld>
            <a:endParaRPr lang="en-US"/>
          </a:p>
        </p:txBody>
      </p:sp>
    </p:spTree>
    <p:extLst>
      <p:ext uri="{BB962C8B-B14F-4D97-AF65-F5344CB8AC3E}">
        <p14:creationId xmlns:p14="http://schemas.microsoft.com/office/powerpoint/2010/main" val="1711004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B56ED56-40D5-417E-A22D-29253E01B098}"/>
              </a:ext>
            </a:extLst>
          </p:cNvPr>
          <p:cNvSpPr>
            <a:spLocks noGrp="1"/>
          </p:cNvSpPr>
          <p:nvPr>
            <p:ph type="ctrTitle"/>
          </p:nvPr>
        </p:nvSpPr>
        <p:spPr>
          <a:xfrm>
            <a:off x="838199" y="4525347"/>
            <a:ext cx="6801321" cy="1737360"/>
          </a:xfrm>
        </p:spPr>
        <p:txBody>
          <a:bodyPr anchor="ctr">
            <a:normAutofit/>
          </a:bodyPr>
          <a:lstStyle/>
          <a:p>
            <a:pPr algn="r"/>
            <a:r>
              <a:rPr lang="en-US" dirty="0"/>
              <a:t>Mason Academy</a:t>
            </a:r>
            <a:endParaRPr lang="en-US"/>
          </a:p>
        </p:txBody>
      </p:sp>
      <p:sp>
        <p:nvSpPr>
          <p:cNvPr id="3" name="Subtitle 2">
            <a:extLst>
              <a:ext uri="{FF2B5EF4-FFF2-40B4-BE49-F238E27FC236}">
                <a16:creationId xmlns:a16="http://schemas.microsoft.com/office/drawing/2014/main" id="{83F5D57D-E80F-4416-90E0-42B7174A6CC0}"/>
              </a:ext>
            </a:extLst>
          </p:cNvPr>
          <p:cNvSpPr>
            <a:spLocks noGrp="1"/>
          </p:cNvSpPr>
          <p:nvPr>
            <p:ph type="subTitle" idx="1"/>
          </p:nvPr>
        </p:nvSpPr>
        <p:spPr>
          <a:xfrm>
            <a:off x="7961258" y="4525347"/>
            <a:ext cx="3258675" cy="1737360"/>
          </a:xfrm>
        </p:spPr>
        <p:txBody>
          <a:bodyPr anchor="ctr">
            <a:normAutofit/>
          </a:bodyPr>
          <a:lstStyle/>
          <a:p>
            <a:pPr algn="l"/>
            <a:r>
              <a:rPr lang="en-US" dirty="0"/>
              <a:t>(Mason Training and Educational Group LLC</a:t>
            </a:r>
            <a:endParaRPr lang="en-US"/>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0031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C96C7D-9A2C-4D1C-A735-76C3DD7BE54C}"/>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a:solidFill>
                  <a:srgbClr val="FFFFFF"/>
                </a:solidFill>
              </a:rPr>
              <a:t>LinkedIn</a:t>
            </a:r>
          </a:p>
        </p:txBody>
      </p:sp>
      <p:pic>
        <p:nvPicPr>
          <p:cNvPr id="7" name="Graphic 6">
            <a:extLst>
              <a:ext uri="{FF2B5EF4-FFF2-40B4-BE49-F238E27FC236}">
                <a16:creationId xmlns:a16="http://schemas.microsoft.com/office/drawing/2014/main" id="{890191A2-2B01-4C3E-92EF-84691F4E91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9180" y="307731"/>
            <a:ext cx="3997637" cy="3997637"/>
          </a:xfrm>
          <a:prstGeom prst="rect">
            <a:avLst/>
          </a:prstGeom>
        </p:spPr>
      </p:pic>
      <p:pic>
        <p:nvPicPr>
          <p:cNvPr id="5" name="Content Placeholder 4">
            <a:extLst>
              <a:ext uri="{FF2B5EF4-FFF2-40B4-BE49-F238E27FC236}">
                <a16:creationId xmlns:a16="http://schemas.microsoft.com/office/drawing/2014/main" id="{A8B39E97-F1F7-4AF9-8ADE-71B4656654F7}"/>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416043" y="587936"/>
            <a:ext cx="5455917" cy="3437227"/>
          </a:xfrm>
          <a:prstGeom prst="rect">
            <a:avLst/>
          </a:prstGeom>
        </p:spPr>
      </p:pic>
      <p:cxnSp>
        <p:nvCxnSpPr>
          <p:cNvPr id="16" name="Straight Connector 15">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800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676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a:solidFill>
              <a:srgbClr val="23AA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2531D42-2A01-4D56-9B34-85BA8989EE4D}"/>
              </a:ext>
            </a:extLst>
          </p:cNvPr>
          <p:cNvSpPr>
            <a:spLocks noGrp="1"/>
          </p:cNvSpPr>
          <p:nvPr>
            <p:ph type="title"/>
          </p:nvPr>
        </p:nvSpPr>
        <p:spPr>
          <a:xfrm>
            <a:off x="1848465" y="3298722"/>
            <a:ext cx="8495070" cy="1784402"/>
          </a:xfrm>
        </p:spPr>
        <p:txBody>
          <a:bodyPr vert="horz" lIns="91440" tIns="45720" rIns="91440" bIns="45720" rtlCol="0" anchor="b">
            <a:normAutofit/>
          </a:bodyPr>
          <a:lstStyle/>
          <a:p>
            <a:pPr algn="ctr"/>
            <a:r>
              <a:rPr lang="en-US" sz="6000" kern="1200">
                <a:solidFill>
                  <a:srgbClr val="FFFFFF"/>
                </a:solidFill>
                <a:latin typeface="+mj-lt"/>
                <a:ea typeface="+mj-ea"/>
                <a:cs typeface="+mj-cs"/>
              </a:rPr>
              <a:t>Facebook</a:t>
            </a:r>
          </a:p>
        </p:txBody>
      </p:sp>
      <p:pic>
        <p:nvPicPr>
          <p:cNvPr id="5" name="Content Placeholder 4">
            <a:extLst>
              <a:ext uri="{FF2B5EF4-FFF2-40B4-BE49-F238E27FC236}">
                <a16:creationId xmlns:a16="http://schemas.microsoft.com/office/drawing/2014/main" id="{3287C9A3-7812-4E39-8714-4D91918D341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7115" y="1482324"/>
            <a:ext cx="1517772" cy="954028"/>
          </a:xfrm>
          <a:prstGeom prst="rect">
            <a:avLst/>
          </a:prstGeom>
        </p:spPr>
      </p:pic>
    </p:spTree>
    <p:extLst>
      <p:ext uri="{BB962C8B-B14F-4D97-AF65-F5344CB8AC3E}">
        <p14:creationId xmlns:p14="http://schemas.microsoft.com/office/powerpoint/2010/main" val="3410267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ED9029-64A6-4BAE-BA25-DC2A13D4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AFABACF-DDBE-415C-8EE1-F7DD68C63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41E17A99-1553-4633-ADFB-5CCDCF801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E7210E-DD1B-46E0-ADB3-CF393B4453C2}"/>
              </a:ext>
            </a:extLst>
          </p:cNvPr>
          <p:cNvSpPr>
            <a:spLocks noGrp="1"/>
          </p:cNvSpPr>
          <p:nvPr>
            <p:ph type="title"/>
          </p:nvPr>
        </p:nvSpPr>
        <p:spPr>
          <a:xfrm>
            <a:off x="1776173" y="1608667"/>
            <a:ext cx="2556390" cy="4491015"/>
          </a:xfrm>
        </p:spPr>
        <p:txBody>
          <a:bodyPr anchor="t">
            <a:normAutofit/>
          </a:bodyPr>
          <a:lstStyle/>
          <a:p>
            <a:pPr algn="r"/>
            <a:r>
              <a:rPr lang="en-US" sz="3200" dirty="0">
                <a:solidFill>
                  <a:srgbClr val="FFFFFF"/>
                </a:solidFill>
              </a:rPr>
              <a:t>The End</a:t>
            </a:r>
          </a:p>
        </p:txBody>
      </p:sp>
      <p:pic>
        <p:nvPicPr>
          <p:cNvPr id="5" name="Content Placeholder 4">
            <a:extLst>
              <a:ext uri="{FF2B5EF4-FFF2-40B4-BE49-F238E27FC236}">
                <a16:creationId xmlns:a16="http://schemas.microsoft.com/office/drawing/2014/main" id="{F87A2F4C-52F3-40D3-8742-6E5D15A9DB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76813" y="1874578"/>
            <a:ext cx="6289675" cy="3958157"/>
          </a:xfrm>
        </p:spPr>
      </p:pic>
    </p:spTree>
    <p:extLst>
      <p:ext uri="{BB962C8B-B14F-4D97-AF65-F5344CB8AC3E}">
        <p14:creationId xmlns:p14="http://schemas.microsoft.com/office/powerpoint/2010/main" val="185298237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482A7D0-DB09-4EBA-8D52-E6A5934B6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1A3688C8-DFCE-4CCD-BCF0-5FB239E50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21857E5-03F3-4A34-A02E-19CC70077C63}"/>
              </a:ext>
            </a:extLst>
          </p:cNvPr>
          <p:cNvSpPr>
            <a:spLocks noGrp="1"/>
          </p:cNvSpPr>
          <p:nvPr>
            <p:ph type="title"/>
          </p:nvPr>
        </p:nvSpPr>
        <p:spPr>
          <a:xfrm>
            <a:off x="1158240" y="1122363"/>
            <a:ext cx="6339840" cy="2387600"/>
          </a:xfrm>
        </p:spPr>
        <p:txBody>
          <a:bodyPr vert="horz" lIns="91440" tIns="45720" rIns="91440" bIns="45720" rtlCol="0" anchor="b">
            <a:normAutofit/>
          </a:bodyPr>
          <a:lstStyle/>
          <a:p>
            <a:r>
              <a:rPr lang="en-US" sz="6600" kern="1200">
                <a:solidFill>
                  <a:schemeClr val="tx1">
                    <a:lumMod val="85000"/>
                    <a:lumOff val="15000"/>
                  </a:schemeClr>
                </a:solidFill>
                <a:latin typeface="+mj-lt"/>
                <a:ea typeface="+mj-ea"/>
                <a:cs typeface="+mj-cs"/>
              </a:rPr>
              <a:t>Hello There!</a:t>
            </a:r>
          </a:p>
        </p:txBody>
      </p:sp>
      <p:sp>
        <p:nvSpPr>
          <p:cNvPr id="3" name="Content Placeholder 2">
            <a:extLst>
              <a:ext uri="{FF2B5EF4-FFF2-40B4-BE49-F238E27FC236}">
                <a16:creationId xmlns:a16="http://schemas.microsoft.com/office/drawing/2014/main" id="{F6967628-6AA8-4515-9FE4-ECCFB01BA754}"/>
              </a:ext>
            </a:extLst>
          </p:cNvPr>
          <p:cNvSpPr>
            <a:spLocks noGrp="1"/>
          </p:cNvSpPr>
          <p:nvPr>
            <p:ph idx="1"/>
          </p:nvPr>
        </p:nvSpPr>
        <p:spPr>
          <a:xfrm>
            <a:off x="1158240" y="4700588"/>
            <a:ext cx="5252288" cy="1655762"/>
          </a:xfrm>
        </p:spPr>
        <p:txBody>
          <a:bodyPr vert="horz" lIns="91440" tIns="45720" rIns="91440" bIns="45720" rtlCol="0">
            <a:normAutofit/>
          </a:bodyPr>
          <a:lstStyle/>
          <a:p>
            <a:pPr marL="0" indent="0">
              <a:buNone/>
            </a:pPr>
            <a:r>
              <a:rPr lang="en-US" sz="2400" kern="1200">
                <a:solidFill>
                  <a:schemeClr val="tx1">
                    <a:lumMod val="85000"/>
                    <a:lumOff val="15000"/>
                  </a:schemeClr>
                </a:solidFill>
                <a:latin typeface="+mn-lt"/>
                <a:ea typeface="+mn-ea"/>
                <a:cs typeface="+mn-cs"/>
              </a:rPr>
              <a:t>My name is Charles Mason!</a:t>
            </a:r>
          </a:p>
        </p:txBody>
      </p:sp>
      <p:cxnSp>
        <p:nvCxnSpPr>
          <p:cNvPr id="12" name="Straight Connector 11">
            <a:extLst>
              <a:ext uri="{FF2B5EF4-FFF2-40B4-BE49-F238E27FC236}">
                <a16:creationId xmlns:a16="http://schemas.microsoft.com/office/drawing/2014/main" id="{D598FBE3-48D2-40A2-B7E6-F485834C82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8482FDCF-45F3-40F1-8751-19B7AFB3CF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100583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83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C6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90EA50-CD8C-440A-A391-D2EADF9CD907}"/>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Our Logo</a:t>
            </a:r>
          </a:p>
        </p:txBody>
      </p:sp>
      <p:pic>
        <p:nvPicPr>
          <p:cNvPr id="5" name="Content Placeholder 4">
            <a:extLst>
              <a:ext uri="{FF2B5EF4-FFF2-40B4-BE49-F238E27FC236}">
                <a16:creationId xmlns:a16="http://schemas.microsoft.com/office/drawing/2014/main" id="{73D2E6FB-375C-4666-8562-A8E8D9393D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1163023"/>
            <a:ext cx="7188199" cy="4528565"/>
          </a:xfrm>
          <a:prstGeom prst="rect">
            <a:avLst/>
          </a:prstGeom>
        </p:spPr>
      </p:pic>
    </p:spTree>
    <p:extLst>
      <p:ext uri="{BB962C8B-B14F-4D97-AF65-F5344CB8AC3E}">
        <p14:creationId xmlns:p14="http://schemas.microsoft.com/office/powerpoint/2010/main" val="129962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92B050-6EF2-418C-86D0-FA8539AB0F76}"/>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Mason Academy</a:t>
            </a:r>
          </a:p>
        </p:txBody>
      </p:sp>
      <p:sp>
        <p:nvSpPr>
          <p:cNvPr id="3" name="Content Placeholder 2">
            <a:extLst>
              <a:ext uri="{FF2B5EF4-FFF2-40B4-BE49-F238E27FC236}">
                <a16:creationId xmlns:a16="http://schemas.microsoft.com/office/drawing/2014/main" id="{3C158425-A491-4B42-A31A-89E95031B308}"/>
              </a:ext>
            </a:extLst>
          </p:cNvPr>
          <p:cNvSpPr>
            <a:spLocks noGrp="1"/>
          </p:cNvSpPr>
          <p:nvPr>
            <p:ph idx="1"/>
          </p:nvPr>
        </p:nvSpPr>
        <p:spPr>
          <a:xfrm>
            <a:off x="6049182" y="802638"/>
            <a:ext cx="5408696" cy="5252722"/>
          </a:xfrm>
        </p:spPr>
        <p:txBody>
          <a:bodyPr anchor="ctr">
            <a:normAutofit/>
          </a:bodyPr>
          <a:lstStyle/>
          <a:p>
            <a:pPr marL="0" indent="0">
              <a:buNone/>
            </a:pPr>
            <a:r>
              <a:rPr lang="en-US" sz="2400" dirty="0"/>
              <a:t>Mason eLearning will convey to you as an individual or as a company the state-of-the-art accessible training and educational tools to your virtual and personal classroom. From the web or in the field we will meet your training and educational needs. Let us help you enter the world of eLearning with the leading brands of eLearning. We can help you realize your full potential and embrace your soft skills.</a:t>
            </a:r>
          </a:p>
        </p:txBody>
      </p:sp>
    </p:spTree>
    <p:extLst>
      <p:ext uri="{BB962C8B-B14F-4D97-AF65-F5344CB8AC3E}">
        <p14:creationId xmlns:p14="http://schemas.microsoft.com/office/powerpoint/2010/main" val="274996944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75BFC2-CA79-411D-A1DB-5420EC22C95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Bio- Charles Mason</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0B814C-970A-4DB8-AFB5-F37C2673436B}"/>
              </a:ext>
            </a:extLst>
          </p:cNvPr>
          <p:cNvSpPr>
            <a:spLocks noGrp="1"/>
          </p:cNvSpPr>
          <p:nvPr>
            <p:ph idx="1"/>
          </p:nvPr>
        </p:nvSpPr>
        <p:spPr>
          <a:xfrm>
            <a:off x="4976031" y="963877"/>
            <a:ext cx="6377769" cy="4930246"/>
          </a:xfrm>
        </p:spPr>
        <p:txBody>
          <a:bodyPr anchor="ctr">
            <a:normAutofit/>
          </a:bodyPr>
          <a:lstStyle/>
          <a:p>
            <a:pPr marL="0" indent="0">
              <a:buNone/>
            </a:pPr>
            <a:r>
              <a:rPr lang="en-US" sz="2400" dirty="0"/>
              <a:t>I served in the United States Air Force, as a Security (Police) Forces member. The Security Forces are the force protection and military police of the United States Air Force. Security Forces or SF were formerly known as Military Police (MP), Air Police (AP), and Security Police (SP).</a:t>
            </a:r>
          </a:p>
          <a:p>
            <a:endParaRPr lang="en-US" sz="2400" dirty="0"/>
          </a:p>
        </p:txBody>
      </p:sp>
    </p:spTree>
    <p:extLst>
      <p:ext uri="{BB962C8B-B14F-4D97-AF65-F5344CB8AC3E}">
        <p14:creationId xmlns:p14="http://schemas.microsoft.com/office/powerpoint/2010/main" val="681764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200399"/>
            <a:chOff x="697883" y="1816768"/>
            <a:chExt cx="3674476" cy="3200399"/>
          </a:xfrm>
          <a:solidFill>
            <a:schemeClr val="accent1"/>
          </a:solidFill>
        </p:grpSpPr>
        <p:sp>
          <p:nvSpPr>
            <p:cNvPr id="9" name="Rectangle 8">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CB272FAC-2BB0-4662-B527-4CE4C5E47CD6}"/>
              </a:ext>
            </a:extLst>
          </p:cNvPr>
          <p:cNvSpPr>
            <a:spLocks noGrp="1"/>
          </p:cNvSpPr>
          <p:nvPr>
            <p:ph type="title"/>
          </p:nvPr>
        </p:nvSpPr>
        <p:spPr>
          <a:xfrm>
            <a:off x="904877" y="2415322"/>
            <a:ext cx="3451730" cy="2399869"/>
          </a:xfrm>
        </p:spPr>
        <p:txBody>
          <a:bodyPr>
            <a:normAutofit/>
          </a:bodyPr>
          <a:lstStyle/>
          <a:p>
            <a:r>
              <a:rPr lang="en-US" sz="4000">
                <a:solidFill>
                  <a:srgbClr val="FFFFFF"/>
                </a:solidFill>
              </a:rPr>
              <a:t>Background...</a:t>
            </a:r>
          </a:p>
        </p:txBody>
      </p:sp>
      <p:sp>
        <p:nvSpPr>
          <p:cNvPr id="3" name="Content Placeholder 2">
            <a:extLst>
              <a:ext uri="{FF2B5EF4-FFF2-40B4-BE49-F238E27FC236}">
                <a16:creationId xmlns:a16="http://schemas.microsoft.com/office/drawing/2014/main" id="{C05BC4CF-E8DC-401F-8A11-0269B1BFBB7C}"/>
              </a:ext>
            </a:extLst>
          </p:cNvPr>
          <p:cNvSpPr>
            <a:spLocks noGrp="1"/>
          </p:cNvSpPr>
          <p:nvPr>
            <p:ph idx="1"/>
          </p:nvPr>
        </p:nvSpPr>
        <p:spPr>
          <a:xfrm>
            <a:off x="5120640" y="804672"/>
            <a:ext cx="6281928" cy="5248656"/>
          </a:xfrm>
        </p:spPr>
        <p:txBody>
          <a:bodyPr anchor="ctr">
            <a:normAutofit/>
          </a:bodyPr>
          <a:lstStyle/>
          <a:p>
            <a:pPr marL="0" indent="0">
              <a:buNone/>
            </a:pPr>
            <a:r>
              <a:rPr lang="en-US" sz="2000" dirty="0"/>
              <a:t>I have a Master of Public Administration (MPA) from Barry University and I am currently attending Walden University for a Ph.D. in Public Policy and Administration, with a concentration in Criminal Justice. I am on track to graduate with a Ph.D. in 2020.</a:t>
            </a:r>
          </a:p>
        </p:txBody>
      </p:sp>
    </p:spTree>
    <p:extLst>
      <p:ext uri="{BB962C8B-B14F-4D97-AF65-F5344CB8AC3E}">
        <p14:creationId xmlns:p14="http://schemas.microsoft.com/office/powerpoint/2010/main" val="128131045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0CEB0-960D-4683-833E-AB68E31E8D6A}"/>
              </a:ext>
            </a:extLst>
          </p:cNvPr>
          <p:cNvSpPr>
            <a:spLocks noGrp="1"/>
          </p:cNvSpPr>
          <p:nvPr>
            <p:ph type="title"/>
          </p:nvPr>
        </p:nvSpPr>
        <p:spPr>
          <a:xfrm>
            <a:off x="2370667" y="2187743"/>
            <a:ext cx="5293449" cy="2482515"/>
          </a:xfrm>
        </p:spPr>
        <p:txBody>
          <a:bodyPr vert="horz" lIns="91440" tIns="45720" rIns="91440" bIns="45720" rtlCol="0" anchor="ctr">
            <a:normAutofit/>
          </a:bodyPr>
          <a:lstStyle/>
          <a:p>
            <a:r>
              <a:rPr lang="en-US" sz="6000" kern="1200">
                <a:solidFill>
                  <a:schemeClr val="tx1"/>
                </a:solidFill>
                <a:latin typeface="+mj-lt"/>
                <a:ea typeface="+mj-ea"/>
                <a:cs typeface="+mj-cs"/>
              </a:rPr>
              <a:t>Toll Free Number…</a:t>
            </a:r>
          </a:p>
        </p:txBody>
      </p:sp>
      <p:sp>
        <p:nvSpPr>
          <p:cNvPr id="3" name="Content Placeholder 2">
            <a:extLst>
              <a:ext uri="{FF2B5EF4-FFF2-40B4-BE49-F238E27FC236}">
                <a16:creationId xmlns:a16="http://schemas.microsoft.com/office/drawing/2014/main" id="{7A47393F-8D81-4310-9543-C1E14C00DAB0}"/>
              </a:ext>
            </a:extLst>
          </p:cNvPr>
          <p:cNvSpPr>
            <a:spLocks noGrp="1"/>
          </p:cNvSpPr>
          <p:nvPr>
            <p:ph idx="1"/>
          </p:nvPr>
        </p:nvSpPr>
        <p:spPr>
          <a:xfrm>
            <a:off x="2370667" y="4670258"/>
            <a:ext cx="5293449" cy="1371405"/>
          </a:xfrm>
        </p:spPr>
        <p:txBody>
          <a:bodyPr vert="horz" lIns="91440" tIns="45720" rIns="91440" bIns="45720" rtlCol="0">
            <a:normAutofit/>
          </a:bodyPr>
          <a:lstStyle/>
          <a:p>
            <a:pPr marL="0" indent="0">
              <a:buNone/>
            </a:pPr>
            <a:r>
              <a:rPr lang="en-US" sz="2400" kern="1200">
                <a:solidFill>
                  <a:schemeClr val="tx1"/>
                </a:solidFill>
                <a:latin typeface="+mn-lt"/>
                <a:ea typeface="+mn-ea"/>
                <a:cs typeface="+mn-cs"/>
              </a:rPr>
              <a:t>(888) 303-5862</a:t>
            </a:r>
          </a:p>
        </p:txBody>
      </p:sp>
      <p:pic>
        <p:nvPicPr>
          <p:cNvPr id="11" name="Graphic 8">
            <a:extLst>
              <a:ext uri="{FF2B5EF4-FFF2-40B4-BE49-F238E27FC236}">
                <a16:creationId xmlns:a16="http://schemas.microsoft.com/office/drawing/2014/main" id="{750D8D5D-99A6-4ED3-9BF0-9C836C3AC39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41431" y="816337"/>
            <a:ext cx="5225327" cy="5225327"/>
          </a:xfrm>
          <a:prstGeom prst="rect">
            <a:avLst/>
          </a:prstGeom>
        </p:spPr>
      </p:pic>
      <p:pic>
        <p:nvPicPr>
          <p:cNvPr id="12" name="Graphic 6">
            <a:extLst>
              <a:ext uri="{FF2B5EF4-FFF2-40B4-BE49-F238E27FC236}">
                <a16:creationId xmlns:a16="http://schemas.microsoft.com/office/drawing/2014/main" id="{B879B8F9-36C1-480A-8286-6A30226A2F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1" y="2743201"/>
            <a:ext cx="1371600" cy="1371600"/>
          </a:xfrm>
          <a:prstGeom prst="rect">
            <a:avLst/>
          </a:prstGeom>
        </p:spPr>
      </p:pic>
    </p:spTree>
    <p:extLst>
      <p:ext uri="{BB962C8B-B14F-4D97-AF65-F5344CB8AC3E}">
        <p14:creationId xmlns:p14="http://schemas.microsoft.com/office/powerpoint/2010/main" val="137117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8740450-D148-4DAA-8993-55AA65010B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90196" y="492573"/>
            <a:ext cx="5880796" cy="5880796"/>
          </a:xfrm>
          <a:prstGeom prst="rect">
            <a:avLst/>
          </a:prstGeom>
        </p:spPr>
      </p:pic>
      <p:sp>
        <p:nvSpPr>
          <p:cNvPr id="10" name="Rectangle 9">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67B9A1-5C7F-4940-8712-0E6EED0C75F8}"/>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Myspace</a:t>
            </a:r>
          </a:p>
        </p:txBody>
      </p:sp>
      <p:cxnSp>
        <p:nvCxnSpPr>
          <p:cNvPr id="12" name="Straight Connector 11">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977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32057C7-D4B3-4E0D-8910-1AED942C0906}"/>
              </a:ext>
            </a:extLst>
          </p:cNvPr>
          <p:cNvSpPr>
            <a:spLocks noGrp="1"/>
          </p:cNvSpPr>
          <p:nvPr>
            <p:ph type="title"/>
          </p:nvPr>
        </p:nvSpPr>
        <p:spPr>
          <a:xfrm>
            <a:off x="1524000" y="2776538"/>
            <a:ext cx="9144000" cy="1381188"/>
          </a:xfrm>
        </p:spPr>
        <p:txBody>
          <a:bodyPr vert="horz" lIns="91440" tIns="45720" rIns="91440" bIns="45720" rtlCol="0" anchor="ctr">
            <a:normAutofit/>
          </a:bodyPr>
          <a:lstStyle/>
          <a:p>
            <a:pPr algn="ctr"/>
            <a:r>
              <a:rPr lang="en-US" sz="4000" kern="1200">
                <a:solidFill>
                  <a:schemeClr val="bg2"/>
                </a:solidFill>
                <a:latin typeface="+mj-lt"/>
                <a:ea typeface="+mj-ea"/>
                <a:cs typeface="+mj-cs"/>
              </a:rPr>
              <a:t>Twitter</a:t>
            </a:r>
          </a:p>
        </p:txBody>
      </p:sp>
    </p:spTree>
    <p:extLst>
      <p:ext uri="{BB962C8B-B14F-4D97-AF65-F5344CB8AC3E}">
        <p14:creationId xmlns:p14="http://schemas.microsoft.com/office/powerpoint/2010/main" val="118218435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227</Words>
  <Application>Microsoft Office PowerPoint</Application>
  <PresentationFormat>Widescreen</PresentationFormat>
  <Paragraphs>18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Mason Academy</vt:lpstr>
      <vt:lpstr>Hello There!</vt:lpstr>
      <vt:lpstr>Our Logo</vt:lpstr>
      <vt:lpstr>Mason Academy</vt:lpstr>
      <vt:lpstr>Bio- Charles Mason</vt:lpstr>
      <vt:lpstr>Background...</vt:lpstr>
      <vt:lpstr>Toll Free Number…</vt:lpstr>
      <vt:lpstr>Myspace</vt:lpstr>
      <vt:lpstr>Twitter</vt:lpstr>
      <vt:lpstr>LinkedIn</vt:lpstr>
      <vt:lpstr>Facebook</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 Academy</dc:title>
  <dc:creator>Dan Mason</dc:creator>
  <cp:lastModifiedBy>Dan Mason</cp:lastModifiedBy>
  <cp:revision>11</cp:revision>
  <dcterms:created xsi:type="dcterms:W3CDTF">2018-06-16T05:12:21Z</dcterms:created>
  <dcterms:modified xsi:type="dcterms:W3CDTF">2018-10-25T18:08:41Z</dcterms:modified>
</cp:coreProperties>
</file>