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handoutMasterIdLst>
    <p:handoutMasterId r:id="rId10"/>
  </p:handoutMasterIdLst>
  <p:sldIdLst>
    <p:sldId id="256" r:id="rId5"/>
    <p:sldId id="262" r:id="rId6"/>
    <p:sldId id="259" r:id="rId7"/>
    <p:sldId id="261" r:id="rId8"/>
  </p:sldIdLst>
  <p:sldSz cx="9601200" cy="12801600" type="A3"/>
  <p:notesSz cx="7104063" cy="10234613"/>
  <p:defaultTextStyle>
    <a:defPPr>
      <a:defRPr lang="fr-FR"/>
    </a:defPPr>
    <a:lvl1pPr algn="l" defTabSz="640080" rtl="0" fontAlgn="base">
      <a:spcBef>
        <a:spcPct val="0"/>
      </a:spcBef>
      <a:spcAft>
        <a:spcPct val="0"/>
      </a:spcAft>
      <a:defRPr kern="1200">
        <a:solidFill>
          <a:schemeClr val="tx1"/>
        </a:solidFill>
        <a:latin typeface="Arial" pitchFamily="34" charset="0"/>
        <a:ea typeface="+mn-ea"/>
        <a:cs typeface="Arial" pitchFamily="34" charset="0"/>
      </a:defRPr>
    </a:lvl1pPr>
    <a:lvl2pPr marL="640080" algn="l" defTabSz="640080" rtl="0" fontAlgn="base">
      <a:spcBef>
        <a:spcPct val="0"/>
      </a:spcBef>
      <a:spcAft>
        <a:spcPct val="0"/>
      </a:spcAft>
      <a:defRPr kern="1200">
        <a:solidFill>
          <a:schemeClr val="tx1"/>
        </a:solidFill>
        <a:latin typeface="Arial" pitchFamily="34" charset="0"/>
        <a:ea typeface="+mn-ea"/>
        <a:cs typeface="Arial" pitchFamily="34" charset="0"/>
      </a:defRPr>
    </a:lvl2pPr>
    <a:lvl3pPr marL="1280160" algn="l" defTabSz="640080" rtl="0" fontAlgn="base">
      <a:spcBef>
        <a:spcPct val="0"/>
      </a:spcBef>
      <a:spcAft>
        <a:spcPct val="0"/>
      </a:spcAft>
      <a:defRPr kern="1200">
        <a:solidFill>
          <a:schemeClr val="tx1"/>
        </a:solidFill>
        <a:latin typeface="Arial" pitchFamily="34" charset="0"/>
        <a:ea typeface="+mn-ea"/>
        <a:cs typeface="Arial" pitchFamily="34" charset="0"/>
      </a:defRPr>
    </a:lvl3pPr>
    <a:lvl4pPr marL="1920240" algn="l" defTabSz="640080" rtl="0" fontAlgn="base">
      <a:spcBef>
        <a:spcPct val="0"/>
      </a:spcBef>
      <a:spcAft>
        <a:spcPct val="0"/>
      </a:spcAft>
      <a:defRPr kern="1200">
        <a:solidFill>
          <a:schemeClr val="tx1"/>
        </a:solidFill>
        <a:latin typeface="Arial" pitchFamily="34" charset="0"/>
        <a:ea typeface="+mn-ea"/>
        <a:cs typeface="Arial" pitchFamily="34" charset="0"/>
      </a:defRPr>
    </a:lvl4pPr>
    <a:lvl5pPr marL="2560320" algn="l" defTabSz="640080" rtl="0" fontAlgn="base">
      <a:spcBef>
        <a:spcPct val="0"/>
      </a:spcBef>
      <a:spcAft>
        <a:spcPct val="0"/>
      </a:spcAft>
      <a:defRPr kern="1200">
        <a:solidFill>
          <a:schemeClr val="tx1"/>
        </a:solidFill>
        <a:latin typeface="Arial" pitchFamily="34" charset="0"/>
        <a:ea typeface="+mn-ea"/>
        <a:cs typeface="Arial" pitchFamily="34" charset="0"/>
      </a:defRPr>
    </a:lvl5pPr>
    <a:lvl6pPr marL="3200400" algn="l" defTabSz="1280160" rtl="0" eaLnBrk="1" latinLnBrk="0" hangingPunct="1">
      <a:defRPr kern="1200">
        <a:solidFill>
          <a:schemeClr val="tx1"/>
        </a:solidFill>
        <a:latin typeface="Arial" pitchFamily="34" charset="0"/>
        <a:ea typeface="+mn-ea"/>
        <a:cs typeface="Arial" pitchFamily="34" charset="0"/>
      </a:defRPr>
    </a:lvl6pPr>
    <a:lvl7pPr marL="3840480" algn="l" defTabSz="1280160" rtl="0" eaLnBrk="1" latinLnBrk="0" hangingPunct="1">
      <a:defRPr kern="1200">
        <a:solidFill>
          <a:schemeClr val="tx1"/>
        </a:solidFill>
        <a:latin typeface="Arial" pitchFamily="34" charset="0"/>
        <a:ea typeface="+mn-ea"/>
        <a:cs typeface="Arial" pitchFamily="34" charset="0"/>
      </a:defRPr>
    </a:lvl7pPr>
    <a:lvl8pPr marL="4480560" algn="l" defTabSz="1280160" rtl="0" eaLnBrk="1" latinLnBrk="0" hangingPunct="1">
      <a:defRPr kern="1200">
        <a:solidFill>
          <a:schemeClr val="tx1"/>
        </a:solidFill>
        <a:latin typeface="Arial" pitchFamily="34" charset="0"/>
        <a:ea typeface="+mn-ea"/>
        <a:cs typeface="Arial" pitchFamily="34" charset="0"/>
      </a:defRPr>
    </a:lvl8pPr>
    <a:lvl9pPr marL="5120640" algn="l" defTabSz="128016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E6A71"/>
    <a:srgbClr val="0A2F85"/>
    <a:srgbClr val="0046AD"/>
    <a:srgbClr val="3FCFD5"/>
    <a:srgbClr val="E6E6E6"/>
    <a:srgbClr val="A59D95"/>
    <a:srgbClr val="00ADD0"/>
    <a:srgbClr val="E0DED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0667" autoAdjust="0"/>
    <p:restoredTop sz="94714" autoAdjust="0"/>
  </p:normalViewPr>
  <p:slideViewPr>
    <p:cSldViewPr snapToGrid="0">
      <p:cViewPr>
        <p:scale>
          <a:sx n="67" d="100"/>
          <a:sy n="67" d="100"/>
        </p:scale>
        <p:origin x="-3066" y="228"/>
      </p:cViewPr>
      <p:guideLst>
        <p:guide orient="horz"/>
        <p:guide pos="6047"/>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fr-FR"/>
          </a:p>
        </p:txBody>
      </p:sp>
      <p:sp>
        <p:nvSpPr>
          <p:cNvPr id="126979" name="Rectangle 3"/>
          <p:cNvSpPr>
            <a:spLocks noGrp="1" noChangeArrowheads="1"/>
          </p:cNvSpPr>
          <p:nvPr>
            <p:ph type="dt" sz="quarter" idx="1"/>
          </p:nvPr>
        </p:nvSpPr>
        <p:spPr bwMode="auto">
          <a:xfrm>
            <a:off x="4023836" y="1"/>
            <a:ext cx="3078639"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EC19961E-99E8-4EEB-B89B-F6A8BF1AC4EE}" type="datetimeFigureOut">
              <a:rPr lang="fr-FR"/>
              <a:pPr/>
              <a:t>21/04/2025</a:t>
            </a:fld>
            <a:endParaRPr lang="fr-FR"/>
          </a:p>
        </p:txBody>
      </p:sp>
      <p:sp>
        <p:nvSpPr>
          <p:cNvPr id="126980" name="Rectangle 4"/>
          <p:cNvSpPr>
            <a:spLocks noGrp="1" noChangeArrowheads="1"/>
          </p:cNvSpPr>
          <p:nvPr>
            <p:ph type="ftr" sz="quarter" idx="2"/>
          </p:nvPr>
        </p:nvSpPr>
        <p:spPr bwMode="auto">
          <a:xfrm>
            <a:off x="1" y="9721851"/>
            <a:ext cx="3078639"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fr-FR"/>
          </a:p>
        </p:txBody>
      </p:sp>
      <p:sp>
        <p:nvSpPr>
          <p:cNvPr id="126981" name="Rectangle 5"/>
          <p:cNvSpPr>
            <a:spLocks noGrp="1" noChangeArrowheads="1"/>
          </p:cNvSpPr>
          <p:nvPr>
            <p:ph type="sldNum" sz="quarter" idx="3"/>
          </p:nvPr>
        </p:nvSpPr>
        <p:spPr bwMode="auto">
          <a:xfrm>
            <a:off x="4023836" y="9721851"/>
            <a:ext cx="3078639"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DC0BAFF6-A690-41BB-BBB8-AE11BE1F0601}" type="slidenum">
              <a:rPr lang="fr-FR"/>
              <a:pPr/>
              <a:t>‹#›</a:t>
            </a:fld>
            <a:endParaRPr lang="fr-FR"/>
          </a:p>
        </p:txBody>
      </p:sp>
    </p:spTree>
    <p:extLst>
      <p:ext uri="{BB962C8B-B14F-4D97-AF65-F5344CB8AC3E}">
        <p14:creationId xmlns:p14="http://schemas.microsoft.com/office/powerpoint/2010/main" xmlns="" val="13800029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cs typeface="Arial" charset="0"/>
              </a:defRPr>
            </a:lvl1pPr>
          </a:lstStyle>
          <a:p>
            <a:pPr>
              <a:defRPr/>
            </a:pPr>
            <a:endParaRPr lang="fr-FR"/>
          </a:p>
        </p:txBody>
      </p:sp>
      <p:sp>
        <p:nvSpPr>
          <p:cNvPr id="145411" name="Rectangle 3"/>
          <p:cNvSpPr>
            <a:spLocks noGrp="1" noChangeArrowheads="1"/>
          </p:cNvSpPr>
          <p:nvPr>
            <p:ph type="dt" idx="1"/>
          </p:nvPr>
        </p:nvSpPr>
        <p:spPr bwMode="auto">
          <a:xfrm>
            <a:off x="4023836" y="1"/>
            <a:ext cx="3078639"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cs typeface="Arial" charset="0"/>
              </a:defRPr>
            </a:lvl1pPr>
          </a:lstStyle>
          <a:p>
            <a:pPr>
              <a:defRPr/>
            </a:pPr>
            <a:fld id="{F8E44F4E-9E62-4C65-A6C5-CF6952F08929}" type="datetimeFigureOut">
              <a:rPr lang="fr-FR"/>
              <a:pPr>
                <a:defRPr/>
              </a:pPr>
              <a:t>21/04/2025</a:t>
            </a:fld>
            <a:endParaRPr lang="fr-FR"/>
          </a:p>
        </p:txBody>
      </p:sp>
      <p:sp>
        <p:nvSpPr>
          <p:cNvPr id="34820" name="Rectangle 4"/>
          <p:cNvSpPr>
            <a:spLocks noGrp="1" noRot="1" noChangeAspect="1" noChangeArrowheads="1" noTextEdit="1"/>
          </p:cNvSpPr>
          <p:nvPr>
            <p:ph type="sldImg" idx="2"/>
          </p:nvPr>
        </p:nvSpPr>
        <p:spPr bwMode="auto">
          <a:xfrm>
            <a:off x="2112963" y="768350"/>
            <a:ext cx="2878137" cy="3836988"/>
          </a:xfrm>
          <a:prstGeom prst="rect">
            <a:avLst/>
          </a:prstGeom>
          <a:noFill/>
          <a:ln w="9525">
            <a:solidFill>
              <a:srgbClr val="000000"/>
            </a:solidFill>
            <a:miter lim="800000"/>
            <a:headEnd/>
            <a:tailEnd/>
          </a:ln>
        </p:spPr>
      </p:sp>
      <p:sp>
        <p:nvSpPr>
          <p:cNvPr id="145413" name="Rectangle 5"/>
          <p:cNvSpPr>
            <a:spLocks noGrp="1" noChangeArrowheads="1"/>
          </p:cNvSpPr>
          <p:nvPr>
            <p:ph type="body" sz="quarter" idx="3"/>
          </p:nvPr>
        </p:nvSpPr>
        <p:spPr bwMode="auto">
          <a:xfrm>
            <a:off x="710090" y="4860925"/>
            <a:ext cx="5683886"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45414" name="Rectangle 6"/>
          <p:cNvSpPr>
            <a:spLocks noGrp="1" noChangeArrowheads="1"/>
          </p:cNvSpPr>
          <p:nvPr>
            <p:ph type="ftr" sz="quarter" idx="4"/>
          </p:nvPr>
        </p:nvSpPr>
        <p:spPr bwMode="auto">
          <a:xfrm>
            <a:off x="1" y="9721851"/>
            <a:ext cx="3078639"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cs typeface="Arial" charset="0"/>
              </a:defRPr>
            </a:lvl1pPr>
          </a:lstStyle>
          <a:p>
            <a:pPr>
              <a:defRPr/>
            </a:pPr>
            <a:endParaRPr lang="fr-FR"/>
          </a:p>
        </p:txBody>
      </p:sp>
      <p:sp>
        <p:nvSpPr>
          <p:cNvPr id="145415" name="Rectangle 7"/>
          <p:cNvSpPr>
            <a:spLocks noGrp="1" noChangeArrowheads="1"/>
          </p:cNvSpPr>
          <p:nvPr>
            <p:ph type="sldNum" sz="quarter" idx="5"/>
          </p:nvPr>
        </p:nvSpPr>
        <p:spPr bwMode="auto">
          <a:xfrm>
            <a:off x="4023836" y="9721851"/>
            <a:ext cx="3078639"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cs typeface="Arial" charset="0"/>
              </a:defRPr>
            </a:lvl1pPr>
          </a:lstStyle>
          <a:p>
            <a:pPr>
              <a:defRPr/>
            </a:pPr>
            <a:fld id="{41FF691F-9BD2-4954-9547-D5A4495C286C}" type="slidenum">
              <a:rPr lang="fr-FR"/>
              <a:pPr>
                <a:defRPr/>
              </a:pPr>
              <a:t>‹#›</a:t>
            </a:fld>
            <a:endParaRPr lang="fr-FR"/>
          </a:p>
        </p:txBody>
      </p:sp>
    </p:spTree>
    <p:extLst>
      <p:ext uri="{BB962C8B-B14F-4D97-AF65-F5344CB8AC3E}">
        <p14:creationId xmlns:p14="http://schemas.microsoft.com/office/powerpoint/2010/main" xmlns="" val="2754550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Calibri" pitchFamily="34" charset="0"/>
        <a:ea typeface="+mn-ea"/>
        <a:cs typeface="+mn-cs"/>
      </a:defRPr>
    </a:lvl1pPr>
    <a:lvl2pPr marL="640080" algn="l" rtl="0" eaLnBrk="0" fontAlgn="base" hangingPunct="0">
      <a:spcBef>
        <a:spcPct val="30000"/>
      </a:spcBef>
      <a:spcAft>
        <a:spcPct val="0"/>
      </a:spcAft>
      <a:defRPr sz="1700" kern="1200">
        <a:solidFill>
          <a:schemeClr val="tx1"/>
        </a:solidFill>
        <a:latin typeface="Calibri" pitchFamily="34" charset="0"/>
        <a:ea typeface="+mn-ea"/>
        <a:cs typeface="+mn-cs"/>
      </a:defRPr>
    </a:lvl2pPr>
    <a:lvl3pPr marL="1280160" algn="l" rtl="0" eaLnBrk="0" fontAlgn="base" hangingPunct="0">
      <a:spcBef>
        <a:spcPct val="30000"/>
      </a:spcBef>
      <a:spcAft>
        <a:spcPct val="0"/>
      </a:spcAft>
      <a:defRPr sz="1700" kern="1200">
        <a:solidFill>
          <a:schemeClr val="tx1"/>
        </a:solidFill>
        <a:latin typeface="Calibri" pitchFamily="34" charset="0"/>
        <a:ea typeface="+mn-ea"/>
        <a:cs typeface="+mn-cs"/>
      </a:defRPr>
    </a:lvl3pPr>
    <a:lvl4pPr marL="1920240" algn="l" rtl="0" eaLnBrk="0" fontAlgn="base" hangingPunct="0">
      <a:spcBef>
        <a:spcPct val="30000"/>
      </a:spcBef>
      <a:spcAft>
        <a:spcPct val="0"/>
      </a:spcAft>
      <a:defRPr sz="1700" kern="1200">
        <a:solidFill>
          <a:schemeClr val="tx1"/>
        </a:solidFill>
        <a:latin typeface="Calibri" pitchFamily="34" charset="0"/>
        <a:ea typeface="+mn-ea"/>
        <a:cs typeface="+mn-cs"/>
      </a:defRPr>
    </a:lvl4pPr>
    <a:lvl5pPr marL="2560320" algn="l" rtl="0" eaLnBrk="0" fontAlgn="base" hangingPunct="0">
      <a:spcBef>
        <a:spcPct val="30000"/>
      </a:spcBef>
      <a:spcAft>
        <a:spcPct val="0"/>
      </a:spcAft>
      <a:defRPr sz="1700" kern="1200">
        <a:solidFill>
          <a:schemeClr val="tx1"/>
        </a:solidFill>
        <a:latin typeface="Calibri" pitchFamily="34" charset="0"/>
        <a:ea typeface="+mn-ea"/>
        <a:cs typeface="+mn-cs"/>
      </a:defRPr>
    </a:lvl5pPr>
    <a:lvl6pPr marL="3200400" algn="l" defTabSz="1280160" rtl="0" eaLnBrk="1" latinLnBrk="0" hangingPunct="1">
      <a:defRPr sz="1700" kern="1200">
        <a:solidFill>
          <a:schemeClr val="tx1"/>
        </a:solidFill>
        <a:latin typeface="+mn-lt"/>
        <a:ea typeface="+mn-ea"/>
        <a:cs typeface="+mn-cs"/>
      </a:defRPr>
    </a:lvl6pPr>
    <a:lvl7pPr marL="3840480" algn="l" defTabSz="1280160" rtl="0" eaLnBrk="1" latinLnBrk="0" hangingPunct="1">
      <a:defRPr sz="1700" kern="1200">
        <a:solidFill>
          <a:schemeClr val="tx1"/>
        </a:solidFill>
        <a:latin typeface="+mn-lt"/>
        <a:ea typeface="+mn-ea"/>
        <a:cs typeface="+mn-cs"/>
      </a:defRPr>
    </a:lvl7pPr>
    <a:lvl8pPr marL="4480560" algn="l" defTabSz="1280160" rtl="0" eaLnBrk="1" latinLnBrk="0" hangingPunct="1">
      <a:defRPr sz="1700" kern="1200">
        <a:solidFill>
          <a:schemeClr val="tx1"/>
        </a:solidFill>
        <a:latin typeface="+mn-lt"/>
        <a:ea typeface="+mn-ea"/>
        <a:cs typeface="+mn-cs"/>
      </a:defRPr>
    </a:lvl8pPr>
    <a:lvl9pPr marL="5120640" algn="l" defTabSz="128016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2112963" y="768350"/>
            <a:ext cx="2878137" cy="3836988"/>
          </a:xfrm>
          <a:ln/>
        </p:spPr>
      </p:sp>
      <p:sp>
        <p:nvSpPr>
          <p:cNvPr id="1280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2112963" y="768350"/>
            <a:ext cx="2878137" cy="3836988"/>
          </a:xfrm>
          <a:ln/>
        </p:spPr>
      </p:sp>
      <p:sp>
        <p:nvSpPr>
          <p:cNvPr id="1280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2112963" y="768350"/>
            <a:ext cx="2878137" cy="3836988"/>
          </a:xfrm>
          <a:ln/>
        </p:spPr>
      </p:sp>
      <p:sp>
        <p:nvSpPr>
          <p:cNvPr id="1280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2112963" y="768350"/>
            <a:ext cx="2878137" cy="3836988"/>
          </a:xfrm>
          <a:ln/>
        </p:spPr>
      </p:sp>
      <p:sp>
        <p:nvSpPr>
          <p:cNvPr id="1280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51237" name="Rectangle 3"/>
          <p:cNvSpPr>
            <a:spLocks noChangeArrowheads="1"/>
          </p:cNvSpPr>
          <p:nvPr/>
        </p:nvSpPr>
        <p:spPr bwMode="gray">
          <a:xfrm>
            <a:off x="4900612" y="0"/>
            <a:ext cx="4700588" cy="10810240"/>
          </a:xfrm>
          <a:prstGeom prst="rect">
            <a:avLst/>
          </a:prstGeom>
          <a:solidFill>
            <a:schemeClr val="folHlink"/>
          </a:solidFill>
          <a:ln w="9525">
            <a:noFill/>
            <a:miter lim="800000"/>
            <a:headEnd/>
            <a:tailEnd/>
          </a:ln>
        </p:spPr>
        <p:txBody>
          <a:bodyPr wrap="none" lIns="128016" tIns="64008" rIns="128016" bIns="64008" anchor="ctr"/>
          <a:lstStyle/>
          <a:p>
            <a:endParaRPr lang="en-US"/>
          </a:p>
        </p:txBody>
      </p:sp>
      <p:grpSp>
        <p:nvGrpSpPr>
          <p:cNvPr id="51222" name="Group 6"/>
          <p:cNvGrpSpPr>
            <a:grpSpLocks/>
          </p:cNvGrpSpPr>
          <p:nvPr/>
        </p:nvGrpSpPr>
        <p:grpSpPr bwMode="auto">
          <a:xfrm>
            <a:off x="0" y="0"/>
            <a:ext cx="9599534" cy="11050271"/>
            <a:chOff x="0" y="0"/>
            <a:chExt cx="5759" cy="3729"/>
          </a:xfrm>
        </p:grpSpPr>
        <p:sp>
          <p:nvSpPr>
            <p:cNvPr id="51223" name="Rectangle 7"/>
            <p:cNvSpPr>
              <a:spLocks noChangeArrowheads="1"/>
            </p:cNvSpPr>
            <p:nvPr/>
          </p:nvSpPr>
          <p:spPr bwMode="gray">
            <a:xfrm>
              <a:off x="0" y="0"/>
              <a:ext cx="159" cy="3688"/>
            </a:xfrm>
            <a:prstGeom prst="rect">
              <a:avLst/>
            </a:prstGeom>
            <a:solidFill>
              <a:schemeClr val="bg1"/>
            </a:solidFill>
            <a:ln w="9525">
              <a:noFill/>
              <a:miter lim="800000"/>
              <a:headEnd/>
              <a:tailEnd/>
            </a:ln>
          </p:spPr>
          <p:txBody>
            <a:bodyPr wrap="none" anchor="ctr"/>
            <a:lstStyle/>
            <a:p>
              <a:endParaRPr lang="en-US"/>
            </a:p>
          </p:txBody>
        </p:sp>
        <p:sp>
          <p:nvSpPr>
            <p:cNvPr id="51224" name="Rectangle 8"/>
            <p:cNvSpPr>
              <a:spLocks noChangeArrowheads="1"/>
            </p:cNvSpPr>
            <p:nvPr/>
          </p:nvSpPr>
          <p:spPr bwMode="gray">
            <a:xfrm>
              <a:off x="0" y="0"/>
              <a:ext cx="5759" cy="159"/>
            </a:xfrm>
            <a:prstGeom prst="rect">
              <a:avLst/>
            </a:prstGeom>
            <a:solidFill>
              <a:schemeClr val="bg1"/>
            </a:solidFill>
            <a:ln w="9525">
              <a:noFill/>
              <a:miter lim="800000"/>
              <a:headEnd/>
              <a:tailEnd/>
            </a:ln>
          </p:spPr>
          <p:txBody>
            <a:bodyPr wrap="none" anchor="ctr"/>
            <a:lstStyle/>
            <a:p>
              <a:endParaRPr lang="en-US"/>
            </a:p>
          </p:txBody>
        </p:sp>
        <p:sp>
          <p:nvSpPr>
            <p:cNvPr id="51225" name="Rectangle 9"/>
            <p:cNvSpPr>
              <a:spLocks noChangeArrowheads="1"/>
            </p:cNvSpPr>
            <p:nvPr/>
          </p:nvSpPr>
          <p:spPr bwMode="gray">
            <a:xfrm>
              <a:off x="0" y="3570"/>
              <a:ext cx="5759" cy="159"/>
            </a:xfrm>
            <a:prstGeom prst="rect">
              <a:avLst/>
            </a:prstGeom>
            <a:solidFill>
              <a:schemeClr val="bg1"/>
            </a:solidFill>
            <a:ln w="9525">
              <a:noFill/>
              <a:miter lim="800000"/>
              <a:headEnd/>
              <a:tailEnd/>
            </a:ln>
          </p:spPr>
          <p:txBody>
            <a:bodyPr wrap="none" anchor="ctr"/>
            <a:lstStyle/>
            <a:p>
              <a:endParaRPr lang="en-US"/>
            </a:p>
          </p:txBody>
        </p:sp>
      </p:grpSp>
      <p:grpSp>
        <p:nvGrpSpPr>
          <p:cNvPr id="51231" name="Group 31"/>
          <p:cNvGrpSpPr>
            <a:grpSpLocks/>
          </p:cNvGrpSpPr>
          <p:nvPr/>
        </p:nvGrpSpPr>
        <p:grpSpPr bwMode="auto">
          <a:xfrm>
            <a:off x="1" y="1475740"/>
            <a:ext cx="7992666" cy="2148418"/>
            <a:chOff x="0" y="498"/>
            <a:chExt cx="4795" cy="725"/>
          </a:xfrm>
        </p:grpSpPr>
        <p:sp>
          <p:nvSpPr>
            <p:cNvPr id="51227" name="Rectangle 10"/>
            <p:cNvSpPr>
              <a:spLocks noChangeArrowheads="1"/>
            </p:cNvSpPr>
            <p:nvPr userDrawn="1"/>
          </p:nvSpPr>
          <p:spPr bwMode="gray">
            <a:xfrm>
              <a:off x="0" y="498"/>
              <a:ext cx="3888" cy="725"/>
            </a:xfrm>
            <a:prstGeom prst="rect">
              <a:avLst/>
            </a:prstGeom>
            <a:solidFill>
              <a:schemeClr val="bg1"/>
            </a:solidFill>
            <a:ln w="9525">
              <a:noFill/>
              <a:miter lim="800000"/>
              <a:headEnd/>
              <a:tailEnd/>
            </a:ln>
          </p:spPr>
          <p:txBody>
            <a:bodyPr lIns="540000" tIns="0" rIns="360000" bIns="0" anchor="ctr"/>
            <a:lstStyle/>
            <a:p>
              <a:pPr defTabSz="1280160">
                <a:lnSpc>
                  <a:spcPct val="90000"/>
                </a:lnSpc>
              </a:pPr>
              <a:endParaRPr lang="en-US" sz="3600" b="1"/>
            </a:p>
          </p:txBody>
        </p:sp>
        <p:sp>
          <p:nvSpPr>
            <p:cNvPr id="51228" name="Rectangle 11"/>
            <p:cNvSpPr>
              <a:spLocks noChangeArrowheads="1"/>
            </p:cNvSpPr>
            <p:nvPr userDrawn="1"/>
          </p:nvSpPr>
          <p:spPr bwMode="gray">
            <a:xfrm>
              <a:off x="4704" y="498"/>
              <a:ext cx="91" cy="725"/>
            </a:xfrm>
            <a:prstGeom prst="rect">
              <a:avLst/>
            </a:prstGeom>
            <a:solidFill>
              <a:schemeClr val="bg1"/>
            </a:solidFill>
            <a:ln w="9525">
              <a:noFill/>
              <a:miter lim="800000"/>
              <a:headEnd/>
              <a:tailEnd/>
            </a:ln>
          </p:spPr>
          <p:txBody>
            <a:bodyPr wrap="none" anchor="ctr"/>
            <a:lstStyle/>
            <a:p>
              <a:endParaRPr lang="en-US"/>
            </a:p>
          </p:txBody>
        </p:sp>
        <p:sp>
          <p:nvSpPr>
            <p:cNvPr id="51229" name="Rectangle 12"/>
            <p:cNvSpPr>
              <a:spLocks noChangeArrowheads="1"/>
            </p:cNvSpPr>
            <p:nvPr userDrawn="1"/>
          </p:nvSpPr>
          <p:spPr bwMode="gray">
            <a:xfrm>
              <a:off x="4431" y="498"/>
              <a:ext cx="181" cy="725"/>
            </a:xfrm>
            <a:prstGeom prst="rect">
              <a:avLst/>
            </a:prstGeom>
            <a:solidFill>
              <a:schemeClr val="bg1"/>
            </a:solidFill>
            <a:ln w="9525">
              <a:noFill/>
              <a:miter lim="800000"/>
              <a:headEnd/>
              <a:tailEnd/>
            </a:ln>
          </p:spPr>
          <p:txBody>
            <a:bodyPr wrap="none" anchor="ctr"/>
            <a:lstStyle/>
            <a:p>
              <a:endParaRPr lang="en-US"/>
            </a:p>
          </p:txBody>
        </p:sp>
        <p:sp>
          <p:nvSpPr>
            <p:cNvPr id="51230" name="Rectangle 13"/>
            <p:cNvSpPr>
              <a:spLocks noChangeArrowheads="1"/>
            </p:cNvSpPr>
            <p:nvPr userDrawn="1"/>
          </p:nvSpPr>
          <p:spPr bwMode="gray">
            <a:xfrm>
              <a:off x="3978" y="498"/>
              <a:ext cx="363" cy="725"/>
            </a:xfrm>
            <a:prstGeom prst="rect">
              <a:avLst/>
            </a:prstGeom>
            <a:solidFill>
              <a:schemeClr val="bg1"/>
            </a:solidFill>
            <a:ln w="9525">
              <a:noFill/>
              <a:miter lim="800000"/>
              <a:headEnd/>
              <a:tailEnd/>
            </a:ln>
          </p:spPr>
          <p:txBody>
            <a:bodyPr wrap="none" anchor="ctr"/>
            <a:lstStyle/>
            <a:p>
              <a:endParaRPr lang="en-US"/>
            </a:p>
          </p:txBody>
        </p:sp>
      </p:grpSp>
      <p:sp>
        <p:nvSpPr>
          <p:cNvPr id="51213" name="Espace réservé du titre 1"/>
          <p:cNvSpPr>
            <a:spLocks noGrp="1"/>
          </p:cNvSpPr>
          <p:nvPr>
            <p:ph type="ctrTitle"/>
          </p:nvPr>
        </p:nvSpPr>
        <p:spPr>
          <a:xfrm>
            <a:off x="0" y="1475740"/>
            <a:ext cx="6480810" cy="2148418"/>
          </a:xfrm>
          <a:ln algn="ctr"/>
        </p:spPr>
        <p:txBody>
          <a:bodyPr lIns="756000" rIns="504000"/>
          <a:lstStyle>
            <a:lvl1pPr defTabSz="1280160" eaLnBrk="1" hangingPunct="1">
              <a:defRPr smtClean="0">
                <a:solidFill>
                  <a:schemeClr val="tx1"/>
                </a:solidFill>
                <a:latin typeface="Arial" pitchFamily="34" charset="0"/>
                <a:cs typeface="Arial" pitchFamily="34" charset="0"/>
              </a:defRPr>
            </a:lvl1pPr>
          </a:lstStyle>
          <a:p>
            <a:r>
              <a:rPr lang="en-US" smtClean="0"/>
              <a:t>Click to edit Master title style</a:t>
            </a:r>
          </a:p>
        </p:txBody>
      </p:sp>
      <p:sp>
        <p:nvSpPr>
          <p:cNvPr id="5" name="Espace réservé du pied de page 4"/>
          <p:cNvSpPr>
            <a:spLocks noGrp="1"/>
          </p:cNvSpPr>
          <p:nvPr>
            <p:ph type="ftr" sz="quarter" idx="3"/>
          </p:nvPr>
        </p:nvSpPr>
        <p:spPr/>
        <p:txBody>
          <a:bodyPr/>
          <a:lstStyle>
            <a:lvl1pPr>
              <a:defRPr/>
            </a:lvl1pPr>
          </a:lstStyle>
          <a:p>
            <a:r>
              <a:rPr lang="en-US"/>
              <a:t>Footer can be customized</a:t>
            </a:r>
          </a:p>
        </p:txBody>
      </p:sp>
      <p:sp>
        <p:nvSpPr>
          <p:cNvPr id="6" name="Espace réservé du numéro de diapositive 5"/>
          <p:cNvSpPr>
            <a:spLocks noGrp="1"/>
          </p:cNvSpPr>
          <p:nvPr>
            <p:ph type="sldNum" sz="quarter" idx="4"/>
          </p:nvPr>
        </p:nvSpPr>
        <p:spPr/>
        <p:txBody>
          <a:bodyPr/>
          <a:lstStyle>
            <a:lvl1pPr algn="r">
              <a:defRPr sz="1100">
                <a:solidFill>
                  <a:srgbClr val="898989"/>
                </a:solidFill>
              </a:defRPr>
            </a:lvl1pPr>
          </a:lstStyle>
          <a:p>
            <a:pPr>
              <a:defRPr/>
            </a:pPr>
            <a:fld id="{7B35CF77-8BC4-45D2-BCA9-E721C4E62387}" type="slidenum">
              <a:rPr lang="fr-FR"/>
              <a:pPr>
                <a:defRPr/>
              </a:pPr>
              <a:t>‹#›</a:t>
            </a:fld>
            <a:endParaRPr lang="fr-FR"/>
          </a:p>
        </p:txBody>
      </p:sp>
      <p:grpSp>
        <p:nvGrpSpPr>
          <p:cNvPr id="51253" name="Group 53"/>
          <p:cNvGrpSpPr>
            <a:grpSpLocks/>
          </p:cNvGrpSpPr>
          <p:nvPr userDrawn="1"/>
        </p:nvGrpSpPr>
        <p:grpSpPr bwMode="auto">
          <a:xfrm>
            <a:off x="8276036" y="11862224"/>
            <a:ext cx="1055131" cy="616373"/>
            <a:chOff x="4965" y="4003"/>
            <a:chExt cx="633" cy="208"/>
          </a:xfrm>
        </p:grpSpPr>
        <p:sp>
          <p:nvSpPr>
            <p:cNvPr id="1040" name="Freeform 16"/>
            <p:cNvSpPr>
              <a:spLocks/>
            </p:cNvSpPr>
            <p:nvPr userDrawn="1"/>
          </p:nvSpPr>
          <p:spPr bwMode="gray">
            <a:xfrm>
              <a:off x="5457" y="4043"/>
              <a:ext cx="46" cy="84"/>
            </a:xfrm>
            <a:custGeom>
              <a:avLst/>
              <a:gdLst>
                <a:gd name="T0" fmla="*/ 57 w 164"/>
                <a:gd name="T1" fmla="*/ 48 h 301"/>
                <a:gd name="T2" fmla="*/ 0 w 164"/>
                <a:gd name="T3" fmla="*/ 301 h 301"/>
                <a:gd name="T4" fmla="*/ 97 w 164"/>
                <a:gd name="T5" fmla="*/ 301 h 301"/>
                <a:gd name="T6" fmla="*/ 164 w 164"/>
                <a:gd name="T7" fmla="*/ 0 h 301"/>
                <a:gd name="T8" fmla="*/ 115 w 164"/>
                <a:gd name="T9" fmla="*/ 0 h 301"/>
                <a:gd name="T10" fmla="*/ 57 w 164"/>
                <a:gd name="T11" fmla="*/ 48 h 301"/>
                <a:gd name="T12" fmla="*/ 0 60000 65536"/>
                <a:gd name="T13" fmla="*/ 0 60000 65536"/>
                <a:gd name="T14" fmla="*/ 0 60000 65536"/>
                <a:gd name="T15" fmla="*/ 0 60000 65536"/>
                <a:gd name="T16" fmla="*/ 0 60000 65536"/>
                <a:gd name="T17" fmla="*/ 0 60000 65536"/>
                <a:gd name="T18" fmla="*/ 0 w 164"/>
                <a:gd name="T19" fmla="*/ 0 h 301"/>
                <a:gd name="T20" fmla="*/ 164 w 164"/>
                <a:gd name="T21" fmla="*/ 301 h 301"/>
              </a:gdLst>
              <a:ahLst/>
              <a:cxnLst>
                <a:cxn ang="T12">
                  <a:pos x="T0" y="T1"/>
                </a:cxn>
                <a:cxn ang="T13">
                  <a:pos x="T2" y="T3"/>
                </a:cxn>
                <a:cxn ang="T14">
                  <a:pos x="T4" y="T5"/>
                </a:cxn>
                <a:cxn ang="T15">
                  <a:pos x="T6" y="T7"/>
                </a:cxn>
                <a:cxn ang="T16">
                  <a:pos x="T8" y="T9"/>
                </a:cxn>
                <a:cxn ang="T17">
                  <a:pos x="T10" y="T11"/>
                </a:cxn>
              </a:cxnLst>
              <a:rect l="T18" t="T19" r="T20" b="T21"/>
              <a:pathLst>
                <a:path w="164" h="301">
                  <a:moveTo>
                    <a:pt x="57" y="48"/>
                  </a:moveTo>
                  <a:cubicBezTo>
                    <a:pt x="0" y="301"/>
                    <a:pt x="0" y="301"/>
                    <a:pt x="0" y="301"/>
                  </a:cubicBezTo>
                  <a:cubicBezTo>
                    <a:pt x="97" y="301"/>
                    <a:pt x="97" y="301"/>
                    <a:pt x="97" y="301"/>
                  </a:cubicBezTo>
                  <a:cubicBezTo>
                    <a:pt x="164" y="0"/>
                    <a:pt x="164" y="0"/>
                    <a:pt x="164" y="0"/>
                  </a:cubicBezTo>
                  <a:cubicBezTo>
                    <a:pt x="115" y="0"/>
                    <a:pt x="115" y="0"/>
                    <a:pt x="115" y="0"/>
                  </a:cubicBezTo>
                  <a:cubicBezTo>
                    <a:pt x="86" y="1"/>
                    <a:pt x="63" y="21"/>
                    <a:pt x="57" y="48"/>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1" name="Freeform 17"/>
            <p:cNvSpPr>
              <a:spLocks/>
            </p:cNvSpPr>
            <p:nvPr userDrawn="1"/>
          </p:nvSpPr>
          <p:spPr bwMode="gray">
            <a:xfrm>
              <a:off x="5182" y="4041"/>
              <a:ext cx="76" cy="88"/>
            </a:xfrm>
            <a:custGeom>
              <a:avLst/>
              <a:gdLst>
                <a:gd name="T0" fmla="*/ 257 w 275"/>
                <a:gd name="T1" fmla="*/ 92 h 315"/>
                <a:gd name="T2" fmla="*/ 187 w 275"/>
                <a:gd name="T3" fmla="*/ 73 h 315"/>
                <a:gd name="T4" fmla="*/ 96 w 275"/>
                <a:gd name="T5" fmla="*/ 170 h 315"/>
                <a:gd name="T6" fmla="*/ 159 w 275"/>
                <a:gd name="T7" fmla="*/ 239 h 315"/>
                <a:gd name="T8" fmla="*/ 228 w 275"/>
                <a:gd name="T9" fmla="*/ 220 h 315"/>
                <a:gd name="T10" fmla="*/ 249 w 275"/>
                <a:gd name="T11" fmla="*/ 281 h 315"/>
                <a:gd name="T12" fmla="*/ 127 w 275"/>
                <a:gd name="T13" fmla="*/ 315 h 315"/>
                <a:gd name="T14" fmla="*/ 0 w 275"/>
                <a:gd name="T15" fmla="*/ 177 h 315"/>
                <a:gd name="T16" fmla="*/ 188 w 275"/>
                <a:gd name="T17" fmla="*/ 0 h 315"/>
                <a:gd name="T18" fmla="*/ 275 w 275"/>
                <a:gd name="T19" fmla="*/ 16 h 315"/>
                <a:gd name="T20" fmla="*/ 257 w 275"/>
                <a:gd name="T21" fmla="*/ 92 h 3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5"/>
                <a:gd name="T34" fmla="*/ 0 h 315"/>
                <a:gd name="T35" fmla="*/ 275 w 275"/>
                <a:gd name="T36" fmla="*/ 315 h 3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5" h="315">
                  <a:moveTo>
                    <a:pt x="257" y="92"/>
                  </a:moveTo>
                  <a:cubicBezTo>
                    <a:pt x="233" y="78"/>
                    <a:pt x="212" y="73"/>
                    <a:pt x="187" y="73"/>
                  </a:cubicBezTo>
                  <a:cubicBezTo>
                    <a:pt x="139" y="73"/>
                    <a:pt x="96" y="105"/>
                    <a:pt x="96" y="170"/>
                  </a:cubicBezTo>
                  <a:cubicBezTo>
                    <a:pt x="96" y="214"/>
                    <a:pt x="119" y="239"/>
                    <a:pt x="159" y="239"/>
                  </a:cubicBezTo>
                  <a:cubicBezTo>
                    <a:pt x="189" y="239"/>
                    <a:pt x="212" y="230"/>
                    <a:pt x="228" y="220"/>
                  </a:cubicBezTo>
                  <a:cubicBezTo>
                    <a:pt x="249" y="281"/>
                    <a:pt x="249" y="281"/>
                    <a:pt x="249" y="281"/>
                  </a:cubicBezTo>
                  <a:cubicBezTo>
                    <a:pt x="227" y="296"/>
                    <a:pt x="185" y="315"/>
                    <a:pt x="127" y="315"/>
                  </a:cubicBezTo>
                  <a:cubicBezTo>
                    <a:pt x="39" y="315"/>
                    <a:pt x="0" y="250"/>
                    <a:pt x="0" y="177"/>
                  </a:cubicBezTo>
                  <a:cubicBezTo>
                    <a:pt x="0" y="87"/>
                    <a:pt x="62" y="0"/>
                    <a:pt x="188" y="0"/>
                  </a:cubicBezTo>
                  <a:cubicBezTo>
                    <a:pt x="231" y="0"/>
                    <a:pt x="253" y="7"/>
                    <a:pt x="275" y="16"/>
                  </a:cubicBezTo>
                  <a:lnTo>
                    <a:pt x="257" y="92"/>
                  </a:lnTo>
                  <a:close/>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2" name="Freeform 18"/>
            <p:cNvSpPr>
              <a:spLocks/>
            </p:cNvSpPr>
            <p:nvPr userDrawn="1"/>
          </p:nvSpPr>
          <p:spPr bwMode="gray">
            <a:xfrm>
              <a:off x="5031" y="4035"/>
              <a:ext cx="50" cy="92"/>
            </a:xfrm>
            <a:custGeom>
              <a:avLst/>
              <a:gdLst>
                <a:gd name="T0" fmla="*/ 126 w 181"/>
                <a:gd name="T1" fmla="*/ 0 h 330"/>
                <a:gd name="T2" fmla="*/ 65 w 181"/>
                <a:gd name="T3" fmla="*/ 49 h 330"/>
                <a:gd name="T4" fmla="*/ 65 w 181"/>
                <a:gd name="T5" fmla="*/ 49 h 330"/>
                <a:gd name="T6" fmla="*/ 0 w 181"/>
                <a:gd name="T7" fmla="*/ 330 h 330"/>
                <a:gd name="T8" fmla="*/ 105 w 181"/>
                <a:gd name="T9" fmla="*/ 330 h 330"/>
                <a:gd name="T10" fmla="*/ 181 w 181"/>
                <a:gd name="T11" fmla="*/ 0 h 330"/>
                <a:gd name="T12" fmla="*/ 126 w 181"/>
                <a:gd name="T13" fmla="*/ 0 h 330"/>
                <a:gd name="T14" fmla="*/ 0 60000 65536"/>
                <a:gd name="T15" fmla="*/ 0 60000 65536"/>
                <a:gd name="T16" fmla="*/ 0 60000 65536"/>
                <a:gd name="T17" fmla="*/ 0 60000 65536"/>
                <a:gd name="T18" fmla="*/ 0 60000 65536"/>
                <a:gd name="T19" fmla="*/ 0 60000 65536"/>
                <a:gd name="T20" fmla="*/ 0 60000 65536"/>
                <a:gd name="T21" fmla="*/ 0 w 181"/>
                <a:gd name="T22" fmla="*/ 0 h 330"/>
                <a:gd name="T23" fmla="*/ 181 w 181"/>
                <a:gd name="T24" fmla="*/ 330 h 3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1" h="330">
                  <a:moveTo>
                    <a:pt x="126" y="0"/>
                  </a:moveTo>
                  <a:cubicBezTo>
                    <a:pt x="96" y="0"/>
                    <a:pt x="71" y="21"/>
                    <a:pt x="65" y="49"/>
                  </a:cubicBezTo>
                  <a:cubicBezTo>
                    <a:pt x="65" y="49"/>
                    <a:pt x="65" y="49"/>
                    <a:pt x="65" y="49"/>
                  </a:cubicBezTo>
                  <a:cubicBezTo>
                    <a:pt x="0" y="330"/>
                    <a:pt x="0" y="330"/>
                    <a:pt x="0" y="330"/>
                  </a:cubicBezTo>
                  <a:cubicBezTo>
                    <a:pt x="105" y="330"/>
                    <a:pt x="105" y="330"/>
                    <a:pt x="105" y="330"/>
                  </a:cubicBezTo>
                  <a:cubicBezTo>
                    <a:pt x="181" y="0"/>
                    <a:pt x="181" y="0"/>
                    <a:pt x="181" y="0"/>
                  </a:cubicBezTo>
                  <a:cubicBezTo>
                    <a:pt x="126" y="0"/>
                    <a:pt x="126" y="0"/>
                    <a:pt x="126" y="0"/>
                  </a:cubicBezTo>
                  <a:close/>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3" name="Freeform 19"/>
            <p:cNvSpPr>
              <a:spLocks/>
            </p:cNvSpPr>
            <p:nvPr userDrawn="1"/>
          </p:nvSpPr>
          <p:spPr bwMode="gray">
            <a:xfrm>
              <a:off x="5007" y="4004"/>
              <a:ext cx="129" cy="23"/>
            </a:xfrm>
            <a:custGeom>
              <a:avLst/>
              <a:gdLst>
                <a:gd name="T0" fmla="*/ 395 w 462"/>
                <a:gd name="T1" fmla="*/ 84 h 84"/>
                <a:gd name="T2" fmla="*/ 455 w 462"/>
                <a:gd name="T3" fmla="*/ 35 h 84"/>
                <a:gd name="T4" fmla="*/ 456 w 462"/>
                <a:gd name="T5" fmla="*/ 30 h 84"/>
                <a:gd name="T6" fmla="*/ 462 w 462"/>
                <a:gd name="T7" fmla="*/ 0 h 84"/>
                <a:gd name="T8" fmla="*/ 68 w 462"/>
                <a:gd name="T9" fmla="*/ 0 h 84"/>
                <a:gd name="T10" fmla="*/ 68 w 462"/>
                <a:gd name="T11" fmla="*/ 0 h 84"/>
                <a:gd name="T12" fmla="*/ 68 w 462"/>
                <a:gd name="T13" fmla="*/ 0 h 84"/>
                <a:gd name="T14" fmla="*/ 7 w 462"/>
                <a:gd name="T15" fmla="*/ 49 h 84"/>
                <a:gd name="T16" fmla="*/ 0 w 462"/>
                <a:gd name="T17" fmla="*/ 84 h 84"/>
                <a:gd name="T18" fmla="*/ 395 w 462"/>
                <a:gd name="T19" fmla="*/ 84 h 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2"/>
                <a:gd name="T31" fmla="*/ 0 h 84"/>
                <a:gd name="T32" fmla="*/ 462 w 462"/>
                <a:gd name="T33" fmla="*/ 84 h 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2" h="84">
                  <a:moveTo>
                    <a:pt x="395" y="84"/>
                  </a:moveTo>
                  <a:cubicBezTo>
                    <a:pt x="424" y="84"/>
                    <a:pt x="449" y="63"/>
                    <a:pt x="455" y="35"/>
                  </a:cubicBezTo>
                  <a:cubicBezTo>
                    <a:pt x="456" y="30"/>
                    <a:pt x="456" y="30"/>
                    <a:pt x="456" y="30"/>
                  </a:cubicBezTo>
                  <a:cubicBezTo>
                    <a:pt x="462" y="0"/>
                    <a:pt x="462" y="0"/>
                    <a:pt x="462" y="0"/>
                  </a:cubicBezTo>
                  <a:cubicBezTo>
                    <a:pt x="68" y="0"/>
                    <a:pt x="68" y="0"/>
                    <a:pt x="68" y="0"/>
                  </a:cubicBezTo>
                  <a:cubicBezTo>
                    <a:pt x="68" y="0"/>
                    <a:pt x="68" y="0"/>
                    <a:pt x="68" y="0"/>
                  </a:cubicBezTo>
                  <a:cubicBezTo>
                    <a:pt x="68" y="0"/>
                    <a:pt x="68" y="0"/>
                    <a:pt x="68" y="0"/>
                  </a:cubicBezTo>
                  <a:cubicBezTo>
                    <a:pt x="38" y="0"/>
                    <a:pt x="13" y="21"/>
                    <a:pt x="7" y="49"/>
                  </a:cubicBezTo>
                  <a:cubicBezTo>
                    <a:pt x="0" y="84"/>
                    <a:pt x="0" y="84"/>
                    <a:pt x="0" y="84"/>
                  </a:cubicBezTo>
                  <a:lnTo>
                    <a:pt x="395" y="84"/>
                  </a:lnTo>
                  <a:close/>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4" name="Freeform 20"/>
            <p:cNvSpPr>
              <a:spLocks/>
            </p:cNvSpPr>
            <p:nvPr userDrawn="1"/>
          </p:nvSpPr>
          <p:spPr bwMode="gray">
            <a:xfrm>
              <a:off x="5358" y="4041"/>
              <a:ext cx="94" cy="86"/>
            </a:xfrm>
            <a:custGeom>
              <a:avLst/>
              <a:gdLst>
                <a:gd name="T0" fmla="*/ 254 w 334"/>
                <a:gd name="T1" fmla="*/ 0 h 308"/>
                <a:gd name="T2" fmla="*/ 141 w 334"/>
                <a:gd name="T3" fmla="*/ 64 h 308"/>
                <a:gd name="T4" fmla="*/ 140 w 334"/>
                <a:gd name="T5" fmla="*/ 64 h 308"/>
                <a:gd name="T6" fmla="*/ 141 w 334"/>
                <a:gd name="T7" fmla="*/ 48 h 308"/>
                <a:gd name="T8" fmla="*/ 85 w 334"/>
                <a:gd name="T9" fmla="*/ 7 h 308"/>
                <a:gd name="T10" fmla="*/ 67 w 334"/>
                <a:gd name="T11" fmla="*/ 7 h 308"/>
                <a:gd name="T12" fmla="*/ 0 w 334"/>
                <a:gd name="T13" fmla="*/ 308 h 308"/>
                <a:gd name="T14" fmla="*/ 97 w 334"/>
                <a:gd name="T15" fmla="*/ 308 h 308"/>
                <a:gd name="T16" fmla="*/ 119 w 334"/>
                <a:gd name="T17" fmla="*/ 203 h 308"/>
                <a:gd name="T18" fmla="*/ 208 w 334"/>
                <a:gd name="T19" fmla="*/ 83 h 308"/>
                <a:gd name="T20" fmla="*/ 231 w 334"/>
                <a:gd name="T21" fmla="*/ 105 h 308"/>
                <a:gd name="T22" fmla="*/ 229 w 334"/>
                <a:gd name="T23" fmla="*/ 130 h 308"/>
                <a:gd name="T24" fmla="*/ 188 w 334"/>
                <a:gd name="T25" fmla="*/ 308 h 308"/>
                <a:gd name="T26" fmla="*/ 287 w 334"/>
                <a:gd name="T27" fmla="*/ 308 h 308"/>
                <a:gd name="T28" fmla="*/ 327 w 334"/>
                <a:gd name="T29" fmla="*/ 127 h 308"/>
                <a:gd name="T30" fmla="*/ 334 w 334"/>
                <a:gd name="T31" fmla="*/ 77 h 308"/>
                <a:gd name="T32" fmla="*/ 254 w 334"/>
                <a:gd name="T33" fmla="*/ 0 h 30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34"/>
                <a:gd name="T52" fmla="*/ 0 h 308"/>
                <a:gd name="T53" fmla="*/ 334 w 334"/>
                <a:gd name="T54" fmla="*/ 308 h 30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34" h="308">
                  <a:moveTo>
                    <a:pt x="254" y="0"/>
                  </a:moveTo>
                  <a:cubicBezTo>
                    <a:pt x="203" y="0"/>
                    <a:pt x="165" y="33"/>
                    <a:pt x="141" y="64"/>
                  </a:cubicBezTo>
                  <a:cubicBezTo>
                    <a:pt x="140" y="64"/>
                    <a:pt x="140" y="64"/>
                    <a:pt x="140" y="64"/>
                  </a:cubicBezTo>
                  <a:cubicBezTo>
                    <a:pt x="141" y="48"/>
                    <a:pt x="141" y="48"/>
                    <a:pt x="141" y="48"/>
                  </a:cubicBezTo>
                  <a:cubicBezTo>
                    <a:pt x="139" y="12"/>
                    <a:pt x="124" y="7"/>
                    <a:pt x="85" y="7"/>
                  </a:cubicBezTo>
                  <a:cubicBezTo>
                    <a:pt x="67" y="7"/>
                    <a:pt x="67" y="7"/>
                    <a:pt x="67" y="7"/>
                  </a:cubicBezTo>
                  <a:cubicBezTo>
                    <a:pt x="0" y="308"/>
                    <a:pt x="0" y="308"/>
                    <a:pt x="0" y="308"/>
                  </a:cubicBezTo>
                  <a:cubicBezTo>
                    <a:pt x="97" y="308"/>
                    <a:pt x="97" y="308"/>
                    <a:pt x="97" y="308"/>
                  </a:cubicBezTo>
                  <a:cubicBezTo>
                    <a:pt x="119" y="203"/>
                    <a:pt x="119" y="203"/>
                    <a:pt x="119" y="203"/>
                  </a:cubicBezTo>
                  <a:cubicBezTo>
                    <a:pt x="142" y="98"/>
                    <a:pt x="186" y="83"/>
                    <a:pt x="208" y="83"/>
                  </a:cubicBezTo>
                  <a:cubicBezTo>
                    <a:pt x="223" y="83"/>
                    <a:pt x="231" y="91"/>
                    <a:pt x="231" y="105"/>
                  </a:cubicBezTo>
                  <a:cubicBezTo>
                    <a:pt x="231" y="109"/>
                    <a:pt x="231" y="119"/>
                    <a:pt x="229" y="130"/>
                  </a:cubicBezTo>
                  <a:cubicBezTo>
                    <a:pt x="188" y="308"/>
                    <a:pt x="188" y="308"/>
                    <a:pt x="188" y="308"/>
                  </a:cubicBezTo>
                  <a:cubicBezTo>
                    <a:pt x="287" y="308"/>
                    <a:pt x="287" y="308"/>
                    <a:pt x="287" y="308"/>
                  </a:cubicBezTo>
                  <a:cubicBezTo>
                    <a:pt x="327" y="127"/>
                    <a:pt x="327" y="127"/>
                    <a:pt x="327" y="127"/>
                  </a:cubicBezTo>
                  <a:cubicBezTo>
                    <a:pt x="331" y="109"/>
                    <a:pt x="334" y="91"/>
                    <a:pt x="334" y="77"/>
                  </a:cubicBezTo>
                  <a:cubicBezTo>
                    <a:pt x="332" y="25"/>
                    <a:pt x="302" y="0"/>
                    <a:pt x="254" y="0"/>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5" name="Freeform 21"/>
            <p:cNvSpPr>
              <a:spLocks/>
            </p:cNvSpPr>
            <p:nvPr userDrawn="1"/>
          </p:nvSpPr>
          <p:spPr bwMode="gray">
            <a:xfrm>
              <a:off x="5479" y="4004"/>
              <a:ext cx="33" cy="23"/>
            </a:xfrm>
            <a:custGeom>
              <a:avLst/>
              <a:gdLst>
                <a:gd name="T0" fmla="*/ 107 w 115"/>
                <a:gd name="T1" fmla="*/ 36 h 84"/>
                <a:gd name="T2" fmla="*/ 115 w 115"/>
                <a:gd name="T3" fmla="*/ 0 h 84"/>
                <a:gd name="T4" fmla="*/ 19 w 115"/>
                <a:gd name="T5" fmla="*/ 0 h 84"/>
                <a:gd name="T6" fmla="*/ 0 w 115"/>
                <a:gd name="T7" fmla="*/ 84 h 84"/>
                <a:gd name="T8" fmla="*/ 49 w 115"/>
                <a:gd name="T9" fmla="*/ 84 h 84"/>
                <a:gd name="T10" fmla="*/ 107 w 115"/>
                <a:gd name="T11" fmla="*/ 36 h 84"/>
                <a:gd name="T12" fmla="*/ 0 60000 65536"/>
                <a:gd name="T13" fmla="*/ 0 60000 65536"/>
                <a:gd name="T14" fmla="*/ 0 60000 65536"/>
                <a:gd name="T15" fmla="*/ 0 60000 65536"/>
                <a:gd name="T16" fmla="*/ 0 60000 65536"/>
                <a:gd name="T17" fmla="*/ 0 60000 65536"/>
                <a:gd name="T18" fmla="*/ 0 w 115"/>
                <a:gd name="T19" fmla="*/ 0 h 84"/>
                <a:gd name="T20" fmla="*/ 115 w 115"/>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115" h="84">
                  <a:moveTo>
                    <a:pt x="107" y="36"/>
                  </a:moveTo>
                  <a:cubicBezTo>
                    <a:pt x="115" y="0"/>
                    <a:pt x="115" y="0"/>
                    <a:pt x="115" y="0"/>
                  </a:cubicBezTo>
                  <a:cubicBezTo>
                    <a:pt x="19" y="0"/>
                    <a:pt x="19" y="0"/>
                    <a:pt x="19" y="0"/>
                  </a:cubicBezTo>
                  <a:cubicBezTo>
                    <a:pt x="0" y="84"/>
                    <a:pt x="0" y="84"/>
                    <a:pt x="0" y="84"/>
                  </a:cubicBezTo>
                  <a:cubicBezTo>
                    <a:pt x="49" y="84"/>
                    <a:pt x="49" y="84"/>
                    <a:pt x="49" y="84"/>
                  </a:cubicBezTo>
                  <a:cubicBezTo>
                    <a:pt x="77" y="83"/>
                    <a:pt x="101" y="63"/>
                    <a:pt x="107" y="36"/>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6" name="Freeform 22"/>
            <p:cNvSpPr>
              <a:spLocks noEditPoints="1"/>
            </p:cNvSpPr>
            <p:nvPr userDrawn="1"/>
          </p:nvSpPr>
          <p:spPr bwMode="gray">
            <a:xfrm>
              <a:off x="5089" y="4041"/>
              <a:ext cx="82" cy="88"/>
            </a:xfrm>
            <a:custGeom>
              <a:avLst/>
              <a:gdLst>
                <a:gd name="T0" fmla="*/ 209 w 292"/>
                <a:gd name="T1" fmla="*/ 102 h 315"/>
                <a:gd name="T2" fmla="*/ 204 w 292"/>
                <a:gd name="T3" fmla="*/ 128 h 315"/>
                <a:gd name="T4" fmla="*/ 103 w 292"/>
                <a:gd name="T5" fmla="*/ 128 h 315"/>
                <a:gd name="T6" fmla="*/ 165 w 292"/>
                <a:gd name="T7" fmla="*/ 69 h 315"/>
                <a:gd name="T8" fmla="*/ 209 w 292"/>
                <a:gd name="T9" fmla="*/ 102 h 315"/>
                <a:gd name="T10" fmla="*/ 292 w 292"/>
                <a:gd name="T11" fmla="*/ 102 h 315"/>
                <a:gd name="T12" fmla="*/ 176 w 292"/>
                <a:gd name="T13" fmla="*/ 0 h 315"/>
                <a:gd name="T14" fmla="*/ 0 w 292"/>
                <a:gd name="T15" fmla="*/ 186 h 315"/>
                <a:gd name="T16" fmla="*/ 129 w 292"/>
                <a:gd name="T17" fmla="*/ 315 h 315"/>
                <a:gd name="T18" fmla="*/ 259 w 292"/>
                <a:gd name="T19" fmla="*/ 280 h 315"/>
                <a:gd name="T20" fmla="*/ 237 w 292"/>
                <a:gd name="T21" fmla="*/ 220 h 315"/>
                <a:gd name="T22" fmla="*/ 154 w 292"/>
                <a:gd name="T23" fmla="*/ 240 h 315"/>
                <a:gd name="T24" fmla="*/ 94 w 292"/>
                <a:gd name="T25" fmla="*/ 183 h 315"/>
                <a:gd name="T26" fmla="*/ 277 w 292"/>
                <a:gd name="T27" fmla="*/ 183 h 315"/>
                <a:gd name="T28" fmla="*/ 292 w 292"/>
                <a:gd name="T29" fmla="*/ 102 h 3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2"/>
                <a:gd name="T46" fmla="*/ 0 h 315"/>
                <a:gd name="T47" fmla="*/ 292 w 292"/>
                <a:gd name="T48" fmla="*/ 315 h 3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2" h="315">
                  <a:moveTo>
                    <a:pt x="209" y="102"/>
                  </a:moveTo>
                  <a:cubicBezTo>
                    <a:pt x="208" y="107"/>
                    <a:pt x="208" y="111"/>
                    <a:pt x="204" y="128"/>
                  </a:cubicBezTo>
                  <a:cubicBezTo>
                    <a:pt x="103" y="128"/>
                    <a:pt x="103" y="128"/>
                    <a:pt x="103" y="128"/>
                  </a:cubicBezTo>
                  <a:cubicBezTo>
                    <a:pt x="114" y="87"/>
                    <a:pt x="136" y="68"/>
                    <a:pt x="165" y="69"/>
                  </a:cubicBezTo>
                  <a:cubicBezTo>
                    <a:pt x="192" y="69"/>
                    <a:pt x="210" y="79"/>
                    <a:pt x="209" y="102"/>
                  </a:cubicBezTo>
                  <a:moveTo>
                    <a:pt x="292" y="102"/>
                  </a:moveTo>
                  <a:cubicBezTo>
                    <a:pt x="292" y="41"/>
                    <a:pt x="251" y="0"/>
                    <a:pt x="176" y="0"/>
                  </a:cubicBezTo>
                  <a:cubicBezTo>
                    <a:pt x="74" y="0"/>
                    <a:pt x="0" y="83"/>
                    <a:pt x="0" y="186"/>
                  </a:cubicBezTo>
                  <a:cubicBezTo>
                    <a:pt x="0" y="257"/>
                    <a:pt x="44" y="315"/>
                    <a:pt x="129" y="315"/>
                  </a:cubicBezTo>
                  <a:cubicBezTo>
                    <a:pt x="177" y="315"/>
                    <a:pt x="217" y="302"/>
                    <a:pt x="259" y="280"/>
                  </a:cubicBezTo>
                  <a:cubicBezTo>
                    <a:pt x="237" y="220"/>
                    <a:pt x="237" y="220"/>
                    <a:pt x="237" y="220"/>
                  </a:cubicBezTo>
                  <a:cubicBezTo>
                    <a:pt x="206" y="234"/>
                    <a:pt x="183" y="240"/>
                    <a:pt x="154" y="240"/>
                  </a:cubicBezTo>
                  <a:cubicBezTo>
                    <a:pt x="120" y="240"/>
                    <a:pt x="91" y="222"/>
                    <a:pt x="94" y="183"/>
                  </a:cubicBezTo>
                  <a:cubicBezTo>
                    <a:pt x="277" y="183"/>
                    <a:pt x="277" y="183"/>
                    <a:pt x="277" y="183"/>
                  </a:cubicBezTo>
                  <a:cubicBezTo>
                    <a:pt x="287" y="153"/>
                    <a:pt x="292" y="125"/>
                    <a:pt x="292" y="102"/>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7" name="Freeform 23"/>
            <p:cNvSpPr>
              <a:spLocks/>
            </p:cNvSpPr>
            <p:nvPr userDrawn="1"/>
          </p:nvSpPr>
          <p:spPr bwMode="gray">
            <a:xfrm>
              <a:off x="5258" y="4003"/>
              <a:ext cx="94" cy="124"/>
            </a:xfrm>
            <a:custGeom>
              <a:avLst/>
              <a:gdLst>
                <a:gd name="T0" fmla="*/ 265 w 337"/>
                <a:gd name="T1" fmla="*/ 134 h 442"/>
                <a:gd name="T2" fmla="*/ 149 w 337"/>
                <a:gd name="T3" fmla="*/ 195 h 442"/>
                <a:gd name="T4" fmla="*/ 148 w 337"/>
                <a:gd name="T5" fmla="*/ 195 h 442"/>
                <a:gd name="T6" fmla="*/ 170 w 337"/>
                <a:gd name="T7" fmla="*/ 119 h 442"/>
                <a:gd name="T8" fmla="*/ 200 w 337"/>
                <a:gd name="T9" fmla="*/ 0 h 442"/>
                <a:gd name="T10" fmla="*/ 153 w 337"/>
                <a:gd name="T11" fmla="*/ 0 h 442"/>
                <a:gd name="T12" fmla="*/ 153 w 337"/>
                <a:gd name="T13" fmla="*/ 0 h 442"/>
                <a:gd name="T14" fmla="*/ 92 w 337"/>
                <a:gd name="T15" fmla="*/ 49 h 442"/>
                <a:gd name="T16" fmla="*/ 92 w 337"/>
                <a:gd name="T17" fmla="*/ 49 h 442"/>
                <a:gd name="T18" fmla="*/ 0 w 337"/>
                <a:gd name="T19" fmla="*/ 442 h 442"/>
                <a:gd name="T20" fmla="*/ 98 w 337"/>
                <a:gd name="T21" fmla="*/ 442 h 442"/>
                <a:gd name="T22" fmla="*/ 123 w 337"/>
                <a:gd name="T23" fmla="*/ 329 h 442"/>
                <a:gd name="T24" fmla="*/ 215 w 337"/>
                <a:gd name="T25" fmla="*/ 216 h 442"/>
                <a:gd name="T26" fmla="*/ 236 w 337"/>
                <a:gd name="T27" fmla="*/ 238 h 442"/>
                <a:gd name="T28" fmla="*/ 232 w 337"/>
                <a:gd name="T29" fmla="*/ 264 h 442"/>
                <a:gd name="T30" fmla="*/ 192 w 337"/>
                <a:gd name="T31" fmla="*/ 442 h 442"/>
                <a:gd name="T32" fmla="*/ 290 w 337"/>
                <a:gd name="T33" fmla="*/ 442 h 442"/>
                <a:gd name="T34" fmla="*/ 320 w 337"/>
                <a:gd name="T35" fmla="*/ 310 h 442"/>
                <a:gd name="T36" fmla="*/ 337 w 337"/>
                <a:gd name="T37" fmla="*/ 204 h 442"/>
                <a:gd name="T38" fmla="*/ 265 w 337"/>
                <a:gd name="T39" fmla="*/ 134 h 4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37"/>
                <a:gd name="T61" fmla="*/ 0 h 442"/>
                <a:gd name="T62" fmla="*/ 337 w 337"/>
                <a:gd name="T63" fmla="*/ 442 h 44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37" h="442">
                  <a:moveTo>
                    <a:pt x="265" y="134"/>
                  </a:moveTo>
                  <a:cubicBezTo>
                    <a:pt x="215" y="134"/>
                    <a:pt x="178" y="163"/>
                    <a:pt x="149" y="195"/>
                  </a:cubicBezTo>
                  <a:cubicBezTo>
                    <a:pt x="148" y="195"/>
                    <a:pt x="148" y="195"/>
                    <a:pt x="148" y="195"/>
                  </a:cubicBezTo>
                  <a:cubicBezTo>
                    <a:pt x="155" y="174"/>
                    <a:pt x="164" y="145"/>
                    <a:pt x="170" y="119"/>
                  </a:cubicBezTo>
                  <a:cubicBezTo>
                    <a:pt x="200" y="0"/>
                    <a:pt x="200" y="0"/>
                    <a:pt x="200" y="0"/>
                  </a:cubicBezTo>
                  <a:cubicBezTo>
                    <a:pt x="153" y="0"/>
                    <a:pt x="153" y="0"/>
                    <a:pt x="153" y="0"/>
                  </a:cubicBezTo>
                  <a:cubicBezTo>
                    <a:pt x="153" y="0"/>
                    <a:pt x="153" y="0"/>
                    <a:pt x="153" y="0"/>
                  </a:cubicBezTo>
                  <a:cubicBezTo>
                    <a:pt x="123" y="0"/>
                    <a:pt x="98" y="21"/>
                    <a:pt x="92" y="49"/>
                  </a:cubicBezTo>
                  <a:cubicBezTo>
                    <a:pt x="92" y="49"/>
                    <a:pt x="92" y="49"/>
                    <a:pt x="92" y="49"/>
                  </a:cubicBezTo>
                  <a:cubicBezTo>
                    <a:pt x="0" y="442"/>
                    <a:pt x="0" y="442"/>
                    <a:pt x="0" y="442"/>
                  </a:cubicBezTo>
                  <a:cubicBezTo>
                    <a:pt x="98" y="442"/>
                    <a:pt x="98" y="442"/>
                    <a:pt x="98" y="442"/>
                  </a:cubicBezTo>
                  <a:cubicBezTo>
                    <a:pt x="123" y="329"/>
                    <a:pt x="123" y="329"/>
                    <a:pt x="123" y="329"/>
                  </a:cubicBezTo>
                  <a:cubicBezTo>
                    <a:pt x="144" y="232"/>
                    <a:pt x="195" y="216"/>
                    <a:pt x="215" y="216"/>
                  </a:cubicBezTo>
                  <a:cubicBezTo>
                    <a:pt x="231" y="216"/>
                    <a:pt x="236" y="226"/>
                    <a:pt x="236" y="238"/>
                  </a:cubicBezTo>
                  <a:cubicBezTo>
                    <a:pt x="236" y="244"/>
                    <a:pt x="235" y="253"/>
                    <a:pt x="232" y="264"/>
                  </a:cubicBezTo>
                  <a:cubicBezTo>
                    <a:pt x="192" y="442"/>
                    <a:pt x="192" y="442"/>
                    <a:pt x="192" y="442"/>
                  </a:cubicBezTo>
                  <a:cubicBezTo>
                    <a:pt x="290" y="442"/>
                    <a:pt x="290" y="442"/>
                    <a:pt x="290" y="442"/>
                  </a:cubicBezTo>
                  <a:cubicBezTo>
                    <a:pt x="320" y="310"/>
                    <a:pt x="320" y="310"/>
                    <a:pt x="320" y="310"/>
                  </a:cubicBezTo>
                  <a:cubicBezTo>
                    <a:pt x="329" y="271"/>
                    <a:pt x="337" y="230"/>
                    <a:pt x="337" y="204"/>
                  </a:cubicBezTo>
                  <a:cubicBezTo>
                    <a:pt x="337" y="155"/>
                    <a:pt x="308" y="134"/>
                    <a:pt x="265" y="134"/>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8" name="Freeform 24"/>
            <p:cNvSpPr>
              <a:spLocks noEditPoints="1"/>
            </p:cNvSpPr>
            <p:nvPr userDrawn="1"/>
          </p:nvSpPr>
          <p:spPr bwMode="gray">
            <a:xfrm>
              <a:off x="5497" y="4043"/>
              <a:ext cx="101" cy="118"/>
            </a:xfrm>
            <a:custGeom>
              <a:avLst/>
              <a:gdLst>
                <a:gd name="T0" fmla="*/ 207 w 363"/>
                <a:gd name="T1" fmla="*/ 0 h 423"/>
                <a:gd name="T2" fmla="*/ 94 w 363"/>
                <a:gd name="T3" fmla="*/ 0 h 423"/>
                <a:gd name="T4" fmla="*/ 0 w 363"/>
                <a:gd name="T5" fmla="*/ 423 h 423"/>
                <a:gd name="T6" fmla="*/ 97 w 363"/>
                <a:gd name="T7" fmla="*/ 423 h 423"/>
                <a:gd name="T8" fmla="*/ 124 w 363"/>
                <a:gd name="T9" fmla="*/ 302 h 423"/>
                <a:gd name="T10" fmla="*/ 184 w 363"/>
                <a:gd name="T11" fmla="*/ 302 h 423"/>
                <a:gd name="T12" fmla="*/ 363 w 363"/>
                <a:gd name="T13" fmla="*/ 131 h 423"/>
                <a:gd name="T14" fmla="*/ 207 w 363"/>
                <a:gd name="T15" fmla="*/ 0 h 423"/>
                <a:gd name="T16" fmla="*/ 261 w 363"/>
                <a:gd name="T17" fmla="*/ 147 h 423"/>
                <a:gd name="T18" fmla="*/ 175 w 363"/>
                <a:gd name="T19" fmla="*/ 235 h 423"/>
                <a:gd name="T20" fmla="*/ 138 w 363"/>
                <a:gd name="T21" fmla="*/ 235 h 423"/>
                <a:gd name="T22" fmla="*/ 174 w 363"/>
                <a:gd name="T23" fmla="*/ 68 h 423"/>
                <a:gd name="T24" fmla="*/ 197 w 363"/>
                <a:gd name="T25" fmla="*/ 69 h 423"/>
                <a:gd name="T26" fmla="*/ 261 w 363"/>
                <a:gd name="T27" fmla="*/ 147 h 4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63"/>
                <a:gd name="T43" fmla="*/ 0 h 423"/>
                <a:gd name="T44" fmla="*/ 363 w 363"/>
                <a:gd name="T45" fmla="*/ 423 h 4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63" h="423">
                  <a:moveTo>
                    <a:pt x="207" y="0"/>
                  </a:moveTo>
                  <a:cubicBezTo>
                    <a:pt x="94" y="0"/>
                    <a:pt x="94" y="0"/>
                    <a:pt x="94" y="0"/>
                  </a:cubicBezTo>
                  <a:cubicBezTo>
                    <a:pt x="0" y="423"/>
                    <a:pt x="0" y="423"/>
                    <a:pt x="0" y="423"/>
                  </a:cubicBezTo>
                  <a:cubicBezTo>
                    <a:pt x="97" y="423"/>
                    <a:pt x="97" y="423"/>
                    <a:pt x="97" y="423"/>
                  </a:cubicBezTo>
                  <a:cubicBezTo>
                    <a:pt x="124" y="302"/>
                    <a:pt x="124" y="302"/>
                    <a:pt x="124" y="302"/>
                  </a:cubicBezTo>
                  <a:cubicBezTo>
                    <a:pt x="145" y="302"/>
                    <a:pt x="165" y="302"/>
                    <a:pt x="184" y="302"/>
                  </a:cubicBezTo>
                  <a:cubicBezTo>
                    <a:pt x="271" y="302"/>
                    <a:pt x="363" y="237"/>
                    <a:pt x="363" y="131"/>
                  </a:cubicBezTo>
                  <a:cubicBezTo>
                    <a:pt x="363" y="51"/>
                    <a:pt x="314" y="0"/>
                    <a:pt x="207" y="0"/>
                  </a:cubicBezTo>
                  <a:moveTo>
                    <a:pt x="261" y="147"/>
                  </a:moveTo>
                  <a:cubicBezTo>
                    <a:pt x="253" y="198"/>
                    <a:pt x="217" y="236"/>
                    <a:pt x="175" y="235"/>
                  </a:cubicBezTo>
                  <a:cubicBezTo>
                    <a:pt x="164" y="235"/>
                    <a:pt x="152" y="235"/>
                    <a:pt x="138" y="235"/>
                  </a:cubicBezTo>
                  <a:cubicBezTo>
                    <a:pt x="174" y="68"/>
                    <a:pt x="174" y="68"/>
                    <a:pt x="174" y="68"/>
                  </a:cubicBezTo>
                  <a:cubicBezTo>
                    <a:pt x="181" y="68"/>
                    <a:pt x="188" y="68"/>
                    <a:pt x="197" y="69"/>
                  </a:cubicBezTo>
                  <a:cubicBezTo>
                    <a:pt x="242" y="69"/>
                    <a:pt x="269" y="92"/>
                    <a:pt x="261" y="147"/>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9" name="Freeform 25"/>
            <p:cNvSpPr>
              <a:spLocks/>
            </p:cNvSpPr>
            <p:nvPr userDrawn="1"/>
          </p:nvSpPr>
          <p:spPr bwMode="gray">
            <a:xfrm>
              <a:off x="4965" y="4172"/>
              <a:ext cx="613" cy="39"/>
            </a:xfrm>
            <a:custGeom>
              <a:avLst/>
              <a:gdLst>
                <a:gd name="T0" fmla="*/ 2186 w 2195"/>
                <a:gd name="T1" fmla="*/ 0 h 140"/>
                <a:gd name="T2" fmla="*/ 2185 w 2195"/>
                <a:gd name="T3" fmla="*/ 0 h 140"/>
                <a:gd name="T4" fmla="*/ 1725 w 2195"/>
                <a:gd name="T5" fmla="*/ 6 h 140"/>
                <a:gd name="T6" fmla="*/ 1194 w 2195"/>
                <a:gd name="T7" fmla="*/ 26 h 140"/>
                <a:gd name="T8" fmla="*/ 371 w 2195"/>
                <a:gd name="T9" fmla="*/ 86 h 140"/>
                <a:gd name="T10" fmla="*/ 141 w 2195"/>
                <a:gd name="T11" fmla="*/ 109 h 140"/>
                <a:gd name="T12" fmla="*/ 0 w 2195"/>
                <a:gd name="T13" fmla="*/ 135 h 140"/>
                <a:gd name="T14" fmla="*/ 60 w 2195"/>
                <a:gd name="T15" fmla="*/ 140 h 140"/>
                <a:gd name="T16" fmla="*/ 102 w 2195"/>
                <a:gd name="T17" fmla="*/ 140 h 140"/>
                <a:gd name="T18" fmla="*/ 1768 w 2195"/>
                <a:gd name="T19" fmla="*/ 140 h 140"/>
                <a:gd name="T20" fmla="*/ 2190 w 2195"/>
                <a:gd name="T21" fmla="*/ 17 h 140"/>
                <a:gd name="T22" fmla="*/ 2191 w 2195"/>
                <a:gd name="T23" fmla="*/ 16 h 140"/>
                <a:gd name="T24" fmla="*/ 2195 w 2195"/>
                <a:gd name="T25" fmla="*/ 9 h 140"/>
                <a:gd name="T26" fmla="*/ 2186 w 2195"/>
                <a:gd name="T27" fmla="*/ 0 h 1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95"/>
                <a:gd name="T43" fmla="*/ 0 h 140"/>
                <a:gd name="T44" fmla="*/ 2195 w 2195"/>
                <a:gd name="T45" fmla="*/ 140 h 1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95" h="140">
                  <a:moveTo>
                    <a:pt x="2186" y="0"/>
                  </a:moveTo>
                  <a:cubicBezTo>
                    <a:pt x="2185" y="0"/>
                    <a:pt x="2185" y="0"/>
                    <a:pt x="2185" y="0"/>
                  </a:cubicBezTo>
                  <a:cubicBezTo>
                    <a:pt x="2026" y="0"/>
                    <a:pt x="1883" y="2"/>
                    <a:pt x="1725" y="6"/>
                  </a:cubicBezTo>
                  <a:cubicBezTo>
                    <a:pt x="1547" y="10"/>
                    <a:pt x="1369" y="17"/>
                    <a:pt x="1194" y="26"/>
                  </a:cubicBezTo>
                  <a:cubicBezTo>
                    <a:pt x="916" y="40"/>
                    <a:pt x="642" y="60"/>
                    <a:pt x="371" y="86"/>
                  </a:cubicBezTo>
                  <a:cubicBezTo>
                    <a:pt x="289" y="93"/>
                    <a:pt x="141" y="109"/>
                    <a:pt x="141" y="109"/>
                  </a:cubicBezTo>
                  <a:cubicBezTo>
                    <a:pt x="53" y="120"/>
                    <a:pt x="0" y="130"/>
                    <a:pt x="0" y="135"/>
                  </a:cubicBezTo>
                  <a:cubicBezTo>
                    <a:pt x="1" y="139"/>
                    <a:pt x="22" y="139"/>
                    <a:pt x="60" y="140"/>
                  </a:cubicBezTo>
                  <a:cubicBezTo>
                    <a:pt x="72" y="140"/>
                    <a:pt x="86" y="140"/>
                    <a:pt x="102" y="140"/>
                  </a:cubicBezTo>
                  <a:cubicBezTo>
                    <a:pt x="105" y="140"/>
                    <a:pt x="1758" y="140"/>
                    <a:pt x="1768" y="140"/>
                  </a:cubicBezTo>
                  <a:cubicBezTo>
                    <a:pt x="1927" y="140"/>
                    <a:pt x="2069" y="93"/>
                    <a:pt x="2190" y="17"/>
                  </a:cubicBezTo>
                  <a:cubicBezTo>
                    <a:pt x="2190" y="17"/>
                    <a:pt x="2191" y="16"/>
                    <a:pt x="2191" y="16"/>
                  </a:cubicBezTo>
                  <a:cubicBezTo>
                    <a:pt x="2193" y="15"/>
                    <a:pt x="2195" y="12"/>
                    <a:pt x="2195" y="9"/>
                  </a:cubicBezTo>
                  <a:cubicBezTo>
                    <a:pt x="2195" y="4"/>
                    <a:pt x="2191" y="0"/>
                    <a:pt x="2186" y="0"/>
                  </a:cubicBezTo>
                </a:path>
              </a:pathLst>
            </a:custGeom>
            <a:solidFill>
              <a:srgbClr val="E00034"/>
            </a:solidFill>
            <a:ln w="9525">
              <a:noFill/>
              <a:round/>
              <a:headEnd/>
              <a:tailEnd/>
            </a:ln>
          </p:spPr>
          <p:txBody>
            <a:bodyPr/>
            <a:lstStyle/>
            <a:p>
              <a:pPr>
                <a:defRPr/>
              </a:pPr>
              <a:endParaRPr lang="fr-FR">
                <a:latin typeface="Arial" charset="0"/>
                <a:cs typeface="Arial" charset="0"/>
              </a:endParaRPr>
            </a:p>
          </p:txBody>
        </p:sp>
      </p:gr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81902" y="8961120"/>
            <a:ext cx="5760720" cy="1057911"/>
          </a:xfrm>
        </p:spPr>
        <p:txBody>
          <a:bodyPr anchor="b"/>
          <a:lstStyle>
            <a:lvl1pPr algn="l">
              <a:defRPr sz="2800" b="1"/>
            </a:lvl1pPr>
          </a:lstStyle>
          <a:p>
            <a:r>
              <a:rPr lang="en-US" smtClean="0"/>
              <a:t>Click to edit Master title style</a:t>
            </a:r>
            <a:endParaRPr lang="fr-FR"/>
          </a:p>
        </p:txBody>
      </p:sp>
      <p:sp>
        <p:nvSpPr>
          <p:cNvPr id="3" name="Espace réservé pour une image  2"/>
          <p:cNvSpPr>
            <a:spLocks noGrp="1"/>
          </p:cNvSpPr>
          <p:nvPr>
            <p:ph type="pic" idx="1"/>
          </p:nvPr>
        </p:nvSpPr>
        <p:spPr>
          <a:xfrm>
            <a:off x="1881902" y="1143847"/>
            <a:ext cx="5760720" cy="7680960"/>
          </a:xfrm>
        </p:spPr>
        <p:txBody>
          <a:bodyPr lIns="128016" tIns="64008" rIns="128016" bIns="64008"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r>
              <a:rPr lang="en-US" noProof="0" smtClean="0"/>
              <a:t>Click icon to add picture</a:t>
            </a:r>
            <a:endParaRPr lang="fr-FR" noProof="0"/>
          </a:p>
        </p:txBody>
      </p:sp>
      <p:sp>
        <p:nvSpPr>
          <p:cNvPr id="4" name="Espace réservé du texte 3"/>
          <p:cNvSpPr>
            <a:spLocks noGrp="1"/>
          </p:cNvSpPr>
          <p:nvPr>
            <p:ph type="body" sz="half" idx="2"/>
          </p:nvPr>
        </p:nvSpPr>
        <p:spPr>
          <a:xfrm>
            <a:off x="1881902" y="10019031"/>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6" name="Espace réservé du numéro de diapositive 5"/>
          <p:cNvSpPr>
            <a:spLocks noGrp="1"/>
          </p:cNvSpPr>
          <p:nvPr>
            <p:ph type="sldNum" sz="quarter" idx="11"/>
          </p:nvPr>
        </p:nvSpPr>
        <p:spPr>
          <a:ln/>
        </p:spPr>
        <p:txBody>
          <a:bodyPr/>
          <a:lstStyle>
            <a:lvl1pPr>
              <a:defRPr/>
            </a:lvl1pPr>
          </a:lstStyle>
          <a:p>
            <a:pPr>
              <a:defRPr/>
            </a:pPr>
            <a:fld id="{94FC8828-9BBB-4B88-A9E7-DCB4D413201F}" type="slidenum">
              <a:rPr lang="fr-FR"/>
              <a:pPr>
                <a:defRP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5" name="Espace réservé du numéro de diapositive 5"/>
          <p:cNvSpPr>
            <a:spLocks noGrp="1"/>
          </p:cNvSpPr>
          <p:nvPr>
            <p:ph type="sldNum" sz="quarter" idx="11"/>
          </p:nvPr>
        </p:nvSpPr>
        <p:spPr>
          <a:ln/>
        </p:spPr>
        <p:txBody>
          <a:bodyPr/>
          <a:lstStyle>
            <a:lvl1pPr>
              <a:defRPr/>
            </a:lvl1pPr>
          </a:lstStyle>
          <a:p>
            <a:pPr>
              <a:defRPr/>
            </a:pPr>
            <a:fld id="{793CD403-FA08-4189-9ABE-CCC1355DF135}" type="slidenum">
              <a:rPr lang="fr-FR"/>
              <a:pPr>
                <a:defRP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960870" y="512658"/>
            <a:ext cx="2160270" cy="10922847"/>
          </a:xfrm>
        </p:spPr>
        <p:txBody>
          <a:bodyPr vert="eaVert"/>
          <a:lstStyle/>
          <a:p>
            <a:r>
              <a:rPr lang="en-US" smtClean="0"/>
              <a:t>Click to edit Master title style</a:t>
            </a:r>
            <a:endParaRPr lang="fr-FR"/>
          </a:p>
        </p:txBody>
      </p:sp>
      <p:sp>
        <p:nvSpPr>
          <p:cNvPr id="3" name="Espace réservé du texte vertical 2"/>
          <p:cNvSpPr>
            <a:spLocks noGrp="1"/>
          </p:cNvSpPr>
          <p:nvPr>
            <p:ph type="body" orient="vert" idx="1"/>
          </p:nvPr>
        </p:nvSpPr>
        <p:spPr>
          <a:xfrm>
            <a:off x="480060" y="512658"/>
            <a:ext cx="6320790" cy="1092284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5" name="Espace réservé du numéro de diapositive 5"/>
          <p:cNvSpPr>
            <a:spLocks noGrp="1"/>
          </p:cNvSpPr>
          <p:nvPr>
            <p:ph type="sldNum" sz="quarter" idx="11"/>
          </p:nvPr>
        </p:nvSpPr>
        <p:spPr>
          <a:ln/>
        </p:spPr>
        <p:txBody>
          <a:bodyPr/>
          <a:lstStyle>
            <a:lvl1pPr>
              <a:defRPr/>
            </a:lvl1pPr>
          </a:lstStyle>
          <a:p>
            <a:pPr>
              <a:defRPr/>
            </a:pPr>
            <a:fld id="{754D2992-6CDF-49A4-8C4B-26A04F03940C}" type="slidenum">
              <a:rPr lang="fr-FR"/>
              <a:pPr>
                <a:defRP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20090" y="3976794"/>
            <a:ext cx="8161020" cy="2744047"/>
          </a:xfrm>
        </p:spPr>
        <p:txBody>
          <a:bodyPr/>
          <a:lstStyle/>
          <a:p>
            <a:r>
              <a:rPr lang="en-US" smtClean="0"/>
              <a:t>Click to edit Master title style</a:t>
            </a:r>
            <a:endParaRPr lang="fr-FR"/>
          </a:p>
        </p:txBody>
      </p:sp>
      <p:sp>
        <p:nvSpPr>
          <p:cNvPr id="3" name="Sous-titr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smtClean="0"/>
              <a:t>Click to edit Master subtitle style</a:t>
            </a:r>
            <a:endParaRPr lang="fr-FR"/>
          </a:p>
        </p:txBody>
      </p:sp>
      <p:sp>
        <p:nvSpPr>
          <p:cNvPr id="4"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5" name="Espace réservé du numéro de diapositive 5"/>
          <p:cNvSpPr>
            <a:spLocks noGrp="1"/>
          </p:cNvSpPr>
          <p:nvPr>
            <p:ph type="sldNum" sz="quarter" idx="11"/>
          </p:nvPr>
        </p:nvSpPr>
        <p:spPr>
          <a:ln/>
        </p:spPr>
        <p:txBody>
          <a:bodyPr/>
          <a:lstStyle>
            <a:lvl1pPr>
              <a:defRPr/>
            </a:lvl1pPr>
          </a:lstStyle>
          <a:p>
            <a:pPr>
              <a:defRPr/>
            </a:pPr>
            <a:fld id="{49A2FD93-3507-444F-A264-C56E88BBFBFF}"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5" name="Espace réservé du numéro de diapositive 5"/>
          <p:cNvSpPr>
            <a:spLocks noGrp="1"/>
          </p:cNvSpPr>
          <p:nvPr>
            <p:ph type="sldNum" sz="quarter" idx="11"/>
          </p:nvPr>
        </p:nvSpPr>
        <p:spPr>
          <a:ln/>
        </p:spPr>
        <p:txBody>
          <a:bodyPr/>
          <a:lstStyle>
            <a:lvl1pPr>
              <a:defRPr/>
            </a:lvl1pPr>
          </a:lstStyle>
          <a:p>
            <a:pPr>
              <a:defRPr/>
            </a:pPr>
            <a:fld id="{065D842E-F482-49C5-9694-15D958AEEAC0}" type="slidenum">
              <a:rPr lang="fr-FR"/>
              <a:pPr>
                <a:defRP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58429" y="8226214"/>
            <a:ext cx="8161020" cy="2542540"/>
          </a:xfrm>
        </p:spPr>
        <p:txBody>
          <a:bodyPr anchor="t"/>
          <a:lstStyle>
            <a:lvl1pPr algn="l">
              <a:defRPr sz="5600" b="1" cap="all"/>
            </a:lvl1pPr>
          </a:lstStyle>
          <a:p>
            <a:r>
              <a:rPr lang="en-US" smtClean="0"/>
              <a:t>Click to edit Master title style</a:t>
            </a:r>
            <a:endParaRPr lang="fr-FR"/>
          </a:p>
        </p:txBody>
      </p:sp>
      <p:sp>
        <p:nvSpPr>
          <p:cNvPr id="3" name="Espace réservé du texte 2"/>
          <p:cNvSpPr>
            <a:spLocks noGrp="1"/>
          </p:cNvSpPr>
          <p:nvPr>
            <p:ph type="body" idx="1"/>
          </p:nvPr>
        </p:nvSpPr>
        <p:spPr>
          <a:xfrm>
            <a:off x="758429" y="5425865"/>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smtClean="0"/>
              <a:t>Click to edit Master text styles</a:t>
            </a:r>
          </a:p>
        </p:txBody>
      </p:sp>
      <p:sp>
        <p:nvSpPr>
          <p:cNvPr id="4"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5" name="Espace réservé du numéro de diapositive 5"/>
          <p:cNvSpPr>
            <a:spLocks noGrp="1"/>
          </p:cNvSpPr>
          <p:nvPr>
            <p:ph type="sldNum" sz="quarter" idx="11"/>
          </p:nvPr>
        </p:nvSpPr>
        <p:spPr>
          <a:ln/>
        </p:spPr>
        <p:txBody>
          <a:bodyPr/>
          <a:lstStyle>
            <a:lvl1pPr>
              <a:defRPr/>
            </a:lvl1pPr>
          </a:lstStyle>
          <a:p>
            <a:pPr>
              <a:defRPr/>
            </a:pPr>
            <a:fld id="{34754AE3-50DA-41E6-81B6-EACBD635633E}" type="slidenum">
              <a:rPr lang="fr-FR"/>
              <a:pPr>
                <a:defRP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sz="half" idx="1"/>
          </p:nvPr>
        </p:nvSpPr>
        <p:spPr>
          <a:xfrm>
            <a:off x="480060" y="2987041"/>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contenu 3"/>
          <p:cNvSpPr>
            <a:spLocks noGrp="1"/>
          </p:cNvSpPr>
          <p:nvPr>
            <p:ph sz="half" idx="2"/>
          </p:nvPr>
        </p:nvSpPr>
        <p:spPr>
          <a:xfrm>
            <a:off x="4880610" y="2987041"/>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6" name="Espace réservé du numéro de diapositive 5"/>
          <p:cNvSpPr>
            <a:spLocks noGrp="1"/>
          </p:cNvSpPr>
          <p:nvPr>
            <p:ph type="sldNum" sz="quarter" idx="11"/>
          </p:nvPr>
        </p:nvSpPr>
        <p:spPr>
          <a:ln/>
        </p:spPr>
        <p:txBody>
          <a:bodyPr/>
          <a:lstStyle>
            <a:lvl1pPr>
              <a:defRPr/>
            </a:lvl1pPr>
          </a:lstStyle>
          <a:p>
            <a:pPr>
              <a:defRPr/>
            </a:pPr>
            <a:fld id="{6108BB59-5B6D-4C4D-948F-4C19324E97D7}" type="slidenum">
              <a:rPr lang="fr-FR"/>
              <a:pPr>
                <a:defRP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FR"/>
          </a:p>
        </p:txBody>
      </p:sp>
      <p:sp>
        <p:nvSpPr>
          <p:cNvPr id="3" name="Espace réservé du texte 2"/>
          <p:cNvSpPr>
            <a:spLocks noGrp="1"/>
          </p:cNvSpPr>
          <p:nvPr>
            <p:ph type="body" idx="1"/>
          </p:nvPr>
        </p:nvSpPr>
        <p:spPr>
          <a:xfrm>
            <a:off x="480060"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4" name="Espace réservé du contenu 3"/>
          <p:cNvSpPr>
            <a:spLocks noGrp="1"/>
          </p:cNvSpPr>
          <p:nvPr>
            <p:ph sz="half" idx="2"/>
          </p:nvPr>
        </p:nvSpPr>
        <p:spPr>
          <a:xfrm>
            <a:off x="480060"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texte 4"/>
          <p:cNvSpPr>
            <a:spLocks noGrp="1"/>
          </p:cNvSpPr>
          <p:nvPr>
            <p:ph type="body" sz="quarter" idx="3"/>
          </p:nvPr>
        </p:nvSpPr>
        <p:spPr>
          <a:xfrm>
            <a:off x="4877277" y="2865544"/>
            <a:ext cx="4243864"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6" name="Espace réservé du contenu 5"/>
          <p:cNvSpPr>
            <a:spLocks noGrp="1"/>
          </p:cNvSpPr>
          <p:nvPr>
            <p:ph sz="quarter" idx="4"/>
          </p:nvPr>
        </p:nvSpPr>
        <p:spPr>
          <a:xfrm>
            <a:off x="4877277" y="4059766"/>
            <a:ext cx="4243864"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8" name="Espace réservé du numéro de diapositive 5"/>
          <p:cNvSpPr>
            <a:spLocks noGrp="1"/>
          </p:cNvSpPr>
          <p:nvPr>
            <p:ph type="sldNum" sz="quarter" idx="11"/>
          </p:nvPr>
        </p:nvSpPr>
        <p:spPr>
          <a:ln/>
        </p:spPr>
        <p:txBody>
          <a:bodyPr/>
          <a:lstStyle>
            <a:lvl1pPr>
              <a:defRPr/>
            </a:lvl1pPr>
          </a:lstStyle>
          <a:p>
            <a:pPr>
              <a:defRPr/>
            </a:pPr>
            <a:fld id="{24F3AAA1-AF23-4F99-A9CA-3A76E546C78A}" type="slidenum">
              <a:rPr lang="fr-FR"/>
              <a:pPr>
                <a:defRP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4" name="Espace réservé du numéro de diapositive 5"/>
          <p:cNvSpPr>
            <a:spLocks noGrp="1"/>
          </p:cNvSpPr>
          <p:nvPr>
            <p:ph type="sldNum" sz="quarter" idx="11"/>
          </p:nvPr>
        </p:nvSpPr>
        <p:spPr>
          <a:ln/>
        </p:spPr>
        <p:txBody>
          <a:bodyPr/>
          <a:lstStyle>
            <a:lvl1pPr>
              <a:defRPr/>
            </a:lvl1pPr>
          </a:lstStyle>
          <a:p>
            <a:pPr>
              <a:defRPr/>
            </a:pPr>
            <a:fld id="{72534120-AEA7-472E-9D0A-1172BF8F572A}" type="slidenum">
              <a:rPr lang="fr-FR"/>
              <a:pPr>
                <a:defRP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3" name="Espace réservé du numéro de diapositive 5"/>
          <p:cNvSpPr>
            <a:spLocks noGrp="1"/>
          </p:cNvSpPr>
          <p:nvPr>
            <p:ph type="sldNum" sz="quarter" idx="11"/>
          </p:nvPr>
        </p:nvSpPr>
        <p:spPr>
          <a:ln/>
        </p:spPr>
        <p:txBody>
          <a:bodyPr/>
          <a:lstStyle>
            <a:lvl1pPr>
              <a:defRPr/>
            </a:lvl1pPr>
          </a:lstStyle>
          <a:p>
            <a:pPr>
              <a:defRPr/>
            </a:pPr>
            <a:fld id="{EF94F4BB-30D2-4D7D-B238-67D13B9DC415}" type="slidenum">
              <a:rPr lang="fr-FR"/>
              <a:pPr>
                <a:defRP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80060" y="509693"/>
            <a:ext cx="3158729" cy="2169160"/>
          </a:xfrm>
        </p:spPr>
        <p:txBody>
          <a:bodyPr anchor="b"/>
          <a:lstStyle>
            <a:lvl1pPr algn="l">
              <a:defRPr sz="2800" b="1"/>
            </a:lvl1pPr>
          </a:lstStyle>
          <a:p>
            <a:r>
              <a:rPr lang="en-US" smtClean="0"/>
              <a:t>Click to edit Master title style</a:t>
            </a:r>
            <a:endParaRPr lang="fr-FR"/>
          </a:p>
        </p:txBody>
      </p:sp>
      <p:sp>
        <p:nvSpPr>
          <p:cNvPr id="3" name="Espace réservé du contenu 2"/>
          <p:cNvSpPr>
            <a:spLocks noGrp="1"/>
          </p:cNvSpPr>
          <p:nvPr>
            <p:ph idx="1"/>
          </p:nvPr>
        </p:nvSpPr>
        <p:spPr>
          <a:xfrm>
            <a:off x="3753802" y="509694"/>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texte 3"/>
          <p:cNvSpPr>
            <a:spLocks noGrp="1"/>
          </p:cNvSpPr>
          <p:nvPr>
            <p:ph type="body" sz="half" idx="2"/>
          </p:nvPr>
        </p:nvSpPr>
        <p:spPr>
          <a:xfrm>
            <a:off x="480060" y="2678854"/>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6" name="Espace réservé du numéro de diapositive 5"/>
          <p:cNvSpPr>
            <a:spLocks noGrp="1"/>
          </p:cNvSpPr>
          <p:nvPr>
            <p:ph type="sldNum" sz="quarter" idx="11"/>
          </p:nvPr>
        </p:nvSpPr>
        <p:spPr>
          <a:ln/>
        </p:spPr>
        <p:txBody>
          <a:bodyPr/>
          <a:lstStyle>
            <a:lvl1pPr>
              <a:defRPr/>
            </a:lvl1pPr>
          </a:lstStyle>
          <a:p>
            <a:pPr>
              <a:defRPr/>
            </a:pPr>
            <a:fld id="{BFF2E2B1-3E56-4FA4-ABC5-6BC015477BA3}" type="slidenum">
              <a:rPr lang="fr-FR"/>
              <a:pPr>
                <a:defRP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093" name="Group 21"/>
          <p:cNvGrpSpPr>
            <a:grpSpLocks/>
          </p:cNvGrpSpPr>
          <p:nvPr/>
        </p:nvGrpSpPr>
        <p:grpSpPr bwMode="auto">
          <a:xfrm>
            <a:off x="8276036" y="11862224"/>
            <a:ext cx="1055131" cy="616373"/>
            <a:chOff x="4965" y="4003"/>
            <a:chExt cx="633" cy="208"/>
          </a:xfrm>
        </p:grpSpPr>
        <p:sp>
          <p:nvSpPr>
            <p:cNvPr id="1040" name="Freeform 16"/>
            <p:cNvSpPr>
              <a:spLocks/>
            </p:cNvSpPr>
            <p:nvPr userDrawn="1"/>
          </p:nvSpPr>
          <p:spPr bwMode="gray">
            <a:xfrm>
              <a:off x="5457" y="4043"/>
              <a:ext cx="46" cy="84"/>
            </a:xfrm>
            <a:custGeom>
              <a:avLst/>
              <a:gdLst>
                <a:gd name="T0" fmla="*/ 57 w 164"/>
                <a:gd name="T1" fmla="*/ 48 h 301"/>
                <a:gd name="T2" fmla="*/ 0 w 164"/>
                <a:gd name="T3" fmla="*/ 301 h 301"/>
                <a:gd name="T4" fmla="*/ 97 w 164"/>
                <a:gd name="T5" fmla="*/ 301 h 301"/>
                <a:gd name="T6" fmla="*/ 164 w 164"/>
                <a:gd name="T7" fmla="*/ 0 h 301"/>
                <a:gd name="T8" fmla="*/ 115 w 164"/>
                <a:gd name="T9" fmla="*/ 0 h 301"/>
                <a:gd name="T10" fmla="*/ 57 w 164"/>
                <a:gd name="T11" fmla="*/ 48 h 301"/>
                <a:gd name="T12" fmla="*/ 0 60000 65536"/>
                <a:gd name="T13" fmla="*/ 0 60000 65536"/>
                <a:gd name="T14" fmla="*/ 0 60000 65536"/>
                <a:gd name="T15" fmla="*/ 0 60000 65536"/>
                <a:gd name="T16" fmla="*/ 0 60000 65536"/>
                <a:gd name="T17" fmla="*/ 0 60000 65536"/>
                <a:gd name="T18" fmla="*/ 0 w 164"/>
                <a:gd name="T19" fmla="*/ 0 h 301"/>
                <a:gd name="T20" fmla="*/ 164 w 164"/>
                <a:gd name="T21" fmla="*/ 301 h 301"/>
              </a:gdLst>
              <a:ahLst/>
              <a:cxnLst>
                <a:cxn ang="T12">
                  <a:pos x="T0" y="T1"/>
                </a:cxn>
                <a:cxn ang="T13">
                  <a:pos x="T2" y="T3"/>
                </a:cxn>
                <a:cxn ang="T14">
                  <a:pos x="T4" y="T5"/>
                </a:cxn>
                <a:cxn ang="T15">
                  <a:pos x="T6" y="T7"/>
                </a:cxn>
                <a:cxn ang="T16">
                  <a:pos x="T8" y="T9"/>
                </a:cxn>
                <a:cxn ang="T17">
                  <a:pos x="T10" y="T11"/>
                </a:cxn>
              </a:cxnLst>
              <a:rect l="T18" t="T19" r="T20" b="T21"/>
              <a:pathLst>
                <a:path w="164" h="301">
                  <a:moveTo>
                    <a:pt x="57" y="48"/>
                  </a:moveTo>
                  <a:cubicBezTo>
                    <a:pt x="0" y="301"/>
                    <a:pt x="0" y="301"/>
                    <a:pt x="0" y="301"/>
                  </a:cubicBezTo>
                  <a:cubicBezTo>
                    <a:pt x="97" y="301"/>
                    <a:pt x="97" y="301"/>
                    <a:pt x="97" y="301"/>
                  </a:cubicBezTo>
                  <a:cubicBezTo>
                    <a:pt x="164" y="0"/>
                    <a:pt x="164" y="0"/>
                    <a:pt x="164" y="0"/>
                  </a:cubicBezTo>
                  <a:cubicBezTo>
                    <a:pt x="115" y="0"/>
                    <a:pt x="115" y="0"/>
                    <a:pt x="115" y="0"/>
                  </a:cubicBezTo>
                  <a:cubicBezTo>
                    <a:pt x="86" y="1"/>
                    <a:pt x="63" y="21"/>
                    <a:pt x="57" y="48"/>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1" name="Freeform 17"/>
            <p:cNvSpPr>
              <a:spLocks/>
            </p:cNvSpPr>
            <p:nvPr userDrawn="1"/>
          </p:nvSpPr>
          <p:spPr bwMode="gray">
            <a:xfrm>
              <a:off x="5182" y="4041"/>
              <a:ext cx="76" cy="88"/>
            </a:xfrm>
            <a:custGeom>
              <a:avLst/>
              <a:gdLst>
                <a:gd name="T0" fmla="*/ 257 w 275"/>
                <a:gd name="T1" fmla="*/ 92 h 315"/>
                <a:gd name="T2" fmla="*/ 187 w 275"/>
                <a:gd name="T3" fmla="*/ 73 h 315"/>
                <a:gd name="T4" fmla="*/ 96 w 275"/>
                <a:gd name="T5" fmla="*/ 170 h 315"/>
                <a:gd name="T6" fmla="*/ 159 w 275"/>
                <a:gd name="T7" fmla="*/ 239 h 315"/>
                <a:gd name="T8" fmla="*/ 228 w 275"/>
                <a:gd name="T9" fmla="*/ 220 h 315"/>
                <a:gd name="T10" fmla="*/ 249 w 275"/>
                <a:gd name="T11" fmla="*/ 281 h 315"/>
                <a:gd name="T12" fmla="*/ 127 w 275"/>
                <a:gd name="T13" fmla="*/ 315 h 315"/>
                <a:gd name="T14" fmla="*/ 0 w 275"/>
                <a:gd name="T15" fmla="*/ 177 h 315"/>
                <a:gd name="T16" fmla="*/ 188 w 275"/>
                <a:gd name="T17" fmla="*/ 0 h 315"/>
                <a:gd name="T18" fmla="*/ 275 w 275"/>
                <a:gd name="T19" fmla="*/ 16 h 315"/>
                <a:gd name="T20" fmla="*/ 257 w 275"/>
                <a:gd name="T21" fmla="*/ 92 h 3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5"/>
                <a:gd name="T34" fmla="*/ 0 h 315"/>
                <a:gd name="T35" fmla="*/ 275 w 275"/>
                <a:gd name="T36" fmla="*/ 315 h 3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5" h="315">
                  <a:moveTo>
                    <a:pt x="257" y="92"/>
                  </a:moveTo>
                  <a:cubicBezTo>
                    <a:pt x="233" y="78"/>
                    <a:pt x="212" y="73"/>
                    <a:pt x="187" y="73"/>
                  </a:cubicBezTo>
                  <a:cubicBezTo>
                    <a:pt x="139" y="73"/>
                    <a:pt x="96" y="105"/>
                    <a:pt x="96" y="170"/>
                  </a:cubicBezTo>
                  <a:cubicBezTo>
                    <a:pt x="96" y="214"/>
                    <a:pt x="119" y="239"/>
                    <a:pt x="159" y="239"/>
                  </a:cubicBezTo>
                  <a:cubicBezTo>
                    <a:pt x="189" y="239"/>
                    <a:pt x="212" y="230"/>
                    <a:pt x="228" y="220"/>
                  </a:cubicBezTo>
                  <a:cubicBezTo>
                    <a:pt x="249" y="281"/>
                    <a:pt x="249" y="281"/>
                    <a:pt x="249" y="281"/>
                  </a:cubicBezTo>
                  <a:cubicBezTo>
                    <a:pt x="227" y="296"/>
                    <a:pt x="185" y="315"/>
                    <a:pt x="127" y="315"/>
                  </a:cubicBezTo>
                  <a:cubicBezTo>
                    <a:pt x="39" y="315"/>
                    <a:pt x="0" y="250"/>
                    <a:pt x="0" y="177"/>
                  </a:cubicBezTo>
                  <a:cubicBezTo>
                    <a:pt x="0" y="87"/>
                    <a:pt x="62" y="0"/>
                    <a:pt x="188" y="0"/>
                  </a:cubicBezTo>
                  <a:cubicBezTo>
                    <a:pt x="231" y="0"/>
                    <a:pt x="253" y="7"/>
                    <a:pt x="275" y="16"/>
                  </a:cubicBezTo>
                  <a:lnTo>
                    <a:pt x="257" y="92"/>
                  </a:lnTo>
                  <a:close/>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2" name="Freeform 18"/>
            <p:cNvSpPr>
              <a:spLocks/>
            </p:cNvSpPr>
            <p:nvPr userDrawn="1"/>
          </p:nvSpPr>
          <p:spPr bwMode="gray">
            <a:xfrm>
              <a:off x="5031" y="4035"/>
              <a:ext cx="50" cy="92"/>
            </a:xfrm>
            <a:custGeom>
              <a:avLst/>
              <a:gdLst>
                <a:gd name="T0" fmla="*/ 126 w 181"/>
                <a:gd name="T1" fmla="*/ 0 h 330"/>
                <a:gd name="T2" fmla="*/ 65 w 181"/>
                <a:gd name="T3" fmla="*/ 49 h 330"/>
                <a:gd name="T4" fmla="*/ 65 w 181"/>
                <a:gd name="T5" fmla="*/ 49 h 330"/>
                <a:gd name="T6" fmla="*/ 0 w 181"/>
                <a:gd name="T7" fmla="*/ 330 h 330"/>
                <a:gd name="T8" fmla="*/ 105 w 181"/>
                <a:gd name="T9" fmla="*/ 330 h 330"/>
                <a:gd name="T10" fmla="*/ 181 w 181"/>
                <a:gd name="T11" fmla="*/ 0 h 330"/>
                <a:gd name="T12" fmla="*/ 126 w 181"/>
                <a:gd name="T13" fmla="*/ 0 h 330"/>
                <a:gd name="T14" fmla="*/ 0 60000 65536"/>
                <a:gd name="T15" fmla="*/ 0 60000 65536"/>
                <a:gd name="T16" fmla="*/ 0 60000 65536"/>
                <a:gd name="T17" fmla="*/ 0 60000 65536"/>
                <a:gd name="T18" fmla="*/ 0 60000 65536"/>
                <a:gd name="T19" fmla="*/ 0 60000 65536"/>
                <a:gd name="T20" fmla="*/ 0 60000 65536"/>
                <a:gd name="T21" fmla="*/ 0 w 181"/>
                <a:gd name="T22" fmla="*/ 0 h 330"/>
                <a:gd name="T23" fmla="*/ 181 w 181"/>
                <a:gd name="T24" fmla="*/ 330 h 3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1" h="330">
                  <a:moveTo>
                    <a:pt x="126" y="0"/>
                  </a:moveTo>
                  <a:cubicBezTo>
                    <a:pt x="96" y="0"/>
                    <a:pt x="71" y="21"/>
                    <a:pt x="65" y="49"/>
                  </a:cubicBezTo>
                  <a:cubicBezTo>
                    <a:pt x="65" y="49"/>
                    <a:pt x="65" y="49"/>
                    <a:pt x="65" y="49"/>
                  </a:cubicBezTo>
                  <a:cubicBezTo>
                    <a:pt x="0" y="330"/>
                    <a:pt x="0" y="330"/>
                    <a:pt x="0" y="330"/>
                  </a:cubicBezTo>
                  <a:cubicBezTo>
                    <a:pt x="105" y="330"/>
                    <a:pt x="105" y="330"/>
                    <a:pt x="105" y="330"/>
                  </a:cubicBezTo>
                  <a:cubicBezTo>
                    <a:pt x="181" y="0"/>
                    <a:pt x="181" y="0"/>
                    <a:pt x="181" y="0"/>
                  </a:cubicBezTo>
                  <a:cubicBezTo>
                    <a:pt x="126" y="0"/>
                    <a:pt x="126" y="0"/>
                    <a:pt x="126" y="0"/>
                  </a:cubicBezTo>
                  <a:close/>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3" name="Freeform 19"/>
            <p:cNvSpPr>
              <a:spLocks/>
            </p:cNvSpPr>
            <p:nvPr userDrawn="1"/>
          </p:nvSpPr>
          <p:spPr bwMode="gray">
            <a:xfrm>
              <a:off x="5007" y="4004"/>
              <a:ext cx="129" cy="23"/>
            </a:xfrm>
            <a:custGeom>
              <a:avLst/>
              <a:gdLst>
                <a:gd name="T0" fmla="*/ 395 w 462"/>
                <a:gd name="T1" fmla="*/ 84 h 84"/>
                <a:gd name="T2" fmla="*/ 455 w 462"/>
                <a:gd name="T3" fmla="*/ 35 h 84"/>
                <a:gd name="T4" fmla="*/ 456 w 462"/>
                <a:gd name="T5" fmla="*/ 30 h 84"/>
                <a:gd name="T6" fmla="*/ 462 w 462"/>
                <a:gd name="T7" fmla="*/ 0 h 84"/>
                <a:gd name="T8" fmla="*/ 68 w 462"/>
                <a:gd name="T9" fmla="*/ 0 h 84"/>
                <a:gd name="T10" fmla="*/ 68 w 462"/>
                <a:gd name="T11" fmla="*/ 0 h 84"/>
                <a:gd name="T12" fmla="*/ 68 w 462"/>
                <a:gd name="T13" fmla="*/ 0 h 84"/>
                <a:gd name="T14" fmla="*/ 7 w 462"/>
                <a:gd name="T15" fmla="*/ 49 h 84"/>
                <a:gd name="T16" fmla="*/ 0 w 462"/>
                <a:gd name="T17" fmla="*/ 84 h 84"/>
                <a:gd name="T18" fmla="*/ 395 w 462"/>
                <a:gd name="T19" fmla="*/ 84 h 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2"/>
                <a:gd name="T31" fmla="*/ 0 h 84"/>
                <a:gd name="T32" fmla="*/ 462 w 462"/>
                <a:gd name="T33" fmla="*/ 84 h 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2" h="84">
                  <a:moveTo>
                    <a:pt x="395" y="84"/>
                  </a:moveTo>
                  <a:cubicBezTo>
                    <a:pt x="424" y="84"/>
                    <a:pt x="449" y="63"/>
                    <a:pt x="455" y="35"/>
                  </a:cubicBezTo>
                  <a:cubicBezTo>
                    <a:pt x="456" y="30"/>
                    <a:pt x="456" y="30"/>
                    <a:pt x="456" y="30"/>
                  </a:cubicBezTo>
                  <a:cubicBezTo>
                    <a:pt x="462" y="0"/>
                    <a:pt x="462" y="0"/>
                    <a:pt x="462" y="0"/>
                  </a:cubicBezTo>
                  <a:cubicBezTo>
                    <a:pt x="68" y="0"/>
                    <a:pt x="68" y="0"/>
                    <a:pt x="68" y="0"/>
                  </a:cubicBezTo>
                  <a:cubicBezTo>
                    <a:pt x="68" y="0"/>
                    <a:pt x="68" y="0"/>
                    <a:pt x="68" y="0"/>
                  </a:cubicBezTo>
                  <a:cubicBezTo>
                    <a:pt x="68" y="0"/>
                    <a:pt x="68" y="0"/>
                    <a:pt x="68" y="0"/>
                  </a:cubicBezTo>
                  <a:cubicBezTo>
                    <a:pt x="38" y="0"/>
                    <a:pt x="13" y="21"/>
                    <a:pt x="7" y="49"/>
                  </a:cubicBezTo>
                  <a:cubicBezTo>
                    <a:pt x="0" y="84"/>
                    <a:pt x="0" y="84"/>
                    <a:pt x="0" y="84"/>
                  </a:cubicBezTo>
                  <a:lnTo>
                    <a:pt x="395" y="84"/>
                  </a:lnTo>
                  <a:close/>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4" name="Freeform 20"/>
            <p:cNvSpPr>
              <a:spLocks/>
            </p:cNvSpPr>
            <p:nvPr userDrawn="1"/>
          </p:nvSpPr>
          <p:spPr bwMode="gray">
            <a:xfrm>
              <a:off x="5358" y="4041"/>
              <a:ext cx="94" cy="86"/>
            </a:xfrm>
            <a:custGeom>
              <a:avLst/>
              <a:gdLst>
                <a:gd name="T0" fmla="*/ 254 w 334"/>
                <a:gd name="T1" fmla="*/ 0 h 308"/>
                <a:gd name="T2" fmla="*/ 141 w 334"/>
                <a:gd name="T3" fmla="*/ 64 h 308"/>
                <a:gd name="T4" fmla="*/ 140 w 334"/>
                <a:gd name="T5" fmla="*/ 64 h 308"/>
                <a:gd name="T6" fmla="*/ 141 w 334"/>
                <a:gd name="T7" fmla="*/ 48 h 308"/>
                <a:gd name="T8" fmla="*/ 85 w 334"/>
                <a:gd name="T9" fmla="*/ 7 h 308"/>
                <a:gd name="T10" fmla="*/ 67 w 334"/>
                <a:gd name="T11" fmla="*/ 7 h 308"/>
                <a:gd name="T12" fmla="*/ 0 w 334"/>
                <a:gd name="T13" fmla="*/ 308 h 308"/>
                <a:gd name="T14" fmla="*/ 97 w 334"/>
                <a:gd name="T15" fmla="*/ 308 h 308"/>
                <a:gd name="T16" fmla="*/ 119 w 334"/>
                <a:gd name="T17" fmla="*/ 203 h 308"/>
                <a:gd name="T18" fmla="*/ 208 w 334"/>
                <a:gd name="T19" fmla="*/ 83 h 308"/>
                <a:gd name="T20" fmla="*/ 231 w 334"/>
                <a:gd name="T21" fmla="*/ 105 h 308"/>
                <a:gd name="T22" fmla="*/ 229 w 334"/>
                <a:gd name="T23" fmla="*/ 130 h 308"/>
                <a:gd name="T24" fmla="*/ 188 w 334"/>
                <a:gd name="T25" fmla="*/ 308 h 308"/>
                <a:gd name="T26" fmla="*/ 287 w 334"/>
                <a:gd name="T27" fmla="*/ 308 h 308"/>
                <a:gd name="T28" fmla="*/ 327 w 334"/>
                <a:gd name="T29" fmla="*/ 127 h 308"/>
                <a:gd name="T30" fmla="*/ 334 w 334"/>
                <a:gd name="T31" fmla="*/ 77 h 308"/>
                <a:gd name="T32" fmla="*/ 254 w 334"/>
                <a:gd name="T33" fmla="*/ 0 h 30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34"/>
                <a:gd name="T52" fmla="*/ 0 h 308"/>
                <a:gd name="T53" fmla="*/ 334 w 334"/>
                <a:gd name="T54" fmla="*/ 308 h 30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34" h="308">
                  <a:moveTo>
                    <a:pt x="254" y="0"/>
                  </a:moveTo>
                  <a:cubicBezTo>
                    <a:pt x="203" y="0"/>
                    <a:pt x="165" y="33"/>
                    <a:pt x="141" y="64"/>
                  </a:cubicBezTo>
                  <a:cubicBezTo>
                    <a:pt x="140" y="64"/>
                    <a:pt x="140" y="64"/>
                    <a:pt x="140" y="64"/>
                  </a:cubicBezTo>
                  <a:cubicBezTo>
                    <a:pt x="141" y="48"/>
                    <a:pt x="141" y="48"/>
                    <a:pt x="141" y="48"/>
                  </a:cubicBezTo>
                  <a:cubicBezTo>
                    <a:pt x="139" y="12"/>
                    <a:pt x="124" y="7"/>
                    <a:pt x="85" y="7"/>
                  </a:cubicBezTo>
                  <a:cubicBezTo>
                    <a:pt x="67" y="7"/>
                    <a:pt x="67" y="7"/>
                    <a:pt x="67" y="7"/>
                  </a:cubicBezTo>
                  <a:cubicBezTo>
                    <a:pt x="0" y="308"/>
                    <a:pt x="0" y="308"/>
                    <a:pt x="0" y="308"/>
                  </a:cubicBezTo>
                  <a:cubicBezTo>
                    <a:pt x="97" y="308"/>
                    <a:pt x="97" y="308"/>
                    <a:pt x="97" y="308"/>
                  </a:cubicBezTo>
                  <a:cubicBezTo>
                    <a:pt x="119" y="203"/>
                    <a:pt x="119" y="203"/>
                    <a:pt x="119" y="203"/>
                  </a:cubicBezTo>
                  <a:cubicBezTo>
                    <a:pt x="142" y="98"/>
                    <a:pt x="186" y="83"/>
                    <a:pt x="208" y="83"/>
                  </a:cubicBezTo>
                  <a:cubicBezTo>
                    <a:pt x="223" y="83"/>
                    <a:pt x="231" y="91"/>
                    <a:pt x="231" y="105"/>
                  </a:cubicBezTo>
                  <a:cubicBezTo>
                    <a:pt x="231" y="109"/>
                    <a:pt x="231" y="119"/>
                    <a:pt x="229" y="130"/>
                  </a:cubicBezTo>
                  <a:cubicBezTo>
                    <a:pt x="188" y="308"/>
                    <a:pt x="188" y="308"/>
                    <a:pt x="188" y="308"/>
                  </a:cubicBezTo>
                  <a:cubicBezTo>
                    <a:pt x="287" y="308"/>
                    <a:pt x="287" y="308"/>
                    <a:pt x="287" y="308"/>
                  </a:cubicBezTo>
                  <a:cubicBezTo>
                    <a:pt x="327" y="127"/>
                    <a:pt x="327" y="127"/>
                    <a:pt x="327" y="127"/>
                  </a:cubicBezTo>
                  <a:cubicBezTo>
                    <a:pt x="331" y="109"/>
                    <a:pt x="334" y="91"/>
                    <a:pt x="334" y="77"/>
                  </a:cubicBezTo>
                  <a:cubicBezTo>
                    <a:pt x="332" y="25"/>
                    <a:pt x="302" y="0"/>
                    <a:pt x="254" y="0"/>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5" name="Freeform 21"/>
            <p:cNvSpPr>
              <a:spLocks/>
            </p:cNvSpPr>
            <p:nvPr userDrawn="1"/>
          </p:nvSpPr>
          <p:spPr bwMode="gray">
            <a:xfrm>
              <a:off x="5479" y="4004"/>
              <a:ext cx="33" cy="23"/>
            </a:xfrm>
            <a:custGeom>
              <a:avLst/>
              <a:gdLst>
                <a:gd name="T0" fmla="*/ 107 w 115"/>
                <a:gd name="T1" fmla="*/ 36 h 84"/>
                <a:gd name="T2" fmla="*/ 115 w 115"/>
                <a:gd name="T3" fmla="*/ 0 h 84"/>
                <a:gd name="T4" fmla="*/ 19 w 115"/>
                <a:gd name="T5" fmla="*/ 0 h 84"/>
                <a:gd name="T6" fmla="*/ 0 w 115"/>
                <a:gd name="T7" fmla="*/ 84 h 84"/>
                <a:gd name="T8" fmla="*/ 49 w 115"/>
                <a:gd name="T9" fmla="*/ 84 h 84"/>
                <a:gd name="T10" fmla="*/ 107 w 115"/>
                <a:gd name="T11" fmla="*/ 36 h 84"/>
                <a:gd name="T12" fmla="*/ 0 60000 65536"/>
                <a:gd name="T13" fmla="*/ 0 60000 65536"/>
                <a:gd name="T14" fmla="*/ 0 60000 65536"/>
                <a:gd name="T15" fmla="*/ 0 60000 65536"/>
                <a:gd name="T16" fmla="*/ 0 60000 65536"/>
                <a:gd name="T17" fmla="*/ 0 60000 65536"/>
                <a:gd name="T18" fmla="*/ 0 w 115"/>
                <a:gd name="T19" fmla="*/ 0 h 84"/>
                <a:gd name="T20" fmla="*/ 115 w 115"/>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115" h="84">
                  <a:moveTo>
                    <a:pt x="107" y="36"/>
                  </a:moveTo>
                  <a:cubicBezTo>
                    <a:pt x="115" y="0"/>
                    <a:pt x="115" y="0"/>
                    <a:pt x="115" y="0"/>
                  </a:cubicBezTo>
                  <a:cubicBezTo>
                    <a:pt x="19" y="0"/>
                    <a:pt x="19" y="0"/>
                    <a:pt x="19" y="0"/>
                  </a:cubicBezTo>
                  <a:cubicBezTo>
                    <a:pt x="0" y="84"/>
                    <a:pt x="0" y="84"/>
                    <a:pt x="0" y="84"/>
                  </a:cubicBezTo>
                  <a:cubicBezTo>
                    <a:pt x="49" y="84"/>
                    <a:pt x="49" y="84"/>
                    <a:pt x="49" y="84"/>
                  </a:cubicBezTo>
                  <a:cubicBezTo>
                    <a:pt x="77" y="83"/>
                    <a:pt x="101" y="63"/>
                    <a:pt x="107" y="36"/>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6" name="Freeform 22"/>
            <p:cNvSpPr>
              <a:spLocks noEditPoints="1"/>
            </p:cNvSpPr>
            <p:nvPr userDrawn="1"/>
          </p:nvSpPr>
          <p:spPr bwMode="gray">
            <a:xfrm>
              <a:off x="5089" y="4041"/>
              <a:ext cx="82" cy="88"/>
            </a:xfrm>
            <a:custGeom>
              <a:avLst/>
              <a:gdLst>
                <a:gd name="T0" fmla="*/ 209 w 292"/>
                <a:gd name="T1" fmla="*/ 102 h 315"/>
                <a:gd name="T2" fmla="*/ 204 w 292"/>
                <a:gd name="T3" fmla="*/ 128 h 315"/>
                <a:gd name="T4" fmla="*/ 103 w 292"/>
                <a:gd name="T5" fmla="*/ 128 h 315"/>
                <a:gd name="T6" fmla="*/ 165 w 292"/>
                <a:gd name="T7" fmla="*/ 69 h 315"/>
                <a:gd name="T8" fmla="*/ 209 w 292"/>
                <a:gd name="T9" fmla="*/ 102 h 315"/>
                <a:gd name="T10" fmla="*/ 292 w 292"/>
                <a:gd name="T11" fmla="*/ 102 h 315"/>
                <a:gd name="T12" fmla="*/ 176 w 292"/>
                <a:gd name="T13" fmla="*/ 0 h 315"/>
                <a:gd name="T14" fmla="*/ 0 w 292"/>
                <a:gd name="T15" fmla="*/ 186 h 315"/>
                <a:gd name="T16" fmla="*/ 129 w 292"/>
                <a:gd name="T17" fmla="*/ 315 h 315"/>
                <a:gd name="T18" fmla="*/ 259 w 292"/>
                <a:gd name="T19" fmla="*/ 280 h 315"/>
                <a:gd name="T20" fmla="*/ 237 w 292"/>
                <a:gd name="T21" fmla="*/ 220 h 315"/>
                <a:gd name="T22" fmla="*/ 154 w 292"/>
                <a:gd name="T23" fmla="*/ 240 h 315"/>
                <a:gd name="T24" fmla="*/ 94 w 292"/>
                <a:gd name="T25" fmla="*/ 183 h 315"/>
                <a:gd name="T26" fmla="*/ 277 w 292"/>
                <a:gd name="T27" fmla="*/ 183 h 315"/>
                <a:gd name="T28" fmla="*/ 292 w 292"/>
                <a:gd name="T29" fmla="*/ 102 h 3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2"/>
                <a:gd name="T46" fmla="*/ 0 h 315"/>
                <a:gd name="T47" fmla="*/ 292 w 292"/>
                <a:gd name="T48" fmla="*/ 315 h 3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2" h="315">
                  <a:moveTo>
                    <a:pt x="209" y="102"/>
                  </a:moveTo>
                  <a:cubicBezTo>
                    <a:pt x="208" y="107"/>
                    <a:pt x="208" y="111"/>
                    <a:pt x="204" y="128"/>
                  </a:cubicBezTo>
                  <a:cubicBezTo>
                    <a:pt x="103" y="128"/>
                    <a:pt x="103" y="128"/>
                    <a:pt x="103" y="128"/>
                  </a:cubicBezTo>
                  <a:cubicBezTo>
                    <a:pt x="114" y="87"/>
                    <a:pt x="136" y="68"/>
                    <a:pt x="165" y="69"/>
                  </a:cubicBezTo>
                  <a:cubicBezTo>
                    <a:pt x="192" y="69"/>
                    <a:pt x="210" y="79"/>
                    <a:pt x="209" y="102"/>
                  </a:cubicBezTo>
                  <a:moveTo>
                    <a:pt x="292" y="102"/>
                  </a:moveTo>
                  <a:cubicBezTo>
                    <a:pt x="292" y="41"/>
                    <a:pt x="251" y="0"/>
                    <a:pt x="176" y="0"/>
                  </a:cubicBezTo>
                  <a:cubicBezTo>
                    <a:pt x="74" y="0"/>
                    <a:pt x="0" y="83"/>
                    <a:pt x="0" y="186"/>
                  </a:cubicBezTo>
                  <a:cubicBezTo>
                    <a:pt x="0" y="257"/>
                    <a:pt x="44" y="315"/>
                    <a:pt x="129" y="315"/>
                  </a:cubicBezTo>
                  <a:cubicBezTo>
                    <a:pt x="177" y="315"/>
                    <a:pt x="217" y="302"/>
                    <a:pt x="259" y="280"/>
                  </a:cubicBezTo>
                  <a:cubicBezTo>
                    <a:pt x="237" y="220"/>
                    <a:pt x="237" y="220"/>
                    <a:pt x="237" y="220"/>
                  </a:cubicBezTo>
                  <a:cubicBezTo>
                    <a:pt x="206" y="234"/>
                    <a:pt x="183" y="240"/>
                    <a:pt x="154" y="240"/>
                  </a:cubicBezTo>
                  <a:cubicBezTo>
                    <a:pt x="120" y="240"/>
                    <a:pt x="91" y="222"/>
                    <a:pt x="94" y="183"/>
                  </a:cubicBezTo>
                  <a:cubicBezTo>
                    <a:pt x="277" y="183"/>
                    <a:pt x="277" y="183"/>
                    <a:pt x="277" y="183"/>
                  </a:cubicBezTo>
                  <a:cubicBezTo>
                    <a:pt x="287" y="153"/>
                    <a:pt x="292" y="125"/>
                    <a:pt x="292" y="102"/>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7" name="Freeform 23"/>
            <p:cNvSpPr>
              <a:spLocks/>
            </p:cNvSpPr>
            <p:nvPr userDrawn="1"/>
          </p:nvSpPr>
          <p:spPr bwMode="gray">
            <a:xfrm>
              <a:off x="5258" y="4003"/>
              <a:ext cx="94" cy="124"/>
            </a:xfrm>
            <a:custGeom>
              <a:avLst/>
              <a:gdLst>
                <a:gd name="T0" fmla="*/ 265 w 337"/>
                <a:gd name="T1" fmla="*/ 134 h 442"/>
                <a:gd name="T2" fmla="*/ 149 w 337"/>
                <a:gd name="T3" fmla="*/ 195 h 442"/>
                <a:gd name="T4" fmla="*/ 148 w 337"/>
                <a:gd name="T5" fmla="*/ 195 h 442"/>
                <a:gd name="T6" fmla="*/ 170 w 337"/>
                <a:gd name="T7" fmla="*/ 119 h 442"/>
                <a:gd name="T8" fmla="*/ 200 w 337"/>
                <a:gd name="T9" fmla="*/ 0 h 442"/>
                <a:gd name="T10" fmla="*/ 153 w 337"/>
                <a:gd name="T11" fmla="*/ 0 h 442"/>
                <a:gd name="T12" fmla="*/ 153 w 337"/>
                <a:gd name="T13" fmla="*/ 0 h 442"/>
                <a:gd name="T14" fmla="*/ 92 w 337"/>
                <a:gd name="T15" fmla="*/ 49 h 442"/>
                <a:gd name="T16" fmla="*/ 92 w 337"/>
                <a:gd name="T17" fmla="*/ 49 h 442"/>
                <a:gd name="T18" fmla="*/ 0 w 337"/>
                <a:gd name="T19" fmla="*/ 442 h 442"/>
                <a:gd name="T20" fmla="*/ 98 w 337"/>
                <a:gd name="T21" fmla="*/ 442 h 442"/>
                <a:gd name="T22" fmla="*/ 123 w 337"/>
                <a:gd name="T23" fmla="*/ 329 h 442"/>
                <a:gd name="T24" fmla="*/ 215 w 337"/>
                <a:gd name="T25" fmla="*/ 216 h 442"/>
                <a:gd name="T26" fmla="*/ 236 w 337"/>
                <a:gd name="T27" fmla="*/ 238 h 442"/>
                <a:gd name="T28" fmla="*/ 232 w 337"/>
                <a:gd name="T29" fmla="*/ 264 h 442"/>
                <a:gd name="T30" fmla="*/ 192 w 337"/>
                <a:gd name="T31" fmla="*/ 442 h 442"/>
                <a:gd name="T32" fmla="*/ 290 w 337"/>
                <a:gd name="T33" fmla="*/ 442 h 442"/>
                <a:gd name="T34" fmla="*/ 320 w 337"/>
                <a:gd name="T35" fmla="*/ 310 h 442"/>
                <a:gd name="T36" fmla="*/ 337 w 337"/>
                <a:gd name="T37" fmla="*/ 204 h 442"/>
                <a:gd name="T38" fmla="*/ 265 w 337"/>
                <a:gd name="T39" fmla="*/ 134 h 4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37"/>
                <a:gd name="T61" fmla="*/ 0 h 442"/>
                <a:gd name="T62" fmla="*/ 337 w 337"/>
                <a:gd name="T63" fmla="*/ 442 h 44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37" h="442">
                  <a:moveTo>
                    <a:pt x="265" y="134"/>
                  </a:moveTo>
                  <a:cubicBezTo>
                    <a:pt x="215" y="134"/>
                    <a:pt x="178" y="163"/>
                    <a:pt x="149" y="195"/>
                  </a:cubicBezTo>
                  <a:cubicBezTo>
                    <a:pt x="148" y="195"/>
                    <a:pt x="148" y="195"/>
                    <a:pt x="148" y="195"/>
                  </a:cubicBezTo>
                  <a:cubicBezTo>
                    <a:pt x="155" y="174"/>
                    <a:pt x="164" y="145"/>
                    <a:pt x="170" y="119"/>
                  </a:cubicBezTo>
                  <a:cubicBezTo>
                    <a:pt x="200" y="0"/>
                    <a:pt x="200" y="0"/>
                    <a:pt x="200" y="0"/>
                  </a:cubicBezTo>
                  <a:cubicBezTo>
                    <a:pt x="153" y="0"/>
                    <a:pt x="153" y="0"/>
                    <a:pt x="153" y="0"/>
                  </a:cubicBezTo>
                  <a:cubicBezTo>
                    <a:pt x="153" y="0"/>
                    <a:pt x="153" y="0"/>
                    <a:pt x="153" y="0"/>
                  </a:cubicBezTo>
                  <a:cubicBezTo>
                    <a:pt x="123" y="0"/>
                    <a:pt x="98" y="21"/>
                    <a:pt x="92" y="49"/>
                  </a:cubicBezTo>
                  <a:cubicBezTo>
                    <a:pt x="92" y="49"/>
                    <a:pt x="92" y="49"/>
                    <a:pt x="92" y="49"/>
                  </a:cubicBezTo>
                  <a:cubicBezTo>
                    <a:pt x="0" y="442"/>
                    <a:pt x="0" y="442"/>
                    <a:pt x="0" y="442"/>
                  </a:cubicBezTo>
                  <a:cubicBezTo>
                    <a:pt x="98" y="442"/>
                    <a:pt x="98" y="442"/>
                    <a:pt x="98" y="442"/>
                  </a:cubicBezTo>
                  <a:cubicBezTo>
                    <a:pt x="123" y="329"/>
                    <a:pt x="123" y="329"/>
                    <a:pt x="123" y="329"/>
                  </a:cubicBezTo>
                  <a:cubicBezTo>
                    <a:pt x="144" y="232"/>
                    <a:pt x="195" y="216"/>
                    <a:pt x="215" y="216"/>
                  </a:cubicBezTo>
                  <a:cubicBezTo>
                    <a:pt x="231" y="216"/>
                    <a:pt x="236" y="226"/>
                    <a:pt x="236" y="238"/>
                  </a:cubicBezTo>
                  <a:cubicBezTo>
                    <a:pt x="236" y="244"/>
                    <a:pt x="235" y="253"/>
                    <a:pt x="232" y="264"/>
                  </a:cubicBezTo>
                  <a:cubicBezTo>
                    <a:pt x="192" y="442"/>
                    <a:pt x="192" y="442"/>
                    <a:pt x="192" y="442"/>
                  </a:cubicBezTo>
                  <a:cubicBezTo>
                    <a:pt x="290" y="442"/>
                    <a:pt x="290" y="442"/>
                    <a:pt x="290" y="442"/>
                  </a:cubicBezTo>
                  <a:cubicBezTo>
                    <a:pt x="320" y="310"/>
                    <a:pt x="320" y="310"/>
                    <a:pt x="320" y="310"/>
                  </a:cubicBezTo>
                  <a:cubicBezTo>
                    <a:pt x="329" y="271"/>
                    <a:pt x="337" y="230"/>
                    <a:pt x="337" y="204"/>
                  </a:cubicBezTo>
                  <a:cubicBezTo>
                    <a:pt x="337" y="155"/>
                    <a:pt x="308" y="134"/>
                    <a:pt x="265" y="134"/>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8" name="Freeform 24"/>
            <p:cNvSpPr>
              <a:spLocks noEditPoints="1"/>
            </p:cNvSpPr>
            <p:nvPr userDrawn="1"/>
          </p:nvSpPr>
          <p:spPr bwMode="gray">
            <a:xfrm>
              <a:off x="5497" y="4043"/>
              <a:ext cx="101" cy="118"/>
            </a:xfrm>
            <a:custGeom>
              <a:avLst/>
              <a:gdLst>
                <a:gd name="T0" fmla="*/ 207 w 363"/>
                <a:gd name="T1" fmla="*/ 0 h 423"/>
                <a:gd name="T2" fmla="*/ 94 w 363"/>
                <a:gd name="T3" fmla="*/ 0 h 423"/>
                <a:gd name="T4" fmla="*/ 0 w 363"/>
                <a:gd name="T5" fmla="*/ 423 h 423"/>
                <a:gd name="T6" fmla="*/ 97 w 363"/>
                <a:gd name="T7" fmla="*/ 423 h 423"/>
                <a:gd name="T8" fmla="*/ 124 w 363"/>
                <a:gd name="T9" fmla="*/ 302 h 423"/>
                <a:gd name="T10" fmla="*/ 184 w 363"/>
                <a:gd name="T11" fmla="*/ 302 h 423"/>
                <a:gd name="T12" fmla="*/ 363 w 363"/>
                <a:gd name="T13" fmla="*/ 131 h 423"/>
                <a:gd name="T14" fmla="*/ 207 w 363"/>
                <a:gd name="T15" fmla="*/ 0 h 423"/>
                <a:gd name="T16" fmla="*/ 261 w 363"/>
                <a:gd name="T17" fmla="*/ 147 h 423"/>
                <a:gd name="T18" fmla="*/ 175 w 363"/>
                <a:gd name="T19" fmla="*/ 235 h 423"/>
                <a:gd name="T20" fmla="*/ 138 w 363"/>
                <a:gd name="T21" fmla="*/ 235 h 423"/>
                <a:gd name="T22" fmla="*/ 174 w 363"/>
                <a:gd name="T23" fmla="*/ 68 h 423"/>
                <a:gd name="T24" fmla="*/ 197 w 363"/>
                <a:gd name="T25" fmla="*/ 69 h 423"/>
                <a:gd name="T26" fmla="*/ 261 w 363"/>
                <a:gd name="T27" fmla="*/ 147 h 4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63"/>
                <a:gd name="T43" fmla="*/ 0 h 423"/>
                <a:gd name="T44" fmla="*/ 363 w 363"/>
                <a:gd name="T45" fmla="*/ 423 h 4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63" h="423">
                  <a:moveTo>
                    <a:pt x="207" y="0"/>
                  </a:moveTo>
                  <a:cubicBezTo>
                    <a:pt x="94" y="0"/>
                    <a:pt x="94" y="0"/>
                    <a:pt x="94" y="0"/>
                  </a:cubicBezTo>
                  <a:cubicBezTo>
                    <a:pt x="0" y="423"/>
                    <a:pt x="0" y="423"/>
                    <a:pt x="0" y="423"/>
                  </a:cubicBezTo>
                  <a:cubicBezTo>
                    <a:pt x="97" y="423"/>
                    <a:pt x="97" y="423"/>
                    <a:pt x="97" y="423"/>
                  </a:cubicBezTo>
                  <a:cubicBezTo>
                    <a:pt x="124" y="302"/>
                    <a:pt x="124" y="302"/>
                    <a:pt x="124" y="302"/>
                  </a:cubicBezTo>
                  <a:cubicBezTo>
                    <a:pt x="145" y="302"/>
                    <a:pt x="165" y="302"/>
                    <a:pt x="184" y="302"/>
                  </a:cubicBezTo>
                  <a:cubicBezTo>
                    <a:pt x="271" y="302"/>
                    <a:pt x="363" y="237"/>
                    <a:pt x="363" y="131"/>
                  </a:cubicBezTo>
                  <a:cubicBezTo>
                    <a:pt x="363" y="51"/>
                    <a:pt x="314" y="0"/>
                    <a:pt x="207" y="0"/>
                  </a:cubicBezTo>
                  <a:moveTo>
                    <a:pt x="261" y="147"/>
                  </a:moveTo>
                  <a:cubicBezTo>
                    <a:pt x="253" y="198"/>
                    <a:pt x="217" y="236"/>
                    <a:pt x="175" y="235"/>
                  </a:cubicBezTo>
                  <a:cubicBezTo>
                    <a:pt x="164" y="235"/>
                    <a:pt x="152" y="235"/>
                    <a:pt x="138" y="235"/>
                  </a:cubicBezTo>
                  <a:cubicBezTo>
                    <a:pt x="174" y="68"/>
                    <a:pt x="174" y="68"/>
                    <a:pt x="174" y="68"/>
                  </a:cubicBezTo>
                  <a:cubicBezTo>
                    <a:pt x="181" y="68"/>
                    <a:pt x="188" y="68"/>
                    <a:pt x="197" y="69"/>
                  </a:cubicBezTo>
                  <a:cubicBezTo>
                    <a:pt x="242" y="69"/>
                    <a:pt x="269" y="92"/>
                    <a:pt x="261" y="147"/>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9" name="Freeform 25"/>
            <p:cNvSpPr>
              <a:spLocks/>
            </p:cNvSpPr>
            <p:nvPr userDrawn="1"/>
          </p:nvSpPr>
          <p:spPr bwMode="gray">
            <a:xfrm>
              <a:off x="4965" y="4172"/>
              <a:ext cx="613" cy="39"/>
            </a:xfrm>
            <a:custGeom>
              <a:avLst/>
              <a:gdLst>
                <a:gd name="T0" fmla="*/ 2186 w 2195"/>
                <a:gd name="T1" fmla="*/ 0 h 140"/>
                <a:gd name="T2" fmla="*/ 2185 w 2195"/>
                <a:gd name="T3" fmla="*/ 0 h 140"/>
                <a:gd name="T4" fmla="*/ 1725 w 2195"/>
                <a:gd name="T5" fmla="*/ 6 h 140"/>
                <a:gd name="T6" fmla="*/ 1194 w 2195"/>
                <a:gd name="T7" fmla="*/ 26 h 140"/>
                <a:gd name="T8" fmla="*/ 371 w 2195"/>
                <a:gd name="T9" fmla="*/ 86 h 140"/>
                <a:gd name="T10" fmla="*/ 141 w 2195"/>
                <a:gd name="T11" fmla="*/ 109 h 140"/>
                <a:gd name="T12" fmla="*/ 0 w 2195"/>
                <a:gd name="T13" fmla="*/ 135 h 140"/>
                <a:gd name="T14" fmla="*/ 60 w 2195"/>
                <a:gd name="T15" fmla="*/ 140 h 140"/>
                <a:gd name="T16" fmla="*/ 102 w 2195"/>
                <a:gd name="T17" fmla="*/ 140 h 140"/>
                <a:gd name="T18" fmla="*/ 1768 w 2195"/>
                <a:gd name="T19" fmla="*/ 140 h 140"/>
                <a:gd name="T20" fmla="*/ 2190 w 2195"/>
                <a:gd name="T21" fmla="*/ 17 h 140"/>
                <a:gd name="T22" fmla="*/ 2191 w 2195"/>
                <a:gd name="T23" fmla="*/ 16 h 140"/>
                <a:gd name="T24" fmla="*/ 2195 w 2195"/>
                <a:gd name="T25" fmla="*/ 9 h 140"/>
                <a:gd name="T26" fmla="*/ 2186 w 2195"/>
                <a:gd name="T27" fmla="*/ 0 h 1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95"/>
                <a:gd name="T43" fmla="*/ 0 h 140"/>
                <a:gd name="T44" fmla="*/ 2195 w 2195"/>
                <a:gd name="T45" fmla="*/ 140 h 1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95" h="140">
                  <a:moveTo>
                    <a:pt x="2186" y="0"/>
                  </a:moveTo>
                  <a:cubicBezTo>
                    <a:pt x="2185" y="0"/>
                    <a:pt x="2185" y="0"/>
                    <a:pt x="2185" y="0"/>
                  </a:cubicBezTo>
                  <a:cubicBezTo>
                    <a:pt x="2026" y="0"/>
                    <a:pt x="1883" y="2"/>
                    <a:pt x="1725" y="6"/>
                  </a:cubicBezTo>
                  <a:cubicBezTo>
                    <a:pt x="1547" y="10"/>
                    <a:pt x="1369" y="17"/>
                    <a:pt x="1194" y="26"/>
                  </a:cubicBezTo>
                  <a:cubicBezTo>
                    <a:pt x="916" y="40"/>
                    <a:pt x="642" y="60"/>
                    <a:pt x="371" y="86"/>
                  </a:cubicBezTo>
                  <a:cubicBezTo>
                    <a:pt x="289" y="93"/>
                    <a:pt x="141" y="109"/>
                    <a:pt x="141" y="109"/>
                  </a:cubicBezTo>
                  <a:cubicBezTo>
                    <a:pt x="53" y="120"/>
                    <a:pt x="0" y="130"/>
                    <a:pt x="0" y="135"/>
                  </a:cubicBezTo>
                  <a:cubicBezTo>
                    <a:pt x="1" y="139"/>
                    <a:pt x="22" y="139"/>
                    <a:pt x="60" y="140"/>
                  </a:cubicBezTo>
                  <a:cubicBezTo>
                    <a:pt x="72" y="140"/>
                    <a:pt x="86" y="140"/>
                    <a:pt x="102" y="140"/>
                  </a:cubicBezTo>
                  <a:cubicBezTo>
                    <a:pt x="105" y="140"/>
                    <a:pt x="1758" y="140"/>
                    <a:pt x="1768" y="140"/>
                  </a:cubicBezTo>
                  <a:cubicBezTo>
                    <a:pt x="1927" y="140"/>
                    <a:pt x="2069" y="93"/>
                    <a:pt x="2190" y="17"/>
                  </a:cubicBezTo>
                  <a:cubicBezTo>
                    <a:pt x="2190" y="17"/>
                    <a:pt x="2191" y="16"/>
                    <a:pt x="2191" y="16"/>
                  </a:cubicBezTo>
                  <a:cubicBezTo>
                    <a:pt x="2193" y="15"/>
                    <a:pt x="2195" y="12"/>
                    <a:pt x="2195" y="9"/>
                  </a:cubicBezTo>
                  <a:cubicBezTo>
                    <a:pt x="2195" y="4"/>
                    <a:pt x="2191" y="0"/>
                    <a:pt x="2186" y="0"/>
                  </a:cubicBezTo>
                </a:path>
              </a:pathLst>
            </a:custGeom>
            <a:solidFill>
              <a:srgbClr val="E00034"/>
            </a:solidFill>
            <a:ln w="9525">
              <a:noFill/>
              <a:round/>
              <a:headEnd/>
              <a:tailEnd/>
            </a:ln>
          </p:spPr>
          <p:txBody>
            <a:bodyPr/>
            <a:lstStyle/>
            <a:p>
              <a:pPr>
                <a:defRPr/>
              </a:pPr>
              <a:endParaRPr lang="fr-FR">
                <a:latin typeface="Arial" charset="0"/>
                <a:cs typeface="Arial" charset="0"/>
              </a:endParaRPr>
            </a:p>
          </p:txBody>
        </p:sp>
      </p:grpSp>
      <p:sp>
        <p:nvSpPr>
          <p:cNvPr id="3075" name="Espace réservé du titre 1"/>
          <p:cNvSpPr>
            <a:spLocks noGrp="1"/>
          </p:cNvSpPr>
          <p:nvPr>
            <p:ph type="title"/>
          </p:nvPr>
        </p:nvSpPr>
        <p:spPr bwMode="gray">
          <a:xfrm>
            <a:off x="1190149" y="491914"/>
            <a:ext cx="7997666" cy="1300904"/>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smtClean="0"/>
              <a:t>Cliquez et modifiez le titre</a:t>
            </a:r>
          </a:p>
        </p:txBody>
      </p:sp>
      <p:sp>
        <p:nvSpPr>
          <p:cNvPr id="3076" name="Espace réservé du texte 2"/>
          <p:cNvSpPr>
            <a:spLocks noGrp="1"/>
          </p:cNvSpPr>
          <p:nvPr>
            <p:ph type="body" idx="1"/>
          </p:nvPr>
        </p:nvSpPr>
        <p:spPr bwMode="gray">
          <a:xfrm>
            <a:off x="1190149" y="2560320"/>
            <a:ext cx="7997666" cy="80039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p>
        </p:txBody>
      </p:sp>
      <p:sp>
        <p:nvSpPr>
          <p:cNvPr id="5" name="Espace réservé du pied de page 4"/>
          <p:cNvSpPr>
            <a:spLocks noGrp="1"/>
          </p:cNvSpPr>
          <p:nvPr>
            <p:ph type="ftr" sz="quarter" idx="3"/>
          </p:nvPr>
        </p:nvSpPr>
        <p:spPr bwMode="gray">
          <a:xfrm>
            <a:off x="440055" y="12128925"/>
            <a:ext cx="3040380" cy="477096"/>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lvl1pPr>
              <a:defRPr sz="1100">
                <a:solidFill>
                  <a:srgbClr val="898989"/>
                </a:solidFill>
              </a:defRPr>
            </a:lvl1pPr>
          </a:lstStyle>
          <a:p>
            <a:r>
              <a:rPr lang="en-US"/>
              <a:t>Footer can be customized</a:t>
            </a:r>
          </a:p>
        </p:txBody>
      </p:sp>
      <p:sp>
        <p:nvSpPr>
          <p:cNvPr id="6" name="Espace réservé du numéro de diapositive 5"/>
          <p:cNvSpPr>
            <a:spLocks noGrp="1"/>
          </p:cNvSpPr>
          <p:nvPr>
            <p:ph type="sldNum" sz="quarter" idx="4"/>
          </p:nvPr>
        </p:nvSpPr>
        <p:spPr bwMode="gray">
          <a:xfrm>
            <a:off x="0" y="12128925"/>
            <a:ext cx="473393" cy="477096"/>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lvl1pPr algn="r">
              <a:defRPr sz="1100">
                <a:solidFill>
                  <a:srgbClr val="898989"/>
                </a:solidFill>
                <a:latin typeface="Arial" charset="0"/>
                <a:cs typeface="Arial" charset="0"/>
              </a:defRPr>
            </a:lvl1pPr>
          </a:lstStyle>
          <a:p>
            <a:pPr>
              <a:defRPr/>
            </a:pPr>
            <a:fld id="{03125382-D49B-43C2-A2D4-58C33AD2090E}" type="slidenum">
              <a:rPr lang="fr-FR"/>
              <a:pPr>
                <a:defRPr/>
              </a:pPr>
              <a:t>‹#›</a:t>
            </a:fld>
            <a:endParaRPr lang="fr-FR"/>
          </a:p>
        </p:txBody>
      </p:sp>
      <p:grpSp>
        <p:nvGrpSpPr>
          <p:cNvPr id="3079" name="Group 31"/>
          <p:cNvGrpSpPr>
            <a:grpSpLocks noChangeAspect="1"/>
          </p:cNvGrpSpPr>
          <p:nvPr/>
        </p:nvGrpSpPr>
        <p:grpSpPr bwMode="auto">
          <a:xfrm>
            <a:off x="0" y="468207"/>
            <a:ext cx="830104" cy="1312758"/>
            <a:chOff x="0" y="163"/>
            <a:chExt cx="510" cy="453"/>
          </a:xfrm>
        </p:grpSpPr>
        <p:sp>
          <p:nvSpPr>
            <p:cNvPr id="1033" name="Rectangle 9"/>
            <p:cNvSpPr>
              <a:spLocks noChangeArrowheads="1"/>
            </p:cNvSpPr>
            <p:nvPr/>
          </p:nvSpPr>
          <p:spPr bwMode="gray">
            <a:xfrm>
              <a:off x="453" y="163"/>
              <a:ext cx="57" cy="453"/>
            </a:xfrm>
            <a:prstGeom prst="rect">
              <a:avLst/>
            </a:prstGeom>
            <a:solidFill>
              <a:srgbClr val="A59D95"/>
            </a:solidFill>
            <a:ln w="9525">
              <a:noFill/>
              <a:miter lim="800000"/>
              <a:headEnd/>
              <a:tailEnd/>
            </a:ln>
          </p:spPr>
          <p:txBody>
            <a:bodyPr wrap="none" anchor="ctr"/>
            <a:lstStyle/>
            <a:p>
              <a:pPr>
                <a:defRPr/>
              </a:pPr>
              <a:endParaRPr lang="fr-FR">
                <a:latin typeface="Arial" charset="0"/>
                <a:cs typeface="Arial" charset="0"/>
              </a:endParaRPr>
            </a:p>
          </p:txBody>
        </p:sp>
        <p:sp>
          <p:nvSpPr>
            <p:cNvPr id="1034" name="Rectangle 10"/>
            <p:cNvSpPr>
              <a:spLocks noChangeArrowheads="1"/>
            </p:cNvSpPr>
            <p:nvPr/>
          </p:nvSpPr>
          <p:spPr bwMode="gray">
            <a:xfrm>
              <a:off x="283" y="163"/>
              <a:ext cx="114" cy="453"/>
            </a:xfrm>
            <a:prstGeom prst="rect">
              <a:avLst/>
            </a:prstGeom>
            <a:solidFill>
              <a:srgbClr val="A59D95"/>
            </a:solidFill>
            <a:ln w="9525">
              <a:noFill/>
              <a:miter lim="800000"/>
              <a:headEnd/>
              <a:tailEnd/>
            </a:ln>
          </p:spPr>
          <p:txBody>
            <a:bodyPr wrap="none" anchor="ctr"/>
            <a:lstStyle/>
            <a:p>
              <a:pPr>
                <a:defRPr/>
              </a:pPr>
              <a:endParaRPr lang="fr-FR">
                <a:latin typeface="Arial" charset="0"/>
                <a:cs typeface="Arial" charset="0"/>
              </a:endParaRPr>
            </a:p>
          </p:txBody>
        </p:sp>
        <p:sp>
          <p:nvSpPr>
            <p:cNvPr id="1035" name="Rectangle 11"/>
            <p:cNvSpPr>
              <a:spLocks noChangeArrowheads="1"/>
            </p:cNvSpPr>
            <p:nvPr/>
          </p:nvSpPr>
          <p:spPr bwMode="gray">
            <a:xfrm>
              <a:off x="0" y="163"/>
              <a:ext cx="227" cy="453"/>
            </a:xfrm>
            <a:prstGeom prst="rect">
              <a:avLst/>
            </a:prstGeom>
            <a:solidFill>
              <a:srgbClr val="A59D95"/>
            </a:solidFill>
            <a:ln w="9525">
              <a:noFill/>
              <a:miter lim="800000"/>
              <a:headEnd/>
              <a:tailEnd/>
            </a:ln>
          </p:spPr>
          <p:txBody>
            <a:bodyPr wrap="none" anchor="ctr"/>
            <a:lstStyle/>
            <a:p>
              <a:pPr>
                <a:defRPr/>
              </a:pPr>
              <a:endParaRPr lang="fr-FR">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dt="0"/>
  <p:txStyles>
    <p:titleStyle>
      <a:lvl1pPr algn="l" defTabSz="640080" rtl="0" eaLnBrk="1" fontAlgn="base" hangingPunct="1">
        <a:lnSpc>
          <a:spcPct val="90000"/>
        </a:lnSpc>
        <a:spcBef>
          <a:spcPct val="0"/>
        </a:spcBef>
        <a:spcAft>
          <a:spcPct val="0"/>
        </a:spcAft>
        <a:defRPr sz="3600" b="1" kern="1200">
          <a:solidFill>
            <a:srgbClr val="0046AD"/>
          </a:solidFill>
          <a:latin typeface="Arial" charset="0"/>
          <a:ea typeface="+mj-ea"/>
          <a:cs typeface="+mj-cs"/>
        </a:defRPr>
      </a:lvl1pPr>
      <a:lvl2pPr algn="l" defTabSz="640080" rtl="0" eaLnBrk="1" fontAlgn="base" hangingPunct="1">
        <a:lnSpc>
          <a:spcPct val="90000"/>
        </a:lnSpc>
        <a:spcBef>
          <a:spcPct val="0"/>
        </a:spcBef>
        <a:spcAft>
          <a:spcPct val="0"/>
        </a:spcAft>
        <a:defRPr sz="3600" b="1">
          <a:solidFill>
            <a:srgbClr val="0046AD"/>
          </a:solidFill>
          <a:latin typeface="Arial" charset="0"/>
        </a:defRPr>
      </a:lvl2pPr>
      <a:lvl3pPr algn="l" defTabSz="640080" rtl="0" eaLnBrk="1" fontAlgn="base" hangingPunct="1">
        <a:lnSpc>
          <a:spcPct val="90000"/>
        </a:lnSpc>
        <a:spcBef>
          <a:spcPct val="0"/>
        </a:spcBef>
        <a:spcAft>
          <a:spcPct val="0"/>
        </a:spcAft>
        <a:defRPr sz="3600" b="1">
          <a:solidFill>
            <a:srgbClr val="0046AD"/>
          </a:solidFill>
          <a:latin typeface="Arial" charset="0"/>
        </a:defRPr>
      </a:lvl3pPr>
      <a:lvl4pPr algn="l" defTabSz="640080" rtl="0" eaLnBrk="1" fontAlgn="base" hangingPunct="1">
        <a:lnSpc>
          <a:spcPct val="90000"/>
        </a:lnSpc>
        <a:spcBef>
          <a:spcPct val="0"/>
        </a:spcBef>
        <a:spcAft>
          <a:spcPct val="0"/>
        </a:spcAft>
        <a:defRPr sz="3600" b="1">
          <a:solidFill>
            <a:srgbClr val="0046AD"/>
          </a:solidFill>
          <a:latin typeface="Arial" charset="0"/>
        </a:defRPr>
      </a:lvl4pPr>
      <a:lvl5pPr algn="l" defTabSz="640080" rtl="0" eaLnBrk="1" fontAlgn="base" hangingPunct="1">
        <a:lnSpc>
          <a:spcPct val="90000"/>
        </a:lnSpc>
        <a:spcBef>
          <a:spcPct val="0"/>
        </a:spcBef>
        <a:spcAft>
          <a:spcPct val="0"/>
        </a:spcAft>
        <a:defRPr sz="3600" b="1">
          <a:solidFill>
            <a:srgbClr val="0046AD"/>
          </a:solidFill>
          <a:latin typeface="Arial" charset="0"/>
        </a:defRPr>
      </a:lvl5pPr>
      <a:lvl6pPr marL="640080" algn="l" defTabSz="640080" rtl="0" eaLnBrk="1" fontAlgn="base" hangingPunct="1">
        <a:lnSpc>
          <a:spcPct val="90000"/>
        </a:lnSpc>
        <a:spcBef>
          <a:spcPct val="0"/>
        </a:spcBef>
        <a:spcAft>
          <a:spcPct val="0"/>
        </a:spcAft>
        <a:defRPr sz="3600" b="1">
          <a:solidFill>
            <a:schemeClr val="tx1"/>
          </a:solidFill>
          <a:latin typeface="Arial" charset="0"/>
        </a:defRPr>
      </a:lvl6pPr>
      <a:lvl7pPr marL="1280160" algn="l" defTabSz="640080" rtl="0" eaLnBrk="1" fontAlgn="base" hangingPunct="1">
        <a:lnSpc>
          <a:spcPct val="90000"/>
        </a:lnSpc>
        <a:spcBef>
          <a:spcPct val="0"/>
        </a:spcBef>
        <a:spcAft>
          <a:spcPct val="0"/>
        </a:spcAft>
        <a:defRPr sz="3600" b="1">
          <a:solidFill>
            <a:schemeClr val="tx1"/>
          </a:solidFill>
          <a:latin typeface="Arial" charset="0"/>
        </a:defRPr>
      </a:lvl7pPr>
      <a:lvl8pPr marL="1920240" algn="l" defTabSz="640080" rtl="0" eaLnBrk="1" fontAlgn="base" hangingPunct="1">
        <a:lnSpc>
          <a:spcPct val="90000"/>
        </a:lnSpc>
        <a:spcBef>
          <a:spcPct val="0"/>
        </a:spcBef>
        <a:spcAft>
          <a:spcPct val="0"/>
        </a:spcAft>
        <a:defRPr sz="3600" b="1">
          <a:solidFill>
            <a:schemeClr val="tx1"/>
          </a:solidFill>
          <a:latin typeface="Arial" charset="0"/>
        </a:defRPr>
      </a:lvl8pPr>
      <a:lvl9pPr marL="2560320" algn="l" defTabSz="640080" rtl="0" eaLnBrk="1" fontAlgn="base" hangingPunct="1">
        <a:lnSpc>
          <a:spcPct val="90000"/>
        </a:lnSpc>
        <a:spcBef>
          <a:spcPct val="0"/>
        </a:spcBef>
        <a:spcAft>
          <a:spcPct val="0"/>
        </a:spcAft>
        <a:defRPr sz="3600" b="1">
          <a:solidFill>
            <a:schemeClr val="tx1"/>
          </a:solidFill>
          <a:latin typeface="Arial" charset="0"/>
        </a:defRPr>
      </a:lvl9pPr>
    </p:titleStyle>
    <p:bodyStyle>
      <a:lvl1pPr marL="253365" indent="-253365" algn="l" defTabSz="640080" rtl="0" eaLnBrk="1" fontAlgn="base" hangingPunct="1">
        <a:spcBef>
          <a:spcPct val="50000"/>
        </a:spcBef>
        <a:spcAft>
          <a:spcPct val="0"/>
        </a:spcAft>
        <a:buClr>
          <a:srgbClr val="0046AD"/>
        </a:buClr>
        <a:buFont typeface="Wingdings" pitchFamily="2" charset="2"/>
        <a:buChar char="§"/>
        <a:defRPr b="1" kern="1200">
          <a:solidFill>
            <a:schemeClr val="tx1"/>
          </a:solidFill>
          <a:latin typeface="Arial" charset="0"/>
          <a:ea typeface="+mn-ea"/>
          <a:cs typeface="+mn-cs"/>
        </a:defRPr>
      </a:lvl1pPr>
      <a:lvl2pPr marL="495618" indent="-240030" algn="l" defTabSz="640080" rtl="0" eaLnBrk="1" fontAlgn="base" hangingPunct="1">
        <a:spcBef>
          <a:spcPct val="30000"/>
        </a:spcBef>
        <a:spcAft>
          <a:spcPct val="0"/>
        </a:spcAft>
        <a:buClr>
          <a:srgbClr val="A59D95"/>
        </a:buClr>
        <a:buFont typeface="Wingdings" pitchFamily="2" charset="2"/>
        <a:buChar char="§"/>
        <a:defRPr sz="2200" kern="1200">
          <a:solidFill>
            <a:schemeClr val="tx1"/>
          </a:solidFill>
          <a:latin typeface="Arial" charset="0"/>
          <a:ea typeface="+mn-ea"/>
          <a:cs typeface="+mn-cs"/>
        </a:defRPr>
      </a:lvl2pPr>
      <a:lvl3pPr marL="755650" indent="-257810" algn="l" defTabSz="640080" rtl="0" eaLnBrk="1" fontAlgn="base" hangingPunct="1">
        <a:spcBef>
          <a:spcPct val="20000"/>
        </a:spcBef>
        <a:spcAft>
          <a:spcPct val="0"/>
        </a:spcAft>
        <a:buClr>
          <a:srgbClr val="A59D95"/>
        </a:buClr>
        <a:buFont typeface="Wingdings" pitchFamily="2" charset="2"/>
        <a:buChar char="§"/>
        <a:defRPr sz="2000" kern="1200">
          <a:solidFill>
            <a:schemeClr val="tx1"/>
          </a:solidFill>
          <a:latin typeface="Arial" charset="0"/>
          <a:ea typeface="+mn-ea"/>
          <a:cs typeface="+mn-cs"/>
        </a:defRPr>
      </a:lvl3pPr>
      <a:lvl4pPr marL="1000125" indent="-242253" algn="l" defTabSz="640080" rtl="0" eaLnBrk="1" fontAlgn="base" hangingPunct="1">
        <a:spcBef>
          <a:spcPct val="20000"/>
        </a:spcBef>
        <a:spcAft>
          <a:spcPct val="0"/>
        </a:spcAft>
        <a:buClr>
          <a:srgbClr val="A59D95"/>
        </a:buClr>
        <a:buFont typeface="Wingdings" pitchFamily="2" charset="2"/>
        <a:buChar char="§"/>
        <a:defRPr sz="1700" kern="1200">
          <a:solidFill>
            <a:schemeClr val="tx1"/>
          </a:solidFill>
          <a:latin typeface="Arial" charset="0"/>
          <a:ea typeface="+mn-ea"/>
          <a:cs typeface="+mn-cs"/>
        </a:defRPr>
      </a:lvl4pPr>
      <a:lvl5pPr marL="1257935" indent="-255588" algn="l" defTabSz="640080" rtl="0" eaLnBrk="1" fontAlgn="base" hangingPunct="1">
        <a:spcBef>
          <a:spcPct val="20000"/>
        </a:spcBef>
        <a:spcAft>
          <a:spcPct val="0"/>
        </a:spcAft>
        <a:buClr>
          <a:srgbClr val="A59D95"/>
        </a:buClr>
        <a:buFont typeface="Wingdings" pitchFamily="2" charset="2"/>
        <a:buChar char="§"/>
        <a:defRPr sz="1700" kern="1200">
          <a:solidFill>
            <a:schemeClr val="tx1"/>
          </a:solidFill>
          <a:latin typeface="Arial" charset="0"/>
          <a:ea typeface="+mn-ea"/>
          <a:cs typeface="+mn-cs"/>
        </a:defRPr>
      </a:lvl5pPr>
      <a:lvl6pPr marL="3520440" indent="-320040" algn="l" defTabSz="640080" rtl="0" eaLnBrk="1" latinLnBrk="0" hangingPunct="1">
        <a:spcBef>
          <a:spcPct val="20000"/>
        </a:spcBef>
        <a:buFont typeface="Arial"/>
        <a:buChar char="•"/>
        <a:defRPr sz="2800" kern="1200">
          <a:solidFill>
            <a:schemeClr val="tx1"/>
          </a:solidFill>
          <a:latin typeface="+mn-lt"/>
          <a:ea typeface="+mn-ea"/>
          <a:cs typeface="+mn-cs"/>
        </a:defRPr>
      </a:lvl6pPr>
      <a:lvl7pPr marL="4160520" indent="-320040" algn="l" defTabSz="640080" rtl="0" eaLnBrk="1" latinLnBrk="0" hangingPunct="1">
        <a:spcBef>
          <a:spcPct val="20000"/>
        </a:spcBef>
        <a:buFont typeface="Arial"/>
        <a:buChar char="•"/>
        <a:defRPr sz="2800" kern="1200">
          <a:solidFill>
            <a:schemeClr val="tx1"/>
          </a:solidFill>
          <a:latin typeface="+mn-lt"/>
          <a:ea typeface="+mn-ea"/>
          <a:cs typeface="+mn-cs"/>
        </a:defRPr>
      </a:lvl7pPr>
      <a:lvl8pPr marL="4800600" indent="-320040" algn="l" defTabSz="640080" rtl="0" eaLnBrk="1" latinLnBrk="0" hangingPunct="1">
        <a:spcBef>
          <a:spcPct val="20000"/>
        </a:spcBef>
        <a:buFont typeface="Arial"/>
        <a:buChar char="•"/>
        <a:defRPr sz="2800" kern="1200">
          <a:solidFill>
            <a:schemeClr val="tx1"/>
          </a:solidFill>
          <a:latin typeface="+mn-lt"/>
          <a:ea typeface="+mn-ea"/>
          <a:cs typeface="+mn-cs"/>
        </a:defRPr>
      </a:lvl8pPr>
      <a:lvl9pPr marL="5440680" indent="-320040" algn="l" defTabSz="640080"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fr-FR"/>
      </a:defPPr>
      <a:lvl1pPr marL="0" algn="l" defTabSz="640080" rtl="0" eaLnBrk="1" latinLnBrk="0" hangingPunct="1">
        <a:defRPr sz="2500" kern="1200">
          <a:solidFill>
            <a:schemeClr val="tx1"/>
          </a:solidFill>
          <a:latin typeface="+mn-lt"/>
          <a:ea typeface="+mn-ea"/>
          <a:cs typeface="+mn-cs"/>
        </a:defRPr>
      </a:lvl1pPr>
      <a:lvl2pPr marL="640080" algn="l" defTabSz="640080" rtl="0" eaLnBrk="1" latinLnBrk="0" hangingPunct="1">
        <a:defRPr sz="2500" kern="1200">
          <a:solidFill>
            <a:schemeClr val="tx1"/>
          </a:solidFill>
          <a:latin typeface="+mn-lt"/>
          <a:ea typeface="+mn-ea"/>
          <a:cs typeface="+mn-cs"/>
        </a:defRPr>
      </a:lvl2pPr>
      <a:lvl3pPr marL="1280160" algn="l" defTabSz="640080" rtl="0" eaLnBrk="1" latinLnBrk="0" hangingPunct="1">
        <a:defRPr sz="2500" kern="1200">
          <a:solidFill>
            <a:schemeClr val="tx1"/>
          </a:solidFill>
          <a:latin typeface="+mn-lt"/>
          <a:ea typeface="+mn-ea"/>
          <a:cs typeface="+mn-cs"/>
        </a:defRPr>
      </a:lvl3pPr>
      <a:lvl4pPr marL="1920240" algn="l" defTabSz="640080" rtl="0" eaLnBrk="1" latinLnBrk="0" hangingPunct="1">
        <a:defRPr sz="2500" kern="1200">
          <a:solidFill>
            <a:schemeClr val="tx1"/>
          </a:solidFill>
          <a:latin typeface="+mn-lt"/>
          <a:ea typeface="+mn-ea"/>
          <a:cs typeface="+mn-cs"/>
        </a:defRPr>
      </a:lvl4pPr>
      <a:lvl5pPr marL="2560320" algn="l" defTabSz="640080" rtl="0" eaLnBrk="1" latinLnBrk="0" hangingPunct="1">
        <a:defRPr sz="2500" kern="1200">
          <a:solidFill>
            <a:schemeClr val="tx1"/>
          </a:solidFill>
          <a:latin typeface="+mn-lt"/>
          <a:ea typeface="+mn-ea"/>
          <a:cs typeface="+mn-cs"/>
        </a:defRPr>
      </a:lvl5pPr>
      <a:lvl6pPr marL="3200400" algn="l" defTabSz="640080" rtl="0" eaLnBrk="1" latinLnBrk="0" hangingPunct="1">
        <a:defRPr sz="2500" kern="1200">
          <a:solidFill>
            <a:schemeClr val="tx1"/>
          </a:solidFill>
          <a:latin typeface="+mn-lt"/>
          <a:ea typeface="+mn-ea"/>
          <a:cs typeface="+mn-cs"/>
        </a:defRPr>
      </a:lvl6pPr>
      <a:lvl7pPr marL="3840480" algn="l" defTabSz="640080" rtl="0" eaLnBrk="1" latinLnBrk="0" hangingPunct="1">
        <a:defRPr sz="2500" kern="1200">
          <a:solidFill>
            <a:schemeClr val="tx1"/>
          </a:solidFill>
          <a:latin typeface="+mn-lt"/>
          <a:ea typeface="+mn-ea"/>
          <a:cs typeface="+mn-cs"/>
        </a:defRPr>
      </a:lvl7pPr>
      <a:lvl8pPr marL="4480560" algn="l" defTabSz="640080" rtl="0" eaLnBrk="1" latinLnBrk="0" hangingPunct="1">
        <a:defRPr sz="2500" kern="1200">
          <a:solidFill>
            <a:schemeClr val="tx1"/>
          </a:solidFill>
          <a:latin typeface="+mn-lt"/>
          <a:ea typeface="+mn-ea"/>
          <a:cs typeface="+mn-cs"/>
        </a:defRPr>
      </a:lvl8pPr>
      <a:lvl9pPr marL="5120640" algn="l" defTabSz="64008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cid:E99329DA-6996-4DB8-9D88-81B9EDECA08E" TargetMode="Externa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mailto:stablesbrae@btinternet.com"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 y="0"/>
            <a:ext cx="9601200" cy="12801600"/>
          </a:xfrm>
          <a:prstGeom prst="rect">
            <a:avLst/>
          </a:prstGeom>
          <a:solidFill>
            <a:srgbClr val="5E6A7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Rectangle 42"/>
          <p:cNvSpPr/>
          <p:nvPr/>
        </p:nvSpPr>
        <p:spPr>
          <a:xfrm>
            <a:off x="302078" y="265340"/>
            <a:ext cx="9013371" cy="12213771"/>
          </a:xfrm>
          <a:prstGeom prst="rect">
            <a:avLst/>
          </a:prstGeom>
          <a:solidFill>
            <a:schemeClr val="bg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 name="TextBox 2"/>
          <p:cNvSpPr txBox="1"/>
          <p:nvPr/>
        </p:nvSpPr>
        <p:spPr>
          <a:xfrm>
            <a:off x="457197" y="4856767"/>
            <a:ext cx="8621486" cy="4031873"/>
          </a:xfrm>
          <a:prstGeom prst="rect">
            <a:avLst/>
          </a:prstGeom>
          <a:noFill/>
        </p:spPr>
        <p:txBody>
          <a:bodyPr wrap="square" rtlCol="0">
            <a:spAutoFit/>
          </a:bodyPr>
          <a:lstStyle/>
          <a:p>
            <a:pPr algn="ctr"/>
            <a:r>
              <a:rPr lang="en-GB" sz="3200" dirty="0" err="1" smtClean="0">
                <a:solidFill>
                  <a:srgbClr val="5E6A71"/>
                </a:solidFill>
                <a:latin typeface="Blue Highway D Type" panose="00000400000000000000" pitchFamily="2" charset="0"/>
              </a:rPr>
              <a:t>Crathes</a:t>
            </a:r>
            <a:r>
              <a:rPr lang="en-GB" sz="3200" dirty="0" smtClean="0">
                <a:solidFill>
                  <a:srgbClr val="5E6A71"/>
                </a:solidFill>
                <a:latin typeface="Blue Highway D Type" panose="00000400000000000000" pitchFamily="2" charset="0"/>
              </a:rPr>
              <a:t> Horse &amp; Dog Charity Show </a:t>
            </a:r>
          </a:p>
          <a:p>
            <a:pPr algn="ctr"/>
            <a:r>
              <a:rPr lang="en-GB" sz="3200" dirty="0" smtClean="0">
                <a:solidFill>
                  <a:srgbClr val="5E6A71"/>
                </a:solidFill>
                <a:latin typeface="Blue Highway D Type" panose="00000400000000000000" pitchFamily="2" charset="0"/>
              </a:rPr>
              <a:t>The Milton Events Field, </a:t>
            </a:r>
            <a:r>
              <a:rPr lang="en-GB" sz="3200" dirty="0" err="1" smtClean="0">
                <a:solidFill>
                  <a:srgbClr val="5E6A71"/>
                </a:solidFill>
                <a:latin typeface="Blue Highway D Type" panose="00000400000000000000" pitchFamily="2" charset="0"/>
              </a:rPr>
              <a:t>Crathes</a:t>
            </a:r>
            <a:r>
              <a:rPr lang="en-GB" sz="3200" dirty="0" smtClean="0">
                <a:solidFill>
                  <a:srgbClr val="5E6A71"/>
                </a:solidFill>
                <a:latin typeface="Blue Highway D Type" panose="00000400000000000000" pitchFamily="2" charset="0"/>
              </a:rPr>
              <a:t>, AB31 5QH</a:t>
            </a:r>
          </a:p>
          <a:p>
            <a:pPr algn="ctr"/>
            <a:r>
              <a:rPr lang="en-GB" sz="3200" dirty="0" smtClean="0">
                <a:solidFill>
                  <a:srgbClr val="5E6A71"/>
                </a:solidFill>
                <a:latin typeface="Blue Highway D Type" panose="00000400000000000000" pitchFamily="2" charset="0"/>
              </a:rPr>
              <a:t>by kind permission of Leys Estate and the Burnett Family</a:t>
            </a:r>
          </a:p>
          <a:p>
            <a:pPr algn="ctr"/>
            <a:endParaRPr lang="en-GB" sz="3200" dirty="0" smtClean="0">
              <a:solidFill>
                <a:srgbClr val="5E6A71"/>
              </a:solidFill>
              <a:latin typeface="Blue Highway D Type" panose="00000400000000000000" pitchFamily="2" charset="0"/>
            </a:endParaRPr>
          </a:p>
          <a:p>
            <a:pPr algn="ctr"/>
            <a:r>
              <a:rPr lang="en-GB" sz="3200" dirty="0" smtClean="0">
                <a:solidFill>
                  <a:srgbClr val="5E6A71"/>
                </a:solidFill>
                <a:latin typeface="Blue Highway D Type" panose="00000400000000000000" pitchFamily="2" charset="0"/>
              </a:rPr>
              <a:t>in aid of </a:t>
            </a:r>
          </a:p>
          <a:p>
            <a:pPr algn="ctr"/>
            <a:r>
              <a:rPr lang="en-GB" sz="3200" b="1" dirty="0" smtClean="0">
                <a:solidFill>
                  <a:srgbClr val="82941F"/>
                </a:solidFill>
                <a:latin typeface="Arial"/>
              </a:rPr>
              <a:t>The Equine Grass Sickness Fund</a:t>
            </a:r>
          </a:p>
          <a:p>
            <a:pPr algn="ctr"/>
            <a:endParaRPr lang="en-GB" sz="3200" b="1" dirty="0" smtClean="0">
              <a:solidFill>
                <a:srgbClr val="82941F"/>
              </a:solidFill>
              <a:latin typeface="Arial"/>
            </a:endParaRPr>
          </a:p>
          <a:p>
            <a:pPr algn="ctr"/>
            <a:endParaRPr lang="en-GB" sz="3200" dirty="0" smtClean="0">
              <a:solidFill>
                <a:srgbClr val="5E6A71"/>
              </a:solidFill>
              <a:latin typeface="Blue Highway D Type" panose="00000400000000000000" pitchFamily="2" charset="0"/>
            </a:endParaRPr>
          </a:p>
        </p:txBody>
      </p:sp>
      <p:sp>
        <p:nvSpPr>
          <p:cNvPr id="4" name="Rectangle 3"/>
          <p:cNvSpPr/>
          <p:nvPr/>
        </p:nvSpPr>
        <p:spPr>
          <a:xfrm>
            <a:off x="1871520" y="8374444"/>
            <a:ext cx="6304931" cy="769441"/>
          </a:xfrm>
          <a:prstGeom prst="rect">
            <a:avLst/>
          </a:prstGeom>
        </p:spPr>
        <p:txBody>
          <a:bodyPr wrap="none">
            <a:spAutoFit/>
          </a:bodyPr>
          <a:lstStyle/>
          <a:p>
            <a:pPr algn="ctr"/>
            <a:r>
              <a:rPr lang="en-GB" sz="4400" b="1" dirty="0" smtClean="0">
                <a:solidFill>
                  <a:srgbClr val="5E6A71"/>
                </a:solidFill>
                <a:latin typeface="Blue Highway D Type" panose="00000400000000000000" pitchFamily="2" charset="0"/>
              </a:rPr>
              <a:t>SUNDAY 1</a:t>
            </a:r>
            <a:r>
              <a:rPr lang="en-GB" sz="4400" b="1" baseline="30000" dirty="0" smtClean="0">
                <a:solidFill>
                  <a:srgbClr val="5E6A71"/>
                </a:solidFill>
                <a:latin typeface="Blue Highway D Type" panose="00000400000000000000" pitchFamily="2" charset="0"/>
              </a:rPr>
              <a:t>st</a:t>
            </a:r>
            <a:r>
              <a:rPr lang="en-GB" sz="4400" b="1" dirty="0" smtClean="0">
                <a:solidFill>
                  <a:srgbClr val="5E6A71"/>
                </a:solidFill>
                <a:latin typeface="Blue Highway D Type" panose="00000400000000000000" pitchFamily="2" charset="0"/>
              </a:rPr>
              <a:t> June 2025</a:t>
            </a:r>
            <a:endParaRPr lang="en-GB" sz="4400" b="1" dirty="0">
              <a:solidFill>
                <a:srgbClr val="5E6A71"/>
              </a:solidFill>
              <a:latin typeface="Blue Highway D Type" panose="00000400000000000000" pitchFamily="2" charset="0"/>
            </a:endParaRPr>
          </a:p>
        </p:txBody>
      </p:sp>
      <p:sp>
        <p:nvSpPr>
          <p:cNvPr id="44" name="TextBox 43"/>
          <p:cNvSpPr txBox="1"/>
          <p:nvPr/>
        </p:nvSpPr>
        <p:spPr>
          <a:xfrm>
            <a:off x="577620" y="9235078"/>
            <a:ext cx="8621486" cy="523220"/>
          </a:xfrm>
          <a:prstGeom prst="rect">
            <a:avLst/>
          </a:prstGeom>
          <a:noFill/>
        </p:spPr>
        <p:txBody>
          <a:bodyPr wrap="square" rtlCol="0">
            <a:spAutoFit/>
          </a:bodyPr>
          <a:lstStyle/>
          <a:p>
            <a:pPr algn="ctr"/>
            <a:r>
              <a:rPr lang="en-GB" sz="2800" dirty="0" smtClean="0">
                <a:solidFill>
                  <a:srgbClr val="5E6A71"/>
                </a:solidFill>
                <a:latin typeface="Blue Highway D Type" panose="00000400000000000000" pitchFamily="2" charset="0"/>
              </a:rPr>
              <a:t>EVENT Sponsorship</a:t>
            </a:r>
          </a:p>
        </p:txBody>
      </p:sp>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131097" y="10113816"/>
            <a:ext cx="1338974" cy="1397784"/>
          </a:xfrm>
          <a:prstGeom prst="rect">
            <a:avLst/>
          </a:prstGeom>
        </p:spPr>
      </p:pic>
      <p:sp>
        <p:nvSpPr>
          <p:cNvPr id="11265" name="Rectangle 1"/>
          <p:cNvSpPr>
            <a:spLocks noChangeArrowheads="1"/>
          </p:cNvSpPr>
          <p:nvPr/>
        </p:nvSpPr>
        <p:spPr bwMode="auto">
          <a:xfrm>
            <a:off x="0" y="0"/>
            <a:ext cx="216726" cy="2308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Arial" pitchFamily="34" charset="0"/>
                <a:cs typeface="Arial" pitchFamily="34" charset="0"/>
              </a:rPr>
              <a:t> </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 name="Picture 9" descr="calander.jpg"/>
          <p:cNvPicPr/>
          <p:nvPr/>
        </p:nvPicPr>
        <p:blipFill>
          <a:blip r:embed="rId4" cstate="print"/>
          <a:stretch>
            <a:fillRect/>
          </a:stretch>
        </p:blipFill>
        <p:spPr>
          <a:xfrm>
            <a:off x="3414712" y="1833561"/>
            <a:ext cx="2771775" cy="2024063"/>
          </a:xfrm>
          <a:prstGeom prst="rect">
            <a:avLst/>
          </a:prstGeom>
        </p:spPr>
      </p:pic>
    </p:spTree>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 y="0"/>
            <a:ext cx="9601200" cy="12801600"/>
          </a:xfrm>
          <a:prstGeom prst="rect">
            <a:avLst/>
          </a:prstGeom>
          <a:solidFill>
            <a:srgbClr val="5E6A7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Rectangle 42"/>
          <p:cNvSpPr/>
          <p:nvPr/>
        </p:nvSpPr>
        <p:spPr>
          <a:xfrm>
            <a:off x="259216" y="322490"/>
            <a:ext cx="9013371" cy="12213771"/>
          </a:xfrm>
          <a:prstGeom prst="rect">
            <a:avLst/>
          </a:prstGeom>
          <a:solidFill>
            <a:schemeClr val="bg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solidFill>
                  <a:srgbClr val="5E6A71"/>
                </a:solidFill>
                <a:latin typeface="Blue Highway D Type" panose="00000400000000000000" pitchFamily="2" charset="0"/>
              </a:rPr>
              <a:t>Deeside Horse &amp; Dog Charity Show </a:t>
            </a:r>
            <a:endParaRPr lang="en-GB" dirty="0"/>
          </a:p>
        </p:txBody>
      </p:sp>
      <p:sp>
        <p:nvSpPr>
          <p:cNvPr id="44" name="TextBox 43"/>
          <p:cNvSpPr txBox="1"/>
          <p:nvPr/>
        </p:nvSpPr>
        <p:spPr>
          <a:xfrm>
            <a:off x="506182" y="8534990"/>
            <a:ext cx="8621486" cy="2246769"/>
          </a:xfrm>
          <a:prstGeom prst="rect">
            <a:avLst/>
          </a:prstGeom>
          <a:noFill/>
        </p:spPr>
        <p:txBody>
          <a:bodyPr wrap="square" rtlCol="0">
            <a:spAutoFit/>
          </a:bodyPr>
          <a:lstStyle/>
          <a:p>
            <a:pPr algn="ctr"/>
            <a:r>
              <a:rPr lang="en-GB" sz="2800" dirty="0" smtClean="0">
                <a:solidFill>
                  <a:srgbClr val="5E6A71"/>
                </a:solidFill>
                <a:latin typeface="Blue Highway D Type" panose="00000400000000000000" pitchFamily="2" charset="0"/>
              </a:rPr>
              <a:t>All proceeds from our 2025 show will go to EGSF and we are asking for your kind support to make the day as successful as possible whether by providing  Sponsorship or give a donation. In 2024 we raised over £5,000 and hoping to exceed this in 2025</a:t>
            </a:r>
          </a:p>
        </p:txBody>
      </p:sp>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757737" y="11125167"/>
            <a:ext cx="712333" cy="743620"/>
          </a:xfrm>
          <a:prstGeom prst="rect">
            <a:avLst/>
          </a:prstGeom>
        </p:spPr>
      </p:pic>
      <p:sp>
        <p:nvSpPr>
          <p:cNvPr id="11265" name="Rectangle 1"/>
          <p:cNvSpPr>
            <a:spLocks noChangeArrowheads="1"/>
          </p:cNvSpPr>
          <p:nvPr/>
        </p:nvSpPr>
        <p:spPr bwMode="auto">
          <a:xfrm>
            <a:off x="0" y="0"/>
            <a:ext cx="216726" cy="2308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Arial" pitchFamily="34" charset="0"/>
                <a:cs typeface="Arial" pitchFamily="34" charset="0"/>
              </a:rPr>
              <a:t> </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Text Box 2"/>
          <p:cNvSpPr txBox="1">
            <a:spLocks noChangeArrowheads="1"/>
          </p:cNvSpPr>
          <p:nvPr/>
        </p:nvSpPr>
        <p:spPr bwMode="auto">
          <a:xfrm>
            <a:off x="1628776" y="2790825"/>
            <a:ext cx="6486524" cy="39100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smtClean="0">
                <a:ln>
                  <a:noFill/>
                </a:ln>
                <a:solidFill>
                  <a:srgbClr val="82941F"/>
                </a:solidFill>
                <a:effectLst/>
                <a:latin typeface="Arial" pitchFamily="34" charset="0"/>
                <a:cs typeface="Arial" pitchFamily="34" charset="0"/>
              </a:rPr>
              <a:t>The Equine Grass Sickness Fund</a:t>
            </a:r>
            <a:r>
              <a:rPr kumimoji="0" lang="en-GB" sz="3200" b="0" i="1" u="none" strike="noStrike" cap="none" normalizeH="0" baseline="0" dirty="0" smtClean="0">
                <a:ln>
                  <a:noFill/>
                </a:ln>
                <a:solidFill>
                  <a:schemeClr val="tx1"/>
                </a:solidFill>
                <a:effectLst/>
                <a:latin typeface="Arial" pitchFamily="34"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500" b="0" i="1"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ts val="500"/>
              </a:spcBef>
              <a:spcAft>
                <a:spcPts val="500"/>
              </a:spcAft>
              <a:buClrTx/>
              <a:buSzTx/>
              <a:buFontTx/>
              <a:buNone/>
              <a:tabLst/>
            </a:pPr>
            <a:r>
              <a:rPr kumimoji="0" lang="en-GB" sz="1400" b="1" i="0" u="none" strike="noStrike" cap="none" normalizeH="0" baseline="0" dirty="0" smtClean="0">
                <a:ln>
                  <a:noFill/>
                </a:ln>
                <a:solidFill>
                  <a:srgbClr val="333333"/>
                </a:solidFill>
                <a:effectLst/>
                <a:latin typeface="Arial" pitchFamily="34" charset="0"/>
                <a:cs typeface="Arial" pitchFamily="34" charset="0"/>
              </a:rPr>
              <a:t>The </a:t>
            </a:r>
            <a:r>
              <a:rPr kumimoji="0" lang="en-GB" sz="1400" b="1" i="0" u="none" strike="noStrike" cap="none" normalizeH="0" baseline="0" dirty="0" err="1" smtClean="0">
                <a:ln>
                  <a:noFill/>
                </a:ln>
                <a:solidFill>
                  <a:srgbClr val="333333"/>
                </a:solidFill>
                <a:effectLst/>
                <a:latin typeface="Arial" pitchFamily="34" charset="0"/>
                <a:cs typeface="Arial" pitchFamily="34" charset="0"/>
              </a:rPr>
              <a:t>Moredun</a:t>
            </a:r>
            <a:r>
              <a:rPr kumimoji="0" lang="en-GB" sz="1400" b="1" i="0" u="none" strike="noStrike" cap="none" normalizeH="0" baseline="0" dirty="0" smtClean="0">
                <a:ln>
                  <a:noFill/>
                </a:ln>
                <a:solidFill>
                  <a:srgbClr val="333333"/>
                </a:solidFill>
                <a:effectLst/>
                <a:latin typeface="Arial" pitchFamily="34" charset="0"/>
                <a:cs typeface="Arial" pitchFamily="34" charset="0"/>
              </a:rPr>
              <a:t> Foundation Equine Grass Sickness Fund is the only registered charity in the UK raising funds specifically for research into grass sickness.</a:t>
            </a:r>
          </a:p>
          <a:p>
            <a:pPr marL="0" marR="0" lvl="0" indent="0" algn="l" defTabSz="914400" rtl="0" eaLnBrk="1" fontAlgn="base" latinLnBrk="0" hangingPunct="1">
              <a:lnSpc>
                <a:spcPct val="100000"/>
              </a:lnSpc>
              <a:spcBef>
                <a:spcPts val="500"/>
              </a:spcBef>
              <a:spcAft>
                <a:spcPts val="500"/>
              </a:spcAft>
              <a:buClrTx/>
              <a:buSzTx/>
              <a:buFontTx/>
              <a:buNone/>
              <a:tabLst/>
            </a:pPr>
            <a:endParaRPr kumimoji="0" lang="en-GB" sz="1400" b="0" i="0" u="none" strike="noStrike" cap="none" normalizeH="0" baseline="0" dirty="0" smtClean="0">
              <a:ln>
                <a:noFill/>
              </a:ln>
              <a:solidFill>
                <a:srgbClr val="333333"/>
              </a:solidFill>
              <a:effectLst/>
              <a:latin typeface="Arial" pitchFamily="34" charset="0"/>
              <a:cs typeface="Arial" pitchFamily="34" charset="0"/>
            </a:endParaRPr>
          </a:p>
          <a:p>
            <a:pPr marL="0" marR="0" lvl="0" indent="0" algn="l" defTabSz="914400" rtl="0" eaLnBrk="1" fontAlgn="base" latinLnBrk="0" hangingPunct="1">
              <a:lnSpc>
                <a:spcPct val="100000"/>
              </a:lnSpc>
              <a:spcBef>
                <a:spcPts val="500"/>
              </a:spcBef>
              <a:spcAft>
                <a:spcPts val="1200"/>
              </a:spcAft>
              <a:buClrTx/>
              <a:buSzTx/>
              <a:buFontTx/>
              <a:buNone/>
              <a:tabLst/>
            </a:pPr>
            <a:r>
              <a:rPr kumimoji="0" lang="en-GB" sz="1400" b="0" i="0" u="none" strike="noStrike" cap="none" normalizeH="0" baseline="0" dirty="0" smtClean="0">
                <a:ln>
                  <a:noFill/>
                </a:ln>
                <a:solidFill>
                  <a:srgbClr val="333333"/>
                </a:solidFill>
                <a:effectLst/>
                <a:latin typeface="Arial" pitchFamily="34" charset="0"/>
                <a:cs typeface="Arial" pitchFamily="34" charset="0"/>
              </a:rPr>
              <a:t>EGSF is dedicated to supporting and advancing research into grass sickness and further improving the treatment of grass sickness.</a:t>
            </a:r>
          </a:p>
          <a:p>
            <a:pPr marL="0" marR="0" lvl="0" indent="0" algn="l" defTabSz="914400" rtl="0" eaLnBrk="1" fontAlgn="base" latinLnBrk="0" hangingPunct="1">
              <a:lnSpc>
                <a:spcPct val="100000"/>
              </a:lnSpc>
              <a:spcBef>
                <a:spcPts val="500"/>
              </a:spcBef>
              <a:spcAft>
                <a:spcPts val="1200"/>
              </a:spcAft>
              <a:buClrTx/>
              <a:buSzTx/>
              <a:buFontTx/>
              <a:buNone/>
              <a:tabLst/>
            </a:pPr>
            <a:r>
              <a:rPr kumimoji="0" lang="en-GB" sz="1400" b="0" i="0" u="none" strike="noStrike" cap="none" normalizeH="0" baseline="0" dirty="0" smtClean="0">
                <a:ln>
                  <a:noFill/>
                </a:ln>
                <a:solidFill>
                  <a:srgbClr val="333333"/>
                </a:solidFill>
                <a:effectLst/>
                <a:latin typeface="Arial" pitchFamily="34" charset="0"/>
                <a:cs typeface="Arial" pitchFamily="34" charset="0"/>
              </a:rPr>
              <a:t>Grass Sickness remains a major cause of mortality in horses and ponies in Britain with more than 95% of cases proving fatal.</a:t>
            </a:r>
          </a:p>
          <a:p>
            <a:pPr marL="0" marR="0" lvl="0" indent="0" algn="l" defTabSz="914400" rtl="0" eaLnBrk="1" fontAlgn="base" latinLnBrk="0" hangingPunct="1">
              <a:lnSpc>
                <a:spcPct val="100000"/>
              </a:lnSpc>
              <a:spcBef>
                <a:spcPts val="500"/>
              </a:spcBef>
              <a:spcAft>
                <a:spcPts val="1200"/>
              </a:spcAft>
              <a:buClrTx/>
              <a:buSzTx/>
              <a:buFontTx/>
              <a:buNone/>
              <a:tabLst/>
            </a:pPr>
            <a:r>
              <a:rPr kumimoji="0" lang="en-GB" sz="1400" b="0" i="0" u="none" strike="noStrike" cap="none" normalizeH="0" baseline="0" dirty="0" smtClean="0">
                <a:ln>
                  <a:noFill/>
                </a:ln>
                <a:solidFill>
                  <a:srgbClr val="333333"/>
                </a:solidFill>
                <a:effectLst/>
                <a:latin typeface="Arial" pitchFamily="34" charset="0"/>
                <a:cs typeface="Arial" pitchFamily="34" charset="0"/>
              </a:rPr>
              <a:t>A number of chronic cases do survive with specialised intensive nursing and many have gone on to live a full working life.</a:t>
            </a:r>
          </a:p>
          <a:p>
            <a:pPr marL="0" marR="0" lvl="0" indent="0" algn="l" defTabSz="914400" rtl="0" eaLnBrk="1" fontAlgn="base" latinLnBrk="0" hangingPunct="1">
              <a:lnSpc>
                <a:spcPct val="100000"/>
              </a:lnSpc>
              <a:spcBef>
                <a:spcPts val="500"/>
              </a:spcBef>
              <a:spcAft>
                <a:spcPts val="1200"/>
              </a:spcAft>
              <a:buClrTx/>
              <a:buSzTx/>
              <a:buFontTx/>
              <a:buNone/>
              <a:tabLst/>
            </a:pPr>
            <a:endParaRPr kumimoji="0" lang="en-GB" sz="1100" b="0" i="0" u="none" strike="noStrike" cap="none" normalizeH="0" baseline="0" dirty="0" smtClean="0">
              <a:ln>
                <a:noFill/>
              </a:ln>
              <a:solidFill>
                <a:srgbClr val="333333"/>
              </a:solidFill>
              <a:effectLst/>
              <a:latin typeface="Arial" pitchFamily="34" charset="0"/>
              <a:cs typeface="Arial" pitchFamily="34" charset="0"/>
            </a:endParaRPr>
          </a:p>
          <a:p>
            <a:pPr marL="0" marR="0" lvl="0" indent="0" algn="ctr" defTabSz="914400" rtl="0" eaLnBrk="1" fontAlgn="base" latinLnBrk="0" hangingPunct="1">
              <a:lnSpc>
                <a:spcPct val="100000"/>
              </a:lnSpc>
              <a:spcBef>
                <a:spcPts val="500"/>
              </a:spcBef>
              <a:spcAft>
                <a:spcPts val="1200"/>
              </a:spcAft>
              <a:buClrTx/>
              <a:buSzTx/>
              <a:buFontTx/>
              <a:buNone/>
              <a:tabLst/>
            </a:pPr>
            <a:endParaRPr kumimoji="0" lang="en-GB" sz="1100" b="0" i="0" u="none" strike="noStrike" cap="none" normalizeH="0" baseline="0" dirty="0" smtClean="0">
              <a:ln>
                <a:noFill/>
              </a:ln>
              <a:solidFill>
                <a:srgbClr val="333333"/>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GB" sz="1100" b="0" i="0" u="none" strike="noStrike" cap="none" normalizeH="0" baseline="0" noProof="1"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GB" sz="1100" b="0" i="0" u="none" strike="noStrike" cap="none" normalizeH="0" baseline="0" noProof="1"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1" name="E99329DA-6996-4DB8-9D88-81B9EDECA08E" descr="cid:E99329DA-6996-4DB8-9D88-81B9EDECA08E"/>
          <p:cNvPicPr/>
          <p:nvPr/>
        </p:nvPicPr>
        <p:blipFill>
          <a:blip r:embed="rId4" r:link="rId5" cstate="print"/>
          <a:srcRect/>
          <a:stretch>
            <a:fillRect/>
          </a:stretch>
        </p:blipFill>
        <p:spPr bwMode="auto">
          <a:xfrm>
            <a:off x="4300538" y="6566059"/>
            <a:ext cx="971550" cy="892017"/>
          </a:xfrm>
          <a:prstGeom prst="rect">
            <a:avLst/>
          </a:prstGeom>
          <a:noFill/>
          <a:ln w="9525">
            <a:noFill/>
            <a:miter lim="800000"/>
            <a:headEnd/>
            <a:tailEnd/>
          </a:ln>
        </p:spPr>
      </p:pic>
      <p:sp>
        <p:nvSpPr>
          <p:cNvPr id="13" name="TextBox 12"/>
          <p:cNvSpPr txBox="1"/>
          <p:nvPr/>
        </p:nvSpPr>
        <p:spPr>
          <a:xfrm>
            <a:off x="1771650" y="1214438"/>
            <a:ext cx="6057900" cy="1077218"/>
          </a:xfrm>
          <a:prstGeom prst="rect">
            <a:avLst/>
          </a:prstGeom>
          <a:noFill/>
        </p:spPr>
        <p:txBody>
          <a:bodyPr wrap="square" rtlCol="0">
            <a:spAutoFit/>
          </a:bodyPr>
          <a:lstStyle/>
          <a:p>
            <a:pPr algn="ctr"/>
            <a:r>
              <a:rPr lang="en-GB" sz="3200" dirty="0" smtClean="0">
                <a:solidFill>
                  <a:srgbClr val="5E6A71"/>
                </a:solidFill>
                <a:latin typeface="Blue Highway D Type" panose="00000400000000000000" pitchFamily="2" charset="0"/>
              </a:rPr>
              <a:t>The </a:t>
            </a:r>
            <a:r>
              <a:rPr lang="en-GB" sz="3200" dirty="0" err="1" smtClean="0">
                <a:solidFill>
                  <a:srgbClr val="5E6A71"/>
                </a:solidFill>
                <a:latin typeface="Blue Highway D Type" panose="00000400000000000000" pitchFamily="2" charset="0"/>
              </a:rPr>
              <a:t>Crathes</a:t>
            </a:r>
            <a:r>
              <a:rPr lang="en-GB" sz="3200" dirty="0" smtClean="0">
                <a:solidFill>
                  <a:srgbClr val="5E6A71"/>
                </a:solidFill>
                <a:latin typeface="Blue Highway D Type" panose="00000400000000000000" pitchFamily="2" charset="0"/>
              </a:rPr>
              <a:t> Horse &amp; Dog Charity Show are proud to support </a:t>
            </a:r>
            <a:endParaRPr lang="en-GB" sz="3200" dirty="0"/>
          </a:p>
        </p:txBody>
      </p:sp>
    </p:spTree>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0"/>
            <a:ext cx="9601200" cy="12801600"/>
          </a:xfrm>
          <a:prstGeom prst="rect">
            <a:avLst/>
          </a:prstGeom>
          <a:solidFill>
            <a:srgbClr val="5E6A7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Rectangle 42"/>
          <p:cNvSpPr/>
          <p:nvPr/>
        </p:nvSpPr>
        <p:spPr>
          <a:xfrm>
            <a:off x="293916" y="293914"/>
            <a:ext cx="9013371" cy="12213771"/>
          </a:xfrm>
          <a:prstGeom prst="rect">
            <a:avLst/>
          </a:prstGeom>
          <a:solidFill>
            <a:schemeClr val="bg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b="1" dirty="0" smtClean="0"/>
              <a:t>Any Donation made can be made under Gift Aid by completing and returning the attached form along with your donation. </a:t>
            </a:r>
            <a:endParaRPr lang="en-GB" dirty="0"/>
          </a:p>
        </p:txBody>
      </p:sp>
      <p:sp>
        <p:nvSpPr>
          <p:cNvPr id="44" name="TextBox 43"/>
          <p:cNvSpPr txBox="1"/>
          <p:nvPr/>
        </p:nvSpPr>
        <p:spPr>
          <a:xfrm>
            <a:off x="489858" y="11757331"/>
            <a:ext cx="8621486" cy="523220"/>
          </a:xfrm>
          <a:prstGeom prst="rect">
            <a:avLst/>
          </a:prstGeom>
          <a:noFill/>
        </p:spPr>
        <p:txBody>
          <a:bodyPr wrap="square" rtlCol="0">
            <a:spAutoFit/>
          </a:bodyPr>
          <a:lstStyle/>
          <a:p>
            <a:pPr algn="ctr"/>
            <a:r>
              <a:rPr lang="en-GB" sz="2800" dirty="0" smtClean="0">
                <a:solidFill>
                  <a:srgbClr val="5E6A71"/>
                </a:solidFill>
                <a:latin typeface="Blue Highway D Type" panose="00000400000000000000" pitchFamily="2" charset="0"/>
              </a:rPr>
              <a:t>EVENT Sponsorship</a:t>
            </a:r>
          </a:p>
        </p:txBody>
      </p:sp>
      <p:sp>
        <p:nvSpPr>
          <p:cNvPr id="10" name="TextBox 9"/>
          <p:cNvSpPr txBox="1"/>
          <p:nvPr/>
        </p:nvSpPr>
        <p:spPr>
          <a:xfrm>
            <a:off x="587844" y="577415"/>
            <a:ext cx="8425510" cy="9387185"/>
          </a:xfrm>
          <a:prstGeom prst="rect">
            <a:avLst/>
          </a:prstGeom>
          <a:noFill/>
        </p:spPr>
        <p:txBody>
          <a:bodyPr wrap="square" rtlCol="0">
            <a:spAutoFit/>
          </a:bodyPr>
          <a:lstStyle/>
          <a:p>
            <a:pPr algn="ctr"/>
            <a:r>
              <a:rPr lang="en-GB" sz="2400" b="1" dirty="0" smtClean="0">
                <a:solidFill>
                  <a:srgbClr val="5E6A71"/>
                </a:solidFill>
                <a:latin typeface="Browallia New" panose="020B0604020202020204" pitchFamily="34" charset="-34"/>
                <a:cs typeface="Browallia New" panose="020B0604020202020204" pitchFamily="34" charset="-34"/>
              </a:rPr>
              <a:t>SPONSORSHIP OPTIONS</a:t>
            </a:r>
          </a:p>
          <a:p>
            <a:pPr algn="ctr"/>
            <a:endParaRPr lang="en-GB" sz="2400" b="1" dirty="0" smtClean="0">
              <a:solidFill>
                <a:srgbClr val="5E6A71"/>
              </a:solidFill>
              <a:latin typeface="Browallia New" panose="020B0604020202020204" pitchFamily="34" charset="-34"/>
              <a:cs typeface="Browallia New" panose="020B0604020202020204" pitchFamily="34" charset="-34"/>
            </a:endParaRPr>
          </a:p>
          <a:p>
            <a:pPr marL="514350" indent="-514350" algn="just">
              <a:buFont typeface="+mj-lt"/>
              <a:buAutoNum type="alphaUcPeriod"/>
            </a:pPr>
            <a:r>
              <a:rPr lang="en-GB" sz="2400" dirty="0" smtClean="0">
                <a:solidFill>
                  <a:srgbClr val="5E6A71"/>
                </a:solidFill>
                <a:latin typeface="Browallia New" panose="020B0604020202020204" pitchFamily="34" charset="-34"/>
                <a:cs typeface="Browallia New" panose="020B0604020202020204" pitchFamily="34" charset="-34"/>
              </a:rPr>
              <a:t>Business Sponsors can support with a tailored package to include:</a:t>
            </a:r>
            <a:endParaRPr lang="en-GB" sz="2400" dirty="0">
              <a:solidFill>
                <a:srgbClr val="5E6A71"/>
              </a:solidFill>
              <a:latin typeface="Browallia New" panose="020B0604020202020204" pitchFamily="34" charset="-34"/>
              <a:cs typeface="Browallia New" panose="020B0604020202020204" pitchFamily="34" charset="-34"/>
            </a:endParaRPr>
          </a:p>
          <a:p>
            <a:pPr lvl="2" indent="-514350" algn="just">
              <a:buSzPct val="70000"/>
              <a:buFont typeface="Arial" pitchFamily="34" charset="0"/>
              <a:buChar char="•"/>
            </a:pPr>
            <a:r>
              <a:rPr lang="en-GB" sz="2400" dirty="0">
                <a:solidFill>
                  <a:srgbClr val="5E6A71"/>
                </a:solidFill>
                <a:latin typeface="Browallia New" panose="020B0604020202020204" pitchFamily="34" charset="-34"/>
                <a:cs typeface="Browallia New" panose="020B0604020202020204" pitchFamily="34" charset="-34"/>
              </a:rPr>
              <a:t>All-day display of your </a:t>
            </a:r>
            <a:r>
              <a:rPr lang="en-GB" sz="2400" dirty="0" smtClean="0">
                <a:solidFill>
                  <a:srgbClr val="5E6A71"/>
                </a:solidFill>
                <a:latin typeface="Browallia New" panose="020B0604020202020204" pitchFamily="34" charset="-34"/>
                <a:cs typeface="Browallia New" panose="020B0604020202020204" pitchFamily="34" charset="-34"/>
              </a:rPr>
              <a:t>banners/advertising </a:t>
            </a:r>
            <a:r>
              <a:rPr lang="en-GB" sz="2400" dirty="0">
                <a:solidFill>
                  <a:srgbClr val="5E6A71"/>
                </a:solidFill>
                <a:latin typeface="Browallia New" panose="020B0604020202020204" pitchFamily="34" charset="-34"/>
                <a:cs typeface="Browallia New" panose="020B0604020202020204" pitchFamily="34" charset="-34"/>
              </a:rPr>
              <a:t>around the </a:t>
            </a:r>
            <a:r>
              <a:rPr lang="en-GB" sz="2400" dirty="0" smtClean="0">
                <a:solidFill>
                  <a:srgbClr val="5E6A71"/>
                </a:solidFill>
                <a:latin typeface="Browallia New" panose="020B0604020202020204" pitchFamily="34" charset="-34"/>
                <a:cs typeface="Browallia New" panose="020B0604020202020204" pitchFamily="34" charset="-34"/>
              </a:rPr>
              <a:t>ring.</a:t>
            </a: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Your </a:t>
            </a:r>
            <a:r>
              <a:rPr lang="en-GB" sz="2400" dirty="0">
                <a:solidFill>
                  <a:srgbClr val="5E6A71"/>
                </a:solidFill>
                <a:latin typeface="Browallia New" panose="020B0604020202020204" pitchFamily="34" charset="-34"/>
                <a:cs typeface="Browallia New" panose="020B0604020202020204" pitchFamily="34" charset="-34"/>
              </a:rPr>
              <a:t>advert printed in the catalogue free of </a:t>
            </a:r>
            <a:r>
              <a:rPr lang="en-GB" sz="2400" dirty="0" smtClean="0">
                <a:solidFill>
                  <a:srgbClr val="5E6A71"/>
                </a:solidFill>
                <a:latin typeface="Browallia New" panose="020B0604020202020204" pitchFamily="34" charset="-34"/>
                <a:cs typeface="Browallia New" panose="020B0604020202020204" pitchFamily="34" charset="-34"/>
              </a:rPr>
              <a:t>charge.</a:t>
            </a: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Promotion </a:t>
            </a:r>
            <a:r>
              <a:rPr lang="en-GB" sz="2400" dirty="0">
                <a:solidFill>
                  <a:srgbClr val="5E6A71"/>
                </a:solidFill>
                <a:latin typeface="Browallia New" panose="020B0604020202020204" pitchFamily="34" charset="-34"/>
                <a:cs typeface="Browallia New" panose="020B0604020202020204" pitchFamily="34" charset="-34"/>
              </a:rPr>
              <a:t>over the PA system throughout the </a:t>
            </a:r>
            <a:r>
              <a:rPr lang="en-GB" sz="2400" dirty="0" smtClean="0">
                <a:solidFill>
                  <a:srgbClr val="5E6A71"/>
                </a:solidFill>
                <a:latin typeface="Browallia New" panose="020B0604020202020204" pitchFamily="34" charset="-34"/>
                <a:cs typeface="Browallia New" panose="020B0604020202020204" pitchFamily="34" charset="-34"/>
              </a:rPr>
              <a:t>day.</a:t>
            </a:r>
          </a:p>
          <a:p>
            <a:pPr lvl="2" indent="-514350" algn="just">
              <a:buSzPct val="70000"/>
              <a:buFont typeface="Arial" pitchFamily="34" charset="0"/>
              <a:buChar char="•"/>
            </a:pPr>
            <a:endParaRPr lang="en-GB" sz="2400" dirty="0" smtClean="0">
              <a:solidFill>
                <a:srgbClr val="5E6A71"/>
              </a:solidFill>
              <a:latin typeface="Browallia New" panose="020B0604020202020204" pitchFamily="34" charset="-34"/>
              <a:cs typeface="Browallia New" panose="020B0604020202020204" pitchFamily="34" charset="-34"/>
            </a:endParaRPr>
          </a:p>
          <a:p>
            <a:pPr marL="514350" indent="-514350" algn="just">
              <a:buSzPct val="100000"/>
              <a:buFont typeface="+mj-lt"/>
              <a:buAutoNum type="alphaUcPeriod" startAt="2"/>
            </a:pPr>
            <a:r>
              <a:rPr lang="en-GB" sz="2400" dirty="0" smtClean="0">
                <a:solidFill>
                  <a:srgbClr val="5E6A71"/>
                </a:solidFill>
                <a:latin typeface="Browallia New" panose="020B0604020202020204" pitchFamily="34" charset="-34"/>
                <a:cs typeface="Browallia New" panose="020B0604020202020204" pitchFamily="34" charset="-34"/>
              </a:rPr>
              <a:t>Take </a:t>
            </a:r>
            <a:r>
              <a:rPr lang="en-GB" sz="2400" dirty="0">
                <a:solidFill>
                  <a:srgbClr val="5E6A71"/>
                </a:solidFill>
                <a:latin typeface="Browallia New" panose="020B0604020202020204" pitchFamily="34" charset="-34"/>
                <a:cs typeface="Browallia New" panose="020B0604020202020204" pitchFamily="34" charset="-34"/>
              </a:rPr>
              <a:t>an </a:t>
            </a:r>
            <a:r>
              <a:rPr lang="en-GB" sz="2400" dirty="0" smtClean="0">
                <a:solidFill>
                  <a:srgbClr val="5E6A71"/>
                </a:solidFill>
                <a:latin typeface="Browallia New" panose="020B0604020202020204" pitchFamily="34" charset="-34"/>
                <a:cs typeface="Browallia New" panose="020B0604020202020204" pitchFamily="34" charset="-34"/>
              </a:rPr>
              <a:t>advert </a:t>
            </a:r>
            <a:r>
              <a:rPr lang="en-GB" sz="2400" dirty="0">
                <a:solidFill>
                  <a:srgbClr val="5E6A71"/>
                </a:solidFill>
                <a:latin typeface="Browallia New" panose="020B0604020202020204" pitchFamily="34" charset="-34"/>
                <a:cs typeface="Browallia New" panose="020B0604020202020204" pitchFamily="34" charset="-34"/>
              </a:rPr>
              <a:t>in the </a:t>
            </a:r>
            <a:r>
              <a:rPr lang="en-GB" sz="2400" dirty="0" smtClean="0">
                <a:solidFill>
                  <a:srgbClr val="5E6A71"/>
                </a:solidFill>
                <a:latin typeface="Browallia New" panose="020B0604020202020204" pitchFamily="34" charset="-34"/>
                <a:cs typeface="Browallia New" panose="020B0604020202020204" pitchFamily="34" charset="-34"/>
              </a:rPr>
              <a:t>catalogue:</a:t>
            </a:r>
            <a:endParaRPr lang="en-GB" sz="2400" dirty="0">
              <a:solidFill>
                <a:srgbClr val="5E6A71"/>
              </a:solidFill>
              <a:latin typeface="Browallia New" panose="020B0604020202020204" pitchFamily="34" charset="-34"/>
              <a:cs typeface="Browallia New" panose="020B0604020202020204" pitchFamily="34" charset="-34"/>
            </a:endParaRP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Option (1) </a:t>
            </a:r>
            <a:r>
              <a:rPr lang="en-GB" sz="2400" dirty="0">
                <a:solidFill>
                  <a:srgbClr val="5E6A71"/>
                </a:solidFill>
                <a:latin typeface="Browallia New" panose="020B0604020202020204" pitchFamily="34" charset="-34"/>
                <a:cs typeface="Browallia New" panose="020B0604020202020204" pitchFamily="34" charset="-34"/>
              </a:rPr>
              <a:t>Full page 180 x 125mm £</a:t>
            </a:r>
            <a:r>
              <a:rPr lang="en-GB" sz="2400" dirty="0" smtClean="0">
                <a:solidFill>
                  <a:srgbClr val="5E6A71"/>
                </a:solidFill>
                <a:latin typeface="Browallia New" panose="020B0604020202020204" pitchFamily="34" charset="-34"/>
                <a:cs typeface="Browallia New" panose="020B0604020202020204" pitchFamily="34" charset="-34"/>
              </a:rPr>
              <a:t>50.00.</a:t>
            </a:r>
          </a:p>
          <a:p>
            <a:pPr lvl="2" indent="-514350" algn="just">
              <a:buSzPct val="70000"/>
              <a:buFont typeface="Arial" pitchFamily="34" charset="0"/>
              <a:buChar char="•"/>
            </a:pPr>
            <a:r>
              <a:rPr lang="en-GB" sz="2400" dirty="0">
                <a:solidFill>
                  <a:srgbClr val="5E6A71"/>
                </a:solidFill>
                <a:latin typeface="Browallia New" panose="020B0604020202020204" pitchFamily="34" charset="-34"/>
                <a:cs typeface="Browallia New" panose="020B0604020202020204" pitchFamily="34" charset="-34"/>
              </a:rPr>
              <a:t>O</a:t>
            </a:r>
            <a:r>
              <a:rPr lang="en-GB" sz="2400" dirty="0" smtClean="0">
                <a:solidFill>
                  <a:srgbClr val="5E6A71"/>
                </a:solidFill>
                <a:latin typeface="Browallia New" panose="020B0604020202020204" pitchFamily="34" charset="-34"/>
                <a:cs typeface="Browallia New" panose="020B0604020202020204" pitchFamily="34" charset="-34"/>
              </a:rPr>
              <a:t>ption (2) </a:t>
            </a:r>
            <a:r>
              <a:rPr lang="en-GB" sz="2400" dirty="0">
                <a:solidFill>
                  <a:srgbClr val="5E6A71"/>
                </a:solidFill>
                <a:latin typeface="Browallia New" panose="020B0604020202020204" pitchFamily="34" charset="-34"/>
                <a:cs typeface="Browallia New" panose="020B0604020202020204" pitchFamily="34" charset="-34"/>
              </a:rPr>
              <a:t>Half page 90 x 125mm £</a:t>
            </a:r>
            <a:r>
              <a:rPr lang="en-GB" sz="2400" dirty="0" smtClean="0">
                <a:solidFill>
                  <a:srgbClr val="5E6A71"/>
                </a:solidFill>
                <a:latin typeface="Browallia New" panose="020B0604020202020204" pitchFamily="34" charset="-34"/>
                <a:cs typeface="Browallia New" panose="020B0604020202020204" pitchFamily="34" charset="-34"/>
              </a:rPr>
              <a:t>30.00.</a:t>
            </a:r>
          </a:p>
          <a:p>
            <a:pPr marL="1097280" lvl="1" indent="-457200" algn="just">
              <a:buSzPct val="70000"/>
              <a:buFont typeface="Courier New" panose="02070309020205020404" pitchFamily="49" charset="0"/>
              <a:buChar char="o"/>
            </a:pPr>
            <a:endParaRPr lang="en-GB" sz="2400" dirty="0">
              <a:solidFill>
                <a:srgbClr val="5E6A71"/>
              </a:solidFill>
              <a:latin typeface="Browallia New" panose="020B0604020202020204" pitchFamily="34" charset="-34"/>
              <a:cs typeface="Browallia New" panose="020B0604020202020204" pitchFamily="34" charset="-34"/>
            </a:endParaRPr>
          </a:p>
          <a:p>
            <a:pPr marL="514350" indent="-514350" algn="just">
              <a:buSzPct val="100000"/>
              <a:buFont typeface="+mj-lt"/>
              <a:buAutoNum type="alphaUcPeriod" startAt="3"/>
            </a:pPr>
            <a:r>
              <a:rPr lang="en-GB" sz="2400" dirty="0" smtClean="0">
                <a:solidFill>
                  <a:srgbClr val="5E6A71"/>
                </a:solidFill>
                <a:latin typeface="Browallia New" panose="020B0604020202020204" pitchFamily="34" charset="-34"/>
                <a:cs typeface="Browallia New" panose="020B0604020202020204" pitchFamily="34" charset="-34"/>
              </a:rPr>
              <a:t>Sponsor a class or Championship for only £10:</a:t>
            </a: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Your name in the catalogue.</a:t>
            </a: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Available Classes – See Entry Schedule</a:t>
            </a:r>
          </a:p>
          <a:p>
            <a:pPr lvl="2" indent="-514350" algn="just">
              <a:buSzPct val="70000"/>
            </a:pPr>
            <a:endParaRPr lang="en-GB" sz="2400" dirty="0" smtClean="0">
              <a:solidFill>
                <a:srgbClr val="5E6A71"/>
              </a:solidFill>
              <a:latin typeface="Browallia New" panose="020B0604020202020204" pitchFamily="34" charset="-34"/>
              <a:cs typeface="Browallia New" panose="020B0604020202020204" pitchFamily="34" charset="-34"/>
            </a:endParaRPr>
          </a:p>
          <a:p>
            <a:pPr indent="-514350" algn="just">
              <a:buSzPct val="70000"/>
              <a:buAutoNum type="alphaUcPeriod" startAt="4"/>
            </a:pPr>
            <a:r>
              <a:rPr lang="en-GB" sz="2400" dirty="0" smtClean="0">
                <a:solidFill>
                  <a:srgbClr val="5E6A71"/>
                </a:solidFill>
                <a:latin typeface="Browallia New" panose="020B0604020202020204" pitchFamily="34" charset="-34"/>
                <a:cs typeface="Browallia New" panose="020B0604020202020204" pitchFamily="34" charset="-34"/>
              </a:rPr>
              <a:t>Sponsor the Overall Championship for only £40;</a:t>
            </a: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Your name in the catalogue.</a:t>
            </a: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Your name on the Sash. </a:t>
            </a:r>
          </a:p>
          <a:p>
            <a:pPr indent="-514350" algn="just">
              <a:buSzPct val="70000"/>
              <a:buAutoNum type="alphaUcPeriod" startAt="4"/>
            </a:pPr>
            <a:endParaRPr lang="en-GB" sz="2400" dirty="0" smtClean="0">
              <a:solidFill>
                <a:srgbClr val="5E6A71"/>
              </a:solidFill>
              <a:latin typeface="Browallia New" panose="020B0604020202020204" pitchFamily="34" charset="-34"/>
              <a:cs typeface="Browallia New" panose="020B0604020202020204" pitchFamily="34" charset="-34"/>
            </a:endParaRPr>
          </a:p>
          <a:p>
            <a:pPr marL="514350" indent="-514350" algn="just">
              <a:buSzPct val="70000"/>
            </a:pPr>
            <a:r>
              <a:rPr lang="en-GB" sz="2400" dirty="0" smtClean="0">
                <a:solidFill>
                  <a:srgbClr val="5E6A71"/>
                </a:solidFill>
                <a:latin typeface="Browallia New" panose="020B0604020202020204" pitchFamily="34" charset="-34"/>
                <a:cs typeface="Browallia New" panose="020B0604020202020204" pitchFamily="34" charset="-34"/>
              </a:rPr>
              <a:t>E. 	Any other Donation to Show kindly welcomed, whether;</a:t>
            </a:r>
          </a:p>
          <a:p>
            <a:pPr lvl="2" indent="-514350" algn="just">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Class Prizes</a:t>
            </a:r>
          </a:p>
          <a:p>
            <a:pPr lvl="2" indent="-514350" algn="just">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Cash</a:t>
            </a:r>
          </a:p>
          <a:p>
            <a:pPr marL="1154430" lvl="1" indent="-514350" algn="just">
              <a:buSzPct val="70000"/>
              <a:buFont typeface="Courier New" panose="02070309020205020404" pitchFamily="49" charset="0"/>
              <a:buChar char="o"/>
            </a:pPr>
            <a:endParaRPr lang="en-GB" sz="2800" dirty="0">
              <a:solidFill>
                <a:srgbClr val="5E6A71"/>
              </a:solidFill>
              <a:latin typeface="Browallia New" panose="020B0604020202020204" pitchFamily="34" charset="-34"/>
              <a:cs typeface="Browallia New" panose="020B0604020202020204" pitchFamily="34" charset="-34"/>
            </a:endParaRPr>
          </a:p>
        </p:txBody>
      </p:sp>
    </p:spTree>
    <p:extLst>
      <p:ext uri="{BB962C8B-B14F-4D97-AF65-F5344CB8AC3E}">
        <p14:creationId xmlns:p14="http://schemas.microsoft.com/office/powerpoint/2010/main" xmlns="" val="2877821028"/>
      </p:ext>
    </p:extLst>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0"/>
            <a:ext cx="9601200" cy="12801600"/>
          </a:xfrm>
          <a:prstGeom prst="rect">
            <a:avLst/>
          </a:prstGeom>
          <a:solidFill>
            <a:srgbClr val="5E6A7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Rectangle 42"/>
          <p:cNvSpPr/>
          <p:nvPr/>
        </p:nvSpPr>
        <p:spPr>
          <a:xfrm>
            <a:off x="293916" y="293914"/>
            <a:ext cx="9013371" cy="12213771"/>
          </a:xfrm>
          <a:prstGeom prst="rect">
            <a:avLst/>
          </a:prstGeom>
          <a:solidFill>
            <a:schemeClr val="bg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4" name="TextBox 43"/>
          <p:cNvSpPr txBox="1"/>
          <p:nvPr/>
        </p:nvSpPr>
        <p:spPr>
          <a:xfrm>
            <a:off x="518433" y="11871631"/>
            <a:ext cx="8621486" cy="523220"/>
          </a:xfrm>
          <a:prstGeom prst="rect">
            <a:avLst/>
          </a:prstGeom>
          <a:noFill/>
        </p:spPr>
        <p:txBody>
          <a:bodyPr wrap="square" rtlCol="0">
            <a:spAutoFit/>
          </a:bodyPr>
          <a:lstStyle/>
          <a:p>
            <a:pPr algn="ctr"/>
            <a:r>
              <a:rPr lang="en-GB" sz="2800" dirty="0" smtClean="0">
                <a:solidFill>
                  <a:srgbClr val="5E6A71"/>
                </a:solidFill>
                <a:latin typeface="Blue Highway D Type" panose="00000400000000000000" pitchFamily="2" charset="0"/>
              </a:rPr>
              <a:t>EVENT Sponsorship</a:t>
            </a:r>
          </a:p>
        </p:txBody>
      </p:sp>
      <p:sp>
        <p:nvSpPr>
          <p:cNvPr id="10" name="TextBox 9"/>
          <p:cNvSpPr txBox="1"/>
          <p:nvPr/>
        </p:nvSpPr>
        <p:spPr>
          <a:xfrm>
            <a:off x="587844" y="577413"/>
            <a:ext cx="8425510" cy="11972508"/>
          </a:xfrm>
          <a:prstGeom prst="rect">
            <a:avLst/>
          </a:prstGeom>
          <a:noFill/>
        </p:spPr>
        <p:txBody>
          <a:bodyPr wrap="square" rtlCol="0">
            <a:spAutoFit/>
          </a:bodyPr>
          <a:lstStyle/>
          <a:p>
            <a:pPr algn="ctr">
              <a:buSzPct val="100000"/>
            </a:pPr>
            <a:r>
              <a:rPr lang="en-GB" sz="2400" b="1" dirty="0" smtClean="0">
                <a:solidFill>
                  <a:srgbClr val="5E6A71"/>
                </a:solidFill>
                <a:latin typeface="Browallia New" panose="020B0604020202020204" pitchFamily="34" charset="-34"/>
                <a:cs typeface="Browallia New" panose="020B0604020202020204" pitchFamily="34" charset="-34"/>
              </a:rPr>
              <a:t>APPLICATION FORM</a:t>
            </a:r>
          </a:p>
          <a:p>
            <a:pPr algn="just"/>
            <a:r>
              <a:rPr lang="en-GB" sz="2400" dirty="0" smtClean="0">
                <a:solidFill>
                  <a:srgbClr val="5E6A71"/>
                </a:solidFill>
                <a:latin typeface="Browallia New" panose="020B0604020202020204" pitchFamily="34" charset="-34"/>
                <a:cs typeface="Browallia New" panose="020B0604020202020204" pitchFamily="34" charset="-34"/>
              </a:rPr>
              <a:t>Contact Name</a:t>
            </a:r>
            <a:r>
              <a:rPr lang="en-GB" sz="2400" dirty="0">
                <a:solidFill>
                  <a:srgbClr val="5E6A71"/>
                </a:solidFill>
                <a:latin typeface="Browallia New" panose="020B0604020202020204" pitchFamily="34" charset="-34"/>
                <a:cs typeface="Browallia New" panose="020B0604020202020204" pitchFamily="34" charset="-34"/>
              </a:rPr>
              <a:t>	</a:t>
            </a:r>
            <a:r>
              <a:rPr lang="en-GB" sz="2400" dirty="0" smtClean="0">
                <a:solidFill>
                  <a:srgbClr val="5E6A71"/>
                </a:solidFill>
                <a:latin typeface="Browallia New" panose="020B0604020202020204" pitchFamily="34" charset="-34"/>
                <a:cs typeface="Browallia New" panose="020B0604020202020204" pitchFamily="34" charset="-34"/>
              </a:rPr>
              <a:t>................................................................................</a:t>
            </a:r>
          </a:p>
          <a:p>
            <a:pPr algn="just"/>
            <a:r>
              <a:rPr lang="en-GB" sz="2400" dirty="0" smtClean="0">
                <a:solidFill>
                  <a:srgbClr val="5E6A71"/>
                </a:solidFill>
                <a:latin typeface="Browallia New" panose="020B0604020202020204" pitchFamily="34" charset="-34"/>
                <a:cs typeface="Browallia New" panose="020B0604020202020204" pitchFamily="34" charset="-34"/>
              </a:rPr>
              <a:t>Company Name	................................................................................</a:t>
            </a:r>
          </a:p>
          <a:p>
            <a:pPr algn="just"/>
            <a:r>
              <a:rPr lang="en-GB" sz="2400" dirty="0" smtClean="0">
                <a:solidFill>
                  <a:srgbClr val="5E6A71"/>
                </a:solidFill>
                <a:latin typeface="Browallia New" panose="020B0604020202020204" pitchFamily="34" charset="-34"/>
                <a:cs typeface="Browallia New" panose="020B0604020202020204" pitchFamily="34" charset="-34"/>
              </a:rPr>
              <a:t>Contact </a:t>
            </a:r>
            <a:r>
              <a:rPr lang="en-GB" sz="2400" dirty="0">
                <a:solidFill>
                  <a:srgbClr val="5E6A71"/>
                </a:solidFill>
                <a:latin typeface="Browallia New" panose="020B0604020202020204" pitchFamily="34" charset="-34"/>
                <a:cs typeface="Browallia New" panose="020B0604020202020204" pitchFamily="34" charset="-34"/>
              </a:rPr>
              <a:t>Address	................................................................................</a:t>
            </a:r>
          </a:p>
          <a:p>
            <a:pPr algn="just"/>
            <a:r>
              <a:rPr lang="en-GB" sz="2400" dirty="0">
                <a:solidFill>
                  <a:srgbClr val="5E6A71"/>
                </a:solidFill>
                <a:latin typeface="Browallia New" panose="020B0604020202020204" pitchFamily="34" charset="-34"/>
                <a:cs typeface="Browallia New" panose="020B0604020202020204" pitchFamily="34" charset="-34"/>
              </a:rPr>
              <a:t>			................................................................................</a:t>
            </a:r>
          </a:p>
          <a:p>
            <a:pPr algn="just"/>
            <a:r>
              <a:rPr lang="en-GB" sz="2400" dirty="0">
                <a:solidFill>
                  <a:srgbClr val="5E6A71"/>
                </a:solidFill>
                <a:latin typeface="Browallia New" panose="020B0604020202020204" pitchFamily="34" charset="-34"/>
                <a:cs typeface="Browallia New" panose="020B0604020202020204" pitchFamily="34" charset="-34"/>
              </a:rPr>
              <a:t>Postcode		</a:t>
            </a:r>
            <a:r>
              <a:rPr lang="en-GB" sz="2400" dirty="0" smtClean="0">
                <a:solidFill>
                  <a:srgbClr val="5E6A71"/>
                </a:solidFill>
                <a:latin typeface="Browallia New" panose="020B0604020202020204" pitchFamily="34" charset="-34"/>
                <a:cs typeface="Browallia New" panose="020B0604020202020204" pitchFamily="34" charset="-34"/>
              </a:rPr>
              <a:t>................................................................................</a:t>
            </a:r>
          </a:p>
          <a:p>
            <a:pPr algn="just"/>
            <a:r>
              <a:rPr lang="en-GB" sz="2400" dirty="0">
                <a:solidFill>
                  <a:srgbClr val="5E6A71"/>
                </a:solidFill>
                <a:latin typeface="Browallia New" panose="020B0604020202020204" pitchFamily="34" charset="-34"/>
                <a:cs typeface="Browallia New" panose="020B0604020202020204" pitchFamily="34" charset="-34"/>
              </a:rPr>
              <a:t>Telephone		</a:t>
            </a:r>
            <a:r>
              <a:rPr lang="en-GB" sz="2400" dirty="0" smtClean="0">
                <a:solidFill>
                  <a:srgbClr val="5E6A71"/>
                </a:solidFill>
                <a:latin typeface="Browallia New" panose="020B0604020202020204" pitchFamily="34" charset="-34"/>
                <a:cs typeface="Browallia New" panose="020B0604020202020204" pitchFamily="34" charset="-34"/>
              </a:rPr>
              <a:t>................................................................................</a:t>
            </a:r>
          </a:p>
          <a:p>
            <a:pPr algn="just"/>
            <a:r>
              <a:rPr lang="en-GB" sz="2400" dirty="0">
                <a:solidFill>
                  <a:srgbClr val="5E6A71"/>
                </a:solidFill>
                <a:latin typeface="Browallia New" panose="020B0604020202020204" pitchFamily="34" charset="-34"/>
                <a:cs typeface="Browallia New" panose="020B0604020202020204" pitchFamily="34" charset="-34"/>
              </a:rPr>
              <a:t>Email			</a:t>
            </a:r>
            <a:r>
              <a:rPr lang="en-GB" sz="2400" dirty="0" smtClean="0">
                <a:solidFill>
                  <a:srgbClr val="5E6A71"/>
                </a:solidFill>
                <a:latin typeface="Browallia New" panose="020B0604020202020204" pitchFamily="34" charset="-34"/>
                <a:cs typeface="Browallia New" panose="020B0604020202020204" pitchFamily="34" charset="-34"/>
              </a:rPr>
              <a:t>................................................................................</a:t>
            </a:r>
          </a:p>
          <a:p>
            <a:pPr algn="just"/>
            <a:r>
              <a:rPr lang="en-GB" sz="2400" i="1" dirty="0" smtClean="0">
                <a:solidFill>
                  <a:srgbClr val="5E6A71"/>
                </a:solidFill>
                <a:latin typeface="Browallia New" panose="020B0604020202020204" pitchFamily="34" charset="-34"/>
                <a:cs typeface="Browallia New" panose="020B0604020202020204" pitchFamily="34" charset="-34"/>
              </a:rPr>
              <a:t>Sponsorship Information (please indicate your choice by ticking a box):</a:t>
            </a:r>
          </a:p>
          <a:p>
            <a:pPr algn="just"/>
            <a:r>
              <a:rPr lang="en-GB" sz="2400" dirty="0" smtClean="0">
                <a:solidFill>
                  <a:srgbClr val="5E6A71"/>
                </a:solidFill>
                <a:latin typeface="Browallia New" panose="020B0604020202020204" pitchFamily="34" charset="-34"/>
                <a:cs typeface="Browallia New" panose="020B0604020202020204" pitchFamily="34" charset="-34"/>
              </a:rPr>
              <a:t>Option A – Show Sponsor £ ....... (Suggested Minimum £80)          </a:t>
            </a:r>
          </a:p>
          <a:p>
            <a:pPr algn="just"/>
            <a:r>
              <a:rPr lang="en-GB" sz="2400" dirty="0" smtClean="0">
                <a:solidFill>
                  <a:srgbClr val="5E6A71"/>
                </a:solidFill>
                <a:latin typeface="Browallia New" panose="020B0604020202020204" pitchFamily="34" charset="-34"/>
                <a:cs typeface="Browallia New" panose="020B0604020202020204" pitchFamily="34" charset="-34"/>
              </a:rPr>
              <a:t>Option B – </a:t>
            </a:r>
          </a:p>
          <a:p>
            <a:pPr algn="just"/>
            <a:r>
              <a:rPr lang="en-GB" sz="2400" dirty="0">
                <a:solidFill>
                  <a:srgbClr val="5E6A71"/>
                </a:solidFill>
                <a:latin typeface="Browallia New" panose="020B0604020202020204" pitchFamily="34" charset="-34"/>
                <a:cs typeface="Browallia New" panose="020B0604020202020204" pitchFamily="34" charset="-34"/>
              </a:rPr>
              <a:t>	</a:t>
            </a:r>
            <a:r>
              <a:rPr lang="en-GB" sz="2400" dirty="0" smtClean="0">
                <a:solidFill>
                  <a:srgbClr val="5E6A71"/>
                </a:solidFill>
                <a:latin typeface="Browallia New" panose="020B0604020202020204" pitchFamily="34" charset="-34"/>
                <a:cs typeface="Browallia New" panose="020B0604020202020204" pitchFamily="34" charset="-34"/>
              </a:rPr>
              <a:t>(1) Full Page Advert £ 50</a:t>
            </a:r>
          </a:p>
          <a:p>
            <a:pPr algn="just"/>
            <a:r>
              <a:rPr lang="en-GB" sz="2400" dirty="0">
                <a:solidFill>
                  <a:srgbClr val="5E6A71"/>
                </a:solidFill>
                <a:latin typeface="Browallia New" panose="020B0604020202020204" pitchFamily="34" charset="-34"/>
                <a:cs typeface="Browallia New" panose="020B0604020202020204" pitchFamily="34" charset="-34"/>
              </a:rPr>
              <a:t>	</a:t>
            </a:r>
            <a:r>
              <a:rPr lang="en-GB" sz="2400" dirty="0" smtClean="0">
                <a:solidFill>
                  <a:srgbClr val="5E6A71"/>
                </a:solidFill>
                <a:latin typeface="Browallia New" panose="020B0604020202020204" pitchFamily="34" charset="-34"/>
                <a:cs typeface="Browallia New" panose="020B0604020202020204" pitchFamily="34" charset="-34"/>
              </a:rPr>
              <a:t>(2) Half Page Advert £ 30</a:t>
            </a:r>
          </a:p>
          <a:p>
            <a:pPr algn="just"/>
            <a:r>
              <a:rPr lang="en-GB" sz="2400" dirty="0" smtClean="0">
                <a:solidFill>
                  <a:srgbClr val="5E6A71"/>
                </a:solidFill>
                <a:latin typeface="Browallia New" panose="020B0604020202020204" pitchFamily="34" charset="-34"/>
                <a:cs typeface="Browallia New" panose="020B0604020202020204" pitchFamily="34" charset="-34"/>
              </a:rPr>
              <a:t>If choosing options A or B, please enclose advertising copy, or forward to us by 1</a:t>
            </a:r>
            <a:r>
              <a:rPr lang="en-GB" sz="2400" baseline="30000" dirty="0" smtClean="0">
                <a:solidFill>
                  <a:srgbClr val="5E6A71"/>
                </a:solidFill>
                <a:latin typeface="Browallia New" panose="020B0604020202020204" pitchFamily="34" charset="-34"/>
                <a:cs typeface="Browallia New" panose="020B0604020202020204" pitchFamily="34" charset="-34"/>
              </a:rPr>
              <a:t>st</a:t>
            </a:r>
            <a:r>
              <a:rPr lang="en-GB" sz="2400" dirty="0" smtClean="0">
                <a:solidFill>
                  <a:srgbClr val="5E6A71"/>
                </a:solidFill>
                <a:latin typeface="Browallia New" panose="020B0604020202020204" pitchFamily="34" charset="-34"/>
                <a:cs typeface="Browallia New" panose="020B0604020202020204" pitchFamily="34" charset="-34"/>
              </a:rPr>
              <a:t> May at the latest.</a:t>
            </a:r>
          </a:p>
          <a:p>
            <a:pPr algn="just"/>
            <a:r>
              <a:rPr lang="en-GB" sz="2400" dirty="0" smtClean="0">
                <a:solidFill>
                  <a:srgbClr val="5E6A71"/>
                </a:solidFill>
                <a:latin typeface="Browallia New" panose="020B0604020202020204" pitchFamily="34" charset="-34"/>
                <a:cs typeface="Browallia New" panose="020B0604020202020204" pitchFamily="34" charset="-34"/>
              </a:rPr>
              <a:t>Option C &amp; D – </a:t>
            </a:r>
          </a:p>
          <a:p>
            <a:pPr algn="just"/>
            <a:r>
              <a:rPr lang="en-GB" sz="2400" dirty="0">
                <a:solidFill>
                  <a:srgbClr val="5E6A71"/>
                </a:solidFill>
                <a:latin typeface="Browallia New" panose="020B0604020202020204" pitchFamily="34" charset="-34"/>
                <a:cs typeface="Browallia New" panose="020B0604020202020204" pitchFamily="34" charset="-34"/>
              </a:rPr>
              <a:t>	</a:t>
            </a:r>
            <a:r>
              <a:rPr lang="en-GB" sz="2400" dirty="0" smtClean="0">
                <a:solidFill>
                  <a:srgbClr val="5E6A71"/>
                </a:solidFill>
                <a:latin typeface="Browallia New" panose="020B0604020202020204" pitchFamily="34" charset="-34"/>
                <a:cs typeface="Browallia New" panose="020B0604020202020204" pitchFamily="34" charset="-34"/>
              </a:rPr>
              <a:t>(1) Sponsor a Class £ 10	Preferred Class No:</a:t>
            </a:r>
          </a:p>
          <a:p>
            <a:pPr algn="just"/>
            <a:r>
              <a:rPr lang="en-GB" sz="2400" dirty="0">
                <a:solidFill>
                  <a:srgbClr val="5E6A71"/>
                </a:solidFill>
                <a:latin typeface="Browallia New" panose="020B0604020202020204" pitchFamily="34" charset="-34"/>
                <a:cs typeface="Browallia New" panose="020B0604020202020204" pitchFamily="34" charset="-34"/>
              </a:rPr>
              <a:t>	</a:t>
            </a:r>
            <a:r>
              <a:rPr lang="en-GB" sz="2400" dirty="0" smtClean="0">
                <a:solidFill>
                  <a:srgbClr val="5E6A71"/>
                </a:solidFill>
                <a:latin typeface="Browallia New" panose="020B0604020202020204" pitchFamily="34" charset="-34"/>
                <a:cs typeface="Browallia New" panose="020B0604020202020204" pitchFamily="34" charset="-34"/>
              </a:rPr>
              <a:t>(2) Sponsor the Overall Championship Sashes £ 40</a:t>
            </a:r>
          </a:p>
          <a:p>
            <a:pPr algn="just"/>
            <a:r>
              <a:rPr lang="en-GB" sz="2400" dirty="0" smtClean="0">
                <a:solidFill>
                  <a:srgbClr val="5E6A71"/>
                </a:solidFill>
              </a:rPr>
              <a:t>(If chosen Class/Championship already taken we will endeavour to select next similar Class instead)</a:t>
            </a:r>
            <a:endParaRPr lang="en-GB" sz="2400" dirty="0">
              <a:solidFill>
                <a:srgbClr val="5E6A71"/>
              </a:solidFill>
            </a:endParaRPr>
          </a:p>
          <a:p>
            <a:pPr algn="just"/>
            <a:endParaRPr lang="en-GB" sz="2400" dirty="0" smtClean="0">
              <a:solidFill>
                <a:srgbClr val="5E6A71"/>
              </a:solidFill>
              <a:latin typeface="Browallia New" panose="020B0604020202020204" pitchFamily="34" charset="-34"/>
              <a:cs typeface="Browallia New" panose="020B0604020202020204" pitchFamily="34" charset="-34"/>
            </a:endParaRPr>
          </a:p>
          <a:p>
            <a:r>
              <a:rPr lang="en-GB" sz="2400" b="1" dirty="0" smtClean="0">
                <a:solidFill>
                  <a:srgbClr val="5E6A71"/>
                </a:solidFill>
                <a:latin typeface="Browallia New" panose="020B0604020202020204" pitchFamily="34" charset="-34"/>
                <a:cs typeface="Browallia New" panose="020B0604020202020204" pitchFamily="34" charset="-34"/>
              </a:rPr>
              <a:t>Please send completed form to;</a:t>
            </a:r>
          </a:p>
          <a:p>
            <a:r>
              <a:rPr lang="en-GB" sz="2400" b="1" dirty="0" smtClean="0">
                <a:solidFill>
                  <a:srgbClr val="5E6A71"/>
                </a:solidFill>
                <a:latin typeface="Browallia New" panose="020B0604020202020204" pitchFamily="34" charset="-34"/>
                <a:cs typeface="Browallia New" panose="020B0604020202020204" pitchFamily="34" charset="-34"/>
              </a:rPr>
              <a:t>Karen Stewart, </a:t>
            </a:r>
            <a:r>
              <a:rPr lang="en-GB" sz="2400" b="1" dirty="0" err="1" smtClean="0">
                <a:solidFill>
                  <a:srgbClr val="5E6A71"/>
                </a:solidFill>
                <a:latin typeface="Browallia New" panose="020B0604020202020204" pitchFamily="34" charset="-34"/>
                <a:cs typeface="Browallia New" panose="020B0604020202020204" pitchFamily="34" charset="-34"/>
              </a:rPr>
              <a:t>Stablesbrae</a:t>
            </a:r>
            <a:r>
              <a:rPr lang="en-GB" sz="2400" b="1" dirty="0" smtClean="0">
                <a:solidFill>
                  <a:srgbClr val="5E6A71"/>
                </a:solidFill>
                <a:latin typeface="Browallia New" panose="020B0604020202020204" pitchFamily="34" charset="-34"/>
                <a:cs typeface="Browallia New" panose="020B0604020202020204" pitchFamily="34" charset="-34"/>
              </a:rPr>
              <a:t>, </a:t>
            </a:r>
            <a:r>
              <a:rPr lang="en-GB" sz="2400" b="1" dirty="0" err="1" smtClean="0">
                <a:solidFill>
                  <a:srgbClr val="5E6A71"/>
                </a:solidFill>
                <a:latin typeface="Browallia New" panose="020B0604020202020204" pitchFamily="34" charset="-34"/>
                <a:cs typeface="Browallia New" panose="020B0604020202020204" pitchFamily="34" charset="-34"/>
              </a:rPr>
              <a:t>Durris</a:t>
            </a:r>
            <a:r>
              <a:rPr lang="en-GB" sz="2400" b="1" dirty="0" smtClean="0">
                <a:solidFill>
                  <a:srgbClr val="5E6A71"/>
                </a:solidFill>
                <a:latin typeface="Browallia New" panose="020B0604020202020204" pitchFamily="34" charset="-34"/>
                <a:cs typeface="Browallia New" panose="020B0604020202020204" pitchFamily="34" charset="-34"/>
              </a:rPr>
              <a:t>, Banchory, AB31 6DS </a:t>
            </a:r>
          </a:p>
          <a:p>
            <a:r>
              <a:rPr lang="en-GB" sz="2400" b="1" dirty="0" smtClean="0">
                <a:solidFill>
                  <a:srgbClr val="5E6A71"/>
                </a:solidFill>
                <a:latin typeface="Browallia New" panose="020B0604020202020204" pitchFamily="34" charset="-34"/>
                <a:cs typeface="Browallia New" panose="020B0604020202020204" pitchFamily="34" charset="-34"/>
              </a:rPr>
              <a:t> or e-mail to </a:t>
            </a:r>
            <a:r>
              <a:rPr lang="en-GB" sz="2400" b="1" dirty="0" smtClean="0">
                <a:solidFill>
                  <a:srgbClr val="5E6A71"/>
                </a:solidFill>
                <a:latin typeface="Browallia New" panose="020B0604020202020204" pitchFamily="34" charset="-34"/>
                <a:cs typeface="Browallia New" panose="020B0604020202020204" pitchFamily="34" charset="-34"/>
                <a:hlinkClick r:id="rId3"/>
              </a:rPr>
              <a:t>stablesbrae@btinternet.com</a:t>
            </a:r>
            <a:endParaRPr lang="en-GB" sz="2400" b="1" dirty="0" smtClean="0">
              <a:solidFill>
                <a:srgbClr val="5E6A71"/>
              </a:solidFill>
              <a:latin typeface="Browallia New" panose="020B0604020202020204" pitchFamily="34" charset="-34"/>
              <a:cs typeface="Browallia New" panose="020B0604020202020204" pitchFamily="34" charset="-34"/>
            </a:endParaRPr>
          </a:p>
          <a:p>
            <a:r>
              <a:rPr lang="en-GB" sz="2400" b="1" dirty="0" smtClean="0">
                <a:solidFill>
                  <a:srgbClr val="5E6A71"/>
                </a:solidFill>
                <a:latin typeface="Browallia New" panose="020B0604020202020204" pitchFamily="34" charset="-34"/>
                <a:cs typeface="Browallia New" panose="020B0604020202020204" pitchFamily="34" charset="-34"/>
              </a:rPr>
              <a:t>Any queries contact 01330 811802 or 07802 892824</a:t>
            </a:r>
          </a:p>
          <a:p>
            <a:r>
              <a:rPr lang="en-GB" sz="2400" b="1" dirty="0" smtClean="0">
                <a:solidFill>
                  <a:srgbClr val="5E6A71"/>
                </a:solidFill>
                <a:latin typeface="Browallia New" panose="020B0604020202020204" pitchFamily="34" charset="-34"/>
                <a:cs typeface="Browallia New" panose="020B0604020202020204" pitchFamily="34" charset="-34"/>
              </a:rPr>
              <a:t>I enclose a total payment of: £</a:t>
            </a:r>
            <a:r>
              <a:rPr lang="en-GB" sz="2400" dirty="0" smtClean="0">
                <a:solidFill>
                  <a:srgbClr val="5E6A71"/>
                </a:solidFill>
                <a:latin typeface="Browallia New" panose="020B0604020202020204" pitchFamily="34" charset="-34"/>
                <a:cs typeface="Browallia New" panose="020B0604020202020204" pitchFamily="34" charset="-34"/>
              </a:rPr>
              <a:t>……………………</a:t>
            </a:r>
            <a:endParaRPr lang="en-GB" sz="2400" b="1" dirty="0" smtClean="0">
              <a:solidFill>
                <a:srgbClr val="5E6A71"/>
              </a:solidFill>
              <a:latin typeface="Browallia New" panose="020B0604020202020204" pitchFamily="34" charset="-34"/>
              <a:cs typeface="Browallia New" panose="020B0604020202020204" pitchFamily="34" charset="-34"/>
            </a:endParaRPr>
          </a:p>
          <a:p>
            <a:r>
              <a:rPr lang="en-GB" sz="2400" b="1" dirty="0" smtClean="0">
                <a:solidFill>
                  <a:srgbClr val="5E6A71"/>
                </a:solidFill>
                <a:latin typeface="Browallia New" panose="020B0604020202020204" pitchFamily="34" charset="-34"/>
                <a:cs typeface="Browallia New" panose="020B0604020202020204" pitchFamily="34" charset="-34"/>
              </a:rPr>
              <a:t>Cheques Payable to NESHPES or by Bank Transfer to </a:t>
            </a:r>
          </a:p>
          <a:p>
            <a:r>
              <a:rPr lang="en-GB" sz="2400" b="1" dirty="0" smtClean="0">
                <a:solidFill>
                  <a:srgbClr val="5E6A71"/>
                </a:solidFill>
                <a:latin typeface="Browallia New" panose="020B0604020202020204" pitchFamily="34" charset="-34"/>
                <a:cs typeface="Browallia New" panose="020B0604020202020204" pitchFamily="34" charset="-34"/>
              </a:rPr>
              <a:t>Sort Code 83-15-14 Account No.</a:t>
            </a:r>
            <a:r>
              <a:rPr lang="en-GB" sz="2400" dirty="0" smtClean="0">
                <a:latin typeface="Arial"/>
                <a:ea typeface="Times New Roman"/>
              </a:rPr>
              <a:t> </a:t>
            </a:r>
            <a:r>
              <a:rPr lang="en-GB" sz="2400" b="1" dirty="0" smtClean="0">
                <a:solidFill>
                  <a:srgbClr val="5E6A71"/>
                </a:solidFill>
                <a:latin typeface="Browallia New" panose="020B0604020202020204" pitchFamily="34" charset="-34"/>
                <a:cs typeface="Browallia New" panose="020B0604020202020204" pitchFamily="34" charset="-34"/>
              </a:rPr>
              <a:t>00209460 </a:t>
            </a:r>
          </a:p>
          <a:p>
            <a:endParaRPr lang="en-GB" sz="2400" b="1" dirty="0" smtClean="0">
              <a:solidFill>
                <a:srgbClr val="5E6A71"/>
              </a:solidFill>
              <a:latin typeface="Browallia New" panose="020B0604020202020204" pitchFamily="34" charset="-34"/>
              <a:cs typeface="Browallia New" panose="020B0604020202020204" pitchFamily="34" charset="-34"/>
            </a:endParaRPr>
          </a:p>
          <a:p>
            <a:pPr algn="ctr"/>
            <a:endParaRPr lang="en-GB" sz="2800" b="1" dirty="0" smtClean="0">
              <a:solidFill>
                <a:srgbClr val="5E6A71"/>
              </a:solidFill>
              <a:latin typeface="Browallia New" panose="020B0604020202020204" pitchFamily="34" charset="-34"/>
              <a:cs typeface="Browallia New" panose="020B0604020202020204" pitchFamily="34" charset="-34"/>
            </a:endParaRPr>
          </a:p>
        </p:txBody>
      </p:sp>
      <p:sp>
        <p:nvSpPr>
          <p:cNvPr id="3" name="Rectangle 2"/>
          <p:cNvSpPr/>
          <p:nvPr/>
        </p:nvSpPr>
        <p:spPr>
          <a:xfrm>
            <a:off x="8608561" y="4393972"/>
            <a:ext cx="161925" cy="161925"/>
          </a:xfrm>
          <a:prstGeom prst="rect">
            <a:avLst/>
          </a:prstGeom>
          <a:solidFill>
            <a:schemeClr val="bg1"/>
          </a:solidFill>
          <a:ln w="63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Rectangle 10"/>
          <p:cNvSpPr/>
          <p:nvPr/>
        </p:nvSpPr>
        <p:spPr>
          <a:xfrm>
            <a:off x="4837340" y="5446486"/>
            <a:ext cx="161925" cy="161925"/>
          </a:xfrm>
          <a:prstGeom prst="rect">
            <a:avLst/>
          </a:prstGeom>
          <a:solidFill>
            <a:schemeClr val="bg1"/>
          </a:solidFill>
          <a:ln w="63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Rectangle 11"/>
          <p:cNvSpPr/>
          <p:nvPr/>
        </p:nvSpPr>
        <p:spPr>
          <a:xfrm>
            <a:off x="4827474" y="5117867"/>
            <a:ext cx="161925" cy="161925"/>
          </a:xfrm>
          <a:prstGeom prst="rect">
            <a:avLst/>
          </a:prstGeom>
          <a:solidFill>
            <a:schemeClr val="bg1"/>
          </a:solidFill>
          <a:ln w="63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Rectangle 12"/>
          <p:cNvSpPr/>
          <p:nvPr/>
        </p:nvSpPr>
        <p:spPr>
          <a:xfrm>
            <a:off x="4726443" y="6943949"/>
            <a:ext cx="188457" cy="199801"/>
          </a:xfrm>
          <a:prstGeom prst="rect">
            <a:avLst/>
          </a:prstGeom>
          <a:solidFill>
            <a:schemeClr val="bg1"/>
          </a:solidFill>
          <a:ln w="63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Rectangle 13"/>
          <p:cNvSpPr/>
          <p:nvPr/>
        </p:nvSpPr>
        <p:spPr>
          <a:xfrm>
            <a:off x="8250804" y="7264955"/>
            <a:ext cx="193109" cy="235983"/>
          </a:xfrm>
          <a:prstGeom prst="rect">
            <a:avLst/>
          </a:prstGeom>
          <a:solidFill>
            <a:schemeClr val="bg1"/>
          </a:solidFill>
          <a:ln w="63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Rectangle 14"/>
          <p:cNvSpPr/>
          <p:nvPr/>
        </p:nvSpPr>
        <p:spPr>
          <a:xfrm>
            <a:off x="7758112" y="6809016"/>
            <a:ext cx="1175657" cy="408214"/>
          </a:xfrm>
          <a:prstGeom prst="rect">
            <a:avLst/>
          </a:prstGeom>
          <a:solidFill>
            <a:schemeClr val="bg1"/>
          </a:solidFill>
          <a:ln w="63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218918615"/>
      </p:ext>
    </p:extLst>
  </p:cSld>
  <p:clrMapOvr>
    <a:masterClrMapping/>
  </p:clrMapOvr>
  <p:transition>
    <p:randomBar/>
  </p:transition>
  <p:timing>
    <p:tnLst>
      <p:par>
        <p:cTn id="1" dur="indefinite" restart="never" nodeType="tmRoot"/>
      </p:par>
    </p:tnLst>
  </p:timing>
</p:sld>
</file>

<file path=ppt/theme/theme1.xml><?xml version="1.0" encoding="utf-8"?>
<a:theme xmlns:a="http://schemas.openxmlformats.org/drawingml/2006/main" name="blank">
  <a:themeElements>
    <a:clrScheme name="Custom 3">
      <a:dk1>
        <a:srgbClr val="000000"/>
      </a:dk1>
      <a:lt1>
        <a:srgbClr val="FFFFFF"/>
      </a:lt1>
      <a:dk2>
        <a:srgbClr val="E98300"/>
      </a:dk2>
      <a:lt2>
        <a:srgbClr val="981E32"/>
      </a:lt2>
      <a:accent1>
        <a:srgbClr val="0A2F85"/>
      </a:accent1>
      <a:accent2>
        <a:srgbClr val="00ADD0"/>
      </a:accent2>
      <a:accent3>
        <a:srgbClr val="E98300"/>
      </a:accent3>
      <a:accent4>
        <a:srgbClr val="7AB800"/>
      </a:accent4>
      <a:accent5>
        <a:srgbClr val="981E32"/>
      </a:accent5>
      <a:accent6>
        <a:srgbClr val="A59D95"/>
      </a:accent6>
      <a:hlink>
        <a:srgbClr val="0A2F85"/>
      </a:hlink>
      <a:folHlink>
        <a:srgbClr val="FFB658"/>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Gabarit_PPT 1">
        <a:dk1>
          <a:srgbClr val="000000"/>
        </a:dk1>
        <a:lt1>
          <a:srgbClr val="FFFFFF"/>
        </a:lt1>
        <a:dk2>
          <a:srgbClr val="E98300"/>
        </a:dk2>
        <a:lt2>
          <a:srgbClr val="981E32"/>
        </a:lt2>
        <a:accent1>
          <a:srgbClr val="7AB800"/>
        </a:accent1>
        <a:accent2>
          <a:srgbClr val="00ADD0"/>
        </a:accent2>
        <a:accent3>
          <a:srgbClr val="FFFFFF"/>
        </a:accent3>
        <a:accent4>
          <a:srgbClr val="000000"/>
        </a:accent4>
        <a:accent5>
          <a:srgbClr val="BED8AA"/>
        </a:accent5>
        <a:accent6>
          <a:srgbClr val="009CBC"/>
        </a:accent6>
        <a:hlink>
          <a:srgbClr val="0A2F85"/>
        </a:hlink>
        <a:folHlink>
          <a:srgbClr val="A59D9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396C7F27AA0D64E8F7DF960FC2D8BE3" ma:contentTypeVersion="1" ma:contentTypeDescription="Create a new document." ma:contentTypeScope="" ma:versionID="7be36d279d6d568d54963ab7aa0dc427">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31DFF3-459E-4B92-9221-DF6EF800022E}">
  <ds:schemaRefs>
    <ds:schemaRef ds:uri="http://www.w3.org/XML/1998/namespace"/>
    <ds:schemaRef ds:uri="http://schemas.microsoft.com/sharepoint/v3"/>
    <ds:schemaRef ds:uri="http://purl.org/dc/dcmitype/"/>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74E07559-D2EE-4ABB-B78C-B62D5B35B5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A1A4FB07-07BF-4C29-92EC-D22850673D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456</TotalTime>
  <Words>349</Words>
  <Application>Microsoft Office PowerPoint</Application>
  <PresentationFormat>A3 Paper (297x420 mm)</PresentationFormat>
  <Paragraphs>74</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blank</vt:lpstr>
      <vt:lpstr>Slide 1</vt:lpstr>
      <vt:lpstr>Slide 2</vt:lpstr>
      <vt:lpstr>Slide 3</vt:lpstr>
      <vt:lpstr>Slide 4</vt:lpstr>
    </vt:vector>
  </TitlesOfParts>
  <Company>Technip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Colin Hetherington</dc:creator>
  <cp:lastModifiedBy>Admin</cp:lastModifiedBy>
  <cp:revision>87</cp:revision>
  <dcterms:created xsi:type="dcterms:W3CDTF">2014-02-28T08:38:28Z</dcterms:created>
  <dcterms:modified xsi:type="dcterms:W3CDTF">2025-04-21T17:13:23Z</dcterms:modified>
</cp:coreProperties>
</file>