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256" r:id="rId5"/>
    <p:sldId id="257" r:id="rId6"/>
    <p:sldId id="259" r:id="rId7"/>
    <p:sldId id="260" r:id="rId8"/>
    <p:sldId id="261" r:id="rId9"/>
  </p:sldIdLst>
  <p:sldSz cx="9601200" cy="12801600" type="A3"/>
  <p:notesSz cx="7104063" cy="10234613"/>
  <p:defaultTextStyle>
    <a:defPPr>
      <a:defRPr lang="fr-FR"/>
    </a:defPPr>
    <a:lvl1pPr algn="l" defTabSz="640080" rtl="0" fontAlgn="base">
      <a:spcBef>
        <a:spcPct val="0"/>
      </a:spcBef>
      <a:spcAft>
        <a:spcPct val="0"/>
      </a:spcAft>
      <a:defRPr kern="1200">
        <a:solidFill>
          <a:schemeClr val="tx1"/>
        </a:solidFill>
        <a:latin typeface="Arial" pitchFamily="34" charset="0"/>
        <a:ea typeface="+mn-ea"/>
        <a:cs typeface="Arial" pitchFamily="34" charset="0"/>
      </a:defRPr>
    </a:lvl1pPr>
    <a:lvl2pPr marL="640080" algn="l" defTabSz="640080" rtl="0" fontAlgn="base">
      <a:spcBef>
        <a:spcPct val="0"/>
      </a:spcBef>
      <a:spcAft>
        <a:spcPct val="0"/>
      </a:spcAft>
      <a:defRPr kern="1200">
        <a:solidFill>
          <a:schemeClr val="tx1"/>
        </a:solidFill>
        <a:latin typeface="Arial" pitchFamily="34" charset="0"/>
        <a:ea typeface="+mn-ea"/>
        <a:cs typeface="Arial" pitchFamily="34" charset="0"/>
      </a:defRPr>
    </a:lvl2pPr>
    <a:lvl3pPr marL="1280160" algn="l" defTabSz="640080" rtl="0" fontAlgn="base">
      <a:spcBef>
        <a:spcPct val="0"/>
      </a:spcBef>
      <a:spcAft>
        <a:spcPct val="0"/>
      </a:spcAft>
      <a:defRPr kern="1200">
        <a:solidFill>
          <a:schemeClr val="tx1"/>
        </a:solidFill>
        <a:latin typeface="Arial" pitchFamily="34" charset="0"/>
        <a:ea typeface="+mn-ea"/>
        <a:cs typeface="Arial" pitchFamily="34" charset="0"/>
      </a:defRPr>
    </a:lvl3pPr>
    <a:lvl4pPr marL="1920240" algn="l" defTabSz="640080" rtl="0" fontAlgn="base">
      <a:spcBef>
        <a:spcPct val="0"/>
      </a:spcBef>
      <a:spcAft>
        <a:spcPct val="0"/>
      </a:spcAft>
      <a:defRPr kern="1200">
        <a:solidFill>
          <a:schemeClr val="tx1"/>
        </a:solidFill>
        <a:latin typeface="Arial" pitchFamily="34" charset="0"/>
        <a:ea typeface="+mn-ea"/>
        <a:cs typeface="Arial" pitchFamily="34" charset="0"/>
      </a:defRPr>
    </a:lvl4pPr>
    <a:lvl5pPr marL="2560320" algn="l" defTabSz="640080" rtl="0" fontAlgn="base">
      <a:spcBef>
        <a:spcPct val="0"/>
      </a:spcBef>
      <a:spcAft>
        <a:spcPct val="0"/>
      </a:spcAft>
      <a:defRPr kern="1200">
        <a:solidFill>
          <a:schemeClr val="tx1"/>
        </a:solidFill>
        <a:latin typeface="Arial" pitchFamily="34" charset="0"/>
        <a:ea typeface="+mn-ea"/>
        <a:cs typeface="Arial" pitchFamily="34" charset="0"/>
      </a:defRPr>
    </a:lvl5pPr>
    <a:lvl6pPr marL="3200400" algn="l" defTabSz="1280160" rtl="0" eaLnBrk="1" latinLnBrk="0" hangingPunct="1">
      <a:defRPr kern="1200">
        <a:solidFill>
          <a:schemeClr val="tx1"/>
        </a:solidFill>
        <a:latin typeface="Arial" pitchFamily="34" charset="0"/>
        <a:ea typeface="+mn-ea"/>
        <a:cs typeface="Arial" pitchFamily="34" charset="0"/>
      </a:defRPr>
    </a:lvl6pPr>
    <a:lvl7pPr marL="3840480" algn="l" defTabSz="1280160" rtl="0" eaLnBrk="1" latinLnBrk="0" hangingPunct="1">
      <a:defRPr kern="1200">
        <a:solidFill>
          <a:schemeClr val="tx1"/>
        </a:solidFill>
        <a:latin typeface="Arial" pitchFamily="34" charset="0"/>
        <a:ea typeface="+mn-ea"/>
        <a:cs typeface="Arial" pitchFamily="34" charset="0"/>
      </a:defRPr>
    </a:lvl7pPr>
    <a:lvl8pPr marL="4480560" algn="l" defTabSz="1280160" rtl="0" eaLnBrk="1" latinLnBrk="0" hangingPunct="1">
      <a:defRPr kern="1200">
        <a:solidFill>
          <a:schemeClr val="tx1"/>
        </a:solidFill>
        <a:latin typeface="Arial" pitchFamily="34" charset="0"/>
        <a:ea typeface="+mn-ea"/>
        <a:cs typeface="Arial" pitchFamily="34" charset="0"/>
      </a:defRPr>
    </a:lvl8pPr>
    <a:lvl9pPr marL="5120640" algn="l" defTabSz="128016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5E6A71"/>
    <a:srgbClr val="0A2F85"/>
    <a:srgbClr val="0046AD"/>
    <a:srgbClr val="3FCFD5"/>
    <a:srgbClr val="E6E6E6"/>
    <a:srgbClr val="A59D95"/>
    <a:srgbClr val="00ADD0"/>
    <a:srgbClr val="E0DED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67" autoAdjust="0"/>
    <p:restoredTop sz="94714" autoAdjust="0"/>
  </p:normalViewPr>
  <p:slideViewPr>
    <p:cSldViewPr snapToGrid="0">
      <p:cViewPr>
        <p:scale>
          <a:sx n="67" d="100"/>
          <a:sy n="67" d="100"/>
        </p:scale>
        <p:origin x="-486" y="-78"/>
      </p:cViewPr>
      <p:guideLst>
        <p:guide orient="horz"/>
        <p:guide pos="6047"/>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fr-FR"/>
          </a:p>
        </p:txBody>
      </p:sp>
      <p:sp>
        <p:nvSpPr>
          <p:cNvPr id="126979" name="Rectangle 3"/>
          <p:cNvSpPr>
            <a:spLocks noGrp="1" noChangeArrowheads="1"/>
          </p:cNvSpPr>
          <p:nvPr>
            <p:ph type="dt" sz="quarter" idx="1"/>
          </p:nvPr>
        </p:nvSpPr>
        <p:spPr bwMode="auto">
          <a:xfrm>
            <a:off x="4023836" y="1"/>
            <a:ext cx="3078639"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EC19961E-99E8-4EEB-B89B-F6A8BF1AC4EE}" type="datetimeFigureOut">
              <a:rPr lang="fr-FR"/>
              <a:pPr/>
              <a:t>21/04/2025</a:t>
            </a:fld>
            <a:endParaRPr lang="fr-FR"/>
          </a:p>
        </p:txBody>
      </p:sp>
      <p:sp>
        <p:nvSpPr>
          <p:cNvPr id="126980" name="Rectangle 4"/>
          <p:cNvSpPr>
            <a:spLocks noGrp="1" noChangeArrowheads="1"/>
          </p:cNvSpPr>
          <p:nvPr>
            <p:ph type="ftr" sz="quarter" idx="2"/>
          </p:nvPr>
        </p:nvSpPr>
        <p:spPr bwMode="auto">
          <a:xfrm>
            <a:off x="1" y="9721851"/>
            <a:ext cx="3078639"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fr-FR"/>
          </a:p>
        </p:txBody>
      </p:sp>
      <p:sp>
        <p:nvSpPr>
          <p:cNvPr id="126981" name="Rectangle 5"/>
          <p:cNvSpPr>
            <a:spLocks noGrp="1" noChangeArrowheads="1"/>
          </p:cNvSpPr>
          <p:nvPr>
            <p:ph type="sldNum" sz="quarter" idx="3"/>
          </p:nvPr>
        </p:nvSpPr>
        <p:spPr bwMode="auto">
          <a:xfrm>
            <a:off x="4023836" y="9721851"/>
            <a:ext cx="3078639"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DC0BAFF6-A690-41BB-BBB8-AE11BE1F0601}" type="slidenum">
              <a:rPr lang="fr-FR"/>
              <a:pPr/>
              <a:t>‹#›</a:t>
            </a:fld>
            <a:endParaRPr lang="fr-FR"/>
          </a:p>
        </p:txBody>
      </p:sp>
    </p:spTree>
    <p:extLst>
      <p:ext uri="{BB962C8B-B14F-4D97-AF65-F5344CB8AC3E}">
        <p14:creationId xmlns="" xmlns:p14="http://schemas.microsoft.com/office/powerpoint/2010/main" val="13800029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hdr" sz="quarter"/>
          </p:nvPr>
        </p:nvSpPr>
        <p:spPr bwMode="auto">
          <a:xfrm>
            <a:off x="1" y="1"/>
            <a:ext cx="3078639"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cs typeface="Arial" charset="0"/>
              </a:defRPr>
            </a:lvl1pPr>
          </a:lstStyle>
          <a:p>
            <a:pPr>
              <a:defRPr/>
            </a:pPr>
            <a:endParaRPr lang="fr-FR"/>
          </a:p>
        </p:txBody>
      </p:sp>
      <p:sp>
        <p:nvSpPr>
          <p:cNvPr id="145411" name="Rectangle 3"/>
          <p:cNvSpPr>
            <a:spLocks noGrp="1" noChangeArrowheads="1"/>
          </p:cNvSpPr>
          <p:nvPr>
            <p:ph type="dt" idx="1"/>
          </p:nvPr>
        </p:nvSpPr>
        <p:spPr bwMode="auto">
          <a:xfrm>
            <a:off x="4023836" y="1"/>
            <a:ext cx="3078639"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charset="0"/>
              </a:defRPr>
            </a:lvl1pPr>
          </a:lstStyle>
          <a:p>
            <a:pPr>
              <a:defRPr/>
            </a:pPr>
            <a:fld id="{F8E44F4E-9E62-4C65-A6C5-CF6952F08929}" type="datetimeFigureOut">
              <a:rPr lang="fr-FR"/>
              <a:pPr>
                <a:defRPr/>
              </a:pPr>
              <a:t>21/04/2025</a:t>
            </a:fld>
            <a:endParaRPr lang="fr-FR"/>
          </a:p>
        </p:txBody>
      </p:sp>
      <p:sp>
        <p:nvSpPr>
          <p:cNvPr id="34820" name="Rectangle 4"/>
          <p:cNvSpPr>
            <a:spLocks noGrp="1" noRot="1" noChangeAspect="1" noChangeArrowheads="1" noTextEdit="1"/>
          </p:cNvSpPr>
          <p:nvPr>
            <p:ph type="sldImg" idx="2"/>
          </p:nvPr>
        </p:nvSpPr>
        <p:spPr bwMode="auto">
          <a:xfrm>
            <a:off x="2112963" y="768350"/>
            <a:ext cx="2878137" cy="3836988"/>
          </a:xfrm>
          <a:prstGeom prst="rect">
            <a:avLst/>
          </a:prstGeom>
          <a:noFill/>
          <a:ln w="9525">
            <a:solidFill>
              <a:srgbClr val="000000"/>
            </a:solidFill>
            <a:miter lim="800000"/>
            <a:headEnd/>
            <a:tailEnd/>
          </a:ln>
        </p:spPr>
      </p:sp>
      <p:sp>
        <p:nvSpPr>
          <p:cNvPr id="145413" name="Rectangle 5"/>
          <p:cNvSpPr>
            <a:spLocks noGrp="1" noChangeArrowheads="1"/>
          </p:cNvSpPr>
          <p:nvPr>
            <p:ph type="body" sz="quarter" idx="3"/>
          </p:nvPr>
        </p:nvSpPr>
        <p:spPr bwMode="auto">
          <a:xfrm>
            <a:off x="710090" y="4860925"/>
            <a:ext cx="5683886"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45414" name="Rectangle 6"/>
          <p:cNvSpPr>
            <a:spLocks noGrp="1" noChangeArrowheads="1"/>
          </p:cNvSpPr>
          <p:nvPr>
            <p:ph type="ftr" sz="quarter" idx="4"/>
          </p:nvPr>
        </p:nvSpPr>
        <p:spPr bwMode="auto">
          <a:xfrm>
            <a:off x="1" y="9721851"/>
            <a:ext cx="3078639"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cs typeface="Arial" charset="0"/>
              </a:defRPr>
            </a:lvl1pPr>
          </a:lstStyle>
          <a:p>
            <a:pPr>
              <a:defRPr/>
            </a:pPr>
            <a:endParaRPr lang="fr-FR"/>
          </a:p>
        </p:txBody>
      </p:sp>
      <p:sp>
        <p:nvSpPr>
          <p:cNvPr id="145415" name="Rectangle 7"/>
          <p:cNvSpPr>
            <a:spLocks noGrp="1" noChangeArrowheads="1"/>
          </p:cNvSpPr>
          <p:nvPr>
            <p:ph type="sldNum" sz="quarter" idx="5"/>
          </p:nvPr>
        </p:nvSpPr>
        <p:spPr bwMode="auto">
          <a:xfrm>
            <a:off x="4023836" y="9721851"/>
            <a:ext cx="3078639"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cs typeface="Arial" charset="0"/>
              </a:defRPr>
            </a:lvl1pPr>
          </a:lstStyle>
          <a:p>
            <a:pPr>
              <a:defRPr/>
            </a:pPr>
            <a:fld id="{41FF691F-9BD2-4954-9547-D5A4495C286C}" type="slidenum">
              <a:rPr lang="fr-FR"/>
              <a:pPr>
                <a:defRPr/>
              </a:pPr>
              <a:t>‹#›</a:t>
            </a:fld>
            <a:endParaRPr lang="fr-FR"/>
          </a:p>
        </p:txBody>
      </p:sp>
    </p:spTree>
    <p:extLst>
      <p:ext uri="{BB962C8B-B14F-4D97-AF65-F5344CB8AC3E}">
        <p14:creationId xmlns="" xmlns:p14="http://schemas.microsoft.com/office/powerpoint/2010/main" val="2754550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Calibri" pitchFamily="34" charset="0"/>
        <a:ea typeface="+mn-ea"/>
        <a:cs typeface="+mn-cs"/>
      </a:defRPr>
    </a:lvl1pPr>
    <a:lvl2pPr marL="640080" algn="l" rtl="0" eaLnBrk="0" fontAlgn="base" hangingPunct="0">
      <a:spcBef>
        <a:spcPct val="30000"/>
      </a:spcBef>
      <a:spcAft>
        <a:spcPct val="0"/>
      </a:spcAft>
      <a:defRPr sz="1700" kern="1200">
        <a:solidFill>
          <a:schemeClr val="tx1"/>
        </a:solidFill>
        <a:latin typeface="Calibri" pitchFamily="34" charset="0"/>
        <a:ea typeface="+mn-ea"/>
        <a:cs typeface="+mn-cs"/>
      </a:defRPr>
    </a:lvl2pPr>
    <a:lvl3pPr marL="1280160" algn="l" rtl="0" eaLnBrk="0" fontAlgn="base" hangingPunct="0">
      <a:spcBef>
        <a:spcPct val="30000"/>
      </a:spcBef>
      <a:spcAft>
        <a:spcPct val="0"/>
      </a:spcAft>
      <a:defRPr sz="1700" kern="1200">
        <a:solidFill>
          <a:schemeClr val="tx1"/>
        </a:solidFill>
        <a:latin typeface="Calibri" pitchFamily="34" charset="0"/>
        <a:ea typeface="+mn-ea"/>
        <a:cs typeface="+mn-cs"/>
      </a:defRPr>
    </a:lvl3pPr>
    <a:lvl4pPr marL="1920240" algn="l" rtl="0" eaLnBrk="0" fontAlgn="base" hangingPunct="0">
      <a:spcBef>
        <a:spcPct val="30000"/>
      </a:spcBef>
      <a:spcAft>
        <a:spcPct val="0"/>
      </a:spcAft>
      <a:defRPr sz="1700" kern="1200">
        <a:solidFill>
          <a:schemeClr val="tx1"/>
        </a:solidFill>
        <a:latin typeface="Calibri" pitchFamily="34" charset="0"/>
        <a:ea typeface="+mn-ea"/>
        <a:cs typeface="+mn-cs"/>
      </a:defRPr>
    </a:lvl4pPr>
    <a:lvl5pPr marL="2560320" algn="l" rtl="0" eaLnBrk="0" fontAlgn="base" hangingPunct="0">
      <a:spcBef>
        <a:spcPct val="30000"/>
      </a:spcBef>
      <a:spcAft>
        <a:spcPct val="0"/>
      </a:spcAft>
      <a:defRPr sz="1700" kern="1200">
        <a:solidFill>
          <a:schemeClr val="tx1"/>
        </a:solidFill>
        <a:latin typeface="Calibri" pitchFamily="34" charset="0"/>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2112963" y="768350"/>
            <a:ext cx="2878137" cy="3836988"/>
          </a:xfrm>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2112963" y="768350"/>
            <a:ext cx="2878137" cy="3836988"/>
          </a:xfrm>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2112963" y="768350"/>
            <a:ext cx="2878137" cy="3836988"/>
          </a:xfrm>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2112963" y="768350"/>
            <a:ext cx="2878137" cy="3836988"/>
          </a:xfrm>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xfrm>
            <a:off x="2112963" y="768350"/>
            <a:ext cx="2878137" cy="3836988"/>
          </a:xfrm>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51237" name="Rectangle 3"/>
          <p:cNvSpPr>
            <a:spLocks noChangeArrowheads="1"/>
          </p:cNvSpPr>
          <p:nvPr/>
        </p:nvSpPr>
        <p:spPr bwMode="gray">
          <a:xfrm>
            <a:off x="4900612" y="0"/>
            <a:ext cx="4700588" cy="10810240"/>
          </a:xfrm>
          <a:prstGeom prst="rect">
            <a:avLst/>
          </a:prstGeom>
          <a:solidFill>
            <a:schemeClr val="folHlink"/>
          </a:solidFill>
          <a:ln w="9525">
            <a:noFill/>
            <a:miter lim="800000"/>
            <a:headEnd/>
            <a:tailEnd/>
          </a:ln>
        </p:spPr>
        <p:txBody>
          <a:bodyPr wrap="none" lIns="128016" tIns="64008" rIns="128016" bIns="64008" anchor="ctr"/>
          <a:lstStyle/>
          <a:p>
            <a:endParaRPr lang="en-US"/>
          </a:p>
        </p:txBody>
      </p:sp>
      <p:grpSp>
        <p:nvGrpSpPr>
          <p:cNvPr id="51222" name="Group 6"/>
          <p:cNvGrpSpPr>
            <a:grpSpLocks/>
          </p:cNvGrpSpPr>
          <p:nvPr/>
        </p:nvGrpSpPr>
        <p:grpSpPr bwMode="auto">
          <a:xfrm>
            <a:off x="0" y="0"/>
            <a:ext cx="9599534" cy="11050271"/>
            <a:chOff x="0" y="0"/>
            <a:chExt cx="5759" cy="3729"/>
          </a:xfrm>
        </p:grpSpPr>
        <p:sp>
          <p:nvSpPr>
            <p:cNvPr id="51223" name="Rectangle 7"/>
            <p:cNvSpPr>
              <a:spLocks noChangeArrowheads="1"/>
            </p:cNvSpPr>
            <p:nvPr/>
          </p:nvSpPr>
          <p:spPr bwMode="gray">
            <a:xfrm>
              <a:off x="0" y="0"/>
              <a:ext cx="159" cy="3688"/>
            </a:xfrm>
            <a:prstGeom prst="rect">
              <a:avLst/>
            </a:prstGeom>
            <a:solidFill>
              <a:schemeClr val="bg1"/>
            </a:solidFill>
            <a:ln w="9525">
              <a:noFill/>
              <a:miter lim="800000"/>
              <a:headEnd/>
              <a:tailEnd/>
            </a:ln>
          </p:spPr>
          <p:txBody>
            <a:bodyPr wrap="none" anchor="ctr"/>
            <a:lstStyle/>
            <a:p>
              <a:endParaRPr lang="en-US"/>
            </a:p>
          </p:txBody>
        </p:sp>
        <p:sp>
          <p:nvSpPr>
            <p:cNvPr id="51224" name="Rectangle 8"/>
            <p:cNvSpPr>
              <a:spLocks noChangeArrowheads="1"/>
            </p:cNvSpPr>
            <p:nvPr/>
          </p:nvSpPr>
          <p:spPr bwMode="gray">
            <a:xfrm>
              <a:off x="0" y="0"/>
              <a:ext cx="5759" cy="159"/>
            </a:xfrm>
            <a:prstGeom prst="rect">
              <a:avLst/>
            </a:prstGeom>
            <a:solidFill>
              <a:schemeClr val="bg1"/>
            </a:solidFill>
            <a:ln w="9525">
              <a:noFill/>
              <a:miter lim="800000"/>
              <a:headEnd/>
              <a:tailEnd/>
            </a:ln>
          </p:spPr>
          <p:txBody>
            <a:bodyPr wrap="none" anchor="ctr"/>
            <a:lstStyle/>
            <a:p>
              <a:endParaRPr lang="en-US"/>
            </a:p>
          </p:txBody>
        </p:sp>
        <p:sp>
          <p:nvSpPr>
            <p:cNvPr id="51225" name="Rectangle 9"/>
            <p:cNvSpPr>
              <a:spLocks noChangeArrowheads="1"/>
            </p:cNvSpPr>
            <p:nvPr/>
          </p:nvSpPr>
          <p:spPr bwMode="gray">
            <a:xfrm>
              <a:off x="0" y="3570"/>
              <a:ext cx="5759" cy="159"/>
            </a:xfrm>
            <a:prstGeom prst="rect">
              <a:avLst/>
            </a:prstGeom>
            <a:solidFill>
              <a:schemeClr val="bg1"/>
            </a:solidFill>
            <a:ln w="9525">
              <a:noFill/>
              <a:miter lim="800000"/>
              <a:headEnd/>
              <a:tailEnd/>
            </a:ln>
          </p:spPr>
          <p:txBody>
            <a:bodyPr wrap="none" anchor="ctr"/>
            <a:lstStyle/>
            <a:p>
              <a:endParaRPr lang="en-US"/>
            </a:p>
          </p:txBody>
        </p:sp>
      </p:grpSp>
      <p:grpSp>
        <p:nvGrpSpPr>
          <p:cNvPr id="51231" name="Group 31"/>
          <p:cNvGrpSpPr>
            <a:grpSpLocks/>
          </p:cNvGrpSpPr>
          <p:nvPr/>
        </p:nvGrpSpPr>
        <p:grpSpPr bwMode="auto">
          <a:xfrm>
            <a:off x="1" y="1475740"/>
            <a:ext cx="7992666" cy="2148418"/>
            <a:chOff x="0" y="498"/>
            <a:chExt cx="4795" cy="725"/>
          </a:xfrm>
        </p:grpSpPr>
        <p:sp>
          <p:nvSpPr>
            <p:cNvPr id="51227" name="Rectangle 10"/>
            <p:cNvSpPr>
              <a:spLocks noChangeArrowheads="1"/>
            </p:cNvSpPr>
            <p:nvPr userDrawn="1"/>
          </p:nvSpPr>
          <p:spPr bwMode="gray">
            <a:xfrm>
              <a:off x="0" y="498"/>
              <a:ext cx="3888" cy="725"/>
            </a:xfrm>
            <a:prstGeom prst="rect">
              <a:avLst/>
            </a:prstGeom>
            <a:solidFill>
              <a:schemeClr val="bg1"/>
            </a:solidFill>
            <a:ln w="9525">
              <a:noFill/>
              <a:miter lim="800000"/>
              <a:headEnd/>
              <a:tailEnd/>
            </a:ln>
          </p:spPr>
          <p:txBody>
            <a:bodyPr lIns="540000" tIns="0" rIns="360000" bIns="0" anchor="ctr"/>
            <a:lstStyle/>
            <a:p>
              <a:pPr defTabSz="1280160">
                <a:lnSpc>
                  <a:spcPct val="90000"/>
                </a:lnSpc>
              </a:pPr>
              <a:endParaRPr lang="en-US" sz="3600" b="1"/>
            </a:p>
          </p:txBody>
        </p:sp>
        <p:sp>
          <p:nvSpPr>
            <p:cNvPr id="51228" name="Rectangle 11"/>
            <p:cNvSpPr>
              <a:spLocks noChangeArrowheads="1"/>
            </p:cNvSpPr>
            <p:nvPr userDrawn="1"/>
          </p:nvSpPr>
          <p:spPr bwMode="gray">
            <a:xfrm>
              <a:off x="4704" y="498"/>
              <a:ext cx="91" cy="725"/>
            </a:xfrm>
            <a:prstGeom prst="rect">
              <a:avLst/>
            </a:prstGeom>
            <a:solidFill>
              <a:schemeClr val="bg1"/>
            </a:solidFill>
            <a:ln w="9525">
              <a:noFill/>
              <a:miter lim="800000"/>
              <a:headEnd/>
              <a:tailEnd/>
            </a:ln>
          </p:spPr>
          <p:txBody>
            <a:bodyPr wrap="none" anchor="ctr"/>
            <a:lstStyle/>
            <a:p>
              <a:endParaRPr lang="en-US"/>
            </a:p>
          </p:txBody>
        </p:sp>
        <p:sp>
          <p:nvSpPr>
            <p:cNvPr id="51229" name="Rectangle 12"/>
            <p:cNvSpPr>
              <a:spLocks noChangeArrowheads="1"/>
            </p:cNvSpPr>
            <p:nvPr userDrawn="1"/>
          </p:nvSpPr>
          <p:spPr bwMode="gray">
            <a:xfrm>
              <a:off x="4431" y="498"/>
              <a:ext cx="181" cy="725"/>
            </a:xfrm>
            <a:prstGeom prst="rect">
              <a:avLst/>
            </a:prstGeom>
            <a:solidFill>
              <a:schemeClr val="bg1"/>
            </a:solidFill>
            <a:ln w="9525">
              <a:noFill/>
              <a:miter lim="800000"/>
              <a:headEnd/>
              <a:tailEnd/>
            </a:ln>
          </p:spPr>
          <p:txBody>
            <a:bodyPr wrap="none" anchor="ctr"/>
            <a:lstStyle/>
            <a:p>
              <a:endParaRPr lang="en-US"/>
            </a:p>
          </p:txBody>
        </p:sp>
        <p:sp>
          <p:nvSpPr>
            <p:cNvPr id="51230" name="Rectangle 13"/>
            <p:cNvSpPr>
              <a:spLocks noChangeArrowheads="1"/>
            </p:cNvSpPr>
            <p:nvPr userDrawn="1"/>
          </p:nvSpPr>
          <p:spPr bwMode="gray">
            <a:xfrm>
              <a:off x="3978" y="498"/>
              <a:ext cx="363" cy="725"/>
            </a:xfrm>
            <a:prstGeom prst="rect">
              <a:avLst/>
            </a:prstGeom>
            <a:solidFill>
              <a:schemeClr val="bg1"/>
            </a:solidFill>
            <a:ln w="9525">
              <a:noFill/>
              <a:miter lim="800000"/>
              <a:headEnd/>
              <a:tailEnd/>
            </a:ln>
          </p:spPr>
          <p:txBody>
            <a:bodyPr wrap="none" anchor="ctr"/>
            <a:lstStyle/>
            <a:p>
              <a:endParaRPr lang="en-US"/>
            </a:p>
          </p:txBody>
        </p:sp>
      </p:grpSp>
      <p:sp>
        <p:nvSpPr>
          <p:cNvPr id="51213" name="Espace réservé du titre 1"/>
          <p:cNvSpPr>
            <a:spLocks noGrp="1"/>
          </p:cNvSpPr>
          <p:nvPr>
            <p:ph type="ctrTitle"/>
          </p:nvPr>
        </p:nvSpPr>
        <p:spPr>
          <a:xfrm>
            <a:off x="0" y="1475740"/>
            <a:ext cx="6480810" cy="2148418"/>
          </a:xfrm>
          <a:ln algn="ctr"/>
        </p:spPr>
        <p:txBody>
          <a:bodyPr lIns="756000" rIns="504000"/>
          <a:lstStyle>
            <a:lvl1pPr defTabSz="1280160" eaLnBrk="1" hangingPunct="1">
              <a:defRPr smtClean="0">
                <a:solidFill>
                  <a:schemeClr val="tx1"/>
                </a:solidFill>
                <a:latin typeface="Arial" pitchFamily="34" charset="0"/>
                <a:cs typeface="Arial" pitchFamily="34" charset="0"/>
              </a:defRPr>
            </a:lvl1pPr>
          </a:lstStyle>
          <a:p>
            <a:r>
              <a:rPr lang="en-US" smtClean="0"/>
              <a:t>Click to edit Master title style</a:t>
            </a:r>
          </a:p>
        </p:txBody>
      </p:sp>
      <p:sp>
        <p:nvSpPr>
          <p:cNvPr id="5" name="Espace réservé du pied de page 4"/>
          <p:cNvSpPr>
            <a:spLocks noGrp="1"/>
          </p:cNvSpPr>
          <p:nvPr>
            <p:ph type="ftr" sz="quarter" idx="3"/>
          </p:nvPr>
        </p:nvSpPr>
        <p:spPr/>
        <p:txBody>
          <a:bodyPr/>
          <a:lstStyle>
            <a:lvl1pPr>
              <a:defRPr/>
            </a:lvl1pPr>
          </a:lstStyle>
          <a:p>
            <a:r>
              <a:rPr lang="en-US"/>
              <a:t>Footer can be customized</a:t>
            </a:r>
          </a:p>
        </p:txBody>
      </p:sp>
      <p:sp>
        <p:nvSpPr>
          <p:cNvPr id="6" name="Espace réservé du numéro de diapositive 5"/>
          <p:cNvSpPr>
            <a:spLocks noGrp="1"/>
          </p:cNvSpPr>
          <p:nvPr>
            <p:ph type="sldNum" sz="quarter" idx="4"/>
          </p:nvPr>
        </p:nvSpPr>
        <p:spPr/>
        <p:txBody>
          <a:bodyPr/>
          <a:lstStyle>
            <a:lvl1pPr algn="r">
              <a:defRPr sz="1100">
                <a:solidFill>
                  <a:srgbClr val="898989"/>
                </a:solidFill>
              </a:defRPr>
            </a:lvl1pPr>
          </a:lstStyle>
          <a:p>
            <a:pPr>
              <a:defRPr/>
            </a:pPr>
            <a:fld id="{7B35CF77-8BC4-45D2-BCA9-E721C4E62387}" type="slidenum">
              <a:rPr lang="fr-FR"/>
              <a:pPr>
                <a:defRPr/>
              </a:pPr>
              <a:t>‹#›</a:t>
            </a:fld>
            <a:endParaRPr lang="fr-FR"/>
          </a:p>
        </p:txBody>
      </p:sp>
      <p:grpSp>
        <p:nvGrpSpPr>
          <p:cNvPr id="51253" name="Group 53"/>
          <p:cNvGrpSpPr>
            <a:grpSpLocks/>
          </p:cNvGrpSpPr>
          <p:nvPr userDrawn="1"/>
        </p:nvGrpSpPr>
        <p:grpSpPr bwMode="auto">
          <a:xfrm>
            <a:off x="8276036" y="11862224"/>
            <a:ext cx="1055131" cy="616373"/>
            <a:chOff x="4965" y="4003"/>
            <a:chExt cx="633" cy="208"/>
          </a:xfrm>
        </p:grpSpPr>
        <p:sp>
          <p:nvSpPr>
            <p:cNvPr id="1040" name="Freeform 16"/>
            <p:cNvSpPr>
              <a:spLocks/>
            </p:cNvSpPr>
            <p:nvPr userDrawn="1"/>
          </p:nvSpPr>
          <p:spPr bwMode="gray">
            <a:xfrm>
              <a:off x="5457" y="4043"/>
              <a:ext cx="46" cy="84"/>
            </a:xfrm>
            <a:custGeom>
              <a:avLst/>
              <a:gdLst>
                <a:gd name="T0" fmla="*/ 57 w 164"/>
                <a:gd name="T1" fmla="*/ 48 h 301"/>
                <a:gd name="T2" fmla="*/ 0 w 164"/>
                <a:gd name="T3" fmla="*/ 301 h 301"/>
                <a:gd name="T4" fmla="*/ 97 w 164"/>
                <a:gd name="T5" fmla="*/ 301 h 301"/>
                <a:gd name="T6" fmla="*/ 164 w 164"/>
                <a:gd name="T7" fmla="*/ 0 h 301"/>
                <a:gd name="T8" fmla="*/ 115 w 164"/>
                <a:gd name="T9" fmla="*/ 0 h 301"/>
                <a:gd name="T10" fmla="*/ 57 w 164"/>
                <a:gd name="T11" fmla="*/ 48 h 301"/>
                <a:gd name="T12" fmla="*/ 0 60000 65536"/>
                <a:gd name="T13" fmla="*/ 0 60000 65536"/>
                <a:gd name="T14" fmla="*/ 0 60000 65536"/>
                <a:gd name="T15" fmla="*/ 0 60000 65536"/>
                <a:gd name="T16" fmla="*/ 0 60000 65536"/>
                <a:gd name="T17" fmla="*/ 0 60000 65536"/>
                <a:gd name="T18" fmla="*/ 0 w 164"/>
                <a:gd name="T19" fmla="*/ 0 h 301"/>
                <a:gd name="T20" fmla="*/ 164 w 164"/>
                <a:gd name="T21" fmla="*/ 301 h 301"/>
              </a:gdLst>
              <a:ahLst/>
              <a:cxnLst>
                <a:cxn ang="T12">
                  <a:pos x="T0" y="T1"/>
                </a:cxn>
                <a:cxn ang="T13">
                  <a:pos x="T2" y="T3"/>
                </a:cxn>
                <a:cxn ang="T14">
                  <a:pos x="T4" y="T5"/>
                </a:cxn>
                <a:cxn ang="T15">
                  <a:pos x="T6" y="T7"/>
                </a:cxn>
                <a:cxn ang="T16">
                  <a:pos x="T8" y="T9"/>
                </a:cxn>
                <a:cxn ang="T17">
                  <a:pos x="T10" y="T11"/>
                </a:cxn>
              </a:cxnLst>
              <a:rect l="T18" t="T19" r="T20" b="T21"/>
              <a:pathLst>
                <a:path w="164" h="301">
                  <a:moveTo>
                    <a:pt x="57" y="48"/>
                  </a:moveTo>
                  <a:cubicBezTo>
                    <a:pt x="0" y="301"/>
                    <a:pt x="0" y="301"/>
                    <a:pt x="0" y="301"/>
                  </a:cubicBezTo>
                  <a:cubicBezTo>
                    <a:pt x="97" y="301"/>
                    <a:pt x="97" y="301"/>
                    <a:pt x="97" y="301"/>
                  </a:cubicBezTo>
                  <a:cubicBezTo>
                    <a:pt x="164" y="0"/>
                    <a:pt x="164" y="0"/>
                    <a:pt x="164" y="0"/>
                  </a:cubicBezTo>
                  <a:cubicBezTo>
                    <a:pt x="115" y="0"/>
                    <a:pt x="115" y="0"/>
                    <a:pt x="115" y="0"/>
                  </a:cubicBezTo>
                  <a:cubicBezTo>
                    <a:pt x="86" y="1"/>
                    <a:pt x="63" y="21"/>
                    <a:pt x="57" y="48"/>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1" name="Freeform 17"/>
            <p:cNvSpPr>
              <a:spLocks/>
            </p:cNvSpPr>
            <p:nvPr userDrawn="1"/>
          </p:nvSpPr>
          <p:spPr bwMode="gray">
            <a:xfrm>
              <a:off x="5182" y="4041"/>
              <a:ext cx="76" cy="88"/>
            </a:xfrm>
            <a:custGeom>
              <a:avLst/>
              <a:gdLst>
                <a:gd name="T0" fmla="*/ 257 w 275"/>
                <a:gd name="T1" fmla="*/ 92 h 315"/>
                <a:gd name="T2" fmla="*/ 187 w 275"/>
                <a:gd name="T3" fmla="*/ 73 h 315"/>
                <a:gd name="T4" fmla="*/ 96 w 275"/>
                <a:gd name="T5" fmla="*/ 170 h 315"/>
                <a:gd name="T6" fmla="*/ 159 w 275"/>
                <a:gd name="T7" fmla="*/ 239 h 315"/>
                <a:gd name="T8" fmla="*/ 228 w 275"/>
                <a:gd name="T9" fmla="*/ 220 h 315"/>
                <a:gd name="T10" fmla="*/ 249 w 275"/>
                <a:gd name="T11" fmla="*/ 281 h 315"/>
                <a:gd name="T12" fmla="*/ 127 w 275"/>
                <a:gd name="T13" fmla="*/ 315 h 315"/>
                <a:gd name="T14" fmla="*/ 0 w 275"/>
                <a:gd name="T15" fmla="*/ 177 h 315"/>
                <a:gd name="T16" fmla="*/ 188 w 275"/>
                <a:gd name="T17" fmla="*/ 0 h 315"/>
                <a:gd name="T18" fmla="*/ 275 w 275"/>
                <a:gd name="T19" fmla="*/ 16 h 315"/>
                <a:gd name="T20" fmla="*/ 257 w 275"/>
                <a:gd name="T21" fmla="*/ 92 h 3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5"/>
                <a:gd name="T34" fmla="*/ 0 h 315"/>
                <a:gd name="T35" fmla="*/ 275 w 275"/>
                <a:gd name="T36" fmla="*/ 315 h 3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5" h="315">
                  <a:moveTo>
                    <a:pt x="257" y="92"/>
                  </a:moveTo>
                  <a:cubicBezTo>
                    <a:pt x="233" y="78"/>
                    <a:pt x="212" y="73"/>
                    <a:pt x="187" y="73"/>
                  </a:cubicBezTo>
                  <a:cubicBezTo>
                    <a:pt x="139" y="73"/>
                    <a:pt x="96" y="105"/>
                    <a:pt x="96" y="170"/>
                  </a:cubicBezTo>
                  <a:cubicBezTo>
                    <a:pt x="96" y="214"/>
                    <a:pt x="119" y="239"/>
                    <a:pt x="159" y="239"/>
                  </a:cubicBezTo>
                  <a:cubicBezTo>
                    <a:pt x="189" y="239"/>
                    <a:pt x="212" y="230"/>
                    <a:pt x="228" y="220"/>
                  </a:cubicBezTo>
                  <a:cubicBezTo>
                    <a:pt x="249" y="281"/>
                    <a:pt x="249" y="281"/>
                    <a:pt x="249" y="281"/>
                  </a:cubicBezTo>
                  <a:cubicBezTo>
                    <a:pt x="227" y="296"/>
                    <a:pt x="185" y="315"/>
                    <a:pt x="127" y="315"/>
                  </a:cubicBezTo>
                  <a:cubicBezTo>
                    <a:pt x="39" y="315"/>
                    <a:pt x="0" y="250"/>
                    <a:pt x="0" y="177"/>
                  </a:cubicBezTo>
                  <a:cubicBezTo>
                    <a:pt x="0" y="87"/>
                    <a:pt x="62" y="0"/>
                    <a:pt x="188" y="0"/>
                  </a:cubicBezTo>
                  <a:cubicBezTo>
                    <a:pt x="231" y="0"/>
                    <a:pt x="253" y="7"/>
                    <a:pt x="275" y="16"/>
                  </a:cubicBezTo>
                  <a:lnTo>
                    <a:pt x="257" y="92"/>
                  </a:ln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2" name="Freeform 18"/>
            <p:cNvSpPr>
              <a:spLocks/>
            </p:cNvSpPr>
            <p:nvPr userDrawn="1"/>
          </p:nvSpPr>
          <p:spPr bwMode="gray">
            <a:xfrm>
              <a:off x="5031" y="4035"/>
              <a:ext cx="50" cy="92"/>
            </a:xfrm>
            <a:custGeom>
              <a:avLst/>
              <a:gdLst>
                <a:gd name="T0" fmla="*/ 126 w 181"/>
                <a:gd name="T1" fmla="*/ 0 h 330"/>
                <a:gd name="T2" fmla="*/ 65 w 181"/>
                <a:gd name="T3" fmla="*/ 49 h 330"/>
                <a:gd name="T4" fmla="*/ 65 w 181"/>
                <a:gd name="T5" fmla="*/ 49 h 330"/>
                <a:gd name="T6" fmla="*/ 0 w 181"/>
                <a:gd name="T7" fmla="*/ 330 h 330"/>
                <a:gd name="T8" fmla="*/ 105 w 181"/>
                <a:gd name="T9" fmla="*/ 330 h 330"/>
                <a:gd name="T10" fmla="*/ 181 w 181"/>
                <a:gd name="T11" fmla="*/ 0 h 330"/>
                <a:gd name="T12" fmla="*/ 126 w 181"/>
                <a:gd name="T13" fmla="*/ 0 h 330"/>
                <a:gd name="T14" fmla="*/ 0 60000 65536"/>
                <a:gd name="T15" fmla="*/ 0 60000 65536"/>
                <a:gd name="T16" fmla="*/ 0 60000 65536"/>
                <a:gd name="T17" fmla="*/ 0 60000 65536"/>
                <a:gd name="T18" fmla="*/ 0 60000 65536"/>
                <a:gd name="T19" fmla="*/ 0 60000 65536"/>
                <a:gd name="T20" fmla="*/ 0 60000 65536"/>
                <a:gd name="T21" fmla="*/ 0 w 181"/>
                <a:gd name="T22" fmla="*/ 0 h 330"/>
                <a:gd name="T23" fmla="*/ 181 w 181"/>
                <a:gd name="T24" fmla="*/ 330 h 3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1" h="330">
                  <a:moveTo>
                    <a:pt x="126" y="0"/>
                  </a:moveTo>
                  <a:cubicBezTo>
                    <a:pt x="96" y="0"/>
                    <a:pt x="71" y="21"/>
                    <a:pt x="65" y="49"/>
                  </a:cubicBezTo>
                  <a:cubicBezTo>
                    <a:pt x="65" y="49"/>
                    <a:pt x="65" y="49"/>
                    <a:pt x="65" y="49"/>
                  </a:cubicBezTo>
                  <a:cubicBezTo>
                    <a:pt x="0" y="330"/>
                    <a:pt x="0" y="330"/>
                    <a:pt x="0" y="330"/>
                  </a:cubicBezTo>
                  <a:cubicBezTo>
                    <a:pt x="105" y="330"/>
                    <a:pt x="105" y="330"/>
                    <a:pt x="105" y="330"/>
                  </a:cubicBezTo>
                  <a:cubicBezTo>
                    <a:pt x="181" y="0"/>
                    <a:pt x="181" y="0"/>
                    <a:pt x="181" y="0"/>
                  </a:cubicBezTo>
                  <a:cubicBezTo>
                    <a:pt x="126" y="0"/>
                    <a:pt x="126" y="0"/>
                    <a:pt x="126" y="0"/>
                  </a:cubicBez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3" name="Freeform 19"/>
            <p:cNvSpPr>
              <a:spLocks/>
            </p:cNvSpPr>
            <p:nvPr userDrawn="1"/>
          </p:nvSpPr>
          <p:spPr bwMode="gray">
            <a:xfrm>
              <a:off x="5007" y="4004"/>
              <a:ext cx="129" cy="23"/>
            </a:xfrm>
            <a:custGeom>
              <a:avLst/>
              <a:gdLst>
                <a:gd name="T0" fmla="*/ 395 w 462"/>
                <a:gd name="T1" fmla="*/ 84 h 84"/>
                <a:gd name="T2" fmla="*/ 455 w 462"/>
                <a:gd name="T3" fmla="*/ 35 h 84"/>
                <a:gd name="T4" fmla="*/ 456 w 462"/>
                <a:gd name="T5" fmla="*/ 30 h 84"/>
                <a:gd name="T6" fmla="*/ 462 w 462"/>
                <a:gd name="T7" fmla="*/ 0 h 84"/>
                <a:gd name="T8" fmla="*/ 68 w 462"/>
                <a:gd name="T9" fmla="*/ 0 h 84"/>
                <a:gd name="T10" fmla="*/ 68 w 462"/>
                <a:gd name="T11" fmla="*/ 0 h 84"/>
                <a:gd name="T12" fmla="*/ 68 w 462"/>
                <a:gd name="T13" fmla="*/ 0 h 84"/>
                <a:gd name="T14" fmla="*/ 7 w 462"/>
                <a:gd name="T15" fmla="*/ 49 h 84"/>
                <a:gd name="T16" fmla="*/ 0 w 462"/>
                <a:gd name="T17" fmla="*/ 84 h 84"/>
                <a:gd name="T18" fmla="*/ 395 w 462"/>
                <a:gd name="T19" fmla="*/ 84 h 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2"/>
                <a:gd name="T31" fmla="*/ 0 h 84"/>
                <a:gd name="T32" fmla="*/ 462 w 462"/>
                <a:gd name="T33" fmla="*/ 84 h 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2" h="84">
                  <a:moveTo>
                    <a:pt x="395" y="84"/>
                  </a:moveTo>
                  <a:cubicBezTo>
                    <a:pt x="424" y="84"/>
                    <a:pt x="449" y="63"/>
                    <a:pt x="455" y="35"/>
                  </a:cubicBezTo>
                  <a:cubicBezTo>
                    <a:pt x="456" y="30"/>
                    <a:pt x="456" y="30"/>
                    <a:pt x="456" y="30"/>
                  </a:cubicBezTo>
                  <a:cubicBezTo>
                    <a:pt x="462" y="0"/>
                    <a:pt x="462" y="0"/>
                    <a:pt x="462" y="0"/>
                  </a:cubicBezTo>
                  <a:cubicBezTo>
                    <a:pt x="68" y="0"/>
                    <a:pt x="68" y="0"/>
                    <a:pt x="68" y="0"/>
                  </a:cubicBezTo>
                  <a:cubicBezTo>
                    <a:pt x="68" y="0"/>
                    <a:pt x="68" y="0"/>
                    <a:pt x="68" y="0"/>
                  </a:cubicBezTo>
                  <a:cubicBezTo>
                    <a:pt x="68" y="0"/>
                    <a:pt x="68" y="0"/>
                    <a:pt x="68" y="0"/>
                  </a:cubicBezTo>
                  <a:cubicBezTo>
                    <a:pt x="38" y="0"/>
                    <a:pt x="13" y="21"/>
                    <a:pt x="7" y="49"/>
                  </a:cubicBezTo>
                  <a:cubicBezTo>
                    <a:pt x="0" y="84"/>
                    <a:pt x="0" y="84"/>
                    <a:pt x="0" y="84"/>
                  </a:cubicBezTo>
                  <a:lnTo>
                    <a:pt x="395" y="84"/>
                  </a:ln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4" name="Freeform 20"/>
            <p:cNvSpPr>
              <a:spLocks/>
            </p:cNvSpPr>
            <p:nvPr userDrawn="1"/>
          </p:nvSpPr>
          <p:spPr bwMode="gray">
            <a:xfrm>
              <a:off x="5358" y="4041"/>
              <a:ext cx="94" cy="86"/>
            </a:xfrm>
            <a:custGeom>
              <a:avLst/>
              <a:gdLst>
                <a:gd name="T0" fmla="*/ 254 w 334"/>
                <a:gd name="T1" fmla="*/ 0 h 308"/>
                <a:gd name="T2" fmla="*/ 141 w 334"/>
                <a:gd name="T3" fmla="*/ 64 h 308"/>
                <a:gd name="T4" fmla="*/ 140 w 334"/>
                <a:gd name="T5" fmla="*/ 64 h 308"/>
                <a:gd name="T6" fmla="*/ 141 w 334"/>
                <a:gd name="T7" fmla="*/ 48 h 308"/>
                <a:gd name="T8" fmla="*/ 85 w 334"/>
                <a:gd name="T9" fmla="*/ 7 h 308"/>
                <a:gd name="T10" fmla="*/ 67 w 334"/>
                <a:gd name="T11" fmla="*/ 7 h 308"/>
                <a:gd name="T12" fmla="*/ 0 w 334"/>
                <a:gd name="T13" fmla="*/ 308 h 308"/>
                <a:gd name="T14" fmla="*/ 97 w 334"/>
                <a:gd name="T15" fmla="*/ 308 h 308"/>
                <a:gd name="T16" fmla="*/ 119 w 334"/>
                <a:gd name="T17" fmla="*/ 203 h 308"/>
                <a:gd name="T18" fmla="*/ 208 w 334"/>
                <a:gd name="T19" fmla="*/ 83 h 308"/>
                <a:gd name="T20" fmla="*/ 231 w 334"/>
                <a:gd name="T21" fmla="*/ 105 h 308"/>
                <a:gd name="T22" fmla="*/ 229 w 334"/>
                <a:gd name="T23" fmla="*/ 130 h 308"/>
                <a:gd name="T24" fmla="*/ 188 w 334"/>
                <a:gd name="T25" fmla="*/ 308 h 308"/>
                <a:gd name="T26" fmla="*/ 287 w 334"/>
                <a:gd name="T27" fmla="*/ 308 h 308"/>
                <a:gd name="T28" fmla="*/ 327 w 334"/>
                <a:gd name="T29" fmla="*/ 127 h 308"/>
                <a:gd name="T30" fmla="*/ 334 w 334"/>
                <a:gd name="T31" fmla="*/ 77 h 308"/>
                <a:gd name="T32" fmla="*/ 254 w 334"/>
                <a:gd name="T33" fmla="*/ 0 h 30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34"/>
                <a:gd name="T52" fmla="*/ 0 h 308"/>
                <a:gd name="T53" fmla="*/ 334 w 334"/>
                <a:gd name="T54" fmla="*/ 308 h 30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34" h="308">
                  <a:moveTo>
                    <a:pt x="254" y="0"/>
                  </a:moveTo>
                  <a:cubicBezTo>
                    <a:pt x="203" y="0"/>
                    <a:pt x="165" y="33"/>
                    <a:pt x="141" y="64"/>
                  </a:cubicBezTo>
                  <a:cubicBezTo>
                    <a:pt x="140" y="64"/>
                    <a:pt x="140" y="64"/>
                    <a:pt x="140" y="64"/>
                  </a:cubicBezTo>
                  <a:cubicBezTo>
                    <a:pt x="141" y="48"/>
                    <a:pt x="141" y="48"/>
                    <a:pt x="141" y="48"/>
                  </a:cubicBezTo>
                  <a:cubicBezTo>
                    <a:pt x="139" y="12"/>
                    <a:pt x="124" y="7"/>
                    <a:pt x="85" y="7"/>
                  </a:cubicBezTo>
                  <a:cubicBezTo>
                    <a:pt x="67" y="7"/>
                    <a:pt x="67" y="7"/>
                    <a:pt x="67" y="7"/>
                  </a:cubicBezTo>
                  <a:cubicBezTo>
                    <a:pt x="0" y="308"/>
                    <a:pt x="0" y="308"/>
                    <a:pt x="0" y="308"/>
                  </a:cubicBezTo>
                  <a:cubicBezTo>
                    <a:pt x="97" y="308"/>
                    <a:pt x="97" y="308"/>
                    <a:pt x="97" y="308"/>
                  </a:cubicBezTo>
                  <a:cubicBezTo>
                    <a:pt x="119" y="203"/>
                    <a:pt x="119" y="203"/>
                    <a:pt x="119" y="203"/>
                  </a:cubicBezTo>
                  <a:cubicBezTo>
                    <a:pt x="142" y="98"/>
                    <a:pt x="186" y="83"/>
                    <a:pt x="208" y="83"/>
                  </a:cubicBezTo>
                  <a:cubicBezTo>
                    <a:pt x="223" y="83"/>
                    <a:pt x="231" y="91"/>
                    <a:pt x="231" y="105"/>
                  </a:cubicBezTo>
                  <a:cubicBezTo>
                    <a:pt x="231" y="109"/>
                    <a:pt x="231" y="119"/>
                    <a:pt x="229" y="130"/>
                  </a:cubicBezTo>
                  <a:cubicBezTo>
                    <a:pt x="188" y="308"/>
                    <a:pt x="188" y="308"/>
                    <a:pt x="188" y="308"/>
                  </a:cubicBezTo>
                  <a:cubicBezTo>
                    <a:pt x="287" y="308"/>
                    <a:pt x="287" y="308"/>
                    <a:pt x="287" y="308"/>
                  </a:cubicBezTo>
                  <a:cubicBezTo>
                    <a:pt x="327" y="127"/>
                    <a:pt x="327" y="127"/>
                    <a:pt x="327" y="127"/>
                  </a:cubicBezTo>
                  <a:cubicBezTo>
                    <a:pt x="331" y="109"/>
                    <a:pt x="334" y="91"/>
                    <a:pt x="334" y="77"/>
                  </a:cubicBezTo>
                  <a:cubicBezTo>
                    <a:pt x="332" y="25"/>
                    <a:pt x="302" y="0"/>
                    <a:pt x="254" y="0"/>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5" name="Freeform 21"/>
            <p:cNvSpPr>
              <a:spLocks/>
            </p:cNvSpPr>
            <p:nvPr userDrawn="1"/>
          </p:nvSpPr>
          <p:spPr bwMode="gray">
            <a:xfrm>
              <a:off x="5479" y="4004"/>
              <a:ext cx="33" cy="23"/>
            </a:xfrm>
            <a:custGeom>
              <a:avLst/>
              <a:gdLst>
                <a:gd name="T0" fmla="*/ 107 w 115"/>
                <a:gd name="T1" fmla="*/ 36 h 84"/>
                <a:gd name="T2" fmla="*/ 115 w 115"/>
                <a:gd name="T3" fmla="*/ 0 h 84"/>
                <a:gd name="T4" fmla="*/ 19 w 115"/>
                <a:gd name="T5" fmla="*/ 0 h 84"/>
                <a:gd name="T6" fmla="*/ 0 w 115"/>
                <a:gd name="T7" fmla="*/ 84 h 84"/>
                <a:gd name="T8" fmla="*/ 49 w 115"/>
                <a:gd name="T9" fmla="*/ 84 h 84"/>
                <a:gd name="T10" fmla="*/ 107 w 115"/>
                <a:gd name="T11" fmla="*/ 36 h 84"/>
                <a:gd name="T12" fmla="*/ 0 60000 65536"/>
                <a:gd name="T13" fmla="*/ 0 60000 65536"/>
                <a:gd name="T14" fmla="*/ 0 60000 65536"/>
                <a:gd name="T15" fmla="*/ 0 60000 65536"/>
                <a:gd name="T16" fmla="*/ 0 60000 65536"/>
                <a:gd name="T17" fmla="*/ 0 60000 65536"/>
                <a:gd name="T18" fmla="*/ 0 w 115"/>
                <a:gd name="T19" fmla="*/ 0 h 84"/>
                <a:gd name="T20" fmla="*/ 115 w 115"/>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115" h="84">
                  <a:moveTo>
                    <a:pt x="107" y="36"/>
                  </a:moveTo>
                  <a:cubicBezTo>
                    <a:pt x="115" y="0"/>
                    <a:pt x="115" y="0"/>
                    <a:pt x="115" y="0"/>
                  </a:cubicBezTo>
                  <a:cubicBezTo>
                    <a:pt x="19" y="0"/>
                    <a:pt x="19" y="0"/>
                    <a:pt x="19" y="0"/>
                  </a:cubicBezTo>
                  <a:cubicBezTo>
                    <a:pt x="0" y="84"/>
                    <a:pt x="0" y="84"/>
                    <a:pt x="0" y="84"/>
                  </a:cubicBezTo>
                  <a:cubicBezTo>
                    <a:pt x="49" y="84"/>
                    <a:pt x="49" y="84"/>
                    <a:pt x="49" y="84"/>
                  </a:cubicBezTo>
                  <a:cubicBezTo>
                    <a:pt x="77" y="83"/>
                    <a:pt x="101" y="63"/>
                    <a:pt x="107" y="36"/>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6" name="Freeform 22"/>
            <p:cNvSpPr>
              <a:spLocks noEditPoints="1"/>
            </p:cNvSpPr>
            <p:nvPr userDrawn="1"/>
          </p:nvSpPr>
          <p:spPr bwMode="gray">
            <a:xfrm>
              <a:off x="5089" y="4041"/>
              <a:ext cx="82" cy="88"/>
            </a:xfrm>
            <a:custGeom>
              <a:avLst/>
              <a:gdLst>
                <a:gd name="T0" fmla="*/ 209 w 292"/>
                <a:gd name="T1" fmla="*/ 102 h 315"/>
                <a:gd name="T2" fmla="*/ 204 w 292"/>
                <a:gd name="T3" fmla="*/ 128 h 315"/>
                <a:gd name="T4" fmla="*/ 103 w 292"/>
                <a:gd name="T5" fmla="*/ 128 h 315"/>
                <a:gd name="T6" fmla="*/ 165 w 292"/>
                <a:gd name="T7" fmla="*/ 69 h 315"/>
                <a:gd name="T8" fmla="*/ 209 w 292"/>
                <a:gd name="T9" fmla="*/ 102 h 315"/>
                <a:gd name="T10" fmla="*/ 292 w 292"/>
                <a:gd name="T11" fmla="*/ 102 h 315"/>
                <a:gd name="T12" fmla="*/ 176 w 292"/>
                <a:gd name="T13" fmla="*/ 0 h 315"/>
                <a:gd name="T14" fmla="*/ 0 w 292"/>
                <a:gd name="T15" fmla="*/ 186 h 315"/>
                <a:gd name="T16" fmla="*/ 129 w 292"/>
                <a:gd name="T17" fmla="*/ 315 h 315"/>
                <a:gd name="T18" fmla="*/ 259 w 292"/>
                <a:gd name="T19" fmla="*/ 280 h 315"/>
                <a:gd name="T20" fmla="*/ 237 w 292"/>
                <a:gd name="T21" fmla="*/ 220 h 315"/>
                <a:gd name="T22" fmla="*/ 154 w 292"/>
                <a:gd name="T23" fmla="*/ 240 h 315"/>
                <a:gd name="T24" fmla="*/ 94 w 292"/>
                <a:gd name="T25" fmla="*/ 183 h 315"/>
                <a:gd name="T26" fmla="*/ 277 w 292"/>
                <a:gd name="T27" fmla="*/ 183 h 315"/>
                <a:gd name="T28" fmla="*/ 292 w 292"/>
                <a:gd name="T29" fmla="*/ 102 h 3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2"/>
                <a:gd name="T46" fmla="*/ 0 h 315"/>
                <a:gd name="T47" fmla="*/ 292 w 292"/>
                <a:gd name="T48" fmla="*/ 315 h 3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2" h="315">
                  <a:moveTo>
                    <a:pt x="209" y="102"/>
                  </a:moveTo>
                  <a:cubicBezTo>
                    <a:pt x="208" y="107"/>
                    <a:pt x="208" y="111"/>
                    <a:pt x="204" y="128"/>
                  </a:cubicBezTo>
                  <a:cubicBezTo>
                    <a:pt x="103" y="128"/>
                    <a:pt x="103" y="128"/>
                    <a:pt x="103" y="128"/>
                  </a:cubicBezTo>
                  <a:cubicBezTo>
                    <a:pt x="114" y="87"/>
                    <a:pt x="136" y="68"/>
                    <a:pt x="165" y="69"/>
                  </a:cubicBezTo>
                  <a:cubicBezTo>
                    <a:pt x="192" y="69"/>
                    <a:pt x="210" y="79"/>
                    <a:pt x="209" y="102"/>
                  </a:cubicBezTo>
                  <a:moveTo>
                    <a:pt x="292" y="102"/>
                  </a:moveTo>
                  <a:cubicBezTo>
                    <a:pt x="292" y="41"/>
                    <a:pt x="251" y="0"/>
                    <a:pt x="176" y="0"/>
                  </a:cubicBezTo>
                  <a:cubicBezTo>
                    <a:pt x="74" y="0"/>
                    <a:pt x="0" y="83"/>
                    <a:pt x="0" y="186"/>
                  </a:cubicBezTo>
                  <a:cubicBezTo>
                    <a:pt x="0" y="257"/>
                    <a:pt x="44" y="315"/>
                    <a:pt x="129" y="315"/>
                  </a:cubicBezTo>
                  <a:cubicBezTo>
                    <a:pt x="177" y="315"/>
                    <a:pt x="217" y="302"/>
                    <a:pt x="259" y="280"/>
                  </a:cubicBezTo>
                  <a:cubicBezTo>
                    <a:pt x="237" y="220"/>
                    <a:pt x="237" y="220"/>
                    <a:pt x="237" y="220"/>
                  </a:cubicBezTo>
                  <a:cubicBezTo>
                    <a:pt x="206" y="234"/>
                    <a:pt x="183" y="240"/>
                    <a:pt x="154" y="240"/>
                  </a:cubicBezTo>
                  <a:cubicBezTo>
                    <a:pt x="120" y="240"/>
                    <a:pt x="91" y="222"/>
                    <a:pt x="94" y="183"/>
                  </a:cubicBezTo>
                  <a:cubicBezTo>
                    <a:pt x="277" y="183"/>
                    <a:pt x="277" y="183"/>
                    <a:pt x="277" y="183"/>
                  </a:cubicBezTo>
                  <a:cubicBezTo>
                    <a:pt x="287" y="153"/>
                    <a:pt x="292" y="125"/>
                    <a:pt x="292" y="102"/>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7" name="Freeform 23"/>
            <p:cNvSpPr>
              <a:spLocks/>
            </p:cNvSpPr>
            <p:nvPr userDrawn="1"/>
          </p:nvSpPr>
          <p:spPr bwMode="gray">
            <a:xfrm>
              <a:off x="5258" y="4003"/>
              <a:ext cx="94" cy="124"/>
            </a:xfrm>
            <a:custGeom>
              <a:avLst/>
              <a:gdLst>
                <a:gd name="T0" fmla="*/ 265 w 337"/>
                <a:gd name="T1" fmla="*/ 134 h 442"/>
                <a:gd name="T2" fmla="*/ 149 w 337"/>
                <a:gd name="T3" fmla="*/ 195 h 442"/>
                <a:gd name="T4" fmla="*/ 148 w 337"/>
                <a:gd name="T5" fmla="*/ 195 h 442"/>
                <a:gd name="T6" fmla="*/ 170 w 337"/>
                <a:gd name="T7" fmla="*/ 119 h 442"/>
                <a:gd name="T8" fmla="*/ 200 w 337"/>
                <a:gd name="T9" fmla="*/ 0 h 442"/>
                <a:gd name="T10" fmla="*/ 153 w 337"/>
                <a:gd name="T11" fmla="*/ 0 h 442"/>
                <a:gd name="T12" fmla="*/ 153 w 337"/>
                <a:gd name="T13" fmla="*/ 0 h 442"/>
                <a:gd name="T14" fmla="*/ 92 w 337"/>
                <a:gd name="T15" fmla="*/ 49 h 442"/>
                <a:gd name="T16" fmla="*/ 92 w 337"/>
                <a:gd name="T17" fmla="*/ 49 h 442"/>
                <a:gd name="T18" fmla="*/ 0 w 337"/>
                <a:gd name="T19" fmla="*/ 442 h 442"/>
                <a:gd name="T20" fmla="*/ 98 w 337"/>
                <a:gd name="T21" fmla="*/ 442 h 442"/>
                <a:gd name="T22" fmla="*/ 123 w 337"/>
                <a:gd name="T23" fmla="*/ 329 h 442"/>
                <a:gd name="T24" fmla="*/ 215 w 337"/>
                <a:gd name="T25" fmla="*/ 216 h 442"/>
                <a:gd name="T26" fmla="*/ 236 w 337"/>
                <a:gd name="T27" fmla="*/ 238 h 442"/>
                <a:gd name="T28" fmla="*/ 232 w 337"/>
                <a:gd name="T29" fmla="*/ 264 h 442"/>
                <a:gd name="T30" fmla="*/ 192 w 337"/>
                <a:gd name="T31" fmla="*/ 442 h 442"/>
                <a:gd name="T32" fmla="*/ 290 w 337"/>
                <a:gd name="T33" fmla="*/ 442 h 442"/>
                <a:gd name="T34" fmla="*/ 320 w 337"/>
                <a:gd name="T35" fmla="*/ 310 h 442"/>
                <a:gd name="T36" fmla="*/ 337 w 337"/>
                <a:gd name="T37" fmla="*/ 204 h 442"/>
                <a:gd name="T38" fmla="*/ 265 w 337"/>
                <a:gd name="T39" fmla="*/ 134 h 4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37"/>
                <a:gd name="T61" fmla="*/ 0 h 442"/>
                <a:gd name="T62" fmla="*/ 337 w 337"/>
                <a:gd name="T63" fmla="*/ 442 h 44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37" h="442">
                  <a:moveTo>
                    <a:pt x="265" y="134"/>
                  </a:moveTo>
                  <a:cubicBezTo>
                    <a:pt x="215" y="134"/>
                    <a:pt x="178" y="163"/>
                    <a:pt x="149" y="195"/>
                  </a:cubicBezTo>
                  <a:cubicBezTo>
                    <a:pt x="148" y="195"/>
                    <a:pt x="148" y="195"/>
                    <a:pt x="148" y="195"/>
                  </a:cubicBezTo>
                  <a:cubicBezTo>
                    <a:pt x="155" y="174"/>
                    <a:pt x="164" y="145"/>
                    <a:pt x="170" y="119"/>
                  </a:cubicBezTo>
                  <a:cubicBezTo>
                    <a:pt x="200" y="0"/>
                    <a:pt x="200" y="0"/>
                    <a:pt x="200" y="0"/>
                  </a:cubicBezTo>
                  <a:cubicBezTo>
                    <a:pt x="153" y="0"/>
                    <a:pt x="153" y="0"/>
                    <a:pt x="153" y="0"/>
                  </a:cubicBezTo>
                  <a:cubicBezTo>
                    <a:pt x="153" y="0"/>
                    <a:pt x="153" y="0"/>
                    <a:pt x="153" y="0"/>
                  </a:cubicBezTo>
                  <a:cubicBezTo>
                    <a:pt x="123" y="0"/>
                    <a:pt x="98" y="21"/>
                    <a:pt x="92" y="49"/>
                  </a:cubicBezTo>
                  <a:cubicBezTo>
                    <a:pt x="92" y="49"/>
                    <a:pt x="92" y="49"/>
                    <a:pt x="92" y="49"/>
                  </a:cubicBezTo>
                  <a:cubicBezTo>
                    <a:pt x="0" y="442"/>
                    <a:pt x="0" y="442"/>
                    <a:pt x="0" y="442"/>
                  </a:cubicBezTo>
                  <a:cubicBezTo>
                    <a:pt x="98" y="442"/>
                    <a:pt x="98" y="442"/>
                    <a:pt x="98" y="442"/>
                  </a:cubicBezTo>
                  <a:cubicBezTo>
                    <a:pt x="123" y="329"/>
                    <a:pt x="123" y="329"/>
                    <a:pt x="123" y="329"/>
                  </a:cubicBezTo>
                  <a:cubicBezTo>
                    <a:pt x="144" y="232"/>
                    <a:pt x="195" y="216"/>
                    <a:pt x="215" y="216"/>
                  </a:cubicBezTo>
                  <a:cubicBezTo>
                    <a:pt x="231" y="216"/>
                    <a:pt x="236" y="226"/>
                    <a:pt x="236" y="238"/>
                  </a:cubicBezTo>
                  <a:cubicBezTo>
                    <a:pt x="236" y="244"/>
                    <a:pt x="235" y="253"/>
                    <a:pt x="232" y="264"/>
                  </a:cubicBezTo>
                  <a:cubicBezTo>
                    <a:pt x="192" y="442"/>
                    <a:pt x="192" y="442"/>
                    <a:pt x="192" y="442"/>
                  </a:cubicBezTo>
                  <a:cubicBezTo>
                    <a:pt x="290" y="442"/>
                    <a:pt x="290" y="442"/>
                    <a:pt x="290" y="442"/>
                  </a:cubicBezTo>
                  <a:cubicBezTo>
                    <a:pt x="320" y="310"/>
                    <a:pt x="320" y="310"/>
                    <a:pt x="320" y="310"/>
                  </a:cubicBezTo>
                  <a:cubicBezTo>
                    <a:pt x="329" y="271"/>
                    <a:pt x="337" y="230"/>
                    <a:pt x="337" y="204"/>
                  </a:cubicBezTo>
                  <a:cubicBezTo>
                    <a:pt x="337" y="155"/>
                    <a:pt x="308" y="134"/>
                    <a:pt x="265" y="134"/>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8" name="Freeform 24"/>
            <p:cNvSpPr>
              <a:spLocks noEditPoints="1"/>
            </p:cNvSpPr>
            <p:nvPr userDrawn="1"/>
          </p:nvSpPr>
          <p:spPr bwMode="gray">
            <a:xfrm>
              <a:off x="5497" y="4043"/>
              <a:ext cx="101" cy="118"/>
            </a:xfrm>
            <a:custGeom>
              <a:avLst/>
              <a:gdLst>
                <a:gd name="T0" fmla="*/ 207 w 363"/>
                <a:gd name="T1" fmla="*/ 0 h 423"/>
                <a:gd name="T2" fmla="*/ 94 w 363"/>
                <a:gd name="T3" fmla="*/ 0 h 423"/>
                <a:gd name="T4" fmla="*/ 0 w 363"/>
                <a:gd name="T5" fmla="*/ 423 h 423"/>
                <a:gd name="T6" fmla="*/ 97 w 363"/>
                <a:gd name="T7" fmla="*/ 423 h 423"/>
                <a:gd name="T8" fmla="*/ 124 w 363"/>
                <a:gd name="T9" fmla="*/ 302 h 423"/>
                <a:gd name="T10" fmla="*/ 184 w 363"/>
                <a:gd name="T11" fmla="*/ 302 h 423"/>
                <a:gd name="T12" fmla="*/ 363 w 363"/>
                <a:gd name="T13" fmla="*/ 131 h 423"/>
                <a:gd name="T14" fmla="*/ 207 w 363"/>
                <a:gd name="T15" fmla="*/ 0 h 423"/>
                <a:gd name="T16" fmla="*/ 261 w 363"/>
                <a:gd name="T17" fmla="*/ 147 h 423"/>
                <a:gd name="T18" fmla="*/ 175 w 363"/>
                <a:gd name="T19" fmla="*/ 235 h 423"/>
                <a:gd name="T20" fmla="*/ 138 w 363"/>
                <a:gd name="T21" fmla="*/ 235 h 423"/>
                <a:gd name="T22" fmla="*/ 174 w 363"/>
                <a:gd name="T23" fmla="*/ 68 h 423"/>
                <a:gd name="T24" fmla="*/ 197 w 363"/>
                <a:gd name="T25" fmla="*/ 69 h 423"/>
                <a:gd name="T26" fmla="*/ 261 w 363"/>
                <a:gd name="T27" fmla="*/ 147 h 4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63"/>
                <a:gd name="T43" fmla="*/ 0 h 423"/>
                <a:gd name="T44" fmla="*/ 363 w 363"/>
                <a:gd name="T45" fmla="*/ 423 h 4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63" h="423">
                  <a:moveTo>
                    <a:pt x="207" y="0"/>
                  </a:moveTo>
                  <a:cubicBezTo>
                    <a:pt x="94" y="0"/>
                    <a:pt x="94" y="0"/>
                    <a:pt x="94" y="0"/>
                  </a:cubicBezTo>
                  <a:cubicBezTo>
                    <a:pt x="0" y="423"/>
                    <a:pt x="0" y="423"/>
                    <a:pt x="0" y="423"/>
                  </a:cubicBezTo>
                  <a:cubicBezTo>
                    <a:pt x="97" y="423"/>
                    <a:pt x="97" y="423"/>
                    <a:pt x="97" y="423"/>
                  </a:cubicBezTo>
                  <a:cubicBezTo>
                    <a:pt x="124" y="302"/>
                    <a:pt x="124" y="302"/>
                    <a:pt x="124" y="302"/>
                  </a:cubicBezTo>
                  <a:cubicBezTo>
                    <a:pt x="145" y="302"/>
                    <a:pt x="165" y="302"/>
                    <a:pt x="184" y="302"/>
                  </a:cubicBezTo>
                  <a:cubicBezTo>
                    <a:pt x="271" y="302"/>
                    <a:pt x="363" y="237"/>
                    <a:pt x="363" y="131"/>
                  </a:cubicBezTo>
                  <a:cubicBezTo>
                    <a:pt x="363" y="51"/>
                    <a:pt x="314" y="0"/>
                    <a:pt x="207" y="0"/>
                  </a:cubicBezTo>
                  <a:moveTo>
                    <a:pt x="261" y="147"/>
                  </a:moveTo>
                  <a:cubicBezTo>
                    <a:pt x="253" y="198"/>
                    <a:pt x="217" y="236"/>
                    <a:pt x="175" y="235"/>
                  </a:cubicBezTo>
                  <a:cubicBezTo>
                    <a:pt x="164" y="235"/>
                    <a:pt x="152" y="235"/>
                    <a:pt x="138" y="235"/>
                  </a:cubicBezTo>
                  <a:cubicBezTo>
                    <a:pt x="174" y="68"/>
                    <a:pt x="174" y="68"/>
                    <a:pt x="174" y="68"/>
                  </a:cubicBezTo>
                  <a:cubicBezTo>
                    <a:pt x="181" y="68"/>
                    <a:pt x="188" y="68"/>
                    <a:pt x="197" y="69"/>
                  </a:cubicBezTo>
                  <a:cubicBezTo>
                    <a:pt x="242" y="69"/>
                    <a:pt x="269" y="92"/>
                    <a:pt x="261" y="147"/>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9" name="Freeform 25"/>
            <p:cNvSpPr>
              <a:spLocks/>
            </p:cNvSpPr>
            <p:nvPr userDrawn="1"/>
          </p:nvSpPr>
          <p:spPr bwMode="gray">
            <a:xfrm>
              <a:off x="4965" y="4172"/>
              <a:ext cx="613" cy="39"/>
            </a:xfrm>
            <a:custGeom>
              <a:avLst/>
              <a:gdLst>
                <a:gd name="T0" fmla="*/ 2186 w 2195"/>
                <a:gd name="T1" fmla="*/ 0 h 140"/>
                <a:gd name="T2" fmla="*/ 2185 w 2195"/>
                <a:gd name="T3" fmla="*/ 0 h 140"/>
                <a:gd name="T4" fmla="*/ 1725 w 2195"/>
                <a:gd name="T5" fmla="*/ 6 h 140"/>
                <a:gd name="T6" fmla="*/ 1194 w 2195"/>
                <a:gd name="T7" fmla="*/ 26 h 140"/>
                <a:gd name="T8" fmla="*/ 371 w 2195"/>
                <a:gd name="T9" fmla="*/ 86 h 140"/>
                <a:gd name="T10" fmla="*/ 141 w 2195"/>
                <a:gd name="T11" fmla="*/ 109 h 140"/>
                <a:gd name="T12" fmla="*/ 0 w 2195"/>
                <a:gd name="T13" fmla="*/ 135 h 140"/>
                <a:gd name="T14" fmla="*/ 60 w 2195"/>
                <a:gd name="T15" fmla="*/ 140 h 140"/>
                <a:gd name="T16" fmla="*/ 102 w 2195"/>
                <a:gd name="T17" fmla="*/ 140 h 140"/>
                <a:gd name="T18" fmla="*/ 1768 w 2195"/>
                <a:gd name="T19" fmla="*/ 140 h 140"/>
                <a:gd name="T20" fmla="*/ 2190 w 2195"/>
                <a:gd name="T21" fmla="*/ 17 h 140"/>
                <a:gd name="T22" fmla="*/ 2191 w 2195"/>
                <a:gd name="T23" fmla="*/ 16 h 140"/>
                <a:gd name="T24" fmla="*/ 2195 w 2195"/>
                <a:gd name="T25" fmla="*/ 9 h 140"/>
                <a:gd name="T26" fmla="*/ 2186 w 2195"/>
                <a:gd name="T27" fmla="*/ 0 h 1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95"/>
                <a:gd name="T43" fmla="*/ 0 h 140"/>
                <a:gd name="T44" fmla="*/ 2195 w 2195"/>
                <a:gd name="T45" fmla="*/ 140 h 1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95" h="140">
                  <a:moveTo>
                    <a:pt x="2186" y="0"/>
                  </a:moveTo>
                  <a:cubicBezTo>
                    <a:pt x="2185" y="0"/>
                    <a:pt x="2185" y="0"/>
                    <a:pt x="2185" y="0"/>
                  </a:cubicBezTo>
                  <a:cubicBezTo>
                    <a:pt x="2026" y="0"/>
                    <a:pt x="1883" y="2"/>
                    <a:pt x="1725" y="6"/>
                  </a:cubicBezTo>
                  <a:cubicBezTo>
                    <a:pt x="1547" y="10"/>
                    <a:pt x="1369" y="17"/>
                    <a:pt x="1194" y="26"/>
                  </a:cubicBezTo>
                  <a:cubicBezTo>
                    <a:pt x="916" y="40"/>
                    <a:pt x="642" y="60"/>
                    <a:pt x="371" y="86"/>
                  </a:cubicBezTo>
                  <a:cubicBezTo>
                    <a:pt x="289" y="93"/>
                    <a:pt x="141" y="109"/>
                    <a:pt x="141" y="109"/>
                  </a:cubicBezTo>
                  <a:cubicBezTo>
                    <a:pt x="53" y="120"/>
                    <a:pt x="0" y="130"/>
                    <a:pt x="0" y="135"/>
                  </a:cubicBezTo>
                  <a:cubicBezTo>
                    <a:pt x="1" y="139"/>
                    <a:pt x="22" y="139"/>
                    <a:pt x="60" y="140"/>
                  </a:cubicBezTo>
                  <a:cubicBezTo>
                    <a:pt x="72" y="140"/>
                    <a:pt x="86" y="140"/>
                    <a:pt x="102" y="140"/>
                  </a:cubicBezTo>
                  <a:cubicBezTo>
                    <a:pt x="105" y="140"/>
                    <a:pt x="1758" y="140"/>
                    <a:pt x="1768" y="140"/>
                  </a:cubicBezTo>
                  <a:cubicBezTo>
                    <a:pt x="1927" y="140"/>
                    <a:pt x="2069" y="93"/>
                    <a:pt x="2190" y="17"/>
                  </a:cubicBezTo>
                  <a:cubicBezTo>
                    <a:pt x="2190" y="17"/>
                    <a:pt x="2191" y="16"/>
                    <a:pt x="2191" y="16"/>
                  </a:cubicBezTo>
                  <a:cubicBezTo>
                    <a:pt x="2193" y="15"/>
                    <a:pt x="2195" y="12"/>
                    <a:pt x="2195" y="9"/>
                  </a:cubicBezTo>
                  <a:cubicBezTo>
                    <a:pt x="2195" y="4"/>
                    <a:pt x="2191" y="0"/>
                    <a:pt x="2186" y="0"/>
                  </a:cubicBezTo>
                </a:path>
              </a:pathLst>
            </a:custGeom>
            <a:solidFill>
              <a:srgbClr val="E00034"/>
            </a:solidFill>
            <a:ln w="9525">
              <a:noFill/>
              <a:round/>
              <a:headEnd/>
              <a:tailEnd/>
            </a:ln>
          </p:spPr>
          <p:txBody>
            <a:bodyPr/>
            <a:lstStyle/>
            <a:p>
              <a:pPr>
                <a:defRPr/>
              </a:pPr>
              <a:endParaRPr lang="fr-FR">
                <a:latin typeface="Arial" charset="0"/>
                <a:cs typeface="Arial" charset="0"/>
              </a:endParaRPr>
            </a:p>
          </p:txBody>
        </p:sp>
      </p:gr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81902" y="8961120"/>
            <a:ext cx="5760720" cy="1057911"/>
          </a:xfrm>
        </p:spPr>
        <p:txBody>
          <a:bodyPr anchor="b"/>
          <a:lstStyle>
            <a:lvl1pPr algn="l">
              <a:defRPr sz="2800" b="1"/>
            </a:lvl1pPr>
          </a:lstStyle>
          <a:p>
            <a:r>
              <a:rPr lang="en-US" smtClean="0"/>
              <a:t>Click to edit Master title style</a:t>
            </a:r>
            <a:endParaRPr lang="fr-FR"/>
          </a:p>
        </p:txBody>
      </p:sp>
      <p:sp>
        <p:nvSpPr>
          <p:cNvPr id="3" name="Espace réservé pour une image  2"/>
          <p:cNvSpPr>
            <a:spLocks noGrp="1"/>
          </p:cNvSpPr>
          <p:nvPr>
            <p:ph type="pic" idx="1"/>
          </p:nvPr>
        </p:nvSpPr>
        <p:spPr>
          <a:xfrm>
            <a:off x="1881902" y="1143847"/>
            <a:ext cx="5760720" cy="7680960"/>
          </a:xfrm>
        </p:spPr>
        <p:txBody>
          <a:bodyPr lIns="128016" tIns="64008" rIns="128016" bIns="64008"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r>
              <a:rPr lang="en-US" noProof="0" smtClean="0"/>
              <a:t>Click icon to add picture</a:t>
            </a:r>
            <a:endParaRPr lang="fr-FR" noProof="0"/>
          </a:p>
        </p:txBody>
      </p:sp>
      <p:sp>
        <p:nvSpPr>
          <p:cNvPr id="4" name="Espace réservé du texte 3"/>
          <p:cNvSpPr>
            <a:spLocks noGrp="1"/>
          </p:cNvSpPr>
          <p:nvPr>
            <p:ph type="body" sz="half" idx="2"/>
          </p:nvPr>
        </p:nvSpPr>
        <p:spPr>
          <a:xfrm>
            <a:off x="1881902" y="10019031"/>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6" name="Espace réservé du numéro de diapositive 5"/>
          <p:cNvSpPr>
            <a:spLocks noGrp="1"/>
          </p:cNvSpPr>
          <p:nvPr>
            <p:ph type="sldNum" sz="quarter" idx="11"/>
          </p:nvPr>
        </p:nvSpPr>
        <p:spPr>
          <a:ln/>
        </p:spPr>
        <p:txBody>
          <a:bodyPr/>
          <a:lstStyle>
            <a:lvl1pPr>
              <a:defRPr/>
            </a:lvl1pPr>
          </a:lstStyle>
          <a:p>
            <a:pPr>
              <a:defRPr/>
            </a:pPr>
            <a:fld id="{94FC8828-9BBB-4B88-A9E7-DCB4D413201F}" type="slidenum">
              <a:rPr lang="fr-FR"/>
              <a:pPr>
                <a:defRPr/>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793CD403-FA08-4189-9ABE-CCC1355DF135}" type="slidenum">
              <a:rPr lang="fr-FR"/>
              <a:pPr>
                <a:defRPr/>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60870" y="512658"/>
            <a:ext cx="2160270" cy="10922847"/>
          </a:xfrm>
        </p:spPr>
        <p:txBody>
          <a:bodyPr vert="eaVert"/>
          <a:lstStyle/>
          <a:p>
            <a:r>
              <a:rPr lang="en-US" smtClean="0"/>
              <a:t>Click to edit Master title style</a:t>
            </a:r>
            <a:endParaRPr lang="fr-FR"/>
          </a:p>
        </p:txBody>
      </p:sp>
      <p:sp>
        <p:nvSpPr>
          <p:cNvPr id="3" name="Espace réservé du texte vertical 2"/>
          <p:cNvSpPr>
            <a:spLocks noGrp="1"/>
          </p:cNvSpPr>
          <p:nvPr>
            <p:ph type="body" orient="vert" idx="1"/>
          </p:nvPr>
        </p:nvSpPr>
        <p:spPr>
          <a:xfrm>
            <a:off x="480060" y="512658"/>
            <a:ext cx="6320790" cy="1092284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754D2992-6CDF-49A4-8C4B-26A04F03940C}" type="slidenum">
              <a:rPr lang="fr-FR"/>
              <a:pPr>
                <a:defRP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20090" y="3976794"/>
            <a:ext cx="8161020" cy="2744047"/>
          </a:xfrm>
        </p:spPr>
        <p:txBody>
          <a:bodyPr/>
          <a:lstStyle/>
          <a:p>
            <a:r>
              <a:rPr lang="en-US" smtClean="0"/>
              <a:t>Click to edit Master title style</a:t>
            </a:r>
            <a:endParaRPr lang="fr-FR"/>
          </a:p>
        </p:txBody>
      </p:sp>
      <p:sp>
        <p:nvSpPr>
          <p:cNvPr id="3" name="Sous-titr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smtClean="0"/>
              <a:t>Click to edit Master subtitle style</a:t>
            </a:r>
            <a:endParaRPr lang="fr-F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49A2FD93-3507-444F-A264-C56E88BBFBFF}" type="slidenum">
              <a:rPr lang="fr-FR"/>
              <a:pPr>
                <a:defRPr/>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065D842E-F482-49C5-9694-15D958AEEAC0}" type="slidenum">
              <a:rPr lang="fr-FR"/>
              <a:pPr>
                <a:defRPr/>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58429" y="8226214"/>
            <a:ext cx="8161020" cy="2542540"/>
          </a:xfrm>
        </p:spPr>
        <p:txBody>
          <a:bodyPr anchor="t"/>
          <a:lstStyle>
            <a:lvl1pPr algn="l">
              <a:defRPr sz="5600" b="1" cap="all"/>
            </a:lvl1pPr>
          </a:lstStyle>
          <a:p>
            <a:r>
              <a:rPr lang="en-US" smtClean="0"/>
              <a:t>Click to edit Master title style</a:t>
            </a:r>
            <a:endParaRPr lang="fr-FR"/>
          </a:p>
        </p:txBody>
      </p:sp>
      <p:sp>
        <p:nvSpPr>
          <p:cNvPr id="3" name="Espace réservé du texte 2"/>
          <p:cNvSpPr>
            <a:spLocks noGrp="1"/>
          </p:cNvSpPr>
          <p:nvPr>
            <p:ph type="body" idx="1"/>
          </p:nvPr>
        </p:nvSpPr>
        <p:spPr>
          <a:xfrm>
            <a:off x="758429" y="5425865"/>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smtClean="0"/>
              <a:t>Click to edit Master text styles</a:t>
            </a:r>
          </a:p>
        </p:txBody>
      </p:sp>
      <p:sp>
        <p:nvSpPr>
          <p:cNvPr id="4"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5" name="Espace réservé du numéro de diapositive 5"/>
          <p:cNvSpPr>
            <a:spLocks noGrp="1"/>
          </p:cNvSpPr>
          <p:nvPr>
            <p:ph type="sldNum" sz="quarter" idx="11"/>
          </p:nvPr>
        </p:nvSpPr>
        <p:spPr>
          <a:ln/>
        </p:spPr>
        <p:txBody>
          <a:bodyPr/>
          <a:lstStyle>
            <a:lvl1pPr>
              <a:defRPr/>
            </a:lvl1pPr>
          </a:lstStyle>
          <a:p>
            <a:pPr>
              <a:defRPr/>
            </a:pPr>
            <a:fld id="{34754AE3-50DA-41E6-81B6-EACBD635633E}" type="slidenum">
              <a:rPr lang="fr-FR"/>
              <a:pPr>
                <a:defRPr/>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contenu 2"/>
          <p:cNvSpPr>
            <a:spLocks noGrp="1"/>
          </p:cNvSpPr>
          <p:nvPr>
            <p:ph sz="half" idx="1"/>
          </p:nvPr>
        </p:nvSpPr>
        <p:spPr>
          <a:xfrm>
            <a:off x="480060" y="2987041"/>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contenu 3"/>
          <p:cNvSpPr>
            <a:spLocks noGrp="1"/>
          </p:cNvSpPr>
          <p:nvPr>
            <p:ph sz="half" idx="2"/>
          </p:nvPr>
        </p:nvSpPr>
        <p:spPr>
          <a:xfrm>
            <a:off x="4880610" y="2987041"/>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6" name="Espace réservé du numéro de diapositive 5"/>
          <p:cNvSpPr>
            <a:spLocks noGrp="1"/>
          </p:cNvSpPr>
          <p:nvPr>
            <p:ph type="sldNum" sz="quarter" idx="11"/>
          </p:nvPr>
        </p:nvSpPr>
        <p:spPr>
          <a:ln/>
        </p:spPr>
        <p:txBody>
          <a:bodyPr/>
          <a:lstStyle>
            <a:lvl1pPr>
              <a:defRPr/>
            </a:lvl1pPr>
          </a:lstStyle>
          <a:p>
            <a:pPr>
              <a:defRPr/>
            </a:pPr>
            <a:fld id="{6108BB59-5B6D-4C4D-948F-4C19324E97D7}" type="slidenum">
              <a:rPr lang="fr-FR"/>
              <a:pPr>
                <a:defRPr/>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FR"/>
          </a:p>
        </p:txBody>
      </p:sp>
      <p:sp>
        <p:nvSpPr>
          <p:cNvPr id="3" name="Espace réservé du texte 2"/>
          <p:cNvSpPr>
            <a:spLocks noGrp="1"/>
          </p:cNvSpPr>
          <p:nvPr>
            <p:ph type="body" idx="1"/>
          </p:nvPr>
        </p:nvSpPr>
        <p:spPr>
          <a:xfrm>
            <a:off x="480060"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4" name="Espace réservé du contenu 3"/>
          <p:cNvSpPr>
            <a:spLocks noGrp="1"/>
          </p:cNvSpPr>
          <p:nvPr>
            <p:ph sz="half" idx="2"/>
          </p:nvPr>
        </p:nvSpPr>
        <p:spPr>
          <a:xfrm>
            <a:off x="480060"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Espace réservé du texte 4"/>
          <p:cNvSpPr>
            <a:spLocks noGrp="1"/>
          </p:cNvSpPr>
          <p:nvPr>
            <p:ph type="body" sz="quarter" idx="3"/>
          </p:nvPr>
        </p:nvSpPr>
        <p:spPr>
          <a:xfrm>
            <a:off x="4877277" y="2865544"/>
            <a:ext cx="4243864"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6" name="Espace réservé du contenu 5"/>
          <p:cNvSpPr>
            <a:spLocks noGrp="1"/>
          </p:cNvSpPr>
          <p:nvPr>
            <p:ph sz="quarter" idx="4"/>
          </p:nvPr>
        </p:nvSpPr>
        <p:spPr>
          <a:xfrm>
            <a:off x="4877277" y="4059766"/>
            <a:ext cx="4243864"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8" name="Espace réservé du numéro de diapositive 5"/>
          <p:cNvSpPr>
            <a:spLocks noGrp="1"/>
          </p:cNvSpPr>
          <p:nvPr>
            <p:ph type="sldNum" sz="quarter" idx="11"/>
          </p:nvPr>
        </p:nvSpPr>
        <p:spPr>
          <a:ln/>
        </p:spPr>
        <p:txBody>
          <a:bodyPr/>
          <a:lstStyle>
            <a:lvl1pPr>
              <a:defRPr/>
            </a:lvl1pPr>
          </a:lstStyle>
          <a:p>
            <a:pPr>
              <a:defRPr/>
            </a:pPr>
            <a:fld id="{24F3AAA1-AF23-4F99-A9CA-3A76E546C78A}" type="slidenum">
              <a:rPr lang="fr-FR"/>
              <a:pPr>
                <a:defRPr/>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FR"/>
          </a:p>
        </p:txBody>
      </p:sp>
      <p:sp>
        <p:nvSpPr>
          <p:cNvPr id="3"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4" name="Espace réservé du numéro de diapositive 5"/>
          <p:cNvSpPr>
            <a:spLocks noGrp="1"/>
          </p:cNvSpPr>
          <p:nvPr>
            <p:ph type="sldNum" sz="quarter" idx="11"/>
          </p:nvPr>
        </p:nvSpPr>
        <p:spPr>
          <a:ln/>
        </p:spPr>
        <p:txBody>
          <a:bodyPr/>
          <a:lstStyle>
            <a:lvl1pPr>
              <a:defRPr/>
            </a:lvl1pPr>
          </a:lstStyle>
          <a:p>
            <a:pPr>
              <a:defRPr/>
            </a:pPr>
            <a:fld id="{72534120-AEA7-472E-9D0A-1172BF8F572A}" type="slidenum">
              <a:rPr lang="fr-FR"/>
              <a:pPr>
                <a:defRPr/>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3" name="Espace réservé du numéro de diapositive 5"/>
          <p:cNvSpPr>
            <a:spLocks noGrp="1"/>
          </p:cNvSpPr>
          <p:nvPr>
            <p:ph type="sldNum" sz="quarter" idx="11"/>
          </p:nvPr>
        </p:nvSpPr>
        <p:spPr>
          <a:ln/>
        </p:spPr>
        <p:txBody>
          <a:bodyPr/>
          <a:lstStyle>
            <a:lvl1pPr>
              <a:defRPr/>
            </a:lvl1pPr>
          </a:lstStyle>
          <a:p>
            <a:pPr>
              <a:defRPr/>
            </a:pPr>
            <a:fld id="{EF94F4BB-30D2-4D7D-B238-67D13B9DC415}" type="slidenum">
              <a:rPr lang="fr-FR"/>
              <a:pPr>
                <a:defRPr/>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80060" y="509693"/>
            <a:ext cx="3158729" cy="2169160"/>
          </a:xfrm>
        </p:spPr>
        <p:txBody>
          <a:bodyPr anchor="b"/>
          <a:lstStyle>
            <a:lvl1pPr algn="l">
              <a:defRPr sz="2800" b="1"/>
            </a:lvl1pPr>
          </a:lstStyle>
          <a:p>
            <a:r>
              <a:rPr lang="en-US" smtClean="0"/>
              <a:t>Click to edit Master title style</a:t>
            </a:r>
            <a:endParaRPr lang="fr-FR"/>
          </a:p>
        </p:txBody>
      </p:sp>
      <p:sp>
        <p:nvSpPr>
          <p:cNvPr id="3" name="Espace réservé du contenu 2"/>
          <p:cNvSpPr>
            <a:spLocks noGrp="1"/>
          </p:cNvSpPr>
          <p:nvPr>
            <p:ph idx="1"/>
          </p:nvPr>
        </p:nvSpPr>
        <p:spPr>
          <a:xfrm>
            <a:off x="3753802" y="509694"/>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Espace réservé du texte 3"/>
          <p:cNvSpPr>
            <a:spLocks noGrp="1"/>
          </p:cNvSpPr>
          <p:nvPr>
            <p:ph type="body" sz="half" idx="2"/>
          </p:nvPr>
        </p:nvSpPr>
        <p:spPr>
          <a:xfrm>
            <a:off x="480060" y="2678854"/>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Espace réservé du pied de page 4"/>
          <p:cNvSpPr>
            <a:spLocks noGrp="1"/>
          </p:cNvSpPr>
          <p:nvPr>
            <p:ph type="ftr" sz="quarter" idx="10"/>
          </p:nvPr>
        </p:nvSpPr>
        <p:spPr>
          <a:ln/>
        </p:spPr>
        <p:txBody>
          <a:bodyPr/>
          <a:lstStyle>
            <a:lvl1pPr>
              <a:defRPr/>
            </a:lvl1pPr>
          </a:lstStyle>
          <a:p>
            <a:r>
              <a:rPr lang="en-US"/>
              <a:t>Footer can be customized</a:t>
            </a:r>
          </a:p>
        </p:txBody>
      </p:sp>
      <p:sp>
        <p:nvSpPr>
          <p:cNvPr id="6" name="Espace réservé du numéro de diapositive 5"/>
          <p:cNvSpPr>
            <a:spLocks noGrp="1"/>
          </p:cNvSpPr>
          <p:nvPr>
            <p:ph type="sldNum" sz="quarter" idx="11"/>
          </p:nvPr>
        </p:nvSpPr>
        <p:spPr>
          <a:ln/>
        </p:spPr>
        <p:txBody>
          <a:bodyPr/>
          <a:lstStyle>
            <a:lvl1pPr>
              <a:defRPr/>
            </a:lvl1pPr>
          </a:lstStyle>
          <a:p>
            <a:pPr>
              <a:defRPr/>
            </a:pPr>
            <a:fld id="{BFF2E2B1-3E56-4FA4-ABC5-6BC015477BA3}" type="slidenum">
              <a:rPr lang="fr-FR"/>
              <a:pPr>
                <a:defRPr/>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093" name="Group 21"/>
          <p:cNvGrpSpPr>
            <a:grpSpLocks/>
          </p:cNvGrpSpPr>
          <p:nvPr/>
        </p:nvGrpSpPr>
        <p:grpSpPr bwMode="auto">
          <a:xfrm>
            <a:off x="8276036" y="11862224"/>
            <a:ext cx="1055131" cy="616373"/>
            <a:chOff x="4965" y="4003"/>
            <a:chExt cx="633" cy="208"/>
          </a:xfrm>
        </p:grpSpPr>
        <p:sp>
          <p:nvSpPr>
            <p:cNvPr id="1040" name="Freeform 16"/>
            <p:cNvSpPr>
              <a:spLocks/>
            </p:cNvSpPr>
            <p:nvPr userDrawn="1"/>
          </p:nvSpPr>
          <p:spPr bwMode="gray">
            <a:xfrm>
              <a:off x="5457" y="4043"/>
              <a:ext cx="46" cy="84"/>
            </a:xfrm>
            <a:custGeom>
              <a:avLst/>
              <a:gdLst>
                <a:gd name="T0" fmla="*/ 57 w 164"/>
                <a:gd name="T1" fmla="*/ 48 h 301"/>
                <a:gd name="T2" fmla="*/ 0 w 164"/>
                <a:gd name="T3" fmla="*/ 301 h 301"/>
                <a:gd name="T4" fmla="*/ 97 w 164"/>
                <a:gd name="T5" fmla="*/ 301 h 301"/>
                <a:gd name="T6" fmla="*/ 164 w 164"/>
                <a:gd name="T7" fmla="*/ 0 h 301"/>
                <a:gd name="T8" fmla="*/ 115 w 164"/>
                <a:gd name="T9" fmla="*/ 0 h 301"/>
                <a:gd name="T10" fmla="*/ 57 w 164"/>
                <a:gd name="T11" fmla="*/ 48 h 301"/>
                <a:gd name="T12" fmla="*/ 0 60000 65536"/>
                <a:gd name="T13" fmla="*/ 0 60000 65536"/>
                <a:gd name="T14" fmla="*/ 0 60000 65536"/>
                <a:gd name="T15" fmla="*/ 0 60000 65536"/>
                <a:gd name="T16" fmla="*/ 0 60000 65536"/>
                <a:gd name="T17" fmla="*/ 0 60000 65536"/>
                <a:gd name="T18" fmla="*/ 0 w 164"/>
                <a:gd name="T19" fmla="*/ 0 h 301"/>
                <a:gd name="T20" fmla="*/ 164 w 164"/>
                <a:gd name="T21" fmla="*/ 301 h 301"/>
              </a:gdLst>
              <a:ahLst/>
              <a:cxnLst>
                <a:cxn ang="T12">
                  <a:pos x="T0" y="T1"/>
                </a:cxn>
                <a:cxn ang="T13">
                  <a:pos x="T2" y="T3"/>
                </a:cxn>
                <a:cxn ang="T14">
                  <a:pos x="T4" y="T5"/>
                </a:cxn>
                <a:cxn ang="T15">
                  <a:pos x="T6" y="T7"/>
                </a:cxn>
                <a:cxn ang="T16">
                  <a:pos x="T8" y="T9"/>
                </a:cxn>
                <a:cxn ang="T17">
                  <a:pos x="T10" y="T11"/>
                </a:cxn>
              </a:cxnLst>
              <a:rect l="T18" t="T19" r="T20" b="T21"/>
              <a:pathLst>
                <a:path w="164" h="301">
                  <a:moveTo>
                    <a:pt x="57" y="48"/>
                  </a:moveTo>
                  <a:cubicBezTo>
                    <a:pt x="0" y="301"/>
                    <a:pt x="0" y="301"/>
                    <a:pt x="0" y="301"/>
                  </a:cubicBezTo>
                  <a:cubicBezTo>
                    <a:pt x="97" y="301"/>
                    <a:pt x="97" y="301"/>
                    <a:pt x="97" y="301"/>
                  </a:cubicBezTo>
                  <a:cubicBezTo>
                    <a:pt x="164" y="0"/>
                    <a:pt x="164" y="0"/>
                    <a:pt x="164" y="0"/>
                  </a:cubicBezTo>
                  <a:cubicBezTo>
                    <a:pt x="115" y="0"/>
                    <a:pt x="115" y="0"/>
                    <a:pt x="115" y="0"/>
                  </a:cubicBezTo>
                  <a:cubicBezTo>
                    <a:pt x="86" y="1"/>
                    <a:pt x="63" y="21"/>
                    <a:pt x="57" y="48"/>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1" name="Freeform 17"/>
            <p:cNvSpPr>
              <a:spLocks/>
            </p:cNvSpPr>
            <p:nvPr userDrawn="1"/>
          </p:nvSpPr>
          <p:spPr bwMode="gray">
            <a:xfrm>
              <a:off x="5182" y="4041"/>
              <a:ext cx="76" cy="88"/>
            </a:xfrm>
            <a:custGeom>
              <a:avLst/>
              <a:gdLst>
                <a:gd name="T0" fmla="*/ 257 w 275"/>
                <a:gd name="T1" fmla="*/ 92 h 315"/>
                <a:gd name="T2" fmla="*/ 187 w 275"/>
                <a:gd name="T3" fmla="*/ 73 h 315"/>
                <a:gd name="T4" fmla="*/ 96 w 275"/>
                <a:gd name="T5" fmla="*/ 170 h 315"/>
                <a:gd name="T6" fmla="*/ 159 w 275"/>
                <a:gd name="T7" fmla="*/ 239 h 315"/>
                <a:gd name="T8" fmla="*/ 228 w 275"/>
                <a:gd name="T9" fmla="*/ 220 h 315"/>
                <a:gd name="T10" fmla="*/ 249 w 275"/>
                <a:gd name="T11" fmla="*/ 281 h 315"/>
                <a:gd name="T12" fmla="*/ 127 w 275"/>
                <a:gd name="T13" fmla="*/ 315 h 315"/>
                <a:gd name="T14" fmla="*/ 0 w 275"/>
                <a:gd name="T15" fmla="*/ 177 h 315"/>
                <a:gd name="T16" fmla="*/ 188 w 275"/>
                <a:gd name="T17" fmla="*/ 0 h 315"/>
                <a:gd name="T18" fmla="*/ 275 w 275"/>
                <a:gd name="T19" fmla="*/ 16 h 315"/>
                <a:gd name="T20" fmla="*/ 257 w 275"/>
                <a:gd name="T21" fmla="*/ 92 h 3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5"/>
                <a:gd name="T34" fmla="*/ 0 h 315"/>
                <a:gd name="T35" fmla="*/ 275 w 275"/>
                <a:gd name="T36" fmla="*/ 315 h 3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5" h="315">
                  <a:moveTo>
                    <a:pt x="257" y="92"/>
                  </a:moveTo>
                  <a:cubicBezTo>
                    <a:pt x="233" y="78"/>
                    <a:pt x="212" y="73"/>
                    <a:pt x="187" y="73"/>
                  </a:cubicBezTo>
                  <a:cubicBezTo>
                    <a:pt x="139" y="73"/>
                    <a:pt x="96" y="105"/>
                    <a:pt x="96" y="170"/>
                  </a:cubicBezTo>
                  <a:cubicBezTo>
                    <a:pt x="96" y="214"/>
                    <a:pt x="119" y="239"/>
                    <a:pt x="159" y="239"/>
                  </a:cubicBezTo>
                  <a:cubicBezTo>
                    <a:pt x="189" y="239"/>
                    <a:pt x="212" y="230"/>
                    <a:pt x="228" y="220"/>
                  </a:cubicBezTo>
                  <a:cubicBezTo>
                    <a:pt x="249" y="281"/>
                    <a:pt x="249" y="281"/>
                    <a:pt x="249" y="281"/>
                  </a:cubicBezTo>
                  <a:cubicBezTo>
                    <a:pt x="227" y="296"/>
                    <a:pt x="185" y="315"/>
                    <a:pt x="127" y="315"/>
                  </a:cubicBezTo>
                  <a:cubicBezTo>
                    <a:pt x="39" y="315"/>
                    <a:pt x="0" y="250"/>
                    <a:pt x="0" y="177"/>
                  </a:cubicBezTo>
                  <a:cubicBezTo>
                    <a:pt x="0" y="87"/>
                    <a:pt x="62" y="0"/>
                    <a:pt x="188" y="0"/>
                  </a:cubicBezTo>
                  <a:cubicBezTo>
                    <a:pt x="231" y="0"/>
                    <a:pt x="253" y="7"/>
                    <a:pt x="275" y="16"/>
                  </a:cubicBezTo>
                  <a:lnTo>
                    <a:pt x="257" y="92"/>
                  </a:ln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2" name="Freeform 18"/>
            <p:cNvSpPr>
              <a:spLocks/>
            </p:cNvSpPr>
            <p:nvPr userDrawn="1"/>
          </p:nvSpPr>
          <p:spPr bwMode="gray">
            <a:xfrm>
              <a:off x="5031" y="4035"/>
              <a:ext cx="50" cy="92"/>
            </a:xfrm>
            <a:custGeom>
              <a:avLst/>
              <a:gdLst>
                <a:gd name="T0" fmla="*/ 126 w 181"/>
                <a:gd name="T1" fmla="*/ 0 h 330"/>
                <a:gd name="T2" fmla="*/ 65 w 181"/>
                <a:gd name="T3" fmla="*/ 49 h 330"/>
                <a:gd name="T4" fmla="*/ 65 w 181"/>
                <a:gd name="T5" fmla="*/ 49 h 330"/>
                <a:gd name="T6" fmla="*/ 0 w 181"/>
                <a:gd name="T7" fmla="*/ 330 h 330"/>
                <a:gd name="T8" fmla="*/ 105 w 181"/>
                <a:gd name="T9" fmla="*/ 330 h 330"/>
                <a:gd name="T10" fmla="*/ 181 w 181"/>
                <a:gd name="T11" fmla="*/ 0 h 330"/>
                <a:gd name="T12" fmla="*/ 126 w 181"/>
                <a:gd name="T13" fmla="*/ 0 h 330"/>
                <a:gd name="T14" fmla="*/ 0 60000 65536"/>
                <a:gd name="T15" fmla="*/ 0 60000 65536"/>
                <a:gd name="T16" fmla="*/ 0 60000 65536"/>
                <a:gd name="T17" fmla="*/ 0 60000 65536"/>
                <a:gd name="T18" fmla="*/ 0 60000 65536"/>
                <a:gd name="T19" fmla="*/ 0 60000 65536"/>
                <a:gd name="T20" fmla="*/ 0 60000 65536"/>
                <a:gd name="T21" fmla="*/ 0 w 181"/>
                <a:gd name="T22" fmla="*/ 0 h 330"/>
                <a:gd name="T23" fmla="*/ 181 w 181"/>
                <a:gd name="T24" fmla="*/ 330 h 3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1" h="330">
                  <a:moveTo>
                    <a:pt x="126" y="0"/>
                  </a:moveTo>
                  <a:cubicBezTo>
                    <a:pt x="96" y="0"/>
                    <a:pt x="71" y="21"/>
                    <a:pt x="65" y="49"/>
                  </a:cubicBezTo>
                  <a:cubicBezTo>
                    <a:pt x="65" y="49"/>
                    <a:pt x="65" y="49"/>
                    <a:pt x="65" y="49"/>
                  </a:cubicBezTo>
                  <a:cubicBezTo>
                    <a:pt x="0" y="330"/>
                    <a:pt x="0" y="330"/>
                    <a:pt x="0" y="330"/>
                  </a:cubicBezTo>
                  <a:cubicBezTo>
                    <a:pt x="105" y="330"/>
                    <a:pt x="105" y="330"/>
                    <a:pt x="105" y="330"/>
                  </a:cubicBezTo>
                  <a:cubicBezTo>
                    <a:pt x="181" y="0"/>
                    <a:pt x="181" y="0"/>
                    <a:pt x="181" y="0"/>
                  </a:cubicBezTo>
                  <a:cubicBezTo>
                    <a:pt x="126" y="0"/>
                    <a:pt x="126" y="0"/>
                    <a:pt x="126" y="0"/>
                  </a:cubicBez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3" name="Freeform 19"/>
            <p:cNvSpPr>
              <a:spLocks/>
            </p:cNvSpPr>
            <p:nvPr userDrawn="1"/>
          </p:nvSpPr>
          <p:spPr bwMode="gray">
            <a:xfrm>
              <a:off x="5007" y="4004"/>
              <a:ext cx="129" cy="23"/>
            </a:xfrm>
            <a:custGeom>
              <a:avLst/>
              <a:gdLst>
                <a:gd name="T0" fmla="*/ 395 w 462"/>
                <a:gd name="T1" fmla="*/ 84 h 84"/>
                <a:gd name="T2" fmla="*/ 455 w 462"/>
                <a:gd name="T3" fmla="*/ 35 h 84"/>
                <a:gd name="T4" fmla="*/ 456 w 462"/>
                <a:gd name="T5" fmla="*/ 30 h 84"/>
                <a:gd name="T6" fmla="*/ 462 w 462"/>
                <a:gd name="T7" fmla="*/ 0 h 84"/>
                <a:gd name="T8" fmla="*/ 68 w 462"/>
                <a:gd name="T9" fmla="*/ 0 h 84"/>
                <a:gd name="T10" fmla="*/ 68 w 462"/>
                <a:gd name="T11" fmla="*/ 0 h 84"/>
                <a:gd name="T12" fmla="*/ 68 w 462"/>
                <a:gd name="T13" fmla="*/ 0 h 84"/>
                <a:gd name="T14" fmla="*/ 7 w 462"/>
                <a:gd name="T15" fmla="*/ 49 h 84"/>
                <a:gd name="T16" fmla="*/ 0 w 462"/>
                <a:gd name="T17" fmla="*/ 84 h 84"/>
                <a:gd name="T18" fmla="*/ 395 w 462"/>
                <a:gd name="T19" fmla="*/ 84 h 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2"/>
                <a:gd name="T31" fmla="*/ 0 h 84"/>
                <a:gd name="T32" fmla="*/ 462 w 462"/>
                <a:gd name="T33" fmla="*/ 84 h 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2" h="84">
                  <a:moveTo>
                    <a:pt x="395" y="84"/>
                  </a:moveTo>
                  <a:cubicBezTo>
                    <a:pt x="424" y="84"/>
                    <a:pt x="449" y="63"/>
                    <a:pt x="455" y="35"/>
                  </a:cubicBezTo>
                  <a:cubicBezTo>
                    <a:pt x="456" y="30"/>
                    <a:pt x="456" y="30"/>
                    <a:pt x="456" y="30"/>
                  </a:cubicBezTo>
                  <a:cubicBezTo>
                    <a:pt x="462" y="0"/>
                    <a:pt x="462" y="0"/>
                    <a:pt x="462" y="0"/>
                  </a:cubicBezTo>
                  <a:cubicBezTo>
                    <a:pt x="68" y="0"/>
                    <a:pt x="68" y="0"/>
                    <a:pt x="68" y="0"/>
                  </a:cubicBezTo>
                  <a:cubicBezTo>
                    <a:pt x="68" y="0"/>
                    <a:pt x="68" y="0"/>
                    <a:pt x="68" y="0"/>
                  </a:cubicBezTo>
                  <a:cubicBezTo>
                    <a:pt x="68" y="0"/>
                    <a:pt x="68" y="0"/>
                    <a:pt x="68" y="0"/>
                  </a:cubicBezTo>
                  <a:cubicBezTo>
                    <a:pt x="38" y="0"/>
                    <a:pt x="13" y="21"/>
                    <a:pt x="7" y="49"/>
                  </a:cubicBezTo>
                  <a:cubicBezTo>
                    <a:pt x="0" y="84"/>
                    <a:pt x="0" y="84"/>
                    <a:pt x="0" y="84"/>
                  </a:cubicBezTo>
                  <a:lnTo>
                    <a:pt x="395" y="84"/>
                  </a:lnTo>
                  <a:close/>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4" name="Freeform 20"/>
            <p:cNvSpPr>
              <a:spLocks/>
            </p:cNvSpPr>
            <p:nvPr userDrawn="1"/>
          </p:nvSpPr>
          <p:spPr bwMode="gray">
            <a:xfrm>
              <a:off x="5358" y="4041"/>
              <a:ext cx="94" cy="86"/>
            </a:xfrm>
            <a:custGeom>
              <a:avLst/>
              <a:gdLst>
                <a:gd name="T0" fmla="*/ 254 w 334"/>
                <a:gd name="T1" fmla="*/ 0 h 308"/>
                <a:gd name="T2" fmla="*/ 141 w 334"/>
                <a:gd name="T3" fmla="*/ 64 h 308"/>
                <a:gd name="T4" fmla="*/ 140 w 334"/>
                <a:gd name="T5" fmla="*/ 64 h 308"/>
                <a:gd name="T6" fmla="*/ 141 w 334"/>
                <a:gd name="T7" fmla="*/ 48 h 308"/>
                <a:gd name="T8" fmla="*/ 85 w 334"/>
                <a:gd name="T9" fmla="*/ 7 h 308"/>
                <a:gd name="T10" fmla="*/ 67 w 334"/>
                <a:gd name="T11" fmla="*/ 7 h 308"/>
                <a:gd name="T12" fmla="*/ 0 w 334"/>
                <a:gd name="T13" fmla="*/ 308 h 308"/>
                <a:gd name="T14" fmla="*/ 97 w 334"/>
                <a:gd name="T15" fmla="*/ 308 h 308"/>
                <a:gd name="T16" fmla="*/ 119 w 334"/>
                <a:gd name="T17" fmla="*/ 203 h 308"/>
                <a:gd name="T18" fmla="*/ 208 w 334"/>
                <a:gd name="T19" fmla="*/ 83 h 308"/>
                <a:gd name="T20" fmla="*/ 231 w 334"/>
                <a:gd name="T21" fmla="*/ 105 h 308"/>
                <a:gd name="T22" fmla="*/ 229 w 334"/>
                <a:gd name="T23" fmla="*/ 130 h 308"/>
                <a:gd name="T24" fmla="*/ 188 w 334"/>
                <a:gd name="T25" fmla="*/ 308 h 308"/>
                <a:gd name="T26" fmla="*/ 287 w 334"/>
                <a:gd name="T27" fmla="*/ 308 h 308"/>
                <a:gd name="T28" fmla="*/ 327 w 334"/>
                <a:gd name="T29" fmla="*/ 127 h 308"/>
                <a:gd name="T30" fmla="*/ 334 w 334"/>
                <a:gd name="T31" fmla="*/ 77 h 308"/>
                <a:gd name="T32" fmla="*/ 254 w 334"/>
                <a:gd name="T33" fmla="*/ 0 h 30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34"/>
                <a:gd name="T52" fmla="*/ 0 h 308"/>
                <a:gd name="T53" fmla="*/ 334 w 334"/>
                <a:gd name="T54" fmla="*/ 308 h 30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34" h="308">
                  <a:moveTo>
                    <a:pt x="254" y="0"/>
                  </a:moveTo>
                  <a:cubicBezTo>
                    <a:pt x="203" y="0"/>
                    <a:pt x="165" y="33"/>
                    <a:pt x="141" y="64"/>
                  </a:cubicBezTo>
                  <a:cubicBezTo>
                    <a:pt x="140" y="64"/>
                    <a:pt x="140" y="64"/>
                    <a:pt x="140" y="64"/>
                  </a:cubicBezTo>
                  <a:cubicBezTo>
                    <a:pt x="141" y="48"/>
                    <a:pt x="141" y="48"/>
                    <a:pt x="141" y="48"/>
                  </a:cubicBezTo>
                  <a:cubicBezTo>
                    <a:pt x="139" y="12"/>
                    <a:pt x="124" y="7"/>
                    <a:pt x="85" y="7"/>
                  </a:cubicBezTo>
                  <a:cubicBezTo>
                    <a:pt x="67" y="7"/>
                    <a:pt x="67" y="7"/>
                    <a:pt x="67" y="7"/>
                  </a:cubicBezTo>
                  <a:cubicBezTo>
                    <a:pt x="0" y="308"/>
                    <a:pt x="0" y="308"/>
                    <a:pt x="0" y="308"/>
                  </a:cubicBezTo>
                  <a:cubicBezTo>
                    <a:pt x="97" y="308"/>
                    <a:pt x="97" y="308"/>
                    <a:pt x="97" y="308"/>
                  </a:cubicBezTo>
                  <a:cubicBezTo>
                    <a:pt x="119" y="203"/>
                    <a:pt x="119" y="203"/>
                    <a:pt x="119" y="203"/>
                  </a:cubicBezTo>
                  <a:cubicBezTo>
                    <a:pt x="142" y="98"/>
                    <a:pt x="186" y="83"/>
                    <a:pt x="208" y="83"/>
                  </a:cubicBezTo>
                  <a:cubicBezTo>
                    <a:pt x="223" y="83"/>
                    <a:pt x="231" y="91"/>
                    <a:pt x="231" y="105"/>
                  </a:cubicBezTo>
                  <a:cubicBezTo>
                    <a:pt x="231" y="109"/>
                    <a:pt x="231" y="119"/>
                    <a:pt x="229" y="130"/>
                  </a:cubicBezTo>
                  <a:cubicBezTo>
                    <a:pt x="188" y="308"/>
                    <a:pt x="188" y="308"/>
                    <a:pt x="188" y="308"/>
                  </a:cubicBezTo>
                  <a:cubicBezTo>
                    <a:pt x="287" y="308"/>
                    <a:pt x="287" y="308"/>
                    <a:pt x="287" y="308"/>
                  </a:cubicBezTo>
                  <a:cubicBezTo>
                    <a:pt x="327" y="127"/>
                    <a:pt x="327" y="127"/>
                    <a:pt x="327" y="127"/>
                  </a:cubicBezTo>
                  <a:cubicBezTo>
                    <a:pt x="331" y="109"/>
                    <a:pt x="334" y="91"/>
                    <a:pt x="334" y="77"/>
                  </a:cubicBezTo>
                  <a:cubicBezTo>
                    <a:pt x="332" y="25"/>
                    <a:pt x="302" y="0"/>
                    <a:pt x="254" y="0"/>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5" name="Freeform 21"/>
            <p:cNvSpPr>
              <a:spLocks/>
            </p:cNvSpPr>
            <p:nvPr userDrawn="1"/>
          </p:nvSpPr>
          <p:spPr bwMode="gray">
            <a:xfrm>
              <a:off x="5479" y="4004"/>
              <a:ext cx="33" cy="23"/>
            </a:xfrm>
            <a:custGeom>
              <a:avLst/>
              <a:gdLst>
                <a:gd name="T0" fmla="*/ 107 w 115"/>
                <a:gd name="T1" fmla="*/ 36 h 84"/>
                <a:gd name="T2" fmla="*/ 115 w 115"/>
                <a:gd name="T3" fmla="*/ 0 h 84"/>
                <a:gd name="T4" fmla="*/ 19 w 115"/>
                <a:gd name="T5" fmla="*/ 0 h 84"/>
                <a:gd name="T6" fmla="*/ 0 w 115"/>
                <a:gd name="T7" fmla="*/ 84 h 84"/>
                <a:gd name="T8" fmla="*/ 49 w 115"/>
                <a:gd name="T9" fmla="*/ 84 h 84"/>
                <a:gd name="T10" fmla="*/ 107 w 115"/>
                <a:gd name="T11" fmla="*/ 36 h 84"/>
                <a:gd name="T12" fmla="*/ 0 60000 65536"/>
                <a:gd name="T13" fmla="*/ 0 60000 65536"/>
                <a:gd name="T14" fmla="*/ 0 60000 65536"/>
                <a:gd name="T15" fmla="*/ 0 60000 65536"/>
                <a:gd name="T16" fmla="*/ 0 60000 65536"/>
                <a:gd name="T17" fmla="*/ 0 60000 65536"/>
                <a:gd name="T18" fmla="*/ 0 w 115"/>
                <a:gd name="T19" fmla="*/ 0 h 84"/>
                <a:gd name="T20" fmla="*/ 115 w 115"/>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115" h="84">
                  <a:moveTo>
                    <a:pt x="107" y="36"/>
                  </a:moveTo>
                  <a:cubicBezTo>
                    <a:pt x="115" y="0"/>
                    <a:pt x="115" y="0"/>
                    <a:pt x="115" y="0"/>
                  </a:cubicBezTo>
                  <a:cubicBezTo>
                    <a:pt x="19" y="0"/>
                    <a:pt x="19" y="0"/>
                    <a:pt x="19" y="0"/>
                  </a:cubicBezTo>
                  <a:cubicBezTo>
                    <a:pt x="0" y="84"/>
                    <a:pt x="0" y="84"/>
                    <a:pt x="0" y="84"/>
                  </a:cubicBezTo>
                  <a:cubicBezTo>
                    <a:pt x="49" y="84"/>
                    <a:pt x="49" y="84"/>
                    <a:pt x="49" y="84"/>
                  </a:cubicBezTo>
                  <a:cubicBezTo>
                    <a:pt x="77" y="83"/>
                    <a:pt x="101" y="63"/>
                    <a:pt x="107" y="36"/>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6" name="Freeform 22"/>
            <p:cNvSpPr>
              <a:spLocks noEditPoints="1"/>
            </p:cNvSpPr>
            <p:nvPr userDrawn="1"/>
          </p:nvSpPr>
          <p:spPr bwMode="gray">
            <a:xfrm>
              <a:off x="5089" y="4041"/>
              <a:ext cx="82" cy="88"/>
            </a:xfrm>
            <a:custGeom>
              <a:avLst/>
              <a:gdLst>
                <a:gd name="T0" fmla="*/ 209 w 292"/>
                <a:gd name="T1" fmla="*/ 102 h 315"/>
                <a:gd name="T2" fmla="*/ 204 w 292"/>
                <a:gd name="T3" fmla="*/ 128 h 315"/>
                <a:gd name="T4" fmla="*/ 103 w 292"/>
                <a:gd name="T5" fmla="*/ 128 h 315"/>
                <a:gd name="T6" fmla="*/ 165 w 292"/>
                <a:gd name="T7" fmla="*/ 69 h 315"/>
                <a:gd name="T8" fmla="*/ 209 w 292"/>
                <a:gd name="T9" fmla="*/ 102 h 315"/>
                <a:gd name="T10" fmla="*/ 292 w 292"/>
                <a:gd name="T11" fmla="*/ 102 h 315"/>
                <a:gd name="T12" fmla="*/ 176 w 292"/>
                <a:gd name="T13" fmla="*/ 0 h 315"/>
                <a:gd name="T14" fmla="*/ 0 w 292"/>
                <a:gd name="T15" fmla="*/ 186 h 315"/>
                <a:gd name="T16" fmla="*/ 129 w 292"/>
                <a:gd name="T17" fmla="*/ 315 h 315"/>
                <a:gd name="T18" fmla="*/ 259 w 292"/>
                <a:gd name="T19" fmla="*/ 280 h 315"/>
                <a:gd name="T20" fmla="*/ 237 w 292"/>
                <a:gd name="T21" fmla="*/ 220 h 315"/>
                <a:gd name="T22" fmla="*/ 154 w 292"/>
                <a:gd name="T23" fmla="*/ 240 h 315"/>
                <a:gd name="T24" fmla="*/ 94 w 292"/>
                <a:gd name="T25" fmla="*/ 183 h 315"/>
                <a:gd name="T26" fmla="*/ 277 w 292"/>
                <a:gd name="T27" fmla="*/ 183 h 315"/>
                <a:gd name="T28" fmla="*/ 292 w 292"/>
                <a:gd name="T29" fmla="*/ 102 h 31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2"/>
                <a:gd name="T46" fmla="*/ 0 h 315"/>
                <a:gd name="T47" fmla="*/ 292 w 292"/>
                <a:gd name="T48" fmla="*/ 315 h 31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2" h="315">
                  <a:moveTo>
                    <a:pt x="209" y="102"/>
                  </a:moveTo>
                  <a:cubicBezTo>
                    <a:pt x="208" y="107"/>
                    <a:pt x="208" y="111"/>
                    <a:pt x="204" y="128"/>
                  </a:cubicBezTo>
                  <a:cubicBezTo>
                    <a:pt x="103" y="128"/>
                    <a:pt x="103" y="128"/>
                    <a:pt x="103" y="128"/>
                  </a:cubicBezTo>
                  <a:cubicBezTo>
                    <a:pt x="114" y="87"/>
                    <a:pt x="136" y="68"/>
                    <a:pt x="165" y="69"/>
                  </a:cubicBezTo>
                  <a:cubicBezTo>
                    <a:pt x="192" y="69"/>
                    <a:pt x="210" y="79"/>
                    <a:pt x="209" y="102"/>
                  </a:cubicBezTo>
                  <a:moveTo>
                    <a:pt x="292" y="102"/>
                  </a:moveTo>
                  <a:cubicBezTo>
                    <a:pt x="292" y="41"/>
                    <a:pt x="251" y="0"/>
                    <a:pt x="176" y="0"/>
                  </a:cubicBezTo>
                  <a:cubicBezTo>
                    <a:pt x="74" y="0"/>
                    <a:pt x="0" y="83"/>
                    <a:pt x="0" y="186"/>
                  </a:cubicBezTo>
                  <a:cubicBezTo>
                    <a:pt x="0" y="257"/>
                    <a:pt x="44" y="315"/>
                    <a:pt x="129" y="315"/>
                  </a:cubicBezTo>
                  <a:cubicBezTo>
                    <a:pt x="177" y="315"/>
                    <a:pt x="217" y="302"/>
                    <a:pt x="259" y="280"/>
                  </a:cubicBezTo>
                  <a:cubicBezTo>
                    <a:pt x="237" y="220"/>
                    <a:pt x="237" y="220"/>
                    <a:pt x="237" y="220"/>
                  </a:cubicBezTo>
                  <a:cubicBezTo>
                    <a:pt x="206" y="234"/>
                    <a:pt x="183" y="240"/>
                    <a:pt x="154" y="240"/>
                  </a:cubicBezTo>
                  <a:cubicBezTo>
                    <a:pt x="120" y="240"/>
                    <a:pt x="91" y="222"/>
                    <a:pt x="94" y="183"/>
                  </a:cubicBezTo>
                  <a:cubicBezTo>
                    <a:pt x="277" y="183"/>
                    <a:pt x="277" y="183"/>
                    <a:pt x="277" y="183"/>
                  </a:cubicBezTo>
                  <a:cubicBezTo>
                    <a:pt x="287" y="153"/>
                    <a:pt x="292" y="125"/>
                    <a:pt x="292" y="102"/>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7" name="Freeform 23"/>
            <p:cNvSpPr>
              <a:spLocks/>
            </p:cNvSpPr>
            <p:nvPr userDrawn="1"/>
          </p:nvSpPr>
          <p:spPr bwMode="gray">
            <a:xfrm>
              <a:off x="5258" y="4003"/>
              <a:ext cx="94" cy="124"/>
            </a:xfrm>
            <a:custGeom>
              <a:avLst/>
              <a:gdLst>
                <a:gd name="T0" fmla="*/ 265 w 337"/>
                <a:gd name="T1" fmla="*/ 134 h 442"/>
                <a:gd name="T2" fmla="*/ 149 w 337"/>
                <a:gd name="T3" fmla="*/ 195 h 442"/>
                <a:gd name="T4" fmla="*/ 148 w 337"/>
                <a:gd name="T5" fmla="*/ 195 h 442"/>
                <a:gd name="T6" fmla="*/ 170 w 337"/>
                <a:gd name="T7" fmla="*/ 119 h 442"/>
                <a:gd name="T8" fmla="*/ 200 w 337"/>
                <a:gd name="T9" fmla="*/ 0 h 442"/>
                <a:gd name="T10" fmla="*/ 153 w 337"/>
                <a:gd name="T11" fmla="*/ 0 h 442"/>
                <a:gd name="T12" fmla="*/ 153 w 337"/>
                <a:gd name="T13" fmla="*/ 0 h 442"/>
                <a:gd name="T14" fmla="*/ 92 w 337"/>
                <a:gd name="T15" fmla="*/ 49 h 442"/>
                <a:gd name="T16" fmla="*/ 92 w 337"/>
                <a:gd name="T17" fmla="*/ 49 h 442"/>
                <a:gd name="T18" fmla="*/ 0 w 337"/>
                <a:gd name="T19" fmla="*/ 442 h 442"/>
                <a:gd name="T20" fmla="*/ 98 w 337"/>
                <a:gd name="T21" fmla="*/ 442 h 442"/>
                <a:gd name="T22" fmla="*/ 123 w 337"/>
                <a:gd name="T23" fmla="*/ 329 h 442"/>
                <a:gd name="T24" fmla="*/ 215 w 337"/>
                <a:gd name="T25" fmla="*/ 216 h 442"/>
                <a:gd name="T26" fmla="*/ 236 w 337"/>
                <a:gd name="T27" fmla="*/ 238 h 442"/>
                <a:gd name="T28" fmla="*/ 232 w 337"/>
                <a:gd name="T29" fmla="*/ 264 h 442"/>
                <a:gd name="T30" fmla="*/ 192 w 337"/>
                <a:gd name="T31" fmla="*/ 442 h 442"/>
                <a:gd name="T32" fmla="*/ 290 w 337"/>
                <a:gd name="T33" fmla="*/ 442 h 442"/>
                <a:gd name="T34" fmla="*/ 320 w 337"/>
                <a:gd name="T35" fmla="*/ 310 h 442"/>
                <a:gd name="T36" fmla="*/ 337 w 337"/>
                <a:gd name="T37" fmla="*/ 204 h 442"/>
                <a:gd name="T38" fmla="*/ 265 w 337"/>
                <a:gd name="T39" fmla="*/ 134 h 4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37"/>
                <a:gd name="T61" fmla="*/ 0 h 442"/>
                <a:gd name="T62" fmla="*/ 337 w 337"/>
                <a:gd name="T63" fmla="*/ 442 h 44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37" h="442">
                  <a:moveTo>
                    <a:pt x="265" y="134"/>
                  </a:moveTo>
                  <a:cubicBezTo>
                    <a:pt x="215" y="134"/>
                    <a:pt x="178" y="163"/>
                    <a:pt x="149" y="195"/>
                  </a:cubicBezTo>
                  <a:cubicBezTo>
                    <a:pt x="148" y="195"/>
                    <a:pt x="148" y="195"/>
                    <a:pt x="148" y="195"/>
                  </a:cubicBezTo>
                  <a:cubicBezTo>
                    <a:pt x="155" y="174"/>
                    <a:pt x="164" y="145"/>
                    <a:pt x="170" y="119"/>
                  </a:cubicBezTo>
                  <a:cubicBezTo>
                    <a:pt x="200" y="0"/>
                    <a:pt x="200" y="0"/>
                    <a:pt x="200" y="0"/>
                  </a:cubicBezTo>
                  <a:cubicBezTo>
                    <a:pt x="153" y="0"/>
                    <a:pt x="153" y="0"/>
                    <a:pt x="153" y="0"/>
                  </a:cubicBezTo>
                  <a:cubicBezTo>
                    <a:pt x="153" y="0"/>
                    <a:pt x="153" y="0"/>
                    <a:pt x="153" y="0"/>
                  </a:cubicBezTo>
                  <a:cubicBezTo>
                    <a:pt x="123" y="0"/>
                    <a:pt x="98" y="21"/>
                    <a:pt x="92" y="49"/>
                  </a:cubicBezTo>
                  <a:cubicBezTo>
                    <a:pt x="92" y="49"/>
                    <a:pt x="92" y="49"/>
                    <a:pt x="92" y="49"/>
                  </a:cubicBezTo>
                  <a:cubicBezTo>
                    <a:pt x="0" y="442"/>
                    <a:pt x="0" y="442"/>
                    <a:pt x="0" y="442"/>
                  </a:cubicBezTo>
                  <a:cubicBezTo>
                    <a:pt x="98" y="442"/>
                    <a:pt x="98" y="442"/>
                    <a:pt x="98" y="442"/>
                  </a:cubicBezTo>
                  <a:cubicBezTo>
                    <a:pt x="123" y="329"/>
                    <a:pt x="123" y="329"/>
                    <a:pt x="123" y="329"/>
                  </a:cubicBezTo>
                  <a:cubicBezTo>
                    <a:pt x="144" y="232"/>
                    <a:pt x="195" y="216"/>
                    <a:pt x="215" y="216"/>
                  </a:cubicBezTo>
                  <a:cubicBezTo>
                    <a:pt x="231" y="216"/>
                    <a:pt x="236" y="226"/>
                    <a:pt x="236" y="238"/>
                  </a:cubicBezTo>
                  <a:cubicBezTo>
                    <a:pt x="236" y="244"/>
                    <a:pt x="235" y="253"/>
                    <a:pt x="232" y="264"/>
                  </a:cubicBezTo>
                  <a:cubicBezTo>
                    <a:pt x="192" y="442"/>
                    <a:pt x="192" y="442"/>
                    <a:pt x="192" y="442"/>
                  </a:cubicBezTo>
                  <a:cubicBezTo>
                    <a:pt x="290" y="442"/>
                    <a:pt x="290" y="442"/>
                    <a:pt x="290" y="442"/>
                  </a:cubicBezTo>
                  <a:cubicBezTo>
                    <a:pt x="320" y="310"/>
                    <a:pt x="320" y="310"/>
                    <a:pt x="320" y="310"/>
                  </a:cubicBezTo>
                  <a:cubicBezTo>
                    <a:pt x="329" y="271"/>
                    <a:pt x="337" y="230"/>
                    <a:pt x="337" y="204"/>
                  </a:cubicBezTo>
                  <a:cubicBezTo>
                    <a:pt x="337" y="155"/>
                    <a:pt x="308" y="134"/>
                    <a:pt x="265" y="134"/>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8" name="Freeform 24"/>
            <p:cNvSpPr>
              <a:spLocks noEditPoints="1"/>
            </p:cNvSpPr>
            <p:nvPr userDrawn="1"/>
          </p:nvSpPr>
          <p:spPr bwMode="gray">
            <a:xfrm>
              <a:off x="5497" y="4043"/>
              <a:ext cx="101" cy="118"/>
            </a:xfrm>
            <a:custGeom>
              <a:avLst/>
              <a:gdLst>
                <a:gd name="T0" fmla="*/ 207 w 363"/>
                <a:gd name="T1" fmla="*/ 0 h 423"/>
                <a:gd name="T2" fmla="*/ 94 w 363"/>
                <a:gd name="T3" fmla="*/ 0 h 423"/>
                <a:gd name="T4" fmla="*/ 0 w 363"/>
                <a:gd name="T5" fmla="*/ 423 h 423"/>
                <a:gd name="T6" fmla="*/ 97 w 363"/>
                <a:gd name="T7" fmla="*/ 423 h 423"/>
                <a:gd name="T8" fmla="*/ 124 w 363"/>
                <a:gd name="T9" fmla="*/ 302 h 423"/>
                <a:gd name="T10" fmla="*/ 184 w 363"/>
                <a:gd name="T11" fmla="*/ 302 h 423"/>
                <a:gd name="T12" fmla="*/ 363 w 363"/>
                <a:gd name="T13" fmla="*/ 131 h 423"/>
                <a:gd name="T14" fmla="*/ 207 w 363"/>
                <a:gd name="T15" fmla="*/ 0 h 423"/>
                <a:gd name="T16" fmla="*/ 261 w 363"/>
                <a:gd name="T17" fmla="*/ 147 h 423"/>
                <a:gd name="T18" fmla="*/ 175 w 363"/>
                <a:gd name="T19" fmla="*/ 235 h 423"/>
                <a:gd name="T20" fmla="*/ 138 w 363"/>
                <a:gd name="T21" fmla="*/ 235 h 423"/>
                <a:gd name="T22" fmla="*/ 174 w 363"/>
                <a:gd name="T23" fmla="*/ 68 h 423"/>
                <a:gd name="T24" fmla="*/ 197 w 363"/>
                <a:gd name="T25" fmla="*/ 69 h 423"/>
                <a:gd name="T26" fmla="*/ 261 w 363"/>
                <a:gd name="T27" fmla="*/ 147 h 4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63"/>
                <a:gd name="T43" fmla="*/ 0 h 423"/>
                <a:gd name="T44" fmla="*/ 363 w 363"/>
                <a:gd name="T45" fmla="*/ 423 h 4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63" h="423">
                  <a:moveTo>
                    <a:pt x="207" y="0"/>
                  </a:moveTo>
                  <a:cubicBezTo>
                    <a:pt x="94" y="0"/>
                    <a:pt x="94" y="0"/>
                    <a:pt x="94" y="0"/>
                  </a:cubicBezTo>
                  <a:cubicBezTo>
                    <a:pt x="0" y="423"/>
                    <a:pt x="0" y="423"/>
                    <a:pt x="0" y="423"/>
                  </a:cubicBezTo>
                  <a:cubicBezTo>
                    <a:pt x="97" y="423"/>
                    <a:pt x="97" y="423"/>
                    <a:pt x="97" y="423"/>
                  </a:cubicBezTo>
                  <a:cubicBezTo>
                    <a:pt x="124" y="302"/>
                    <a:pt x="124" y="302"/>
                    <a:pt x="124" y="302"/>
                  </a:cubicBezTo>
                  <a:cubicBezTo>
                    <a:pt x="145" y="302"/>
                    <a:pt x="165" y="302"/>
                    <a:pt x="184" y="302"/>
                  </a:cubicBezTo>
                  <a:cubicBezTo>
                    <a:pt x="271" y="302"/>
                    <a:pt x="363" y="237"/>
                    <a:pt x="363" y="131"/>
                  </a:cubicBezTo>
                  <a:cubicBezTo>
                    <a:pt x="363" y="51"/>
                    <a:pt x="314" y="0"/>
                    <a:pt x="207" y="0"/>
                  </a:cubicBezTo>
                  <a:moveTo>
                    <a:pt x="261" y="147"/>
                  </a:moveTo>
                  <a:cubicBezTo>
                    <a:pt x="253" y="198"/>
                    <a:pt x="217" y="236"/>
                    <a:pt x="175" y="235"/>
                  </a:cubicBezTo>
                  <a:cubicBezTo>
                    <a:pt x="164" y="235"/>
                    <a:pt x="152" y="235"/>
                    <a:pt x="138" y="235"/>
                  </a:cubicBezTo>
                  <a:cubicBezTo>
                    <a:pt x="174" y="68"/>
                    <a:pt x="174" y="68"/>
                    <a:pt x="174" y="68"/>
                  </a:cubicBezTo>
                  <a:cubicBezTo>
                    <a:pt x="181" y="68"/>
                    <a:pt x="188" y="68"/>
                    <a:pt x="197" y="69"/>
                  </a:cubicBezTo>
                  <a:cubicBezTo>
                    <a:pt x="242" y="69"/>
                    <a:pt x="269" y="92"/>
                    <a:pt x="261" y="147"/>
                  </a:cubicBezTo>
                </a:path>
              </a:pathLst>
            </a:custGeom>
            <a:solidFill>
              <a:srgbClr val="0046AD"/>
            </a:solidFill>
            <a:ln w="9525">
              <a:noFill/>
              <a:round/>
              <a:headEnd/>
              <a:tailEnd/>
            </a:ln>
          </p:spPr>
          <p:txBody>
            <a:bodyPr/>
            <a:lstStyle/>
            <a:p>
              <a:pPr>
                <a:defRPr/>
              </a:pPr>
              <a:endParaRPr lang="fr-FR">
                <a:latin typeface="Arial" charset="0"/>
                <a:cs typeface="Arial" charset="0"/>
              </a:endParaRPr>
            </a:p>
          </p:txBody>
        </p:sp>
        <p:sp>
          <p:nvSpPr>
            <p:cNvPr id="1049" name="Freeform 25"/>
            <p:cNvSpPr>
              <a:spLocks/>
            </p:cNvSpPr>
            <p:nvPr userDrawn="1"/>
          </p:nvSpPr>
          <p:spPr bwMode="gray">
            <a:xfrm>
              <a:off x="4965" y="4172"/>
              <a:ext cx="613" cy="39"/>
            </a:xfrm>
            <a:custGeom>
              <a:avLst/>
              <a:gdLst>
                <a:gd name="T0" fmla="*/ 2186 w 2195"/>
                <a:gd name="T1" fmla="*/ 0 h 140"/>
                <a:gd name="T2" fmla="*/ 2185 w 2195"/>
                <a:gd name="T3" fmla="*/ 0 h 140"/>
                <a:gd name="T4" fmla="*/ 1725 w 2195"/>
                <a:gd name="T5" fmla="*/ 6 h 140"/>
                <a:gd name="T6" fmla="*/ 1194 w 2195"/>
                <a:gd name="T7" fmla="*/ 26 h 140"/>
                <a:gd name="T8" fmla="*/ 371 w 2195"/>
                <a:gd name="T9" fmla="*/ 86 h 140"/>
                <a:gd name="T10" fmla="*/ 141 w 2195"/>
                <a:gd name="T11" fmla="*/ 109 h 140"/>
                <a:gd name="T12" fmla="*/ 0 w 2195"/>
                <a:gd name="T13" fmla="*/ 135 h 140"/>
                <a:gd name="T14" fmla="*/ 60 w 2195"/>
                <a:gd name="T15" fmla="*/ 140 h 140"/>
                <a:gd name="T16" fmla="*/ 102 w 2195"/>
                <a:gd name="T17" fmla="*/ 140 h 140"/>
                <a:gd name="T18" fmla="*/ 1768 w 2195"/>
                <a:gd name="T19" fmla="*/ 140 h 140"/>
                <a:gd name="T20" fmla="*/ 2190 w 2195"/>
                <a:gd name="T21" fmla="*/ 17 h 140"/>
                <a:gd name="T22" fmla="*/ 2191 w 2195"/>
                <a:gd name="T23" fmla="*/ 16 h 140"/>
                <a:gd name="T24" fmla="*/ 2195 w 2195"/>
                <a:gd name="T25" fmla="*/ 9 h 140"/>
                <a:gd name="T26" fmla="*/ 2186 w 2195"/>
                <a:gd name="T27" fmla="*/ 0 h 1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95"/>
                <a:gd name="T43" fmla="*/ 0 h 140"/>
                <a:gd name="T44" fmla="*/ 2195 w 2195"/>
                <a:gd name="T45" fmla="*/ 140 h 1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95" h="140">
                  <a:moveTo>
                    <a:pt x="2186" y="0"/>
                  </a:moveTo>
                  <a:cubicBezTo>
                    <a:pt x="2185" y="0"/>
                    <a:pt x="2185" y="0"/>
                    <a:pt x="2185" y="0"/>
                  </a:cubicBezTo>
                  <a:cubicBezTo>
                    <a:pt x="2026" y="0"/>
                    <a:pt x="1883" y="2"/>
                    <a:pt x="1725" y="6"/>
                  </a:cubicBezTo>
                  <a:cubicBezTo>
                    <a:pt x="1547" y="10"/>
                    <a:pt x="1369" y="17"/>
                    <a:pt x="1194" y="26"/>
                  </a:cubicBezTo>
                  <a:cubicBezTo>
                    <a:pt x="916" y="40"/>
                    <a:pt x="642" y="60"/>
                    <a:pt x="371" y="86"/>
                  </a:cubicBezTo>
                  <a:cubicBezTo>
                    <a:pt x="289" y="93"/>
                    <a:pt x="141" y="109"/>
                    <a:pt x="141" y="109"/>
                  </a:cubicBezTo>
                  <a:cubicBezTo>
                    <a:pt x="53" y="120"/>
                    <a:pt x="0" y="130"/>
                    <a:pt x="0" y="135"/>
                  </a:cubicBezTo>
                  <a:cubicBezTo>
                    <a:pt x="1" y="139"/>
                    <a:pt x="22" y="139"/>
                    <a:pt x="60" y="140"/>
                  </a:cubicBezTo>
                  <a:cubicBezTo>
                    <a:pt x="72" y="140"/>
                    <a:pt x="86" y="140"/>
                    <a:pt x="102" y="140"/>
                  </a:cubicBezTo>
                  <a:cubicBezTo>
                    <a:pt x="105" y="140"/>
                    <a:pt x="1758" y="140"/>
                    <a:pt x="1768" y="140"/>
                  </a:cubicBezTo>
                  <a:cubicBezTo>
                    <a:pt x="1927" y="140"/>
                    <a:pt x="2069" y="93"/>
                    <a:pt x="2190" y="17"/>
                  </a:cubicBezTo>
                  <a:cubicBezTo>
                    <a:pt x="2190" y="17"/>
                    <a:pt x="2191" y="16"/>
                    <a:pt x="2191" y="16"/>
                  </a:cubicBezTo>
                  <a:cubicBezTo>
                    <a:pt x="2193" y="15"/>
                    <a:pt x="2195" y="12"/>
                    <a:pt x="2195" y="9"/>
                  </a:cubicBezTo>
                  <a:cubicBezTo>
                    <a:pt x="2195" y="4"/>
                    <a:pt x="2191" y="0"/>
                    <a:pt x="2186" y="0"/>
                  </a:cubicBezTo>
                </a:path>
              </a:pathLst>
            </a:custGeom>
            <a:solidFill>
              <a:srgbClr val="E00034"/>
            </a:solidFill>
            <a:ln w="9525">
              <a:noFill/>
              <a:round/>
              <a:headEnd/>
              <a:tailEnd/>
            </a:ln>
          </p:spPr>
          <p:txBody>
            <a:bodyPr/>
            <a:lstStyle/>
            <a:p>
              <a:pPr>
                <a:defRPr/>
              </a:pPr>
              <a:endParaRPr lang="fr-FR">
                <a:latin typeface="Arial" charset="0"/>
                <a:cs typeface="Arial" charset="0"/>
              </a:endParaRPr>
            </a:p>
          </p:txBody>
        </p:sp>
      </p:grpSp>
      <p:sp>
        <p:nvSpPr>
          <p:cNvPr id="3075" name="Espace réservé du titre 1"/>
          <p:cNvSpPr>
            <a:spLocks noGrp="1"/>
          </p:cNvSpPr>
          <p:nvPr>
            <p:ph type="title"/>
          </p:nvPr>
        </p:nvSpPr>
        <p:spPr bwMode="gray">
          <a:xfrm>
            <a:off x="1190149" y="491914"/>
            <a:ext cx="7997666" cy="1300904"/>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Cliquez et modifiez le titre</a:t>
            </a:r>
          </a:p>
        </p:txBody>
      </p:sp>
      <p:sp>
        <p:nvSpPr>
          <p:cNvPr id="3076" name="Espace réservé du texte 2"/>
          <p:cNvSpPr>
            <a:spLocks noGrp="1"/>
          </p:cNvSpPr>
          <p:nvPr>
            <p:ph type="body" idx="1"/>
          </p:nvPr>
        </p:nvSpPr>
        <p:spPr bwMode="gray">
          <a:xfrm>
            <a:off x="1190149" y="2560320"/>
            <a:ext cx="7997666" cy="80039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Cliquez pour modifier les styles du texte du masque</a:t>
            </a:r>
          </a:p>
          <a:p>
            <a:pPr lvl="1"/>
            <a:r>
              <a:rPr lang="en-US" smtClean="0"/>
              <a:t>Deuxième niveau</a:t>
            </a:r>
          </a:p>
          <a:p>
            <a:pPr lvl="2"/>
            <a:r>
              <a:rPr lang="en-US" smtClean="0"/>
              <a:t>Troisième niveau</a:t>
            </a:r>
          </a:p>
          <a:p>
            <a:pPr lvl="3"/>
            <a:r>
              <a:rPr lang="en-US" smtClean="0"/>
              <a:t>Quatrième niveau</a:t>
            </a:r>
          </a:p>
          <a:p>
            <a:pPr lvl="4"/>
            <a:r>
              <a:rPr lang="en-US" smtClean="0"/>
              <a:t>Cinquième niveau</a:t>
            </a:r>
          </a:p>
        </p:txBody>
      </p:sp>
      <p:sp>
        <p:nvSpPr>
          <p:cNvPr id="5" name="Espace réservé du pied de page 4"/>
          <p:cNvSpPr>
            <a:spLocks noGrp="1"/>
          </p:cNvSpPr>
          <p:nvPr>
            <p:ph type="ftr" sz="quarter" idx="3"/>
          </p:nvPr>
        </p:nvSpPr>
        <p:spPr bwMode="gray">
          <a:xfrm>
            <a:off x="440055" y="12128925"/>
            <a:ext cx="3040380" cy="477096"/>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lvl1pPr>
              <a:defRPr sz="1100">
                <a:solidFill>
                  <a:srgbClr val="898989"/>
                </a:solidFill>
              </a:defRPr>
            </a:lvl1pPr>
          </a:lstStyle>
          <a:p>
            <a:r>
              <a:rPr lang="en-US"/>
              <a:t>Footer can be customized</a:t>
            </a:r>
          </a:p>
        </p:txBody>
      </p:sp>
      <p:sp>
        <p:nvSpPr>
          <p:cNvPr id="6" name="Espace réservé du numéro de diapositive 5"/>
          <p:cNvSpPr>
            <a:spLocks noGrp="1"/>
          </p:cNvSpPr>
          <p:nvPr>
            <p:ph type="sldNum" sz="quarter" idx="4"/>
          </p:nvPr>
        </p:nvSpPr>
        <p:spPr bwMode="gray">
          <a:xfrm>
            <a:off x="0" y="12128925"/>
            <a:ext cx="473393" cy="477096"/>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lvl1pPr algn="r">
              <a:defRPr sz="1100">
                <a:solidFill>
                  <a:srgbClr val="898989"/>
                </a:solidFill>
                <a:latin typeface="Arial" charset="0"/>
                <a:cs typeface="Arial" charset="0"/>
              </a:defRPr>
            </a:lvl1pPr>
          </a:lstStyle>
          <a:p>
            <a:pPr>
              <a:defRPr/>
            </a:pPr>
            <a:fld id="{03125382-D49B-43C2-A2D4-58C33AD2090E}" type="slidenum">
              <a:rPr lang="fr-FR"/>
              <a:pPr>
                <a:defRPr/>
              </a:pPr>
              <a:t>‹#›</a:t>
            </a:fld>
            <a:endParaRPr lang="fr-FR"/>
          </a:p>
        </p:txBody>
      </p:sp>
      <p:grpSp>
        <p:nvGrpSpPr>
          <p:cNvPr id="3079" name="Group 31"/>
          <p:cNvGrpSpPr>
            <a:grpSpLocks noChangeAspect="1"/>
          </p:cNvGrpSpPr>
          <p:nvPr/>
        </p:nvGrpSpPr>
        <p:grpSpPr bwMode="auto">
          <a:xfrm>
            <a:off x="0" y="468207"/>
            <a:ext cx="830104" cy="1312758"/>
            <a:chOff x="0" y="163"/>
            <a:chExt cx="510" cy="453"/>
          </a:xfrm>
        </p:grpSpPr>
        <p:sp>
          <p:nvSpPr>
            <p:cNvPr id="1033" name="Rectangle 9"/>
            <p:cNvSpPr>
              <a:spLocks noChangeArrowheads="1"/>
            </p:cNvSpPr>
            <p:nvPr/>
          </p:nvSpPr>
          <p:spPr bwMode="gray">
            <a:xfrm>
              <a:off x="453" y="163"/>
              <a:ext cx="57" cy="453"/>
            </a:xfrm>
            <a:prstGeom prst="rect">
              <a:avLst/>
            </a:prstGeom>
            <a:solidFill>
              <a:srgbClr val="A59D95"/>
            </a:solidFill>
            <a:ln w="9525">
              <a:noFill/>
              <a:miter lim="800000"/>
              <a:headEnd/>
              <a:tailEnd/>
            </a:ln>
          </p:spPr>
          <p:txBody>
            <a:bodyPr wrap="none" anchor="ctr"/>
            <a:lstStyle/>
            <a:p>
              <a:pPr>
                <a:defRPr/>
              </a:pPr>
              <a:endParaRPr lang="fr-FR">
                <a:latin typeface="Arial" charset="0"/>
                <a:cs typeface="Arial" charset="0"/>
              </a:endParaRPr>
            </a:p>
          </p:txBody>
        </p:sp>
        <p:sp>
          <p:nvSpPr>
            <p:cNvPr id="1034" name="Rectangle 10"/>
            <p:cNvSpPr>
              <a:spLocks noChangeArrowheads="1"/>
            </p:cNvSpPr>
            <p:nvPr/>
          </p:nvSpPr>
          <p:spPr bwMode="gray">
            <a:xfrm>
              <a:off x="283" y="163"/>
              <a:ext cx="114" cy="453"/>
            </a:xfrm>
            <a:prstGeom prst="rect">
              <a:avLst/>
            </a:prstGeom>
            <a:solidFill>
              <a:srgbClr val="A59D95"/>
            </a:solidFill>
            <a:ln w="9525">
              <a:noFill/>
              <a:miter lim="800000"/>
              <a:headEnd/>
              <a:tailEnd/>
            </a:ln>
          </p:spPr>
          <p:txBody>
            <a:bodyPr wrap="none" anchor="ctr"/>
            <a:lstStyle/>
            <a:p>
              <a:pPr>
                <a:defRPr/>
              </a:pPr>
              <a:endParaRPr lang="fr-FR">
                <a:latin typeface="Arial" charset="0"/>
                <a:cs typeface="Arial" charset="0"/>
              </a:endParaRPr>
            </a:p>
          </p:txBody>
        </p:sp>
        <p:sp>
          <p:nvSpPr>
            <p:cNvPr id="1035" name="Rectangle 11"/>
            <p:cNvSpPr>
              <a:spLocks noChangeArrowheads="1"/>
            </p:cNvSpPr>
            <p:nvPr/>
          </p:nvSpPr>
          <p:spPr bwMode="gray">
            <a:xfrm>
              <a:off x="0" y="163"/>
              <a:ext cx="227" cy="453"/>
            </a:xfrm>
            <a:prstGeom prst="rect">
              <a:avLst/>
            </a:prstGeom>
            <a:solidFill>
              <a:srgbClr val="A59D95"/>
            </a:solidFill>
            <a:ln w="9525">
              <a:noFill/>
              <a:miter lim="800000"/>
              <a:headEnd/>
              <a:tailEnd/>
            </a:ln>
          </p:spPr>
          <p:txBody>
            <a:bodyPr wrap="none" anchor="ctr"/>
            <a:lstStyle/>
            <a:p>
              <a:pPr>
                <a:defRPr/>
              </a:pPr>
              <a:endParaRPr lang="fr-FR">
                <a:latin typeface="Arial" charset="0"/>
                <a:cs typeface="Arial" charset="0"/>
              </a:endParaRPr>
            </a:p>
          </p:txBody>
        </p:sp>
      </p:gr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l" defTabSz="640080" rtl="0" eaLnBrk="1" fontAlgn="base" hangingPunct="1">
        <a:lnSpc>
          <a:spcPct val="90000"/>
        </a:lnSpc>
        <a:spcBef>
          <a:spcPct val="0"/>
        </a:spcBef>
        <a:spcAft>
          <a:spcPct val="0"/>
        </a:spcAft>
        <a:defRPr sz="3600" b="1" kern="1200">
          <a:solidFill>
            <a:srgbClr val="0046AD"/>
          </a:solidFill>
          <a:latin typeface="Arial" charset="0"/>
          <a:ea typeface="+mj-ea"/>
          <a:cs typeface="+mj-cs"/>
        </a:defRPr>
      </a:lvl1pPr>
      <a:lvl2pPr algn="l" defTabSz="640080" rtl="0" eaLnBrk="1" fontAlgn="base" hangingPunct="1">
        <a:lnSpc>
          <a:spcPct val="90000"/>
        </a:lnSpc>
        <a:spcBef>
          <a:spcPct val="0"/>
        </a:spcBef>
        <a:spcAft>
          <a:spcPct val="0"/>
        </a:spcAft>
        <a:defRPr sz="3600" b="1">
          <a:solidFill>
            <a:srgbClr val="0046AD"/>
          </a:solidFill>
          <a:latin typeface="Arial" charset="0"/>
        </a:defRPr>
      </a:lvl2pPr>
      <a:lvl3pPr algn="l" defTabSz="640080" rtl="0" eaLnBrk="1" fontAlgn="base" hangingPunct="1">
        <a:lnSpc>
          <a:spcPct val="90000"/>
        </a:lnSpc>
        <a:spcBef>
          <a:spcPct val="0"/>
        </a:spcBef>
        <a:spcAft>
          <a:spcPct val="0"/>
        </a:spcAft>
        <a:defRPr sz="3600" b="1">
          <a:solidFill>
            <a:srgbClr val="0046AD"/>
          </a:solidFill>
          <a:latin typeface="Arial" charset="0"/>
        </a:defRPr>
      </a:lvl3pPr>
      <a:lvl4pPr algn="l" defTabSz="640080" rtl="0" eaLnBrk="1" fontAlgn="base" hangingPunct="1">
        <a:lnSpc>
          <a:spcPct val="90000"/>
        </a:lnSpc>
        <a:spcBef>
          <a:spcPct val="0"/>
        </a:spcBef>
        <a:spcAft>
          <a:spcPct val="0"/>
        </a:spcAft>
        <a:defRPr sz="3600" b="1">
          <a:solidFill>
            <a:srgbClr val="0046AD"/>
          </a:solidFill>
          <a:latin typeface="Arial" charset="0"/>
        </a:defRPr>
      </a:lvl4pPr>
      <a:lvl5pPr algn="l" defTabSz="640080" rtl="0" eaLnBrk="1" fontAlgn="base" hangingPunct="1">
        <a:lnSpc>
          <a:spcPct val="90000"/>
        </a:lnSpc>
        <a:spcBef>
          <a:spcPct val="0"/>
        </a:spcBef>
        <a:spcAft>
          <a:spcPct val="0"/>
        </a:spcAft>
        <a:defRPr sz="3600" b="1">
          <a:solidFill>
            <a:srgbClr val="0046AD"/>
          </a:solidFill>
          <a:latin typeface="Arial" charset="0"/>
        </a:defRPr>
      </a:lvl5pPr>
      <a:lvl6pPr marL="640080" algn="l" defTabSz="640080" rtl="0" eaLnBrk="1" fontAlgn="base" hangingPunct="1">
        <a:lnSpc>
          <a:spcPct val="90000"/>
        </a:lnSpc>
        <a:spcBef>
          <a:spcPct val="0"/>
        </a:spcBef>
        <a:spcAft>
          <a:spcPct val="0"/>
        </a:spcAft>
        <a:defRPr sz="3600" b="1">
          <a:solidFill>
            <a:schemeClr val="tx1"/>
          </a:solidFill>
          <a:latin typeface="Arial" charset="0"/>
        </a:defRPr>
      </a:lvl6pPr>
      <a:lvl7pPr marL="1280160" algn="l" defTabSz="640080" rtl="0" eaLnBrk="1" fontAlgn="base" hangingPunct="1">
        <a:lnSpc>
          <a:spcPct val="90000"/>
        </a:lnSpc>
        <a:spcBef>
          <a:spcPct val="0"/>
        </a:spcBef>
        <a:spcAft>
          <a:spcPct val="0"/>
        </a:spcAft>
        <a:defRPr sz="3600" b="1">
          <a:solidFill>
            <a:schemeClr val="tx1"/>
          </a:solidFill>
          <a:latin typeface="Arial" charset="0"/>
        </a:defRPr>
      </a:lvl7pPr>
      <a:lvl8pPr marL="1920240" algn="l" defTabSz="640080" rtl="0" eaLnBrk="1" fontAlgn="base" hangingPunct="1">
        <a:lnSpc>
          <a:spcPct val="90000"/>
        </a:lnSpc>
        <a:spcBef>
          <a:spcPct val="0"/>
        </a:spcBef>
        <a:spcAft>
          <a:spcPct val="0"/>
        </a:spcAft>
        <a:defRPr sz="3600" b="1">
          <a:solidFill>
            <a:schemeClr val="tx1"/>
          </a:solidFill>
          <a:latin typeface="Arial" charset="0"/>
        </a:defRPr>
      </a:lvl8pPr>
      <a:lvl9pPr marL="2560320" algn="l" defTabSz="640080" rtl="0" eaLnBrk="1" fontAlgn="base" hangingPunct="1">
        <a:lnSpc>
          <a:spcPct val="90000"/>
        </a:lnSpc>
        <a:spcBef>
          <a:spcPct val="0"/>
        </a:spcBef>
        <a:spcAft>
          <a:spcPct val="0"/>
        </a:spcAft>
        <a:defRPr sz="3600" b="1">
          <a:solidFill>
            <a:schemeClr val="tx1"/>
          </a:solidFill>
          <a:latin typeface="Arial" charset="0"/>
        </a:defRPr>
      </a:lvl9pPr>
    </p:titleStyle>
    <p:bodyStyle>
      <a:lvl1pPr marL="253365" indent="-253365" algn="l" defTabSz="640080" rtl="0" eaLnBrk="1" fontAlgn="base" hangingPunct="1">
        <a:spcBef>
          <a:spcPct val="50000"/>
        </a:spcBef>
        <a:spcAft>
          <a:spcPct val="0"/>
        </a:spcAft>
        <a:buClr>
          <a:srgbClr val="0046AD"/>
        </a:buClr>
        <a:buFont typeface="Wingdings" pitchFamily="2" charset="2"/>
        <a:buChar char="§"/>
        <a:defRPr b="1" kern="1200">
          <a:solidFill>
            <a:schemeClr val="tx1"/>
          </a:solidFill>
          <a:latin typeface="Arial" charset="0"/>
          <a:ea typeface="+mn-ea"/>
          <a:cs typeface="+mn-cs"/>
        </a:defRPr>
      </a:lvl1pPr>
      <a:lvl2pPr marL="495618" indent="-240030" algn="l" defTabSz="640080" rtl="0" eaLnBrk="1" fontAlgn="base" hangingPunct="1">
        <a:spcBef>
          <a:spcPct val="30000"/>
        </a:spcBef>
        <a:spcAft>
          <a:spcPct val="0"/>
        </a:spcAft>
        <a:buClr>
          <a:srgbClr val="A59D95"/>
        </a:buClr>
        <a:buFont typeface="Wingdings" pitchFamily="2" charset="2"/>
        <a:buChar char="§"/>
        <a:defRPr sz="2200" kern="1200">
          <a:solidFill>
            <a:schemeClr val="tx1"/>
          </a:solidFill>
          <a:latin typeface="Arial" charset="0"/>
          <a:ea typeface="+mn-ea"/>
          <a:cs typeface="+mn-cs"/>
        </a:defRPr>
      </a:lvl2pPr>
      <a:lvl3pPr marL="755650" indent="-257810" algn="l" defTabSz="640080" rtl="0" eaLnBrk="1" fontAlgn="base" hangingPunct="1">
        <a:spcBef>
          <a:spcPct val="20000"/>
        </a:spcBef>
        <a:spcAft>
          <a:spcPct val="0"/>
        </a:spcAft>
        <a:buClr>
          <a:srgbClr val="A59D95"/>
        </a:buClr>
        <a:buFont typeface="Wingdings" pitchFamily="2" charset="2"/>
        <a:buChar char="§"/>
        <a:defRPr sz="2000" kern="1200">
          <a:solidFill>
            <a:schemeClr val="tx1"/>
          </a:solidFill>
          <a:latin typeface="Arial" charset="0"/>
          <a:ea typeface="+mn-ea"/>
          <a:cs typeface="+mn-cs"/>
        </a:defRPr>
      </a:lvl3pPr>
      <a:lvl4pPr marL="1000125" indent="-242253" algn="l" defTabSz="640080" rtl="0" eaLnBrk="1" fontAlgn="base" hangingPunct="1">
        <a:spcBef>
          <a:spcPct val="20000"/>
        </a:spcBef>
        <a:spcAft>
          <a:spcPct val="0"/>
        </a:spcAft>
        <a:buClr>
          <a:srgbClr val="A59D95"/>
        </a:buClr>
        <a:buFont typeface="Wingdings" pitchFamily="2" charset="2"/>
        <a:buChar char="§"/>
        <a:defRPr sz="1700" kern="1200">
          <a:solidFill>
            <a:schemeClr val="tx1"/>
          </a:solidFill>
          <a:latin typeface="Arial" charset="0"/>
          <a:ea typeface="+mn-ea"/>
          <a:cs typeface="+mn-cs"/>
        </a:defRPr>
      </a:lvl4pPr>
      <a:lvl5pPr marL="1257935" indent="-255588" algn="l" defTabSz="640080" rtl="0" eaLnBrk="1" fontAlgn="base" hangingPunct="1">
        <a:spcBef>
          <a:spcPct val="20000"/>
        </a:spcBef>
        <a:spcAft>
          <a:spcPct val="0"/>
        </a:spcAft>
        <a:buClr>
          <a:srgbClr val="A59D95"/>
        </a:buClr>
        <a:buFont typeface="Wingdings" pitchFamily="2" charset="2"/>
        <a:buChar char="§"/>
        <a:defRPr sz="1700" kern="1200">
          <a:solidFill>
            <a:schemeClr val="tx1"/>
          </a:solidFill>
          <a:latin typeface="Arial" charset="0"/>
          <a:ea typeface="+mn-ea"/>
          <a:cs typeface="+mn-cs"/>
        </a:defRPr>
      </a:lvl5pPr>
      <a:lvl6pPr marL="3520440" indent="-320040" algn="l" defTabSz="640080" rtl="0" eaLnBrk="1" latinLnBrk="0" hangingPunct="1">
        <a:spcBef>
          <a:spcPct val="20000"/>
        </a:spcBef>
        <a:buFont typeface="Arial"/>
        <a:buChar char="•"/>
        <a:defRPr sz="2800" kern="1200">
          <a:solidFill>
            <a:schemeClr val="tx1"/>
          </a:solidFill>
          <a:latin typeface="+mn-lt"/>
          <a:ea typeface="+mn-ea"/>
          <a:cs typeface="+mn-cs"/>
        </a:defRPr>
      </a:lvl6pPr>
      <a:lvl7pPr marL="4160520" indent="-320040" algn="l" defTabSz="640080" rtl="0" eaLnBrk="1" latinLnBrk="0" hangingPunct="1">
        <a:spcBef>
          <a:spcPct val="20000"/>
        </a:spcBef>
        <a:buFont typeface="Arial"/>
        <a:buChar char="•"/>
        <a:defRPr sz="2800" kern="1200">
          <a:solidFill>
            <a:schemeClr val="tx1"/>
          </a:solidFill>
          <a:latin typeface="+mn-lt"/>
          <a:ea typeface="+mn-ea"/>
          <a:cs typeface="+mn-cs"/>
        </a:defRPr>
      </a:lvl7pPr>
      <a:lvl8pPr marL="4800600" indent="-320040" algn="l" defTabSz="640080" rtl="0" eaLnBrk="1" latinLnBrk="0" hangingPunct="1">
        <a:spcBef>
          <a:spcPct val="20000"/>
        </a:spcBef>
        <a:buFont typeface="Arial"/>
        <a:buChar char="•"/>
        <a:defRPr sz="2800" kern="1200">
          <a:solidFill>
            <a:schemeClr val="tx1"/>
          </a:solidFill>
          <a:latin typeface="+mn-lt"/>
          <a:ea typeface="+mn-ea"/>
          <a:cs typeface="+mn-cs"/>
        </a:defRPr>
      </a:lvl8pPr>
      <a:lvl9pPr marL="5440680" indent="-320040" algn="l" defTabSz="640080"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fr-FR"/>
      </a:defPPr>
      <a:lvl1pPr marL="0" algn="l" defTabSz="640080" rtl="0" eaLnBrk="1" latinLnBrk="0" hangingPunct="1">
        <a:defRPr sz="2500" kern="1200">
          <a:solidFill>
            <a:schemeClr val="tx1"/>
          </a:solidFill>
          <a:latin typeface="+mn-lt"/>
          <a:ea typeface="+mn-ea"/>
          <a:cs typeface="+mn-cs"/>
        </a:defRPr>
      </a:lvl1pPr>
      <a:lvl2pPr marL="640080" algn="l" defTabSz="640080" rtl="0" eaLnBrk="1" latinLnBrk="0" hangingPunct="1">
        <a:defRPr sz="2500" kern="1200">
          <a:solidFill>
            <a:schemeClr val="tx1"/>
          </a:solidFill>
          <a:latin typeface="+mn-lt"/>
          <a:ea typeface="+mn-ea"/>
          <a:cs typeface="+mn-cs"/>
        </a:defRPr>
      </a:lvl2pPr>
      <a:lvl3pPr marL="1280160" algn="l" defTabSz="640080" rtl="0" eaLnBrk="1" latinLnBrk="0" hangingPunct="1">
        <a:defRPr sz="2500" kern="1200">
          <a:solidFill>
            <a:schemeClr val="tx1"/>
          </a:solidFill>
          <a:latin typeface="+mn-lt"/>
          <a:ea typeface="+mn-ea"/>
          <a:cs typeface="+mn-cs"/>
        </a:defRPr>
      </a:lvl3pPr>
      <a:lvl4pPr marL="1920240" algn="l" defTabSz="640080" rtl="0" eaLnBrk="1" latinLnBrk="0" hangingPunct="1">
        <a:defRPr sz="2500" kern="1200">
          <a:solidFill>
            <a:schemeClr val="tx1"/>
          </a:solidFill>
          <a:latin typeface="+mn-lt"/>
          <a:ea typeface="+mn-ea"/>
          <a:cs typeface="+mn-cs"/>
        </a:defRPr>
      </a:lvl4pPr>
      <a:lvl5pPr marL="2560320" algn="l" defTabSz="640080" rtl="0" eaLnBrk="1" latinLnBrk="0" hangingPunct="1">
        <a:defRPr sz="2500" kern="1200">
          <a:solidFill>
            <a:schemeClr val="tx1"/>
          </a:solidFill>
          <a:latin typeface="+mn-lt"/>
          <a:ea typeface="+mn-ea"/>
          <a:cs typeface="+mn-cs"/>
        </a:defRPr>
      </a:lvl5pPr>
      <a:lvl6pPr marL="3200400" algn="l" defTabSz="640080" rtl="0" eaLnBrk="1" latinLnBrk="0" hangingPunct="1">
        <a:defRPr sz="2500" kern="1200">
          <a:solidFill>
            <a:schemeClr val="tx1"/>
          </a:solidFill>
          <a:latin typeface="+mn-lt"/>
          <a:ea typeface="+mn-ea"/>
          <a:cs typeface="+mn-cs"/>
        </a:defRPr>
      </a:lvl6pPr>
      <a:lvl7pPr marL="3840480" algn="l" defTabSz="640080" rtl="0" eaLnBrk="1" latinLnBrk="0" hangingPunct="1">
        <a:defRPr sz="2500" kern="1200">
          <a:solidFill>
            <a:schemeClr val="tx1"/>
          </a:solidFill>
          <a:latin typeface="+mn-lt"/>
          <a:ea typeface="+mn-ea"/>
          <a:cs typeface="+mn-cs"/>
        </a:defRPr>
      </a:lvl7pPr>
      <a:lvl8pPr marL="4480560" algn="l" defTabSz="640080" rtl="0" eaLnBrk="1" latinLnBrk="0" hangingPunct="1">
        <a:defRPr sz="2500" kern="1200">
          <a:solidFill>
            <a:schemeClr val="tx1"/>
          </a:solidFill>
          <a:latin typeface="+mn-lt"/>
          <a:ea typeface="+mn-ea"/>
          <a:cs typeface="+mn-cs"/>
        </a:defRPr>
      </a:lvl8pPr>
      <a:lvl9pPr marL="5120640" algn="l" defTabSz="64008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3.jpe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image" Target="../media/image4.jpe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hyperlink" Target="mailto:stablesbrae@btinternet.com" TargetMode="Externa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 y="0"/>
            <a:ext cx="9601200" cy="12801600"/>
          </a:xfrm>
          <a:prstGeom prst="rect">
            <a:avLst/>
          </a:prstGeom>
          <a:solidFill>
            <a:srgbClr val="5E6A7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259216" y="322490"/>
            <a:ext cx="9013371" cy="12213771"/>
          </a:xfrm>
          <a:prstGeom prst="rect">
            <a:avLst/>
          </a:prstGeom>
          <a:solidFill>
            <a:schemeClr val="bg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 name="TextBox 2"/>
          <p:cNvSpPr txBox="1"/>
          <p:nvPr/>
        </p:nvSpPr>
        <p:spPr>
          <a:xfrm>
            <a:off x="457197" y="4856767"/>
            <a:ext cx="8621486" cy="2000548"/>
          </a:xfrm>
          <a:prstGeom prst="rect">
            <a:avLst/>
          </a:prstGeom>
          <a:noFill/>
        </p:spPr>
        <p:txBody>
          <a:bodyPr wrap="square" rtlCol="0">
            <a:spAutoFit/>
          </a:bodyPr>
          <a:lstStyle/>
          <a:p>
            <a:pPr algn="ctr"/>
            <a:r>
              <a:rPr lang="en-GB" sz="3200" dirty="0" smtClean="0">
                <a:solidFill>
                  <a:srgbClr val="5E6A71"/>
                </a:solidFill>
                <a:latin typeface="Blue Highway D Type" panose="00000400000000000000" pitchFamily="2" charset="0"/>
              </a:rPr>
              <a:t>37th </a:t>
            </a:r>
            <a:r>
              <a:rPr lang="en-GB" sz="3200" dirty="0" smtClean="0">
                <a:solidFill>
                  <a:srgbClr val="5E6A71"/>
                </a:solidFill>
                <a:latin typeface="Blue Highway D Type" panose="00000400000000000000" pitchFamily="2" charset="0"/>
              </a:rPr>
              <a:t>Annual</a:t>
            </a:r>
          </a:p>
          <a:p>
            <a:pPr algn="ctr"/>
            <a:r>
              <a:rPr lang="en-GB" sz="3200" dirty="0" smtClean="0">
                <a:solidFill>
                  <a:srgbClr val="5E6A71"/>
                </a:solidFill>
                <a:latin typeface="Blue Highway D Type" panose="00000400000000000000" pitchFamily="2" charset="0"/>
              </a:rPr>
              <a:t>Aberdeen Highland Pony Show</a:t>
            </a:r>
          </a:p>
          <a:p>
            <a:pPr algn="ctr"/>
            <a:r>
              <a:rPr lang="de-DE" sz="2800" dirty="0" smtClean="0">
                <a:solidFill>
                  <a:srgbClr val="5E6A71"/>
                </a:solidFill>
                <a:latin typeface="Blue Highway D Type" panose="00000400000000000000" pitchFamily="2" charset="0"/>
              </a:rPr>
              <a:t>THE MILTON EVENTS FIELD, CRATHES, AB31 5QH</a:t>
            </a:r>
            <a:endParaRPr lang="en-GB" sz="2800" dirty="0" smtClean="0">
              <a:solidFill>
                <a:srgbClr val="5E6A71"/>
              </a:solidFill>
              <a:latin typeface="Blue Highway D Type" panose="00000400000000000000" pitchFamily="2" charset="0"/>
            </a:endParaRPr>
          </a:p>
          <a:p>
            <a:pPr algn="ctr"/>
            <a:endParaRPr lang="en-GB" sz="3200" dirty="0" smtClean="0">
              <a:solidFill>
                <a:srgbClr val="5E6A71"/>
              </a:solidFill>
              <a:latin typeface="Blue Highway D Type" panose="00000400000000000000" pitchFamily="2" charset="0"/>
            </a:endParaRPr>
          </a:p>
        </p:txBody>
      </p:sp>
      <p:pic>
        <p:nvPicPr>
          <p:cNvPr id="76802" name="Picture 2" descr="Green logo"/>
          <p:cNvPicPr>
            <a:picLocks noChangeAspect="1" noChangeArrowheads="1"/>
          </p:cNvPicPr>
          <p:nvPr/>
        </p:nvPicPr>
        <p:blipFill>
          <a:blip r:embed="rId3" cstate="print">
            <a:grayscl/>
            <a:extLst>
              <a:ext uri="{BEBA8EAE-BF5A-486C-A8C5-ECC9F3942E4B}">
                <a14:imgProps xmlns="" xmlns:a14="http://schemas.microsoft.com/office/drawing/2010/main">
                  <a14:imgLayer r:embed="rId4">
                    <a14:imgEffect>
                      <a14:backgroundRemoval t="281" b="100000" l="0" r="99634">
                        <a14:backgroundMark x1="3843" y1="16573" x2="30741" y2="0"/>
                        <a14:backgroundMark x1="17658" y1="8287" x2="91" y2="21559"/>
                        <a14:backgroundMark x1="823" y1="47753" x2="7502" y2="59902"/>
                        <a14:backgroundMark x1="7502" y1="59902" x2="8509" y2="64747"/>
                        <a14:backgroundMark x1="8509" y1="64747" x2="20128" y2="72472"/>
                        <a14:backgroundMark x1="20128" y1="72472" x2="23788" y2="72261"/>
                        <a14:backgroundMark x1="23788" y1="72261" x2="29003" y2="74930"/>
                        <a14:backgroundMark x1="29003" y1="74930" x2="31016" y2="73806"/>
                        <a14:backgroundMark x1="31016" y1="73806" x2="41080" y2="76685"/>
                        <a14:backgroundMark x1="41080" y1="76685" x2="41812" y2="92275"/>
                        <a14:backgroundMark x1="41812" y1="92275" x2="48307" y2="99789"/>
                        <a14:backgroundMark x1="823" y1="31039" x2="7319" y2="15379"/>
                        <a14:backgroundMark x1="21866" y1="5618" x2="41080" y2="0"/>
                        <a14:backgroundMark x1="85087" y1="9059" x2="63861" y2="0"/>
                        <a14:backgroundMark x1="85087" y1="9270" x2="99909" y2="25070"/>
                        <a14:backgroundMark x1="96889" y1="21559" x2="99909" y2="30478"/>
                        <a14:backgroundMark x1="95425" y1="57233" x2="99909" y2="47191"/>
                        <a14:backgroundMark x1="81336" y1="69171" x2="92498" y2="61096"/>
                        <a14:backgroundMark x1="96432" y1="55478" x2="89753" y2="63413"/>
                        <a14:backgroundMark x1="81336" y1="69171" x2="81610" y2="70295"/>
                        <a14:backgroundMark x1="82617" y1="70154" x2="65325" y2="80337"/>
                        <a14:backgroundMark x1="65325" y1="80337" x2="60384" y2="80126"/>
                        <a14:backgroundMark x1="60384" y1="80126" x2="61848" y2="94031"/>
                        <a14:backgroundMark x1="62123" y1="92837" x2="53980" y2="99789"/>
                      </a14:backgroundRemoval>
                    </a14:imgEffect>
                    <a14:imgEffect>
                      <a14:colorTemperature colorTemp="11500"/>
                    </a14:imgEffect>
                    <a14:imgEffect>
                      <a14:saturation sat="400000"/>
                    </a14:imgEffect>
                  </a14:imgLayer>
                </a14:imgProps>
              </a:ext>
              <a:ext uri="{28A0092B-C50C-407E-A947-70E740481C1C}">
                <a14:useLocalDpi xmlns="" xmlns:a14="http://schemas.microsoft.com/office/drawing/2010/main" val="0"/>
              </a:ext>
            </a:extLst>
          </a:blip>
          <a:srcRect/>
          <a:stretch>
            <a:fillRect/>
          </a:stretch>
        </p:blipFill>
        <p:spPr bwMode="auto">
          <a:xfrm>
            <a:off x="3657606" y="1641156"/>
            <a:ext cx="2106379" cy="26992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Rectangle 3"/>
          <p:cNvSpPr/>
          <p:nvPr/>
        </p:nvSpPr>
        <p:spPr>
          <a:xfrm>
            <a:off x="2042970" y="6988556"/>
            <a:ext cx="6304931" cy="769441"/>
          </a:xfrm>
          <a:prstGeom prst="rect">
            <a:avLst/>
          </a:prstGeom>
        </p:spPr>
        <p:txBody>
          <a:bodyPr wrap="none">
            <a:spAutoFit/>
          </a:bodyPr>
          <a:lstStyle/>
          <a:p>
            <a:pPr algn="ctr"/>
            <a:r>
              <a:rPr lang="en-GB" sz="4400" b="1" dirty="0" smtClean="0">
                <a:solidFill>
                  <a:srgbClr val="5E6A71"/>
                </a:solidFill>
                <a:latin typeface="Blue Highway D Type" panose="00000400000000000000" pitchFamily="2" charset="0"/>
              </a:rPr>
              <a:t>SUNDAY </a:t>
            </a:r>
            <a:r>
              <a:rPr lang="en-GB" sz="4400" b="1" dirty="0" smtClean="0">
                <a:solidFill>
                  <a:srgbClr val="5E6A71"/>
                </a:solidFill>
                <a:latin typeface="Blue Highway D Type" panose="00000400000000000000" pitchFamily="2" charset="0"/>
              </a:rPr>
              <a:t>1</a:t>
            </a:r>
            <a:r>
              <a:rPr lang="en-GB" sz="4400" b="1" baseline="30000" dirty="0" smtClean="0">
                <a:solidFill>
                  <a:srgbClr val="5E6A71"/>
                </a:solidFill>
                <a:latin typeface="Blue Highway D Type" panose="00000400000000000000" pitchFamily="2" charset="0"/>
              </a:rPr>
              <a:t>st</a:t>
            </a:r>
            <a:r>
              <a:rPr lang="en-GB" sz="4400" b="1" dirty="0" smtClean="0">
                <a:solidFill>
                  <a:srgbClr val="5E6A71"/>
                </a:solidFill>
                <a:latin typeface="Blue Highway D Type" panose="00000400000000000000" pitchFamily="2" charset="0"/>
              </a:rPr>
              <a:t> </a:t>
            </a:r>
            <a:r>
              <a:rPr lang="en-GB" sz="4400" b="1" dirty="0" smtClean="0">
                <a:solidFill>
                  <a:srgbClr val="5E6A71"/>
                </a:solidFill>
                <a:latin typeface="Blue Highway D Type" panose="00000400000000000000" pitchFamily="2" charset="0"/>
              </a:rPr>
              <a:t>June </a:t>
            </a:r>
            <a:r>
              <a:rPr lang="en-GB" sz="4400" b="1" dirty="0" smtClean="0">
                <a:solidFill>
                  <a:srgbClr val="5E6A71"/>
                </a:solidFill>
                <a:latin typeface="Blue Highway D Type" panose="00000400000000000000" pitchFamily="2" charset="0"/>
              </a:rPr>
              <a:t>2025</a:t>
            </a:r>
            <a:endParaRPr lang="en-GB" sz="4400" b="1" dirty="0">
              <a:solidFill>
                <a:srgbClr val="5E6A71"/>
              </a:solidFill>
              <a:latin typeface="Blue Highway D Type" panose="00000400000000000000" pitchFamily="2" charset="0"/>
            </a:endParaRPr>
          </a:p>
        </p:txBody>
      </p:sp>
      <p:sp>
        <p:nvSpPr>
          <p:cNvPr id="44" name="TextBox 43"/>
          <p:cNvSpPr txBox="1"/>
          <p:nvPr/>
        </p:nvSpPr>
        <p:spPr>
          <a:xfrm>
            <a:off x="506182" y="8534990"/>
            <a:ext cx="8621486" cy="523220"/>
          </a:xfrm>
          <a:prstGeom prst="rect">
            <a:avLst/>
          </a:prstGeom>
          <a:noFill/>
        </p:spPr>
        <p:txBody>
          <a:bodyPr wrap="square" rtlCol="0">
            <a:spAutoFit/>
          </a:bodyPr>
          <a:lstStyle/>
          <a:p>
            <a:pPr algn="ctr"/>
            <a:r>
              <a:rPr lang="en-GB" sz="2800" dirty="0" smtClean="0">
                <a:solidFill>
                  <a:srgbClr val="5E6A71"/>
                </a:solidFill>
                <a:latin typeface="Blue Highway D Type" panose="00000400000000000000" pitchFamily="2" charset="0"/>
              </a:rPr>
              <a:t>EVENT Sponsorship</a:t>
            </a:r>
          </a:p>
        </p:txBody>
      </p:sp>
      <p:pic>
        <p:nvPicPr>
          <p:cNvPr id="6" name="Picture 5"/>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4131097" y="10113816"/>
            <a:ext cx="1338974" cy="1397784"/>
          </a:xfrm>
          <a:prstGeom prst="rect">
            <a:avLst/>
          </a:prstGeom>
        </p:spPr>
      </p:pic>
      <p:sp>
        <p:nvSpPr>
          <p:cNvPr id="11265" name="Rectangle 1"/>
          <p:cNvSpPr>
            <a:spLocks noChangeArrowheads="1"/>
          </p:cNvSpPr>
          <p:nvPr/>
        </p:nvSpPr>
        <p:spPr bwMode="auto">
          <a:xfrm>
            <a:off x="0" y="0"/>
            <a:ext cx="216726" cy="2308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chemeClr val="tx1"/>
                </a:solidFill>
                <a:effectLst/>
                <a:latin typeface="Arial" pitchFamily="34" charset="0"/>
                <a:cs typeface="Arial" pitchFamily="34" charset="0"/>
              </a:rPr>
              <a:t> </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0"/>
            <a:ext cx="9601200" cy="12801600"/>
          </a:xfrm>
          <a:prstGeom prst="rect">
            <a:avLst/>
          </a:prstGeom>
          <a:solidFill>
            <a:srgbClr val="5E6A7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293916" y="293914"/>
            <a:ext cx="9013371" cy="12213771"/>
          </a:xfrm>
          <a:prstGeom prst="rect">
            <a:avLst/>
          </a:prstGeom>
          <a:solidFill>
            <a:schemeClr val="bg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76802" name="Picture 2" descr="Green logo"/>
          <p:cNvPicPr>
            <a:picLocks noChangeAspect="1" noChangeArrowheads="1"/>
          </p:cNvPicPr>
          <p:nvPr/>
        </p:nvPicPr>
        <p:blipFill>
          <a:blip r:embed="rId3" cstate="print">
            <a:grayscl/>
            <a:extLst>
              <a:ext uri="{BEBA8EAE-BF5A-486C-A8C5-ECC9F3942E4B}">
                <a14:imgProps xmlns="" xmlns:a14="http://schemas.microsoft.com/office/drawing/2010/main">
                  <a14:imgLayer r:embed="rId4">
                    <a14:imgEffect>
                      <a14:backgroundRemoval t="281" b="100000" l="0" r="99634">
                        <a14:backgroundMark x1="3843" y1="16573" x2="30741" y2="0"/>
                        <a14:backgroundMark x1="17658" y1="8287" x2="91" y2="21559"/>
                        <a14:backgroundMark x1="823" y1="47753" x2="7502" y2="59902"/>
                        <a14:backgroundMark x1="7502" y1="59902" x2="8509" y2="64747"/>
                        <a14:backgroundMark x1="8509" y1="64747" x2="20128" y2="72472"/>
                        <a14:backgroundMark x1="20128" y1="72472" x2="23788" y2="72261"/>
                        <a14:backgroundMark x1="23788" y1="72261" x2="29003" y2="74930"/>
                        <a14:backgroundMark x1="29003" y1="74930" x2="31016" y2="73806"/>
                        <a14:backgroundMark x1="31016" y1="73806" x2="41080" y2="76685"/>
                        <a14:backgroundMark x1="41080" y1="76685" x2="41812" y2="92275"/>
                        <a14:backgroundMark x1="41812" y1="92275" x2="48307" y2="99789"/>
                        <a14:backgroundMark x1="823" y1="31039" x2="7319" y2="15379"/>
                        <a14:backgroundMark x1="21866" y1="5618" x2="41080" y2="0"/>
                        <a14:backgroundMark x1="85087" y1="9059" x2="63861" y2="0"/>
                        <a14:backgroundMark x1="85087" y1="9270" x2="99909" y2="25070"/>
                        <a14:backgroundMark x1="96889" y1="21559" x2="99909" y2="30478"/>
                        <a14:backgroundMark x1="95425" y1="57233" x2="99909" y2="47191"/>
                        <a14:backgroundMark x1="81336" y1="69171" x2="92498" y2="61096"/>
                        <a14:backgroundMark x1="96432" y1="55478" x2="89753" y2="63413"/>
                        <a14:backgroundMark x1="81336" y1="69171" x2="81610" y2="70295"/>
                        <a14:backgroundMark x1="82617" y1="70154" x2="65325" y2="80337"/>
                        <a14:backgroundMark x1="65325" y1="80337" x2="60384" y2="80126"/>
                        <a14:backgroundMark x1="60384" y1="80126" x2="61848" y2="94031"/>
                        <a14:backgroundMark x1="62123" y1="92837" x2="53980" y2="99789"/>
                      </a14:backgroundRemoval>
                    </a14:imgEffect>
                    <a14:imgEffect>
                      <a14:colorTemperature colorTemp="11500"/>
                    </a14:imgEffect>
                    <a14:imgEffect>
                      <a14:saturation sat="400000"/>
                    </a14:imgEffect>
                  </a14:imgLayer>
                </a14:imgProps>
              </a:ext>
              <a:ext uri="{28A0092B-C50C-407E-A947-70E740481C1C}">
                <a14:useLocalDpi xmlns="" xmlns:a14="http://schemas.microsoft.com/office/drawing/2010/main" val="0"/>
              </a:ext>
            </a:extLst>
          </a:blip>
          <a:srcRect/>
          <a:stretch>
            <a:fillRect/>
          </a:stretch>
        </p:blipFill>
        <p:spPr bwMode="auto">
          <a:xfrm>
            <a:off x="7674410" y="10564723"/>
            <a:ext cx="1338944" cy="1715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4" name="TextBox 43"/>
          <p:cNvSpPr txBox="1"/>
          <p:nvPr/>
        </p:nvSpPr>
        <p:spPr>
          <a:xfrm>
            <a:off x="489858" y="11757331"/>
            <a:ext cx="8621486" cy="523220"/>
          </a:xfrm>
          <a:prstGeom prst="rect">
            <a:avLst/>
          </a:prstGeom>
          <a:noFill/>
        </p:spPr>
        <p:txBody>
          <a:bodyPr wrap="square" rtlCol="0">
            <a:spAutoFit/>
          </a:bodyPr>
          <a:lstStyle/>
          <a:p>
            <a:pPr algn="ctr"/>
            <a:r>
              <a:rPr lang="en-GB" sz="2800" dirty="0" smtClean="0">
                <a:solidFill>
                  <a:srgbClr val="5E6A71"/>
                </a:solidFill>
                <a:latin typeface="Blue Highway D Type" panose="00000400000000000000" pitchFamily="2" charset="0"/>
              </a:rPr>
              <a:t>EVENT Sponsorship</a:t>
            </a:r>
          </a:p>
        </p:txBody>
      </p:sp>
      <p:sp>
        <p:nvSpPr>
          <p:cNvPr id="10" name="TextBox 9"/>
          <p:cNvSpPr txBox="1"/>
          <p:nvPr/>
        </p:nvSpPr>
        <p:spPr>
          <a:xfrm>
            <a:off x="587844" y="577416"/>
            <a:ext cx="8425506" cy="10987623"/>
          </a:xfrm>
          <a:prstGeom prst="rect">
            <a:avLst/>
          </a:prstGeom>
          <a:noFill/>
        </p:spPr>
        <p:txBody>
          <a:bodyPr wrap="square" rtlCol="0">
            <a:spAutoFit/>
          </a:bodyPr>
          <a:lstStyle/>
          <a:p>
            <a:pPr algn="ctr"/>
            <a:r>
              <a:rPr lang="en-GB" sz="2000" b="1" dirty="0" smtClean="0">
                <a:solidFill>
                  <a:srgbClr val="5E6A71"/>
                </a:solidFill>
                <a:latin typeface="Browallia New" panose="020B0604020202020204" pitchFamily="34" charset="-34"/>
                <a:cs typeface="Browallia New" panose="020B0604020202020204" pitchFamily="34" charset="-34"/>
              </a:rPr>
              <a:t>ABERDEEN HIGHLAND PONY SHOW</a:t>
            </a:r>
          </a:p>
          <a:p>
            <a:pPr algn="ctr"/>
            <a:endParaRPr lang="en-GB" sz="2000" b="1" dirty="0" smtClean="0">
              <a:solidFill>
                <a:srgbClr val="5E6A71"/>
              </a:solidFill>
              <a:latin typeface="Browallia New" panose="020B0604020202020204" pitchFamily="34" charset="-34"/>
              <a:cs typeface="Browallia New" panose="020B0604020202020204" pitchFamily="34" charset="-34"/>
            </a:endParaRPr>
          </a:p>
          <a:p>
            <a:pPr algn="just"/>
            <a:r>
              <a:rPr lang="en-GB" sz="2000" dirty="0" smtClean="0">
                <a:solidFill>
                  <a:srgbClr val="5E6A71"/>
                </a:solidFill>
                <a:latin typeface="Browallia New" panose="020B0604020202020204" pitchFamily="34" charset="-34"/>
                <a:cs typeface="Browallia New" panose="020B0604020202020204" pitchFamily="34" charset="-34"/>
              </a:rPr>
              <a:t>This year will mark the </a:t>
            </a:r>
            <a:r>
              <a:rPr lang="en-GB" sz="2000" dirty="0" smtClean="0">
                <a:solidFill>
                  <a:srgbClr val="5E6A71"/>
                </a:solidFill>
                <a:latin typeface="Browallia New" panose="020B0604020202020204" pitchFamily="34" charset="-34"/>
                <a:cs typeface="Browallia New" panose="020B0604020202020204" pitchFamily="34" charset="-34"/>
              </a:rPr>
              <a:t>37th </a:t>
            </a:r>
            <a:r>
              <a:rPr lang="en-GB" sz="2000" dirty="0" smtClean="0">
                <a:solidFill>
                  <a:srgbClr val="5E6A71"/>
                </a:solidFill>
                <a:latin typeface="Browallia New" panose="020B0604020202020204" pitchFamily="34" charset="-34"/>
                <a:cs typeface="Browallia New" panose="020B0604020202020204" pitchFamily="34" charset="-34"/>
              </a:rPr>
              <a:t>anniversary of the North East of Scotland’s premier highland pony event. Our annual show attracts over 200 class entries from all over Scotland, and with visitors coming from around the world, it is where you can see one of the largest displays of Highland Ponies in the UK. </a:t>
            </a:r>
          </a:p>
          <a:p>
            <a:pPr algn="just"/>
            <a:endParaRPr lang="en-GB" sz="2000" dirty="0" smtClean="0">
              <a:solidFill>
                <a:srgbClr val="5E6A71"/>
              </a:solidFill>
              <a:latin typeface="Browallia New" panose="020B0604020202020204" pitchFamily="34" charset="-34"/>
              <a:cs typeface="Browallia New" panose="020B0604020202020204" pitchFamily="34" charset="-34"/>
            </a:endParaRPr>
          </a:p>
          <a:p>
            <a:pPr algn="just"/>
            <a:endParaRPr lang="en-GB" sz="2000" dirty="0" smtClean="0">
              <a:solidFill>
                <a:srgbClr val="5E6A71"/>
              </a:solidFill>
              <a:latin typeface="Browallia New" panose="020B0604020202020204" pitchFamily="34" charset="-34"/>
              <a:cs typeface="Browallia New" panose="020B0604020202020204" pitchFamily="34" charset="-34"/>
            </a:endParaRPr>
          </a:p>
          <a:p>
            <a:pPr algn="just"/>
            <a:endParaRPr lang="en-GB" sz="2000" dirty="0">
              <a:solidFill>
                <a:srgbClr val="5E6A71"/>
              </a:solidFill>
              <a:latin typeface="Browallia New" panose="020B0604020202020204" pitchFamily="34" charset="-34"/>
              <a:cs typeface="Browallia New" panose="020B0604020202020204" pitchFamily="34" charset="-34"/>
            </a:endParaRPr>
          </a:p>
          <a:p>
            <a:pPr algn="just"/>
            <a:endParaRPr lang="en-GB" sz="2000" dirty="0" smtClean="0">
              <a:solidFill>
                <a:srgbClr val="5E6A71"/>
              </a:solidFill>
              <a:latin typeface="Browallia New" panose="020B0604020202020204" pitchFamily="34" charset="-34"/>
              <a:cs typeface="Browallia New" panose="020B0604020202020204" pitchFamily="34" charset="-34"/>
            </a:endParaRPr>
          </a:p>
          <a:p>
            <a:pPr algn="just"/>
            <a:endParaRPr lang="en-GB" sz="2000" dirty="0" smtClean="0">
              <a:solidFill>
                <a:srgbClr val="5E6A71"/>
              </a:solidFill>
              <a:latin typeface="Browallia New" panose="020B0604020202020204" pitchFamily="34" charset="-34"/>
              <a:cs typeface="Browallia New" panose="020B0604020202020204" pitchFamily="34" charset="-34"/>
            </a:endParaRPr>
          </a:p>
          <a:p>
            <a:pPr algn="just"/>
            <a:endParaRPr lang="en-GB" sz="2000" dirty="0" smtClean="0">
              <a:solidFill>
                <a:srgbClr val="5E6A71"/>
              </a:solidFill>
              <a:latin typeface="Browallia New" panose="020B0604020202020204" pitchFamily="34" charset="-34"/>
              <a:cs typeface="Browallia New" panose="020B0604020202020204" pitchFamily="34" charset="-34"/>
            </a:endParaRPr>
          </a:p>
          <a:p>
            <a:pPr algn="just"/>
            <a:endParaRPr lang="en-GB" sz="2000" dirty="0">
              <a:solidFill>
                <a:srgbClr val="5E6A71"/>
              </a:solidFill>
              <a:latin typeface="Browallia New" panose="020B0604020202020204" pitchFamily="34" charset="-34"/>
              <a:cs typeface="Browallia New" panose="020B0604020202020204" pitchFamily="34" charset="-34"/>
            </a:endParaRPr>
          </a:p>
          <a:p>
            <a:pPr algn="just"/>
            <a:endParaRPr lang="en-GB" sz="2000" dirty="0">
              <a:solidFill>
                <a:srgbClr val="5E6A71"/>
              </a:solidFill>
              <a:latin typeface="Browallia New" panose="020B0604020202020204" pitchFamily="34" charset="-34"/>
              <a:cs typeface="Browallia New" panose="020B0604020202020204" pitchFamily="34" charset="-34"/>
            </a:endParaRPr>
          </a:p>
          <a:p>
            <a:pPr algn="just"/>
            <a:r>
              <a:rPr lang="en-GB" sz="2000" dirty="0" smtClean="0">
                <a:solidFill>
                  <a:srgbClr val="5E6A71"/>
                </a:solidFill>
                <a:latin typeface="Browallia New" panose="020B0604020202020204" pitchFamily="34" charset="-34"/>
                <a:cs typeface="Browallia New" panose="020B0604020202020204" pitchFamily="34" charset="-34"/>
              </a:rPr>
              <a:t>2025 </a:t>
            </a:r>
            <a:r>
              <a:rPr lang="en-GB" sz="2000" dirty="0" smtClean="0">
                <a:solidFill>
                  <a:srgbClr val="5E6A71"/>
                </a:solidFill>
                <a:latin typeface="Browallia New" panose="020B0604020202020204" pitchFamily="34" charset="-34"/>
                <a:cs typeface="Browallia New" panose="020B0604020202020204" pitchFamily="34" charset="-34"/>
              </a:rPr>
              <a:t>will again see NESHPES host the Crathes Equine &amp; Dog Grass Sickness Show on the same day and with over 100 classes it will be a busy day.</a:t>
            </a:r>
          </a:p>
          <a:p>
            <a:pPr algn="just"/>
            <a:r>
              <a:rPr lang="en-GB" sz="2000" dirty="0" smtClean="0">
                <a:solidFill>
                  <a:srgbClr val="5E6A71"/>
                </a:solidFill>
                <a:latin typeface="Browallia New" panose="020B0604020202020204" pitchFamily="34" charset="-34"/>
                <a:cs typeface="Browallia New" panose="020B0604020202020204" pitchFamily="34" charset="-34"/>
              </a:rPr>
              <a:t>The highlands will going through their paces in, In Hand and Ridden classes,  making our show the perfect opportunity to see the versatile Highland Pony taking part in all disciplines and is the perfect day out for all horse lovers. </a:t>
            </a:r>
          </a:p>
          <a:p>
            <a:pPr algn="just"/>
            <a:r>
              <a:rPr lang="en-GB" sz="2000" dirty="0" smtClean="0">
                <a:solidFill>
                  <a:srgbClr val="5E6A71"/>
                </a:solidFill>
                <a:latin typeface="Browallia New" panose="020B0604020202020204" pitchFamily="34" charset="-34"/>
                <a:cs typeface="Browallia New" panose="020B0604020202020204" pitchFamily="34" charset="-34"/>
              </a:rPr>
              <a:t>With plans in place for an exciting day, your company name has the potential to be seen and heard by hundreds of visitors throughout the day. </a:t>
            </a:r>
          </a:p>
          <a:p>
            <a:r>
              <a:rPr lang="en-GB" sz="2000" dirty="0" smtClean="0">
                <a:solidFill>
                  <a:srgbClr val="5E6A71"/>
                </a:solidFill>
                <a:latin typeface="Browallia New" panose="020B0604020202020204" pitchFamily="34" charset="-34"/>
                <a:cs typeface="Browallia New" panose="020B0604020202020204" pitchFamily="34" charset="-34"/>
              </a:rPr>
              <a:t>Organised by North East Scotland Highland Pony Enthusiasts Society (NESHPES), a local club founded in 1983 to promote the use of Scotland’s Native Breed, the Highland Pony, the show provides an ideal opportunity to promote your business and also help support one of Scotland’s most popular Native Breeds. </a:t>
            </a:r>
          </a:p>
          <a:p>
            <a:endParaRPr lang="en-GB" sz="2000" dirty="0" smtClean="0">
              <a:solidFill>
                <a:srgbClr val="5E6A71"/>
              </a:solidFill>
              <a:latin typeface="Browallia New" panose="020B0604020202020204" pitchFamily="34" charset="-34"/>
              <a:cs typeface="Browallia New" panose="020B0604020202020204" pitchFamily="34" charset="-34"/>
            </a:endParaRPr>
          </a:p>
          <a:p>
            <a:r>
              <a:rPr lang="en-GB" sz="2000" b="1" dirty="0" smtClean="0">
                <a:solidFill>
                  <a:srgbClr val="5E6A71"/>
                </a:solidFill>
                <a:latin typeface="Browallia New" panose="020B0604020202020204" pitchFamily="34" charset="-34"/>
                <a:cs typeface="Browallia New" panose="020B0604020202020204" pitchFamily="34" charset="-34"/>
              </a:rPr>
              <a:t>Karen Stewart</a:t>
            </a:r>
          </a:p>
          <a:p>
            <a:r>
              <a:rPr lang="en-GB" sz="2000" b="1" dirty="0" smtClean="0">
                <a:solidFill>
                  <a:srgbClr val="5E6A71"/>
                </a:solidFill>
                <a:latin typeface="Browallia New" panose="020B0604020202020204" pitchFamily="34" charset="-34"/>
                <a:cs typeface="Browallia New" panose="020B0604020202020204" pitchFamily="34" charset="-34"/>
              </a:rPr>
              <a:t>Show Secretary</a:t>
            </a:r>
          </a:p>
          <a:p>
            <a:r>
              <a:rPr lang="en-GB" sz="2000" b="1" dirty="0" smtClean="0">
                <a:solidFill>
                  <a:srgbClr val="5E6A71"/>
                </a:solidFill>
                <a:latin typeface="Browallia New" panose="020B0604020202020204" pitchFamily="34" charset="-34"/>
                <a:cs typeface="Browallia New" panose="020B0604020202020204" pitchFamily="34" charset="-34"/>
              </a:rPr>
              <a:t>07802 892824</a:t>
            </a:r>
          </a:p>
          <a:p>
            <a:pPr algn="just"/>
            <a:endParaRPr lang="en-GB" sz="2800" dirty="0" smtClean="0">
              <a:solidFill>
                <a:srgbClr val="5E6A71"/>
              </a:solidFill>
              <a:latin typeface="Browallia New" panose="020B0604020202020204" pitchFamily="34" charset="-34"/>
              <a:cs typeface="Browallia New" panose="020B0604020202020204" pitchFamily="34" charset="-34"/>
            </a:endParaRPr>
          </a:p>
        </p:txBody>
      </p:sp>
      <p:pic>
        <p:nvPicPr>
          <p:cNvPr id="8" name="Picture 7"/>
          <p:cNvPicPr>
            <a:picLocks noChangeAspect="1"/>
          </p:cNvPicPr>
          <p:nvPr/>
        </p:nvPicPr>
        <p:blipFill rotWithShape="1">
          <a:blip r:embed="rId5">
            <a:extLst>
              <a:ext uri="{28A0092B-C50C-407E-A947-70E740481C1C}">
                <a14:useLocalDpi xmlns="" xmlns:a14="http://schemas.microsoft.com/office/drawing/2010/main" val="0"/>
              </a:ext>
            </a:extLst>
          </a:blip>
          <a:srcRect t="5769" r="5495" b="6044"/>
          <a:stretch/>
        </p:blipFill>
        <p:spPr>
          <a:xfrm>
            <a:off x="3171824" y="2895685"/>
            <a:ext cx="3355522" cy="2087455"/>
          </a:xfrm>
          <a:prstGeom prst="rect">
            <a:avLst/>
          </a:prstGeom>
          <a:ln w="12700" cap="rnd">
            <a:noFill/>
            <a:prstDash val="solid"/>
          </a:ln>
        </p:spPr>
      </p:pic>
    </p:spTree>
    <p:extLst>
      <p:ext uri="{BB962C8B-B14F-4D97-AF65-F5344CB8AC3E}">
        <p14:creationId xmlns="" xmlns:p14="http://schemas.microsoft.com/office/powerpoint/2010/main" val="2974396147"/>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0"/>
            <a:ext cx="9601200" cy="12801600"/>
          </a:xfrm>
          <a:prstGeom prst="rect">
            <a:avLst/>
          </a:prstGeom>
          <a:solidFill>
            <a:srgbClr val="5E6A7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293916" y="293914"/>
            <a:ext cx="9013371" cy="12213771"/>
          </a:xfrm>
          <a:prstGeom prst="rect">
            <a:avLst/>
          </a:prstGeom>
          <a:solidFill>
            <a:schemeClr val="bg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76802" name="Picture 2" descr="Green logo"/>
          <p:cNvPicPr>
            <a:picLocks noChangeAspect="1" noChangeArrowheads="1"/>
          </p:cNvPicPr>
          <p:nvPr/>
        </p:nvPicPr>
        <p:blipFill>
          <a:blip r:embed="rId3" cstate="print">
            <a:grayscl/>
            <a:extLst>
              <a:ext uri="{BEBA8EAE-BF5A-486C-A8C5-ECC9F3942E4B}">
                <a14:imgProps xmlns="" xmlns:a14="http://schemas.microsoft.com/office/drawing/2010/main">
                  <a14:imgLayer r:embed="rId4">
                    <a14:imgEffect>
                      <a14:backgroundRemoval t="281" b="100000" l="0" r="99634">
                        <a14:backgroundMark x1="3843" y1="16573" x2="30741" y2="0"/>
                        <a14:backgroundMark x1="17658" y1="8287" x2="91" y2="21559"/>
                        <a14:backgroundMark x1="823" y1="47753" x2="7502" y2="59902"/>
                        <a14:backgroundMark x1="7502" y1="59902" x2="8509" y2="64747"/>
                        <a14:backgroundMark x1="8509" y1="64747" x2="20128" y2="72472"/>
                        <a14:backgroundMark x1="20128" y1="72472" x2="23788" y2="72261"/>
                        <a14:backgroundMark x1="23788" y1="72261" x2="29003" y2="74930"/>
                        <a14:backgroundMark x1="29003" y1="74930" x2="31016" y2="73806"/>
                        <a14:backgroundMark x1="31016" y1="73806" x2="41080" y2="76685"/>
                        <a14:backgroundMark x1="41080" y1="76685" x2="41812" y2="92275"/>
                        <a14:backgroundMark x1="41812" y1="92275" x2="48307" y2="99789"/>
                        <a14:backgroundMark x1="823" y1="31039" x2="7319" y2="15379"/>
                        <a14:backgroundMark x1="21866" y1="5618" x2="41080" y2="0"/>
                        <a14:backgroundMark x1="85087" y1="9059" x2="63861" y2="0"/>
                        <a14:backgroundMark x1="85087" y1="9270" x2="99909" y2="25070"/>
                        <a14:backgroundMark x1="96889" y1="21559" x2="99909" y2="30478"/>
                        <a14:backgroundMark x1="95425" y1="57233" x2="99909" y2="47191"/>
                        <a14:backgroundMark x1="81336" y1="69171" x2="92498" y2="61096"/>
                        <a14:backgroundMark x1="96432" y1="55478" x2="89753" y2="63413"/>
                        <a14:backgroundMark x1="81336" y1="69171" x2="81610" y2="70295"/>
                        <a14:backgroundMark x1="82617" y1="70154" x2="65325" y2="80337"/>
                        <a14:backgroundMark x1="65325" y1="80337" x2="60384" y2="80126"/>
                        <a14:backgroundMark x1="60384" y1="80126" x2="61848" y2="94031"/>
                        <a14:backgroundMark x1="62123" y1="92837" x2="53980" y2="99789"/>
                      </a14:backgroundRemoval>
                    </a14:imgEffect>
                    <a14:imgEffect>
                      <a14:colorTemperature colorTemp="11500"/>
                    </a14:imgEffect>
                    <a14:imgEffect>
                      <a14:saturation sat="400000"/>
                    </a14:imgEffect>
                  </a14:imgLayer>
                </a14:imgProps>
              </a:ext>
              <a:ext uri="{28A0092B-C50C-407E-A947-70E740481C1C}">
                <a14:useLocalDpi xmlns="" xmlns:a14="http://schemas.microsoft.com/office/drawing/2010/main" val="0"/>
              </a:ext>
            </a:extLst>
          </a:blip>
          <a:srcRect/>
          <a:stretch>
            <a:fillRect/>
          </a:stretch>
        </p:blipFill>
        <p:spPr bwMode="auto">
          <a:xfrm>
            <a:off x="7674410" y="10564723"/>
            <a:ext cx="1338944" cy="1715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4" name="TextBox 43"/>
          <p:cNvSpPr txBox="1"/>
          <p:nvPr/>
        </p:nvSpPr>
        <p:spPr>
          <a:xfrm>
            <a:off x="489858" y="11757331"/>
            <a:ext cx="8621486" cy="523220"/>
          </a:xfrm>
          <a:prstGeom prst="rect">
            <a:avLst/>
          </a:prstGeom>
          <a:noFill/>
        </p:spPr>
        <p:txBody>
          <a:bodyPr wrap="square" rtlCol="0">
            <a:spAutoFit/>
          </a:bodyPr>
          <a:lstStyle/>
          <a:p>
            <a:pPr algn="ctr"/>
            <a:r>
              <a:rPr lang="en-GB" sz="2800" dirty="0" smtClean="0">
                <a:solidFill>
                  <a:srgbClr val="5E6A71"/>
                </a:solidFill>
                <a:latin typeface="Blue Highway D Type" panose="00000400000000000000" pitchFamily="2" charset="0"/>
              </a:rPr>
              <a:t>EVENT Sponsorship</a:t>
            </a:r>
          </a:p>
        </p:txBody>
      </p:sp>
      <p:sp>
        <p:nvSpPr>
          <p:cNvPr id="10" name="TextBox 9"/>
          <p:cNvSpPr txBox="1"/>
          <p:nvPr/>
        </p:nvSpPr>
        <p:spPr>
          <a:xfrm>
            <a:off x="587844" y="577415"/>
            <a:ext cx="8425510" cy="8956298"/>
          </a:xfrm>
          <a:prstGeom prst="rect">
            <a:avLst/>
          </a:prstGeom>
          <a:noFill/>
        </p:spPr>
        <p:txBody>
          <a:bodyPr wrap="square" rtlCol="0">
            <a:spAutoFit/>
          </a:bodyPr>
          <a:lstStyle/>
          <a:p>
            <a:pPr algn="ctr"/>
            <a:r>
              <a:rPr lang="en-GB" sz="2400" b="1" dirty="0" smtClean="0">
                <a:solidFill>
                  <a:srgbClr val="5E6A71"/>
                </a:solidFill>
                <a:latin typeface="Browallia New" panose="020B0604020202020204" pitchFamily="34" charset="-34"/>
                <a:cs typeface="Browallia New" panose="020B0604020202020204" pitchFamily="34" charset="-34"/>
              </a:rPr>
              <a:t>SPONSORSHIP PACKAGES</a:t>
            </a:r>
          </a:p>
          <a:p>
            <a:pPr marL="514350" indent="-514350" algn="just">
              <a:buFont typeface="+mj-lt"/>
              <a:buAutoNum type="alphaUcPeriod"/>
            </a:pPr>
            <a:r>
              <a:rPr lang="en-GB" sz="2400" dirty="0" smtClean="0">
                <a:solidFill>
                  <a:srgbClr val="5E6A71"/>
                </a:solidFill>
                <a:latin typeface="Browallia New" panose="020B0604020202020204" pitchFamily="34" charset="-34"/>
                <a:cs typeface="Browallia New" panose="020B0604020202020204" pitchFamily="34" charset="-34"/>
              </a:rPr>
              <a:t>Be </a:t>
            </a:r>
            <a:r>
              <a:rPr lang="en-GB" sz="2400" dirty="0">
                <a:solidFill>
                  <a:srgbClr val="5E6A71"/>
                </a:solidFill>
                <a:latin typeface="Browallia New" panose="020B0604020202020204" pitchFamily="34" charset="-34"/>
                <a:cs typeface="Browallia New" panose="020B0604020202020204" pitchFamily="34" charset="-34"/>
              </a:rPr>
              <a:t>a </a:t>
            </a:r>
            <a:r>
              <a:rPr lang="en-GB" sz="2400" dirty="0" smtClean="0">
                <a:solidFill>
                  <a:srgbClr val="5E6A71"/>
                </a:solidFill>
                <a:latin typeface="Browallia New" panose="020B0604020202020204" pitchFamily="34" charset="-34"/>
                <a:cs typeface="Browallia New" panose="020B0604020202020204" pitchFamily="34" charset="-34"/>
              </a:rPr>
              <a:t>show sponsor </a:t>
            </a:r>
            <a:r>
              <a:rPr lang="en-GB" sz="2400" dirty="0">
                <a:solidFill>
                  <a:srgbClr val="5E6A71"/>
                </a:solidFill>
                <a:latin typeface="Browallia New" panose="020B0604020202020204" pitchFamily="34" charset="-34"/>
                <a:cs typeface="Browallia New" panose="020B0604020202020204" pitchFamily="34" charset="-34"/>
              </a:rPr>
              <a:t>for a </a:t>
            </a:r>
            <a:r>
              <a:rPr lang="en-GB" sz="2400" b="1" i="1" dirty="0" smtClean="0">
                <a:solidFill>
                  <a:srgbClr val="5E6A71"/>
                </a:solidFill>
                <a:latin typeface="Browallia New" panose="020B0604020202020204" pitchFamily="34" charset="-34"/>
                <a:cs typeface="Browallia New" panose="020B0604020202020204" pitchFamily="34" charset="-34"/>
              </a:rPr>
              <a:t>minimum</a:t>
            </a:r>
            <a:r>
              <a:rPr lang="en-GB" sz="2400" dirty="0" smtClean="0">
                <a:solidFill>
                  <a:srgbClr val="5E6A71"/>
                </a:solidFill>
                <a:latin typeface="Browallia New" panose="020B0604020202020204" pitchFamily="34" charset="-34"/>
                <a:cs typeface="Browallia New" panose="020B0604020202020204" pitchFamily="34" charset="-34"/>
              </a:rPr>
              <a:t> </a:t>
            </a:r>
            <a:r>
              <a:rPr lang="en-GB" sz="2400" dirty="0">
                <a:solidFill>
                  <a:srgbClr val="5E6A71"/>
                </a:solidFill>
                <a:latin typeface="Browallia New" panose="020B0604020202020204" pitchFamily="34" charset="-34"/>
                <a:cs typeface="Browallia New" panose="020B0604020202020204" pitchFamily="34" charset="-34"/>
              </a:rPr>
              <a:t>donation of only £</a:t>
            </a:r>
            <a:r>
              <a:rPr lang="en-GB" sz="2400" dirty="0" smtClean="0">
                <a:solidFill>
                  <a:srgbClr val="5E6A71"/>
                </a:solidFill>
                <a:latin typeface="Browallia New" panose="020B0604020202020204" pitchFamily="34" charset="-34"/>
                <a:cs typeface="Browallia New" panose="020B0604020202020204" pitchFamily="34" charset="-34"/>
              </a:rPr>
              <a:t>80:</a:t>
            </a:r>
            <a:endParaRPr lang="en-GB" sz="2400" dirty="0">
              <a:solidFill>
                <a:srgbClr val="5E6A71"/>
              </a:solidFill>
              <a:latin typeface="Browallia New" panose="020B0604020202020204" pitchFamily="34" charset="-34"/>
              <a:cs typeface="Browallia New" panose="020B0604020202020204" pitchFamily="34" charset="-34"/>
            </a:endParaRPr>
          </a:p>
          <a:p>
            <a:pPr lvl="2" indent="-514350" algn="just">
              <a:buSzPct val="70000"/>
              <a:buFont typeface="Arial" pitchFamily="34" charset="0"/>
              <a:buChar char="•"/>
            </a:pPr>
            <a:r>
              <a:rPr lang="en-GB" sz="2400" dirty="0">
                <a:solidFill>
                  <a:srgbClr val="5E6A71"/>
                </a:solidFill>
                <a:latin typeface="Browallia New" panose="020B0604020202020204" pitchFamily="34" charset="-34"/>
                <a:cs typeface="Browallia New" panose="020B0604020202020204" pitchFamily="34" charset="-34"/>
              </a:rPr>
              <a:t>All-day display of your </a:t>
            </a:r>
            <a:r>
              <a:rPr lang="en-GB" sz="2400" dirty="0" smtClean="0">
                <a:solidFill>
                  <a:srgbClr val="5E6A71"/>
                </a:solidFill>
                <a:latin typeface="Browallia New" panose="020B0604020202020204" pitchFamily="34" charset="-34"/>
                <a:cs typeface="Browallia New" panose="020B0604020202020204" pitchFamily="34" charset="-34"/>
              </a:rPr>
              <a:t>banners/advertising </a:t>
            </a:r>
            <a:r>
              <a:rPr lang="en-GB" sz="2400" dirty="0">
                <a:solidFill>
                  <a:srgbClr val="5E6A71"/>
                </a:solidFill>
                <a:latin typeface="Browallia New" panose="020B0604020202020204" pitchFamily="34" charset="-34"/>
                <a:cs typeface="Browallia New" panose="020B0604020202020204" pitchFamily="34" charset="-34"/>
              </a:rPr>
              <a:t>around the </a:t>
            </a:r>
            <a:r>
              <a:rPr lang="en-GB" sz="2400" dirty="0" smtClean="0">
                <a:solidFill>
                  <a:srgbClr val="5E6A71"/>
                </a:solidFill>
                <a:latin typeface="Browallia New" panose="020B0604020202020204" pitchFamily="34" charset="-34"/>
                <a:cs typeface="Browallia New" panose="020B0604020202020204" pitchFamily="34" charset="-34"/>
              </a:rPr>
              <a:t>ring.</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Your </a:t>
            </a:r>
            <a:r>
              <a:rPr lang="en-GB" sz="2400" dirty="0">
                <a:solidFill>
                  <a:srgbClr val="5E6A71"/>
                </a:solidFill>
                <a:latin typeface="Browallia New" panose="020B0604020202020204" pitchFamily="34" charset="-34"/>
                <a:cs typeface="Browallia New" panose="020B0604020202020204" pitchFamily="34" charset="-34"/>
              </a:rPr>
              <a:t>advert printed in the catalogue free of </a:t>
            </a:r>
            <a:r>
              <a:rPr lang="en-GB" sz="2400" dirty="0" smtClean="0">
                <a:solidFill>
                  <a:srgbClr val="5E6A71"/>
                </a:solidFill>
                <a:latin typeface="Browallia New" panose="020B0604020202020204" pitchFamily="34" charset="-34"/>
                <a:cs typeface="Browallia New" panose="020B0604020202020204" pitchFamily="34" charset="-34"/>
              </a:rPr>
              <a:t>charge.</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Promotion </a:t>
            </a:r>
            <a:r>
              <a:rPr lang="en-GB" sz="2400" dirty="0">
                <a:solidFill>
                  <a:srgbClr val="5E6A71"/>
                </a:solidFill>
                <a:latin typeface="Browallia New" panose="020B0604020202020204" pitchFamily="34" charset="-34"/>
                <a:cs typeface="Browallia New" panose="020B0604020202020204" pitchFamily="34" charset="-34"/>
              </a:rPr>
              <a:t>over the PA system throughout the </a:t>
            </a:r>
            <a:r>
              <a:rPr lang="en-GB" sz="2400" dirty="0" smtClean="0">
                <a:solidFill>
                  <a:srgbClr val="5E6A71"/>
                </a:solidFill>
                <a:latin typeface="Browallia New" panose="020B0604020202020204" pitchFamily="34" charset="-34"/>
                <a:cs typeface="Browallia New" panose="020B0604020202020204" pitchFamily="34" charset="-34"/>
              </a:rPr>
              <a:t>day.</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Opportunity </a:t>
            </a:r>
            <a:r>
              <a:rPr lang="en-GB" sz="2400" dirty="0">
                <a:solidFill>
                  <a:srgbClr val="5E6A71"/>
                </a:solidFill>
                <a:latin typeface="Browallia New" panose="020B0604020202020204" pitchFamily="34" charset="-34"/>
                <a:cs typeface="Browallia New" panose="020B0604020202020204" pitchFamily="34" charset="-34"/>
              </a:rPr>
              <a:t>for Trade Stand space </a:t>
            </a:r>
            <a:r>
              <a:rPr lang="en-GB" sz="2400" dirty="0" smtClean="0">
                <a:solidFill>
                  <a:srgbClr val="5E6A71"/>
                </a:solidFill>
                <a:latin typeface="Browallia New" panose="020B0604020202020204" pitchFamily="34" charset="-34"/>
                <a:cs typeface="Browallia New" panose="020B0604020202020204" pitchFamily="34" charset="-34"/>
              </a:rPr>
              <a:t>(available </a:t>
            </a:r>
            <a:r>
              <a:rPr lang="en-GB" sz="2400" dirty="0">
                <a:solidFill>
                  <a:srgbClr val="5E6A71"/>
                </a:solidFill>
                <a:latin typeface="Browallia New" panose="020B0604020202020204" pitchFamily="34" charset="-34"/>
                <a:cs typeface="Browallia New" panose="020B0604020202020204" pitchFamily="34" charset="-34"/>
              </a:rPr>
              <a:t>with prior agreement and subject to Licence conditions</a:t>
            </a:r>
            <a:r>
              <a:rPr lang="en-GB" sz="2400" dirty="0" smtClean="0">
                <a:solidFill>
                  <a:srgbClr val="5E6A71"/>
                </a:solidFill>
                <a:latin typeface="Browallia New" panose="020B0604020202020204" pitchFamily="34" charset="-34"/>
                <a:cs typeface="Browallia New" panose="020B0604020202020204" pitchFamily="34" charset="-34"/>
              </a:rPr>
              <a:t>).</a:t>
            </a:r>
          </a:p>
          <a:p>
            <a:pPr marL="457200" indent="-457200" algn="just">
              <a:buSzPct val="70000"/>
              <a:buFont typeface="Courier New" panose="02070309020205020404" pitchFamily="49" charset="0"/>
              <a:buChar char="o"/>
            </a:pPr>
            <a:endParaRPr lang="en-GB" sz="2400" u="sng" dirty="0">
              <a:solidFill>
                <a:srgbClr val="5E6A71"/>
              </a:solidFill>
              <a:latin typeface="Browallia New" panose="020B0604020202020204" pitchFamily="34" charset="-34"/>
              <a:cs typeface="Browallia New" panose="020B0604020202020204" pitchFamily="34" charset="-34"/>
            </a:endParaRPr>
          </a:p>
          <a:p>
            <a:pPr marL="514350" indent="-514350" algn="just">
              <a:buSzPct val="100000"/>
              <a:buFont typeface="+mj-lt"/>
              <a:buAutoNum type="alphaUcPeriod" startAt="2"/>
            </a:pPr>
            <a:r>
              <a:rPr lang="en-GB" sz="2400" dirty="0" smtClean="0">
                <a:solidFill>
                  <a:srgbClr val="5E6A71"/>
                </a:solidFill>
                <a:latin typeface="Browallia New" panose="020B0604020202020204" pitchFamily="34" charset="-34"/>
                <a:cs typeface="Browallia New" panose="020B0604020202020204" pitchFamily="34" charset="-34"/>
              </a:rPr>
              <a:t>Take </a:t>
            </a:r>
            <a:r>
              <a:rPr lang="en-GB" sz="2400" dirty="0">
                <a:solidFill>
                  <a:srgbClr val="5E6A71"/>
                </a:solidFill>
                <a:latin typeface="Browallia New" panose="020B0604020202020204" pitchFamily="34" charset="-34"/>
                <a:cs typeface="Browallia New" panose="020B0604020202020204" pitchFamily="34" charset="-34"/>
              </a:rPr>
              <a:t>an </a:t>
            </a:r>
            <a:r>
              <a:rPr lang="en-GB" sz="2400" dirty="0" smtClean="0">
                <a:solidFill>
                  <a:srgbClr val="5E6A71"/>
                </a:solidFill>
                <a:latin typeface="Browallia New" panose="020B0604020202020204" pitchFamily="34" charset="-34"/>
                <a:cs typeface="Browallia New" panose="020B0604020202020204" pitchFamily="34" charset="-34"/>
              </a:rPr>
              <a:t>advert </a:t>
            </a:r>
            <a:r>
              <a:rPr lang="en-GB" sz="2400" dirty="0">
                <a:solidFill>
                  <a:srgbClr val="5E6A71"/>
                </a:solidFill>
                <a:latin typeface="Browallia New" panose="020B0604020202020204" pitchFamily="34" charset="-34"/>
                <a:cs typeface="Browallia New" panose="020B0604020202020204" pitchFamily="34" charset="-34"/>
              </a:rPr>
              <a:t>in the </a:t>
            </a:r>
            <a:r>
              <a:rPr lang="en-GB" sz="2400" dirty="0" smtClean="0">
                <a:solidFill>
                  <a:srgbClr val="5E6A71"/>
                </a:solidFill>
                <a:latin typeface="Browallia New" panose="020B0604020202020204" pitchFamily="34" charset="-34"/>
                <a:cs typeface="Browallia New" panose="020B0604020202020204" pitchFamily="34" charset="-34"/>
              </a:rPr>
              <a:t>catalogue:</a:t>
            </a:r>
            <a:endParaRPr lang="en-GB" sz="2400" dirty="0">
              <a:solidFill>
                <a:srgbClr val="5E6A71"/>
              </a:solidFill>
              <a:latin typeface="Browallia New" panose="020B0604020202020204" pitchFamily="34" charset="-34"/>
              <a:cs typeface="Browallia New" panose="020B0604020202020204" pitchFamily="34" charset="-34"/>
            </a:endParaRP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Option (1) </a:t>
            </a:r>
            <a:r>
              <a:rPr lang="en-GB" sz="2400" dirty="0">
                <a:solidFill>
                  <a:srgbClr val="5E6A71"/>
                </a:solidFill>
                <a:latin typeface="Browallia New" panose="020B0604020202020204" pitchFamily="34" charset="-34"/>
                <a:cs typeface="Browallia New" panose="020B0604020202020204" pitchFamily="34" charset="-34"/>
              </a:rPr>
              <a:t>Full page 180 x 125mm £</a:t>
            </a:r>
            <a:r>
              <a:rPr lang="en-GB" sz="2400" dirty="0" smtClean="0">
                <a:solidFill>
                  <a:srgbClr val="5E6A71"/>
                </a:solidFill>
                <a:latin typeface="Browallia New" panose="020B0604020202020204" pitchFamily="34" charset="-34"/>
                <a:cs typeface="Browallia New" panose="020B0604020202020204" pitchFamily="34" charset="-34"/>
              </a:rPr>
              <a:t>50.00.</a:t>
            </a:r>
          </a:p>
          <a:p>
            <a:pPr lvl="2" indent="-514350" algn="just">
              <a:buSzPct val="70000"/>
              <a:buFont typeface="Arial" pitchFamily="34" charset="0"/>
              <a:buChar char="•"/>
            </a:pPr>
            <a:r>
              <a:rPr lang="en-GB" sz="2400" dirty="0">
                <a:solidFill>
                  <a:srgbClr val="5E6A71"/>
                </a:solidFill>
                <a:latin typeface="Browallia New" panose="020B0604020202020204" pitchFamily="34" charset="-34"/>
                <a:cs typeface="Browallia New" panose="020B0604020202020204" pitchFamily="34" charset="-34"/>
              </a:rPr>
              <a:t>O</a:t>
            </a:r>
            <a:r>
              <a:rPr lang="en-GB" sz="2400" dirty="0" smtClean="0">
                <a:solidFill>
                  <a:srgbClr val="5E6A71"/>
                </a:solidFill>
                <a:latin typeface="Browallia New" panose="020B0604020202020204" pitchFamily="34" charset="-34"/>
                <a:cs typeface="Browallia New" panose="020B0604020202020204" pitchFamily="34" charset="-34"/>
              </a:rPr>
              <a:t>ption (2) </a:t>
            </a:r>
            <a:r>
              <a:rPr lang="en-GB" sz="2400" dirty="0">
                <a:solidFill>
                  <a:srgbClr val="5E6A71"/>
                </a:solidFill>
                <a:latin typeface="Browallia New" panose="020B0604020202020204" pitchFamily="34" charset="-34"/>
                <a:cs typeface="Browallia New" panose="020B0604020202020204" pitchFamily="34" charset="-34"/>
              </a:rPr>
              <a:t>Half page 90 x 125mm £</a:t>
            </a:r>
            <a:r>
              <a:rPr lang="en-GB" sz="2400" dirty="0" smtClean="0">
                <a:solidFill>
                  <a:srgbClr val="5E6A71"/>
                </a:solidFill>
                <a:latin typeface="Browallia New" panose="020B0604020202020204" pitchFamily="34" charset="-34"/>
                <a:cs typeface="Browallia New" panose="020B0604020202020204" pitchFamily="34" charset="-34"/>
              </a:rPr>
              <a:t>30.00.</a:t>
            </a:r>
          </a:p>
          <a:p>
            <a:pPr marL="1097280" lvl="1" indent="-457200" algn="just">
              <a:buSzPct val="70000"/>
              <a:buFont typeface="Courier New" panose="02070309020205020404" pitchFamily="49" charset="0"/>
              <a:buChar char="o"/>
            </a:pPr>
            <a:endParaRPr lang="en-GB" sz="2400" dirty="0">
              <a:solidFill>
                <a:srgbClr val="5E6A71"/>
              </a:solidFill>
              <a:latin typeface="Browallia New" panose="020B0604020202020204" pitchFamily="34" charset="-34"/>
              <a:cs typeface="Browallia New" panose="020B0604020202020204" pitchFamily="34" charset="-34"/>
            </a:endParaRPr>
          </a:p>
          <a:p>
            <a:pPr marL="514350" indent="-514350" algn="just">
              <a:buSzPct val="100000"/>
              <a:buFont typeface="+mj-lt"/>
              <a:buAutoNum type="alphaUcPeriod" startAt="3"/>
            </a:pPr>
            <a:r>
              <a:rPr lang="en-GB" sz="2400" dirty="0" smtClean="0">
                <a:solidFill>
                  <a:srgbClr val="5E6A71"/>
                </a:solidFill>
                <a:latin typeface="Browallia New" panose="020B0604020202020204" pitchFamily="34" charset="-34"/>
                <a:cs typeface="Browallia New" panose="020B0604020202020204" pitchFamily="34" charset="-34"/>
              </a:rPr>
              <a:t>Sponsor a class for only £20 or championship sash for £25:</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Your name in the catalogue.</a:t>
            </a:r>
          </a:p>
          <a:p>
            <a:pPr lvl="2" indent="-514350" algn="just">
              <a:buSzPct val="70000"/>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Your name on the Sash. </a:t>
            </a:r>
          </a:p>
          <a:p>
            <a:pPr marL="1154430" lvl="1" indent="-514350" algn="just">
              <a:buSzPct val="70000"/>
            </a:pPr>
            <a:endParaRPr lang="en-GB" sz="2400" dirty="0" smtClean="0">
              <a:solidFill>
                <a:srgbClr val="5E6A71"/>
              </a:solidFill>
              <a:latin typeface="Browallia New" panose="020B0604020202020204" pitchFamily="34" charset="-34"/>
              <a:cs typeface="Browallia New" panose="020B0604020202020204" pitchFamily="34" charset="-34"/>
            </a:endParaRPr>
          </a:p>
          <a:p>
            <a:pPr marL="514350" indent="-514350" algn="just">
              <a:buSzPct val="70000"/>
            </a:pPr>
            <a:r>
              <a:rPr lang="en-GB" sz="2400" dirty="0" smtClean="0">
                <a:solidFill>
                  <a:srgbClr val="5E6A71"/>
                </a:solidFill>
                <a:latin typeface="Browallia New" panose="020B0604020202020204" pitchFamily="34" charset="-34"/>
                <a:cs typeface="Browallia New" panose="020B0604020202020204" pitchFamily="34" charset="-34"/>
              </a:rPr>
              <a:t>D. 	Any other Donation to Show kindly welcomed, whether;</a:t>
            </a:r>
          </a:p>
          <a:p>
            <a:pPr lvl="2" indent="-514350" algn="just">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Class Prizes</a:t>
            </a:r>
          </a:p>
          <a:p>
            <a:pPr lvl="2" indent="-514350" algn="just">
              <a:buFont typeface="Arial" pitchFamily="34" charset="0"/>
              <a:buChar char="•"/>
            </a:pPr>
            <a:r>
              <a:rPr lang="en-GB" sz="2400" dirty="0" smtClean="0">
                <a:solidFill>
                  <a:srgbClr val="5E6A71"/>
                </a:solidFill>
                <a:latin typeface="Browallia New" panose="020B0604020202020204" pitchFamily="34" charset="-34"/>
                <a:cs typeface="Browallia New" panose="020B0604020202020204" pitchFamily="34" charset="-34"/>
              </a:rPr>
              <a:t>Cash</a:t>
            </a:r>
          </a:p>
          <a:p>
            <a:pPr algn="just"/>
            <a:r>
              <a:rPr lang="en-GB" sz="2400" dirty="0" smtClean="0">
                <a:solidFill>
                  <a:srgbClr val="5E6A71"/>
                </a:solidFill>
                <a:latin typeface="Browallia New" panose="020B0604020202020204" pitchFamily="34" charset="-34"/>
                <a:cs typeface="Browallia New" panose="020B0604020202020204" pitchFamily="34" charset="-34"/>
              </a:rPr>
              <a:t>All Sponsorship comes with Exclusive </a:t>
            </a:r>
            <a:r>
              <a:rPr lang="en-GB" sz="2400" dirty="0">
                <a:solidFill>
                  <a:srgbClr val="5E6A71"/>
                </a:solidFill>
                <a:latin typeface="Browallia New" panose="020B0604020202020204" pitchFamily="34" charset="-34"/>
                <a:cs typeface="Browallia New" panose="020B0604020202020204" pitchFamily="34" charset="-34"/>
              </a:rPr>
              <a:t>entry to </a:t>
            </a:r>
            <a:r>
              <a:rPr lang="en-GB" sz="2400" dirty="0" smtClean="0">
                <a:solidFill>
                  <a:srgbClr val="5E6A71"/>
                </a:solidFill>
                <a:latin typeface="Browallia New" panose="020B0604020202020204" pitchFamily="34" charset="-34"/>
                <a:cs typeface="Browallia New" panose="020B0604020202020204" pitchFamily="34" charset="-34"/>
              </a:rPr>
              <a:t>our first class Sponsors </a:t>
            </a:r>
            <a:r>
              <a:rPr lang="en-GB" sz="2400" dirty="0">
                <a:solidFill>
                  <a:srgbClr val="5E6A71"/>
                </a:solidFill>
                <a:latin typeface="Browallia New" panose="020B0604020202020204" pitchFamily="34" charset="-34"/>
                <a:cs typeface="Browallia New" panose="020B0604020202020204" pitchFamily="34" charset="-34"/>
              </a:rPr>
              <a:t>Hospitality Tent</a:t>
            </a:r>
          </a:p>
          <a:p>
            <a:pPr marL="1154430" lvl="1" indent="-514350" algn="just">
              <a:buSzPct val="70000"/>
              <a:buFont typeface="Courier New" panose="02070309020205020404" pitchFamily="49" charset="0"/>
              <a:buChar char="o"/>
            </a:pPr>
            <a:endParaRPr lang="en-GB" sz="2400" dirty="0">
              <a:solidFill>
                <a:srgbClr val="5E6A71"/>
              </a:solidFill>
              <a:latin typeface="Browallia New" panose="020B0604020202020204" pitchFamily="34" charset="-34"/>
              <a:cs typeface="Browallia New" panose="020B0604020202020204" pitchFamily="34" charset="-34"/>
            </a:endParaRPr>
          </a:p>
        </p:txBody>
      </p:sp>
      <p:pic>
        <p:nvPicPr>
          <p:cNvPr id="1026" name="Picture 2" descr="IMG_1372"/>
          <p:cNvPicPr>
            <a:picLocks noChangeAspect="1" noChangeArrowheads="1"/>
          </p:cNvPicPr>
          <p:nvPr/>
        </p:nvPicPr>
        <p:blipFill>
          <a:blip r:embed="rId5" cstate="print"/>
          <a:srcRect/>
          <a:stretch>
            <a:fillRect/>
          </a:stretch>
        </p:blipFill>
        <p:spPr bwMode="auto">
          <a:xfrm>
            <a:off x="2955472" y="9506585"/>
            <a:ext cx="3690257" cy="2116276"/>
          </a:xfrm>
          <a:prstGeom prst="rect">
            <a:avLst/>
          </a:prstGeom>
          <a:noFill/>
          <a:ln w="9525">
            <a:noFill/>
            <a:miter lim="800000"/>
            <a:headEnd/>
            <a:tailEnd/>
          </a:ln>
        </p:spPr>
      </p:pic>
    </p:spTree>
    <p:extLst>
      <p:ext uri="{BB962C8B-B14F-4D97-AF65-F5344CB8AC3E}">
        <p14:creationId xmlns="" xmlns:p14="http://schemas.microsoft.com/office/powerpoint/2010/main" val="2877821028"/>
      </p:ext>
    </p:extLst>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0"/>
            <a:ext cx="9601200" cy="12801600"/>
          </a:xfrm>
          <a:prstGeom prst="rect">
            <a:avLst/>
          </a:prstGeom>
          <a:solidFill>
            <a:srgbClr val="5E6A7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265341" y="322489"/>
            <a:ext cx="9013371" cy="12213771"/>
          </a:xfrm>
          <a:prstGeom prst="rect">
            <a:avLst/>
          </a:prstGeom>
          <a:solidFill>
            <a:schemeClr val="bg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76802" name="Picture 2" descr="Green logo"/>
          <p:cNvPicPr>
            <a:picLocks noChangeAspect="1" noChangeArrowheads="1"/>
          </p:cNvPicPr>
          <p:nvPr/>
        </p:nvPicPr>
        <p:blipFill>
          <a:blip r:embed="rId3" cstate="print">
            <a:grayscl/>
            <a:extLst>
              <a:ext uri="{BEBA8EAE-BF5A-486C-A8C5-ECC9F3942E4B}">
                <a14:imgProps xmlns="" xmlns:a14="http://schemas.microsoft.com/office/drawing/2010/main">
                  <a14:imgLayer r:embed="rId4">
                    <a14:imgEffect>
                      <a14:backgroundRemoval t="281" b="100000" l="0" r="99634">
                        <a14:backgroundMark x1="3843" y1="16573" x2="30741" y2="0"/>
                        <a14:backgroundMark x1="17658" y1="8287" x2="91" y2="21559"/>
                        <a14:backgroundMark x1="823" y1="47753" x2="7502" y2="59902"/>
                        <a14:backgroundMark x1="7502" y1="59902" x2="8509" y2="64747"/>
                        <a14:backgroundMark x1="8509" y1="64747" x2="20128" y2="72472"/>
                        <a14:backgroundMark x1="20128" y1="72472" x2="23788" y2="72261"/>
                        <a14:backgroundMark x1="23788" y1="72261" x2="29003" y2="74930"/>
                        <a14:backgroundMark x1="29003" y1="74930" x2="31016" y2="73806"/>
                        <a14:backgroundMark x1="31016" y1="73806" x2="41080" y2="76685"/>
                        <a14:backgroundMark x1="41080" y1="76685" x2="41812" y2="92275"/>
                        <a14:backgroundMark x1="41812" y1="92275" x2="48307" y2="99789"/>
                        <a14:backgroundMark x1="823" y1="31039" x2="7319" y2="15379"/>
                        <a14:backgroundMark x1="21866" y1="5618" x2="41080" y2="0"/>
                        <a14:backgroundMark x1="85087" y1="9059" x2="63861" y2="0"/>
                        <a14:backgroundMark x1="85087" y1="9270" x2="99909" y2="25070"/>
                        <a14:backgroundMark x1="96889" y1="21559" x2="99909" y2="30478"/>
                        <a14:backgroundMark x1="95425" y1="57233" x2="99909" y2="47191"/>
                        <a14:backgroundMark x1="81336" y1="69171" x2="92498" y2="61096"/>
                        <a14:backgroundMark x1="96432" y1="55478" x2="89753" y2="63413"/>
                        <a14:backgroundMark x1="81336" y1="69171" x2="81610" y2="70295"/>
                        <a14:backgroundMark x1="82617" y1="70154" x2="65325" y2="80337"/>
                        <a14:backgroundMark x1="65325" y1="80337" x2="60384" y2="80126"/>
                        <a14:backgroundMark x1="60384" y1="80126" x2="61848" y2="94031"/>
                        <a14:backgroundMark x1="62123" y1="92837" x2="53980" y2="99789"/>
                      </a14:backgroundRemoval>
                    </a14:imgEffect>
                    <a14:imgEffect>
                      <a14:colorTemperature colorTemp="11500"/>
                    </a14:imgEffect>
                    <a14:imgEffect>
                      <a14:saturation sat="400000"/>
                    </a14:imgEffect>
                  </a14:imgLayer>
                </a14:imgProps>
              </a:ext>
              <a:ext uri="{28A0092B-C50C-407E-A947-70E740481C1C}">
                <a14:useLocalDpi xmlns="" xmlns:a14="http://schemas.microsoft.com/office/drawing/2010/main" val="0"/>
              </a:ext>
            </a:extLst>
          </a:blip>
          <a:srcRect/>
          <a:stretch>
            <a:fillRect/>
          </a:stretch>
        </p:blipFill>
        <p:spPr bwMode="auto">
          <a:xfrm>
            <a:off x="7674410" y="10564723"/>
            <a:ext cx="1338944" cy="1715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 name="TextBox 9"/>
          <p:cNvSpPr txBox="1"/>
          <p:nvPr/>
        </p:nvSpPr>
        <p:spPr>
          <a:xfrm>
            <a:off x="587844" y="577415"/>
            <a:ext cx="8425510" cy="7909858"/>
          </a:xfrm>
          <a:prstGeom prst="rect">
            <a:avLst/>
          </a:prstGeom>
          <a:noFill/>
        </p:spPr>
        <p:txBody>
          <a:bodyPr wrap="square" rtlCol="0">
            <a:spAutoFit/>
          </a:bodyPr>
          <a:lstStyle/>
          <a:p>
            <a:pPr algn="ctr">
              <a:buSzPct val="100000"/>
            </a:pPr>
            <a:r>
              <a:rPr lang="en-GB" sz="2800" b="1" dirty="0" smtClean="0">
                <a:solidFill>
                  <a:srgbClr val="5E6A71"/>
                </a:solidFill>
                <a:latin typeface="Browallia New" panose="020B0604020202020204" pitchFamily="34" charset="-34"/>
                <a:cs typeface="Browallia New" panose="020B0604020202020204" pitchFamily="34" charset="-34"/>
              </a:rPr>
              <a:t>Option C - Available Classes:</a:t>
            </a:r>
          </a:p>
          <a:p>
            <a:pPr algn="just"/>
            <a:r>
              <a:rPr lang="en-GB" sz="2400" i="1" dirty="0" smtClean="0">
                <a:solidFill>
                  <a:srgbClr val="5E6A71"/>
                </a:solidFill>
                <a:latin typeface="Browallia New" panose="020B0604020202020204" pitchFamily="34" charset="-34"/>
                <a:cs typeface="Browallia New" panose="020B0604020202020204" pitchFamily="34" charset="-34"/>
              </a:rPr>
              <a:t>In Hand</a:t>
            </a:r>
          </a:p>
          <a:p>
            <a:pPr marL="514350" indent="-514350" algn="just">
              <a:buFont typeface="+mj-lt"/>
              <a:buAutoNum type="arabicPeriod"/>
            </a:pPr>
            <a:r>
              <a:rPr lang="en-GB" sz="2400" dirty="0" smtClean="0">
                <a:solidFill>
                  <a:srgbClr val="5E6A71"/>
                </a:solidFill>
                <a:latin typeface="Browallia New" panose="020B0604020202020204" pitchFamily="34" charset="-34"/>
                <a:cs typeface="Browallia New" panose="020B0604020202020204" pitchFamily="34" charset="-34"/>
              </a:rPr>
              <a:t>Stallion </a:t>
            </a:r>
            <a:r>
              <a:rPr lang="en-GB" sz="2400" dirty="0">
                <a:solidFill>
                  <a:srgbClr val="5E6A71"/>
                </a:solidFill>
                <a:latin typeface="Browallia New" panose="020B0604020202020204" pitchFamily="34" charset="-34"/>
                <a:cs typeface="Browallia New" panose="020B0604020202020204" pitchFamily="34" charset="-34"/>
              </a:rPr>
              <a:t>3 </a:t>
            </a:r>
            <a:r>
              <a:rPr lang="en-GB" sz="2400" dirty="0" err="1">
                <a:solidFill>
                  <a:srgbClr val="5E6A71"/>
                </a:solidFill>
                <a:latin typeface="Browallia New" panose="020B0604020202020204" pitchFamily="34" charset="-34"/>
                <a:cs typeface="Browallia New" panose="020B0604020202020204" pitchFamily="34" charset="-34"/>
              </a:rPr>
              <a:t>yo</a:t>
            </a:r>
            <a:r>
              <a:rPr lang="en-GB" sz="2400" dirty="0">
                <a:solidFill>
                  <a:srgbClr val="5E6A71"/>
                </a:solidFill>
                <a:latin typeface="Browallia New" panose="020B0604020202020204" pitchFamily="34" charset="-34"/>
                <a:cs typeface="Browallia New" panose="020B0604020202020204" pitchFamily="34" charset="-34"/>
              </a:rPr>
              <a:t> and over</a:t>
            </a:r>
          </a:p>
          <a:p>
            <a:pPr marL="514350" indent="-514350" algn="just">
              <a:buFont typeface="+mj-lt"/>
              <a:buAutoNum type="arabicPeriod"/>
            </a:pPr>
            <a:r>
              <a:rPr lang="en-GB" sz="2400" dirty="0">
                <a:solidFill>
                  <a:srgbClr val="5E6A71"/>
                </a:solidFill>
                <a:latin typeface="Browallia New" panose="020B0604020202020204" pitchFamily="34" charset="-34"/>
                <a:cs typeface="Browallia New" panose="020B0604020202020204" pitchFamily="34" charset="-34"/>
              </a:rPr>
              <a:t>Junior Gelding 4, 5 &amp; 6 </a:t>
            </a:r>
            <a:r>
              <a:rPr lang="en-GB" sz="2400" dirty="0" err="1">
                <a:solidFill>
                  <a:srgbClr val="5E6A71"/>
                </a:solidFill>
                <a:latin typeface="Browallia New" panose="020B0604020202020204" pitchFamily="34" charset="-34"/>
                <a:cs typeface="Browallia New" panose="020B0604020202020204" pitchFamily="34" charset="-34"/>
              </a:rPr>
              <a:t>yo</a:t>
            </a:r>
            <a:endParaRPr lang="en-GB" sz="2400" dirty="0">
              <a:solidFill>
                <a:srgbClr val="5E6A71"/>
              </a:solidFill>
              <a:latin typeface="Browallia New" panose="020B0604020202020204" pitchFamily="34" charset="-34"/>
              <a:cs typeface="Browallia New" panose="020B0604020202020204" pitchFamily="34" charset="-34"/>
            </a:endParaRPr>
          </a:p>
          <a:p>
            <a:pPr marL="514350" indent="-514350" algn="just">
              <a:buFont typeface="+mj-lt"/>
              <a:buAutoNum type="arabicPeriod"/>
            </a:pPr>
            <a:r>
              <a:rPr lang="en-GB" sz="2400" dirty="0">
                <a:solidFill>
                  <a:srgbClr val="5E6A71"/>
                </a:solidFill>
                <a:latin typeface="Browallia New" panose="020B0604020202020204" pitchFamily="34" charset="-34"/>
                <a:cs typeface="Browallia New" panose="020B0604020202020204" pitchFamily="34" charset="-34"/>
              </a:rPr>
              <a:t>Senior Gelding 7 </a:t>
            </a:r>
            <a:r>
              <a:rPr lang="en-GB" sz="2400" dirty="0" err="1">
                <a:solidFill>
                  <a:srgbClr val="5E6A71"/>
                </a:solidFill>
                <a:latin typeface="Browallia New" panose="020B0604020202020204" pitchFamily="34" charset="-34"/>
                <a:cs typeface="Browallia New" panose="020B0604020202020204" pitchFamily="34" charset="-34"/>
              </a:rPr>
              <a:t>yo</a:t>
            </a:r>
            <a:r>
              <a:rPr lang="en-GB" sz="2400" dirty="0">
                <a:solidFill>
                  <a:srgbClr val="5E6A71"/>
                </a:solidFill>
                <a:latin typeface="Browallia New" panose="020B0604020202020204" pitchFamily="34" charset="-34"/>
                <a:cs typeface="Browallia New" panose="020B0604020202020204" pitchFamily="34" charset="-34"/>
              </a:rPr>
              <a:t> and over</a:t>
            </a:r>
          </a:p>
          <a:p>
            <a:pPr marL="514350" indent="-514350" algn="just">
              <a:buFont typeface="+mj-lt"/>
              <a:buAutoNum type="arabicPeriod"/>
            </a:pPr>
            <a:r>
              <a:rPr lang="en-GB" sz="2400" dirty="0" err="1">
                <a:solidFill>
                  <a:srgbClr val="5E6A71"/>
                </a:solidFill>
                <a:latin typeface="Browallia New" panose="020B0604020202020204" pitchFamily="34" charset="-34"/>
                <a:cs typeface="Browallia New" panose="020B0604020202020204" pitchFamily="34" charset="-34"/>
              </a:rPr>
              <a:t>Yeld</a:t>
            </a:r>
            <a:r>
              <a:rPr lang="en-GB" sz="2400" dirty="0">
                <a:solidFill>
                  <a:srgbClr val="5E6A71"/>
                </a:solidFill>
                <a:latin typeface="Browallia New" panose="020B0604020202020204" pitchFamily="34" charset="-34"/>
                <a:cs typeface="Browallia New" panose="020B0604020202020204" pitchFamily="34" charset="-34"/>
              </a:rPr>
              <a:t> Mare 4 </a:t>
            </a:r>
            <a:r>
              <a:rPr lang="en-GB" sz="2400" dirty="0" err="1">
                <a:solidFill>
                  <a:srgbClr val="5E6A71"/>
                </a:solidFill>
                <a:latin typeface="Browallia New" panose="020B0604020202020204" pitchFamily="34" charset="-34"/>
                <a:cs typeface="Browallia New" panose="020B0604020202020204" pitchFamily="34" charset="-34"/>
              </a:rPr>
              <a:t>yo</a:t>
            </a:r>
            <a:r>
              <a:rPr lang="en-GB" sz="2400" dirty="0">
                <a:solidFill>
                  <a:srgbClr val="5E6A71"/>
                </a:solidFill>
                <a:latin typeface="Browallia New" panose="020B0604020202020204" pitchFamily="34" charset="-34"/>
                <a:cs typeface="Browallia New" panose="020B0604020202020204" pitchFamily="34" charset="-34"/>
              </a:rPr>
              <a:t> and over (competing in Section II)</a:t>
            </a:r>
          </a:p>
          <a:p>
            <a:pPr marL="514350" indent="-514350" algn="just">
              <a:buFont typeface="+mj-lt"/>
              <a:buAutoNum type="arabicPeriod"/>
            </a:pPr>
            <a:r>
              <a:rPr lang="en-GB" sz="2400" dirty="0">
                <a:solidFill>
                  <a:srgbClr val="5E6A71"/>
                </a:solidFill>
                <a:latin typeface="Browallia New" panose="020B0604020202020204" pitchFamily="34" charset="-34"/>
                <a:cs typeface="Browallia New" panose="020B0604020202020204" pitchFamily="34" charset="-34"/>
              </a:rPr>
              <a:t>Veteran pony, 15 </a:t>
            </a:r>
            <a:r>
              <a:rPr lang="en-GB" sz="2400" dirty="0" err="1">
                <a:solidFill>
                  <a:srgbClr val="5E6A71"/>
                </a:solidFill>
                <a:latin typeface="Browallia New" panose="020B0604020202020204" pitchFamily="34" charset="-34"/>
                <a:cs typeface="Browallia New" panose="020B0604020202020204" pitchFamily="34" charset="-34"/>
              </a:rPr>
              <a:t>yo</a:t>
            </a:r>
            <a:r>
              <a:rPr lang="en-GB" sz="2400" dirty="0">
                <a:solidFill>
                  <a:srgbClr val="5E6A71"/>
                </a:solidFill>
                <a:latin typeface="Browallia New" panose="020B0604020202020204" pitchFamily="34" charset="-34"/>
                <a:cs typeface="Browallia New" panose="020B0604020202020204" pitchFamily="34" charset="-34"/>
              </a:rPr>
              <a:t> and over on day of show</a:t>
            </a:r>
          </a:p>
          <a:p>
            <a:pPr marL="514350" indent="-514350" algn="just">
              <a:buFont typeface="+mj-lt"/>
              <a:buAutoNum type="arabicPeriod"/>
            </a:pPr>
            <a:r>
              <a:rPr lang="en-GB" sz="2400" dirty="0" err="1">
                <a:solidFill>
                  <a:srgbClr val="5E6A71"/>
                </a:solidFill>
                <a:latin typeface="Browallia New" panose="020B0604020202020204" pitchFamily="34" charset="-34"/>
                <a:cs typeface="Browallia New" panose="020B0604020202020204" pitchFamily="34" charset="-34"/>
              </a:rPr>
              <a:t>Yeld</a:t>
            </a:r>
            <a:r>
              <a:rPr lang="en-GB" sz="2400" dirty="0">
                <a:solidFill>
                  <a:srgbClr val="5E6A71"/>
                </a:solidFill>
                <a:latin typeface="Browallia New" panose="020B0604020202020204" pitchFamily="34" charset="-34"/>
                <a:cs typeface="Browallia New" panose="020B0604020202020204" pitchFamily="34" charset="-34"/>
              </a:rPr>
              <a:t> Mare 4 </a:t>
            </a:r>
            <a:r>
              <a:rPr lang="en-GB" sz="2400" dirty="0" err="1">
                <a:solidFill>
                  <a:srgbClr val="5E6A71"/>
                </a:solidFill>
                <a:latin typeface="Browallia New" panose="020B0604020202020204" pitchFamily="34" charset="-34"/>
                <a:cs typeface="Browallia New" panose="020B0604020202020204" pitchFamily="34" charset="-34"/>
              </a:rPr>
              <a:t>yo</a:t>
            </a:r>
            <a:r>
              <a:rPr lang="en-GB" sz="2400" dirty="0">
                <a:solidFill>
                  <a:srgbClr val="5E6A71"/>
                </a:solidFill>
                <a:latin typeface="Browallia New" panose="020B0604020202020204" pitchFamily="34" charset="-34"/>
                <a:cs typeface="Browallia New" panose="020B0604020202020204" pitchFamily="34" charset="-34"/>
              </a:rPr>
              <a:t> and over (not competing in Section II)</a:t>
            </a:r>
          </a:p>
          <a:p>
            <a:pPr marL="514350" indent="-514350" algn="just">
              <a:buFont typeface="+mj-lt"/>
              <a:buAutoNum type="arabicPeriod"/>
            </a:pPr>
            <a:r>
              <a:rPr lang="en-GB" sz="2400" dirty="0">
                <a:solidFill>
                  <a:srgbClr val="5E6A71"/>
                </a:solidFill>
                <a:latin typeface="Browallia New" panose="020B0604020202020204" pitchFamily="34" charset="-34"/>
                <a:cs typeface="Browallia New" panose="020B0604020202020204" pitchFamily="34" charset="-34"/>
              </a:rPr>
              <a:t>Mare with foal at foot</a:t>
            </a:r>
          </a:p>
          <a:p>
            <a:pPr marL="514350" indent="-514350" algn="just">
              <a:buFont typeface="+mj-lt"/>
              <a:buAutoNum type="arabicPeriod"/>
            </a:pPr>
            <a:r>
              <a:rPr lang="en-GB" sz="2400" dirty="0">
                <a:solidFill>
                  <a:srgbClr val="5E6A71"/>
                </a:solidFill>
                <a:latin typeface="Browallia New" panose="020B0604020202020204" pitchFamily="34" charset="-34"/>
                <a:cs typeface="Browallia New" panose="020B0604020202020204" pitchFamily="34" charset="-34"/>
              </a:rPr>
              <a:t>Foal</a:t>
            </a:r>
          </a:p>
          <a:p>
            <a:pPr marL="514350" indent="-514350" algn="just">
              <a:buFont typeface="+mj-lt"/>
              <a:buAutoNum type="arabicPeriod"/>
            </a:pPr>
            <a:r>
              <a:rPr lang="en-GB" sz="2400" dirty="0">
                <a:solidFill>
                  <a:srgbClr val="5E6A71"/>
                </a:solidFill>
                <a:latin typeface="Browallia New" panose="020B0604020202020204" pitchFamily="34" charset="-34"/>
                <a:cs typeface="Browallia New" panose="020B0604020202020204" pitchFamily="34" charset="-34"/>
              </a:rPr>
              <a:t>3 </a:t>
            </a:r>
            <a:r>
              <a:rPr lang="en-GB" sz="2400" dirty="0" err="1">
                <a:solidFill>
                  <a:srgbClr val="5E6A71"/>
                </a:solidFill>
                <a:latin typeface="Browallia New" panose="020B0604020202020204" pitchFamily="34" charset="-34"/>
                <a:cs typeface="Browallia New" panose="020B0604020202020204" pitchFamily="34" charset="-34"/>
              </a:rPr>
              <a:t>yo</a:t>
            </a:r>
            <a:r>
              <a:rPr lang="en-GB" sz="2400" dirty="0">
                <a:solidFill>
                  <a:srgbClr val="5E6A71"/>
                </a:solidFill>
                <a:latin typeface="Browallia New" panose="020B0604020202020204" pitchFamily="34" charset="-34"/>
                <a:cs typeface="Browallia New" panose="020B0604020202020204" pitchFamily="34" charset="-34"/>
              </a:rPr>
              <a:t> filly or gelding</a:t>
            </a:r>
          </a:p>
          <a:p>
            <a:pPr marL="514350" indent="-514350" algn="just">
              <a:buFont typeface="+mj-lt"/>
              <a:buAutoNum type="arabicPeriod"/>
            </a:pPr>
            <a:r>
              <a:rPr lang="en-GB" sz="2400" dirty="0">
                <a:solidFill>
                  <a:srgbClr val="5E6A71"/>
                </a:solidFill>
                <a:latin typeface="Browallia New" panose="020B0604020202020204" pitchFamily="34" charset="-34"/>
                <a:cs typeface="Browallia New" panose="020B0604020202020204" pitchFamily="34" charset="-34"/>
              </a:rPr>
              <a:t>2 </a:t>
            </a:r>
            <a:r>
              <a:rPr lang="en-GB" sz="2400" dirty="0" err="1">
                <a:solidFill>
                  <a:srgbClr val="5E6A71"/>
                </a:solidFill>
                <a:latin typeface="Browallia New" panose="020B0604020202020204" pitchFamily="34" charset="-34"/>
                <a:cs typeface="Browallia New" panose="020B0604020202020204" pitchFamily="34" charset="-34"/>
              </a:rPr>
              <a:t>yo</a:t>
            </a:r>
            <a:r>
              <a:rPr lang="en-GB" sz="2400" dirty="0">
                <a:solidFill>
                  <a:srgbClr val="5E6A71"/>
                </a:solidFill>
                <a:latin typeface="Browallia New" panose="020B0604020202020204" pitchFamily="34" charset="-34"/>
                <a:cs typeface="Browallia New" panose="020B0604020202020204" pitchFamily="34" charset="-34"/>
              </a:rPr>
              <a:t> filly, colt or gelding</a:t>
            </a:r>
          </a:p>
          <a:p>
            <a:pPr marL="514350" indent="-514350" algn="just">
              <a:buFont typeface="+mj-lt"/>
              <a:buAutoNum type="arabicPeriod"/>
            </a:pPr>
            <a:r>
              <a:rPr lang="en-GB" sz="2400" dirty="0">
                <a:solidFill>
                  <a:srgbClr val="5E6A71"/>
                </a:solidFill>
                <a:latin typeface="Browallia New" panose="020B0604020202020204" pitchFamily="34" charset="-34"/>
                <a:cs typeface="Browallia New" panose="020B0604020202020204" pitchFamily="34" charset="-34"/>
              </a:rPr>
              <a:t>1 </a:t>
            </a:r>
            <a:r>
              <a:rPr lang="en-GB" sz="2400" dirty="0" err="1">
                <a:solidFill>
                  <a:srgbClr val="5E6A71"/>
                </a:solidFill>
                <a:latin typeface="Browallia New" panose="020B0604020202020204" pitchFamily="34" charset="-34"/>
                <a:cs typeface="Browallia New" panose="020B0604020202020204" pitchFamily="34" charset="-34"/>
              </a:rPr>
              <a:t>yo</a:t>
            </a:r>
            <a:r>
              <a:rPr lang="en-GB" sz="2400" dirty="0">
                <a:solidFill>
                  <a:srgbClr val="5E6A71"/>
                </a:solidFill>
                <a:latin typeface="Browallia New" panose="020B0604020202020204" pitchFamily="34" charset="-34"/>
                <a:cs typeface="Browallia New" panose="020B0604020202020204" pitchFamily="34" charset="-34"/>
              </a:rPr>
              <a:t> filly, colt or </a:t>
            </a:r>
            <a:r>
              <a:rPr lang="en-GB" sz="2400" dirty="0" smtClean="0">
                <a:solidFill>
                  <a:srgbClr val="5E6A71"/>
                </a:solidFill>
                <a:latin typeface="Browallia New" panose="020B0604020202020204" pitchFamily="34" charset="-34"/>
                <a:cs typeface="Browallia New" panose="020B0604020202020204" pitchFamily="34" charset="-34"/>
              </a:rPr>
              <a:t>gelding</a:t>
            </a:r>
          </a:p>
          <a:p>
            <a:pPr marL="514350" indent="-514350" algn="just">
              <a:buFont typeface="+mj-lt"/>
              <a:buAutoNum type="arabicPeriod"/>
            </a:pPr>
            <a:r>
              <a:rPr lang="en-GB" sz="2400" dirty="0" smtClean="0">
                <a:solidFill>
                  <a:srgbClr val="5E6A71"/>
                </a:solidFill>
                <a:latin typeface="Browallia New" panose="020B0604020202020204" pitchFamily="34" charset="-34"/>
                <a:cs typeface="Browallia New" panose="020B0604020202020204" pitchFamily="34" charset="-34"/>
              </a:rPr>
              <a:t>Part Bred</a:t>
            </a:r>
            <a:endParaRPr lang="en-GB" sz="2400" dirty="0">
              <a:solidFill>
                <a:srgbClr val="5E6A71"/>
              </a:solidFill>
              <a:latin typeface="Browallia New" panose="020B0604020202020204" pitchFamily="34" charset="-34"/>
              <a:cs typeface="Browallia New" panose="020B0604020202020204" pitchFamily="34" charset="-34"/>
            </a:endParaRPr>
          </a:p>
          <a:p>
            <a:pPr algn="just"/>
            <a:r>
              <a:rPr lang="en-GB" sz="2400" dirty="0" smtClean="0">
                <a:solidFill>
                  <a:srgbClr val="5E6A71"/>
                </a:solidFill>
                <a:latin typeface="Browallia New" panose="020B0604020202020204" pitchFamily="34" charset="-34"/>
                <a:cs typeface="Browallia New" panose="020B0604020202020204" pitchFamily="34" charset="-34"/>
              </a:rPr>
              <a:t>Sashes &amp; Rosettes  </a:t>
            </a:r>
            <a:r>
              <a:rPr lang="en-GB" sz="2400" dirty="0">
                <a:solidFill>
                  <a:srgbClr val="5E6A71"/>
                </a:solidFill>
                <a:latin typeface="Browallia New" panose="020B0604020202020204" pitchFamily="34" charset="-34"/>
                <a:cs typeface="Browallia New" panose="020B0604020202020204" pitchFamily="34" charset="-34"/>
              </a:rPr>
              <a:t>- In Hand Champion &amp; </a:t>
            </a:r>
            <a:r>
              <a:rPr lang="en-GB" sz="2400" dirty="0" smtClean="0">
                <a:solidFill>
                  <a:srgbClr val="5E6A71"/>
                </a:solidFill>
                <a:latin typeface="Browallia New" panose="020B0604020202020204" pitchFamily="34" charset="-34"/>
                <a:cs typeface="Browallia New" panose="020B0604020202020204" pitchFamily="34" charset="-34"/>
              </a:rPr>
              <a:t>Reserve</a:t>
            </a:r>
          </a:p>
          <a:p>
            <a:pPr algn="just"/>
            <a:r>
              <a:rPr lang="en-GB" sz="2400" dirty="0" smtClean="0">
                <a:solidFill>
                  <a:srgbClr val="5E6A71"/>
                </a:solidFill>
                <a:latin typeface="Browallia New" panose="020B0604020202020204" pitchFamily="34" charset="-34"/>
                <a:cs typeface="Browallia New" panose="020B0604020202020204" pitchFamily="34" charset="-34"/>
              </a:rPr>
              <a:t>Rosettes – In Hand Champion &amp; Reserve</a:t>
            </a:r>
          </a:p>
          <a:p>
            <a:pPr algn="just"/>
            <a:endParaRPr lang="en-GB" sz="2400" dirty="0" smtClean="0">
              <a:solidFill>
                <a:srgbClr val="5E6A71"/>
              </a:solidFill>
              <a:latin typeface="Browallia New" panose="020B0604020202020204" pitchFamily="34" charset="-34"/>
              <a:cs typeface="Browallia New" panose="020B0604020202020204" pitchFamily="34" charset="-34"/>
            </a:endParaRPr>
          </a:p>
          <a:p>
            <a:pPr algn="just"/>
            <a:endParaRPr lang="en-GB" sz="2400" dirty="0" smtClean="0">
              <a:solidFill>
                <a:srgbClr val="5E6A71"/>
              </a:solidFill>
              <a:latin typeface="Browallia New" panose="020B0604020202020204" pitchFamily="34" charset="-34"/>
              <a:cs typeface="Browallia New" panose="020B0604020202020204" pitchFamily="34" charset="-34"/>
            </a:endParaRPr>
          </a:p>
          <a:p>
            <a:pPr algn="just"/>
            <a:endParaRPr lang="en-GB" sz="2400" dirty="0" smtClean="0">
              <a:solidFill>
                <a:srgbClr val="5E6A71"/>
              </a:solidFill>
              <a:latin typeface="Browallia New" panose="020B0604020202020204" pitchFamily="34" charset="-34"/>
              <a:cs typeface="Browallia New" panose="020B0604020202020204" pitchFamily="34" charset="-34"/>
            </a:endParaRPr>
          </a:p>
          <a:p>
            <a:pPr algn="just"/>
            <a:endParaRPr lang="en-GB" sz="2400" dirty="0" smtClean="0">
              <a:solidFill>
                <a:srgbClr val="5E6A71"/>
              </a:solidFill>
              <a:latin typeface="Browallia New" panose="020B0604020202020204" pitchFamily="34" charset="-34"/>
              <a:cs typeface="Browallia New" panose="020B0604020202020204" pitchFamily="34" charset="-34"/>
            </a:endParaRPr>
          </a:p>
          <a:p>
            <a:pPr algn="just"/>
            <a:endParaRPr lang="en-GB" sz="2400" dirty="0">
              <a:solidFill>
                <a:srgbClr val="5E6A71"/>
              </a:solidFill>
              <a:latin typeface="Browallia New" panose="020B0604020202020204" pitchFamily="34" charset="-34"/>
              <a:cs typeface="Browallia New" panose="020B0604020202020204" pitchFamily="34" charset="-34"/>
            </a:endParaRPr>
          </a:p>
        </p:txBody>
      </p:sp>
      <p:sp>
        <p:nvSpPr>
          <p:cNvPr id="8" name="TextBox 7"/>
          <p:cNvSpPr txBox="1"/>
          <p:nvPr/>
        </p:nvSpPr>
        <p:spPr>
          <a:xfrm>
            <a:off x="616417" y="6726542"/>
            <a:ext cx="8425510" cy="3046988"/>
          </a:xfrm>
          <a:prstGeom prst="rect">
            <a:avLst/>
          </a:prstGeom>
          <a:noFill/>
        </p:spPr>
        <p:txBody>
          <a:bodyPr wrap="square" rtlCol="0">
            <a:spAutoFit/>
          </a:bodyPr>
          <a:lstStyle/>
          <a:p>
            <a:r>
              <a:rPr lang="en-GB" sz="2400" i="1" dirty="0" smtClean="0">
                <a:solidFill>
                  <a:srgbClr val="5E6A71"/>
                </a:solidFill>
                <a:latin typeface="Browallia New" panose="020B0604020202020204" pitchFamily="34" charset="-34"/>
                <a:cs typeface="Browallia New" panose="020B0604020202020204" pitchFamily="34" charset="-34"/>
              </a:rPr>
              <a:t>Ridden</a:t>
            </a:r>
          </a:p>
          <a:p>
            <a:pPr marL="514350" indent="-514350"/>
            <a:r>
              <a:rPr lang="en-GB" sz="2400" dirty="0" smtClean="0">
                <a:solidFill>
                  <a:srgbClr val="5E6A71"/>
                </a:solidFill>
                <a:latin typeface="Browallia New" panose="020B0604020202020204" pitchFamily="34" charset="-34"/>
                <a:cs typeface="Browallia New" panose="020B0604020202020204" pitchFamily="34" charset="-34"/>
              </a:rPr>
              <a:t>15.</a:t>
            </a:r>
            <a:r>
              <a:rPr lang="en-GB" sz="2400" dirty="0" smtClean="0">
                <a:solidFill>
                  <a:srgbClr val="5E6A71"/>
                </a:solidFill>
                <a:latin typeface="Browallia New" panose="020B0604020202020204" pitchFamily="34" charset="-34"/>
                <a:cs typeface="Browallia New" panose="020B0604020202020204" pitchFamily="34" charset="-34"/>
              </a:rPr>
              <a:t>	Ridden – Novice pony</a:t>
            </a:r>
            <a:endParaRPr lang="en-GB" sz="2400" dirty="0">
              <a:solidFill>
                <a:srgbClr val="5E6A71"/>
              </a:solidFill>
              <a:latin typeface="Browallia New" panose="020B0604020202020204" pitchFamily="34" charset="-34"/>
              <a:cs typeface="Browallia New" panose="020B0604020202020204" pitchFamily="34" charset="-34"/>
            </a:endParaRPr>
          </a:p>
          <a:p>
            <a:pPr marL="514350" indent="-514350"/>
            <a:r>
              <a:rPr lang="en-GB" sz="2400" dirty="0" smtClean="0">
                <a:solidFill>
                  <a:srgbClr val="5E6A71"/>
                </a:solidFill>
                <a:latin typeface="Browallia New" panose="020B0604020202020204" pitchFamily="34" charset="-34"/>
                <a:cs typeface="Browallia New" panose="020B0604020202020204" pitchFamily="34" charset="-34"/>
              </a:rPr>
              <a:t>16.</a:t>
            </a:r>
            <a:r>
              <a:rPr lang="en-GB" sz="2400" dirty="0" smtClean="0">
                <a:solidFill>
                  <a:srgbClr val="5E6A71"/>
                </a:solidFill>
                <a:latin typeface="Browallia New" panose="020B0604020202020204" pitchFamily="34" charset="-34"/>
                <a:cs typeface="Browallia New" panose="020B0604020202020204" pitchFamily="34" charset="-34"/>
              </a:rPr>
              <a:t>	Ridden – Veteran pony, 15yo and over on day of show</a:t>
            </a:r>
            <a:endParaRPr lang="en-GB" sz="2400" dirty="0">
              <a:solidFill>
                <a:srgbClr val="5E6A71"/>
              </a:solidFill>
              <a:latin typeface="Browallia New" panose="020B0604020202020204" pitchFamily="34" charset="-34"/>
              <a:cs typeface="Browallia New" panose="020B0604020202020204" pitchFamily="34" charset="-34"/>
            </a:endParaRPr>
          </a:p>
          <a:p>
            <a:pPr marL="514350" indent="-514350">
              <a:buAutoNum type="arabicPeriod" startAt="17"/>
            </a:pPr>
            <a:r>
              <a:rPr lang="en-GB" sz="2400" dirty="0" smtClean="0">
                <a:solidFill>
                  <a:srgbClr val="5E6A71"/>
                </a:solidFill>
                <a:latin typeface="Browallia New" panose="020B0604020202020204" pitchFamily="34" charset="-34"/>
                <a:cs typeface="Browallia New" panose="020B0604020202020204" pitchFamily="34" charset="-34"/>
              </a:rPr>
              <a:t>Ridden </a:t>
            </a:r>
            <a:r>
              <a:rPr lang="en-GB" sz="2400" dirty="0" smtClean="0">
                <a:solidFill>
                  <a:srgbClr val="5E6A71"/>
                </a:solidFill>
                <a:latin typeface="Browallia New" panose="020B0604020202020204" pitchFamily="34" charset="-34"/>
                <a:cs typeface="Browallia New" panose="020B0604020202020204" pitchFamily="34" charset="-34"/>
              </a:rPr>
              <a:t>– under </a:t>
            </a:r>
            <a:r>
              <a:rPr lang="en-GB" sz="2400" dirty="0" smtClean="0">
                <a:solidFill>
                  <a:srgbClr val="5E6A71"/>
                </a:solidFill>
                <a:latin typeface="Browallia New" panose="020B0604020202020204" pitchFamily="34" charset="-34"/>
                <a:cs typeface="Browallia New" panose="020B0604020202020204" pitchFamily="34" charset="-34"/>
              </a:rPr>
              <a:t>14hh</a:t>
            </a:r>
          </a:p>
          <a:p>
            <a:pPr marL="514350" indent="-514350">
              <a:buFontTx/>
              <a:buAutoNum type="arabicPeriod" startAt="17"/>
            </a:pPr>
            <a:r>
              <a:rPr lang="en-GB" sz="2400" dirty="0" smtClean="0">
                <a:solidFill>
                  <a:srgbClr val="5E6A71"/>
                </a:solidFill>
                <a:latin typeface="Browallia New" panose="020B0604020202020204" pitchFamily="34" charset="-34"/>
                <a:cs typeface="Browallia New" panose="020B0604020202020204" pitchFamily="34" charset="-34"/>
              </a:rPr>
              <a:t>Ridden – 14hh and </a:t>
            </a:r>
            <a:r>
              <a:rPr lang="en-GB" sz="2400" dirty="0" smtClean="0">
                <a:solidFill>
                  <a:srgbClr val="5E6A71"/>
                </a:solidFill>
                <a:latin typeface="Browallia New" panose="020B0604020202020204" pitchFamily="34" charset="-34"/>
                <a:cs typeface="Browallia New" panose="020B0604020202020204" pitchFamily="34" charset="-34"/>
              </a:rPr>
              <a:t>over</a:t>
            </a:r>
          </a:p>
          <a:p>
            <a:pPr marL="514350" indent="-514350">
              <a:buFontTx/>
              <a:buAutoNum type="arabicPeriod" startAt="17"/>
            </a:pPr>
            <a:r>
              <a:rPr lang="en-GB" sz="2400" dirty="0" smtClean="0">
                <a:solidFill>
                  <a:srgbClr val="5E6A71"/>
                </a:solidFill>
                <a:latin typeface="Browallia New" panose="020B0604020202020204" pitchFamily="34" charset="-34"/>
                <a:cs typeface="Browallia New" panose="020B0604020202020204" pitchFamily="34" charset="-34"/>
              </a:rPr>
              <a:t>Part </a:t>
            </a:r>
            <a:r>
              <a:rPr lang="en-GB" sz="2400" dirty="0" smtClean="0">
                <a:solidFill>
                  <a:srgbClr val="5E6A71"/>
                </a:solidFill>
                <a:latin typeface="Browallia New" panose="020B0604020202020204" pitchFamily="34" charset="-34"/>
                <a:cs typeface="Browallia New" panose="020B0604020202020204" pitchFamily="34" charset="-34"/>
              </a:rPr>
              <a:t>Bred or Non HPS Show Eligible Highland Pony</a:t>
            </a:r>
          </a:p>
          <a:p>
            <a:r>
              <a:rPr lang="en-GB" sz="2400" dirty="0" smtClean="0">
                <a:solidFill>
                  <a:srgbClr val="5E6A71"/>
                </a:solidFill>
                <a:latin typeface="Browallia New" panose="020B0604020202020204" pitchFamily="34" charset="-34"/>
                <a:cs typeface="Browallia New" panose="020B0604020202020204" pitchFamily="34" charset="-34"/>
              </a:rPr>
              <a:t>Sashes  </a:t>
            </a:r>
            <a:r>
              <a:rPr lang="en-GB" sz="2400" dirty="0" smtClean="0">
                <a:solidFill>
                  <a:srgbClr val="5E6A71"/>
                </a:solidFill>
                <a:latin typeface="Browallia New" panose="020B0604020202020204" pitchFamily="34" charset="-34"/>
                <a:cs typeface="Browallia New" panose="020B0604020202020204" pitchFamily="34" charset="-34"/>
              </a:rPr>
              <a:t>- </a:t>
            </a:r>
            <a:r>
              <a:rPr lang="en-GB" sz="2400" dirty="0">
                <a:solidFill>
                  <a:srgbClr val="5E6A71"/>
                </a:solidFill>
                <a:latin typeface="Browallia New" panose="020B0604020202020204" pitchFamily="34" charset="-34"/>
                <a:cs typeface="Browallia New" panose="020B0604020202020204" pitchFamily="34" charset="-34"/>
              </a:rPr>
              <a:t>Ridden Champion &amp; </a:t>
            </a:r>
            <a:r>
              <a:rPr lang="en-GB" sz="2400" dirty="0" smtClean="0">
                <a:solidFill>
                  <a:srgbClr val="5E6A71"/>
                </a:solidFill>
                <a:latin typeface="Browallia New" panose="020B0604020202020204" pitchFamily="34" charset="-34"/>
                <a:cs typeface="Browallia New" panose="020B0604020202020204" pitchFamily="34" charset="-34"/>
              </a:rPr>
              <a:t>Reserve</a:t>
            </a:r>
          </a:p>
          <a:p>
            <a:r>
              <a:rPr lang="en-GB" sz="2400" dirty="0" smtClean="0">
                <a:solidFill>
                  <a:srgbClr val="5E6A71"/>
                </a:solidFill>
                <a:latin typeface="Browallia New" panose="020B0604020202020204" pitchFamily="34" charset="-34"/>
                <a:cs typeface="Browallia New" panose="020B0604020202020204" pitchFamily="34" charset="-34"/>
              </a:rPr>
              <a:t>Rosettes – Ridden Champion &amp; Reserve</a:t>
            </a:r>
            <a:endParaRPr lang="en-GB" sz="2400" dirty="0">
              <a:solidFill>
                <a:srgbClr val="5E6A71"/>
              </a:solidFill>
              <a:latin typeface="Browallia New" panose="020B0604020202020204" pitchFamily="34" charset="-34"/>
              <a:cs typeface="Browallia New" panose="020B0604020202020204" pitchFamily="34" charset="-34"/>
            </a:endParaRPr>
          </a:p>
        </p:txBody>
      </p:sp>
      <p:sp>
        <p:nvSpPr>
          <p:cNvPr id="9" name="TextBox 8"/>
          <p:cNvSpPr txBox="1"/>
          <p:nvPr/>
        </p:nvSpPr>
        <p:spPr>
          <a:xfrm>
            <a:off x="745008" y="9778911"/>
            <a:ext cx="8425510" cy="2308324"/>
          </a:xfrm>
          <a:prstGeom prst="rect">
            <a:avLst/>
          </a:prstGeom>
          <a:noFill/>
        </p:spPr>
        <p:txBody>
          <a:bodyPr wrap="square" rtlCol="0">
            <a:spAutoFit/>
          </a:bodyPr>
          <a:lstStyle/>
          <a:p>
            <a:pPr lvl="0"/>
            <a:r>
              <a:rPr lang="en-GB" sz="2400" i="1" dirty="0" smtClean="0">
                <a:solidFill>
                  <a:srgbClr val="5E6A71"/>
                </a:solidFill>
                <a:latin typeface="Browallia New" panose="020B0604020202020204" pitchFamily="34" charset="-34"/>
                <a:cs typeface="Browallia New" panose="020B0604020202020204" pitchFamily="34" charset="-34"/>
              </a:rPr>
              <a:t>Specials</a:t>
            </a:r>
            <a:endParaRPr lang="en-GB" sz="2400" i="1" dirty="0">
              <a:solidFill>
                <a:srgbClr val="5E6A71"/>
              </a:solidFill>
              <a:latin typeface="Browallia New" panose="020B0604020202020204" pitchFamily="34" charset="-34"/>
              <a:cs typeface="Browallia New" panose="020B0604020202020204" pitchFamily="34" charset="-34"/>
            </a:endParaRPr>
          </a:p>
          <a:p>
            <a:pPr marL="514350" lvl="0" indent="-514350">
              <a:buAutoNum type="arabicPeriod" startAt="13"/>
            </a:pPr>
            <a:r>
              <a:rPr lang="en-GB" sz="2400" dirty="0" smtClean="0">
                <a:solidFill>
                  <a:srgbClr val="5E6A71"/>
                </a:solidFill>
                <a:latin typeface="Browallia New" panose="020B0604020202020204" pitchFamily="34" charset="-34"/>
                <a:cs typeface="Browallia New" panose="020B0604020202020204" pitchFamily="34" charset="-34"/>
              </a:rPr>
              <a:t>Young Handler</a:t>
            </a:r>
          </a:p>
          <a:p>
            <a:pPr marL="514350" lvl="0" indent="-514350">
              <a:buAutoNum type="arabicPeriod" startAt="13"/>
            </a:pPr>
            <a:r>
              <a:rPr lang="en-GB" sz="2400" dirty="0" smtClean="0">
                <a:solidFill>
                  <a:srgbClr val="5E6A71"/>
                </a:solidFill>
                <a:latin typeface="Browallia New" panose="020B0604020202020204" pitchFamily="34" charset="-34"/>
                <a:cs typeface="Browallia New" panose="020B0604020202020204" pitchFamily="34" charset="-34"/>
              </a:rPr>
              <a:t>Progeny</a:t>
            </a:r>
            <a:endParaRPr lang="en-GB" sz="2400" dirty="0" smtClean="0">
              <a:solidFill>
                <a:srgbClr val="5E6A71"/>
              </a:solidFill>
              <a:latin typeface="Browallia New" panose="020B0604020202020204" pitchFamily="34" charset="-34"/>
              <a:cs typeface="Browallia New" panose="020B0604020202020204" pitchFamily="34" charset="-34"/>
            </a:endParaRPr>
          </a:p>
          <a:p>
            <a:pPr marL="514350" lvl="0" indent="-514350"/>
            <a:endParaRPr lang="en-GB" sz="2400" dirty="0" smtClean="0">
              <a:solidFill>
                <a:srgbClr val="5E6A71"/>
              </a:solidFill>
              <a:latin typeface="Browallia New" panose="020B0604020202020204" pitchFamily="34" charset="-34"/>
              <a:cs typeface="Browallia New" panose="020B0604020202020204" pitchFamily="34" charset="-34"/>
            </a:endParaRPr>
          </a:p>
          <a:p>
            <a:pPr marL="514350" lvl="0" indent="-514350"/>
            <a:r>
              <a:rPr lang="en-GB" sz="2400" dirty="0" smtClean="0">
                <a:solidFill>
                  <a:srgbClr val="5E6A71"/>
                </a:solidFill>
                <a:latin typeface="Browallia New" panose="020B0604020202020204" pitchFamily="34" charset="-34"/>
                <a:cs typeface="Browallia New" panose="020B0604020202020204" pitchFamily="34" charset="-34"/>
              </a:rPr>
              <a:t>Sashes – Overall Champion &amp; Reserve</a:t>
            </a:r>
          </a:p>
          <a:p>
            <a:pPr marL="514350" lvl="0" indent="-514350"/>
            <a:r>
              <a:rPr lang="en-GB" sz="2400" dirty="0" smtClean="0">
                <a:solidFill>
                  <a:srgbClr val="5E6A71"/>
                </a:solidFill>
                <a:latin typeface="Browallia New" panose="020B0604020202020204" pitchFamily="34" charset="-34"/>
                <a:cs typeface="Browallia New" panose="020B0604020202020204" pitchFamily="34" charset="-34"/>
              </a:rPr>
              <a:t>Rosettes – Overall Champion &amp; Reserve</a:t>
            </a:r>
          </a:p>
        </p:txBody>
      </p:sp>
    </p:spTree>
    <p:extLst>
      <p:ext uri="{BB962C8B-B14F-4D97-AF65-F5344CB8AC3E}">
        <p14:creationId xmlns="" xmlns:p14="http://schemas.microsoft.com/office/powerpoint/2010/main" val="906135465"/>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 y="0"/>
            <a:ext cx="9601200" cy="12801600"/>
          </a:xfrm>
          <a:prstGeom prst="rect">
            <a:avLst/>
          </a:prstGeom>
          <a:solidFill>
            <a:srgbClr val="5E6A7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p:cNvSpPr/>
          <p:nvPr/>
        </p:nvSpPr>
        <p:spPr>
          <a:xfrm>
            <a:off x="293916" y="293914"/>
            <a:ext cx="9013371" cy="12213771"/>
          </a:xfrm>
          <a:prstGeom prst="rect">
            <a:avLst/>
          </a:prstGeom>
          <a:solidFill>
            <a:schemeClr val="bg1"/>
          </a:solidFill>
          <a:ln w="12700">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76802" name="Picture 2" descr="Green logo"/>
          <p:cNvPicPr>
            <a:picLocks noChangeAspect="1" noChangeArrowheads="1"/>
          </p:cNvPicPr>
          <p:nvPr/>
        </p:nvPicPr>
        <p:blipFill>
          <a:blip r:embed="rId3" cstate="print">
            <a:grayscl/>
            <a:extLst>
              <a:ext uri="{BEBA8EAE-BF5A-486C-A8C5-ECC9F3942E4B}">
                <a14:imgProps xmlns="" xmlns:a14="http://schemas.microsoft.com/office/drawing/2010/main">
                  <a14:imgLayer r:embed="rId4">
                    <a14:imgEffect>
                      <a14:backgroundRemoval t="281" b="100000" l="0" r="99634">
                        <a14:backgroundMark x1="3843" y1="16573" x2="30741" y2="0"/>
                        <a14:backgroundMark x1="17658" y1="8287" x2="91" y2="21559"/>
                        <a14:backgroundMark x1="823" y1="47753" x2="7502" y2="59902"/>
                        <a14:backgroundMark x1="7502" y1="59902" x2="8509" y2="64747"/>
                        <a14:backgroundMark x1="8509" y1="64747" x2="20128" y2="72472"/>
                        <a14:backgroundMark x1="20128" y1="72472" x2="23788" y2="72261"/>
                        <a14:backgroundMark x1="23788" y1="72261" x2="29003" y2="74930"/>
                        <a14:backgroundMark x1="29003" y1="74930" x2="31016" y2="73806"/>
                        <a14:backgroundMark x1="31016" y1="73806" x2="41080" y2="76685"/>
                        <a14:backgroundMark x1="41080" y1="76685" x2="41812" y2="92275"/>
                        <a14:backgroundMark x1="41812" y1="92275" x2="48307" y2="99789"/>
                        <a14:backgroundMark x1="823" y1="31039" x2="7319" y2="15379"/>
                        <a14:backgroundMark x1="21866" y1="5618" x2="41080" y2="0"/>
                        <a14:backgroundMark x1="85087" y1="9059" x2="63861" y2="0"/>
                        <a14:backgroundMark x1="85087" y1="9270" x2="99909" y2="25070"/>
                        <a14:backgroundMark x1="96889" y1="21559" x2="99909" y2="30478"/>
                        <a14:backgroundMark x1="95425" y1="57233" x2="99909" y2="47191"/>
                        <a14:backgroundMark x1="81336" y1="69171" x2="92498" y2="61096"/>
                        <a14:backgroundMark x1="96432" y1="55478" x2="89753" y2="63413"/>
                        <a14:backgroundMark x1="81336" y1="69171" x2="81610" y2="70295"/>
                        <a14:backgroundMark x1="82617" y1="70154" x2="65325" y2="80337"/>
                        <a14:backgroundMark x1="65325" y1="80337" x2="60384" y2="80126"/>
                        <a14:backgroundMark x1="60384" y1="80126" x2="61848" y2="94031"/>
                        <a14:backgroundMark x1="62123" y1="92837" x2="53980" y2="99789"/>
                      </a14:backgroundRemoval>
                    </a14:imgEffect>
                    <a14:imgEffect>
                      <a14:colorTemperature colorTemp="11500"/>
                    </a14:imgEffect>
                    <a14:imgEffect>
                      <a14:saturation sat="400000"/>
                    </a14:imgEffect>
                  </a14:imgLayer>
                </a14:imgProps>
              </a:ext>
              <a:ext uri="{28A0092B-C50C-407E-A947-70E740481C1C}">
                <a14:useLocalDpi xmlns="" xmlns:a14="http://schemas.microsoft.com/office/drawing/2010/main" val="0"/>
              </a:ext>
            </a:extLst>
          </a:blip>
          <a:srcRect/>
          <a:stretch>
            <a:fillRect/>
          </a:stretch>
        </p:blipFill>
        <p:spPr bwMode="auto">
          <a:xfrm>
            <a:off x="7674410" y="10564723"/>
            <a:ext cx="1338944" cy="1715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4" name="TextBox 43"/>
          <p:cNvSpPr txBox="1"/>
          <p:nvPr/>
        </p:nvSpPr>
        <p:spPr>
          <a:xfrm>
            <a:off x="518433" y="11871631"/>
            <a:ext cx="8621486" cy="523220"/>
          </a:xfrm>
          <a:prstGeom prst="rect">
            <a:avLst/>
          </a:prstGeom>
          <a:noFill/>
        </p:spPr>
        <p:txBody>
          <a:bodyPr wrap="square" rtlCol="0">
            <a:spAutoFit/>
          </a:bodyPr>
          <a:lstStyle/>
          <a:p>
            <a:pPr algn="ctr"/>
            <a:r>
              <a:rPr lang="en-GB" sz="2800" dirty="0" smtClean="0">
                <a:solidFill>
                  <a:srgbClr val="5E6A71"/>
                </a:solidFill>
                <a:latin typeface="Blue Highway D Type" panose="00000400000000000000" pitchFamily="2" charset="0"/>
              </a:rPr>
              <a:t>EVENT Sponsorship</a:t>
            </a:r>
          </a:p>
        </p:txBody>
      </p:sp>
      <p:sp>
        <p:nvSpPr>
          <p:cNvPr id="10" name="TextBox 9"/>
          <p:cNvSpPr txBox="1"/>
          <p:nvPr/>
        </p:nvSpPr>
        <p:spPr>
          <a:xfrm>
            <a:off x="587844" y="577413"/>
            <a:ext cx="8425510" cy="12095619"/>
          </a:xfrm>
          <a:prstGeom prst="rect">
            <a:avLst/>
          </a:prstGeom>
          <a:noFill/>
        </p:spPr>
        <p:txBody>
          <a:bodyPr wrap="square" rtlCol="0">
            <a:spAutoFit/>
          </a:bodyPr>
          <a:lstStyle/>
          <a:p>
            <a:pPr algn="ctr">
              <a:buSzPct val="100000"/>
            </a:pPr>
            <a:r>
              <a:rPr lang="en-GB" sz="2400" b="1" dirty="0" smtClean="0">
                <a:solidFill>
                  <a:srgbClr val="5E6A71"/>
                </a:solidFill>
                <a:latin typeface="Browallia New" panose="020B0604020202020204" pitchFamily="34" charset="-34"/>
                <a:cs typeface="Browallia New" panose="020B0604020202020204" pitchFamily="34" charset="-34"/>
              </a:rPr>
              <a:t>APPLICATION FORM</a:t>
            </a:r>
          </a:p>
          <a:p>
            <a:pPr algn="just"/>
            <a:r>
              <a:rPr lang="en-GB" sz="2400" dirty="0" smtClean="0">
                <a:solidFill>
                  <a:srgbClr val="5E6A71"/>
                </a:solidFill>
                <a:latin typeface="Browallia New" panose="020B0604020202020204" pitchFamily="34" charset="-34"/>
                <a:cs typeface="Browallia New" panose="020B0604020202020204" pitchFamily="34" charset="-34"/>
              </a:rPr>
              <a:t>Contact Name</a:t>
            </a:r>
            <a:r>
              <a:rPr lang="en-GB" sz="2400" dirty="0">
                <a:solidFill>
                  <a:srgbClr val="5E6A71"/>
                </a:solidFill>
                <a:latin typeface="Browallia New" panose="020B0604020202020204" pitchFamily="34" charset="-34"/>
                <a:cs typeface="Browallia New" panose="020B0604020202020204" pitchFamily="34" charset="-34"/>
              </a:rPr>
              <a:t>	</a:t>
            </a:r>
            <a:r>
              <a:rPr lang="en-GB" sz="2400" dirty="0" smtClean="0">
                <a:solidFill>
                  <a:srgbClr val="5E6A71"/>
                </a:solidFill>
                <a:latin typeface="Browallia New" panose="020B0604020202020204" pitchFamily="34" charset="-34"/>
                <a:cs typeface="Browallia New" panose="020B0604020202020204" pitchFamily="34" charset="-34"/>
              </a:rPr>
              <a:t>................................................................................</a:t>
            </a:r>
          </a:p>
          <a:p>
            <a:pPr algn="just"/>
            <a:r>
              <a:rPr lang="en-GB" sz="2400" dirty="0" smtClean="0">
                <a:solidFill>
                  <a:srgbClr val="5E6A71"/>
                </a:solidFill>
                <a:latin typeface="Browallia New" panose="020B0604020202020204" pitchFamily="34" charset="-34"/>
                <a:cs typeface="Browallia New" panose="020B0604020202020204" pitchFamily="34" charset="-34"/>
              </a:rPr>
              <a:t>Company Name	................................................................................</a:t>
            </a:r>
          </a:p>
          <a:p>
            <a:pPr algn="just"/>
            <a:r>
              <a:rPr lang="en-GB" sz="2400" dirty="0" smtClean="0">
                <a:solidFill>
                  <a:srgbClr val="5E6A71"/>
                </a:solidFill>
                <a:latin typeface="Browallia New" panose="020B0604020202020204" pitchFamily="34" charset="-34"/>
                <a:cs typeface="Browallia New" panose="020B0604020202020204" pitchFamily="34" charset="-34"/>
              </a:rPr>
              <a:t>Contact </a:t>
            </a:r>
            <a:r>
              <a:rPr lang="en-GB" sz="2400" dirty="0">
                <a:solidFill>
                  <a:srgbClr val="5E6A71"/>
                </a:solidFill>
                <a:latin typeface="Browallia New" panose="020B0604020202020204" pitchFamily="34" charset="-34"/>
                <a:cs typeface="Browallia New" panose="020B0604020202020204" pitchFamily="34" charset="-34"/>
              </a:rPr>
              <a:t>Address	................................................................................</a:t>
            </a:r>
          </a:p>
          <a:p>
            <a:pPr algn="just"/>
            <a:r>
              <a:rPr lang="en-GB" sz="2400" dirty="0">
                <a:solidFill>
                  <a:srgbClr val="5E6A71"/>
                </a:solidFill>
                <a:latin typeface="Browallia New" panose="020B0604020202020204" pitchFamily="34" charset="-34"/>
                <a:cs typeface="Browallia New" panose="020B0604020202020204" pitchFamily="34" charset="-34"/>
              </a:rPr>
              <a:t>			................................................................................</a:t>
            </a:r>
          </a:p>
          <a:p>
            <a:pPr algn="just"/>
            <a:r>
              <a:rPr lang="en-GB" sz="2400" dirty="0">
                <a:solidFill>
                  <a:srgbClr val="5E6A71"/>
                </a:solidFill>
                <a:latin typeface="Browallia New" panose="020B0604020202020204" pitchFamily="34" charset="-34"/>
                <a:cs typeface="Browallia New" panose="020B0604020202020204" pitchFamily="34" charset="-34"/>
              </a:rPr>
              <a:t>Postcode		</a:t>
            </a:r>
            <a:r>
              <a:rPr lang="en-GB" sz="2400" dirty="0" smtClean="0">
                <a:solidFill>
                  <a:srgbClr val="5E6A71"/>
                </a:solidFill>
                <a:latin typeface="Browallia New" panose="020B0604020202020204" pitchFamily="34" charset="-34"/>
                <a:cs typeface="Browallia New" panose="020B0604020202020204" pitchFamily="34" charset="-34"/>
              </a:rPr>
              <a:t>................................................................................</a:t>
            </a:r>
          </a:p>
          <a:p>
            <a:pPr algn="just"/>
            <a:r>
              <a:rPr lang="en-GB" sz="2400" dirty="0">
                <a:solidFill>
                  <a:srgbClr val="5E6A71"/>
                </a:solidFill>
                <a:latin typeface="Browallia New" panose="020B0604020202020204" pitchFamily="34" charset="-34"/>
                <a:cs typeface="Browallia New" panose="020B0604020202020204" pitchFamily="34" charset="-34"/>
              </a:rPr>
              <a:t>Telephone		</a:t>
            </a:r>
            <a:r>
              <a:rPr lang="en-GB" sz="2400" dirty="0" smtClean="0">
                <a:solidFill>
                  <a:srgbClr val="5E6A71"/>
                </a:solidFill>
                <a:latin typeface="Browallia New" panose="020B0604020202020204" pitchFamily="34" charset="-34"/>
                <a:cs typeface="Browallia New" panose="020B0604020202020204" pitchFamily="34" charset="-34"/>
              </a:rPr>
              <a:t>................................................................................</a:t>
            </a:r>
          </a:p>
          <a:p>
            <a:pPr algn="just"/>
            <a:r>
              <a:rPr lang="en-GB" sz="2400" dirty="0">
                <a:solidFill>
                  <a:srgbClr val="5E6A71"/>
                </a:solidFill>
                <a:latin typeface="Browallia New" panose="020B0604020202020204" pitchFamily="34" charset="-34"/>
                <a:cs typeface="Browallia New" panose="020B0604020202020204" pitchFamily="34" charset="-34"/>
              </a:rPr>
              <a:t>Email			</a:t>
            </a:r>
            <a:r>
              <a:rPr lang="en-GB" sz="2400" dirty="0" smtClean="0">
                <a:solidFill>
                  <a:srgbClr val="5E6A71"/>
                </a:solidFill>
                <a:latin typeface="Browallia New" panose="020B0604020202020204" pitchFamily="34" charset="-34"/>
                <a:cs typeface="Browallia New" panose="020B0604020202020204" pitchFamily="34" charset="-34"/>
              </a:rPr>
              <a:t>................................................................................</a:t>
            </a:r>
          </a:p>
          <a:p>
            <a:pPr algn="just"/>
            <a:r>
              <a:rPr lang="en-GB" sz="2400" i="1" dirty="0" smtClean="0">
                <a:solidFill>
                  <a:srgbClr val="5E6A71"/>
                </a:solidFill>
                <a:latin typeface="Browallia New" panose="020B0604020202020204" pitchFamily="34" charset="-34"/>
                <a:cs typeface="Browallia New" panose="020B0604020202020204" pitchFamily="34" charset="-34"/>
              </a:rPr>
              <a:t>Sponsorship Information (please indicate your choice by ticking a box):</a:t>
            </a:r>
          </a:p>
          <a:p>
            <a:pPr algn="just"/>
            <a:r>
              <a:rPr lang="en-GB" sz="2400" dirty="0" smtClean="0">
                <a:solidFill>
                  <a:srgbClr val="5E6A71"/>
                </a:solidFill>
                <a:latin typeface="Browallia New" panose="020B0604020202020204" pitchFamily="34" charset="-34"/>
                <a:cs typeface="Browallia New" panose="020B0604020202020204" pitchFamily="34" charset="-34"/>
              </a:rPr>
              <a:t>Option A – Show Sponsor £ ....... (Minimum £80)          </a:t>
            </a:r>
          </a:p>
          <a:p>
            <a:pPr algn="just"/>
            <a:r>
              <a:rPr lang="en-GB" sz="2400" dirty="0" smtClean="0">
                <a:solidFill>
                  <a:srgbClr val="5E6A71"/>
                </a:solidFill>
                <a:latin typeface="Browallia New" panose="020B0604020202020204" pitchFamily="34" charset="-34"/>
                <a:cs typeface="Browallia New" panose="020B0604020202020204" pitchFamily="34" charset="-34"/>
              </a:rPr>
              <a:t>Option B – </a:t>
            </a:r>
          </a:p>
          <a:p>
            <a:pPr algn="just"/>
            <a:r>
              <a:rPr lang="en-GB" sz="2400" dirty="0">
                <a:solidFill>
                  <a:srgbClr val="5E6A71"/>
                </a:solidFill>
                <a:latin typeface="Browallia New" panose="020B0604020202020204" pitchFamily="34" charset="-34"/>
                <a:cs typeface="Browallia New" panose="020B0604020202020204" pitchFamily="34" charset="-34"/>
              </a:rPr>
              <a:t>	</a:t>
            </a:r>
            <a:r>
              <a:rPr lang="en-GB" sz="2400" dirty="0" smtClean="0">
                <a:solidFill>
                  <a:srgbClr val="5E6A71"/>
                </a:solidFill>
                <a:latin typeface="Browallia New" panose="020B0604020202020204" pitchFamily="34" charset="-34"/>
                <a:cs typeface="Browallia New" panose="020B0604020202020204" pitchFamily="34" charset="-34"/>
              </a:rPr>
              <a:t>(1) Full Page Advert £ 50</a:t>
            </a:r>
          </a:p>
          <a:p>
            <a:pPr algn="just"/>
            <a:r>
              <a:rPr lang="en-GB" sz="2400" dirty="0">
                <a:solidFill>
                  <a:srgbClr val="5E6A71"/>
                </a:solidFill>
                <a:latin typeface="Browallia New" panose="020B0604020202020204" pitchFamily="34" charset="-34"/>
                <a:cs typeface="Browallia New" panose="020B0604020202020204" pitchFamily="34" charset="-34"/>
              </a:rPr>
              <a:t>	</a:t>
            </a:r>
            <a:r>
              <a:rPr lang="en-GB" sz="2400" dirty="0" smtClean="0">
                <a:solidFill>
                  <a:srgbClr val="5E6A71"/>
                </a:solidFill>
                <a:latin typeface="Browallia New" panose="020B0604020202020204" pitchFamily="34" charset="-34"/>
                <a:cs typeface="Browallia New" panose="020B0604020202020204" pitchFamily="34" charset="-34"/>
              </a:rPr>
              <a:t>(2) Half Page Advert £ 30</a:t>
            </a:r>
          </a:p>
          <a:p>
            <a:pPr algn="just"/>
            <a:r>
              <a:rPr lang="en-GB" sz="2400" dirty="0" smtClean="0">
                <a:solidFill>
                  <a:srgbClr val="5E6A71"/>
                </a:solidFill>
                <a:latin typeface="Browallia New" panose="020B0604020202020204" pitchFamily="34" charset="-34"/>
                <a:cs typeface="Browallia New" panose="020B0604020202020204" pitchFamily="34" charset="-34"/>
              </a:rPr>
              <a:t>If choosing options A or B, please enclose advertising copy, or forward to us by </a:t>
            </a:r>
            <a:r>
              <a:rPr lang="en-GB" sz="2400" dirty="0" smtClean="0">
                <a:solidFill>
                  <a:srgbClr val="FF0000"/>
                </a:solidFill>
                <a:latin typeface="Browallia New" panose="020B0604020202020204" pitchFamily="34" charset="-34"/>
                <a:cs typeface="Browallia New" panose="020B0604020202020204" pitchFamily="34" charset="-34"/>
              </a:rPr>
              <a:t>24 </a:t>
            </a:r>
            <a:r>
              <a:rPr lang="en-GB" sz="2400" dirty="0" smtClean="0">
                <a:solidFill>
                  <a:srgbClr val="FF0000"/>
                </a:solidFill>
                <a:latin typeface="Browallia New" panose="020B0604020202020204" pitchFamily="34" charset="-34"/>
                <a:cs typeface="Browallia New" panose="020B0604020202020204" pitchFamily="34" charset="-34"/>
              </a:rPr>
              <a:t>May </a:t>
            </a:r>
            <a:r>
              <a:rPr lang="en-GB" sz="2400" dirty="0" smtClean="0">
                <a:solidFill>
                  <a:srgbClr val="FF0000"/>
                </a:solidFill>
                <a:latin typeface="Browallia New" panose="020B0604020202020204" pitchFamily="34" charset="-34"/>
                <a:cs typeface="Browallia New" panose="020B0604020202020204" pitchFamily="34" charset="-34"/>
              </a:rPr>
              <a:t>2025 </a:t>
            </a:r>
            <a:r>
              <a:rPr lang="en-GB" sz="2400" dirty="0" smtClean="0">
                <a:solidFill>
                  <a:srgbClr val="5E6A71"/>
                </a:solidFill>
                <a:latin typeface="Browallia New" panose="020B0604020202020204" pitchFamily="34" charset="-34"/>
                <a:cs typeface="Browallia New" panose="020B0604020202020204" pitchFamily="34" charset="-34"/>
              </a:rPr>
              <a:t>at the latest.</a:t>
            </a:r>
          </a:p>
          <a:p>
            <a:pPr algn="just"/>
            <a:r>
              <a:rPr lang="en-GB" sz="2400" dirty="0" smtClean="0">
                <a:solidFill>
                  <a:srgbClr val="5E6A71"/>
                </a:solidFill>
                <a:latin typeface="Browallia New" panose="020B0604020202020204" pitchFamily="34" charset="-34"/>
                <a:cs typeface="Browallia New" panose="020B0604020202020204" pitchFamily="34" charset="-34"/>
              </a:rPr>
              <a:t>Option C – </a:t>
            </a:r>
          </a:p>
          <a:p>
            <a:pPr marL="1097280" lvl="1" indent="-457200" algn="just">
              <a:buAutoNum type="arabicParenBoth"/>
            </a:pPr>
            <a:r>
              <a:rPr lang="en-GB" sz="2400" dirty="0" smtClean="0">
                <a:solidFill>
                  <a:srgbClr val="5E6A71"/>
                </a:solidFill>
                <a:latin typeface="Browallia New" panose="020B0604020202020204" pitchFamily="34" charset="-34"/>
                <a:cs typeface="Browallia New" panose="020B0604020202020204" pitchFamily="34" charset="-34"/>
              </a:rPr>
              <a:t>Sponsor a Class £ 20    </a:t>
            </a:r>
          </a:p>
          <a:p>
            <a:pPr marL="457200" indent="-457200" algn="just"/>
            <a:r>
              <a:rPr lang="en-GB" sz="2400" dirty="0" smtClean="0">
                <a:solidFill>
                  <a:srgbClr val="5E6A71"/>
                </a:solidFill>
                <a:latin typeface="Browallia New" panose="020B0604020202020204" pitchFamily="34" charset="-34"/>
                <a:cs typeface="Browallia New" panose="020B0604020202020204" pitchFamily="34" charset="-34"/>
              </a:rPr>
              <a:t>		(2) Sponsor a Championship Sash £ 25</a:t>
            </a:r>
          </a:p>
          <a:p>
            <a:pPr algn="just"/>
            <a:endParaRPr lang="en-GB" sz="2400" dirty="0" smtClean="0">
              <a:solidFill>
                <a:srgbClr val="5E6A71"/>
              </a:solidFill>
              <a:latin typeface="Browallia New" panose="020B0604020202020204" pitchFamily="34" charset="-34"/>
              <a:cs typeface="Browallia New" panose="020B0604020202020204" pitchFamily="34" charset="-34"/>
            </a:endParaRPr>
          </a:p>
          <a:p>
            <a:pPr algn="just"/>
            <a:r>
              <a:rPr lang="en-GB" sz="2400" dirty="0" smtClean="0">
                <a:solidFill>
                  <a:srgbClr val="5E6A71"/>
                </a:solidFill>
                <a:latin typeface="Browallia New" panose="020B0604020202020204" pitchFamily="34" charset="-34"/>
                <a:cs typeface="Browallia New" panose="020B0604020202020204" pitchFamily="34" charset="-34"/>
              </a:rPr>
              <a:t>Preferred Class No or Sash:</a:t>
            </a:r>
          </a:p>
          <a:p>
            <a:pPr algn="just"/>
            <a:r>
              <a:rPr lang="en-GB" sz="1400" dirty="0" smtClean="0">
                <a:solidFill>
                  <a:srgbClr val="5E6A71"/>
                </a:solidFill>
              </a:rPr>
              <a:t>(If chosen Class/Sash already taken we will endeavour to select next similar Class/Sash instead)</a:t>
            </a:r>
            <a:endParaRPr lang="en-GB" sz="1400" dirty="0">
              <a:solidFill>
                <a:srgbClr val="5E6A71"/>
              </a:solidFill>
            </a:endParaRPr>
          </a:p>
          <a:p>
            <a:pPr algn="just"/>
            <a:endParaRPr lang="en-GB" sz="1400" dirty="0" smtClean="0">
              <a:solidFill>
                <a:srgbClr val="5E6A71"/>
              </a:solidFill>
              <a:latin typeface="Browallia New" panose="020B0604020202020204" pitchFamily="34" charset="-34"/>
              <a:cs typeface="Browallia New" panose="020B0604020202020204" pitchFamily="34" charset="-34"/>
            </a:endParaRPr>
          </a:p>
          <a:p>
            <a:r>
              <a:rPr lang="en-GB" sz="2400" b="1" dirty="0" smtClean="0">
                <a:solidFill>
                  <a:srgbClr val="5E6A71"/>
                </a:solidFill>
                <a:latin typeface="Browallia New" panose="020B0604020202020204" pitchFamily="34" charset="-34"/>
                <a:cs typeface="Browallia New" panose="020B0604020202020204" pitchFamily="34" charset="-34"/>
              </a:rPr>
              <a:t>Please send completed form to;</a:t>
            </a:r>
          </a:p>
          <a:p>
            <a:r>
              <a:rPr lang="en-GB" sz="2400" b="1" dirty="0" smtClean="0">
                <a:solidFill>
                  <a:srgbClr val="5E6A71"/>
                </a:solidFill>
                <a:latin typeface="Browallia New" panose="020B0604020202020204" pitchFamily="34" charset="-34"/>
                <a:cs typeface="Browallia New" panose="020B0604020202020204" pitchFamily="34" charset="-34"/>
              </a:rPr>
              <a:t>Karen Stewart, </a:t>
            </a:r>
            <a:r>
              <a:rPr lang="en-GB" sz="2400" b="1" dirty="0" err="1" smtClean="0">
                <a:solidFill>
                  <a:srgbClr val="5E6A71"/>
                </a:solidFill>
                <a:latin typeface="Browallia New" panose="020B0604020202020204" pitchFamily="34" charset="-34"/>
                <a:cs typeface="Browallia New" panose="020B0604020202020204" pitchFamily="34" charset="-34"/>
              </a:rPr>
              <a:t>Stablesbrae</a:t>
            </a:r>
            <a:r>
              <a:rPr lang="en-GB" sz="2400" b="1" dirty="0" smtClean="0">
                <a:solidFill>
                  <a:srgbClr val="5E6A71"/>
                </a:solidFill>
                <a:latin typeface="Browallia New" panose="020B0604020202020204" pitchFamily="34" charset="-34"/>
                <a:cs typeface="Browallia New" panose="020B0604020202020204" pitchFamily="34" charset="-34"/>
              </a:rPr>
              <a:t>, </a:t>
            </a:r>
            <a:r>
              <a:rPr lang="en-GB" sz="2400" b="1" dirty="0" err="1" smtClean="0">
                <a:solidFill>
                  <a:srgbClr val="5E6A71"/>
                </a:solidFill>
                <a:latin typeface="Browallia New" panose="020B0604020202020204" pitchFamily="34" charset="-34"/>
                <a:cs typeface="Browallia New" panose="020B0604020202020204" pitchFamily="34" charset="-34"/>
              </a:rPr>
              <a:t>Durris</a:t>
            </a:r>
            <a:r>
              <a:rPr lang="en-GB" sz="2400" b="1" dirty="0" smtClean="0">
                <a:solidFill>
                  <a:srgbClr val="5E6A71"/>
                </a:solidFill>
                <a:latin typeface="Browallia New" panose="020B0604020202020204" pitchFamily="34" charset="-34"/>
                <a:cs typeface="Browallia New" panose="020B0604020202020204" pitchFamily="34" charset="-34"/>
              </a:rPr>
              <a:t>, Banchory, AB31 6DS </a:t>
            </a:r>
          </a:p>
          <a:p>
            <a:r>
              <a:rPr lang="en-GB" sz="2400" b="1" dirty="0" smtClean="0">
                <a:solidFill>
                  <a:srgbClr val="5E6A71"/>
                </a:solidFill>
                <a:latin typeface="Browallia New" panose="020B0604020202020204" pitchFamily="34" charset="-34"/>
                <a:cs typeface="Browallia New" panose="020B0604020202020204" pitchFamily="34" charset="-34"/>
              </a:rPr>
              <a:t> or e-mail to </a:t>
            </a:r>
            <a:r>
              <a:rPr lang="en-GB" sz="2400" b="1" dirty="0" smtClean="0">
                <a:solidFill>
                  <a:srgbClr val="5E6A71"/>
                </a:solidFill>
                <a:latin typeface="Browallia New" panose="020B0604020202020204" pitchFamily="34" charset="-34"/>
                <a:cs typeface="Browallia New" panose="020B0604020202020204" pitchFamily="34" charset="-34"/>
                <a:hlinkClick r:id="rId5"/>
              </a:rPr>
              <a:t>stablesbrae@btinternet.com</a:t>
            </a:r>
            <a:endParaRPr lang="en-GB" sz="2400" b="1" dirty="0" smtClean="0">
              <a:solidFill>
                <a:srgbClr val="5E6A71"/>
              </a:solidFill>
              <a:latin typeface="Browallia New" panose="020B0604020202020204" pitchFamily="34" charset="-34"/>
              <a:cs typeface="Browallia New" panose="020B0604020202020204" pitchFamily="34" charset="-34"/>
            </a:endParaRPr>
          </a:p>
          <a:p>
            <a:r>
              <a:rPr lang="en-GB" sz="2400" b="1" dirty="0" smtClean="0">
                <a:solidFill>
                  <a:srgbClr val="5E6A71"/>
                </a:solidFill>
                <a:latin typeface="Browallia New" panose="020B0604020202020204" pitchFamily="34" charset="-34"/>
                <a:cs typeface="Browallia New" panose="020B0604020202020204" pitchFamily="34" charset="-34"/>
              </a:rPr>
              <a:t>Any queries contact 01330 811802 or 07802 892824</a:t>
            </a:r>
          </a:p>
          <a:p>
            <a:r>
              <a:rPr lang="en-GB" sz="2400" b="1" dirty="0" smtClean="0">
                <a:solidFill>
                  <a:srgbClr val="5E6A71"/>
                </a:solidFill>
                <a:latin typeface="Browallia New" panose="020B0604020202020204" pitchFamily="34" charset="-34"/>
                <a:cs typeface="Browallia New" panose="020B0604020202020204" pitchFamily="34" charset="-34"/>
              </a:rPr>
              <a:t>I enclose a total payment of: £</a:t>
            </a:r>
            <a:r>
              <a:rPr lang="en-GB" sz="2400" dirty="0" smtClean="0">
                <a:solidFill>
                  <a:srgbClr val="5E6A71"/>
                </a:solidFill>
                <a:latin typeface="Browallia New" panose="020B0604020202020204" pitchFamily="34" charset="-34"/>
                <a:cs typeface="Browallia New" panose="020B0604020202020204" pitchFamily="34" charset="-34"/>
              </a:rPr>
              <a:t>…………………….</a:t>
            </a:r>
            <a:r>
              <a:rPr lang="en-GB" sz="2400" b="1" dirty="0" smtClean="0">
                <a:solidFill>
                  <a:srgbClr val="5E6A71"/>
                </a:solidFill>
                <a:latin typeface="Browallia New" panose="020B0604020202020204" pitchFamily="34" charset="-34"/>
                <a:cs typeface="Browallia New" panose="020B0604020202020204" pitchFamily="34" charset="-34"/>
              </a:rPr>
              <a:t> </a:t>
            </a:r>
          </a:p>
          <a:p>
            <a:r>
              <a:rPr lang="en-GB" sz="2400" b="1" dirty="0" smtClean="0">
                <a:solidFill>
                  <a:srgbClr val="5E6A71"/>
                </a:solidFill>
                <a:latin typeface="Browallia New" panose="020B0604020202020204" pitchFamily="34" charset="-34"/>
                <a:cs typeface="Browallia New" panose="020B0604020202020204" pitchFamily="34" charset="-34"/>
              </a:rPr>
              <a:t>Cheques Payable to NESHPES or by Bank Transfer to </a:t>
            </a:r>
          </a:p>
          <a:p>
            <a:r>
              <a:rPr lang="en-GB" sz="2400" b="1" dirty="0" smtClean="0">
                <a:solidFill>
                  <a:srgbClr val="5E6A71"/>
                </a:solidFill>
                <a:latin typeface="Browallia New" panose="020B0604020202020204" pitchFamily="34" charset="-34"/>
                <a:cs typeface="Browallia New" panose="020B0604020202020204" pitchFamily="34" charset="-34"/>
              </a:rPr>
              <a:t>Sort Code 83-15-14 Account No. 00209460</a:t>
            </a:r>
          </a:p>
          <a:p>
            <a:endParaRPr lang="en-GB" sz="2800" b="1" dirty="0" smtClean="0">
              <a:solidFill>
                <a:srgbClr val="5E6A71"/>
              </a:solidFill>
              <a:latin typeface="Browallia New" panose="020B0604020202020204" pitchFamily="34" charset="-34"/>
              <a:cs typeface="Browallia New" panose="020B0604020202020204" pitchFamily="34" charset="-34"/>
            </a:endParaRPr>
          </a:p>
          <a:p>
            <a:pPr algn="ctr"/>
            <a:endParaRPr lang="en-GB" sz="2800" b="1" dirty="0" smtClean="0">
              <a:solidFill>
                <a:srgbClr val="5E6A71"/>
              </a:solidFill>
              <a:latin typeface="Browallia New" panose="020B0604020202020204" pitchFamily="34" charset="-34"/>
              <a:cs typeface="Browallia New" panose="020B0604020202020204" pitchFamily="34" charset="-34"/>
            </a:endParaRPr>
          </a:p>
        </p:txBody>
      </p:sp>
      <p:sp>
        <p:nvSpPr>
          <p:cNvPr id="3" name="Rectangle 2"/>
          <p:cNvSpPr/>
          <p:nvPr/>
        </p:nvSpPr>
        <p:spPr>
          <a:xfrm>
            <a:off x="7422698" y="4393972"/>
            <a:ext cx="161925" cy="161925"/>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Rectangle 10"/>
          <p:cNvSpPr/>
          <p:nvPr/>
        </p:nvSpPr>
        <p:spPr>
          <a:xfrm>
            <a:off x="5151666" y="5432199"/>
            <a:ext cx="161925" cy="161925"/>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ectangle 11"/>
          <p:cNvSpPr/>
          <p:nvPr/>
        </p:nvSpPr>
        <p:spPr>
          <a:xfrm>
            <a:off x="5141799" y="5075005"/>
            <a:ext cx="161925" cy="161925"/>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Rectangle 12"/>
          <p:cNvSpPr/>
          <p:nvPr/>
        </p:nvSpPr>
        <p:spPr>
          <a:xfrm>
            <a:off x="5197931" y="6886799"/>
            <a:ext cx="161925" cy="161925"/>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ectangle 13"/>
          <p:cNvSpPr/>
          <p:nvPr/>
        </p:nvSpPr>
        <p:spPr>
          <a:xfrm>
            <a:off x="6707753" y="7336392"/>
            <a:ext cx="161925" cy="161925"/>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Rectangle 14"/>
          <p:cNvSpPr/>
          <p:nvPr/>
        </p:nvSpPr>
        <p:spPr>
          <a:xfrm>
            <a:off x="4657725" y="7880580"/>
            <a:ext cx="714376" cy="377596"/>
          </a:xfrm>
          <a:prstGeom prst="rect">
            <a:avLst/>
          </a:prstGeom>
          <a:solidFill>
            <a:schemeClr val="bg1"/>
          </a:solidFill>
          <a:ln w="635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 xmlns:p14="http://schemas.microsoft.com/office/powerpoint/2010/main" val="2218918615"/>
      </p:ext>
    </p:extLst>
  </p:cSld>
  <p:clrMapOvr>
    <a:masterClrMapping/>
  </p:clrMapOvr>
  <p:transition>
    <p:randomBar/>
  </p:transition>
  <p:timing>
    <p:tnLst>
      <p:par>
        <p:cTn id="1" dur="indefinite" restart="never" nodeType="tmRoot"/>
      </p:par>
    </p:tnLst>
  </p:timing>
</p:sld>
</file>

<file path=ppt/theme/theme1.xml><?xml version="1.0" encoding="utf-8"?>
<a:theme xmlns:a="http://schemas.openxmlformats.org/drawingml/2006/main" name="blank">
  <a:themeElements>
    <a:clrScheme name="Custom 3">
      <a:dk1>
        <a:srgbClr val="000000"/>
      </a:dk1>
      <a:lt1>
        <a:srgbClr val="FFFFFF"/>
      </a:lt1>
      <a:dk2>
        <a:srgbClr val="E98300"/>
      </a:dk2>
      <a:lt2>
        <a:srgbClr val="981E32"/>
      </a:lt2>
      <a:accent1>
        <a:srgbClr val="0A2F85"/>
      </a:accent1>
      <a:accent2>
        <a:srgbClr val="00ADD0"/>
      </a:accent2>
      <a:accent3>
        <a:srgbClr val="E98300"/>
      </a:accent3>
      <a:accent4>
        <a:srgbClr val="7AB800"/>
      </a:accent4>
      <a:accent5>
        <a:srgbClr val="981E32"/>
      </a:accent5>
      <a:accent6>
        <a:srgbClr val="A59D95"/>
      </a:accent6>
      <a:hlink>
        <a:srgbClr val="0A2F85"/>
      </a:hlink>
      <a:folHlink>
        <a:srgbClr val="FFB658"/>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Gabarit_PPT 1">
        <a:dk1>
          <a:srgbClr val="000000"/>
        </a:dk1>
        <a:lt1>
          <a:srgbClr val="FFFFFF"/>
        </a:lt1>
        <a:dk2>
          <a:srgbClr val="E98300"/>
        </a:dk2>
        <a:lt2>
          <a:srgbClr val="981E32"/>
        </a:lt2>
        <a:accent1>
          <a:srgbClr val="7AB800"/>
        </a:accent1>
        <a:accent2>
          <a:srgbClr val="00ADD0"/>
        </a:accent2>
        <a:accent3>
          <a:srgbClr val="FFFFFF"/>
        </a:accent3>
        <a:accent4>
          <a:srgbClr val="000000"/>
        </a:accent4>
        <a:accent5>
          <a:srgbClr val="BED8AA"/>
        </a:accent5>
        <a:accent6>
          <a:srgbClr val="009CBC"/>
        </a:accent6>
        <a:hlink>
          <a:srgbClr val="0A2F85"/>
        </a:hlink>
        <a:folHlink>
          <a:srgbClr val="A59D9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396C7F27AA0D64E8F7DF960FC2D8BE3" ma:contentTypeVersion="1" ma:contentTypeDescription="Create a new document." ma:contentTypeScope="" ma:versionID="7be36d279d6d568d54963ab7aa0dc427">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1A4FB07-07BF-4C29-92EC-D22850673D6A}">
  <ds:schemaRefs>
    <ds:schemaRef ds:uri="http://schemas.microsoft.com/sharepoint/v3/contenttype/forms"/>
  </ds:schemaRefs>
</ds:datastoreItem>
</file>

<file path=customXml/itemProps2.xml><?xml version="1.0" encoding="utf-8"?>
<ds:datastoreItem xmlns:ds="http://schemas.openxmlformats.org/officeDocument/2006/customXml" ds:itemID="{74E07559-D2EE-4ABB-B78C-B62D5B35B5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EC31DFF3-459E-4B92-9221-DF6EF800022E}">
  <ds:schemaRefs>
    <ds:schemaRef ds:uri="http://www.w3.org/XML/1998/namespace"/>
    <ds:schemaRef ds:uri="http://schemas.microsoft.com/sharepoint/v3"/>
    <ds:schemaRef ds:uri="http://purl.org/dc/dcmitype/"/>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blank</Template>
  <TotalTime>442</TotalTime>
  <Words>497</Words>
  <Application>Microsoft Office PowerPoint</Application>
  <PresentationFormat>A3 Paper (297x420 mm)</PresentationFormat>
  <Paragraphs>108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vt:lpstr>
      <vt:lpstr>Slide 1</vt:lpstr>
      <vt:lpstr>Slide 2</vt:lpstr>
      <vt:lpstr>Slide 3</vt:lpstr>
      <vt:lpstr>Slide 4</vt:lpstr>
      <vt:lpstr>Slide 5</vt:lpstr>
    </vt:vector>
  </TitlesOfParts>
  <Company>Technip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Colin Hetherington</dc:creator>
  <cp:lastModifiedBy>Admin</cp:lastModifiedBy>
  <cp:revision>85</cp:revision>
  <dcterms:created xsi:type="dcterms:W3CDTF">2014-02-28T08:38:28Z</dcterms:created>
  <dcterms:modified xsi:type="dcterms:W3CDTF">2025-04-21T17:05:46Z</dcterms:modified>
</cp:coreProperties>
</file>