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 id="2147493736" r:id="rId5"/>
    <p:sldMasterId id="2147493699" r:id="rId6"/>
  </p:sldMasterIdLst>
  <p:notesMasterIdLst>
    <p:notesMasterId r:id="rId20"/>
  </p:notesMasterIdLst>
  <p:sldIdLst>
    <p:sldId id="2442" r:id="rId7"/>
    <p:sldId id="2444" r:id="rId8"/>
    <p:sldId id="2443" r:id="rId9"/>
    <p:sldId id="2445" r:id="rId10"/>
    <p:sldId id="2446" r:id="rId11"/>
    <p:sldId id="2447" r:id="rId12"/>
    <p:sldId id="2448" r:id="rId13"/>
    <p:sldId id="2449" r:id="rId14"/>
    <p:sldId id="2450" r:id="rId15"/>
    <p:sldId id="2451" r:id="rId16"/>
    <p:sldId id="2452" r:id="rId17"/>
    <p:sldId id="2453" r:id="rId18"/>
    <p:sldId id="2454" r:id="rId1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516">
          <p15:clr>
            <a:srgbClr val="A4A3A4"/>
          </p15:clr>
        </p15:guide>
        <p15:guide id="2" pos="2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ST, Allison" initials="BA" lastIdx="1" clrIdx="0">
    <p:extLst>
      <p:ext uri="{19B8F6BF-5375-455C-9EA6-DF929625EA0E}">
        <p15:presenceInfo xmlns:p15="http://schemas.microsoft.com/office/powerpoint/2012/main" userId="S-1-5-21-90921563-495281804-281947949-15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BFBFB"/>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0385" autoAdjust="0"/>
  </p:normalViewPr>
  <p:slideViewPr>
    <p:cSldViewPr snapToGrid="0" snapToObjects="1" showGuides="1">
      <p:cViewPr varScale="1">
        <p:scale>
          <a:sx n="135" d="100"/>
          <a:sy n="135" d="100"/>
        </p:scale>
        <p:origin x="1000" y="160"/>
      </p:cViewPr>
      <p:guideLst>
        <p:guide orient="horz" pos="516"/>
        <p:guide pos="2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31F09-ECAD-2847-A632-BB04F2A5C33E}" type="datetimeFigureOut">
              <a:rPr lang="en-US"/>
              <a:pPr>
                <a:defRPr/>
              </a:pPr>
              <a:t>3/26/23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5B0DE88-8364-0946-9DBA-56C7EB6BDAF6}" type="slidenum">
              <a:rPr lang="en-US"/>
              <a:pPr>
                <a:defRPr/>
              </a:pPr>
              <a:t>‹#›</a:t>
            </a:fld>
            <a:endParaRPr lang="en-US"/>
          </a:p>
        </p:txBody>
      </p:sp>
    </p:spTree>
    <p:extLst>
      <p:ext uri="{BB962C8B-B14F-4D97-AF65-F5344CB8AC3E}">
        <p14:creationId xmlns:p14="http://schemas.microsoft.com/office/powerpoint/2010/main" val="2124193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Matt Eyre and I look forward to spending a few minutes with you talking about one of my favorite topics – neutron absorbers!</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1</a:t>
            </a:fld>
            <a:endParaRPr lang="en-US" dirty="0"/>
          </a:p>
        </p:txBody>
      </p:sp>
    </p:spTree>
    <p:extLst>
      <p:ext uri="{BB962C8B-B14F-4D97-AF65-F5344CB8AC3E}">
        <p14:creationId xmlns:p14="http://schemas.microsoft.com/office/powerpoint/2010/main" val="19178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round up of neutron absorbers and see where they are with respect to being able to ensure spent fuel pool subcriticality with sufficient margin all the way to decommissioning.  </a:t>
            </a:r>
          </a:p>
          <a:p>
            <a:r>
              <a:rPr lang="en-US" dirty="0"/>
              <a:t>What’s good or likely to go the distance includes:  MAXUS, Metamic, Talbor, Bortec, BORALCAN and Advanced Metal Matrix Composite.  Note that BORALCAN and AMMC should not be confused with AAR BORAL.  What about AAR BORAL you ask?  I think, based on everything I have read, that it too can take a spent fuel pool to end of plant life. </a:t>
            </a:r>
          </a:p>
          <a:p>
            <a:r>
              <a:rPr lang="en-US" dirty="0"/>
              <a:t>Clearly BAD, I think there is plenty of data to show that BORAFLEX will, absolutely, positively NOT last to end of plant life as an effective neutron absorber.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10</a:t>
            </a:fld>
            <a:endParaRPr lang="en-US" dirty="0"/>
          </a:p>
        </p:txBody>
      </p:sp>
    </p:spTree>
    <p:extLst>
      <p:ext uri="{BB962C8B-B14F-4D97-AF65-F5344CB8AC3E}">
        <p14:creationId xmlns:p14="http://schemas.microsoft.com/office/powerpoint/2010/main" val="327241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sorry for the users of Carborundum and Tetrabor.  Their situation is Ugly since there are not many wet storage applications of these materials.  Performance reports are mixed but there is an overall assumption that while it may take longer, these materials are destined to go the way of BORAFLEX.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11</a:t>
            </a:fld>
            <a:endParaRPr lang="en-US" dirty="0"/>
          </a:p>
        </p:txBody>
      </p:sp>
    </p:spTree>
    <p:extLst>
      <p:ext uri="{BB962C8B-B14F-4D97-AF65-F5344CB8AC3E}">
        <p14:creationId xmlns:p14="http://schemas.microsoft.com/office/powerpoint/2010/main" val="336770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While the NRC has endorsed NEI 16-03 revision 0, there are questions regarding revision 1.  Those plants that racked or re-racked with BORAL and assumed the NRC letter to </a:t>
            </a:r>
            <a:r>
              <a:rPr lang="en-US" sz="1050" dirty="0" err="1"/>
              <a:t>Holtec</a:t>
            </a:r>
            <a:r>
              <a:rPr lang="en-US" sz="1050" dirty="0"/>
              <a:t> was a golden ticket to not needing a surveillance program, I feel your pain.  However, if you have neutron absorber surveillance coupons, you have an easier path forward assuming you have sufficient coupons.  </a:t>
            </a:r>
          </a:p>
          <a:p>
            <a:r>
              <a:rPr lang="en-US" sz="1050" dirty="0"/>
              <a:t>If you are thinking to rely on in-situ measurements like BADGER, your path is harder.  There are inherent test equipment and test geometry uncertainties highlighted by the NRC consultant report.  If you don’t have detailed as-fabricated areal density data for your panels, you may be stuck assuming the absorber panels start at the minimum used in the original criticality analysis of record.  And the as-built condition of the racks may further obscure the areal density reading by adding more uncertainty due to the BADGER-rack structure orientation.  </a:t>
            </a:r>
          </a:p>
          <a:p>
            <a:r>
              <a:rPr lang="en-US" sz="1050" dirty="0"/>
              <a:t>My read of the current EPRI </a:t>
            </a:r>
            <a:r>
              <a:rPr lang="en-US" sz="1050" dirty="0" err="1"/>
              <a:t>i</a:t>
            </a:r>
            <a:r>
              <a:rPr lang="en-US" sz="1050" dirty="0"/>
              <a:t>-LAMP shows a data mining expedition for fabrication, installation and operating history.  Also, in the current form, there is to be work to be done to provide clear and unambiguous screening or selection criteria for sibling pools and absorbers.  And ongoing, these siblings would have to track each other’s screening/selection parameters to ensure that one or the other plant does not fall out of the screening or selection criteria.</a:t>
            </a:r>
          </a:p>
          <a:p>
            <a:r>
              <a:rPr lang="en-US" sz="1050" dirty="0"/>
              <a:t>Frankly, in my opinion, if you don’t have coupons, then make them.  Convince the NRC that cutting out an in-service panel and using that as coupons going forward is a viable way to become a coupon surveillance user.  While the activity is costly in the short term, it is a one-time project.  Using an in-service panel as a coupon source and example of in-service panel performance is defendable.  AND, you, the utility operator of that plant are in control of your own fate.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12</a:t>
            </a:fld>
            <a:endParaRPr lang="en-US"/>
          </a:p>
        </p:txBody>
      </p:sp>
    </p:spTree>
    <p:extLst>
      <p:ext uri="{BB962C8B-B14F-4D97-AF65-F5344CB8AC3E}">
        <p14:creationId xmlns:p14="http://schemas.microsoft.com/office/powerpoint/2010/main" val="179774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by this point, you are confused, despairing, angry or hopeful or resolved then my job is done.  Now, confer with your peers, management, industry experts (NEI and EPRI are a good start) and plot the best (most reasonable, cost effective, technically defendable, and operator friendly) course forward.  Use the history of how this all came to pass to understand what may impact your plans and design adaptability into your program.</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13</a:t>
            </a:fld>
            <a:endParaRPr lang="en-US"/>
          </a:p>
        </p:txBody>
      </p:sp>
    </p:spTree>
    <p:extLst>
      <p:ext uri="{BB962C8B-B14F-4D97-AF65-F5344CB8AC3E}">
        <p14:creationId xmlns:p14="http://schemas.microsoft.com/office/powerpoint/2010/main" val="331149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look back on US commercial nuclear power’s trajectory, I see distinct milestones on the path to the use of spent fuel pool storage rack neutron absorbers.  And, in perfect hindsight, see where problems arose.  I will be blasting through 76 years of commercial nuclear power history.  Please bear with me and hold on.</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2</a:t>
            </a:fld>
            <a:endParaRPr lang="en-US" dirty="0"/>
          </a:p>
        </p:txBody>
      </p:sp>
    </p:spTree>
    <p:extLst>
      <p:ext uri="{BB962C8B-B14F-4D97-AF65-F5344CB8AC3E}">
        <p14:creationId xmlns:p14="http://schemas.microsoft.com/office/powerpoint/2010/main" val="423304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before many of us here were born, lies the beginning of the Golden Age of Commercial Nuclear Power.  In 1947, after the end of World War Two, the US government wanted to capitalize on this new technology.  Thus, the Atomic Energy Commission was formed to advocate and regulate civilian atomic power.  </a:t>
            </a:r>
            <a:r>
              <a:rPr lang="en-US" b="0" i="0" u="none" strike="noStrike" dirty="0">
                <a:solidFill>
                  <a:srgbClr val="202124"/>
                </a:solidFill>
                <a:effectLst/>
                <a:latin typeface="Google Sans"/>
              </a:rPr>
              <a:t>The phrase “too cheap to meter” was </a:t>
            </a:r>
            <a:r>
              <a:rPr lang="en-US" b="0" i="0" u="none" strike="noStrike" dirty="0">
                <a:solidFill>
                  <a:srgbClr val="040C28"/>
                </a:solidFill>
                <a:effectLst/>
                <a:latin typeface="Google Sans"/>
              </a:rPr>
              <a:t>used in a 1954 speech by the then-Chairman of the Atomic Energy Commission, Lewis L. Strauss</a:t>
            </a:r>
            <a:r>
              <a:rPr lang="en-US" b="0" i="0" u="none" strike="noStrike" dirty="0">
                <a:solidFill>
                  <a:srgbClr val="202124"/>
                </a:solidFill>
                <a:effectLst/>
                <a:latin typeface="Google Sans"/>
              </a:rPr>
              <a:t> at the 20th anniversary of the National Association of Science Writers, held on September 16, 1954.  In the ensuing mania for atomic energy, BORAL quietly was marketed as a commercial neutron absorber material.  But, most of the emerging nuclear power stations did not use BORAL.  They didn’t need to.  The spent fuel was expected to remain in the pools only a few years before being sent off for reprocessing.  </a:t>
            </a:r>
            <a:endParaRPr lang="en-US" dirty="0"/>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3</a:t>
            </a:fld>
            <a:endParaRPr lang="en-US"/>
          </a:p>
        </p:txBody>
      </p:sp>
    </p:spTree>
    <p:extLst>
      <p:ext uri="{BB962C8B-B14F-4D97-AF65-F5344CB8AC3E}">
        <p14:creationId xmlns:p14="http://schemas.microsoft.com/office/powerpoint/2010/main" val="99059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a decade and change was in the wind.  In 1975, the US Nuclear Regulatory Commission was created as a successor to the Atomic Energy Commission.  The general consensus was that the commercial nuclear power program needed an entity who’s purpose was strictly regulation.  Within a couple years, America’s Nuclear Engineer, President Carter suspended the US reprocessing industry due to plutonium diversion concerns.  NOW, the spent fuel racks at nuclear power plants would be expected to keep the fuel a lot longer.  Seeing that there would be a market for a lot of neutron absorbers, Bisco developed and qualified a silicone-based boron carbide neutron absorber material BORAFLEX, as a low-cost alternative to BORAL.</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4</a:t>
            </a:fld>
            <a:endParaRPr lang="en-US"/>
          </a:p>
        </p:txBody>
      </p:sp>
    </p:spTree>
    <p:extLst>
      <p:ext uri="{BB962C8B-B14F-4D97-AF65-F5344CB8AC3E}">
        <p14:creationId xmlns:p14="http://schemas.microsoft.com/office/powerpoint/2010/main" val="399247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some of you may recall, the meltdown of Three Mile Island Unit 2, a brand-new reactor in its first operating cycle scared the crap out of the US psyche.  Yup, this happened on President Carter’s watch.  TMI put commercial nuclear power plant design and construction planning on pause.  With spent fuel pools filling up and no spent fuel reprocessing; the commercial nuclear power industry demanded action.  Congress responded with the Nuclear Waste Policy Act of 1982 establishing a repository for the country’s spent nuclear fuel.  All the nuclear power plants had to do is wait until January 1998 and the Department of Energy was going to start picking up spent fuel from power plant sites.  Virginia Power planned the first on-site dry storage facility at Surry Nuclear Power Plant.  Just a few dry casks and then the DOE trucks would arrive.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5</a:t>
            </a:fld>
            <a:endParaRPr lang="en-US"/>
          </a:p>
        </p:txBody>
      </p:sp>
    </p:spTree>
    <p:extLst>
      <p:ext uri="{BB962C8B-B14F-4D97-AF65-F5344CB8AC3E}">
        <p14:creationId xmlns:p14="http://schemas.microsoft.com/office/powerpoint/2010/main" val="138834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With commercial nuclear power plants needing to hold onto their spent fuel for another decade or so, many looked to improve their in-pool storage capacity.  Replacing un-poisoned, low-density racks with higher density racks incorporating neutron absorber panels became industry-wide projects.   Many of those re-racking projects looked for ways to reduce the overall cost.  Bisco’s BORAFLEX was about half the cost of BORAL.  Quite a few plants went for the low-cost rack.  </a:t>
            </a:r>
          </a:p>
          <a:p>
            <a:r>
              <a:rPr lang="en-US" sz="1050" dirty="0"/>
              <a:t>Unfortunately, polymers never do well in high radiation fields.  With plants seeing silica building in pool water chemistry samples, plants that had BORAFLEX surveillance coupons found the source and that BORAFLEX was shrinking, gapping and dissolving.  In 1987 the NRC issued Information Notice 87-43 documenting what every BORAFLEX user was experiencing.  EPRI responded quickly with a document providing a roadmap for living for a while with BORAFLEX.  By 1996, the NRC issued Generic Letter 96-04 which required utility users of BORAFLEX to state the condition of their BORAFLEX neutron absorbers, the basis for that determination and what the pool operators were going to do going forward.  </a:t>
            </a:r>
          </a:p>
          <a:p>
            <a:r>
              <a:rPr lang="en-US" sz="1050" dirty="0"/>
              <a:t>EPRI again responded quickly with a means to characterize the in-rack performance of BORAFLEX absorber panels and by routine testing, trend the degradation.  BADGER (an acronym) was first used at a Boiling Water Reactor.  Between the mid-80s and mid-90s an NRC staff member sent a letter to </a:t>
            </a:r>
            <a:r>
              <a:rPr lang="en-US" sz="1050" dirty="0" err="1"/>
              <a:t>Holtec</a:t>
            </a:r>
            <a:r>
              <a:rPr lang="en-US" sz="1050" dirty="0"/>
              <a:t>,  by then the premiere spent fuel storage rack designer/builder, agreeing that there is plenty of operating experience with BORAL and that further surveillance of BORAL as a spent fuel pool neutron absorber was unnecessary.  Utilities in the midst of re-racking, installing racks or even having BORAL coupons in their pools abandoned their BORAL surveillance programs.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6</a:t>
            </a:fld>
            <a:endParaRPr lang="en-US" dirty="0"/>
          </a:p>
        </p:txBody>
      </p:sp>
    </p:spTree>
    <p:extLst>
      <p:ext uri="{BB962C8B-B14F-4D97-AF65-F5344CB8AC3E}">
        <p14:creationId xmlns:p14="http://schemas.microsoft.com/office/powerpoint/2010/main" val="410862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1997 BADGER was used at a PWR.  With deployment at both a PWR and BWR, EPRI issued the BADGER introductory report in 1998.  The industry had a tool to plan the next mitigation activity.  In the mean time, it became obvious that January 1998 was a bust for DOE taking fuel from reactor pools.  Many utilities filed suit.  </a:t>
            </a:r>
          </a:p>
          <a:p>
            <a:r>
              <a:rPr lang="en-US" dirty="0"/>
              <a:t>Seeing that there would be a BIG market for neutron absorbers, Reynolds Metals, the aluminum foil people, developed and qualified METAMIC a new type of aluminum-based neutron absorber suitable for wet and dry storage applications.  Many more aluminum-based absorbers were developed.  If you are associated with a commercial nuclear power plant, you know of at least one.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7</a:t>
            </a:fld>
            <a:endParaRPr lang="en-US" dirty="0"/>
          </a:p>
        </p:txBody>
      </p:sp>
    </p:spTree>
    <p:extLst>
      <p:ext uri="{BB962C8B-B14F-4D97-AF65-F5344CB8AC3E}">
        <p14:creationId xmlns:p14="http://schemas.microsoft.com/office/powerpoint/2010/main" val="307583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 and RACKLIFE are EPRI products designed to help utilities manage BORAFLEX degradation.  As margins to the minimum areal density continued to shrink, the NRC looked closer at the utility tools and how there were being used.  IN 2012-13 and the BORAFLEX, RACKLIFE and BADGER description and uncertainties report were issued.  By now, most, if not all, PWRs were abandoning BORAFLEX in-place and taking soluble boron credit in their criticality analyses.  BWRs and PWRs also began to re-rack again to put the BORAFLEX issue behind them.  A number of PWR plants re-racked due to the nature of their plant’s fuel pool cooling and cleanup systems and problems with silica-caused water clarity.  For BWRs, it was BADGER, lose capacity by checkerboarding or re-rack.  In 2013, BADGER was upgraded to respond to industry needs.  Strangely enough, 2013 was over 25 years since the industry got it’s first warning about problems with BORAFLEX.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8</a:t>
            </a:fld>
            <a:endParaRPr lang="en-US" dirty="0"/>
          </a:p>
        </p:txBody>
      </p:sp>
    </p:spTree>
    <p:extLst>
      <p:ext uri="{BB962C8B-B14F-4D97-AF65-F5344CB8AC3E}">
        <p14:creationId xmlns:p14="http://schemas.microsoft.com/office/powerpoint/2010/main" val="87127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2016, the NRC was hearing not only about BORAFLEX, but also Carborundum, Tetrabor and some hysteria around BORAL.  Generic Letter 2016-01 was issued and the tone was somewhat similar to 96-04.  What do you have in your racks, what is its condition and how are you going to determine it is doing its job going forward?  NEI responded quickly with help from EPRI and issued NEI 16-03.  EPRI had done just about all it could do for BORAFLEX and was working hard to address the emergent concerns about BORAL.  The decommissioning of Zion Station was used to do a coupon and in-service panel comparison.  Users of Carborundum and Tetrabor were few in number and pretty much left to struggle on their own using whatever was at-hand (BADGER, coupons and re-analysis).  </a:t>
            </a:r>
          </a:p>
          <a:p>
            <a:r>
              <a:rPr lang="en-US" dirty="0"/>
              <a:t>Now, up to this point, I’ve reported on the facts with my own personal experience and perspective.  I’m about to launch into my own opinion of where we are now and what we can do.  Viewer discretion is advised.   </a:t>
            </a:r>
          </a:p>
        </p:txBody>
      </p:sp>
      <p:sp>
        <p:nvSpPr>
          <p:cNvPr id="4" name="Slide Number Placeholder 3"/>
          <p:cNvSpPr>
            <a:spLocks noGrp="1"/>
          </p:cNvSpPr>
          <p:nvPr>
            <p:ph type="sldNum" sz="quarter" idx="5"/>
          </p:nvPr>
        </p:nvSpPr>
        <p:spPr/>
        <p:txBody>
          <a:bodyPr/>
          <a:lstStyle/>
          <a:p>
            <a:pPr>
              <a:defRPr/>
            </a:pPr>
            <a:fld id="{E5B0DE88-8364-0946-9DBA-56C7EB6BDAF6}" type="slidenum">
              <a:rPr lang="en-US" smtClean="0"/>
              <a:pPr>
                <a:defRPr/>
              </a:pPr>
              <a:t>9</a:t>
            </a:fld>
            <a:endParaRPr lang="en-US" dirty="0"/>
          </a:p>
        </p:txBody>
      </p:sp>
    </p:spTree>
    <p:extLst>
      <p:ext uri="{BB962C8B-B14F-4D97-AF65-F5344CB8AC3E}">
        <p14:creationId xmlns:p14="http://schemas.microsoft.com/office/powerpoint/2010/main" val="804800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BA98-4143-4C72-835F-85C3F6ED1006}"/>
              </a:ext>
            </a:extLst>
          </p:cNvPr>
          <p:cNvSpPr>
            <a:spLocks noGrp="1"/>
          </p:cNvSpPr>
          <p:nvPr>
            <p:ph type="title"/>
          </p:nvPr>
        </p:nvSpPr>
        <p:spPr>
          <a:xfrm>
            <a:off x="907293" y="2184699"/>
            <a:ext cx="7549966" cy="1765295"/>
          </a:xfrm>
          <a:prstGeom prst="rect">
            <a:avLst/>
          </a:prstGeom>
        </p:spPr>
        <p:txBody>
          <a:bodyPr/>
          <a:lstStyle>
            <a:lvl1pPr>
              <a:defRPr>
                <a:solidFill>
                  <a:schemeClr val="bg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A2D953DE-6357-634F-9861-F821459E9211}"/>
              </a:ext>
            </a:extLst>
          </p:cNvPr>
          <p:cNvPicPr>
            <a:picLocks noChangeAspect="1"/>
          </p:cNvPicPr>
          <p:nvPr userDrawn="1"/>
        </p:nvPicPr>
        <p:blipFill>
          <a:blip r:embed="rId2"/>
          <a:stretch>
            <a:fillRect/>
          </a:stretch>
        </p:blipFill>
        <p:spPr>
          <a:xfrm>
            <a:off x="914400" y="-7494"/>
            <a:ext cx="876300" cy="1885949"/>
          </a:xfrm>
          <a:prstGeom prst="rect">
            <a:avLst/>
          </a:prstGeom>
        </p:spPr>
      </p:pic>
    </p:spTree>
    <p:extLst>
      <p:ext uri="{BB962C8B-B14F-4D97-AF65-F5344CB8AC3E}">
        <p14:creationId xmlns:p14="http://schemas.microsoft.com/office/powerpoint/2010/main" val="408412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peaker Intro/Splash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42" y="2558"/>
            <a:ext cx="5490458" cy="5138383"/>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5">
            <a:extLst>
              <a:ext uri="{FF2B5EF4-FFF2-40B4-BE49-F238E27FC236}">
                <a16:creationId xmlns:a16="http://schemas.microsoft.com/office/drawing/2014/main" id="{F4D21505-9953-A842-94C8-EC2593290B39}"/>
              </a:ext>
            </a:extLst>
          </p:cNvPr>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4" name="Text Placeholder 9">
            <a:extLst>
              <a:ext uri="{FF2B5EF4-FFF2-40B4-BE49-F238E27FC236}">
                <a16:creationId xmlns:a16="http://schemas.microsoft.com/office/drawing/2014/main" id="{0537B912-39AA-D34D-A9E9-9772152F9670}"/>
              </a:ext>
            </a:extLst>
          </p:cNvPr>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15" name="Title 1">
            <a:extLst>
              <a:ext uri="{FF2B5EF4-FFF2-40B4-BE49-F238E27FC236}">
                <a16:creationId xmlns:a16="http://schemas.microsoft.com/office/drawing/2014/main" id="{ECC17D1D-9779-0F40-9CCF-18C5A58E83C3}"/>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16" name="Picture 15">
            <a:extLst>
              <a:ext uri="{FF2B5EF4-FFF2-40B4-BE49-F238E27FC236}">
                <a16:creationId xmlns:a16="http://schemas.microsoft.com/office/drawing/2014/main" id="{B51EAF4D-F6B6-C840-AFA1-3AE410233B90}"/>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266862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peaker Intro/Splash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42" y="2558"/>
            <a:ext cx="5490458" cy="5138383"/>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5">
            <a:extLst>
              <a:ext uri="{FF2B5EF4-FFF2-40B4-BE49-F238E27FC236}">
                <a16:creationId xmlns:a16="http://schemas.microsoft.com/office/drawing/2014/main" id="{AAD630FE-1F23-1D48-BFC6-D9A536494F7D}"/>
              </a:ext>
            </a:extLst>
          </p:cNvPr>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4" name="Text Placeholder 9">
            <a:extLst>
              <a:ext uri="{FF2B5EF4-FFF2-40B4-BE49-F238E27FC236}">
                <a16:creationId xmlns:a16="http://schemas.microsoft.com/office/drawing/2014/main" id="{9B1F60A6-610A-9C42-ADFA-9A10E578FE6D}"/>
              </a:ext>
            </a:extLst>
          </p:cNvPr>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15" name="Title 1">
            <a:extLst>
              <a:ext uri="{FF2B5EF4-FFF2-40B4-BE49-F238E27FC236}">
                <a16:creationId xmlns:a16="http://schemas.microsoft.com/office/drawing/2014/main" id="{0E366789-D803-F245-AA7E-565F074BFAC4}"/>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16" name="Picture 15">
            <a:extLst>
              <a:ext uri="{FF2B5EF4-FFF2-40B4-BE49-F238E27FC236}">
                <a16:creationId xmlns:a16="http://schemas.microsoft.com/office/drawing/2014/main" id="{86D99FF2-E040-894B-B730-F348006F1853}"/>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97824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peaker Intro/Splash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42" y="2558"/>
            <a:ext cx="5490458" cy="5138383"/>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5">
            <a:extLst>
              <a:ext uri="{FF2B5EF4-FFF2-40B4-BE49-F238E27FC236}">
                <a16:creationId xmlns:a16="http://schemas.microsoft.com/office/drawing/2014/main" id="{3B65F77B-761D-904E-8FEB-DBE228BDF905}"/>
              </a:ext>
            </a:extLst>
          </p:cNvPr>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4" name="Text Placeholder 9">
            <a:extLst>
              <a:ext uri="{FF2B5EF4-FFF2-40B4-BE49-F238E27FC236}">
                <a16:creationId xmlns:a16="http://schemas.microsoft.com/office/drawing/2014/main" id="{A7C97A36-611C-8545-8AB2-DAFBFC620F8A}"/>
              </a:ext>
            </a:extLst>
          </p:cNvPr>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15" name="Title 1">
            <a:extLst>
              <a:ext uri="{FF2B5EF4-FFF2-40B4-BE49-F238E27FC236}">
                <a16:creationId xmlns:a16="http://schemas.microsoft.com/office/drawing/2014/main" id="{0E7D0C19-247E-F44A-9E0D-B18769E3D9F9}"/>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16" name="Picture 15">
            <a:extLst>
              <a:ext uri="{FF2B5EF4-FFF2-40B4-BE49-F238E27FC236}">
                <a16:creationId xmlns:a16="http://schemas.microsoft.com/office/drawing/2014/main" id="{64A5F5E2-5BEB-5046-A5B2-DE779BEAB724}"/>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4266028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peaker Intro/Splash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42" y="2558"/>
            <a:ext cx="5490457" cy="5138383"/>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5">
            <a:extLst>
              <a:ext uri="{FF2B5EF4-FFF2-40B4-BE49-F238E27FC236}">
                <a16:creationId xmlns:a16="http://schemas.microsoft.com/office/drawing/2014/main" id="{31D31365-32BB-9E46-9428-EC564485D24E}"/>
              </a:ext>
            </a:extLst>
          </p:cNvPr>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4" name="Text Placeholder 9">
            <a:extLst>
              <a:ext uri="{FF2B5EF4-FFF2-40B4-BE49-F238E27FC236}">
                <a16:creationId xmlns:a16="http://schemas.microsoft.com/office/drawing/2014/main" id="{26409E31-4E03-504D-8403-54B96DEA8A24}"/>
              </a:ext>
            </a:extLst>
          </p:cNvPr>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15" name="Title 1">
            <a:extLst>
              <a:ext uri="{FF2B5EF4-FFF2-40B4-BE49-F238E27FC236}">
                <a16:creationId xmlns:a16="http://schemas.microsoft.com/office/drawing/2014/main" id="{BBDE2BF3-E11A-A543-9DD5-50278663A3E7}"/>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16" name="Picture 15">
            <a:extLst>
              <a:ext uri="{FF2B5EF4-FFF2-40B4-BE49-F238E27FC236}">
                <a16:creationId xmlns:a16="http://schemas.microsoft.com/office/drawing/2014/main" id="{3A80F7E9-24C1-4943-BE61-3F9BA382D7AC}"/>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141295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peaker Intro/Splash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B6ED38-5F90-7545-92D2-DB93199F6E9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3665515" y="0"/>
            <a:ext cx="5478485" cy="5143500"/>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5">
            <a:extLst>
              <a:ext uri="{FF2B5EF4-FFF2-40B4-BE49-F238E27FC236}">
                <a16:creationId xmlns:a16="http://schemas.microsoft.com/office/drawing/2014/main" id="{930A941C-CB4A-6C4D-A12D-F263C3FC25D1}"/>
              </a:ext>
            </a:extLst>
          </p:cNvPr>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0" name="Text Placeholder 9">
            <a:extLst>
              <a:ext uri="{FF2B5EF4-FFF2-40B4-BE49-F238E27FC236}">
                <a16:creationId xmlns:a16="http://schemas.microsoft.com/office/drawing/2014/main" id="{C3CECB9C-5A08-5049-8BF9-29484FDD9F81}"/>
              </a:ext>
            </a:extLst>
          </p:cNvPr>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11" name="Title 1">
            <a:extLst>
              <a:ext uri="{FF2B5EF4-FFF2-40B4-BE49-F238E27FC236}">
                <a16:creationId xmlns:a16="http://schemas.microsoft.com/office/drawing/2014/main" id="{F941E9FB-363D-E540-887D-5D4B40864A5B}"/>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12" name="Picture 11">
            <a:extLst>
              <a:ext uri="{FF2B5EF4-FFF2-40B4-BE49-F238E27FC236}">
                <a16:creationId xmlns:a16="http://schemas.microsoft.com/office/drawing/2014/main" id="{0AF9860D-297F-DF4A-8DF5-348C353B67E4}"/>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163324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Image or Graphic">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E061C8C-3F1E-400B-A3BE-D8568EA25961}"/>
              </a:ext>
            </a:extLst>
          </p:cNvPr>
          <p:cNvSpPr>
            <a:spLocks noGrp="1"/>
          </p:cNvSpPr>
          <p:nvPr>
            <p:ph type="title"/>
          </p:nvPr>
        </p:nvSpPr>
        <p:spPr>
          <a:xfrm>
            <a:off x="358664" y="267551"/>
            <a:ext cx="7751456" cy="570650"/>
          </a:xfrm>
          <a:prstGeom prst="rect">
            <a:avLst/>
          </a:prstGeom>
        </p:spPr>
        <p:txBody>
          <a:bodyPr/>
          <a:lstStyle>
            <a:lvl1pPr algn="l">
              <a:defRPr sz="3200">
                <a:solidFill>
                  <a:schemeClr val="bg1"/>
                </a:solidFill>
              </a:defRPr>
            </a:lvl1pPr>
          </a:lstStyle>
          <a:p>
            <a:r>
              <a:rPr lang="en-US" dirty="0"/>
              <a:t>Click to edit Master title style</a:t>
            </a:r>
          </a:p>
        </p:txBody>
      </p:sp>
      <p:sp>
        <p:nvSpPr>
          <p:cNvPr id="8" name="Content Placeholder 4"/>
          <p:cNvSpPr>
            <a:spLocks noGrp="1"/>
          </p:cNvSpPr>
          <p:nvPr>
            <p:ph sz="quarter" idx="14" hasCustomPrompt="1"/>
          </p:nvPr>
        </p:nvSpPr>
        <p:spPr>
          <a:xfrm>
            <a:off x="465138" y="1294631"/>
            <a:ext cx="8224837" cy="3393257"/>
          </a:xfrm>
          <a:prstGeom prst="rect">
            <a:avLst/>
          </a:prstGeom>
        </p:spPr>
        <p:txBody>
          <a:bodyPr vert="horz"/>
          <a:lstStyle>
            <a:lvl1pPr marL="0" indent="0">
              <a:buNone/>
              <a:defRPr>
                <a:solidFill>
                  <a:schemeClr val="bg1"/>
                </a:solidFill>
              </a:defRPr>
            </a:lvl1pPr>
          </a:lstStyle>
          <a:p>
            <a:pPr lvl="0"/>
            <a:r>
              <a:rPr lang="en-US" noProof="0" dirty="0"/>
              <a:t>Drag picture to placeholder or click icon to add</a:t>
            </a:r>
          </a:p>
        </p:txBody>
      </p:sp>
    </p:spTree>
    <p:extLst>
      <p:ext uri="{BB962C8B-B14F-4D97-AF65-F5344CB8AC3E}">
        <p14:creationId xmlns:p14="http://schemas.microsoft.com/office/powerpoint/2010/main" val="219190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 Image/Graphic">
    <p:spTree>
      <p:nvGrpSpPr>
        <p:cNvPr id="1" name=""/>
        <p:cNvGrpSpPr/>
        <p:nvPr/>
      </p:nvGrpSpPr>
      <p:grpSpPr>
        <a:xfrm>
          <a:off x="0" y="0"/>
          <a:ext cx="0" cy="0"/>
          <a:chOff x="0" y="0"/>
          <a:chExt cx="0" cy="0"/>
        </a:xfrm>
      </p:grpSpPr>
      <p:sp>
        <p:nvSpPr>
          <p:cNvPr id="12" name="Text Placeholder 2"/>
          <p:cNvSpPr>
            <a:spLocks noGrp="1"/>
          </p:cNvSpPr>
          <p:nvPr>
            <p:ph type="body" sz="quarter" idx="11"/>
          </p:nvPr>
        </p:nvSpPr>
        <p:spPr>
          <a:xfrm>
            <a:off x="368578" y="848282"/>
            <a:ext cx="7741542" cy="446349"/>
          </a:xfrm>
          <a:prstGeom prst="rect">
            <a:avLst/>
          </a:prstGeom>
        </p:spPr>
        <p:txBody>
          <a:bodyPr vert="horz"/>
          <a:lstStyle>
            <a:lvl1pPr marL="0" indent="0">
              <a:buNone/>
              <a:defRPr sz="1800" cap="all" baseline="0">
                <a:solidFill>
                  <a:srgbClr val="179CD6"/>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a:t>Click to edit Master text styles</a:t>
            </a:r>
          </a:p>
        </p:txBody>
      </p:sp>
      <p:sp>
        <p:nvSpPr>
          <p:cNvPr id="5" name="Content Placeholder 4"/>
          <p:cNvSpPr>
            <a:spLocks noGrp="1"/>
          </p:cNvSpPr>
          <p:nvPr>
            <p:ph sz="quarter" idx="14" hasCustomPrompt="1"/>
          </p:nvPr>
        </p:nvSpPr>
        <p:spPr>
          <a:xfrm>
            <a:off x="465138" y="1294631"/>
            <a:ext cx="8224837" cy="3393257"/>
          </a:xfrm>
          <a:prstGeom prst="rect">
            <a:avLst/>
          </a:prstGeom>
        </p:spPr>
        <p:txBody>
          <a:bodyPr vert="horz"/>
          <a:lstStyle>
            <a:lvl1pPr marL="0" indent="0">
              <a:buNone/>
              <a:defRPr>
                <a:solidFill>
                  <a:schemeClr val="bg1"/>
                </a:solidFill>
              </a:defRPr>
            </a:lvl1pPr>
          </a:lstStyle>
          <a:p>
            <a:pPr lvl="0"/>
            <a:r>
              <a:rPr lang="en-US" noProof="0" dirty="0"/>
              <a:t>Drag picture to placeholder or click icon to add</a:t>
            </a:r>
          </a:p>
        </p:txBody>
      </p:sp>
      <p:sp>
        <p:nvSpPr>
          <p:cNvPr id="8" name="Title 2">
            <a:extLst>
              <a:ext uri="{FF2B5EF4-FFF2-40B4-BE49-F238E27FC236}">
                <a16:creationId xmlns:a16="http://schemas.microsoft.com/office/drawing/2014/main" id="{AA39D75E-4BE1-4C56-B3DF-6AA4E2952F47}"/>
              </a:ext>
            </a:extLst>
          </p:cNvPr>
          <p:cNvSpPr>
            <a:spLocks noGrp="1"/>
          </p:cNvSpPr>
          <p:nvPr>
            <p:ph type="title"/>
          </p:nvPr>
        </p:nvSpPr>
        <p:spPr>
          <a:xfrm>
            <a:off x="358664" y="267551"/>
            <a:ext cx="7751456" cy="570650"/>
          </a:xfrm>
          <a:prstGeom prst="rect">
            <a:avLst/>
          </a:prstGeom>
        </p:spPr>
        <p:txBody>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1333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2 Lines Text, Image/Graphic">
    <p:spTree>
      <p:nvGrpSpPr>
        <p:cNvPr id="1" name=""/>
        <p:cNvGrpSpPr/>
        <p:nvPr/>
      </p:nvGrpSpPr>
      <p:grpSpPr>
        <a:xfrm>
          <a:off x="0" y="0"/>
          <a:ext cx="0" cy="0"/>
          <a:chOff x="0" y="0"/>
          <a:chExt cx="0" cy="0"/>
        </a:xfrm>
      </p:grpSpPr>
      <p:sp>
        <p:nvSpPr>
          <p:cNvPr id="11" name="Text Placeholder 2"/>
          <p:cNvSpPr>
            <a:spLocks noGrp="1"/>
          </p:cNvSpPr>
          <p:nvPr>
            <p:ph type="body" sz="quarter" idx="11" hasCustomPrompt="1"/>
          </p:nvPr>
        </p:nvSpPr>
        <p:spPr>
          <a:xfrm>
            <a:off x="368577" y="1250848"/>
            <a:ext cx="8319809" cy="811408"/>
          </a:xfrm>
          <a:prstGeom prst="rect">
            <a:avLst/>
          </a:prstGeom>
        </p:spPr>
        <p:txBody>
          <a:bodyPr vert="horz"/>
          <a:lstStyle>
            <a:lvl1pPr marL="0" indent="0">
              <a:buNone/>
              <a:defRPr sz="2000" baseline="0">
                <a:solidFill>
                  <a:schemeClr val="bg1"/>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a:t>Click to edit text</a:t>
            </a:r>
          </a:p>
        </p:txBody>
      </p:sp>
      <p:sp>
        <p:nvSpPr>
          <p:cNvPr id="8" name="Content Placeholder 4"/>
          <p:cNvSpPr>
            <a:spLocks noGrp="1"/>
          </p:cNvSpPr>
          <p:nvPr>
            <p:ph sz="quarter" idx="14" hasCustomPrompt="1"/>
          </p:nvPr>
        </p:nvSpPr>
        <p:spPr>
          <a:xfrm>
            <a:off x="465138" y="2062256"/>
            <a:ext cx="8224837" cy="2625632"/>
          </a:xfrm>
          <a:prstGeom prst="rect">
            <a:avLst/>
          </a:prstGeom>
        </p:spPr>
        <p:txBody>
          <a:bodyPr vert="horz"/>
          <a:lstStyle>
            <a:lvl1pPr marL="0" indent="0">
              <a:buNone/>
              <a:defRPr>
                <a:solidFill>
                  <a:schemeClr val="bg1"/>
                </a:solidFill>
              </a:defRPr>
            </a:lvl1pPr>
          </a:lstStyle>
          <a:p>
            <a:pPr lvl="0"/>
            <a:r>
              <a:rPr lang="en-US" noProof="0" dirty="0"/>
              <a:t>Drag picture to placeholder or click icon to add</a:t>
            </a:r>
          </a:p>
        </p:txBody>
      </p:sp>
      <p:sp>
        <p:nvSpPr>
          <p:cNvPr id="7" name="Title 2">
            <a:extLst>
              <a:ext uri="{FF2B5EF4-FFF2-40B4-BE49-F238E27FC236}">
                <a16:creationId xmlns:a16="http://schemas.microsoft.com/office/drawing/2014/main" id="{F3007B30-802A-4BED-B59C-AD0C398403D3}"/>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11243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ag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364917" y="1249365"/>
            <a:ext cx="4065805"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5" name="Text Placeholder 10"/>
          <p:cNvSpPr>
            <a:spLocks noGrp="1"/>
          </p:cNvSpPr>
          <p:nvPr>
            <p:ph type="body" sz="quarter" idx="13" hasCustomPrompt="1"/>
          </p:nvPr>
        </p:nvSpPr>
        <p:spPr>
          <a:xfrm>
            <a:off x="375709" y="1703485"/>
            <a:ext cx="4055004" cy="2984404"/>
          </a:xfrm>
          <a:prstGeom prst="rect">
            <a:avLst/>
          </a:prstGeom>
        </p:spPr>
        <p:txBody>
          <a:bodyPr vert="horz"/>
          <a:lstStyle>
            <a:lvl1pPr marL="0" indent="0">
              <a:lnSpc>
                <a:spcPct val="100000"/>
              </a:lnSpc>
              <a:spcBef>
                <a:spcPts val="480"/>
              </a:spcBef>
              <a:spcAft>
                <a:spcPts val="0"/>
              </a:spcAft>
              <a:buFont typeface="Arial" panose="020B0604020202020204" pitchFamily="34" charse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text</a:t>
            </a:r>
          </a:p>
        </p:txBody>
      </p:sp>
      <p:sp>
        <p:nvSpPr>
          <p:cNvPr id="17" name="Text Placeholder 5"/>
          <p:cNvSpPr>
            <a:spLocks noGrp="1"/>
          </p:cNvSpPr>
          <p:nvPr>
            <p:ph type="body" sz="quarter" idx="16" hasCustomPrompt="1"/>
          </p:nvPr>
        </p:nvSpPr>
        <p:spPr>
          <a:xfrm>
            <a:off x="4575175" y="1253671"/>
            <a:ext cx="4110165"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8" name="Text Placeholder 10"/>
          <p:cNvSpPr>
            <a:spLocks noGrp="1"/>
          </p:cNvSpPr>
          <p:nvPr>
            <p:ph type="body" sz="quarter" idx="17" hasCustomPrompt="1"/>
          </p:nvPr>
        </p:nvSpPr>
        <p:spPr>
          <a:xfrm>
            <a:off x="4585967" y="1707791"/>
            <a:ext cx="4099246" cy="2984404"/>
          </a:xfrm>
          <a:prstGeom prst="rect">
            <a:avLst/>
          </a:prstGeom>
        </p:spPr>
        <p:txBody>
          <a:bodyPr vert="horz"/>
          <a:lstStyle>
            <a:lvl1pPr marL="0" indent="0">
              <a:lnSpc>
                <a:spcPct val="100000"/>
              </a:lnSpc>
              <a:spcBef>
                <a:spcPts val="480"/>
              </a:spcBef>
              <a:spcAft>
                <a:spcPts val="0"/>
              </a:spcAft>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text</a:t>
            </a:r>
          </a:p>
        </p:txBody>
      </p:sp>
      <p:sp>
        <p:nvSpPr>
          <p:cNvPr id="9" name="Title 2">
            <a:extLst>
              <a:ext uri="{FF2B5EF4-FFF2-40B4-BE49-F238E27FC236}">
                <a16:creationId xmlns:a16="http://schemas.microsoft.com/office/drawing/2014/main" id="{94A9C239-0130-4B81-A8A9-929E8C322966}"/>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230349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age">
    <p:spTree>
      <p:nvGrpSpPr>
        <p:cNvPr id="1" name=""/>
        <p:cNvGrpSpPr/>
        <p:nvPr/>
      </p:nvGrpSpPr>
      <p:grpSpPr>
        <a:xfrm>
          <a:off x="0" y="0"/>
          <a:ext cx="0" cy="0"/>
          <a:chOff x="0" y="0"/>
          <a:chExt cx="0" cy="0"/>
        </a:xfrm>
      </p:grpSpPr>
      <p:sp>
        <p:nvSpPr>
          <p:cNvPr id="20" name="Text Placeholder 5"/>
          <p:cNvSpPr>
            <a:spLocks noGrp="1"/>
          </p:cNvSpPr>
          <p:nvPr>
            <p:ph type="body" sz="quarter" idx="11" hasCustomPrompt="1"/>
          </p:nvPr>
        </p:nvSpPr>
        <p:spPr>
          <a:xfrm>
            <a:off x="364917" y="1249365"/>
            <a:ext cx="4065805"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21" name="Text Placeholder 10"/>
          <p:cNvSpPr>
            <a:spLocks noGrp="1"/>
          </p:cNvSpPr>
          <p:nvPr>
            <p:ph type="body" sz="quarter" idx="13" hasCustomPrompt="1"/>
          </p:nvPr>
        </p:nvSpPr>
        <p:spPr>
          <a:xfrm>
            <a:off x="375709" y="1703485"/>
            <a:ext cx="4055004" cy="2984404"/>
          </a:xfrm>
          <a:prstGeom prst="rect">
            <a:avLst/>
          </a:prstGeom>
        </p:spPr>
        <p:txBody>
          <a:bodyPr vert="horz"/>
          <a:lstStyle>
            <a:lvl1pPr marL="233363" indent="-233363">
              <a:lnSpc>
                <a:spcPct val="100000"/>
              </a:lnSpc>
              <a:spcBef>
                <a:spcPts val="480"/>
              </a:spcBef>
              <a:spcAft>
                <a:spcPts val="0"/>
              </a:spcAft>
              <a:buClr>
                <a:schemeClr val="bg2"/>
              </a:buClr>
              <a:buFont typeface="Wingdings" charset="2"/>
              <a:buChar char="§"/>
              <a:defRPr sz="2000">
                <a:solidFill>
                  <a:schemeClr val="bg1"/>
                </a:solidFill>
              </a:defRPr>
            </a:lvl1pPr>
            <a:lvl2pPr marL="800100" indent="-342900">
              <a:lnSpc>
                <a:spcPct val="100000"/>
              </a:lnSpc>
              <a:spcBef>
                <a:spcPts val="480"/>
              </a:spcBef>
              <a:buClr>
                <a:schemeClr val="bg2"/>
              </a:buClr>
              <a:buFont typeface="Arial" panose="020B0604020202020204" pitchFamily="34" charset="0"/>
              <a:buChar char="•"/>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edit</a:t>
            </a:r>
          </a:p>
        </p:txBody>
      </p:sp>
      <p:sp>
        <p:nvSpPr>
          <p:cNvPr id="22" name="Text Placeholder 5"/>
          <p:cNvSpPr>
            <a:spLocks noGrp="1"/>
          </p:cNvSpPr>
          <p:nvPr>
            <p:ph type="body" sz="quarter" idx="16" hasCustomPrompt="1"/>
          </p:nvPr>
        </p:nvSpPr>
        <p:spPr>
          <a:xfrm>
            <a:off x="4575175" y="1253671"/>
            <a:ext cx="4110165"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23" name="Text Placeholder 10"/>
          <p:cNvSpPr>
            <a:spLocks noGrp="1"/>
          </p:cNvSpPr>
          <p:nvPr>
            <p:ph type="body" sz="quarter" idx="17" hasCustomPrompt="1"/>
          </p:nvPr>
        </p:nvSpPr>
        <p:spPr>
          <a:xfrm>
            <a:off x="4585967" y="1707791"/>
            <a:ext cx="4099246" cy="2984404"/>
          </a:xfrm>
          <a:prstGeom prst="rect">
            <a:avLst/>
          </a:prstGeom>
        </p:spPr>
        <p:txBody>
          <a:bodyPr vert="horz"/>
          <a:lstStyle>
            <a:lvl1pPr marL="233363" indent="-233363">
              <a:lnSpc>
                <a:spcPct val="100000"/>
              </a:lnSpc>
              <a:spcBef>
                <a:spcPts val="480"/>
              </a:spcBef>
              <a:spcAft>
                <a:spcPts val="0"/>
              </a:spcAft>
              <a:buClr>
                <a:schemeClr val="bg2"/>
              </a:buClr>
              <a:buFont typeface="Wingdings" charset="2"/>
              <a:buChar char="§"/>
              <a:defRPr sz="2000">
                <a:solidFill>
                  <a:schemeClr val="bg1"/>
                </a:solidFill>
              </a:defRPr>
            </a:lvl1pPr>
            <a:lvl2pPr marL="800100" indent="-342900">
              <a:lnSpc>
                <a:spcPct val="100000"/>
              </a:lnSpc>
              <a:spcBef>
                <a:spcPts val="480"/>
              </a:spcBef>
              <a:buFont typeface="Arial" panose="020B0604020202020204" pitchFamily="34" charset="0"/>
              <a:buChar char="•"/>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edit</a:t>
            </a:r>
          </a:p>
        </p:txBody>
      </p:sp>
      <p:sp>
        <p:nvSpPr>
          <p:cNvPr id="9" name="Title 2">
            <a:extLst>
              <a:ext uri="{FF2B5EF4-FFF2-40B4-BE49-F238E27FC236}">
                <a16:creationId xmlns:a16="http://schemas.microsoft.com/office/drawing/2014/main" id="{00911BFE-292A-4529-8137-551F90BF7A9A}"/>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19877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3EBC-8A76-4096-A9E2-8954214EA2CF}"/>
              </a:ext>
            </a:extLst>
          </p:cNvPr>
          <p:cNvSpPr>
            <a:spLocks noGrp="1"/>
          </p:cNvSpPr>
          <p:nvPr>
            <p:ph type="title"/>
          </p:nvPr>
        </p:nvSpPr>
        <p:spPr>
          <a:xfrm>
            <a:off x="928895" y="2170370"/>
            <a:ext cx="7521480" cy="93160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1" hasCustomPrompt="1"/>
          </p:nvPr>
        </p:nvSpPr>
        <p:spPr>
          <a:xfrm>
            <a:off x="941803" y="3125499"/>
            <a:ext cx="7495664" cy="914400"/>
          </a:xfrm>
          <a:prstGeom prst="rect">
            <a:avLst/>
          </a:prstGeom>
        </p:spPr>
        <p:txBody>
          <a:bodyPr vert="horz"/>
          <a:lstStyle>
            <a:lvl1pPr marL="0" indent="0">
              <a:buNone/>
              <a:defRPr sz="2400" cap="all" spc="250" baseline="0">
                <a:solidFill>
                  <a:schemeClr val="bg2"/>
                </a:solidFill>
              </a:defRPr>
            </a:lvl1pPr>
            <a:lvl2pPr marL="457200" indent="0">
              <a:buNone/>
              <a:defRPr sz="2400">
                <a:solidFill>
                  <a:srgbClr val="FFFFFF"/>
                </a:solidFill>
              </a:defRPr>
            </a:lvl2pPr>
            <a:lvl3pPr marL="914400" indent="0">
              <a:buNone/>
              <a:defRPr sz="2400">
                <a:solidFill>
                  <a:srgbClr val="FFFFFF"/>
                </a:solidFill>
              </a:defRPr>
            </a:lvl3pPr>
            <a:lvl4pPr marL="1371600" indent="0">
              <a:buNone/>
              <a:defRPr sz="2400">
                <a:solidFill>
                  <a:srgbClr val="FFFFFF"/>
                </a:solidFill>
              </a:defRPr>
            </a:lvl4pPr>
            <a:lvl5pPr marL="1828800" indent="0">
              <a:buNone/>
              <a:defRPr sz="2400">
                <a:solidFill>
                  <a:srgbClr val="FFFFFF"/>
                </a:solidFill>
              </a:defRPr>
            </a:lvl5pPr>
          </a:lstStyle>
          <a:p>
            <a:pPr lvl="0"/>
            <a:r>
              <a:rPr lang="en-US" dirty="0"/>
              <a:t>Click to edit text</a:t>
            </a:r>
          </a:p>
        </p:txBody>
      </p:sp>
      <p:pic>
        <p:nvPicPr>
          <p:cNvPr id="9" name="Picture 8">
            <a:extLst>
              <a:ext uri="{FF2B5EF4-FFF2-40B4-BE49-F238E27FC236}">
                <a16:creationId xmlns:a16="http://schemas.microsoft.com/office/drawing/2014/main" id="{C4DECDF4-B580-AC4E-9CFD-F6F85228D36E}"/>
              </a:ext>
            </a:extLst>
          </p:cNvPr>
          <p:cNvPicPr>
            <a:picLocks noChangeAspect="1"/>
          </p:cNvPicPr>
          <p:nvPr userDrawn="1"/>
        </p:nvPicPr>
        <p:blipFill>
          <a:blip r:embed="rId2"/>
          <a:stretch>
            <a:fillRect/>
          </a:stretch>
        </p:blipFill>
        <p:spPr>
          <a:xfrm>
            <a:off x="914400" y="-7494"/>
            <a:ext cx="876300" cy="1885949"/>
          </a:xfrm>
          <a:prstGeom prst="rect">
            <a:avLst/>
          </a:prstGeom>
        </p:spPr>
      </p:pic>
    </p:spTree>
    <p:extLst>
      <p:ext uri="{BB962C8B-B14F-4D97-AF65-F5344CB8AC3E}">
        <p14:creationId xmlns:p14="http://schemas.microsoft.com/office/powerpoint/2010/main" val="159101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lumn Bullet Text Page">
    <p:spTree>
      <p:nvGrpSpPr>
        <p:cNvPr id="1" name=""/>
        <p:cNvGrpSpPr/>
        <p:nvPr/>
      </p:nvGrpSpPr>
      <p:grpSpPr>
        <a:xfrm>
          <a:off x="0" y="0"/>
          <a:ext cx="0" cy="0"/>
          <a:chOff x="0" y="0"/>
          <a:chExt cx="0" cy="0"/>
        </a:xfrm>
      </p:grpSpPr>
      <p:sp>
        <p:nvSpPr>
          <p:cNvPr id="21" name="Text Placeholder 10"/>
          <p:cNvSpPr>
            <a:spLocks noGrp="1"/>
          </p:cNvSpPr>
          <p:nvPr>
            <p:ph type="body" sz="quarter" idx="13" hasCustomPrompt="1"/>
          </p:nvPr>
        </p:nvSpPr>
        <p:spPr>
          <a:xfrm>
            <a:off x="375709" y="1244600"/>
            <a:ext cx="4055004" cy="3443289"/>
          </a:xfrm>
          <a:prstGeom prst="rect">
            <a:avLst/>
          </a:prstGeom>
        </p:spPr>
        <p:txBody>
          <a:bodyPr vert="horz"/>
          <a:lstStyle>
            <a:lvl1pPr marL="233363" indent="-233363">
              <a:lnSpc>
                <a:spcPct val="100000"/>
              </a:lnSpc>
              <a:spcBef>
                <a:spcPts val="480"/>
              </a:spcBef>
              <a:spcAft>
                <a:spcPts val="0"/>
              </a:spcAft>
              <a:buClr>
                <a:schemeClr val="bg2"/>
              </a:buClr>
              <a:buFont typeface="Wingdings" charset="2"/>
              <a:buChar char="§"/>
              <a:defRPr sz="2000">
                <a:solidFill>
                  <a:schemeClr val="bg1"/>
                </a:solidFill>
              </a:defRPr>
            </a:lvl1pPr>
            <a:lvl2pPr marL="800100" indent="-342900">
              <a:lnSpc>
                <a:spcPct val="100000"/>
              </a:lnSpc>
              <a:spcBef>
                <a:spcPts val="480"/>
              </a:spcBef>
              <a:buFont typeface="Arial" panose="020B0604020202020204" pitchFamily="34" charset="0"/>
              <a:buChar char="•"/>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Click to edit</a:t>
            </a:r>
          </a:p>
        </p:txBody>
      </p:sp>
      <p:sp>
        <p:nvSpPr>
          <p:cNvPr id="23" name="Text Placeholder 10"/>
          <p:cNvSpPr>
            <a:spLocks noGrp="1"/>
          </p:cNvSpPr>
          <p:nvPr>
            <p:ph type="body" sz="quarter" idx="17" hasCustomPrompt="1"/>
          </p:nvPr>
        </p:nvSpPr>
        <p:spPr>
          <a:xfrm>
            <a:off x="4585967" y="1248906"/>
            <a:ext cx="4099246" cy="3443289"/>
          </a:xfrm>
          <a:prstGeom prst="rect">
            <a:avLst/>
          </a:prstGeom>
        </p:spPr>
        <p:txBody>
          <a:bodyPr vert="horz"/>
          <a:lstStyle>
            <a:lvl1pPr marL="233363" indent="-233363">
              <a:lnSpc>
                <a:spcPct val="100000"/>
              </a:lnSpc>
              <a:spcBef>
                <a:spcPts val="480"/>
              </a:spcBef>
              <a:spcAft>
                <a:spcPts val="0"/>
              </a:spcAft>
              <a:buClr>
                <a:schemeClr val="bg2"/>
              </a:buClr>
              <a:buFont typeface="Wingdings" charset="2"/>
              <a:buChar char="§"/>
              <a:defRPr sz="2000">
                <a:solidFill>
                  <a:schemeClr val="bg1"/>
                </a:solidFill>
              </a:defRPr>
            </a:lvl1pPr>
            <a:lvl2pPr marL="800100" indent="-342900">
              <a:lnSpc>
                <a:spcPct val="100000"/>
              </a:lnSpc>
              <a:spcBef>
                <a:spcPts val="480"/>
              </a:spcBef>
              <a:buFont typeface="Arial" panose="020B0604020202020204" pitchFamily="34" charset="0"/>
              <a:buChar char="•"/>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Click to edit</a:t>
            </a:r>
          </a:p>
        </p:txBody>
      </p:sp>
      <p:sp>
        <p:nvSpPr>
          <p:cNvPr id="8" name="Title 2">
            <a:extLst>
              <a:ext uri="{FF2B5EF4-FFF2-40B4-BE49-F238E27FC236}">
                <a16:creationId xmlns:a16="http://schemas.microsoft.com/office/drawing/2014/main" id="{21B2B0B5-BCD0-4BBD-B628-E141D8E8FF2E}"/>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4034180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age, Landscap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364918" y="1249365"/>
            <a:ext cx="8329819"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5" name="Text Placeholder 10"/>
          <p:cNvSpPr>
            <a:spLocks noGrp="1"/>
          </p:cNvSpPr>
          <p:nvPr>
            <p:ph type="body" sz="quarter" idx="13" hasCustomPrompt="1"/>
          </p:nvPr>
        </p:nvSpPr>
        <p:spPr>
          <a:xfrm>
            <a:off x="360314" y="1711182"/>
            <a:ext cx="8334424" cy="1570183"/>
          </a:xfrm>
          <a:prstGeom prst="rect">
            <a:avLst/>
          </a:prstGeom>
        </p:spPr>
        <p:txBody>
          <a:bodyPr vert="horz"/>
          <a:lstStyle>
            <a:lvl1pPr marL="230188" indent="-230188">
              <a:lnSpc>
                <a:spcPct val="100000"/>
              </a:lnSpc>
              <a:spcBef>
                <a:spcPts val="480"/>
              </a:spcBef>
              <a:spcAft>
                <a:spcPts val="0"/>
              </a:spcAft>
              <a:buClr>
                <a:schemeClr val="bg2"/>
              </a:buClr>
              <a:buFont typeface="Wingdings" charset="2"/>
              <a:buChar char="§"/>
              <a:defRPr sz="2000">
                <a:solidFill>
                  <a:schemeClr val="bg1"/>
                </a:solidFill>
              </a:defRPr>
            </a:lvl1pPr>
            <a:lvl2pPr marL="800100" indent="-342900">
              <a:lnSpc>
                <a:spcPct val="100000"/>
              </a:lnSpc>
              <a:spcBef>
                <a:spcPts val="480"/>
              </a:spcBef>
              <a:spcAft>
                <a:spcPts val="0"/>
              </a:spcAft>
              <a:buFont typeface="Arial" panose="020B0604020202020204" pitchFamily="34" charset="0"/>
              <a:buChar char="•"/>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text</a:t>
            </a:r>
          </a:p>
          <a:p>
            <a:pPr lvl="1"/>
            <a:r>
              <a:rPr lang="en-US" dirty="0"/>
              <a:t>edit</a:t>
            </a:r>
          </a:p>
        </p:txBody>
      </p:sp>
      <p:sp>
        <p:nvSpPr>
          <p:cNvPr id="16" name="Text Placeholder 10"/>
          <p:cNvSpPr>
            <a:spLocks noGrp="1"/>
          </p:cNvSpPr>
          <p:nvPr>
            <p:ph type="body" sz="quarter" idx="14" hasCustomPrompt="1"/>
          </p:nvPr>
        </p:nvSpPr>
        <p:spPr>
          <a:xfrm>
            <a:off x="364918" y="3750881"/>
            <a:ext cx="8329820" cy="933832"/>
          </a:xfrm>
          <a:prstGeom prst="rect">
            <a:avLst/>
          </a:prstGeom>
        </p:spPr>
        <p:txBody>
          <a:bodyPr vert="horz"/>
          <a:lstStyle>
            <a:lvl1pPr marL="230188" marR="0" indent="-230188" algn="l" defTabSz="457200" rtl="0" eaLnBrk="1" fontAlgn="base" latinLnBrk="0" hangingPunct="1">
              <a:lnSpc>
                <a:spcPct val="100000"/>
              </a:lnSpc>
              <a:spcBef>
                <a:spcPts val="480"/>
              </a:spcBef>
              <a:spcAft>
                <a:spcPts val="0"/>
              </a:spcAft>
              <a:buClr>
                <a:schemeClr val="bg2"/>
              </a:buClr>
              <a:buSzTx/>
              <a:buFont typeface="Wingdings" charset="2"/>
              <a:buChar char="§"/>
              <a:tabLst/>
              <a:defRPr sz="2000">
                <a:solidFill>
                  <a:schemeClr val="bg1"/>
                </a:solidFill>
              </a:defRPr>
            </a:lvl1pPr>
            <a:lvl2pPr marL="457200" indent="0">
              <a:spcBef>
                <a:spcPts val="480"/>
              </a:spcBef>
              <a:spcAft>
                <a:spcPts val="0"/>
              </a:spcAft>
              <a:buNone/>
              <a:defRPr lang="en-US" sz="2000" kern="1200" dirty="0" smtClean="0">
                <a:solidFill>
                  <a:schemeClr val="bg1"/>
                </a:solidFill>
                <a:latin typeface="+mn-lt"/>
                <a:ea typeface="ＭＳ Ｐゴシック" charset="0"/>
                <a:cs typeface="+mn-cs"/>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text</a:t>
            </a:r>
          </a:p>
          <a:p>
            <a:pPr marL="800100" marR="0" lvl="1" indent="-342900" algn="l" defTabSz="457200" rtl="0" eaLnBrk="1" fontAlgn="base" latinLnBrk="0" hangingPunct="1">
              <a:lnSpc>
                <a:spcPct val="100000"/>
              </a:lnSpc>
              <a:spcBef>
                <a:spcPct val="20000"/>
              </a:spcBef>
              <a:spcAft>
                <a:spcPct val="0"/>
              </a:spcAft>
              <a:buClr>
                <a:schemeClr val="bg2"/>
              </a:buClr>
              <a:buSzTx/>
              <a:buFont typeface="Arial" panose="020B0604020202020204" pitchFamily="34" charset="0"/>
              <a:buChar char="•"/>
              <a:tabLst/>
              <a:defRPr/>
            </a:pPr>
            <a:r>
              <a:rPr lang="en-US" dirty="0"/>
              <a:t>edit</a:t>
            </a:r>
          </a:p>
          <a:p>
            <a:pPr lvl="0"/>
            <a:endParaRPr lang="en-US" dirty="0"/>
          </a:p>
        </p:txBody>
      </p:sp>
      <p:sp>
        <p:nvSpPr>
          <p:cNvPr id="17" name="Text Placeholder 5"/>
          <p:cNvSpPr>
            <a:spLocks noGrp="1"/>
          </p:cNvSpPr>
          <p:nvPr>
            <p:ph type="body" sz="quarter" idx="15" hasCustomPrompt="1"/>
          </p:nvPr>
        </p:nvSpPr>
        <p:spPr>
          <a:xfrm>
            <a:off x="358664" y="3289062"/>
            <a:ext cx="8336074"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9" name="Title 2">
            <a:extLst>
              <a:ext uri="{FF2B5EF4-FFF2-40B4-BE49-F238E27FC236}">
                <a16:creationId xmlns:a16="http://schemas.microsoft.com/office/drawing/2014/main" id="{145F3AA6-2226-402A-B4CB-E3CA84FA9093}"/>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1172569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Page, Landscape">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360314" y="1244601"/>
            <a:ext cx="8334424" cy="3469640"/>
          </a:xfrm>
          <a:prstGeom prst="rect">
            <a:avLst/>
          </a:prstGeom>
        </p:spPr>
        <p:txBody>
          <a:bodyPr vert="horz"/>
          <a:lstStyle>
            <a:lvl1pPr marL="230188" indent="-230188">
              <a:lnSpc>
                <a:spcPct val="100000"/>
              </a:lnSpc>
              <a:spcBef>
                <a:spcPts val="480"/>
              </a:spcBef>
              <a:spcAft>
                <a:spcPts val="0"/>
              </a:spcAft>
              <a:buClr>
                <a:schemeClr val="bg2"/>
              </a:buClr>
              <a:buFont typeface="Wingdings" charset="2"/>
              <a:buChar char="§"/>
              <a:defRPr sz="2000">
                <a:solidFill>
                  <a:schemeClr val="bg1"/>
                </a:solidFill>
              </a:defRPr>
            </a:lvl1pPr>
            <a:lvl2pPr marL="800100" indent="-342900">
              <a:lnSpc>
                <a:spcPct val="100000"/>
              </a:lnSpc>
              <a:spcBef>
                <a:spcPts val="480"/>
              </a:spcBef>
              <a:buClr>
                <a:schemeClr val="bg2"/>
              </a:buClr>
              <a:buFont typeface="Arial"/>
              <a:buChar char="•"/>
              <a:defRPr sz="1800">
                <a:solidFill>
                  <a:schemeClr val="bg1"/>
                </a:solidFill>
              </a:defRPr>
            </a:lvl2pPr>
            <a:lvl3pPr marL="1257300" indent="-342900">
              <a:lnSpc>
                <a:spcPct val="100000"/>
              </a:lnSpc>
              <a:spcBef>
                <a:spcPts val="480"/>
              </a:spcBef>
              <a:buClr>
                <a:schemeClr val="bg2"/>
              </a:buClr>
              <a:buSzPct val="50000"/>
              <a:buFont typeface="Wingdings" charset="2"/>
              <a:buChar char="u"/>
              <a:defRPr sz="1800" baseline="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text</a:t>
            </a:r>
          </a:p>
          <a:p>
            <a:pPr lvl="1"/>
            <a:r>
              <a:rPr lang="en-US" dirty="0"/>
              <a:t>Second level</a:t>
            </a:r>
          </a:p>
          <a:p>
            <a:pPr lvl="2"/>
            <a:r>
              <a:rPr lang="en-US" dirty="0"/>
              <a:t>Third level</a:t>
            </a:r>
          </a:p>
        </p:txBody>
      </p:sp>
      <p:sp>
        <p:nvSpPr>
          <p:cNvPr id="6" name="Title 2">
            <a:extLst>
              <a:ext uri="{FF2B5EF4-FFF2-40B4-BE49-F238E27FC236}">
                <a16:creationId xmlns:a16="http://schemas.microsoft.com/office/drawing/2014/main" id="{D80B3391-2564-47EC-9AF5-795BB5D2FD63}"/>
              </a:ext>
            </a:extLst>
          </p:cNvPr>
          <p:cNvSpPr>
            <a:spLocks noGrp="1"/>
          </p:cNvSpPr>
          <p:nvPr>
            <p:ph type="title"/>
          </p:nvPr>
        </p:nvSpPr>
        <p:spPr>
          <a:xfrm>
            <a:off x="358664" y="267551"/>
            <a:ext cx="7751456" cy="570650"/>
          </a:xfrm>
          <a:prstGeom prst="rect">
            <a:avLst/>
          </a:prstGeom>
        </p:spPr>
        <p:txBody>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6757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Subhead">
    <p:spTree>
      <p:nvGrpSpPr>
        <p:cNvPr id="1" name=""/>
        <p:cNvGrpSpPr/>
        <p:nvPr/>
      </p:nvGrpSpPr>
      <p:grpSpPr>
        <a:xfrm>
          <a:off x="0" y="0"/>
          <a:ext cx="0" cy="0"/>
          <a:chOff x="0" y="0"/>
          <a:chExt cx="0" cy="0"/>
        </a:xfrm>
      </p:grpSpPr>
      <p:sp>
        <p:nvSpPr>
          <p:cNvPr id="14" name="Text Placeholder 5"/>
          <p:cNvSpPr>
            <a:spLocks noGrp="1"/>
          </p:cNvSpPr>
          <p:nvPr>
            <p:ph type="body" sz="quarter" idx="11"/>
          </p:nvPr>
        </p:nvSpPr>
        <p:spPr>
          <a:xfrm>
            <a:off x="364918" y="1249365"/>
            <a:ext cx="8329819"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5" name="Text Placeholder 10"/>
          <p:cNvSpPr>
            <a:spLocks noGrp="1"/>
          </p:cNvSpPr>
          <p:nvPr>
            <p:ph type="body" sz="quarter" idx="13"/>
          </p:nvPr>
        </p:nvSpPr>
        <p:spPr>
          <a:xfrm>
            <a:off x="360314" y="1711182"/>
            <a:ext cx="8334424" cy="1570183"/>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p:txBody>
      </p:sp>
      <p:sp>
        <p:nvSpPr>
          <p:cNvPr id="16" name="Text Placeholder 10"/>
          <p:cNvSpPr>
            <a:spLocks noGrp="1"/>
          </p:cNvSpPr>
          <p:nvPr>
            <p:ph type="body" sz="quarter" idx="14"/>
          </p:nvPr>
        </p:nvSpPr>
        <p:spPr>
          <a:xfrm>
            <a:off x="364918" y="3750881"/>
            <a:ext cx="8329820" cy="933832"/>
          </a:xfrm>
          <a:prstGeom prst="rect">
            <a:avLst/>
          </a:prstGeom>
        </p:spPr>
        <p:txBody>
          <a:bodyPr vert="horz"/>
          <a:lstStyle>
            <a:lvl1pPr marL="0" indent="0">
              <a:spcBef>
                <a:spcPts val="0"/>
              </a:spcBef>
              <a:spcAft>
                <a:spcPts val="0"/>
              </a:spcAft>
              <a:buClr>
                <a:schemeClr val="bg2"/>
              </a:buClr>
              <a:buFont typeface="Wingdings" charset="2"/>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p:txBody>
      </p:sp>
      <p:sp>
        <p:nvSpPr>
          <p:cNvPr id="17" name="Text Placeholder 5"/>
          <p:cNvSpPr>
            <a:spLocks noGrp="1"/>
          </p:cNvSpPr>
          <p:nvPr>
            <p:ph type="body" sz="quarter" idx="15"/>
          </p:nvPr>
        </p:nvSpPr>
        <p:spPr>
          <a:xfrm>
            <a:off x="358664" y="3289062"/>
            <a:ext cx="8336074" cy="454121"/>
          </a:xfrm>
          <a:prstGeom prst="rect">
            <a:avLst/>
          </a:prstGeom>
        </p:spPr>
        <p:txBody>
          <a:bodyPr vert="horz"/>
          <a:lstStyle>
            <a:lvl1pPr marL="0" indent="0">
              <a:spcBef>
                <a:spcPts val="0"/>
              </a:spcBef>
              <a:spcAft>
                <a:spcPts val="600"/>
              </a:spcAft>
              <a:buNone/>
              <a:defRPr sz="2400">
                <a:solidFill>
                  <a:schemeClr val="bg2"/>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9" name="Title 2">
            <a:extLst>
              <a:ext uri="{FF2B5EF4-FFF2-40B4-BE49-F238E27FC236}">
                <a16:creationId xmlns:a16="http://schemas.microsoft.com/office/drawing/2014/main" id="{549F68E5-DF81-408C-8458-BF86244285FA}"/>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083545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6FD21E4-D255-4595-BD00-A72DA71E67AF}"/>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
        <p:nvSpPr>
          <p:cNvPr id="9" name="Text Placeholder 10">
            <a:extLst>
              <a:ext uri="{FF2B5EF4-FFF2-40B4-BE49-F238E27FC236}">
                <a16:creationId xmlns:a16="http://schemas.microsoft.com/office/drawing/2014/main" id="{4CDB106D-62CB-47C1-BC2B-19DC40598C2D}"/>
              </a:ext>
            </a:extLst>
          </p:cNvPr>
          <p:cNvSpPr>
            <a:spLocks noGrp="1"/>
          </p:cNvSpPr>
          <p:nvPr>
            <p:ph type="body" sz="quarter" idx="13"/>
          </p:nvPr>
        </p:nvSpPr>
        <p:spPr>
          <a:xfrm>
            <a:off x="360314" y="1244600"/>
            <a:ext cx="8334424" cy="3548159"/>
          </a:xfrm>
          <a:prstGeom prst="rect">
            <a:avLst/>
          </a:prstGeom>
        </p:spPr>
        <p:txBody>
          <a:bodyPr vert="horz"/>
          <a:lstStyle>
            <a:lvl1pPr marL="0" indent="0">
              <a:lnSpc>
                <a:spcPct val="100000"/>
              </a:lnSpc>
              <a:spcBef>
                <a:spcPts val="0"/>
              </a:spcBef>
              <a:spcAft>
                <a:spcPts val="0"/>
              </a:spcAft>
              <a:buClr>
                <a:schemeClr val="bg2"/>
              </a:buClr>
              <a:buFont typeface="Arial" panose="020B0604020202020204" pitchFamily="34" charset="0"/>
              <a:buNone/>
              <a:defRPr sz="2000">
                <a:solidFill>
                  <a:schemeClr val="bg1"/>
                </a:solidFill>
              </a:defRPr>
            </a:lvl1pPr>
            <a:lvl2pPr marL="800100" indent="-342900">
              <a:buClr>
                <a:schemeClr val="bg2"/>
              </a:buClr>
              <a:buFont typeface="Arial"/>
              <a:buChar char="•"/>
              <a:defRPr sz="2000">
                <a:solidFill>
                  <a:schemeClr val="tx1"/>
                </a:solidFill>
              </a:defRPr>
            </a:lvl2pPr>
            <a:lvl3pPr marL="1257300" indent="-342900">
              <a:buClr>
                <a:schemeClr val="bg2"/>
              </a:buClr>
              <a:buSzPct val="50000"/>
              <a:buFont typeface="Wingdings" charset="2"/>
              <a:buChar char="u"/>
              <a:defRPr sz="2000" baseline="0">
                <a:solidFill>
                  <a:schemeClr val="tx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49149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Image, 1 Line Title">
    <p:spTree>
      <p:nvGrpSpPr>
        <p:cNvPr id="1" name=""/>
        <p:cNvGrpSpPr/>
        <p:nvPr/>
      </p:nvGrpSpPr>
      <p:grpSpPr>
        <a:xfrm>
          <a:off x="0" y="0"/>
          <a:ext cx="0" cy="0"/>
          <a:chOff x="0" y="0"/>
          <a:chExt cx="0" cy="0"/>
        </a:xfrm>
      </p:grpSpPr>
      <p:sp>
        <p:nvSpPr>
          <p:cNvPr id="7" name="Content Placeholder 4"/>
          <p:cNvSpPr>
            <a:spLocks noGrp="1"/>
          </p:cNvSpPr>
          <p:nvPr>
            <p:ph sz="quarter" idx="14" hasCustomPrompt="1"/>
          </p:nvPr>
        </p:nvSpPr>
        <p:spPr>
          <a:xfrm>
            <a:off x="465138" y="947738"/>
            <a:ext cx="8224837" cy="3740150"/>
          </a:xfrm>
          <a:prstGeom prst="rect">
            <a:avLst/>
          </a:prstGeom>
        </p:spPr>
        <p:txBody>
          <a:bodyPr vert="horz"/>
          <a:lstStyle>
            <a:lvl1pPr marL="0" indent="0">
              <a:buNone/>
              <a:defRPr>
                <a:solidFill>
                  <a:schemeClr val="bg1"/>
                </a:solidFill>
              </a:defRPr>
            </a:lvl1pPr>
          </a:lstStyle>
          <a:p>
            <a:pPr lvl="0"/>
            <a:r>
              <a:rPr lang="en-US" noProof="0" dirty="0"/>
              <a:t>Drag picture to placeholder or click icon to add</a:t>
            </a:r>
          </a:p>
        </p:txBody>
      </p:sp>
      <p:sp>
        <p:nvSpPr>
          <p:cNvPr id="6" name="Title 2">
            <a:extLst>
              <a:ext uri="{FF2B5EF4-FFF2-40B4-BE49-F238E27FC236}">
                <a16:creationId xmlns:a16="http://schemas.microsoft.com/office/drawing/2014/main" id="{E16D6E81-6AB8-46AE-A1A1-077FCFA759CB}"/>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296305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 Left, Image to Right">
    <p:spTree>
      <p:nvGrpSpPr>
        <p:cNvPr id="1" name=""/>
        <p:cNvGrpSpPr/>
        <p:nvPr/>
      </p:nvGrpSpPr>
      <p:grpSpPr>
        <a:xfrm>
          <a:off x="0" y="0"/>
          <a:ext cx="0" cy="0"/>
          <a:chOff x="0" y="0"/>
          <a:chExt cx="0" cy="0"/>
        </a:xfrm>
      </p:grpSpPr>
      <p:sp>
        <p:nvSpPr>
          <p:cNvPr id="8" name="Content Placeholder 4"/>
          <p:cNvSpPr>
            <a:spLocks noGrp="1"/>
          </p:cNvSpPr>
          <p:nvPr>
            <p:ph sz="quarter" idx="16" hasCustomPrompt="1"/>
          </p:nvPr>
        </p:nvSpPr>
        <p:spPr>
          <a:xfrm>
            <a:off x="4564304" y="954424"/>
            <a:ext cx="4125671" cy="3733464"/>
          </a:xfrm>
          <a:prstGeom prst="rect">
            <a:avLst/>
          </a:prstGeom>
        </p:spPr>
        <p:txBody>
          <a:bodyPr vert="horz"/>
          <a:lstStyle>
            <a:lvl1pPr marL="0" indent="0">
              <a:buNone/>
              <a:defRPr>
                <a:solidFill>
                  <a:schemeClr val="bg1"/>
                </a:solidFill>
              </a:defRPr>
            </a:lvl1pPr>
          </a:lstStyle>
          <a:p>
            <a:pPr lvl="0"/>
            <a:r>
              <a:rPr lang="en-US" noProof="0" dirty="0"/>
              <a:t>Drag picture to placeholder or click icon to add</a:t>
            </a:r>
          </a:p>
        </p:txBody>
      </p:sp>
      <p:sp>
        <p:nvSpPr>
          <p:cNvPr id="7" name="Title 2">
            <a:extLst>
              <a:ext uri="{FF2B5EF4-FFF2-40B4-BE49-F238E27FC236}">
                <a16:creationId xmlns:a16="http://schemas.microsoft.com/office/drawing/2014/main" id="{7F864493-0737-4D1C-B822-3BBC0977EA9E}"/>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
        <p:nvSpPr>
          <p:cNvPr id="10" name="Text Placeholder 10">
            <a:extLst>
              <a:ext uri="{FF2B5EF4-FFF2-40B4-BE49-F238E27FC236}">
                <a16:creationId xmlns:a16="http://schemas.microsoft.com/office/drawing/2014/main" id="{4C8EA698-E9CD-4BD3-B9B2-F9DD0D09F051}"/>
              </a:ext>
            </a:extLst>
          </p:cNvPr>
          <p:cNvSpPr>
            <a:spLocks noGrp="1"/>
          </p:cNvSpPr>
          <p:nvPr>
            <p:ph type="body" sz="quarter" idx="14" hasCustomPrompt="1"/>
          </p:nvPr>
        </p:nvSpPr>
        <p:spPr>
          <a:xfrm>
            <a:off x="352137" y="954424"/>
            <a:ext cx="4078576" cy="3733464"/>
          </a:xfrm>
          <a:prstGeom prst="rect">
            <a:avLst/>
          </a:prstGeom>
        </p:spPr>
        <p:txBody>
          <a:bodyPr vert="horz"/>
          <a:lstStyle>
            <a:lvl1pPr marL="0" indent="0">
              <a:spcBef>
                <a:spcPts val="480"/>
              </a:spcBef>
              <a:spcAft>
                <a:spcPts val="0"/>
              </a:spcAft>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text</a:t>
            </a:r>
          </a:p>
        </p:txBody>
      </p:sp>
    </p:spTree>
    <p:extLst>
      <p:ext uri="{BB962C8B-B14F-4D97-AF65-F5344CB8AC3E}">
        <p14:creationId xmlns:p14="http://schemas.microsoft.com/office/powerpoint/2010/main" val="311080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to Left, Image to Right">
    <p:spTree>
      <p:nvGrpSpPr>
        <p:cNvPr id="1" name=""/>
        <p:cNvGrpSpPr/>
        <p:nvPr/>
      </p:nvGrpSpPr>
      <p:grpSpPr>
        <a:xfrm>
          <a:off x="0" y="0"/>
          <a:ext cx="0" cy="0"/>
          <a:chOff x="0" y="0"/>
          <a:chExt cx="0" cy="0"/>
        </a:xfrm>
      </p:grpSpPr>
      <p:sp>
        <p:nvSpPr>
          <p:cNvPr id="10" name="Content Placeholder 4"/>
          <p:cNvSpPr>
            <a:spLocks noGrp="1"/>
          </p:cNvSpPr>
          <p:nvPr>
            <p:ph sz="quarter" idx="16" hasCustomPrompt="1"/>
          </p:nvPr>
        </p:nvSpPr>
        <p:spPr>
          <a:xfrm>
            <a:off x="4556125" y="954423"/>
            <a:ext cx="4133850" cy="3733465"/>
          </a:xfrm>
          <a:prstGeom prst="rect">
            <a:avLst/>
          </a:prstGeom>
        </p:spPr>
        <p:txBody>
          <a:bodyPr vert="horz"/>
          <a:lstStyle>
            <a:lvl1pPr marL="0" indent="0">
              <a:buNone/>
              <a:defRPr>
                <a:solidFill>
                  <a:schemeClr val="bg1"/>
                </a:solidFill>
              </a:defRPr>
            </a:lvl1pPr>
          </a:lstStyle>
          <a:p>
            <a:pPr lvl="0"/>
            <a:r>
              <a:rPr lang="en-US" noProof="0" dirty="0"/>
              <a:t>Drag picture to placeholder or click icon to add</a:t>
            </a:r>
          </a:p>
        </p:txBody>
      </p:sp>
      <p:sp>
        <p:nvSpPr>
          <p:cNvPr id="7" name="Title 2">
            <a:extLst>
              <a:ext uri="{FF2B5EF4-FFF2-40B4-BE49-F238E27FC236}">
                <a16:creationId xmlns:a16="http://schemas.microsoft.com/office/drawing/2014/main" id="{C09807B5-5270-4C51-B79C-14B60632504A}"/>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
        <p:nvSpPr>
          <p:cNvPr id="8" name="Text Placeholder 2">
            <a:extLst>
              <a:ext uri="{FF2B5EF4-FFF2-40B4-BE49-F238E27FC236}">
                <a16:creationId xmlns:a16="http://schemas.microsoft.com/office/drawing/2014/main" id="{8E67A2B6-D298-4678-98A4-2A4019ED2C89}"/>
              </a:ext>
            </a:extLst>
          </p:cNvPr>
          <p:cNvSpPr>
            <a:spLocks noGrp="1"/>
          </p:cNvSpPr>
          <p:nvPr>
            <p:ph type="body" sz="quarter" idx="17"/>
          </p:nvPr>
        </p:nvSpPr>
        <p:spPr>
          <a:xfrm>
            <a:off x="358664" y="982036"/>
            <a:ext cx="3984736" cy="3678238"/>
          </a:xfrm>
          <a:prstGeom prst="rect">
            <a:avLst/>
          </a:prstGeom>
        </p:spPr>
        <p:txBody>
          <a:bodyPr/>
          <a:lstStyle>
            <a:lvl1pPr>
              <a:spcBef>
                <a:spcPts val="480"/>
              </a:spcBef>
              <a:defRPr sz="2000">
                <a:solidFill>
                  <a:schemeClr val="bg1"/>
                </a:solidFill>
              </a:defRPr>
            </a:lvl1pPr>
            <a:lvl2pPr>
              <a:spcBef>
                <a:spcPts val="480"/>
              </a:spcBef>
              <a:defRPr sz="1800">
                <a:solidFill>
                  <a:schemeClr val="bg1"/>
                </a:solidFill>
              </a:defRPr>
            </a:lvl2pPr>
            <a:lvl3pPr>
              <a:spcBef>
                <a:spcPts val="480"/>
              </a:spcBef>
              <a:defRPr sz="1800">
                <a:solidFill>
                  <a:schemeClr val="bg1"/>
                </a:solidFill>
              </a:defRPr>
            </a:lvl3pPr>
            <a:lvl4pPr>
              <a:spcBef>
                <a:spcPts val="480"/>
              </a:spcBef>
              <a:defRPr sz="1800">
                <a:solidFill>
                  <a:schemeClr val="bg1"/>
                </a:solidFill>
              </a:defRPr>
            </a:lvl4pPr>
            <a:lvl5pPr>
              <a:spcBef>
                <a:spcPts val="480"/>
              </a:spcBef>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5586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to Left, Bullets to Right">
    <p:spTree>
      <p:nvGrpSpPr>
        <p:cNvPr id="1" name=""/>
        <p:cNvGrpSpPr/>
        <p:nvPr/>
      </p:nvGrpSpPr>
      <p:grpSpPr>
        <a:xfrm>
          <a:off x="0" y="0"/>
          <a:ext cx="0" cy="0"/>
          <a:chOff x="0" y="0"/>
          <a:chExt cx="0" cy="0"/>
        </a:xfrm>
      </p:grpSpPr>
      <p:sp>
        <p:nvSpPr>
          <p:cNvPr id="8" name="Content Placeholder 4"/>
          <p:cNvSpPr>
            <a:spLocks noGrp="1"/>
          </p:cNvSpPr>
          <p:nvPr>
            <p:ph sz="quarter" idx="15" hasCustomPrompt="1"/>
          </p:nvPr>
        </p:nvSpPr>
        <p:spPr>
          <a:xfrm>
            <a:off x="1" y="0"/>
            <a:ext cx="4579696" cy="5143500"/>
          </a:xfrm>
          <a:prstGeom prst="rect">
            <a:avLst/>
          </a:prstGeom>
        </p:spPr>
        <p:txBody>
          <a:bodyPr vert="horz"/>
          <a:lstStyle>
            <a:lvl1pPr marL="346075" indent="0">
              <a:buNone/>
              <a:tabLst/>
              <a:defRPr>
                <a:solidFill>
                  <a:schemeClr val="bg1"/>
                </a:solidFill>
              </a:defRPr>
            </a:lvl1pPr>
          </a:lstStyle>
          <a:p>
            <a:pPr lvl="0"/>
            <a:r>
              <a:rPr lang="en-US" noProof="0" dirty="0"/>
              <a:t>Drag picture to placeholder or click icon to add</a:t>
            </a:r>
          </a:p>
        </p:txBody>
      </p:sp>
      <p:sp>
        <p:nvSpPr>
          <p:cNvPr id="7" name="Title 2">
            <a:extLst>
              <a:ext uri="{FF2B5EF4-FFF2-40B4-BE49-F238E27FC236}">
                <a16:creationId xmlns:a16="http://schemas.microsoft.com/office/drawing/2014/main" id="{12598B12-DBAC-4662-AE17-9DB53FC141F7}"/>
              </a:ext>
            </a:extLst>
          </p:cNvPr>
          <p:cNvSpPr>
            <a:spLocks noGrp="1"/>
          </p:cNvSpPr>
          <p:nvPr>
            <p:ph type="title" hasCustomPrompt="1"/>
          </p:nvPr>
        </p:nvSpPr>
        <p:spPr>
          <a:xfrm>
            <a:off x="4810604" y="267551"/>
            <a:ext cx="3299515" cy="570650"/>
          </a:xfrm>
          <a:prstGeom prst="rect">
            <a:avLst/>
          </a:prstGeom>
        </p:spPr>
        <p:txBody>
          <a:bodyPr/>
          <a:lstStyle>
            <a:lvl1pPr algn="l">
              <a:defRPr sz="3200"/>
            </a:lvl1pPr>
          </a:lstStyle>
          <a:p>
            <a:r>
              <a:rPr lang="en-US" dirty="0"/>
              <a:t>Click to edit title</a:t>
            </a:r>
          </a:p>
        </p:txBody>
      </p:sp>
      <p:sp>
        <p:nvSpPr>
          <p:cNvPr id="12" name="Text Placeholder 2">
            <a:extLst>
              <a:ext uri="{FF2B5EF4-FFF2-40B4-BE49-F238E27FC236}">
                <a16:creationId xmlns:a16="http://schemas.microsoft.com/office/drawing/2014/main" id="{15170E5B-827C-4460-B8E8-CB3C5512AE74}"/>
              </a:ext>
            </a:extLst>
          </p:cNvPr>
          <p:cNvSpPr>
            <a:spLocks noGrp="1"/>
          </p:cNvSpPr>
          <p:nvPr>
            <p:ph type="body" sz="quarter" idx="17"/>
          </p:nvPr>
        </p:nvSpPr>
        <p:spPr>
          <a:xfrm>
            <a:off x="4810604" y="1007140"/>
            <a:ext cx="3984736" cy="3678238"/>
          </a:xfrm>
          <a:prstGeom prst="rect">
            <a:avLst/>
          </a:prstGeom>
        </p:spPr>
        <p:txBody>
          <a:bodyPr/>
          <a:lstStyle>
            <a:lvl1pPr>
              <a:spcBef>
                <a:spcPts val="480"/>
              </a:spcBef>
              <a:defRPr sz="2000">
                <a:solidFill>
                  <a:schemeClr val="bg1"/>
                </a:solidFill>
              </a:defRPr>
            </a:lvl1pPr>
            <a:lvl2pPr>
              <a:spcBef>
                <a:spcPts val="480"/>
              </a:spcBef>
              <a:defRPr sz="1800">
                <a:solidFill>
                  <a:schemeClr val="bg1"/>
                </a:solidFill>
              </a:defRPr>
            </a:lvl2pPr>
            <a:lvl3pPr>
              <a:spcBef>
                <a:spcPts val="480"/>
              </a:spcBef>
              <a:defRPr sz="1800">
                <a:solidFill>
                  <a:schemeClr val="bg1"/>
                </a:solidFill>
              </a:defRPr>
            </a:lvl3pPr>
            <a:lvl4pPr>
              <a:spcBef>
                <a:spcPts val="480"/>
              </a:spcBef>
              <a:defRPr sz="1800">
                <a:solidFill>
                  <a:schemeClr val="bg1"/>
                </a:solidFill>
              </a:defRPr>
            </a:lvl4pPr>
            <a:lvl5pPr>
              <a:spcBef>
                <a:spcPts val="480"/>
              </a:spcBef>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617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10" name="Rectangle 9"/>
          <p:cNvSpPr/>
          <p:nvPr userDrawn="1"/>
        </p:nvSpPr>
        <p:spPr>
          <a:xfrm>
            <a:off x="469419" y="1185381"/>
            <a:ext cx="2738438" cy="481012"/>
          </a:xfrm>
          <a:prstGeom prst="rect">
            <a:avLst/>
          </a:prstGeom>
          <a:solidFill>
            <a:srgbClr val="1F6E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sp>
        <p:nvSpPr>
          <p:cNvPr id="12" name="Rectangle 11"/>
          <p:cNvSpPr/>
          <p:nvPr userDrawn="1"/>
        </p:nvSpPr>
        <p:spPr>
          <a:xfrm>
            <a:off x="469419" y="1931554"/>
            <a:ext cx="2738438" cy="481013"/>
          </a:xfrm>
          <a:prstGeom prst="rect">
            <a:avLst/>
          </a:prstGeom>
          <a:solidFill>
            <a:srgbClr val="179C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sp>
        <p:nvSpPr>
          <p:cNvPr id="13" name="Rectangle 12"/>
          <p:cNvSpPr/>
          <p:nvPr userDrawn="1"/>
        </p:nvSpPr>
        <p:spPr>
          <a:xfrm>
            <a:off x="469419" y="2677728"/>
            <a:ext cx="2738438" cy="481012"/>
          </a:xfrm>
          <a:prstGeom prst="rect">
            <a:avLst/>
          </a:prstGeom>
          <a:solidFill>
            <a:srgbClr val="3DC2C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sp>
        <p:nvSpPr>
          <p:cNvPr id="14" name="Rectangle 13"/>
          <p:cNvSpPr/>
          <p:nvPr userDrawn="1"/>
        </p:nvSpPr>
        <p:spPr>
          <a:xfrm>
            <a:off x="469419" y="3423901"/>
            <a:ext cx="2738438" cy="481013"/>
          </a:xfrm>
          <a:prstGeom prst="rect">
            <a:avLst/>
          </a:prstGeom>
          <a:solidFill>
            <a:srgbClr val="3DBC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sp>
        <p:nvSpPr>
          <p:cNvPr id="15" name="Rectangle 14"/>
          <p:cNvSpPr/>
          <p:nvPr userDrawn="1"/>
        </p:nvSpPr>
        <p:spPr>
          <a:xfrm>
            <a:off x="469419" y="4170074"/>
            <a:ext cx="2738438" cy="479425"/>
          </a:xfrm>
          <a:prstGeom prst="rect">
            <a:avLst/>
          </a:prstGeom>
          <a:solidFill>
            <a:srgbClr val="7EC5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sp>
        <p:nvSpPr>
          <p:cNvPr id="7" name="Text Placeholder 6"/>
          <p:cNvSpPr>
            <a:spLocks noGrp="1"/>
          </p:cNvSpPr>
          <p:nvPr>
            <p:ph type="body" sz="quarter" idx="11" hasCustomPrompt="1"/>
          </p:nvPr>
        </p:nvSpPr>
        <p:spPr>
          <a:xfrm>
            <a:off x="3363912" y="1185381"/>
            <a:ext cx="5330825" cy="481012"/>
          </a:xfrm>
          <a:prstGeom prst="rect">
            <a:avLst/>
          </a:prstGeom>
        </p:spPr>
        <p:txBody>
          <a:bodyPr vert="horz" anchor="ctr" anchorCtr="0"/>
          <a:lstStyle>
            <a:lvl1pPr marL="0" indent="0" algn="l">
              <a:buNone/>
              <a:defRPr sz="16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7" name="Text Placeholder 16"/>
          <p:cNvSpPr>
            <a:spLocks noGrp="1"/>
          </p:cNvSpPr>
          <p:nvPr>
            <p:ph type="body" sz="quarter" idx="12" hasCustomPrompt="1"/>
          </p:nvPr>
        </p:nvSpPr>
        <p:spPr>
          <a:xfrm>
            <a:off x="721832" y="1281545"/>
            <a:ext cx="2216631" cy="285365"/>
          </a:xfrm>
          <a:prstGeom prst="rect">
            <a:avLst/>
          </a:prstGeom>
        </p:spPr>
        <p:txBody>
          <a:bodyPr vert="horz" anchor="ctr" anchorCtr="0"/>
          <a:lstStyle>
            <a:lvl1pPr marL="0" indent="0" algn="ctr">
              <a:buNone/>
              <a:defRPr sz="1800">
                <a:solidFill>
                  <a:schemeClr val="tx1"/>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dirty="0"/>
              <a:t>Click to edit text</a:t>
            </a:r>
          </a:p>
        </p:txBody>
      </p:sp>
      <p:sp>
        <p:nvSpPr>
          <p:cNvPr id="18" name="Text Placeholder 16"/>
          <p:cNvSpPr>
            <a:spLocks noGrp="1"/>
          </p:cNvSpPr>
          <p:nvPr>
            <p:ph type="body" sz="quarter" idx="13" hasCustomPrompt="1"/>
          </p:nvPr>
        </p:nvSpPr>
        <p:spPr>
          <a:xfrm>
            <a:off x="721832" y="2029306"/>
            <a:ext cx="2216631" cy="285365"/>
          </a:xfrm>
          <a:prstGeom prst="rect">
            <a:avLst/>
          </a:prstGeom>
        </p:spPr>
        <p:txBody>
          <a:bodyPr vert="horz" anchor="ctr" anchorCtr="0"/>
          <a:lstStyle>
            <a:lvl1pPr marL="0" indent="0" algn="ctr">
              <a:buNone/>
              <a:defRPr sz="1800">
                <a:solidFill>
                  <a:schemeClr val="tx1"/>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dirty="0"/>
              <a:t>Click to edit text</a:t>
            </a:r>
          </a:p>
        </p:txBody>
      </p:sp>
      <p:sp>
        <p:nvSpPr>
          <p:cNvPr id="19" name="Text Placeholder 16"/>
          <p:cNvSpPr>
            <a:spLocks noGrp="1"/>
          </p:cNvSpPr>
          <p:nvPr>
            <p:ph type="body" sz="quarter" idx="14" hasCustomPrompt="1"/>
          </p:nvPr>
        </p:nvSpPr>
        <p:spPr>
          <a:xfrm>
            <a:off x="721832" y="2777067"/>
            <a:ext cx="2216631" cy="285365"/>
          </a:xfrm>
          <a:prstGeom prst="rect">
            <a:avLst/>
          </a:prstGeom>
        </p:spPr>
        <p:txBody>
          <a:bodyPr vert="horz" anchor="ctr" anchorCtr="0"/>
          <a:lstStyle>
            <a:lvl1pPr marL="0" indent="0" algn="ctr">
              <a:buNone/>
              <a:defRPr sz="1800">
                <a:solidFill>
                  <a:schemeClr val="tx1"/>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dirty="0"/>
              <a:t>Click to edit text</a:t>
            </a:r>
          </a:p>
        </p:txBody>
      </p:sp>
      <p:sp>
        <p:nvSpPr>
          <p:cNvPr id="20" name="Text Placeholder 16"/>
          <p:cNvSpPr>
            <a:spLocks noGrp="1"/>
          </p:cNvSpPr>
          <p:nvPr>
            <p:ph type="body" sz="quarter" idx="15" hasCustomPrompt="1"/>
          </p:nvPr>
        </p:nvSpPr>
        <p:spPr>
          <a:xfrm>
            <a:off x="721832" y="3524828"/>
            <a:ext cx="2216631" cy="285365"/>
          </a:xfrm>
          <a:prstGeom prst="rect">
            <a:avLst/>
          </a:prstGeom>
        </p:spPr>
        <p:txBody>
          <a:bodyPr vert="horz" anchor="ctr" anchorCtr="0"/>
          <a:lstStyle>
            <a:lvl1pPr marL="0" indent="0" algn="ctr">
              <a:buNone/>
              <a:defRPr sz="1800">
                <a:solidFill>
                  <a:schemeClr val="tx1"/>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dirty="0"/>
              <a:t>Click to edit text</a:t>
            </a:r>
          </a:p>
        </p:txBody>
      </p:sp>
      <p:sp>
        <p:nvSpPr>
          <p:cNvPr id="21" name="Text Placeholder 16"/>
          <p:cNvSpPr>
            <a:spLocks noGrp="1"/>
          </p:cNvSpPr>
          <p:nvPr>
            <p:ph type="body" sz="quarter" idx="16" hasCustomPrompt="1"/>
          </p:nvPr>
        </p:nvSpPr>
        <p:spPr>
          <a:xfrm>
            <a:off x="721832" y="4272588"/>
            <a:ext cx="2216631" cy="285365"/>
          </a:xfrm>
          <a:prstGeom prst="rect">
            <a:avLst/>
          </a:prstGeom>
        </p:spPr>
        <p:txBody>
          <a:bodyPr vert="horz" anchor="ctr" anchorCtr="0"/>
          <a:lstStyle>
            <a:lvl1pPr marL="0" indent="0" algn="ctr">
              <a:buNone/>
              <a:defRPr sz="1800">
                <a:solidFill>
                  <a:schemeClr val="tx1"/>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dirty="0"/>
              <a:t>Click to edit text</a:t>
            </a:r>
          </a:p>
        </p:txBody>
      </p:sp>
      <p:sp>
        <p:nvSpPr>
          <p:cNvPr id="22" name="Text Placeholder 6"/>
          <p:cNvSpPr>
            <a:spLocks noGrp="1"/>
          </p:cNvSpPr>
          <p:nvPr>
            <p:ph type="body" sz="quarter" idx="17" hasCustomPrompt="1"/>
          </p:nvPr>
        </p:nvSpPr>
        <p:spPr>
          <a:xfrm>
            <a:off x="3363912" y="1927705"/>
            <a:ext cx="5330825" cy="481012"/>
          </a:xfrm>
          <a:prstGeom prst="rect">
            <a:avLst/>
          </a:prstGeom>
        </p:spPr>
        <p:txBody>
          <a:bodyPr vert="horz" anchor="ctr" anchorCtr="0"/>
          <a:lstStyle>
            <a:lvl1pPr marL="0" indent="0" algn="l">
              <a:buNone/>
              <a:defRPr sz="16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23" name="Text Placeholder 6"/>
          <p:cNvSpPr>
            <a:spLocks noGrp="1"/>
          </p:cNvSpPr>
          <p:nvPr>
            <p:ph type="body" sz="quarter" idx="18" hasCustomPrompt="1"/>
          </p:nvPr>
        </p:nvSpPr>
        <p:spPr>
          <a:xfrm>
            <a:off x="3363912" y="2677293"/>
            <a:ext cx="5330825" cy="481012"/>
          </a:xfrm>
          <a:prstGeom prst="rect">
            <a:avLst/>
          </a:prstGeom>
        </p:spPr>
        <p:txBody>
          <a:bodyPr vert="horz" anchor="ctr" anchorCtr="0"/>
          <a:lstStyle>
            <a:lvl1pPr marL="0" indent="0" algn="l">
              <a:buNone/>
              <a:defRPr sz="16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24" name="Text Placeholder 6"/>
          <p:cNvSpPr>
            <a:spLocks noGrp="1"/>
          </p:cNvSpPr>
          <p:nvPr>
            <p:ph type="body" sz="quarter" idx="19" hasCustomPrompt="1"/>
          </p:nvPr>
        </p:nvSpPr>
        <p:spPr>
          <a:xfrm>
            <a:off x="3363913" y="3423902"/>
            <a:ext cx="5330825" cy="481012"/>
          </a:xfrm>
          <a:prstGeom prst="rect">
            <a:avLst/>
          </a:prstGeom>
        </p:spPr>
        <p:txBody>
          <a:bodyPr vert="horz" anchor="ctr" anchorCtr="0"/>
          <a:lstStyle>
            <a:lvl1pPr marL="0" indent="0" algn="l">
              <a:buNone/>
              <a:defRPr sz="16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25" name="Text Placeholder 6"/>
          <p:cNvSpPr>
            <a:spLocks noGrp="1"/>
          </p:cNvSpPr>
          <p:nvPr>
            <p:ph type="body" sz="quarter" idx="20" hasCustomPrompt="1"/>
          </p:nvPr>
        </p:nvSpPr>
        <p:spPr>
          <a:xfrm>
            <a:off x="3363913" y="4167188"/>
            <a:ext cx="5330825" cy="481012"/>
          </a:xfrm>
          <a:prstGeom prst="rect">
            <a:avLst/>
          </a:prstGeom>
        </p:spPr>
        <p:txBody>
          <a:bodyPr vert="horz" anchor="ctr" anchorCtr="0"/>
          <a:lstStyle>
            <a:lvl1pPr marL="0" indent="0" algn="l">
              <a:buNone/>
              <a:defRPr sz="16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26" name="Title 2">
            <a:extLst>
              <a:ext uri="{FF2B5EF4-FFF2-40B4-BE49-F238E27FC236}">
                <a16:creationId xmlns:a16="http://schemas.microsoft.com/office/drawing/2014/main" id="{082C3B3A-0747-4B9E-9387-415B15989E85}"/>
              </a:ext>
            </a:extLst>
          </p:cNvPr>
          <p:cNvSpPr>
            <a:spLocks noGrp="1"/>
          </p:cNvSpPr>
          <p:nvPr>
            <p:ph type="title"/>
          </p:nvPr>
        </p:nvSpPr>
        <p:spPr>
          <a:xfrm>
            <a:off x="358664" y="267551"/>
            <a:ext cx="7751456" cy="570650"/>
          </a:xfrm>
          <a:prstGeom prst="rect">
            <a:avLst/>
          </a:prstGeo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07916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cxnSp>
        <p:nvCxnSpPr>
          <p:cNvPr id="5" name="Straight Connector 4"/>
          <p:cNvCxnSpPr/>
          <p:nvPr userDrawn="1"/>
        </p:nvCxnSpPr>
        <p:spPr>
          <a:xfrm>
            <a:off x="4130675" y="3176588"/>
            <a:ext cx="909638" cy="0"/>
          </a:xfrm>
          <a:prstGeom prst="line">
            <a:avLst/>
          </a:prstGeom>
          <a:ln>
            <a:solidFill>
              <a:srgbClr val="179CD6"/>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hasCustomPrompt="1"/>
          </p:nvPr>
        </p:nvSpPr>
        <p:spPr>
          <a:xfrm>
            <a:off x="914399" y="2417329"/>
            <a:ext cx="7316788" cy="497443"/>
          </a:xfrm>
          <a:prstGeom prst="rect">
            <a:avLst/>
          </a:prstGeom>
        </p:spPr>
        <p:txBody>
          <a:bodyPr vert="horz"/>
          <a:lstStyle>
            <a:lvl1pPr marL="0" indent="0" algn="ctr">
              <a:buNone/>
              <a:defRPr baseline="0">
                <a:solidFill>
                  <a:schemeClr val="bg1"/>
                </a:solidFill>
              </a:defRPr>
            </a:lvl1pPr>
          </a:lstStyle>
          <a:p>
            <a:pPr lvl="0"/>
            <a:r>
              <a:rPr lang="en-US" dirty="0"/>
              <a:t>Click to edit text</a:t>
            </a:r>
          </a:p>
        </p:txBody>
      </p:sp>
      <p:pic>
        <p:nvPicPr>
          <p:cNvPr id="10" name="Picture 9">
            <a:extLst>
              <a:ext uri="{FF2B5EF4-FFF2-40B4-BE49-F238E27FC236}">
                <a16:creationId xmlns:a16="http://schemas.microsoft.com/office/drawing/2014/main" id="{867D7C2B-2F0C-584E-9CA5-A924A6D10EA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7353"/>
          <a:stretch/>
        </p:blipFill>
        <p:spPr>
          <a:xfrm>
            <a:off x="8267700" y="7494"/>
            <a:ext cx="419100" cy="835655"/>
          </a:xfrm>
          <a:prstGeom prst="rect">
            <a:avLst/>
          </a:prstGeom>
        </p:spPr>
      </p:pic>
    </p:spTree>
    <p:extLst>
      <p:ext uri="{BB962C8B-B14F-4D97-AF65-F5344CB8AC3E}">
        <p14:creationId xmlns:p14="http://schemas.microsoft.com/office/powerpoint/2010/main" val="3312326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pen Area">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CD0FA75-BFB0-4CB8-A3A1-C7F72649576A}"/>
              </a:ext>
            </a:extLst>
          </p:cNvPr>
          <p:cNvSpPr>
            <a:spLocks noGrp="1"/>
          </p:cNvSpPr>
          <p:nvPr>
            <p:ph type="title"/>
          </p:nvPr>
        </p:nvSpPr>
        <p:spPr>
          <a:xfrm>
            <a:off x="358664" y="267551"/>
            <a:ext cx="7751456" cy="570650"/>
          </a:xfrm>
          <a:prstGeom prst="rect">
            <a:avLst/>
          </a:prstGeom>
        </p:spPr>
        <p:txBody>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0396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age with Subhead">
    <p:spTree>
      <p:nvGrpSpPr>
        <p:cNvPr id="1" name=""/>
        <p:cNvGrpSpPr/>
        <p:nvPr/>
      </p:nvGrpSpPr>
      <p:grpSpPr>
        <a:xfrm>
          <a:off x="0" y="0"/>
          <a:ext cx="0" cy="0"/>
          <a:chOff x="0" y="0"/>
          <a:chExt cx="0" cy="0"/>
        </a:xfrm>
      </p:grpSpPr>
      <p:cxnSp>
        <p:nvCxnSpPr>
          <p:cNvPr id="4" name="Straight Connector 3"/>
          <p:cNvCxnSpPr/>
          <p:nvPr userDrawn="1"/>
        </p:nvCxnSpPr>
        <p:spPr>
          <a:xfrm>
            <a:off x="4130675" y="3176588"/>
            <a:ext cx="909638" cy="0"/>
          </a:xfrm>
          <a:prstGeom prst="line">
            <a:avLst/>
          </a:prstGeom>
          <a:ln>
            <a:solidFill>
              <a:srgbClr val="179CD6"/>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hasCustomPrompt="1"/>
          </p:nvPr>
        </p:nvSpPr>
        <p:spPr>
          <a:xfrm>
            <a:off x="914399" y="2063267"/>
            <a:ext cx="7316788" cy="497443"/>
          </a:xfrm>
          <a:prstGeom prst="rect">
            <a:avLst/>
          </a:prstGeom>
        </p:spPr>
        <p:txBody>
          <a:bodyPr vert="horz"/>
          <a:lstStyle>
            <a:lvl1pPr marL="0" indent="0" algn="ctr">
              <a:buNone/>
              <a:defRPr baseline="0">
                <a:solidFill>
                  <a:schemeClr val="bg1"/>
                </a:solidFill>
              </a:defRPr>
            </a:lvl1pPr>
          </a:lstStyle>
          <a:p>
            <a:pPr lvl="0"/>
            <a:r>
              <a:rPr lang="en-US" dirty="0"/>
              <a:t>Click to edit text</a:t>
            </a:r>
          </a:p>
        </p:txBody>
      </p:sp>
      <p:sp>
        <p:nvSpPr>
          <p:cNvPr id="9" name="Text Placeholder 8"/>
          <p:cNvSpPr>
            <a:spLocks noGrp="1"/>
          </p:cNvSpPr>
          <p:nvPr>
            <p:ph type="body" sz="quarter" idx="11" hasCustomPrompt="1"/>
          </p:nvPr>
        </p:nvSpPr>
        <p:spPr>
          <a:xfrm>
            <a:off x="914399" y="2567434"/>
            <a:ext cx="7316787" cy="398987"/>
          </a:xfrm>
          <a:prstGeom prst="rect">
            <a:avLst/>
          </a:prstGeom>
        </p:spPr>
        <p:txBody>
          <a:bodyPr vert="horz"/>
          <a:lstStyle>
            <a:lvl1pPr marL="0" marR="0" indent="0" algn="ctr" defTabSz="457200" rtl="0" eaLnBrk="0" fontAlgn="base" latinLnBrk="0" hangingPunct="0">
              <a:lnSpc>
                <a:spcPct val="100000"/>
              </a:lnSpc>
              <a:spcBef>
                <a:spcPct val="20000"/>
              </a:spcBef>
              <a:spcAft>
                <a:spcPct val="0"/>
              </a:spcAft>
              <a:buClrTx/>
              <a:buSzTx/>
              <a:buFont typeface="Arial" charset="0"/>
              <a:buNone/>
              <a:tabLst/>
              <a:defRPr sz="1800" cap="all" baseline="0">
                <a:solidFill>
                  <a:schemeClr val="bg2"/>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a:t>Click to edit text</a:t>
            </a:r>
          </a:p>
        </p:txBody>
      </p:sp>
      <p:pic>
        <p:nvPicPr>
          <p:cNvPr id="11" name="Picture 10">
            <a:extLst>
              <a:ext uri="{FF2B5EF4-FFF2-40B4-BE49-F238E27FC236}">
                <a16:creationId xmlns:a16="http://schemas.microsoft.com/office/drawing/2014/main" id="{EC33E62A-BE6E-E246-878F-D94103BC66B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7353"/>
          <a:stretch/>
        </p:blipFill>
        <p:spPr>
          <a:xfrm>
            <a:off x="8267700" y="-1"/>
            <a:ext cx="419100" cy="835655"/>
          </a:xfrm>
          <a:prstGeom prst="rect">
            <a:avLst/>
          </a:prstGeom>
        </p:spPr>
      </p:pic>
    </p:spTree>
    <p:extLst>
      <p:ext uri="{BB962C8B-B14F-4D97-AF65-F5344CB8AC3E}">
        <p14:creationId xmlns:p14="http://schemas.microsoft.com/office/powerpoint/2010/main" val="344068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cxnSp>
        <p:nvCxnSpPr>
          <p:cNvPr id="3" name="Straight Connector 2"/>
          <p:cNvCxnSpPr/>
          <p:nvPr userDrawn="1"/>
        </p:nvCxnSpPr>
        <p:spPr>
          <a:xfrm>
            <a:off x="4130675" y="3176588"/>
            <a:ext cx="909638" cy="0"/>
          </a:xfrm>
          <a:prstGeom prst="line">
            <a:avLst/>
          </a:prstGeom>
          <a:ln>
            <a:solidFill>
              <a:srgbClr val="179CD6"/>
            </a:solidFill>
          </a:ln>
          <a:effectLst/>
        </p:spPr>
        <p:style>
          <a:lnRef idx="2">
            <a:schemeClr val="accent1"/>
          </a:lnRef>
          <a:fillRef idx="0">
            <a:schemeClr val="accent1"/>
          </a:fillRef>
          <a:effectRef idx="1">
            <a:schemeClr val="accent1"/>
          </a:effectRef>
          <a:fontRef idx="minor">
            <a:schemeClr val="tx1"/>
          </a:fontRef>
        </p:style>
      </p:cxnSp>
      <p:pic>
        <p:nvPicPr>
          <p:cNvPr id="4" name="Picture 2" descr="PPT-Cloc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49750" y="1822450"/>
            <a:ext cx="45402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hasCustomPrompt="1"/>
          </p:nvPr>
        </p:nvSpPr>
        <p:spPr>
          <a:xfrm>
            <a:off x="914399" y="2417329"/>
            <a:ext cx="7316788" cy="497443"/>
          </a:xfrm>
          <a:prstGeom prst="rect">
            <a:avLst/>
          </a:prstGeom>
        </p:spPr>
        <p:txBody>
          <a:bodyPr vert="horz"/>
          <a:lstStyle>
            <a:lvl1pPr marL="0" indent="0" algn="ctr">
              <a:buNone/>
              <a:defRPr baseline="0">
                <a:solidFill>
                  <a:schemeClr val="bg1"/>
                </a:solidFill>
              </a:defRPr>
            </a:lvl1pPr>
          </a:lstStyle>
          <a:p>
            <a:pPr lvl="0"/>
            <a:r>
              <a:rPr lang="en-US" dirty="0"/>
              <a:t>Click to edit text</a:t>
            </a:r>
          </a:p>
        </p:txBody>
      </p:sp>
      <p:pic>
        <p:nvPicPr>
          <p:cNvPr id="10" name="Picture 9">
            <a:extLst>
              <a:ext uri="{FF2B5EF4-FFF2-40B4-BE49-F238E27FC236}">
                <a16:creationId xmlns:a16="http://schemas.microsoft.com/office/drawing/2014/main" id="{D61324AB-0FE1-0849-9FB8-964F9EDCF29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7353"/>
          <a:stretch/>
        </p:blipFill>
        <p:spPr>
          <a:xfrm>
            <a:off x="8267700" y="-1"/>
            <a:ext cx="419100" cy="835655"/>
          </a:xfrm>
          <a:prstGeom prst="rect">
            <a:avLst/>
          </a:prstGeom>
        </p:spPr>
      </p:pic>
    </p:spTree>
    <p:extLst>
      <p:ext uri="{BB962C8B-B14F-4D97-AF65-F5344CB8AC3E}">
        <p14:creationId xmlns:p14="http://schemas.microsoft.com/office/powerpoint/2010/main" val="152646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cxnSp>
        <p:nvCxnSpPr>
          <p:cNvPr id="2" name="Straight Connector 1"/>
          <p:cNvCxnSpPr/>
          <p:nvPr userDrawn="1"/>
        </p:nvCxnSpPr>
        <p:spPr>
          <a:xfrm>
            <a:off x="4130675" y="3176588"/>
            <a:ext cx="909638" cy="0"/>
          </a:xfrm>
          <a:prstGeom prst="line">
            <a:avLst/>
          </a:prstGeom>
          <a:ln>
            <a:solidFill>
              <a:srgbClr val="179CD6"/>
            </a:solidFill>
          </a:ln>
          <a:effectLst/>
        </p:spPr>
        <p:style>
          <a:lnRef idx="2">
            <a:schemeClr val="accent1"/>
          </a:lnRef>
          <a:fillRef idx="0">
            <a:schemeClr val="accent1"/>
          </a:fillRef>
          <a:effectRef idx="1">
            <a:schemeClr val="accent1"/>
          </a:effectRef>
          <a:fontRef idx="minor">
            <a:schemeClr val="tx1"/>
          </a:fontRef>
        </p:style>
      </p:cxnSp>
      <p:pic>
        <p:nvPicPr>
          <p:cNvPr id="3" name="Picture 2" descr="PPT-Cloc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49750" y="1822450"/>
            <a:ext cx="45402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914400" y="2416175"/>
            <a:ext cx="73167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3200">
                <a:solidFill>
                  <a:schemeClr val="bg1"/>
                </a:solidFill>
                <a:latin typeface="Arial" charset="0"/>
              </a:rPr>
              <a:t>Coffee Break</a:t>
            </a:r>
          </a:p>
        </p:txBody>
      </p:sp>
      <p:pic>
        <p:nvPicPr>
          <p:cNvPr id="9" name="Picture 8">
            <a:extLst>
              <a:ext uri="{FF2B5EF4-FFF2-40B4-BE49-F238E27FC236}">
                <a16:creationId xmlns:a16="http://schemas.microsoft.com/office/drawing/2014/main" id="{7EC26C46-2679-1748-ABCA-F0E3BA6A075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7353"/>
          <a:stretch/>
        </p:blipFill>
        <p:spPr>
          <a:xfrm>
            <a:off x="8267700" y="-1"/>
            <a:ext cx="419100" cy="835655"/>
          </a:xfrm>
          <a:prstGeom prst="rect">
            <a:avLst/>
          </a:prstGeom>
        </p:spPr>
      </p:pic>
    </p:spTree>
    <p:extLst>
      <p:ext uri="{BB962C8B-B14F-4D97-AF65-F5344CB8AC3E}">
        <p14:creationId xmlns:p14="http://schemas.microsoft.com/office/powerpoint/2010/main" val="9874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cxnSp>
        <p:nvCxnSpPr>
          <p:cNvPr id="2" name="Straight Connector 1"/>
          <p:cNvCxnSpPr/>
          <p:nvPr userDrawn="1"/>
        </p:nvCxnSpPr>
        <p:spPr>
          <a:xfrm>
            <a:off x="4130675" y="3176588"/>
            <a:ext cx="909638" cy="0"/>
          </a:xfrm>
          <a:prstGeom prst="line">
            <a:avLst/>
          </a:prstGeom>
          <a:ln>
            <a:solidFill>
              <a:srgbClr val="179CD6"/>
            </a:solidFill>
          </a:ln>
          <a:effectLst/>
        </p:spPr>
        <p:style>
          <a:lnRef idx="2">
            <a:schemeClr val="accent1"/>
          </a:lnRef>
          <a:fillRef idx="0">
            <a:schemeClr val="accent1"/>
          </a:fillRef>
          <a:effectRef idx="1">
            <a:schemeClr val="accent1"/>
          </a:effectRef>
          <a:fontRef idx="minor">
            <a:schemeClr val="tx1"/>
          </a:fontRef>
        </p:style>
      </p:cxnSp>
      <p:pic>
        <p:nvPicPr>
          <p:cNvPr id="3" name="Picture 2" descr="PPT-Cloc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49750" y="1822450"/>
            <a:ext cx="45402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914400" y="2416175"/>
            <a:ext cx="73167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3200">
                <a:solidFill>
                  <a:schemeClr val="bg1"/>
                </a:solidFill>
                <a:latin typeface="Arial" charset="0"/>
              </a:rPr>
              <a:t>Lunch Break</a:t>
            </a:r>
          </a:p>
        </p:txBody>
      </p:sp>
      <p:pic>
        <p:nvPicPr>
          <p:cNvPr id="9" name="Picture 8">
            <a:extLst>
              <a:ext uri="{FF2B5EF4-FFF2-40B4-BE49-F238E27FC236}">
                <a16:creationId xmlns:a16="http://schemas.microsoft.com/office/drawing/2014/main" id="{09BA3C36-DA3D-574E-A636-006A1C8D1AF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7353"/>
          <a:stretch/>
        </p:blipFill>
        <p:spPr>
          <a:xfrm>
            <a:off x="8267700" y="-1"/>
            <a:ext cx="419100" cy="835655"/>
          </a:xfrm>
          <a:prstGeom prst="rect">
            <a:avLst/>
          </a:prstGeom>
        </p:spPr>
      </p:pic>
    </p:spTree>
    <p:extLst>
      <p:ext uri="{BB962C8B-B14F-4D97-AF65-F5344CB8AC3E}">
        <p14:creationId xmlns:p14="http://schemas.microsoft.com/office/powerpoint/2010/main" val="154691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Intro/Splash Page">
    <p:spTree>
      <p:nvGrpSpPr>
        <p:cNvPr id="1" name=""/>
        <p:cNvGrpSpPr/>
        <p:nvPr/>
      </p:nvGrpSpPr>
      <p:grpSpPr>
        <a:xfrm>
          <a:off x="0" y="0"/>
          <a:ext cx="0" cy="0"/>
          <a:chOff x="0" y="0"/>
          <a:chExt cx="0" cy="0"/>
        </a:xfrm>
      </p:grpSpPr>
      <p:pic>
        <p:nvPicPr>
          <p:cNvPr id="10" name="Picture 9" descr="Untitled-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42" y="0"/>
            <a:ext cx="5490458" cy="5143500"/>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5"/>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5" name="Text Placeholder 9"/>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2" name="Title 1">
            <a:extLst>
              <a:ext uri="{FF2B5EF4-FFF2-40B4-BE49-F238E27FC236}">
                <a16:creationId xmlns:a16="http://schemas.microsoft.com/office/drawing/2014/main" id="{EBD2DEC0-4970-4BF0-A5F8-695965C8BA68}"/>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8" name="Picture 7">
            <a:extLst>
              <a:ext uri="{FF2B5EF4-FFF2-40B4-BE49-F238E27FC236}">
                <a16:creationId xmlns:a16="http://schemas.microsoft.com/office/drawing/2014/main" id="{848F80C8-753B-8F44-A750-180EE2128C18}"/>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3653895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peaker Intro/Splash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42" y="2558"/>
            <a:ext cx="5490458" cy="5138383"/>
          </a:xfrm>
          <a:prstGeom prst="rect">
            <a:avLst/>
          </a:prstGeom>
        </p:spPr>
      </p:pic>
      <p:sp>
        <p:nvSpPr>
          <p:cNvPr id="7" name="Rectangle 6"/>
          <p:cNvSpPr/>
          <p:nvPr userDrawn="1"/>
        </p:nvSpPr>
        <p:spPr>
          <a:xfrm>
            <a:off x="1" y="3248025"/>
            <a:ext cx="9144000" cy="1087438"/>
          </a:xfrm>
          <a:prstGeom prst="rect">
            <a:avLst/>
          </a:prstGeom>
          <a:solidFill>
            <a:srgbClr val="1F6EB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5">
            <a:extLst>
              <a:ext uri="{FF2B5EF4-FFF2-40B4-BE49-F238E27FC236}">
                <a16:creationId xmlns:a16="http://schemas.microsoft.com/office/drawing/2014/main" id="{CFCD54B6-43B9-B148-86AB-58EE85559280}"/>
              </a:ext>
            </a:extLst>
          </p:cNvPr>
          <p:cNvSpPr>
            <a:spLocks noGrp="1"/>
          </p:cNvSpPr>
          <p:nvPr>
            <p:ph type="body" sz="quarter" idx="11" hasCustomPrompt="1"/>
          </p:nvPr>
        </p:nvSpPr>
        <p:spPr>
          <a:xfrm>
            <a:off x="368646" y="1822575"/>
            <a:ext cx="3133250" cy="998095"/>
          </a:xfrm>
          <a:prstGeom prst="rect">
            <a:avLst/>
          </a:prstGeom>
        </p:spPr>
        <p:txBody>
          <a:bodyPr vert="horz"/>
          <a:lstStyle>
            <a:lvl1pPr marL="0" indent="0">
              <a:spcBef>
                <a:spcPts val="0"/>
              </a:spcBef>
              <a:spcAft>
                <a:spcPts val="0"/>
              </a:spcAft>
              <a:buNone/>
              <a:defRPr sz="1800">
                <a:solidFill>
                  <a:schemeClr val="bg1"/>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text</a:t>
            </a:r>
          </a:p>
        </p:txBody>
      </p:sp>
      <p:sp>
        <p:nvSpPr>
          <p:cNvPr id="14" name="Text Placeholder 9">
            <a:extLst>
              <a:ext uri="{FF2B5EF4-FFF2-40B4-BE49-F238E27FC236}">
                <a16:creationId xmlns:a16="http://schemas.microsoft.com/office/drawing/2014/main" id="{32B6F411-43CA-5A46-9552-46C5B3373658}"/>
              </a:ext>
            </a:extLst>
          </p:cNvPr>
          <p:cNvSpPr>
            <a:spLocks noGrp="1"/>
          </p:cNvSpPr>
          <p:nvPr>
            <p:ph type="body" sz="quarter" idx="12" hasCustomPrompt="1"/>
          </p:nvPr>
        </p:nvSpPr>
        <p:spPr>
          <a:xfrm>
            <a:off x="373306" y="2828165"/>
            <a:ext cx="2615607" cy="315595"/>
          </a:xfrm>
          <a:prstGeom prst="rect">
            <a:avLst/>
          </a:prstGeom>
        </p:spPr>
        <p:txBody>
          <a:bodyPr vert="horz"/>
          <a:lstStyle>
            <a:lvl1pPr marL="0" indent="0">
              <a:buNone/>
              <a:defRPr sz="1400">
                <a:solidFill>
                  <a:schemeClr val="bg1"/>
                </a:solidFill>
              </a:defRPr>
            </a:lvl1pPr>
          </a:lstStyle>
          <a:p>
            <a:pPr lvl="0"/>
            <a:r>
              <a:rPr lang="en-US" dirty="0"/>
              <a:t>Month XX, 20XX</a:t>
            </a:r>
          </a:p>
        </p:txBody>
      </p:sp>
      <p:sp>
        <p:nvSpPr>
          <p:cNvPr id="15" name="Title 1">
            <a:extLst>
              <a:ext uri="{FF2B5EF4-FFF2-40B4-BE49-F238E27FC236}">
                <a16:creationId xmlns:a16="http://schemas.microsoft.com/office/drawing/2014/main" id="{74341257-2C4E-1647-BB39-6DB024271E6E}"/>
              </a:ext>
            </a:extLst>
          </p:cNvPr>
          <p:cNvSpPr>
            <a:spLocks noGrp="1"/>
          </p:cNvSpPr>
          <p:nvPr>
            <p:ph type="title" hasCustomPrompt="1"/>
          </p:nvPr>
        </p:nvSpPr>
        <p:spPr>
          <a:xfrm>
            <a:off x="373306" y="1241302"/>
            <a:ext cx="3133251" cy="654174"/>
          </a:xfrm>
          <a:prstGeom prst="rect">
            <a:avLst/>
          </a:prstGeom>
        </p:spPr>
        <p:txBody>
          <a:bodyPr/>
          <a:lstStyle>
            <a:lvl1pPr algn="l">
              <a:defRPr sz="2800">
                <a:solidFill>
                  <a:schemeClr val="bg1"/>
                </a:solidFill>
              </a:defRPr>
            </a:lvl1pPr>
          </a:lstStyle>
          <a:p>
            <a:r>
              <a:rPr lang="en-US" dirty="0"/>
              <a:t>Click to edit title</a:t>
            </a:r>
          </a:p>
        </p:txBody>
      </p:sp>
      <p:pic>
        <p:nvPicPr>
          <p:cNvPr id="16" name="Picture 15">
            <a:extLst>
              <a:ext uri="{FF2B5EF4-FFF2-40B4-BE49-F238E27FC236}">
                <a16:creationId xmlns:a16="http://schemas.microsoft.com/office/drawing/2014/main" id="{4D63734A-4B9F-3D4B-948B-FA7BA5785EEE}"/>
              </a:ext>
            </a:extLst>
          </p:cNvPr>
          <p:cNvPicPr>
            <a:picLocks noChangeAspect="1"/>
          </p:cNvPicPr>
          <p:nvPr userDrawn="1"/>
        </p:nvPicPr>
        <p:blipFill>
          <a:blip r:embed="rId3"/>
          <a:stretch>
            <a:fillRect/>
          </a:stretch>
        </p:blipFill>
        <p:spPr>
          <a:xfrm>
            <a:off x="457200" y="3521035"/>
            <a:ext cx="1336577" cy="565961"/>
          </a:xfrm>
          <a:prstGeom prst="rect">
            <a:avLst/>
          </a:prstGeom>
        </p:spPr>
      </p:pic>
    </p:spTree>
    <p:extLst>
      <p:ext uri="{BB962C8B-B14F-4D97-AF65-F5344CB8AC3E}">
        <p14:creationId xmlns:p14="http://schemas.microsoft.com/office/powerpoint/2010/main" val="233673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54" r:id="rId1"/>
    <p:sldLayoutId id="2147493655" r:id="rId2"/>
    <p:sldLayoutId id="2147493657" r:id="rId3"/>
    <p:sldLayoutId id="2147493658" r:id="rId4"/>
    <p:sldLayoutId id="2147493666" r:id="rId5"/>
    <p:sldLayoutId id="2147493667" r:id="rId6"/>
    <p:sldLayoutId id="2147493668"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03C0A-C315-7940-B0FA-4B1130AD5500}"/>
              </a:ext>
            </a:extLst>
          </p:cNvPr>
          <p:cNvSpPr txBox="1">
            <a:spLocks noChangeArrowheads="1"/>
          </p:cNvSpPr>
          <p:nvPr userDrawn="1"/>
        </p:nvSpPr>
        <p:spPr bwMode="auto">
          <a:xfrm>
            <a:off x="390208" y="4724083"/>
            <a:ext cx="2019061" cy="215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0" tIns="45710" rIns="91420" bIns="45710">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defRPr/>
            </a:pPr>
            <a:r>
              <a:rPr lang="en-US" sz="800">
                <a:solidFill>
                  <a:schemeClr val="bg1"/>
                </a:solidFill>
                <a:latin typeface="Arial" charset="0"/>
                <a:cs typeface="Arial" charset="0"/>
              </a:rPr>
              <a:t>©</a:t>
            </a:r>
            <a:fld id="{C08BCB78-85A0-B24F-995D-EC942C967EFE}" type="datetimeyyyy">
              <a:rPr lang="en-US" sz="800" smtClean="0">
                <a:solidFill>
                  <a:schemeClr val="bg1"/>
                </a:solidFill>
                <a:latin typeface="Arial" charset="0"/>
                <a:cs typeface="Arial" charset="0"/>
              </a:rPr>
              <a:t>2023</a:t>
            </a:fld>
            <a:r>
              <a:rPr lang="en-US" sz="800">
                <a:solidFill>
                  <a:schemeClr val="bg1"/>
                </a:solidFill>
                <a:latin typeface="Arial" charset="0"/>
                <a:cs typeface="Arial" charset="0"/>
              </a:rPr>
              <a:t> Nuclear Energy Institute</a:t>
            </a:r>
          </a:p>
        </p:txBody>
      </p:sp>
    </p:spTree>
    <p:extLst>
      <p:ext uri="{BB962C8B-B14F-4D97-AF65-F5344CB8AC3E}">
        <p14:creationId xmlns:p14="http://schemas.microsoft.com/office/powerpoint/2010/main" val="2691741185"/>
      </p:ext>
    </p:extLst>
  </p:cSld>
  <p:clrMap bg1="lt1" tx1="dk1" bg2="lt2" tx2="dk2" accent1="accent1" accent2="accent2" accent3="accent3" accent4="accent4" accent5="accent5" accent6="accent6" hlink="hlink" folHlink="folHlink"/>
  <p:sldLayoutIdLst>
    <p:sldLayoutId id="2147493739" r:id="rId1"/>
    <p:sldLayoutId id="2147493743" r:id="rId2"/>
    <p:sldLayoutId id="2147493744" r:id="rId3"/>
    <p:sldLayoutId id="2147493745" r:id="rId4"/>
    <p:sldLayoutId id="2147493746" r:id="rId5"/>
    <p:sldLayoutId id="2147493747" r:id="rId6"/>
    <p:sldLayoutId id="2147493755"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0115A6-C9F1-B943-9BCF-B95F7DE4EB79}"/>
              </a:ext>
            </a:extLst>
          </p:cNvPr>
          <p:cNvSpPr txBox="1">
            <a:spLocks noChangeArrowheads="1"/>
          </p:cNvSpPr>
          <p:nvPr userDrawn="1"/>
        </p:nvSpPr>
        <p:spPr bwMode="auto">
          <a:xfrm>
            <a:off x="6862808" y="4792759"/>
            <a:ext cx="2019061" cy="215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0" tIns="45710" rIns="91420" bIns="45710">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defRPr/>
            </a:pPr>
            <a:r>
              <a:rPr lang="en-US" sz="800">
                <a:solidFill>
                  <a:schemeClr val="bg1"/>
                </a:solidFill>
                <a:latin typeface="Arial" charset="0"/>
                <a:cs typeface="Arial" charset="0"/>
              </a:rPr>
              <a:t>©</a:t>
            </a:r>
            <a:fld id="{7C1476B7-02AD-CA45-B170-1F978AA642BA}" type="datetimeyyyy">
              <a:rPr lang="en-US" sz="800" smtClean="0">
                <a:solidFill>
                  <a:schemeClr val="bg1"/>
                </a:solidFill>
                <a:latin typeface="Arial" charset="0"/>
                <a:cs typeface="Arial" charset="0"/>
              </a:rPr>
              <a:t>2023</a:t>
            </a:fld>
            <a:r>
              <a:rPr lang="en-US" sz="800">
                <a:solidFill>
                  <a:schemeClr val="bg1"/>
                </a:solidFill>
                <a:latin typeface="Arial" charset="0"/>
                <a:cs typeface="Arial" charset="0"/>
              </a:rPr>
              <a:t> Nuclear Energy Institute       </a:t>
            </a:r>
            <a:fld id="{D519FB55-72DC-5348-8F65-89A86754C178}" type="slidenum">
              <a:rPr lang="en-US" sz="800" smtClean="0">
                <a:solidFill>
                  <a:schemeClr val="bg1"/>
                </a:solidFill>
                <a:latin typeface="Arial" charset="0"/>
                <a:cs typeface="Arial" charset="0"/>
              </a:rPr>
              <a:pPr>
                <a:defRPr/>
              </a:pPr>
              <a:t>‹#›</a:t>
            </a:fld>
            <a:endParaRPr lang="en-US" sz="800">
              <a:solidFill>
                <a:schemeClr val="bg1"/>
              </a:solidFill>
              <a:latin typeface="Arial" charset="0"/>
              <a:cs typeface="Arial" charset="0"/>
            </a:endParaRPr>
          </a:p>
        </p:txBody>
      </p:sp>
      <p:sp>
        <p:nvSpPr>
          <p:cNvPr id="4" name="Text Placeholder 3">
            <a:extLst>
              <a:ext uri="{FF2B5EF4-FFF2-40B4-BE49-F238E27FC236}">
                <a16:creationId xmlns:a16="http://schemas.microsoft.com/office/drawing/2014/main" id="{507204FE-C795-4EF2-BC49-3208ED2D349B}"/>
              </a:ext>
            </a:extLst>
          </p:cNvPr>
          <p:cNvSpPr>
            <a:spLocks noGrp="1"/>
          </p:cNvSpPr>
          <p:nvPr>
            <p:ph type="body" idx="1"/>
          </p:nvPr>
        </p:nvSpPr>
        <p:spPr>
          <a:xfrm>
            <a:off x="310730" y="1339851"/>
            <a:ext cx="8204620" cy="3292474"/>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5" name="Title Placeholder 4">
            <a:extLst>
              <a:ext uri="{FF2B5EF4-FFF2-40B4-BE49-F238E27FC236}">
                <a16:creationId xmlns:a16="http://schemas.microsoft.com/office/drawing/2014/main" id="{FFEE0B36-7D56-4AA9-8184-1CB47A1D96B4}"/>
              </a:ext>
            </a:extLst>
          </p:cNvPr>
          <p:cNvSpPr>
            <a:spLocks noGrp="1"/>
          </p:cNvSpPr>
          <p:nvPr>
            <p:ph type="title"/>
          </p:nvPr>
        </p:nvSpPr>
        <p:spPr>
          <a:xfrm>
            <a:off x="310730" y="274639"/>
            <a:ext cx="7811340" cy="563562"/>
          </a:xfrm>
          <a:prstGeom prst="rect">
            <a:avLst/>
          </a:prstGeom>
        </p:spPr>
        <p:txBody>
          <a:bodyPr vert="horz" lIns="91440" tIns="45720" rIns="91440" bIns="45720" rtlCol="0" anchor="t">
            <a:normAutofit/>
          </a:bodyPr>
          <a:lstStyle/>
          <a:p>
            <a:r>
              <a:rPr lang="en-US" dirty="0"/>
              <a:t>Click to edit Master title style</a:t>
            </a:r>
          </a:p>
        </p:txBody>
      </p:sp>
      <p:pic>
        <p:nvPicPr>
          <p:cNvPr id="8" name="Picture 7">
            <a:extLst>
              <a:ext uri="{FF2B5EF4-FFF2-40B4-BE49-F238E27FC236}">
                <a16:creationId xmlns:a16="http://schemas.microsoft.com/office/drawing/2014/main" id="{12D2CA1C-33AE-764A-B2A1-80ABCD8A6826}"/>
              </a:ext>
            </a:extLst>
          </p:cNvPr>
          <p:cNvPicPr>
            <a:picLocks noChangeAspect="1"/>
          </p:cNvPicPr>
          <p:nvPr userDrawn="1"/>
        </p:nvPicPr>
        <p:blipFill rotWithShape="1">
          <a:blip r:embed="rId18">
            <a:extLst>
              <a:ext uri="{28A0092B-C50C-407E-A947-70E740481C1C}">
                <a14:useLocalDpi xmlns:a14="http://schemas.microsoft.com/office/drawing/2010/main"/>
              </a:ext>
            </a:extLst>
          </a:blip>
          <a:srcRect t="7353"/>
          <a:stretch/>
        </p:blipFill>
        <p:spPr>
          <a:xfrm>
            <a:off x="8267700" y="-1"/>
            <a:ext cx="419100" cy="835655"/>
          </a:xfrm>
          <a:prstGeom prst="rect">
            <a:avLst/>
          </a:prstGeom>
        </p:spPr>
      </p:pic>
    </p:spTree>
    <p:extLst>
      <p:ext uri="{BB962C8B-B14F-4D97-AF65-F5344CB8AC3E}">
        <p14:creationId xmlns:p14="http://schemas.microsoft.com/office/powerpoint/2010/main" val="2795644443"/>
      </p:ext>
    </p:extLst>
  </p:cSld>
  <p:clrMap bg1="lt1" tx1="dk1" bg2="lt2" tx2="dk2" accent1="accent1" accent2="accent2" accent3="accent3" accent4="accent4" accent5="accent5" accent6="accent6" hlink="hlink" folHlink="folHlink"/>
  <p:sldLayoutIdLst>
    <p:sldLayoutId id="2147493716" r:id="rId1"/>
    <p:sldLayoutId id="2147493717" r:id="rId2"/>
    <p:sldLayoutId id="2147493718" r:id="rId3"/>
    <p:sldLayoutId id="2147493719" r:id="rId4"/>
    <p:sldLayoutId id="2147493720" r:id="rId5"/>
    <p:sldLayoutId id="2147493753" r:id="rId6"/>
    <p:sldLayoutId id="2147493722" r:id="rId7"/>
    <p:sldLayoutId id="2147493723" r:id="rId8"/>
    <p:sldLayoutId id="2147493724" r:id="rId9"/>
    <p:sldLayoutId id="2147493725" r:id="rId10"/>
    <p:sldLayoutId id="2147493726" r:id="rId11"/>
    <p:sldLayoutId id="2147493727" r:id="rId12"/>
    <p:sldLayoutId id="2147493728" r:id="rId13"/>
    <p:sldLayoutId id="2147493729" r:id="rId14"/>
    <p:sldLayoutId id="2147493731" r:id="rId15"/>
    <p:sldLayoutId id="2147493735" r:id="rId16"/>
  </p:sldLayoutIdLst>
  <p:txStyles>
    <p:titleStyle>
      <a:lvl1pPr algn="l" defTabSz="457200" rtl="0" eaLnBrk="1" fontAlgn="base" hangingPunct="1">
        <a:spcBef>
          <a:spcPct val="0"/>
        </a:spcBef>
        <a:spcAft>
          <a:spcPct val="0"/>
        </a:spcAft>
        <a:defRPr sz="3200" kern="1200">
          <a:solidFill>
            <a:schemeClr val="bg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ts val="480"/>
        </a:spcBef>
        <a:spcAft>
          <a:spcPct val="0"/>
        </a:spcAft>
        <a:buClr>
          <a:schemeClr val="bg2"/>
        </a:buClr>
        <a:buFont typeface="Wingdings" panose="05000000000000000000" pitchFamily="2" charset="2"/>
        <a:buChar char="§"/>
        <a:defRPr sz="20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ts val="480"/>
        </a:spcBef>
        <a:spcAft>
          <a:spcPct val="0"/>
        </a:spcAft>
        <a:buClr>
          <a:schemeClr val="bg2"/>
        </a:buClr>
        <a:buFont typeface="Arial" panose="020B0604020202020204" pitchFamily="34" charset="0"/>
        <a:buChar char="•"/>
        <a:defRPr sz="1800" kern="1200">
          <a:solidFill>
            <a:schemeClr val="bg1"/>
          </a:solidFill>
          <a:latin typeface="+mn-lt"/>
          <a:ea typeface="ＭＳ Ｐゴシック" charset="0"/>
          <a:cs typeface="+mn-cs"/>
        </a:defRPr>
      </a:lvl2pPr>
      <a:lvl3pPr marL="1143000" indent="-228600" algn="l" defTabSz="457200" rtl="0" eaLnBrk="1" fontAlgn="base" hangingPunct="1">
        <a:spcBef>
          <a:spcPts val="480"/>
        </a:spcBef>
        <a:spcAft>
          <a:spcPct val="0"/>
        </a:spcAft>
        <a:buClr>
          <a:schemeClr val="bg2"/>
        </a:buClr>
        <a:buSzPct val="50000"/>
        <a:buFont typeface="Wingdings" panose="05000000000000000000" pitchFamily="2" charset="2"/>
        <a:buChar char="u"/>
        <a:defRPr sz="18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bg2"/>
        </a:buClr>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bg2"/>
        </a:buClr>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BD2B01-CA67-4EEB-9315-27D892CCF78A}"/>
              </a:ext>
            </a:extLst>
          </p:cNvPr>
          <p:cNvSpPr>
            <a:spLocks noGrp="1"/>
          </p:cNvSpPr>
          <p:nvPr>
            <p:ph type="body" sz="quarter" idx="12"/>
          </p:nvPr>
        </p:nvSpPr>
        <p:spPr/>
        <p:txBody>
          <a:bodyPr/>
          <a:lstStyle/>
          <a:p>
            <a:r>
              <a:rPr lang="en-US" dirty="0"/>
              <a:t>April 2023</a:t>
            </a:r>
          </a:p>
        </p:txBody>
      </p:sp>
      <p:sp>
        <p:nvSpPr>
          <p:cNvPr id="4" name="Title 3">
            <a:extLst>
              <a:ext uri="{FF2B5EF4-FFF2-40B4-BE49-F238E27FC236}">
                <a16:creationId xmlns:a16="http://schemas.microsoft.com/office/drawing/2014/main" id="{84B971C7-29F8-4873-9285-797007D143CA}"/>
              </a:ext>
            </a:extLst>
          </p:cNvPr>
          <p:cNvSpPr>
            <a:spLocks noGrp="1"/>
          </p:cNvSpPr>
          <p:nvPr>
            <p:ph type="title"/>
          </p:nvPr>
        </p:nvSpPr>
        <p:spPr>
          <a:xfrm>
            <a:off x="368645" y="750851"/>
            <a:ext cx="3133251" cy="911694"/>
          </a:xfrm>
        </p:spPr>
        <p:txBody>
          <a:bodyPr/>
          <a:lstStyle/>
          <a:p>
            <a:r>
              <a:rPr lang="en-US" dirty="0"/>
              <a:t>Neutron Absorber Performance</a:t>
            </a:r>
          </a:p>
        </p:txBody>
      </p:sp>
      <p:sp>
        <p:nvSpPr>
          <p:cNvPr id="2" name="Text Placeholder 1">
            <a:extLst>
              <a:ext uri="{FF2B5EF4-FFF2-40B4-BE49-F238E27FC236}">
                <a16:creationId xmlns:a16="http://schemas.microsoft.com/office/drawing/2014/main" id="{4FC0C28E-C8AC-407E-BCEA-E30EBE011679}"/>
              </a:ext>
            </a:extLst>
          </p:cNvPr>
          <p:cNvSpPr>
            <a:spLocks noGrp="1"/>
          </p:cNvSpPr>
          <p:nvPr>
            <p:ph type="body" sz="quarter" idx="11"/>
          </p:nvPr>
        </p:nvSpPr>
        <p:spPr/>
        <p:txBody>
          <a:bodyPr/>
          <a:lstStyle/>
          <a:p>
            <a:r>
              <a:rPr lang="en-US" dirty="0"/>
              <a:t>Matt Eyre</a:t>
            </a:r>
          </a:p>
        </p:txBody>
      </p:sp>
    </p:spTree>
    <p:extLst>
      <p:ext uri="{BB962C8B-B14F-4D97-AF65-F5344CB8AC3E}">
        <p14:creationId xmlns:p14="http://schemas.microsoft.com/office/powerpoint/2010/main" val="178890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856F9-2A25-0258-919C-2118ABA0B684}"/>
              </a:ext>
            </a:extLst>
          </p:cNvPr>
          <p:cNvSpPr>
            <a:spLocks noGrp="1"/>
          </p:cNvSpPr>
          <p:nvPr>
            <p:ph type="body" sz="quarter" idx="13"/>
          </p:nvPr>
        </p:nvSpPr>
        <p:spPr/>
        <p:txBody>
          <a:bodyPr>
            <a:normAutofit fontScale="92500" lnSpcReduction="10000"/>
          </a:bodyPr>
          <a:lstStyle/>
          <a:p>
            <a:r>
              <a:rPr lang="en-US" dirty="0"/>
              <a:t>Good</a:t>
            </a:r>
          </a:p>
          <a:p>
            <a:pPr lvl="1"/>
            <a:r>
              <a:rPr lang="en-US" dirty="0"/>
              <a:t>MAXUS, Metamic, BORALCAN, Talbor, Bortec, etc.</a:t>
            </a:r>
          </a:p>
          <a:p>
            <a:pPr lvl="2"/>
            <a:r>
              <a:rPr lang="en-US" dirty="0"/>
              <a:t>Fully dense aluminum-boron-carbide mixed metal composite</a:t>
            </a:r>
          </a:p>
          <a:p>
            <a:pPr lvl="2"/>
            <a:r>
              <a:rPr lang="en-US" dirty="0"/>
              <a:t>Likely to meet criticality performance requirements for life of plant</a:t>
            </a:r>
          </a:p>
          <a:p>
            <a:pPr lvl="1"/>
            <a:r>
              <a:rPr lang="en-US" dirty="0"/>
              <a:t>My opinion – add BORAL</a:t>
            </a:r>
          </a:p>
          <a:p>
            <a:pPr lvl="2"/>
            <a:r>
              <a:rPr lang="en-US" dirty="0"/>
              <a:t>Aluminum clad aluminum-boron-carbide cermet</a:t>
            </a:r>
          </a:p>
          <a:p>
            <a:pPr lvl="2"/>
            <a:r>
              <a:rPr lang="en-US" dirty="0"/>
              <a:t>Also likely to meet criticality performance requirements for life of plant</a:t>
            </a:r>
          </a:p>
          <a:p>
            <a:r>
              <a:rPr lang="en-US" dirty="0"/>
              <a:t>Bad</a:t>
            </a:r>
          </a:p>
          <a:p>
            <a:pPr lvl="1"/>
            <a:r>
              <a:rPr lang="en-US" dirty="0"/>
              <a:t>BORAFLEX</a:t>
            </a:r>
          </a:p>
          <a:p>
            <a:pPr lvl="2"/>
            <a:r>
              <a:rPr lang="en-US" dirty="0"/>
              <a:t>Polymer-based boron-carbide-silica</a:t>
            </a:r>
          </a:p>
          <a:p>
            <a:pPr lvl="2"/>
            <a:r>
              <a:rPr lang="en-US" dirty="0"/>
              <a:t>Cannot meet criticality performance requirements for life of plant </a:t>
            </a:r>
          </a:p>
          <a:p>
            <a:pPr lvl="1"/>
            <a:endParaRPr lang="en-US" dirty="0"/>
          </a:p>
        </p:txBody>
      </p:sp>
      <p:sp>
        <p:nvSpPr>
          <p:cNvPr id="3" name="Title 2">
            <a:extLst>
              <a:ext uri="{FF2B5EF4-FFF2-40B4-BE49-F238E27FC236}">
                <a16:creationId xmlns:a16="http://schemas.microsoft.com/office/drawing/2014/main" id="{920765D3-F717-4043-7C21-EAED6E67226A}"/>
              </a:ext>
            </a:extLst>
          </p:cNvPr>
          <p:cNvSpPr>
            <a:spLocks noGrp="1"/>
          </p:cNvSpPr>
          <p:nvPr>
            <p:ph type="title"/>
          </p:nvPr>
        </p:nvSpPr>
        <p:spPr/>
        <p:txBody>
          <a:bodyPr>
            <a:normAutofit fontScale="90000"/>
          </a:bodyPr>
          <a:lstStyle/>
          <a:p>
            <a:r>
              <a:rPr lang="en-US" dirty="0"/>
              <a:t>Neutron Absorbers – Good, Bad &amp; Ugly*</a:t>
            </a:r>
          </a:p>
        </p:txBody>
      </p:sp>
      <p:sp>
        <p:nvSpPr>
          <p:cNvPr id="4" name="TextBox 3">
            <a:extLst>
              <a:ext uri="{FF2B5EF4-FFF2-40B4-BE49-F238E27FC236}">
                <a16:creationId xmlns:a16="http://schemas.microsoft.com/office/drawing/2014/main" id="{BE572DFF-BAC3-FB0A-E908-616D2BF938F3}"/>
              </a:ext>
            </a:extLst>
          </p:cNvPr>
          <p:cNvSpPr txBox="1"/>
          <p:nvPr/>
        </p:nvSpPr>
        <p:spPr>
          <a:xfrm>
            <a:off x="906087" y="4737449"/>
            <a:ext cx="1645002" cy="276999"/>
          </a:xfrm>
          <a:prstGeom prst="rect">
            <a:avLst/>
          </a:prstGeom>
          <a:noFill/>
        </p:spPr>
        <p:txBody>
          <a:bodyPr wrap="none" rtlCol="0">
            <a:spAutoFit/>
          </a:bodyPr>
          <a:lstStyle/>
          <a:p>
            <a:pPr algn="l">
              <a:buClr>
                <a:schemeClr val="bg2"/>
              </a:buClr>
            </a:pPr>
            <a:r>
              <a:rPr lang="en-US" sz="1200" dirty="0">
                <a:solidFill>
                  <a:schemeClr val="bg1"/>
                </a:solidFill>
                <a:latin typeface="+mj-lt"/>
              </a:rPr>
              <a:t>*Opinion of Matt Eyre</a:t>
            </a:r>
          </a:p>
        </p:txBody>
      </p:sp>
    </p:spTree>
    <p:extLst>
      <p:ext uri="{BB962C8B-B14F-4D97-AF65-F5344CB8AC3E}">
        <p14:creationId xmlns:p14="http://schemas.microsoft.com/office/powerpoint/2010/main" val="384629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BEF357-FF7E-47E1-3F63-4DC6595A90B6}"/>
              </a:ext>
            </a:extLst>
          </p:cNvPr>
          <p:cNvSpPr>
            <a:spLocks noGrp="1"/>
          </p:cNvSpPr>
          <p:nvPr>
            <p:ph type="body" sz="quarter" idx="13"/>
          </p:nvPr>
        </p:nvSpPr>
        <p:spPr/>
        <p:txBody>
          <a:bodyPr/>
          <a:lstStyle/>
          <a:p>
            <a:r>
              <a:rPr lang="en-US" dirty="0"/>
              <a:t>Ugly</a:t>
            </a:r>
          </a:p>
          <a:p>
            <a:pPr lvl="1"/>
            <a:r>
              <a:rPr lang="en-US" dirty="0"/>
              <a:t>Carborundum, Tetrabor</a:t>
            </a:r>
          </a:p>
          <a:p>
            <a:pPr lvl="2"/>
            <a:r>
              <a:rPr lang="en-US" dirty="0"/>
              <a:t>Borated Resin</a:t>
            </a:r>
          </a:p>
          <a:p>
            <a:pPr lvl="2"/>
            <a:r>
              <a:rPr lang="en-US" dirty="0"/>
              <a:t>May or may not meet criticality performance requirements for life of plant </a:t>
            </a:r>
          </a:p>
        </p:txBody>
      </p:sp>
      <p:sp>
        <p:nvSpPr>
          <p:cNvPr id="3" name="Title 2">
            <a:extLst>
              <a:ext uri="{FF2B5EF4-FFF2-40B4-BE49-F238E27FC236}">
                <a16:creationId xmlns:a16="http://schemas.microsoft.com/office/drawing/2014/main" id="{38F69492-D582-76FE-30E4-5BBE770AE9E5}"/>
              </a:ext>
            </a:extLst>
          </p:cNvPr>
          <p:cNvSpPr>
            <a:spLocks noGrp="1"/>
          </p:cNvSpPr>
          <p:nvPr>
            <p:ph type="title"/>
          </p:nvPr>
        </p:nvSpPr>
        <p:spPr/>
        <p:txBody>
          <a:bodyPr>
            <a:normAutofit fontScale="90000"/>
          </a:bodyPr>
          <a:lstStyle/>
          <a:p>
            <a:r>
              <a:rPr lang="en-US" dirty="0"/>
              <a:t>Neutron Absorbers – Good, Bad &amp; Ugly*	</a:t>
            </a:r>
          </a:p>
        </p:txBody>
      </p:sp>
      <p:sp>
        <p:nvSpPr>
          <p:cNvPr id="4" name="TextBox 3">
            <a:extLst>
              <a:ext uri="{FF2B5EF4-FFF2-40B4-BE49-F238E27FC236}">
                <a16:creationId xmlns:a16="http://schemas.microsoft.com/office/drawing/2014/main" id="{B57F43F1-C82E-7D36-BC8C-B7A4943C8AF9}"/>
              </a:ext>
            </a:extLst>
          </p:cNvPr>
          <p:cNvSpPr txBox="1"/>
          <p:nvPr/>
        </p:nvSpPr>
        <p:spPr>
          <a:xfrm>
            <a:off x="906087" y="4737449"/>
            <a:ext cx="1645002" cy="276999"/>
          </a:xfrm>
          <a:prstGeom prst="rect">
            <a:avLst/>
          </a:prstGeom>
          <a:noFill/>
        </p:spPr>
        <p:txBody>
          <a:bodyPr wrap="none" rtlCol="0">
            <a:spAutoFit/>
          </a:bodyPr>
          <a:lstStyle/>
          <a:p>
            <a:pPr algn="l">
              <a:buClr>
                <a:schemeClr val="bg2"/>
              </a:buClr>
            </a:pPr>
            <a:r>
              <a:rPr lang="en-US" sz="1200" dirty="0">
                <a:solidFill>
                  <a:schemeClr val="bg1"/>
                </a:solidFill>
                <a:latin typeface="+mj-lt"/>
              </a:rPr>
              <a:t>*Opinion of Matt Eyre</a:t>
            </a:r>
          </a:p>
        </p:txBody>
      </p:sp>
    </p:spTree>
    <p:extLst>
      <p:ext uri="{BB962C8B-B14F-4D97-AF65-F5344CB8AC3E}">
        <p14:creationId xmlns:p14="http://schemas.microsoft.com/office/powerpoint/2010/main" val="360788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7BAB9-170B-2335-B2A0-D4F1FD4F9FB1}"/>
              </a:ext>
            </a:extLst>
          </p:cNvPr>
          <p:cNvSpPr>
            <a:spLocks noGrp="1"/>
          </p:cNvSpPr>
          <p:nvPr>
            <p:ph type="body" sz="quarter" idx="13"/>
          </p:nvPr>
        </p:nvSpPr>
        <p:spPr/>
        <p:txBody>
          <a:bodyPr>
            <a:normAutofit fontScale="77500" lnSpcReduction="20000"/>
          </a:bodyPr>
          <a:lstStyle/>
          <a:p>
            <a:r>
              <a:rPr lang="en-US" dirty="0"/>
              <a:t>NEI 16-03 rev 1. and EPRI </a:t>
            </a:r>
            <a:r>
              <a:rPr lang="en-US" dirty="0" err="1"/>
              <a:t>i</a:t>
            </a:r>
            <a:r>
              <a:rPr lang="en-US" dirty="0"/>
              <a:t>-LAMP (2018)</a:t>
            </a:r>
          </a:p>
          <a:p>
            <a:pPr lvl="1"/>
            <a:r>
              <a:rPr lang="en-US" dirty="0"/>
              <a:t>Coupons rule!</a:t>
            </a:r>
          </a:p>
          <a:p>
            <a:pPr lvl="2"/>
            <a:r>
              <a:rPr lang="en-US" dirty="0"/>
              <a:t>Hope you have enough</a:t>
            </a:r>
          </a:p>
          <a:p>
            <a:pPr lvl="1"/>
            <a:r>
              <a:rPr lang="en-US" dirty="0"/>
              <a:t>Surrogate/sibling coupon (EPRI </a:t>
            </a:r>
            <a:r>
              <a:rPr lang="en-US" dirty="0" err="1"/>
              <a:t>i</a:t>
            </a:r>
            <a:r>
              <a:rPr lang="en-US" dirty="0"/>
              <a:t>-LAMP)</a:t>
            </a:r>
          </a:p>
          <a:p>
            <a:pPr lvl="2"/>
            <a:r>
              <a:rPr lang="en-US" dirty="0"/>
              <a:t>Lot of data wrangling</a:t>
            </a:r>
          </a:p>
          <a:p>
            <a:pPr lvl="2"/>
            <a:r>
              <a:rPr lang="en-US" dirty="0"/>
              <a:t>Need clear, explicit candidate screening criteria and operational boundaries</a:t>
            </a:r>
          </a:p>
          <a:p>
            <a:pPr lvl="1"/>
            <a:r>
              <a:rPr lang="en-US" dirty="0"/>
              <a:t>In-situ measurements provide imprecise picture</a:t>
            </a:r>
          </a:p>
          <a:p>
            <a:pPr lvl="2"/>
            <a:r>
              <a:rPr lang="en-US" dirty="0"/>
              <a:t>Inherent measurement uncertainties of in-situ equipment</a:t>
            </a:r>
          </a:p>
          <a:p>
            <a:pPr lvl="2"/>
            <a:r>
              <a:rPr lang="en-US" dirty="0"/>
              <a:t>Unavailability of individual panel areal density records</a:t>
            </a:r>
          </a:p>
          <a:p>
            <a:pPr lvl="2"/>
            <a:r>
              <a:rPr lang="en-US" dirty="0"/>
              <a:t>As-built construction of spent fuel pool racks</a:t>
            </a:r>
          </a:p>
          <a:p>
            <a:r>
              <a:rPr lang="en-US" dirty="0"/>
              <a:t>May be better to cut out a rack panel and make coupons</a:t>
            </a:r>
          </a:p>
          <a:p>
            <a:pPr lvl="1"/>
            <a:r>
              <a:rPr lang="en-US" sz="1700" dirty="0"/>
              <a:t>Once and done</a:t>
            </a:r>
          </a:p>
          <a:p>
            <a:pPr lvl="1"/>
            <a:r>
              <a:rPr lang="en-US" sz="1700" dirty="0"/>
              <a:t>Better argument for representation of specific spent fuel rack neutron absorbers</a:t>
            </a:r>
          </a:p>
          <a:p>
            <a:pPr lvl="1"/>
            <a:r>
              <a:rPr lang="en-US" sz="1700" dirty="0"/>
              <a:t>Utility/plant in control of its own fate</a:t>
            </a:r>
          </a:p>
          <a:p>
            <a:pPr lvl="2"/>
            <a:endParaRPr lang="en-US" dirty="0"/>
          </a:p>
        </p:txBody>
      </p:sp>
      <p:sp>
        <p:nvSpPr>
          <p:cNvPr id="3" name="Title 2">
            <a:extLst>
              <a:ext uri="{FF2B5EF4-FFF2-40B4-BE49-F238E27FC236}">
                <a16:creationId xmlns:a16="http://schemas.microsoft.com/office/drawing/2014/main" id="{9DA2CCF5-E5D9-C247-F780-32561C9ABA1F}"/>
              </a:ext>
            </a:extLst>
          </p:cNvPr>
          <p:cNvSpPr>
            <a:spLocks noGrp="1"/>
          </p:cNvSpPr>
          <p:nvPr>
            <p:ph type="title"/>
          </p:nvPr>
        </p:nvSpPr>
        <p:spPr/>
        <p:txBody>
          <a:bodyPr>
            <a:normAutofit fontScale="90000"/>
          </a:bodyPr>
          <a:lstStyle/>
          <a:p>
            <a:r>
              <a:rPr lang="en-US" dirty="0"/>
              <a:t>What Now?!*</a:t>
            </a:r>
          </a:p>
        </p:txBody>
      </p:sp>
      <p:sp>
        <p:nvSpPr>
          <p:cNvPr id="4" name="TextBox 3">
            <a:extLst>
              <a:ext uri="{FF2B5EF4-FFF2-40B4-BE49-F238E27FC236}">
                <a16:creationId xmlns:a16="http://schemas.microsoft.com/office/drawing/2014/main" id="{6DFA577D-27F3-D9A9-4843-643CF2DB46E6}"/>
              </a:ext>
            </a:extLst>
          </p:cNvPr>
          <p:cNvSpPr txBox="1"/>
          <p:nvPr/>
        </p:nvSpPr>
        <p:spPr>
          <a:xfrm>
            <a:off x="906087" y="4737449"/>
            <a:ext cx="1645002" cy="276999"/>
          </a:xfrm>
          <a:prstGeom prst="rect">
            <a:avLst/>
          </a:prstGeom>
          <a:noFill/>
        </p:spPr>
        <p:txBody>
          <a:bodyPr wrap="none" rtlCol="0">
            <a:spAutoFit/>
          </a:bodyPr>
          <a:lstStyle/>
          <a:p>
            <a:pPr algn="l">
              <a:buClr>
                <a:schemeClr val="bg2"/>
              </a:buClr>
            </a:pPr>
            <a:r>
              <a:rPr lang="en-US" sz="1200">
                <a:solidFill>
                  <a:schemeClr val="bg1"/>
                </a:solidFill>
                <a:latin typeface="+mj-lt"/>
              </a:rPr>
              <a:t>*Opinion of Matt Eyre</a:t>
            </a:r>
          </a:p>
        </p:txBody>
      </p:sp>
    </p:spTree>
    <p:extLst>
      <p:ext uri="{BB962C8B-B14F-4D97-AF65-F5344CB8AC3E}">
        <p14:creationId xmlns:p14="http://schemas.microsoft.com/office/powerpoint/2010/main" val="103112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E03C3CD2-B427-BCD1-671A-6B2417894BB7}"/>
              </a:ext>
            </a:extLst>
          </p:cNvPr>
          <p:cNvSpPr>
            <a:spLocks noGrp="1"/>
          </p:cNvSpPr>
          <p:nvPr>
            <p:ph type="body" sz="quarter" idx="10"/>
          </p:nvPr>
        </p:nvSpPr>
        <p:spPr>
          <a:xfrm>
            <a:off x="913606" y="2074307"/>
            <a:ext cx="7316788" cy="497443"/>
          </a:xfrm>
        </p:spPr>
        <p:txBody>
          <a:bodyPr/>
          <a:lstStyle/>
          <a:p>
            <a:r>
              <a:rPr lang="en-US"/>
              <a:t>Thank you for your attention. Questions?</a:t>
            </a:r>
          </a:p>
        </p:txBody>
      </p:sp>
    </p:spTree>
    <p:extLst>
      <p:ext uri="{BB962C8B-B14F-4D97-AF65-F5344CB8AC3E}">
        <p14:creationId xmlns:p14="http://schemas.microsoft.com/office/powerpoint/2010/main" val="7384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BF4CD-6DA2-2F79-9A11-EB02E0DBD7C7}"/>
              </a:ext>
            </a:extLst>
          </p:cNvPr>
          <p:cNvSpPr>
            <a:spLocks noGrp="1"/>
          </p:cNvSpPr>
          <p:nvPr>
            <p:ph type="body" sz="quarter" idx="10"/>
          </p:nvPr>
        </p:nvSpPr>
        <p:spPr>
          <a:xfrm>
            <a:off x="913606" y="1369000"/>
            <a:ext cx="7316788" cy="497443"/>
          </a:xfrm>
        </p:spPr>
        <p:txBody>
          <a:bodyPr>
            <a:normAutofit/>
          </a:bodyPr>
          <a:lstStyle/>
          <a:p>
            <a:pPr>
              <a:lnSpc>
                <a:spcPct val="90000"/>
              </a:lnSpc>
            </a:pPr>
            <a:r>
              <a:rPr lang="en-US" sz="2200" dirty="0"/>
              <a:t>Neutron Absorber Performance in Spent Fuel Pools</a:t>
            </a:r>
          </a:p>
        </p:txBody>
      </p:sp>
      <p:sp>
        <p:nvSpPr>
          <p:cNvPr id="11" name="Text Placeholder 2">
            <a:extLst>
              <a:ext uri="{FF2B5EF4-FFF2-40B4-BE49-F238E27FC236}">
                <a16:creationId xmlns:a16="http://schemas.microsoft.com/office/drawing/2014/main" id="{DF19BF70-B098-BB2C-CF6F-87013260178E}"/>
              </a:ext>
            </a:extLst>
          </p:cNvPr>
          <p:cNvSpPr>
            <a:spLocks noGrp="1"/>
          </p:cNvSpPr>
          <p:nvPr>
            <p:ph type="body" sz="quarter" idx="11"/>
          </p:nvPr>
        </p:nvSpPr>
        <p:spPr>
          <a:xfrm>
            <a:off x="913606" y="1940901"/>
            <a:ext cx="7316787" cy="398987"/>
          </a:xfrm>
        </p:spPr>
        <p:txBody>
          <a:bodyPr/>
          <a:lstStyle/>
          <a:p>
            <a:r>
              <a:rPr lang="en-US" dirty="0"/>
              <a:t>A personal Historical Perspective</a:t>
            </a:r>
          </a:p>
          <a:p>
            <a:r>
              <a:rPr lang="en-US" dirty="0"/>
              <a:t>Or </a:t>
            </a:r>
          </a:p>
          <a:p>
            <a:r>
              <a:rPr lang="en-US" dirty="0"/>
              <a:t>How did we get here?!</a:t>
            </a:r>
          </a:p>
        </p:txBody>
      </p:sp>
    </p:spTree>
    <p:extLst>
      <p:ext uri="{BB962C8B-B14F-4D97-AF65-F5344CB8AC3E}">
        <p14:creationId xmlns:p14="http://schemas.microsoft.com/office/powerpoint/2010/main" val="143731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5710CD-D8FB-3B15-8102-47E80060C4BB}"/>
              </a:ext>
            </a:extLst>
          </p:cNvPr>
          <p:cNvSpPr>
            <a:spLocks noGrp="1"/>
          </p:cNvSpPr>
          <p:nvPr>
            <p:ph type="body" sz="quarter" idx="13"/>
          </p:nvPr>
        </p:nvSpPr>
        <p:spPr>
          <a:xfrm>
            <a:off x="360315" y="1244601"/>
            <a:ext cx="5227685" cy="3469640"/>
          </a:xfrm>
        </p:spPr>
        <p:txBody>
          <a:bodyPr>
            <a:normAutofit fontScale="92500" lnSpcReduction="20000"/>
          </a:bodyPr>
          <a:lstStyle/>
          <a:p>
            <a:r>
              <a:rPr lang="en-US" dirty="0"/>
              <a:t>1947 </a:t>
            </a:r>
          </a:p>
          <a:p>
            <a:pPr lvl="1"/>
            <a:r>
              <a:rPr lang="en-US" dirty="0"/>
              <a:t>US Atomic Energy Commission formed to develop civilian nuclear applications</a:t>
            </a:r>
          </a:p>
          <a:p>
            <a:r>
              <a:rPr lang="en-US" dirty="0"/>
              <a:t>1950s</a:t>
            </a:r>
          </a:p>
          <a:p>
            <a:pPr lvl="1"/>
            <a:r>
              <a:rPr lang="en-US" dirty="0"/>
              <a:t>BORAL used as a neutron absorber</a:t>
            </a:r>
          </a:p>
          <a:p>
            <a:pPr lvl="1"/>
            <a:r>
              <a:rPr lang="en-US" dirty="0"/>
              <a:t>Mania for all things ”Atomic”</a:t>
            </a:r>
          </a:p>
          <a:p>
            <a:r>
              <a:rPr lang="en-US" dirty="0"/>
              <a:t>1960s</a:t>
            </a:r>
          </a:p>
          <a:p>
            <a:pPr lvl="1"/>
            <a:r>
              <a:rPr lang="en-US" dirty="0"/>
              <a:t>Design, building of commercial sized nuclear power plants</a:t>
            </a:r>
          </a:p>
          <a:p>
            <a:pPr lvl="2"/>
            <a:r>
              <a:rPr lang="en-US" dirty="0"/>
              <a:t>Most spent fuel racks use geometry, not absorber panels</a:t>
            </a:r>
          </a:p>
          <a:p>
            <a:pPr lvl="2"/>
            <a:r>
              <a:rPr lang="en-US" dirty="0"/>
              <a:t>Fuel not expected to stay long in pools</a:t>
            </a:r>
          </a:p>
        </p:txBody>
      </p:sp>
      <p:sp>
        <p:nvSpPr>
          <p:cNvPr id="5" name="Title 4">
            <a:extLst>
              <a:ext uri="{FF2B5EF4-FFF2-40B4-BE49-F238E27FC236}">
                <a16:creationId xmlns:a16="http://schemas.microsoft.com/office/drawing/2014/main" id="{11960355-23E4-7128-5999-27A58ABFC846}"/>
              </a:ext>
            </a:extLst>
          </p:cNvPr>
          <p:cNvSpPr>
            <a:spLocks noGrp="1"/>
          </p:cNvSpPr>
          <p:nvPr>
            <p:ph type="title"/>
          </p:nvPr>
        </p:nvSpPr>
        <p:spPr>
          <a:xfrm>
            <a:off x="358664" y="267551"/>
            <a:ext cx="7751456" cy="570650"/>
          </a:xfrm>
        </p:spPr>
        <p:txBody>
          <a:bodyPr anchor="t">
            <a:normAutofit/>
          </a:bodyPr>
          <a:lstStyle/>
          <a:p>
            <a:pPr>
              <a:lnSpc>
                <a:spcPct val="90000"/>
              </a:lnSpc>
            </a:pPr>
            <a:r>
              <a:rPr lang="en-US" dirty="0"/>
              <a:t>The Sun Shines on the Golden Age</a:t>
            </a:r>
          </a:p>
        </p:txBody>
      </p:sp>
      <p:pic>
        <p:nvPicPr>
          <p:cNvPr id="7" name="Picture 6">
            <a:extLst>
              <a:ext uri="{FF2B5EF4-FFF2-40B4-BE49-F238E27FC236}">
                <a16:creationId xmlns:a16="http://schemas.microsoft.com/office/drawing/2014/main" id="{6E6EB1A3-2379-F510-97AE-94CCFB84C84E}"/>
              </a:ext>
            </a:extLst>
          </p:cNvPr>
          <p:cNvPicPr>
            <a:picLocks noChangeAspect="1"/>
          </p:cNvPicPr>
          <p:nvPr/>
        </p:nvPicPr>
        <p:blipFill>
          <a:blip r:embed="rId3"/>
          <a:stretch>
            <a:fillRect/>
          </a:stretch>
        </p:blipFill>
        <p:spPr>
          <a:xfrm>
            <a:off x="6869740" y="2255521"/>
            <a:ext cx="1636691" cy="1291167"/>
          </a:xfrm>
          <a:prstGeom prst="rect">
            <a:avLst/>
          </a:prstGeom>
        </p:spPr>
      </p:pic>
      <p:pic>
        <p:nvPicPr>
          <p:cNvPr id="8" name="Picture 7" descr="A picture containing text, slot machine&#10;&#10;Description automatically generated">
            <a:extLst>
              <a:ext uri="{FF2B5EF4-FFF2-40B4-BE49-F238E27FC236}">
                <a16:creationId xmlns:a16="http://schemas.microsoft.com/office/drawing/2014/main" id="{45E35312-6E08-E10E-F241-43FDC2B4AF69}"/>
              </a:ext>
            </a:extLst>
          </p:cNvPr>
          <p:cNvPicPr>
            <a:picLocks noChangeAspect="1"/>
          </p:cNvPicPr>
          <p:nvPr/>
        </p:nvPicPr>
        <p:blipFill>
          <a:blip r:embed="rId4"/>
          <a:stretch>
            <a:fillRect/>
          </a:stretch>
        </p:blipFill>
        <p:spPr>
          <a:xfrm>
            <a:off x="5220660" y="2569918"/>
            <a:ext cx="1445880" cy="1417766"/>
          </a:xfrm>
          <a:prstGeom prst="rect">
            <a:avLst/>
          </a:prstGeom>
        </p:spPr>
      </p:pic>
      <p:pic>
        <p:nvPicPr>
          <p:cNvPr id="12" name="Picture 11" descr="A group of men standing around a person signing a document&#10;&#10;Description automatically generated with medium confidence">
            <a:extLst>
              <a:ext uri="{FF2B5EF4-FFF2-40B4-BE49-F238E27FC236}">
                <a16:creationId xmlns:a16="http://schemas.microsoft.com/office/drawing/2014/main" id="{0E4CB408-F49A-CACA-C9E7-C5BB502B791B}"/>
              </a:ext>
            </a:extLst>
          </p:cNvPr>
          <p:cNvPicPr>
            <a:picLocks noChangeAspect="1"/>
          </p:cNvPicPr>
          <p:nvPr/>
        </p:nvPicPr>
        <p:blipFill>
          <a:blip r:embed="rId5"/>
          <a:stretch>
            <a:fillRect/>
          </a:stretch>
        </p:blipFill>
        <p:spPr>
          <a:xfrm>
            <a:off x="5457247" y="1099559"/>
            <a:ext cx="1379106" cy="1063959"/>
          </a:xfrm>
          <a:prstGeom prst="rect">
            <a:avLst/>
          </a:prstGeom>
        </p:spPr>
      </p:pic>
    </p:spTree>
    <p:extLst>
      <p:ext uri="{BB962C8B-B14F-4D97-AF65-F5344CB8AC3E}">
        <p14:creationId xmlns:p14="http://schemas.microsoft.com/office/powerpoint/2010/main" val="109211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A88D3-6016-3B4C-0F60-536D4F06DEB3}"/>
              </a:ext>
            </a:extLst>
          </p:cNvPr>
          <p:cNvSpPr>
            <a:spLocks noGrp="1"/>
          </p:cNvSpPr>
          <p:nvPr>
            <p:ph type="body" sz="quarter" idx="13"/>
          </p:nvPr>
        </p:nvSpPr>
        <p:spPr>
          <a:xfrm>
            <a:off x="360314" y="1244601"/>
            <a:ext cx="5193819" cy="3469640"/>
          </a:xfrm>
        </p:spPr>
        <p:txBody>
          <a:bodyPr>
            <a:normAutofit fontScale="92500" lnSpcReduction="20000"/>
          </a:bodyPr>
          <a:lstStyle/>
          <a:p>
            <a:r>
              <a:rPr lang="en-US"/>
              <a:t>1975</a:t>
            </a:r>
          </a:p>
          <a:p>
            <a:pPr lvl="1"/>
            <a:r>
              <a:rPr lang="en-US"/>
              <a:t>US Nuclear Regulatory Commission began operation as a successor to the AEC</a:t>
            </a:r>
          </a:p>
          <a:p>
            <a:r>
              <a:rPr lang="en-US"/>
              <a:t>1977</a:t>
            </a:r>
          </a:p>
          <a:p>
            <a:pPr lvl="1"/>
            <a:r>
              <a:rPr lang="en-US" b="1"/>
              <a:t>President Carter indefinitely defers reprocessing of commercial spent nuclear fuel</a:t>
            </a:r>
          </a:p>
          <a:p>
            <a:pPr lvl="2"/>
            <a:r>
              <a:rPr lang="en-US"/>
              <a:t>Plutonium diversion concern</a:t>
            </a:r>
          </a:p>
          <a:p>
            <a:pPr lvl="2"/>
            <a:r>
              <a:rPr lang="en-US"/>
              <a:t>As-built pools/racks not going to cut it</a:t>
            </a:r>
          </a:p>
          <a:p>
            <a:r>
              <a:rPr lang="en-US"/>
              <a:t>1977-1980</a:t>
            </a:r>
          </a:p>
          <a:p>
            <a:pPr lvl="1"/>
            <a:r>
              <a:rPr lang="en-US"/>
              <a:t>Bisco qualifies BORAFLEX as a spent fuel pool rack neutron absorber</a:t>
            </a:r>
          </a:p>
          <a:p>
            <a:pPr lvl="2"/>
            <a:r>
              <a:rPr lang="en-US"/>
              <a:t>Low-cost alternative to BORAL</a:t>
            </a:r>
          </a:p>
        </p:txBody>
      </p:sp>
      <p:sp>
        <p:nvSpPr>
          <p:cNvPr id="3" name="Title 2">
            <a:extLst>
              <a:ext uri="{FF2B5EF4-FFF2-40B4-BE49-F238E27FC236}">
                <a16:creationId xmlns:a16="http://schemas.microsoft.com/office/drawing/2014/main" id="{7245273E-40CD-C57B-CB7A-01CF8B45CF4A}"/>
              </a:ext>
            </a:extLst>
          </p:cNvPr>
          <p:cNvSpPr>
            <a:spLocks noGrp="1"/>
          </p:cNvSpPr>
          <p:nvPr>
            <p:ph type="title"/>
          </p:nvPr>
        </p:nvSpPr>
        <p:spPr/>
        <p:txBody>
          <a:bodyPr>
            <a:normAutofit fontScale="90000"/>
          </a:bodyPr>
          <a:lstStyle/>
          <a:p>
            <a:r>
              <a:rPr lang="en-US"/>
              <a:t>Clouds Gather</a:t>
            </a:r>
          </a:p>
        </p:txBody>
      </p:sp>
      <p:pic>
        <p:nvPicPr>
          <p:cNvPr id="5" name="Picture 4" descr="A picture containing text, plate, ceramic ware, porcelain&#10;&#10;Description automatically generated">
            <a:extLst>
              <a:ext uri="{FF2B5EF4-FFF2-40B4-BE49-F238E27FC236}">
                <a16:creationId xmlns:a16="http://schemas.microsoft.com/office/drawing/2014/main" id="{FA219906-7422-9CA8-A6E9-42D0B69CB47B}"/>
              </a:ext>
            </a:extLst>
          </p:cNvPr>
          <p:cNvPicPr>
            <a:picLocks noChangeAspect="1"/>
          </p:cNvPicPr>
          <p:nvPr/>
        </p:nvPicPr>
        <p:blipFill>
          <a:blip r:embed="rId3"/>
          <a:stretch>
            <a:fillRect/>
          </a:stretch>
        </p:blipFill>
        <p:spPr>
          <a:xfrm>
            <a:off x="7043320" y="1083260"/>
            <a:ext cx="1270832" cy="1269376"/>
          </a:xfrm>
          <a:prstGeom prst="rect">
            <a:avLst/>
          </a:prstGeom>
        </p:spPr>
      </p:pic>
      <p:pic>
        <p:nvPicPr>
          <p:cNvPr id="8" name="Picture 7">
            <a:extLst>
              <a:ext uri="{FF2B5EF4-FFF2-40B4-BE49-F238E27FC236}">
                <a16:creationId xmlns:a16="http://schemas.microsoft.com/office/drawing/2014/main" id="{328310C7-503A-FE8C-8E0C-796687336ED1}"/>
              </a:ext>
            </a:extLst>
          </p:cNvPr>
          <p:cNvPicPr>
            <a:picLocks noChangeAspect="1"/>
          </p:cNvPicPr>
          <p:nvPr/>
        </p:nvPicPr>
        <p:blipFill>
          <a:blip r:embed="rId4"/>
          <a:stretch>
            <a:fillRect/>
          </a:stretch>
        </p:blipFill>
        <p:spPr>
          <a:xfrm>
            <a:off x="6827628" y="3553194"/>
            <a:ext cx="1702216" cy="1276662"/>
          </a:xfrm>
          <a:prstGeom prst="rect">
            <a:avLst/>
          </a:prstGeom>
        </p:spPr>
      </p:pic>
      <p:sp>
        <p:nvSpPr>
          <p:cNvPr id="9" name="TextBox 8">
            <a:extLst>
              <a:ext uri="{FF2B5EF4-FFF2-40B4-BE49-F238E27FC236}">
                <a16:creationId xmlns:a16="http://schemas.microsoft.com/office/drawing/2014/main" id="{E8DC852F-0483-B02B-32FC-3D7B36C0DEEB}"/>
              </a:ext>
            </a:extLst>
          </p:cNvPr>
          <p:cNvSpPr txBox="1"/>
          <p:nvPr/>
        </p:nvSpPr>
        <p:spPr>
          <a:xfrm>
            <a:off x="5479616" y="2519197"/>
            <a:ext cx="1595309" cy="369332"/>
          </a:xfrm>
          <a:prstGeom prst="rect">
            <a:avLst/>
          </a:prstGeom>
          <a:noFill/>
          <a:ln>
            <a:noFill/>
          </a:ln>
        </p:spPr>
        <p:txBody>
          <a:bodyPr wrap="none" rtlCol="0">
            <a:spAutoFit/>
          </a:bodyPr>
          <a:lstStyle/>
          <a:p>
            <a:pPr algn="l">
              <a:buClr>
                <a:schemeClr val="bg2"/>
              </a:buClr>
            </a:pPr>
            <a:r>
              <a:rPr lang="en-US">
                <a:solidFill>
                  <a:srgbClr val="002060"/>
                </a:solidFill>
                <a:latin typeface="+mj-lt"/>
              </a:rPr>
              <a:t>Reprocessing</a:t>
            </a:r>
          </a:p>
        </p:txBody>
      </p:sp>
      <p:sp>
        <p:nvSpPr>
          <p:cNvPr id="11" name="Oval 10">
            <a:extLst>
              <a:ext uri="{FF2B5EF4-FFF2-40B4-BE49-F238E27FC236}">
                <a16:creationId xmlns:a16="http://schemas.microsoft.com/office/drawing/2014/main" id="{311F0C77-E266-45FF-7EB3-734492902DE9}"/>
              </a:ext>
            </a:extLst>
          </p:cNvPr>
          <p:cNvSpPr/>
          <p:nvPr/>
        </p:nvSpPr>
        <p:spPr>
          <a:xfrm>
            <a:off x="5426162" y="1895061"/>
            <a:ext cx="1702216" cy="1617604"/>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
            </a:pPr>
            <a:endParaRPr lang="en-US">
              <a:solidFill>
                <a:schemeClr val="accent4">
                  <a:lumMod val="50000"/>
                </a:schemeClr>
              </a:solidFill>
            </a:endParaRPr>
          </a:p>
        </p:txBody>
      </p:sp>
      <p:cxnSp>
        <p:nvCxnSpPr>
          <p:cNvPr id="13" name="Straight Connector 12">
            <a:extLst>
              <a:ext uri="{FF2B5EF4-FFF2-40B4-BE49-F238E27FC236}">
                <a16:creationId xmlns:a16="http://schemas.microsoft.com/office/drawing/2014/main" id="{C1841F6F-4B85-7EA7-1963-0FB51D2497D7}"/>
              </a:ext>
            </a:extLst>
          </p:cNvPr>
          <p:cNvCxnSpPr>
            <a:stCxn id="11" idx="1"/>
            <a:endCxn id="11" idx="5"/>
          </p:cNvCxnSpPr>
          <p:nvPr/>
        </p:nvCxnSpPr>
        <p:spPr>
          <a:xfrm>
            <a:off x="5675446" y="2131954"/>
            <a:ext cx="1203648" cy="11438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03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D2FE4-5820-AF26-5CC3-0903296BBEC4}"/>
              </a:ext>
            </a:extLst>
          </p:cNvPr>
          <p:cNvSpPr>
            <a:spLocks noGrp="1"/>
          </p:cNvSpPr>
          <p:nvPr>
            <p:ph type="body" sz="quarter" idx="13"/>
          </p:nvPr>
        </p:nvSpPr>
        <p:spPr>
          <a:xfrm>
            <a:off x="360314" y="1244601"/>
            <a:ext cx="5913486" cy="3469640"/>
          </a:xfrm>
        </p:spPr>
        <p:txBody>
          <a:bodyPr/>
          <a:lstStyle/>
          <a:p>
            <a:r>
              <a:rPr lang="en-US"/>
              <a:t>1979</a:t>
            </a:r>
          </a:p>
          <a:p>
            <a:pPr lvl="1"/>
            <a:r>
              <a:rPr lang="en-US"/>
              <a:t>March 28 – Three Mile Island Unit 2 Accident</a:t>
            </a:r>
          </a:p>
          <a:p>
            <a:r>
              <a:rPr lang="en-US"/>
              <a:t>1983</a:t>
            </a:r>
          </a:p>
          <a:p>
            <a:pPr lvl="1"/>
            <a:r>
              <a:rPr lang="en-US" b="1"/>
              <a:t>Nuclear Waste Policy Act of 1982 establishes deep geological disposal of spent nuclear fuel</a:t>
            </a:r>
          </a:p>
          <a:p>
            <a:r>
              <a:rPr lang="en-US"/>
              <a:t>1986</a:t>
            </a:r>
          </a:p>
          <a:p>
            <a:pPr lvl="1"/>
            <a:r>
              <a:rPr lang="en-US"/>
              <a:t>First NRC-licensed interim dry cask storage facility at Surry Nuclear Power Plant</a:t>
            </a:r>
          </a:p>
          <a:p>
            <a:pPr lvl="2"/>
            <a:r>
              <a:rPr lang="en-US"/>
              <a:t>1998 seems a long way off…</a:t>
            </a:r>
          </a:p>
          <a:p>
            <a:endParaRPr lang="en-US"/>
          </a:p>
        </p:txBody>
      </p:sp>
      <p:sp>
        <p:nvSpPr>
          <p:cNvPr id="3" name="Title 2">
            <a:extLst>
              <a:ext uri="{FF2B5EF4-FFF2-40B4-BE49-F238E27FC236}">
                <a16:creationId xmlns:a16="http://schemas.microsoft.com/office/drawing/2014/main" id="{78C1BA6C-1E3B-BF41-F2FE-F8BD4BFBC3D1}"/>
              </a:ext>
            </a:extLst>
          </p:cNvPr>
          <p:cNvSpPr>
            <a:spLocks noGrp="1"/>
          </p:cNvSpPr>
          <p:nvPr>
            <p:ph type="title"/>
          </p:nvPr>
        </p:nvSpPr>
        <p:spPr/>
        <p:txBody>
          <a:bodyPr>
            <a:normAutofit fontScale="90000"/>
          </a:bodyPr>
          <a:lstStyle/>
          <a:p>
            <a:r>
              <a:rPr lang="en-US"/>
              <a:t>The End of One Era and a New Beginning </a:t>
            </a:r>
          </a:p>
        </p:txBody>
      </p:sp>
      <p:pic>
        <p:nvPicPr>
          <p:cNvPr id="5" name="Picture 4" descr="A high angle view of a factory&#10;&#10;Description automatically generated with medium confidence">
            <a:extLst>
              <a:ext uri="{FF2B5EF4-FFF2-40B4-BE49-F238E27FC236}">
                <a16:creationId xmlns:a16="http://schemas.microsoft.com/office/drawing/2014/main" id="{744784A4-297E-77AB-22BA-6A2D6444D81D}"/>
              </a:ext>
            </a:extLst>
          </p:cNvPr>
          <p:cNvPicPr>
            <a:picLocks noChangeAspect="1"/>
          </p:cNvPicPr>
          <p:nvPr/>
        </p:nvPicPr>
        <p:blipFill>
          <a:blip r:embed="rId3"/>
          <a:stretch>
            <a:fillRect/>
          </a:stretch>
        </p:blipFill>
        <p:spPr>
          <a:xfrm>
            <a:off x="7331653" y="1051472"/>
            <a:ext cx="1452033" cy="1393952"/>
          </a:xfrm>
          <a:prstGeom prst="rect">
            <a:avLst/>
          </a:prstGeom>
        </p:spPr>
      </p:pic>
      <p:pic>
        <p:nvPicPr>
          <p:cNvPr id="7" name="Picture 6" descr="Diagram&#10;&#10;Description automatically generated">
            <a:extLst>
              <a:ext uri="{FF2B5EF4-FFF2-40B4-BE49-F238E27FC236}">
                <a16:creationId xmlns:a16="http://schemas.microsoft.com/office/drawing/2014/main" id="{B00B17F2-1845-0DB5-EBB3-FED1951A8B78}"/>
              </a:ext>
            </a:extLst>
          </p:cNvPr>
          <p:cNvPicPr>
            <a:picLocks noChangeAspect="1"/>
          </p:cNvPicPr>
          <p:nvPr/>
        </p:nvPicPr>
        <p:blipFill>
          <a:blip r:embed="rId4"/>
          <a:stretch>
            <a:fillRect/>
          </a:stretch>
        </p:blipFill>
        <p:spPr>
          <a:xfrm>
            <a:off x="6175953" y="2698077"/>
            <a:ext cx="2311400" cy="952550"/>
          </a:xfrm>
          <a:prstGeom prst="rect">
            <a:avLst/>
          </a:prstGeom>
        </p:spPr>
      </p:pic>
    </p:spTree>
    <p:extLst>
      <p:ext uri="{BB962C8B-B14F-4D97-AF65-F5344CB8AC3E}">
        <p14:creationId xmlns:p14="http://schemas.microsoft.com/office/powerpoint/2010/main" val="395511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5A674-C1F6-44B4-6DA6-A7AA4DA14550}"/>
              </a:ext>
            </a:extLst>
          </p:cNvPr>
          <p:cNvSpPr>
            <a:spLocks noGrp="1"/>
          </p:cNvSpPr>
          <p:nvPr>
            <p:ph type="body" sz="quarter" idx="13"/>
          </p:nvPr>
        </p:nvSpPr>
        <p:spPr>
          <a:xfrm>
            <a:off x="360314" y="1244601"/>
            <a:ext cx="6257302" cy="3469640"/>
          </a:xfrm>
        </p:spPr>
        <p:txBody>
          <a:bodyPr>
            <a:normAutofit fontScale="85000" lnSpcReduction="10000"/>
          </a:bodyPr>
          <a:lstStyle/>
          <a:p>
            <a:r>
              <a:rPr lang="en-US" dirty="0"/>
              <a:t>1987</a:t>
            </a:r>
          </a:p>
          <a:p>
            <a:pPr lvl="1"/>
            <a:r>
              <a:rPr lang="en-US" dirty="0"/>
              <a:t>USNRC issues Information Notice 87-43 “Gaps in Neutron-Absorbing Material in High-Density Spent Fuel Storage Racks”</a:t>
            </a:r>
          </a:p>
          <a:p>
            <a:r>
              <a:rPr lang="en-US" dirty="0"/>
              <a:t>1988</a:t>
            </a:r>
          </a:p>
          <a:p>
            <a:pPr lvl="1"/>
            <a:r>
              <a:rPr lang="en-US" dirty="0"/>
              <a:t>EPRI issues BORAFLEX performance report</a:t>
            </a:r>
          </a:p>
          <a:p>
            <a:r>
              <a:rPr lang="en-US" dirty="0"/>
              <a:t>1996</a:t>
            </a:r>
          </a:p>
          <a:p>
            <a:pPr lvl="1"/>
            <a:r>
              <a:rPr lang="en-US" dirty="0"/>
              <a:t>USNRC issues Generic Letter 96-04 “BORAFLEX Degradation in Spent Fuel Pool Storage”</a:t>
            </a:r>
          </a:p>
          <a:p>
            <a:pPr lvl="1"/>
            <a:r>
              <a:rPr lang="en-US" dirty="0"/>
              <a:t>BADGER first used in BWR spent fuel pool with BORAFLEX</a:t>
            </a:r>
          </a:p>
          <a:p>
            <a:r>
              <a:rPr lang="en-US" dirty="0"/>
              <a:t>Somewhere between mid-80s and mid-90s</a:t>
            </a:r>
          </a:p>
          <a:p>
            <a:pPr lvl="1"/>
            <a:r>
              <a:rPr lang="en-US" dirty="0"/>
              <a:t>NRC Staff letter to </a:t>
            </a:r>
            <a:r>
              <a:rPr lang="en-US" dirty="0" err="1"/>
              <a:t>Holtec</a:t>
            </a:r>
            <a:r>
              <a:rPr lang="en-US" dirty="0"/>
              <a:t> International regarding BORAL Surveillance</a:t>
            </a:r>
          </a:p>
          <a:p>
            <a:pPr marL="0" indent="0">
              <a:buNone/>
            </a:pPr>
            <a:endParaRPr lang="en-US" dirty="0"/>
          </a:p>
          <a:p>
            <a:pPr lvl="1"/>
            <a:endParaRPr lang="en-US" dirty="0"/>
          </a:p>
        </p:txBody>
      </p:sp>
      <p:sp>
        <p:nvSpPr>
          <p:cNvPr id="3" name="Title 2">
            <a:extLst>
              <a:ext uri="{FF2B5EF4-FFF2-40B4-BE49-F238E27FC236}">
                <a16:creationId xmlns:a16="http://schemas.microsoft.com/office/drawing/2014/main" id="{4DC046F7-A34F-1BF4-1F5A-387BCEDF07D0}"/>
              </a:ext>
            </a:extLst>
          </p:cNvPr>
          <p:cNvSpPr>
            <a:spLocks noGrp="1"/>
          </p:cNvSpPr>
          <p:nvPr>
            <p:ph type="title"/>
          </p:nvPr>
        </p:nvSpPr>
        <p:spPr/>
        <p:txBody>
          <a:bodyPr>
            <a:normAutofit fontScale="90000"/>
          </a:bodyPr>
          <a:lstStyle/>
          <a:p>
            <a:r>
              <a:rPr lang="en-US"/>
              <a:t>Bad News for Cheap Neutron Absorbing</a:t>
            </a:r>
          </a:p>
        </p:txBody>
      </p:sp>
      <p:pic>
        <p:nvPicPr>
          <p:cNvPr id="4" name="image1.jpeg">
            <a:extLst>
              <a:ext uri="{FF2B5EF4-FFF2-40B4-BE49-F238E27FC236}">
                <a16:creationId xmlns:a16="http://schemas.microsoft.com/office/drawing/2014/main" id="{5BC64CD1-79F2-64ED-9E9A-B0BF14C742AF}"/>
              </a:ext>
            </a:extLst>
          </p:cNvPr>
          <p:cNvPicPr>
            <a:picLocks noChangeAspect="1"/>
          </p:cNvPicPr>
          <p:nvPr/>
        </p:nvPicPr>
        <p:blipFill>
          <a:blip r:embed="rId3" cstate="print"/>
          <a:stretch>
            <a:fillRect/>
          </a:stretch>
        </p:blipFill>
        <p:spPr>
          <a:xfrm rot="5400000">
            <a:off x="5988828" y="2242436"/>
            <a:ext cx="3035512" cy="1473971"/>
          </a:xfrm>
          <a:prstGeom prst="rect">
            <a:avLst/>
          </a:prstGeom>
        </p:spPr>
      </p:pic>
    </p:spTree>
    <p:extLst>
      <p:ext uri="{BB962C8B-B14F-4D97-AF65-F5344CB8AC3E}">
        <p14:creationId xmlns:p14="http://schemas.microsoft.com/office/powerpoint/2010/main" val="29126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E1C8D-5819-932E-1F1A-D5AB89B1105B}"/>
              </a:ext>
            </a:extLst>
          </p:cNvPr>
          <p:cNvSpPr>
            <a:spLocks noGrp="1"/>
          </p:cNvSpPr>
          <p:nvPr>
            <p:ph type="body" sz="quarter" idx="13"/>
          </p:nvPr>
        </p:nvSpPr>
        <p:spPr>
          <a:xfrm>
            <a:off x="360314" y="1244601"/>
            <a:ext cx="5693353" cy="3469640"/>
          </a:xfrm>
        </p:spPr>
        <p:txBody>
          <a:bodyPr>
            <a:normAutofit fontScale="85000" lnSpcReduction="20000"/>
          </a:bodyPr>
          <a:lstStyle/>
          <a:p>
            <a:r>
              <a:rPr lang="en-US" dirty="0"/>
              <a:t>1997</a:t>
            </a:r>
          </a:p>
          <a:p>
            <a:pPr lvl="1"/>
            <a:r>
              <a:rPr lang="en-US" dirty="0"/>
              <a:t>BADGER first used in PWR spent fuel pool with BORAFLEX</a:t>
            </a:r>
          </a:p>
          <a:p>
            <a:pPr lvl="1"/>
            <a:r>
              <a:rPr lang="en-US" dirty="0"/>
              <a:t>EPRI issues BADGER introductory report</a:t>
            </a:r>
          </a:p>
          <a:p>
            <a:r>
              <a:rPr lang="en-US" dirty="0"/>
              <a:t>1998</a:t>
            </a:r>
          </a:p>
          <a:p>
            <a:pPr lvl="1"/>
            <a:r>
              <a:rPr lang="en-US" b="1" dirty="0"/>
              <a:t>DOE to begin acceptance of spent nuclear fuel from commercial nuclear power plants per the Nuclear Waste Policy Act</a:t>
            </a:r>
          </a:p>
          <a:p>
            <a:pPr lvl="1"/>
            <a:r>
              <a:rPr lang="en-US" dirty="0"/>
              <a:t>Didn’t happen</a:t>
            </a:r>
          </a:p>
          <a:p>
            <a:pPr lvl="1"/>
            <a:r>
              <a:rPr lang="en-US" dirty="0"/>
              <a:t>Utilities file suit</a:t>
            </a:r>
          </a:p>
          <a:p>
            <a:r>
              <a:rPr lang="en-US" dirty="0"/>
              <a:t>2001</a:t>
            </a:r>
          </a:p>
          <a:p>
            <a:pPr lvl="1"/>
            <a:r>
              <a:rPr lang="en-US" dirty="0"/>
              <a:t>Reynolds Metals develops and qualifies METAMIC</a:t>
            </a:r>
          </a:p>
          <a:p>
            <a:pPr lvl="1"/>
            <a:r>
              <a:rPr lang="en-US" dirty="0"/>
              <a:t>More metal-based neutron absorbers appear as alternatives</a:t>
            </a:r>
          </a:p>
        </p:txBody>
      </p:sp>
      <p:sp>
        <p:nvSpPr>
          <p:cNvPr id="3" name="Title 2">
            <a:extLst>
              <a:ext uri="{FF2B5EF4-FFF2-40B4-BE49-F238E27FC236}">
                <a16:creationId xmlns:a16="http://schemas.microsoft.com/office/drawing/2014/main" id="{BB5F9E7A-6702-0EB3-6BAD-08DF5C14090B}"/>
              </a:ext>
            </a:extLst>
          </p:cNvPr>
          <p:cNvSpPr>
            <a:spLocks noGrp="1"/>
          </p:cNvSpPr>
          <p:nvPr>
            <p:ph type="title"/>
          </p:nvPr>
        </p:nvSpPr>
        <p:spPr/>
        <p:txBody>
          <a:bodyPr>
            <a:normAutofit fontScale="90000"/>
          </a:bodyPr>
          <a:lstStyle/>
          <a:p>
            <a:r>
              <a:rPr lang="en-US" dirty="0"/>
              <a:t>Nuclear Power Industry Manages the Damage	</a:t>
            </a:r>
          </a:p>
        </p:txBody>
      </p:sp>
      <p:pic>
        <p:nvPicPr>
          <p:cNvPr id="4" name="Picture 3">
            <a:extLst>
              <a:ext uri="{FF2B5EF4-FFF2-40B4-BE49-F238E27FC236}">
                <a16:creationId xmlns:a16="http://schemas.microsoft.com/office/drawing/2014/main" id="{1B1508C3-1F1B-AB0F-D47A-A5667F30E5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6968" y="973666"/>
            <a:ext cx="856718" cy="2497845"/>
          </a:xfrm>
          <a:prstGeom prst="rect">
            <a:avLst/>
          </a:prstGeom>
        </p:spPr>
      </p:pic>
      <p:pic>
        <p:nvPicPr>
          <p:cNvPr id="6" name="Picture 5" descr="Diagram&#10;&#10;Description automatically generated">
            <a:extLst>
              <a:ext uri="{FF2B5EF4-FFF2-40B4-BE49-F238E27FC236}">
                <a16:creationId xmlns:a16="http://schemas.microsoft.com/office/drawing/2014/main" id="{A446C16A-6CB3-76E0-AF3B-99C4D0E2A2BE}"/>
              </a:ext>
            </a:extLst>
          </p:cNvPr>
          <p:cNvPicPr>
            <a:picLocks noChangeAspect="1"/>
          </p:cNvPicPr>
          <p:nvPr/>
        </p:nvPicPr>
        <p:blipFill>
          <a:blip r:embed="rId4"/>
          <a:stretch>
            <a:fillRect/>
          </a:stretch>
        </p:blipFill>
        <p:spPr>
          <a:xfrm>
            <a:off x="5647266" y="3014878"/>
            <a:ext cx="2175933" cy="896722"/>
          </a:xfrm>
          <a:prstGeom prst="rect">
            <a:avLst/>
          </a:prstGeom>
        </p:spPr>
      </p:pic>
      <p:sp>
        <p:nvSpPr>
          <p:cNvPr id="7" name="Oval 6">
            <a:extLst>
              <a:ext uri="{FF2B5EF4-FFF2-40B4-BE49-F238E27FC236}">
                <a16:creationId xmlns:a16="http://schemas.microsoft.com/office/drawing/2014/main" id="{0CCE924B-97F0-D50E-1443-54802473C495}"/>
              </a:ext>
            </a:extLst>
          </p:cNvPr>
          <p:cNvSpPr/>
          <p:nvPr/>
        </p:nvSpPr>
        <p:spPr>
          <a:xfrm>
            <a:off x="5706533" y="2506133"/>
            <a:ext cx="2116666" cy="1905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
            </a:pPr>
            <a:endParaRPr lang="en-US" dirty="0">
              <a:solidFill>
                <a:schemeClr val="accent4">
                  <a:lumMod val="50000"/>
                </a:schemeClr>
              </a:solidFill>
            </a:endParaRPr>
          </a:p>
        </p:txBody>
      </p:sp>
      <p:cxnSp>
        <p:nvCxnSpPr>
          <p:cNvPr id="9" name="Straight Connector 8">
            <a:extLst>
              <a:ext uri="{FF2B5EF4-FFF2-40B4-BE49-F238E27FC236}">
                <a16:creationId xmlns:a16="http://schemas.microsoft.com/office/drawing/2014/main" id="{021D614E-815A-AA36-BEFB-956C82FF6306}"/>
              </a:ext>
            </a:extLst>
          </p:cNvPr>
          <p:cNvCxnSpPr>
            <a:stCxn id="7" idx="1"/>
            <a:endCxn id="7" idx="5"/>
          </p:cNvCxnSpPr>
          <p:nvPr/>
        </p:nvCxnSpPr>
        <p:spPr>
          <a:xfrm>
            <a:off x="6016512" y="2785114"/>
            <a:ext cx="1496708" cy="134703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62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A7E77-8ACA-CE17-FB22-0489D4372C40}"/>
              </a:ext>
            </a:extLst>
          </p:cNvPr>
          <p:cNvSpPr>
            <a:spLocks noGrp="1"/>
          </p:cNvSpPr>
          <p:nvPr>
            <p:ph type="body" sz="quarter" idx="13"/>
          </p:nvPr>
        </p:nvSpPr>
        <p:spPr>
          <a:xfrm>
            <a:off x="360314" y="1244601"/>
            <a:ext cx="5727219" cy="3469640"/>
          </a:xfrm>
        </p:spPr>
        <p:txBody>
          <a:bodyPr>
            <a:normAutofit lnSpcReduction="10000"/>
          </a:bodyPr>
          <a:lstStyle/>
          <a:p>
            <a:r>
              <a:rPr lang="en-US" dirty="0"/>
              <a:t>2012</a:t>
            </a:r>
          </a:p>
          <a:p>
            <a:pPr lvl="1"/>
            <a:r>
              <a:rPr lang="en-US" dirty="0"/>
              <a:t>USNRC issues BORAFLEX, RACKLIFE and BADGER Description and Uncertainties report</a:t>
            </a:r>
          </a:p>
          <a:p>
            <a:pPr lvl="1"/>
            <a:r>
              <a:rPr lang="en-US" dirty="0"/>
              <a:t>USNRC issues IN 2012-13 BORAFLEX Degradation Surveillance Programs and Corrective Actions in the Spent Fuel Pool</a:t>
            </a:r>
          </a:p>
          <a:p>
            <a:r>
              <a:rPr lang="en-US" dirty="0"/>
              <a:t>2013</a:t>
            </a:r>
          </a:p>
          <a:p>
            <a:pPr lvl="1"/>
            <a:r>
              <a:rPr lang="en-US" dirty="0"/>
              <a:t>BADGER receives first significant upgrade since introduction in 1996</a:t>
            </a:r>
          </a:p>
          <a:p>
            <a:pPr lvl="1"/>
            <a:r>
              <a:rPr lang="en-US" dirty="0"/>
              <a:t>26 years since initial BORAFLEX “heads up” IN 87- 43</a:t>
            </a:r>
          </a:p>
          <a:p>
            <a:pPr marL="0" indent="0">
              <a:buNone/>
            </a:pPr>
            <a:endParaRPr lang="en-US" dirty="0"/>
          </a:p>
          <a:p>
            <a:pPr lvl="1"/>
            <a:endParaRPr lang="en-US" dirty="0"/>
          </a:p>
          <a:p>
            <a:endParaRPr lang="en-US" dirty="0"/>
          </a:p>
        </p:txBody>
      </p:sp>
      <p:sp>
        <p:nvSpPr>
          <p:cNvPr id="3" name="Title 2">
            <a:extLst>
              <a:ext uri="{FF2B5EF4-FFF2-40B4-BE49-F238E27FC236}">
                <a16:creationId xmlns:a16="http://schemas.microsoft.com/office/drawing/2014/main" id="{70744B5D-978C-95F0-441D-2A4E170F5209}"/>
              </a:ext>
            </a:extLst>
          </p:cNvPr>
          <p:cNvSpPr>
            <a:spLocks noGrp="1"/>
          </p:cNvSpPr>
          <p:nvPr>
            <p:ph type="title"/>
          </p:nvPr>
        </p:nvSpPr>
        <p:spPr/>
        <p:txBody>
          <a:bodyPr>
            <a:normAutofit fontScale="90000"/>
          </a:bodyPr>
          <a:lstStyle/>
          <a:p>
            <a:r>
              <a:rPr lang="en-US" dirty="0"/>
              <a:t>BORAFLEX – Dead Panel Absorbing</a:t>
            </a:r>
          </a:p>
        </p:txBody>
      </p:sp>
      <p:pic>
        <p:nvPicPr>
          <p:cNvPr id="8" name="Picture 7" descr="A screenshot of a video game&#10;&#10;Description automatically generated with medium confidence">
            <a:extLst>
              <a:ext uri="{FF2B5EF4-FFF2-40B4-BE49-F238E27FC236}">
                <a16:creationId xmlns:a16="http://schemas.microsoft.com/office/drawing/2014/main" id="{98354C65-7AA8-71F4-6BDA-A3514FF7B275}"/>
              </a:ext>
            </a:extLst>
          </p:cNvPr>
          <p:cNvPicPr>
            <a:picLocks noChangeAspect="1"/>
          </p:cNvPicPr>
          <p:nvPr/>
        </p:nvPicPr>
        <p:blipFill>
          <a:blip r:embed="rId3"/>
          <a:stretch>
            <a:fillRect/>
          </a:stretch>
        </p:blipFill>
        <p:spPr>
          <a:xfrm rot="5400000">
            <a:off x="5401732" y="2361902"/>
            <a:ext cx="3767667" cy="937011"/>
          </a:xfrm>
          <a:prstGeom prst="rect">
            <a:avLst/>
          </a:prstGeom>
        </p:spPr>
      </p:pic>
    </p:spTree>
    <p:extLst>
      <p:ext uri="{BB962C8B-B14F-4D97-AF65-F5344CB8AC3E}">
        <p14:creationId xmlns:p14="http://schemas.microsoft.com/office/powerpoint/2010/main" val="236986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936FBC-E665-933A-E9E5-3B8272A82E02}"/>
              </a:ext>
            </a:extLst>
          </p:cNvPr>
          <p:cNvSpPr>
            <a:spLocks noGrp="1"/>
          </p:cNvSpPr>
          <p:nvPr>
            <p:ph type="body" sz="quarter" idx="13"/>
          </p:nvPr>
        </p:nvSpPr>
        <p:spPr>
          <a:xfrm>
            <a:off x="360314" y="1244601"/>
            <a:ext cx="6277553" cy="3469640"/>
          </a:xfrm>
        </p:spPr>
        <p:txBody>
          <a:bodyPr/>
          <a:lstStyle/>
          <a:p>
            <a:r>
              <a:rPr lang="en-US" dirty="0"/>
              <a:t>2016</a:t>
            </a:r>
          </a:p>
          <a:p>
            <a:pPr lvl="1"/>
            <a:r>
              <a:rPr lang="en-US" dirty="0"/>
              <a:t>NRC issues GL 2016-01 “Monitoring of Neutron-Absorbing Materials in Spent Fuel Pools”</a:t>
            </a:r>
          </a:p>
          <a:p>
            <a:pPr lvl="1"/>
            <a:r>
              <a:rPr lang="en-US" dirty="0"/>
              <a:t>NEI issues 16-03 ”Guidance for Monitoring of Fixed Neutron Absorbers in Spent Fuel Pools”</a:t>
            </a:r>
          </a:p>
          <a:p>
            <a:pPr lvl="1"/>
            <a:r>
              <a:rPr lang="en-US" dirty="0"/>
              <a:t>EPRI issue Zion Station BORAL Absorber Panel Inspection/Test Report</a:t>
            </a:r>
          </a:p>
          <a:p>
            <a:pPr lvl="2"/>
            <a:r>
              <a:rPr lang="en-US" dirty="0"/>
              <a:t>BORAL in pool performing as expected</a:t>
            </a:r>
          </a:p>
          <a:p>
            <a:pPr lvl="2"/>
            <a:r>
              <a:rPr lang="en-US" dirty="0"/>
              <a:t>BORAL coupons reflect panel performance</a:t>
            </a:r>
          </a:p>
        </p:txBody>
      </p:sp>
      <p:sp>
        <p:nvSpPr>
          <p:cNvPr id="3" name="Title 2">
            <a:extLst>
              <a:ext uri="{FF2B5EF4-FFF2-40B4-BE49-F238E27FC236}">
                <a16:creationId xmlns:a16="http://schemas.microsoft.com/office/drawing/2014/main" id="{DEBAD01E-A132-C073-FD05-E3A00663A88A}"/>
              </a:ext>
            </a:extLst>
          </p:cNvPr>
          <p:cNvSpPr>
            <a:spLocks noGrp="1"/>
          </p:cNvSpPr>
          <p:nvPr>
            <p:ph type="title"/>
          </p:nvPr>
        </p:nvSpPr>
        <p:spPr>
          <a:xfrm>
            <a:off x="358664" y="276018"/>
            <a:ext cx="7751456" cy="570650"/>
          </a:xfrm>
        </p:spPr>
        <p:txBody>
          <a:bodyPr>
            <a:normAutofit fontScale="90000"/>
          </a:bodyPr>
          <a:lstStyle/>
          <a:p>
            <a:r>
              <a:rPr lang="en-US" dirty="0"/>
              <a:t>Concern for All Pool Neutron Absorbers</a:t>
            </a:r>
          </a:p>
        </p:txBody>
      </p:sp>
      <p:pic>
        <p:nvPicPr>
          <p:cNvPr id="4" name="Picture 3">
            <a:extLst>
              <a:ext uri="{FF2B5EF4-FFF2-40B4-BE49-F238E27FC236}">
                <a16:creationId xmlns:a16="http://schemas.microsoft.com/office/drawing/2014/main" id="{42C9001C-68F2-0A7B-BC1E-3921AA35EEF2}"/>
              </a:ext>
            </a:extLst>
          </p:cNvPr>
          <p:cNvPicPr>
            <a:picLocks noChangeAspect="1"/>
          </p:cNvPicPr>
          <p:nvPr/>
        </p:nvPicPr>
        <p:blipFill>
          <a:blip r:embed="rId3"/>
          <a:stretch>
            <a:fillRect/>
          </a:stretch>
        </p:blipFill>
        <p:spPr>
          <a:xfrm>
            <a:off x="6637867" y="2692400"/>
            <a:ext cx="2246682" cy="1417692"/>
          </a:xfrm>
          <a:prstGeom prst="rect">
            <a:avLst/>
          </a:prstGeom>
        </p:spPr>
      </p:pic>
    </p:spTree>
    <p:extLst>
      <p:ext uri="{BB962C8B-B14F-4D97-AF65-F5344CB8AC3E}">
        <p14:creationId xmlns:p14="http://schemas.microsoft.com/office/powerpoint/2010/main" val="2793660856"/>
      </p:ext>
    </p:extLst>
  </p:cSld>
  <p:clrMapOvr>
    <a:masterClrMapping/>
  </p:clrMapOvr>
</p:sld>
</file>

<file path=ppt/theme/theme1.xml><?xml version="1.0" encoding="utf-8"?>
<a:theme xmlns:a="http://schemas.openxmlformats.org/drawingml/2006/main" name="Title and Break Slides - Simple">
  <a:themeElements>
    <a:clrScheme name="Light 2021">
      <a:dk1>
        <a:srgbClr val="FFFFFF"/>
      </a:dk1>
      <a:lt1>
        <a:srgbClr val="67757D"/>
      </a:lt1>
      <a:dk2>
        <a:srgbClr val="226F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989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285750" indent="-285750" algn="ctr">
          <a:buFont typeface="Wingdings" panose="05000000000000000000" pitchFamily="2" charset="2"/>
          <a:buChar char="§"/>
          <a:defRPr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lgn="l">
          <a:buClr>
            <a:schemeClr val="bg2"/>
          </a:buClr>
          <a:buFont typeface="Wingdings" panose="05000000000000000000" pitchFamily="2" charset="2"/>
          <a:buChar char="§"/>
          <a:defRPr sz="2000" dirty="0" smtClean="0">
            <a:solidFill>
              <a:schemeClr val="bg1"/>
            </a:solidFill>
            <a:latin typeface="+mj-lt"/>
          </a:defRPr>
        </a:defPPr>
      </a:lstStyle>
    </a:txDef>
  </a:objectDefaults>
  <a:extraClrSchemeLst/>
  <a:extLst>
    <a:ext uri="{05A4C25C-085E-4340-85A3-A5531E510DB2}">
      <thm15:themeFamily xmlns:thm15="http://schemas.microsoft.com/office/thememl/2012/main" name="Widescreen Light 2021 New Logo" id="{73E2EDB1-E8BD-8D4A-8FF4-D1DA2615141B}" vid="{8BE81B14-B3B0-0F4F-AE41-3B1F238D3FFF}"/>
    </a:ext>
  </a:extLst>
</a:theme>
</file>

<file path=ppt/theme/theme2.xml><?xml version="1.0" encoding="utf-8"?>
<a:theme xmlns:a="http://schemas.openxmlformats.org/drawingml/2006/main" name="Title Slides with Image">
  <a:themeElements>
    <a:clrScheme name="Light 2021">
      <a:dk1>
        <a:srgbClr val="FFFFFF"/>
      </a:dk1>
      <a:lt1>
        <a:srgbClr val="67757D"/>
      </a:lt1>
      <a:dk2>
        <a:srgbClr val="226F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989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285750" indent="-285750" algn="ctr">
          <a:buFont typeface="Wingdings" panose="05000000000000000000" pitchFamily="2" charset="2"/>
          <a:buChar char="§"/>
          <a:defRPr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lgn="l">
          <a:buClr>
            <a:schemeClr val="bg2"/>
          </a:buClr>
          <a:buFont typeface="Wingdings" panose="05000000000000000000" pitchFamily="2" charset="2"/>
          <a:buChar char="§"/>
          <a:defRPr sz="2000" dirty="0" smtClean="0">
            <a:solidFill>
              <a:schemeClr val="bg1"/>
            </a:solidFill>
            <a:latin typeface="+mj-lt"/>
          </a:defRPr>
        </a:defPPr>
      </a:lstStyle>
    </a:txDef>
  </a:objectDefaults>
  <a:extraClrSchemeLst/>
  <a:extLst>
    <a:ext uri="{05A4C25C-085E-4340-85A3-A5531E510DB2}">
      <thm15:themeFamily xmlns:thm15="http://schemas.microsoft.com/office/thememl/2012/main" name="Widescreen Light 2021 New Logo" id="{73E2EDB1-E8BD-8D4A-8FF4-D1DA2615141B}" vid="{0092EBA5-34F5-2D48-8A4F-076F10EC840F}"/>
    </a:ext>
  </a:extLst>
</a:theme>
</file>

<file path=ppt/theme/theme3.xml><?xml version="1.0" encoding="utf-8"?>
<a:theme xmlns:a="http://schemas.openxmlformats.org/drawingml/2006/main" name="Content Slides">
  <a:themeElements>
    <a:clrScheme name="Light 2021">
      <a:dk1>
        <a:srgbClr val="FFFFFF"/>
      </a:dk1>
      <a:lt1>
        <a:srgbClr val="67757D"/>
      </a:lt1>
      <a:dk2>
        <a:srgbClr val="226F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989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285750" indent="-285750" algn="ctr">
          <a:buFont typeface="Wingdings" panose="05000000000000000000" pitchFamily="2" charset="2"/>
          <a:buChar char="§"/>
          <a:defRPr dirty="0" smtClean="0">
            <a:solidFill>
              <a:schemeClr val="accent4">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lgn="l">
          <a:buClr>
            <a:schemeClr val="bg2"/>
          </a:buClr>
          <a:buFont typeface="Wingdings" panose="05000000000000000000" pitchFamily="2" charset="2"/>
          <a:buChar char="§"/>
          <a:defRPr sz="2000" dirty="0" smtClean="0">
            <a:solidFill>
              <a:schemeClr val="bg1"/>
            </a:solidFill>
            <a:latin typeface="+mj-lt"/>
          </a:defRPr>
        </a:defPPr>
      </a:lstStyle>
    </a:txDef>
  </a:objectDefaults>
  <a:extraClrSchemeLst/>
  <a:extLst>
    <a:ext uri="{05A4C25C-085E-4340-85A3-A5531E510DB2}">
      <thm15:themeFamily xmlns:thm15="http://schemas.microsoft.com/office/thememl/2012/main" name="Widescreen Light 2021 New Logo" id="{73E2EDB1-E8BD-8D4A-8FF4-D1DA2615141B}" vid="{58BDB171-F6B1-FF43-980D-8B8A2ABE1A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029154-05e0-4156-a596-9508acd23cb5" xsi:nil="true"/>
    <lcf76f155ced4ddcb4097134ff3c332f xmlns="b4a1eecc-0b9f-4ddf-8913-62eb29e203a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0475A7F581DF479920E74568793604" ma:contentTypeVersion="15" ma:contentTypeDescription="Create a new document." ma:contentTypeScope="" ma:versionID="e1437ee994d1f769089ada36e84d16eb">
  <xsd:schema xmlns:xsd="http://www.w3.org/2001/XMLSchema" xmlns:xs="http://www.w3.org/2001/XMLSchema" xmlns:p="http://schemas.microsoft.com/office/2006/metadata/properties" xmlns:ns2="b4a1eecc-0b9f-4ddf-8913-62eb29e203a1" xmlns:ns3="43029154-05e0-4156-a596-9508acd23cb5" targetNamespace="http://schemas.microsoft.com/office/2006/metadata/properties" ma:root="true" ma:fieldsID="9a9767a2bbbc73ca8960be06ae0f0b82" ns2:_="" ns3:_="">
    <xsd:import namespace="b4a1eecc-0b9f-4ddf-8913-62eb29e203a1"/>
    <xsd:import namespace="43029154-05e0-4156-a596-9508acd23c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1eecc-0b9f-4ddf-8913-62eb29e20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a5c9fb-8aec-4446-a401-79074fcd9d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029154-05e0-4156-a596-9508acd23c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a707be-10f2-4c95-a4b9-629ba1f2b4e7}" ma:internalName="TaxCatchAll" ma:showField="CatchAllData" ma:web="43029154-05e0-4156-a596-9508acd23c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19F6A-FA64-439F-A802-AC8E07F59BDC}">
  <ds:schemaRefs>
    <ds:schemaRef ds:uri="http://schemas.microsoft.com/office/2006/metadata/properties"/>
    <ds:schemaRef ds:uri="http://schemas.microsoft.com/office/infopath/2007/PartnerControls"/>
    <ds:schemaRef ds:uri="43029154-05e0-4156-a596-9508acd23cb5"/>
    <ds:schemaRef ds:uri="b4a1eecc-0b9f-4ddf-8913-62eb29e203a1"/>
  </ds:schemaRefs>
</ds:datastoreItem>
</file>

<file path=customXml/itemProps2.xml><?xml version="1.0" encoding="utf-8"?>
<ds:datastoreItem xmlns:ds="http://schemas.openxmlformats.org/officeDocument/2006/customXml" ds:itemID="{75FB3D78-FEC9-4767-9EC4-56A325862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1eecc-0b9f-4ddf-8913-62eb29e203a1"/>
    <ds:schemaRef ds:uri="43029154-05e0-4156-a596-9508acd23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488B78-A207-41E1-BB4B-CD132488E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Title and Break Slides - Simple</Template>
  <TotalTime>15506</TotalTime>
  <Words>2624</Words>
  <Application>Microsoft Macintosh PowerPoint</Application>
  <PresentationFormat>On-screen Show (16:9)</PresentationFormat>
  <Paragraphs>143</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Google Sans</vt:lpstr>
      <vt:lpstr>Wingdings</vt:lpstr>
      <vt:lpstr>Title and Break Slides - Simple</vt:lpstr>
      <vt:lpstr>Title Slides with Image</vt:lpstr>
      <vt:lpstr>Content Slides</vt:lpstr>
      <vt:lpstr>Neutron Absorber Performance</vt:lpstr>
      <vt:lpstr>PowerPoint Presentation</vt:lpstr>
      <vt:lpstr>The Sun Shines on the Golden Age</vt:lpstr>
      <vt:lpstr>Clouds Gather</vt:lpstr>
      <vt:lpstr>The End of One Era and a New Beginning </vt:lpstr>
      <vt:lpstr>Bad News for Cheap Neutron Absorbing</vt:lpstr>
      <vt:lpstr>Nuclear Power Industry Manages the Damage </vt:lpstr>
      <vt:lpstr>BORAFLEX – Dead Panel Absorbing</vt:lpstr>
      <vt:lpstr>Concern for All Pool Neutron Absorbers</vt:lpstr>
      <vt:lpstr>Neutron Absorbers – Good, Bad &amp; Ugly*</vt:lpstr>
      <vt:lpstr>Neutron Absorbers – Good, Bad &amp; Ugly* </vt:lpstr>
      <vt:lpstr>What Now?!*</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Neutron Absorber Performance</dc:title>
  <dc:subject/>
  <dc:creator>Matt Eyre</dc:creator>
  <cp:keywords/>
  <dc:description/>
  <cp:lastModifiedBy>Matt Eyre</cp:lastModifiedBy>
  <cp:revision>24</cp:revision>
  <cp:lastPrinted>2023-03-31T00:20:00Z</cp:lastPrinted>
  <dcterms:created xsi:type="dcterms:W3CDTF">2023-02-28T20:21:25Z</dcterms:created>
  <dcterms:modified xsi:type="dcterms:W3CDTF">2023-04-04T15:10:57Z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0x010100D20475A7F581DF479920E74568793604</vt:lpwstr>
  </property>
  <property fmtid="{D5CDD505-2E9C-101B-9397-08002B2CF9AE}" pid="3" name="Order">
    <vt:r8>70089200</vt:r8>
  </property>
</Properties>
</file>