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D730A4-CAB1-597F-0B02-F958E1218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CD9F8A-9812-0DC2-9B60-768C68B18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439D26-A44A-CA9B-C524-1DAFF8489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9A2730-4C03-C228-5C2B-99110B91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1EC1AF-EFB4-D21A-D931-5119F4BE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88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9AFC47-6273-5B35-BD9B-30635912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063272-7AB1-8863-A91A-4FF8CBB90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5F2EDC-832D-E4D1-37FC-DAFB3FD9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0DDA6D-7CDF-5756-5806-4F0B1666F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911B6C-3FC7-4A55-4983-9D0F75CCF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0516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1BC5A7-5B8C-FF54-85A0-443F5115D0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4623EC-BF8A-A785-A61B-5D89D6B5A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2226B5-3CF6-096A-961F-5474EC573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9C295D-308C-F647-B446-33D484A94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6A8B42-B4D9-D7B9-3660-A8C2470A3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140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33795-9156-AE9E-8D01-CA21B579F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55FFB3-0BD7-E96F-46CE-2B8661306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A2D9D3-4E44-B90C-F639-691F53B7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BD1F2F-4E07-7899-844F-FA02FFFB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0C45BD-BEA2-C6DD-6425-74968753C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892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9641DB-0217-43A5-06A4-4DBE72357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5ED574-C004-750C-1FBE-3974596A8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42D7C0-0CFF-E3F6-6C40-B80930C9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CAB1CE-7794-8DC2-5022-62AEE4E2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E3A465-3524-CA89-A27F-91FF57D6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8643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714307-01F9-5405-A916-2D8C383A5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CEBC49-83A2-78B2-ED0B-FADBFB713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8827DE-7D6A-E4B4-4D3A-2DCF002F3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DAC763-E38A-D985-ABA2-61FECD007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3EEDAD-9462-ABF8-9FD2-31D1DED8B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0D5BE4-D4FA-0848-E9ED-97527CCFB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0651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D636B-FCA3-EBA5-0CE9-FA14996FE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755320-1C12-731F-1898-F9A1699F0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217C44-26A2-6141-DDCF-9A81958E1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A0C9288-E229-68F4-F76E-5B6D4BDDE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AFD6C8B-305F-E27D-4D46-B8C51FABB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C1BBC0-5535-2ACD-31DD-45D6E7588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BD410F-88D6-6F3A-0643-040C2D35F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3F4106C-4D94-8E88-1859-1E560BDDE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6206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6C17C-1ED9-E473-FB31-E2260D7D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2E46BD-D636-6E2F-8207-E071A310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582944-E000-25E8-7BE8-9A65B7F6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3D18F1-6112-07D1-6C6F-9FFD4674A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1671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130408A-FA46-EB23-8625-48A7F23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D0A113C-BFA5-7BE0-0570-105E3FC3F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B907D4-79B7-F228-A46F-252C547C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9032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B0EBB-A051-6009-FD16-C72D6F6C4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346647-554D-A246-DF85-69630CAD5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985D2B-2D92-EA0A-C607-20BDF5BE4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EE7CED-A595-C5EE-87AD-FA9135951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7DFBE3-BF43-3148-705A-2A20076BA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9607CA-8EBB-7ED1-12BA-F62B7EC1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8922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FDC231-460F-95AD-E328-8334AE9A6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3AF9DB-7833-535E-D41B-F31668716C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4C4737-7E12-4E77-9442-51D7BAB19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5CF1AC-1C16-EBBD-4CAF-9CEA8A49C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F1694B-83E6-6C68-365B-0000B99F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C172C4-734C-90A6-78C6-A9C86AFBE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1553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6D65E2-0C68-901B-E4AC-3ECF68288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E0C24F-A84E-9E9B-CEC6-665A2A3C4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D6886C-1295-74B9-90DB-FF865FB91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548250-9327-40F7-86EA-090BE7782AFC}" type="datetimeFigureOut">
              <a:rPr lang="es-MX" smtClean="0"/>
              <a:t>19/08/2024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44C421-8822-8426-29AD-C2555371E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F4CFD5-804F-E14F-D63A-2CDC36A1D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A18293-43FF-4252-9F91-FFF8854ACD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81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95C55F9-89E5-FA5D-6986-31019BF628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21"/>
          <a:stretch/>
        </p:blipFill>
        <p:spPr>
          <a:xfrm>
            <a:off x="0" y="0"/>
            <a:ext cx="12192000" cy="687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079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25EC36E-B022-4643-A5E1-0B5EBFD64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D9C8294-E54F-8639-1DB2-7DFBBFBE55AF}"/>
              </a:ext>
            </a:extLst>
          </p:cNvPr>
          <p:cNvSpPr txBox="1"/>
          <p:nvPr/>
        </p:nvSpPr>
        <p:spPr>
          <a:xfrm>
            <a:off x="5534529" y="432336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B48A7F0-F1D9-6732-FE59-6049BE90CA6B}"/>
              </a:ext>
            </a:extLst>
          </p:cNvPr>
          <p:cNvSpPr txBox="1"/>
          <p:nvPr/>
        </p:nvSpPr>
        <p:spPr>
          <a:xfrm>
            <a:off x="4046622" y="430388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895BC01-14A3-7739-8C68-A212F54E1F74}"/>
              </a:ext>
            </a:extLst>
          </p:cNvPr>
          <p:cNvSpPr txBox="1"/>
          <p:nvPr/>
        </p:nvSpPr>
        <p:spPr>
          <a:xfrm>
            <a:off x="2562728" y="431422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4239691-F073-82ED-B19D-2338236A5F33}"/>
              </a:ext>
            </a:extLst>
          </p:cNvPr>
          <p:cNvSpPr txBox="1"/>
          <p:nvPr/>
        </p:nvSpPr>
        <p:spPr>
          <a:xfrm>
            <a:off x="4046622" y="298215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15E2BF6-0DBC-AF01-745C-6DD5E65CB625}"/>
              </a:ext>
            </a:extLst>
          </p:cNvPr>
          <p:cNvSpPr txBox="1"/>
          <p:nvPr/>
        </p:nvSpPr>
        <p:spPr>
          <a:xfrm>
            <a:off x="8520362" y="299585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506F43-3BA6-993C-BB3E-822B92DC3832}"/>
              </a:ext>
            </a:extLst>
          </p:cNvPr>
          <p:cNvSpPr txBox="1"/>
          <p:nvPr/>
        </p:nvSpPr>
        <p:spPr>
          <a:xfrm>
            <a:off x="10054391" y="299585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6051096-CE31-260D-83E2-AD5F64BD7DCF}"/>
              </a:ext>
            </a:extLst>
          </p:cNvPr>
          <p:cNvSpPr txBox="1"/>
          <p:nvPr/>
        </p:nvSpPr>
        <p:spPr>
          <a:xfrm>
            <a:off x="8654717" y="168829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EA93BE3-93C6-0646-8F7D-EF29C5526EB7}"/>
              </a:ext>
            </a:extLst>
          </p:cNvPr>
          <p:cNvSpPr txBox="1"/>
          <p:nvPr/>
        </p:nvSpPr>
        <p:spPr>
          <a:xfrm>
            <a:off x="5566613" y="367135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85FF108-3737-6D03-9AD5-F20A1E63B0D1}"/>
              </a:ext>
            </a:extLst>
          </p:cNvPr>
          <p:cNvSpPr txBox="1"/>
          <p:nvPr/>
        </p:nvSpPr>
        <p:spPr>
          <a:xfrm>
            <a:off x="2562728" y="305394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875064F-90A3-9803-ABE0-9FF3E1756B87}"/>
              </a:ext>
            </a:extLst>
          </p:cNvPr>
          <p:cNvSpPr txBox="1"/>
          <p:nvPr/>
        </p:nvSpPr>
        <p:spPr>
          <a:xfrm>
            <a:off x="2572756" y="234089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8ACE466-DD05-A62A-C340-E344D290C736}"/>
              </a:ext>
            </a:extLst>
          </p:cNvPr>
          <p:cNvSpPr txBox="1"/>
          <p:nvPr/>
        </p:nvSpPr>
        <p:spPr>
          <a:xfrm>
            <a:off x="4126833" y="368986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9A18CB9-451E-DCFB-8484-53A91E0D4C21}"/>
              </a:ext>
            </a:extLst>
          </p:cNvPr>
          <p:cNvSpPr txBox="1"/>
          <p:nvPr/>
        </p:nvSpPr>
        <p:spPr>
          <a:xfrm>
            <a:off x="5588672" y="297625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E210612-D5AF-F202-542A-50C32BABC894}"/>
              </a:ext>
            </a:extLst>
          </p:cNvPr>
          <p:cNvSpPr txBox="1"/>
          <p:nvPr/>
        </p:nvSpPr>
        <p:spPr>
          <a:xfrm>
            <a:off x="2578771" y="368408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7E15CBD-8FE1-5873-3472-C80F1BE0BFF2}"/>
              </a:ext>
            </a:extLst>
          </p:cNvPr>
          <p:cNvSpPr txBox="1"/>
          <p:nvPr/>
        </p:nvSpPr>
        <p:spPr>
          <a:xfrm>
            <a:off x="10102517" y="232123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54F7E62-283B-2EC7-99A5-6A6EBC350151}"/>
              </a:ext>
            </a:extLst>
          </p:cNvPr>
          <p:cNvSpPr txBox="1"/>
          <p:nvPr/>
        </p:nvSpPr>
        <p:spPr>
          <a:xfrm>
            <a:off x="7054517" y="297704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1339D28-05AA-A6D6-9AE2-60EBC3889A1E}"/>
              </a:ext>
            </a:extLst>
          </p:cNvPr>
          <p:cNvSpPr txBox="1"/>
          <p:nvPr/>
        </p:nvSpPr>
        <p:spPr>
          <a:xfrm>
            <a:off x="8560470" y="234207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7BF3D2E-65DD-20CB-14E3-BCA52838A8EE}"/>
              </a:ext>
            </a:extLst>
          </p:cNvPr>
          <p:cNvSpPr txBox="1"/>
          <p:nvPr/>
        </p:nvSpPr>
        <p:spPr>
          <a:xfrm>
            <a:off x="10102517" y="172038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68E47CC4-4375-5BF2-6C7A-8230609F90E9}"/>
              </a:ext>
            </a:extLst>
          </p:cNvPr>
          <p:cNvSpPr txBox="1"/>
          <p:nvPr/>
        </p:nvSpPr>
        <p:spPr>
          <a:xfrm>
            <a:off x="926434" y="297625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3A26794-28FB-D50C-D66F-36E6CF964254}"/>
              </a:ext>
            </a:extLst>
          </p:cNvPr>
          <p:cNvSpPr txBox="1"/>
          <p:nvPr/>
        </p:nvSpPr>
        <p:spPr>
          <a:xfrm>
            <a:off x="7054517" y="1677974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A189C54-C340-6E21-6DAE-52BD3BE36881}"/>
              </a:ext>
            </a:extLst>
          </p:cNvPr>
          <p:cNvSpPr txBox="1"/>
          <p:nvPr/>
        </p:nvSpPr>
        <p:spPr>
          <a:xfrm>
            <a:off x="7054517" y="232123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198EF48-6905-21A9-E018-A672EF6C6784}"/>
              </a:ext>
            </a:extLst>
          </p:cNvPr>
          <p:cNvSpPr txBox="1"/>
          <p:nvPr/>
        </p:nvSpPr>
        <p:spPr>
          <a:xfrm>
            <a:off x="4114803" y="236596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06A1F31-D133-2BCE-22E4-DE3A24D7BF08}"/>
              </a:ext>
            </a:extLst>
          </p:cNvPr>
          <p:cNvSpPr txBox="1"/>
          <p:nvPr/>
        </p:nvSpPr>
        <p:spPr>
          <a:xfrm>
            <a:off x="5584660" y="232123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CC186A3-835E-514C-DA87-E42FF672D84D}"/>
              </a:ext>
            </a:extLst>
          </p:cNvPr>
          <p:cNvSpPr txBox="1"/>
          <p:nvPr/>
        </p:nvSpPr>
        <p:spPr>
          <a:xfrm>
            <a:off x="5570622" y="167797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3288776-A6A9-6B94-23C2-4F149DBB4F36}"/>
              </a:ext>
            </a:extLst>
          </p:cNvPr>
          <p:cNvSpPr txBox="1"/>
          <p:nvPr/>
        </p:nvSpPr>
        <p:spPr>
          <a:xfrm>
            <a:off x="918414" y="368986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BFC88D7-17C2-04BA-7364-A389F87D2CED}"/>
              </a:ext>
            </a:extLst>
          </p:cNvPr>
          <p:cNvSpPr txBox="1"/>
          <p:nvPr/>
        </p:nvSpPr>
        <p:spPr>
          <a:xfrm>
            <a:off x="918414" y="431422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43805ED9-2271-F384-98F1-0A5855DBDFDF}"/>
              </a:ext>
            </a:extLst>
          </p:cNvPr>
          <p:cNvSpPr txBox="1"/>
          <p:nvPr/>
        </p:nvSpPr>
        <p:spPr>
          <a:xfrm>
            <a:off x="6968294" y="362125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59BF172-6BA2-2E24-0492-6E8A7E39B801}"/>
              </a:ext>
            </a:extLst>
          </p:cNvPr>
          <p:cNvSpPr txBox="1"/>
          <p:nvPr/>
        </p:nvSpPr>
        <p:spPr>
          <a:xfrm>
            <a:off x="6986339" y="427089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389DAA8-0D19-2B5C-6499-7F4FF87F26C9}"/>
              </a:ext>
            </a:extLst>
          </p:cNvPr>
          <p:cNvSpPr txBox="1"/>
          <p:nvPr/>
        </p:nvSpPr>
        <p:spPr>
          <a:xfrm>
            <a:off x="8474246" y="365480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9FC95E5-7139-7802-A02F-D07558E286DC}"/>
              </a:ext>
            </a:extLst>
          </p:cNvPr>
          <p:cNvSpPr txBox="1"/>
          <p:nvPr/>
        </p:nvSpPr>
        <p:spPr>
          <a:xfrm>
            <a:off x="8506330" y="430388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6A42B030-3703-935B-789A-DA2E2E207574}"/>
              </a:ext>
            </a:extLst>
          </p:cNvPr>
          <p:cNvSpPr txBox="1"/>
          <p:nvPr/>
        </p:nvSpPr>
        <p:spPr>
          <a:xfrm>
            <a:off x="10012287" y="356097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112C3BF1-948F-5B42-55D8-1F01D57C0CCF}"/>
              </a:ext>
            </a:extLst>
          </p:cNvPr>
          <p:cNvSpPr txBox="1"/>
          <p:nvPr/>
        </p:nvSpPr>
        <p:spPr>
          <a:xfrm>
            <a:off x="918414" y="234089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</p:spTree>
    <p:extLst>
      <p:ext uri="{BB962C8B-B14F-4D97-AF65-F5344CB8AC3E}">
        <p14:creationId xmlns:p14="http://schemas.microsoft.com/office/powerpoint/2010/main" val="535857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EE4FD29-97EE-FA8A-BDC4-1D572C4C91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334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E70690B-16D3-BB7D-267C-825CF05AD619}"/>
              </a:ext>
            </a:extLst>
          </p:cNvPr>
          <p:cNvSpPr txBox="1"/>
          <p:nvPr/>
        </p:nvSpPr>
        <p:spPr>
          <a:xfrm>
            <a:off x="1078834" y="432936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FD781F8-4DAE-9D87-1836-40F333A9CB44}"/>
              </a:ext>
            </a:extLst>
          </p:cNvPr>
          <p:cNvSpPr txBox="1"/>
          <p:nvPr/>
        </p:nvSpPr>
        <p:spPr>
          <a:xfrm>
            <a:off x="7134733" y="300411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3F0A70D-2174-9298-CB54-3243061420B1}"/>
              </a:ext>
            </a:extLst>
          </p:cNvPr>
          <p:cNvSpPr txBox="1"/>
          <p:nvPr/>
        </p:nvSpPr>
        <p:spPr>
          <a:xfrm>
            <a:off x="7154787" y="366164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8C23A2E-4B40-61D5-5B06-62C263B7C419}"/>
              </a:ext>
            </a:extLst>
          </p:cNvPr>
          <p:cNvSpPr txBox="1"/>
          <p:nvPr/>
        </p:nvSpPr>
        <p:spPr>
          <a:xfrm>
            <a:off x="7134733" y="432936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6AF90D7-3F19-AEFD-8572-630196E3EAB4}"/>
              </a:ext>
            </a:extLst>
          </p:cNvPr>
          <p:cNvSpPr txBox="1"/>
          <p:nvPr/>
        </p:nvSpPr>
        <p:spPr>
          <a:xfrm>
            <a:off x="8598573" y="366164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98AE236-08E3-6D67-E36D-2478A6FADB08}"/>
              </a:ext>
            </a:extLst>
          </p:cNvPr>
          <p:cNvSpPr txBox="1"/>
          <p:nvPr/>
        </p:nvSpPr>
        <p:spPr>
          <a:xfrm>
            <a:off x="8598573" y="300411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70FE5FB-C68B-CFBF-961F-A6A5D0C2EB6A}"/>
              </a:ext>
            </a:extLst>
          </p:cNvPr>
          <p:cNvSpPr txBox="1"/>
          <p:nvPr/>
        </p:nvSpPr>
        <p:spPr>
          <a:xfrm>
            <a:off x="10062413" y="171163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9BFDC08-A16D-FBF2-B0FC-2BB71269002E}"/>
              </a:ext>
            </a:extLst>
          </p:cNvPr>
          <p:cNvSpPr txBox="1"/>
          <p:nvPr/>
        </p:nvSpPr>
        <p:spPr>
          <a:xfrm>
            <a:off x="1078834" y="501180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623253F-5B8C-E60B-4F5A-7BC95E2795D3}"/>
              </a:ext>
            </a:extLst>
          </p:cNvPr>
          <p:cNvSpPr txBox="1"/>
          <p:nvPr/>
        </p:nvSpPr>
        <p:spPr>
          <a:xfrm>
            <a:off x="8606594" y="234657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C7F75CB-B65D-2ED2-9CBE-A00083CF5ABE}"/>
              </a:ext>
            </a:extLst>
          </p:cNvPr>
          <p:cNvSpPr txBox="1"/>
          <p:nvPr/>
        </p:nvSpPr>
        <p:spPr>
          <a:xfrm>
            <a:off x="10062413" y="433142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D46529B-7216-BC09-4C0C-266E366410E7}"/>
              </a:ext>
            </a:extLst>
          </p:cNvPr>
          <p:cNvSpPr txBox="1"/>
          <p:nvPr/>
        </p:nvSpPr>
        <p:spPr>
          <a:xfrm>
            <a:off x="10062413" y="3698791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1B40C42-3EA3-A86C-D426-104E5ED2E72F}"/>
              </a:ext>
            </a:extLst>
          </p:cNvPr>
          <p:cNvSpPr txBox="1"/>
          <p:nvPr/>
        </p:nvSpPr>
        <p:spPr>
          <a:xfrm>
            <a:off x="10062413" y="299537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85E9338-0946-ACDE-C5E0-0146830B7F87}"/>
              </a:ext>
            </a:extLst>
          </p:cNvPr>
          <p:cNvSpPr txBox="1"/>
          <p:nvPr/>
        </p:nvSpPr>
        <p:spPr>
          <a:xfrm>
            <a:off x="10062413" y="229194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62BE04F-261A-28AE-EAEA-B173633CF666}"/>
              </a:ext>
            </a:extLst>
          </p:cNvPr>
          <p:cNvSpPr txBox="1"/>
          <p:nvPr/>
        </p:nvSpPr>
        <p:spPr>
          <a:xfrm>
            <a:off x="2699076" y="301663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F881A80-9E0F-149C-1F38-E5486AE87DA9}"/>
              </a:ext>
            </a:extLst>
          </p:cNvPr>
          <p:cNvSpPr txBox="1"/>
          <p:nvPr/>
        </p:nvSpPr>
        <p:spPr>
          <a:xfrm>
            <a:off x="8598573" y="432937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606A570-4EBC-A998-0618-8A396F62F0D3}"/>
              </a:ext>
            </a:extLst>
          </p:cNvPr>
          <p:cNvSpPr txBox="1"/>
          <p:nvPr/>
        </p:nvSpPr>
        <p:spPr>
          <a:xfrm>
            <a:off x="5626769" y="301663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6C37B1B-F8A7-5601-8330-8159FBE43216}"/>
              </a:ext>
            </a:extLst>
          </p:cNvPr>
          <p:cNvSpPr txBox="1"/>
          <p:nvPr/>
        </p:nvSpPr>
        <p:spPr>
          <a:xfrm>
            <a:off x="4118805" y="300538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CDDBC5A-10CD-2FBA-42D8-3D8871A3AEA8}"/>
              </a:ext>
            </a:extLst>
          </p:cNvPr>
          <p:cNvSpPr txBox="1"/>
          <p:nvPr/>
        </p:nvSpPr>
        <p:spPr>
          <a:xfrm>
            <a:off x="1046744" y="369879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AED3980-11EA-3892-2B7D-32D1D0044F98}"/>
              </a:ext>
            </a:extLst>
          </p:cNvPr>
          <p:cNvSpPr txBox="1"/>
          <p:nvPr/>
        </p:nvSpPr>
        <p:spPr>
          <a:xfrm>
            <a:off x="5638808" y="236857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DCF21F4-CFD4-811C-5976-661528722AFC}"/>
              </a:ext>
            </a:extLst>
          </p:cNvPr>
          <p:cNvSpPr txBox="1"/>
          <p:nvPr/>
        </p:nvSpPr>
        <p:spPr>
          <a:xfrm>
            <a:off x="4070678" y="364427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838438B7-21FE-3FFD-9B86-74E08C0723FE}"/>
              </a:ext>
            </a:extLst>
          </p:cNvPr>
          <p:cNvSpPr txBox="1"/>
          <p:nvPr/>
        </p:nvSpPr>
        <p:spPr>
          <a:xfrm>
            <a:off x="2602835" y="366760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060EABE-F30C-493E-4386-00BCE234470D}"/>
              </a:ext>
            </a:extLst>
          </p:cNvPr>
          <p:cNvSpPr txBox="1"/>
          <p:nvPr/>
        </p:nvSpPr>
        <p:spPr>
          <a:xfrm>
            <a:off x="5626769" y="366164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884E452-A1C5-631E-616A-5C010D051D37}"/>
              </a:ext>
            </a:extLst>
          </p:cNvPr>
          <p:cNvSpPr txBox="1"/>
          <p:nvPr/>
        </p:nvSpPr>
        <p:spPr>
          <a:xfrm>
            <a:off x="2602835" y="432936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32DB5F1-4E11-863A-1A9A-53BFD13AB763}"/>
              </a:ext>
            </a:extLst>
          </p:cNvPr>
          <p:cNvSpPr txBox="1"/>
          <p:nvPr/>
        </p:nvSpPr>
        <p:spPr>
          <a:xfrm>
            <a:off x="5682916" y="429848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A085914-EE68-6458-B190-D0C1FD6EBDEA}"/>
              </a:ext>
            </a:extLst>
          </p:cNvPr>
          <p:cNvSpPr txBox="1"/>
          <p:nvPr/>
        </p:nvSpPr>
        <p:spPr>
          <a:xfrm>
            <a:off x="4106783" y="432091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A8CEDDC-0AC0-7075-453B-796F3251AFEF}"/>
              </a:ext>
            </a:extLst>
          </p:cNvPr>
          <p:cNvSpPr txBox="1"/>
          <p:nvPr/>
        </p:nvSpPr>
        <p:spPr>
          <a:xfrm>
            <a:off x="7102648" y="235368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9ED0F00-4F68-C86B-DA4F-6859BCE8EC8B}"/>
              </a:ext>
            </a:extLst>
          </p:cNvPr>
          <p:cNvSpPr txBox="1"/>
          <p:nvPr/>
        </p:nvSpPr>
        <p:spPr>
          <a:xfrm>
            <a:off x="1102877" y="299536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BC80D06-1A9F-8188-6B96-D66D704A3EBB}"/>
              </a:ext>
            </a:extLst>
          </p:cNvPr>
          <p:cNvSpPr txBox="1"/>
          <p:nvPr/>
        </p:nvSpPr>
        <p:spPr>
          <a:xfrm>
            <a:off x="4052641" y="237479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1022F1F-4F7D-B863-159D-C5722A9D5C15}"/>
              </a:ext>
            </a:extLst>
          </p:cNvPr>
          <p:cNvSpPr txBox="1"/>
          <p:nvPr/>
        </p:nvSpPr>
        <p:spPr>
          <a:xfrm>
            <a:off x="2527638" y="235368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ADD27D6-5D7B-959C-F994-4E48B059FA0B}"/>
              </a:ext>
            </a:extLst>
          </p:cNvPr>
          <p:cNvSpPr txBox="1"/>
          <p:nvPr/>
        </p:nvSpPr>
        <p:spPr>
          <a:xfrm>
            <a:off x="1046744" y="236391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</p:spTree>
    <p:extLst>
      <p:ext uri="{BB962C8B-B14F-4D97-AF65-F5344CB8AC3E}">
        <p14:creationId xmlns:p14="http://schemas.microsoft.com/office/powerpoint/2010/main" val="1761738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4F55E74-27EE-4868-1573-AEED7F548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8398"/>
            <a:ext cx="12192000" cy="687639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37779F0-A1E9-AFD8-BFDC-795A52297E9E}"/>
              </a:ext>
            </a:extLst>
          </p:cNvPr>
          <p:cNvSpPr txBox="1"/>
          <p:nvPr/>
        </p:nvSpPr>
        <p:spPr>
          <a:xfrm>
            <a:off x="1191128" y="168234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5E059E3-CC00-28D5-46E8-9F6FC29CC527}"/>
              </a:ext>
            </a:extLst>
          </p:cNvPr>
          <p:cNvSpPr txBox="1"/>
          <p:nvPr/>
        </p:nvSpPr>
        <p:spPr>
          <a:xfrm>
            <a:off x="1147013" y="295976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0EFB85B-4294-30D7-161F-D491A63FB337}"/>
              </a:ext>
            </a:extLst>
          </p:cNvPr>
          <p:cNvSpPr txBox="1"/>
          <p:nvPr/>
        </p:nvSpPr>
        <p:spPr>
          <a:xfrm>
            <a:off x="7018420" y="168441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D88C330-5407-5219-23DB-4A8D4DF66C5C}"/>
              </a:ext>
            </a:extLst>
          </p:cNvPr>
          <p:cNvSpPr txBox="1"/>
          <p:nvPr/>
        </p:nvSpPr>
        <p:spPr>
          <a:xfrm>
            <a:off x="1191128" y="229960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95B67F2-8AB9-1953-12E4-45D23A77B60A}"/>
              </a:ext>
            </a:extLst>
          </p:cNvPr>
          <p:cNvSpPr txBox="1"/>
          <p:nvPr/>
        </p:nvSpPr>
        <p:spPr>
          <a:xfrm>
            <a:off x="2703095" y="229961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50738A9-6FF6-4A0F-B1BE-B4E688A5BF47}"/>
              </a:ext>
            </a:extLst>
          </p:cNvPr>
          <p:cNvSpPr txBox="1"/>
          <p:nvPr/>
        </p:nvSpPr>
        <p:spPr>
          <a:xfrm>
            <a:off x="10162676" y="170568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DEFC802-1837-F2F3-B97E-E0BA8A73660B}"/>
              </a:ext>
            </a:extLst>
          </p:cNvPr>
          <p:cNvSpPr txBox="1"/>
          <p:nvPr/>
        </p:nvSpPr>
        <p:spPr>
          <a:xfrm>
            <a:off x="4170948" y="229960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1EF6EBC-B926-667A-4B3B-54DCB4CE02C5}"/>
              </a:ext>
            </a:extLst>
          </p:cNvPr>
          <p:cNvSpPr txBox="1"/>
          <p:nvPr/>
        </p:nvSpPr>
        <p:spPr>
          <a:xfrm>
            <a:off x="8606590" y="168441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29CB466-3259-FFAF-B025-F7DB877A45E2}"/>
              </a:ext>
            </a:extLst>
          </p:cNvPr>
          <p:cNvSpPr txBox="1"/>
          <p:nvPr/>
        </p:nvSpPr>
        <p:spPr>
          <a:xfrm>
            <a:off x="5638801" y="229960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44E8AAF-02D9-126E-6A61-D51E5AEDDDAC}"/>
              </a:ext>
            </a:extLst>
          </p:cNvPr>
          <p:cNvSpPr txBox="1"/>
          <p:nvPr/>
        </p:nvSpPr>
        <p:spPr>
          <a:xfrm>
            <a:off x="7150768" y="229960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86162EB-CF3B-D443-CC96-34A323270F4A}"/>
              </a:ext>
            </a:extLst>
          </p:cNvPr>
          <p:cNvSpPr txBox="1"/>
          <p:nvPr/>
        </p:nvSpPr>
        <p:spPr>
          <a:xfrm>
            <a:off x="8662735" y="230519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D943B50-E8B3-CDF8-8A7C-C6522CA20D14}"/>
              </a:ext>
            </a:extLst>
          </p:cNvPr>
          <p:cNvSpPr txBox="1"/>
          <p:nvPr/>
        </p:nvSpPr>
        <p:spPr>
          <a:xfrm>
            <a:off x="2703095" y="168442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48EBAE2-C5F4-A93A-BEEC-8E7EE2E8515A}"/>
              </a:ext>
            </a:extLst>
          </p:cNvPr>
          <p:cNvSpPr txBox="1"/>
          <p:nvPr/>
        </p:nvSpPr>
        <p:spPr>
          <a:xfrm>
            <a:off x="4058652" y="168441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842A238-BE4D-41F1-C35A-FD91E0989BBB}"/>
              </a:ext>
            </a:extLst>
          </p:cNvPr>
          <p:cNvSpPr txBox="1"/>
          <p:nvPr/>
        </p:nvSpPr>
        <p:spPr>
          <a:xfrm>
            <a:off x="5662863" y="168441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A84636B-2DE4-3C53-93C7-61E0E8ECC71C}"/>
              </a:ext>
            </a:extLst>
          </p:cNvPr>
          <p:cNvSpPr txBox="1"/>
          <p:nvPr/>
        </p:nvSpPr>
        <p:spPr>
          <a:xfrm>
            <a:off x="10130588" y="231565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51CB6CF-E8F3-9E15-5191-32BB5781AB9B}"/>
              </a:ext>
            </a:extLst>
          </p:cNvPr>
          <p:cNvSpPr txBox="1"/>
          <p:nvPr/>
        </p:nvSpPr>
        <p:spPr>
          <a:xfrm>
            <a:off x="1122949" y="364292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E00EA6B-6259-8B38-14FE-0B5E3AF807A8}"/>
              </a:ext>
            </a:extLst>
          </p:cNvPr>
          <p:cNvSpPr txBox="1"/>
          <p:nvPr/>
        </p:nvSpPr>
        <p:spPr>
          <a:xfrm>
            <a:off x="2526633" y="363345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A67B618-947B-60F4-CE66-E06DCE534D58}"/>
              </a:ext>
            </a:extLst>
          </p:cNvPr>
          <p:cNvSpPr txBox="1"/>
          <p:nvPr/>
        </p:nvSpPr>
        <p:spPr>
          <a:xfrm>
            <a:off x="5502444" y="427120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E8350C71-2F4A-2BE6-F03B-29AE9DE5AA1B}"/>
              </a:ext>
            </a:extLst>
          </p:cNvPr>
          <p:cNvSpPr txBox="1"/>
          <p:nvPr/>
        </p:nvSpPr>
        <p:spPr>
          <a:xfrm>
            <a:off x="10150642" y="3645024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E1AC1F4-3FAC-EF70-8612-EF858E8488DB}"/>
              </a:ext>
            </a:extLst>
          </p:cNvPr>
          <p:cNvSpPr txBox="1"/>
          <p:nvPr/>
        </p:nvSpPr>
        <p:spPr>
          <a:xfrm>
            <a:off x="2522622" y="429441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16AF872-E926-F489-B6F4-8D61B7C4C72B}"/>
              </a:ext>
            </a:extLst>
          </p:cNvPr>
          <p:cNvSpPr txBox="1"/>
          <p:nvPr/>
        </p:nvSpPr>
        <p:spPr>
          <a:xfrm>
            <a:off x="10122570" y="296256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7601C9E-D0EF-3698-54DB-4D2F34A36153}"/>
              </a:ext>
            </a:extLst>
          </p:cNvPr>
          <p:cNvSpPr txBox="1"/>
          <p:nvPr/>
        </p:nvSpPr>
        <p:spPr>
          <a:xfrm>
            <a:off x="8638676" y="301827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FB989E3-BEEE-162A-684A-2F810400A8D3}"/>
              </a:ext>
            </a:extLst>
          </p:cNvPr>
          <p:cNvSpPr txBox="1"/>
          <p:nvPr/>
        </p:nvSpPr>
        <p:spPr>
          <a:xfrm>
            <a:off x="8622632" y="363904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8756127-F359-8DC6-CF26-61361B831977}"/>
              </a:ext>
            </a:extLst>
          </p:cNvPr>
          <p:cNvSpPr txBox="1"/>
          <p:nvPr/>
        </p:nvSpPr>
        <p:spPr>
          <a:xfrm>
            <a:off x="5566612" y="364957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589FAC1-8FC7-EB9C-D9F9-C300FC414AF9}"/>
              </a:ext>
            </a:extLst>
          </p:cNvPr>
          <p:cNvSpPr txBox="1"/>
          <p:nvPr/>
        </p:nvSpPr>
        <p:spPr>
          <a:xfrm>
            <a:off x="7094622" y="364556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15A6E1E-0A04-D1D9-1A11-41F6EF93B2DE}"/>
              </a:ext>
            </a:extLst>
          </p:cNvPr>
          <p:cNvSpPr txBox="1"/>
          <p:nvPr/>
        </p:nvSpPr>
        <p:spPr>
          <a:xfrm>
            <a:off x="7122695" y="297981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2C526CC-8200-1558-C175-BEE1AC2A5753}"/>
              </a:ext>
            </a:extLst>
          </p:cNvPr>
          <p:cNvSpPr txBox="1"/>
          <p:nvPr/>
        </p:nvSpPr>
        <p:spPr>
          <a:xfrm>
            <a:off x="5638801" y="298383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04998D7-6B5B-682A-6422-FC83F88D38AB}"/>
              </a:ext>
            </a:extLst>
          </p:cNvPr>
          <p:cNvSpPr txBox="1"/>
          <p:nvPr/>
        </p:nvSpPr>
        <p:spPr>
          <a:xfrm>
            <a:off x="4154907" y="429441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902A544-49B9-5323-FAB2-E6BAAF40B1C9}"/>
              </a:ext>
            </a:extLst>
          </p:cNvPr>
          <p:cNvSpPr txBox="1"/>
          <p:nvPr/>
        </p:nvSpPr>
        <p:spPr>
          <a:xfrm>
            <a:off x="2630907" y="298383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94EA365E-C586-8536-5A2B-7FAAE133FDE1}"/>
              </a:ext>
            </a:extLst>
          </p:cNvPr>
          <p:cNvSpPr txBox="1"/>
          <p:nvPr/>
        </p:nvSpPr>
        <p:spPr>
          <a:xfrm>
            <a:off x="4162928" y="363345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F1220800-9BD6-66E1-9FEF-454D219720F6}"/>
              </a:ext>
            </a:extLst>
          </p:cNvPr>
          <p:cNvSpPr txBox="1"/>
          <p:nvPr/>
        </p:nvSpPr>
        <p:spPr>
          <a:xfrm>
            <a:off x="4154907" y="298941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09E0CF08-224D-CF28-19FE-333F36EEBCF1}"/>
              </a:ext>
            </a:extLst>
          </p:cNvPr>
          <p:cNvSpPr txBox="1"/>
          <p:nvPr/>
        </p:nvSpPr>
        <p:spPr>
          <a:xfrm>
            <a:off x="1099887" y="429441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</p:spTree>
    <p:extLst>
      <p:ext uri="{BB962C8B-B14F-4D97-AF65-F5344CB8AC3E}">
        <p14:creationId xmlns:p14="http://schemas.microsoft.com/office/powerpoint/2010/main" val="3157450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9845E6D-9F53-0B64-4999-C69DF1393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7638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CD33DD9-84FB-61DF-51F1-F52C71C080C0}"/>
              </a:ext>
            </a:extLst>
          </p:cNvPr>
          <p:cNvSpPr txBox="1"/>
          <p:nvPr/>
        </p:nvSpPr>
        <p:spPr>
          <a:xfrm>
            <a:off x="7158791" y="168234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B0BA07-86B8-6402-6E4C-27A6B10EC269}"/>
              </a:ext>
            </a:extLst>
          </p:cNvPr>
          <p:cNvSpPr txBox="1"/>
          <p:nvPr/>
        </p:nvSpPr>
        <p:spPr>
          <a:xfrm>
            <a:off x="1094888" y="3631464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AE2D816-C56C-8247-52F3-BACB24414D79}"/>
              </a:ext>
            </a:extLst>
          </p:cNvPr>
          <p:cNvSpPr txBox="1"/>
          <p:nvPr/>
        </p:nvSpPr>
        <p:spPr>
          <a:xfrm>
            <a:off x="2654977" y="360641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8375391-0323-A58C-D036-52227E9A0B7D}"/>
              </a:ext>
            </a:extLst>
          </p:cNvPr>
          <p:cNvSpPr txBox="1"/>
          <p:nvPr/>
        </p:nvSpPr>
        <p:spPr>
          <a:xfrm>
            <a:off x="4142882" y="3631464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3C4C1859-E819-F524-E4A2-7DCBF1464763}"/>
              </a:ext>
            </a:extLst>
          </p:cNvPr>
          <p:cNvSpPr txBox="1"/>
          <p:nvPr/>
        </p:nvSpPr>
        <p:spPr>
          <a:xfrm>
            <a:off x="5666879" y="363498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1A0B7A3-0EE7-9C0B-94B5-BBF8533DAE89}"/>
              </a:ext>
            </a:extLst>
          </p:cNvPr>
          <p:cNvSpPr txBox="1"/>
          <p:nvPr/>
        </p:nvSpPr>
        <p:spPr>
          <a:xfrm>
            <a:off x="7190876" y="360641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F60F90-ABE9-3A37-99C4-56CEEA018B09}"/>
              </a:ext>
            </a:extLst>
          </p:cNvPr>
          <p:cNvSpPr txBox="1"/>
          <p:nvPr/>
        </p:nvSpPr>
        <p:spPr>
          <a:xfrm>
            <a:off x="8678781" y="361762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8552F76C-A913-290D-2137-0C4BA5BD1699}"/>
              </a:ext>
            </a:extLst>
          </p:cNvPr>
          <p:cNvSpPr txBox="1"/>
          <p:nvPr/>
        </p:nvSpPr>
        <p:spPr>
          <a:xfrm>
            <a:off x="10166686" y="363146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2F2C95B-2920-065C-049C-E7965D55B9FE}"/>
              </a:ext>
            </a:extLst>
          </p:cNvPr>
          <p:cNvSpPr txBox="1"/>
          <p:nvPr/>
        </p:nvSpPr>
        <p:spPr>
          <a:xfrm>
            <a:off x="1103909" y="434754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F5BCB87-AC2B-B5B2-92FF-E806AA2E8C23}"/>
              </a:ext>
            </a:extLst>
          </p:cNvPr>
          <p:cNvSpPr txBox="1"/>
          <p:nvPr/>
        </p:nvSpPr>
        <p:spPr>
          <a:xfrm>
            <a:off x="2624899" y="435119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2B3A1F6-635B-1ABA-853E-D44DCB1FCEEE}"/>
              </a:ext>
            </a:extLst>
          </p:cNvPr>
          <p:cNvSpPr txBox="1"/>
          <p:nvPr/>
        </p:nvSpPr>
        <p:spPr>
          <a:xfrm>
            <a:off x="4122829" y="435119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DF45A63-A11B-24F5-C6A9-AF968BBE545A}"/>
              </a:ext>
            </a:extLst>
          </p:cNvPr>
          <p:cNvSpPr txBox="1"/>
          <p:nvPr/>
        </p:nvSpPr>
        <p:spPr>
          <a:xfrm>
            <a:off x="7166814" y="435119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4C5ACBC-F78F-0CE2-42EC-D12BE8DD09B9}"/>
              </a:ext>
            </a:extLst>
          </p:cNvPr>
          <p:cNvSpPr txBox="1"/>
          <p:nvPr/>
        </p:nvSpPr>
        <p:spPr>
          <a:xfrm>
            <a:off x="5666879" y="435119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ED03E3E-CE5F-3A8B-7ADB-77BA72AB7B93}"/>
              </a:ext>
            </a:extLst>
          </p:cNvPr>
          <p:cNvSpPr txBox="1"/>
          <p:nvPr/>
        </p:nvSpPr>
        <p:spPr>
          <a:xfrm>
            <a:off x="8662739" y="433357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A3C86B2-EFE2-32B6-6158-9E53639C40E5}"/>
              </a:ext>
            </a:extLst>
          </p:cNvPr>
          <p:cNvSpPr txBox="1"/>
          <p:nvPr/>
        </p:nvSpPr>
        <p:spPr>
          <a:xfrm>
            <a:off x="2558725" y="302457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BACFEA6-493F-0481-D6A7-AE7D550181AF}"/>
              </a:ext>
            </a:extLst>
          </p:cNvPr>
          <p:cNvSpPr txBox="1"/>
          <p:nvPr/>
        </p:nvSpPr>
        <p:spPr>
          <a:xfrm>
            <a:off x="4122829" y="303085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0C3302B-11D0-5B0E-B5B0-11CD5527F598}"/>
              </a:ext>
            </a:extLst>
          </p:cNvPr>
          <p:cNvSpPr txBox="1"/>
          <p:nvPr/>
        </p:nvSpPr>
        <p:spPr>
          <a:xfrm>
            <a:off x="5686933" y="302457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86224DD-1B28-D026-AF16-B96791605F01}"/>
              </a:ext>
            </a:extLst>
          </p:cNvPr>
          <p:cNvSpPr txBox="1"/>
          <p:nvPr/>
        </p:nvSpPr>
        <p:spPr>
          <a:xfrm>
            <a:off x="7174836" y="299915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BF71B75-31CF-083D-539E-9BECBBD4435F}"/>
              </a:ext>
            </a:extLst>
          </p:cNvPr>
          <p:cNvSpPr txBox="1"/>
          <p:nvPr/>
        </p:nvSpPr>
        <p:spPr>
          <a:xfrm>
            <a:off x="8662739" y="300789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A6541D7-724A-A562-A3FB-BD5CDCB4C790}"/>
              </a:ext>
            </a:extLst>
          </p:cNvPr>
          <p:cNvSpPr txBox="1"/>
          <p:nvPr/>
        </p:nvSpPr>
        <p:spPr>
          <a:xfrm>
            <a:off x="10166686" y="304351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FEF958B4-4A18-9AFD-DF0E-F11F1A8A0A02}"/>
              </a:ext>
            </a:extLst>
          </p:cNvPr>
          <p:cNvSpPr txBox="1"/>
          <p:nvPr/>
        </p:nvSpPr>
        <p:spPr>
          <a:xfrm>
            <a:off x="1080852" y="303849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975D23AE-3DD5-829D-C16C-CB2CF218FC42}"/>
              </a:ext>
            </a:extLst>
          </p:cNvPr>
          <p:cNvSpPr txBox="1"/>
          <p:nvPr/>
        </p:nvSpPr>
        <p:spPr>
          <a:xfrm>
            <a:off x="10010275" y="171434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F51EA9D-1801-5FA4-9320-DBFF2FC2C278}"/>
              </a:ext>
            </a:extLst>
          </p:cNvPr>
          <p:cNvSpPr txBox="1"/>
          <p:nvPr/>
        </p:nvSpPr>
        <p:spPr>
          <a:xfrm>
            <a:off x="8526382" y="172966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882A5B9D-8B99-1CE4-B06B-178896219792}"/>
              </a:ext>
            </a:extLst>
          </p:cNvPr>
          <p:cNvSpPr txBox="1"/>
          <p:nvPr/>
        </p:nvSpPr>
        <p:spPr>
          <a:xfrm>
            <a:off x="9958141" y="237718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402F2DCE-1416-5E5D-4C42-691545185E02}"/>
              </a:ext>
            </a:extLst>
          </p:cNvPr>
          <p:cNvSpPr txBox="1"/>
          <p:nvPr/>
        </p:nvSpPr>
        <p:spPr>
          <a:xfrm>
            <a:off x="5592677" y="237491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E016B66A-DA7C-407F-8CBD-E91682CEDE49}"/>
              </a:ext>
            </a:extLst>
          </p:cNvPr>
          <p:cNvSpPr txBox="1"/>
          <p:nvPr/>
        </p:nvSpPr>
        <p:spPr>
          <a:xfrm>
            <a:off x="7096636" y="234074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174BC4FE-3A47-D066-C76B-75EF439C250B}"/>
              </a:ext>
            </a:extLst>
          </p:cNvPr>
          <p:cNvSpPr txBox="1"/>
          <p:nvPr/>
        </p:nvSpPr>
        <p:spPr>
          <a:xfrm>
            <a:off x="8562480" y="229194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5BCFB3A-D8BC-8A19-2443-D9999B8CBC1E}"/>
              </a:ext>
            </a:extLst>
          </p:cNvPr>
          <p:cNvSpPr txBox="1"/>
          <p:nvPr/>
        </p:nvSpPr>
        <p:spPr>
          <a:xfrm>
            <a:off x="1080852" y="239845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5E13698-EB6D-1C3C-421E-CBE6D4A6B57C}"/>
              </a:ext>
            </a:extLst>
          </p:cNvPr>
          <p:cNvSpPr txBox="1"/>
          <p:nvPr/>
        </p:nvSpPr>
        <p:spPr>
          <a:xfrm>
            <a:off x="2632914" y="239845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131A5CB-C207-4F84-B6D2-26C21BCFBF51}"/>
              </a:ext>
            </a:extLst>
          </p:cNvPr>
          <p:cNvSpPr txBox="1"/>
          <p:nvPr/>
        </p:nvSpPr>
        <p:spPr>
          <a:xfrm>
            <a:off x="4120821" y="236954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</p:spTree>
    <p:extLst>
      <p:ext uri="{BB962C8B-B14F-4D97-AF65-F5344CB8AC3E}">
        <p14:creationId xmlns:p14="http://schemas.microsoft.com/office/powerpoint/2010/main" val="521158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2C0E9A3-E3E4-3546-95D2-7A67FD429C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72"/>
          <a:stretch/>
        </p:blipFill>
        <p:spPr>
          <a:xfrm>
            <a:off x="-1" y="0"/>
            <a:ext cx="12192001" cy="685799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6F8EE53-E09D-5FFC-66FF-D6A9C6A452A3}"/>
              </a:ext>
            </a:extLst>
          </p:cNvPr>
          <p:cNvSpPr txBox="1"/>
          <p:nvPr/>
        </p:nvSpPr>
        <p:spPr>
          <a:xfrm>
            <a:off x="10128599" y="169260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E0CBB01-27B0-930D-E018-65F25490C917}"/>
              </a:ext>
            </a:extLst>
          </p:cNvPr>
          <p:cNvSpPr txBox="1"/>
          <p:nvPr/>
        </p:nvSpPr>
        <p:spPr>
          <a:xfrm>
            <a:off x="2741209" y="434756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23178EF-0D94-DC30-C84E-E43B4525138C}"/>
              </a:ext>
            </a:extLst>
          </p:cNvPr>
          <p:cNvSpPr txBox="1"/>
          <p:nvPr/>
        </p:nvSpPr>
        <p:spPr>
          <a:xfrm>
            <a:off x="1145020" y="236621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844213-BC79-AC60-0821-105ADA37C430}"/>
              </a:ext>
            </a:extLst>
          </p:cNvPr>
          <p:cNvSpPr txBox="1"/>
          <p:nvPr/>
        </p:nvSpPr>
        <p:spPr>
          <a:xfrm>
            <a:off x="1145020" y="3020984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DDC3262-B735-73B2-C592-D42F9AEF2AA8}"/>
              </a:ext>
            </a:extLst>
          </p:cNvPr>
          <p:cNvSpPr txBox="1"/>
          <p:nvPr/>
        </p:nvSpPr>
        <p:spPr>
          <a:xfrm>
            <a:off x="1145020" y="371390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B5B8852-8DD3-BAB6-20CE-D03F67C431A5}"/>
              </a:ext>
            </a:extLst>
          </p:cNvPr>
          <p:cNvSpPr txBox="1"/>
          <p:nvPr/>
        </p:nvSpPr>
        <p:spPr>
          <a:xfrm>
            <a:off x="1145020" y="434756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9B7233B-95C8-33A3-C6BE-6CE14DCAE23D}"/>
              </a:ext>
            </a:extLst>
          </p:cNvPr>
          <p:cNvSpPr txBox="1"/>
          <p:nvPr/>
        </p:nvSpPr>
        <p:spPr>
          <a:xfrm>
            <a:off x="1145020" y="501906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E9A3FF1-6685-2FB5-5B12-5A9ADD17E8A4}"/>
              </a:ext>
            </a:extLst>
          </p:cNvPr>
          <p:cNvSpPr txBox="1"/>
          <p:nvPr/>
        </p:nvSpPr>
        <p:spPr>
          <a:xfrm>
            <a:off x="2741209" y="5021337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84717B9-5F62-1AFB-D0A2-5125418E3298}"/>
              </a:ext>
            </a:extLst>
          </p:cNvPr>
          <p:cNvSpPr txBox="1"/>
          <p:nvPr/>
        </p:nvSpPr>
        <p:spPr>
          <a:xfrm>
            <a:off x="4016556" y="3694754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59EE84D-DE9B-ED7A-5255-4E5931B4E62F}"/>
              </a:ext>
            </a:extLst>
          </p:cNvPr>
          <p:cNvSpPr txBox="1"/>
          <p:nvPr/>
        </p:nvSpPr>
        <p:spPr>
          <a:xfrm>
            <a:off x="4072703" y="236636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F9EEE1A-1725-664F-175D-0A3EA545843D}"/>
              </a:ext>
            </a:extLst>
          </p:cNvPr>
          <p:cNvSpPr txBox="1"/>
          <p:nvPr/>
        </p:nvSpPr>
        <p:spPr>
          <a:xfrm>
            <a:off x="4016556" y="3020984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FA651A5-0062-6594-2F8E-9ABABA3989C8}"/>
              </a:ext>
            </a:extLst>
          </p:cNvPr>
          <p:cNvSpPr txBox="1"/>
          <p:nvPr/>
        </p:nvSpPr>
        <p:spPr>
          <a:xfrm>
            <a:off x="2685062" y="306192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208F99F-9111-23A6-15A5-2E6698AE14DF}"/>
              </a:ext>
            </a:extLst>
          </p:cNvPr>
          <p:cNvSpPr txBox="1"/>
          <p:nvPr/>
        </p:nvSpPr>
        <p:spPr>
          <a:xfrm>
            <a:off x="2741209" y="368295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B01A9FE-5A48-52F8-46BC-B53B8A392E9C}"/>
              </a:ext>
            </a:extLst>
          </p:cNvPr>
          <p:cNvSpPr txBox="1"/>
          <p:nvPr/>
        </p:nvSpPr>
        <p:spPr>
          <a:xfrm>
            <a:off x="2685062" y="236621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6E97152-28BB-D10F-119A-5D7C084697B9}"/>
              </a:ext>
            </a:extLst>
          </p:cNvPr>
          <p:cNvSpPr txBox="1"/>
          <p:nvPr/>
        </p:nvSpPr>
        <p:spPr>
          <a:xfrm>
            <a:off x="7100675" y="363777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0E3CB985-5B31-B8FA-B01E-FBDCC26E5E9E}"/>
              </a:ext>
            </a:extLst>
          </p:cNvPr>
          <p:cNvSpPr txBox="1"/>
          <p:nvPr/>
        </p:nvSpPr>
        <p:spPr>
          <a:xfrm>
            <a:off x="5586689" y="3001991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FDCC0A0-BF08-3CDD-8D0C-0C157B6D5AE6}"/>
              </a:ext>
            </a:extLst>
          </p:cNvPr>
          <p:cNvSpPr txBox="1"/>
          <p:nvPr/>
        </p:nvSpPr>
        <p:spPr>
          <a:xfrm>
            <a:off x="5652850" y="236620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4CD4BDF-0950-A961-3F04-302CCB2C8A28}"/>
              </a:ext>
            </a:extLst>
          </p:cNvPr>
          <p:cNvSpPr txBox="1"/>
          <p:nvPr/>
        </p:nvSpPr>
        <p:spPr>
          <a:xfrm>
            <a:off x="5586689" y="363777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D1595DE-D8C5-2218-269E-FA4FEE9AEB7D}"/>
              </a:ext>
            </a:extLst>
          </p:cNvPr>
          <p:cNvSpPr txBox="1"/>
          <p:nvPr/>
        </p:nvSpPr>
        <p:spPr>
          <a:xfrm>
            <a:off x="10064575" y="299412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9E207B0-693F-012A-5DB9-83197DE3B3B5}"/>
              </a:ext>
            </a:extLst>
          </p:cNvPr>
          <p:cNvSpPr txBox="1"/>
          <p:nvPr/>
        </p:nvSpPr>
        <p:spPr>
          <a:xfrm>
            <a:off x="8464302" y="2955080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14E5B000-15B6-B64C-F98B-F23AD27DB941}"/>
              </a:ext>
            </a:extLst>
          </p:cNvPr>
          <p:cNvSpPr txBox="1"/>
          <p:nvPr/>
        </p:nvSpPr>
        <p:spPr>
          <a:xfrm>
            <a:off x="10122621" y="2370445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3483356-F4DD-6387-0E4E-370EA623D826}"/>
              </a:ext>
            </a:extLst>
          </p:cNvPr>
          <p:cNvSpPr txBox="1"/>
          <p:nvPr/>
        </p:nvSpPr>
        <p:spPr>
          <a:xfrm>
            <a:off x="8490359" y="236620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3548BC0-DD62-349E-29BB-8A71E43ED7C0}"/>
              </a:ext>
            </a:extLst>
          </p:cNvPr>
          <p:cNvSpPr txBox="1"/>
          <p:nvPr/>
        </p:nvSpPr>
        <p:spPr>
          <a:xfrm>
            <a:off x="6984344" y="3001991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8172FF7B-BCB4-D8C9-461A-AB4FE781DFF0}"/>
              </a:ext>
            </a:extLst>
          </p:cNvPr>
          <p:cNvSpPr txBox="1"/>
          <p:nvPr/>
        </p:nvSpPr>
        <p:spPr>
          <a:xfrm>
            <a:off x="6984344" y="2366209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4FF5E46-45CB-706C-023A-F9FBCDD71C45}"/>
              </a:ext>
            </a:extLst>
          </p:cNvPr>
          <p:cNvSpPr txBox="1"/>
          <p:nvPr/>
        </p:nvSpPr>
        <p:spPr>
          <a:xfrm>
            <a:off x="10043599" y="3671973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66E88DF-188C-7074-9AED-35948921A33E}"/>
              </a:ext>
            </a:extLst>
          </p:cNvPr>
          <p:cNvSpPr txBox="1"/>
          <p:nvPr/>
        </p:nvSpPr>
        <p:spPr>
          <a:xfrm>
            <a:off x="8598619" y="3637772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EF4FAFE-E00F-66B6-0AA9-3968B7DFEA0F}"/>
              </a:ext>
            </a:extLst>
          </p:cNvPr>
          <p:cNvSpPr txBox="1"/>
          <p:nvPr/>
        </p:nvSpPr>
        <p:spPr>
          <a:xfrm>
            <a:off x="6980366" y="436065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063B55C-B774-D857-A89B-C9121943CE79}"/>
              </a:ext>
            </a:extLst>
          </p:cNvPr>
          <p:cNvSpPr txBox="1"/>
          <p:nvPr/>
        </p:nvSpPr>
        <p:spPr>
          <a:xfrm>
            <a:off x="5482419" y="4360658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3F8E8C2-807D-6B64-312D-4FF24002C3C3}"/>
              </a:ext>
            </a:extLst>
          </p:cNvPr>
          <p:cNvSpPr txBox="1"/>
          <p:nvPr/>
        </p:nvSpPr>
        <p:spPr>
          <a:xfrm>
            <a:off x="3958562" y="436580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AB4F001-6D4A-71BE-CDF1-D28ED4517199}"/>
              </a:ext>
            </a:extLst>
          </p:cNvPr>
          <p:cNvSpPr txBox="1"/>
          <p:nvPr/>
        </p:nvSpPr>
        <p:spPr>
          <a:xfrm>
            <a:off x="8504945" y="4309806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1FAE4BE-C487-A51F-4D7D-D4459D698F0E}"/>
              </a:ext>
            </a:extLst>
          </p:cNvPr>
          <p:cNvSpPr txBox="1"/>
          <p:nvPr/>
        </p:nvSpPr>
        <p:spPr>
          <a:xfrm>
            <a:off x="10015599" y="4273181"/>
            <a:ext cx="13314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Escribe aquí</a:t>
            </a:r>
          </a:p>
        </p:txBody>
      </p:sp>
    </p:spTree>
    <p:extLst>
      <p:ext uri="{BB962C8B-B14F-4D97-AF65-F5344CB8AC3E}">
        <p14:creationId xmlns:p14="http://schemas.microsoft.com/office/powerpoint/2010/main" val="406895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308</Words>
  <Application>Microsoft Office PowerPoint</Application>
  <PresentationFormat>Panorámica</PresentationFormat>
  <Paragraphs>154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Juliocesar J</dc:creator>
  <cp:lastModifiedBy>Juliocesar J</cp:lastModifiedBy>
  <cp:revision>1</cp:revision>
  <dcterms:created xsi:type="dcterms:W3CDTF">2024-08-19T16:28:05Z</dcterms:created>
  <dcterms:modified xsi:type="dcterms:W3CDTF">2024-08-19T18:27:16Z</dcterms:modified>
</cp:coreProperties>
</file>