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5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055A8-7EE2-8E40-B41C-66DF5C391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3F6AE-4CFF-D143-A08E-C9D5319DF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8C24E-1071-5541-B108-2FA470CC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A1E23-5D1B-6949-B75C-C7257524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9728B-B423-D449-8801-0E14F505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5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7B63-2176-6749-97D5-CC7B1F7D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01E58-EBF4-3F48-B2D2-108C61AE8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2FA30-83E6-1A45-848D-7754DED2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31F75-F118-E04F-95CC-7819436B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F143F-4236-7E48-AD07-8A2D423C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3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7D522-1889-344A-9635-DFA8C83B7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CEC56-7E17-4B45-85CD-A5043EC7C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AA41A-B196-B94D-A382-A40372CC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46A58-4F19-C448-B3A2-35A0B8B6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23B8A-DB55-A043-9889-CF10238B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9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9681-3BD0-CC47-BFB4-4D31AD289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ABC26-1CDD-6B48-9618-79D52EFB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56F70-3419-004B-B20A-6B1D6D83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3204E-765C-7541-95F1-CD29AD84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5AAF3-43D5-244B-A1FC-8145435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2DA4-A99C-E048-8D83-450225620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F2E7-AFA9-1F4B-9ACE-A0E7625C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B5F80-BE79-AA48-B086-15BF360C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A1D-39D5-4047-95F5-B134E61F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B26A1-71CC-B44C-ADD9-111290EB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2F7-2E03-D84D-804B-DBE5A82B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57FE0-B989-3F43-A457-A6E58EABB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92077-9FF6-E642-845A-4FF8F2501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18952-08E6-B548-A3AA-5B0094E3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F02DA-2374-2247-8509-548A56F8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0BB11-299F-0B47-A1C3-F0E22298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B605-FD1F-7A40-A5EE-403FBC76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7ACF6-883C-2A48-89EF-D2D0992C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0BF0-1868-E44D-A160-E8E12927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CA085-DA20-5B49-8C48-720190924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B21A5-E873-C749-A21B-B3D20E62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FECC4-B6E1-7245-9C37-408F8AC1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CB71BD-0B12-C54D-A338-7B2023D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C34651-CE80-084F-89B9-9F074900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96F8-CAAE-ED44-B0E4-F15EA6C1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3103DD-AC9D-9749-9F03-DC2985BE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0B9C9-38E4-CB4A-B96D-DDD41E55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813E1-D5D0-1846-997A-6F368971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F3E67-3573-7944-8AA6-A6D8C3E6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60561-41E3-7F43-AE58-E2D94883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4712F-7679-054F-8576-512468CD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3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B7B9-E386-8F42-9931-E1AB66EF3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5456-2710-5046-914C-5BA7B933F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0AD6E-230E-5946-AF48-8EBF420B6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6B79B-C7BB-E54E-9068-DD6E9F6B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137D-2597-0841-A50F-959C2276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4911-3AF4-0949-A105-497A49BE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8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09AA-D69C-F746-BA4A-CDE4AC2BA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253CD-0DB8-BF45-A03A-0EB33CB36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0BB2-A99E-BE41-AAAD-88AC5B46A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08132-AD7A-A04B-9FFA-4F2C7612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1F42C-DDE4-5A4F-A27E-75BA2D40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DEC28-8AC9-2541-8C8A-CCAB0343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8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32E5B-BE95-E845-B68B-7DDA7C6EB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56C5F-1F98-894D-8561-C917C293E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0E11E-C456-654F-A4F2-7B416B20D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3406-3999-C343-BF10-4319586AB6FE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1567-0528-0C44-9457-BCD7AA499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E31B-1C9A-504D-80F4-5AD3B5E7E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C014-A1CC-6342-8805-124BD5418CD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8B2D1D-5385-407C-8E62-AA718B86AB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82051" y="6429359"/>
            <a:ext cx="1428949" cy="2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EDFCC1-EC26-C74A-9764-0BE3DC52C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5500" y="0"/>
            <a:ext cx="7140999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CE2C8D4-A02C-2A43-BB23-10DD791561B6}"/>
              </a:ext>
            </a:extLst>
          </p:cNvPr>
          <p:cNvSpPr/>
          <p:nvPr/>
        </p:nvSpPr>
        <p:spPr>
          <a:xfrm>
            <a:off x="6147352" y="2560320"/>
            <a:ext cx="168965" cy="168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5ED94D-3BAA-4C9A-8407-725D6C2E81FB}"/>
              </a:ext>
            </a:extLst>
          </p:cNvPr>
          <p:cNvSpPr/>
          <p:nvPr/>
        </p:nvSpPr>
        <p:spPr>
          <a:xfrm>
            <a:off x="6968396" y="1798320"/>
            <a:ext cx="168965" cy="168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4685F2-49FA-4977-9013-C79A1295EF34}"/>
              </a:ext>
            </a:extLst>
          </p:cNvPr>
          <p:cNvSpPr txBox="1"/>
          <p:nvPr/>
        </p:nvSpPr>
        <p:spPr>
          <a:xfrm>
            <a:off x="226243" y="207389"/>
            <a:ext cx="3602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SAFe DevOps Health Radar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8E86373-B6DF-4118-BFE8-94799DEB6415}"/>
              </a:ext>
            </a:extLst>
          </p:cNvPr>
          <p:cNvSpPr/>
          <p:nvPr/>
        </p:nvSpPr>
        <p:spPr>
          <a:xfrm>
            <a:off x="9666499" y="1177722"/>
            <a:ext cx="168965" cy="168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3666AF-35D0-4D9F-BB31-94E0913437F1}"/>
              </a:ext>
            </a:extLst>
          </p:cNvPr>
          <p:cNvSpPr txBox="1"/>
          <p:nvPr/>
        </p:nvSpPr>
        <p:spPr>
          <a:xfrm>
            <a:off x="9835464" y="1077538"/>
            <a:ext cx="169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 your Level</a:t>
            </a:r>
          </a:p>
        </p:txBody>
      </p:sp>
    </p:spTree>
    <p:extLst>
      <p:ext uri="{BB962C8B-B14F-4D97-AF65-F5344CB8AC3E}">
        <p14:creationId xmlns:p14="http://schemas.microsoft.com/office/powerpoint/2010/main" val="199765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Wiselin Mathuram</dc:creator>
  <cp:lastModifiedBy>Jose Levy</cp:lastModifiedBy>
  <cp:revision>3</cp:revision>
  <dcterms:created xsi:type="dcterms:W3CDTF">2020-05-16T22:00:41Z</dcterms:created>
  <dcterms:modified xsi:type="dcterms:W3CDTF">2020-07-09T00:07:24Z</dcterms:modified>
</cp:coreProperties>
</file>