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64" r:id="rId3"/>
    <p:sldId id="261" r:id="rId4"/>
    <p:sldId id="265" r:id="rId5"/>
    <p:sldId id="266" r:id="rId6"/>
    <p:sldId id="267" r:id="rId7"/>
    <p:sldId id="271" r:id="rId8"/>
    <p:sldId id="269" r:id="rId9"/>
    <p:sldId id="272" r:id="rId10"/>
    <p:sldId id="278" r:id="rId11"/>
    <p:sldId id="273" r:id="rId12"/>
    <p:sldId id="274" r:id="rId13"/>
    <p:sldId id="276" r:id="rId14"/>
    <p:sldId id="275" r:id="rId15"/>
    <p:sldId id="277" r:id="rId16"/>
  </p:sldIdLst>
  <p:sldSz cx="19050000" cy="10147300"/>
  <p:notesSz cx="6858000" cy="9144000"/>
  <p:embeddedFontLst>
    <p:embeddedFont>
      <p:font typeface="Poppins" panose="00000500000000000000" pitchFamily="50" charset="0"/>
      <p:regular r:id="rId18"/>
      <p:bold r:id="rId19"/>
      <p:italic r:id="rId20"/>
      <p:boldItalic r:id="rId21"/>
    </p:embeddedFont>
    <p:embeddedFont>
      <p:font typeface="Poppins Light" panose="00000400000000000000" pitchFamily="50" charset="0"/>
      <p:regular r:id="rId22"/>
      <p:italic r:id="rId23"/>
    </p:embeddedFont>
    <p:embeddedFont>
      <p:font typeface="Tahoma" panose="020B0604030504040204" pitchFamily="34" charset="0"/>
      <p:regular r:id="rId24"/>
      <p:bold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wtham kanumuri" initials="gk" lastIdx="1" clrIdx="0">
    <p:extLst>
      <p:ext uri="{19B8F6BF-5375-455C-9EA6-DF929625EA0E}">
        <p15:presenceInfo xmlns:p15="http://schemas.microsoft.com/office/powerpoint/2012/main" userId="d3a693efc91e35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3674"/>
    <a:srgbClr val="FFFFFF"/>
    <a:srgbClr val="054443"/>
    <a:srgbClr val="6C5500"/>
    <a:srgbClr val="FFCC03"/>
    <a:srgbClr val="FFC905"/>
    <a:srgbClr val="047171"/>
    <a:srgbClr val="B2D4D4"/>
    <a:srgbClr val="71CBCD"/>
    <a:srgbClr val="3B87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39" autoAdjust="0"/>
    <p:restoredTop sz="96340" autoAdjust="0"/>
  </p:normalViewPr>
  <p:slideViewPr>
    <p:cSldViewPr>
      <p:cViewPr varScale="1">
        <p:scale>
          <a:sx n="77" d="100"/>
          <a:sy n="77" d="100"/>
        </p:scale>
        <p:origin x="61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0FC34-8E60-488B-988B-5B1A6B0D83F4}" type="datetimeFigureOut">
              <a:rPr lang="en-IN" smtClean="0"/>
              <a:t>29-05-2026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1143000"/>
            <a:ext cx="5791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6B127-C92D-43C7-9CBB-AA30C9A810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0038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6B127-C92D-43C7-9CBB-AA30C9A810C0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1470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26" Type="http://schemas.openxmlformats.org/officeDocument/2006/relationships/image" Target="../media/image24.jpe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34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jpeg"/><Relationship Id="rId33" Type="http://schemas.microsoft.com/office/2007/relationships/hdphoto" Target="../media/hdphoto2.wdp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microsoft.com/office/2007/relationships/hdphoto" Target="../media/hdphoto3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27.pn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28" Type="http://schemas.openxmlformats.org/officeDocument/2006/relationships/image" Target="../media/image31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35.svg"/><Relationship Id="rId30" Type="http://schemas.openxmlformats.org/officeDocument/2006/relationships/image" Target="../media/image26.png"/><Relationship Id="rId8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34.png"/><Relationship Id="rId39" Type="http://schemas.openxmlformats.org/officeDocument/2006/relationships/image" Target="../media/image41.svg"/><Relationship Id="rId21" Type="http://schemas.openxmlformats.org/officeDocument/2006/relationships/image" Target="../media/image20.png"/><Relationship Id="rId34" Type="http://schemas.openxmlformats.org/officeDocument/2006/relationships/image" Target="../media/image36.png"/><Relationship Id="rId42" Type="http://schemas.openxmlformats.org/officeDocument/2006/relationships/image" Target="../media/image44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microsoft.com/office/2007/relationships/hdphoto" Target="../media/hdphoto3.wdp"/><Relationship Id="rId41" Type="http://schemas.openxmlformats.org/officeDocument/2006/relationships/image" Target="../media/image4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27.png"/><Relationship Id="rId37" Type="http://schemas.openxmlformats.org/officeDocument/2006/relationships/image" Target="../media/image39.svg"/><Relationship Id="rId40" Type="http://schemas.openxmlformats.org/officeDocument/2006/relationships/image" Target="../media/image42.pn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28" Type="http://schemas.openxmlformats.org/officeDocument/2006/relationships/image" Target="../media/image31.png"/><Relationship Id="rId36" Type="http://schemas.openxmlformats.org/officeDocument/2006/relationships/image" Target="../media/image38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35.svg"/><Relationship Id="rId30" Type="http://schemas.openxmlformats.org/officeDocument/2006/relationships/image" Target="../media/image26.png"/><Relationship Id="rId35" Type="http://schemas.openxmlformats.org/officeDocument/2006/relationships/image" Target="../media/image37.svg"/><Relationship Id="rId43" Type="http://schemas.openxmlformats.org/officeDocument/2006/relationships/image" Target="../media/image45.svg"/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jpeg"/><Relationship Id="rId33" Type="http://schemas.microsoft.com/office/2007/relationships/hdphoto" Target="../media/hdphoto2.wdp"/><Relationship Id="rId38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36.png"/><Relationship Id="rId21" Type="http://schemas.openxmlformats.org/officeDocument/2006/relationships/image" Target="../media/image20.png"/><Relationship Id="rId34" Type="http://schemas.openxmlformats.org/officeDocument/2006/relationships/image" Target="../media/image4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jpeg"/><Relationship Id="rId33" Type="http://schemas.openxmlformats.org/officeDocument/2006/relationships/image" Target="../media/image43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3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42.png"/><Relationship Id="rId37" Type="http://schemas.microsoft.com/office/2007/relationships/hdphoto" Target="../media/hdphoto3.wdp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28" Type="http://schemas.openxmlformats.org/officeDocument/2006/relationships/image" Target="../media/image38.png"/><Relationship Id="rId36" Type="http://schemas.openxmlformats.org/officeDocument/2006/relationships/image" Target="../media/image31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41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37.svg"/><Relationship Id="rId30" Type="http://schemas.openxmlformats.org/officeDocument/2006/relationships/image" Target="../media/image40.png"/><Relationship Id="rId35" Type="http://schemas.openxmlformats.org/officeDocument/2006/relationships/image" Target="../media/image45.svg"/><Relationship Id="rId8" Type="http://schemas.openxmlformats.org/officeDocument/2006/relationships/image" Target="../media/image7.png"/><Relationship Id="rId3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46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34" Type="http://schemas.openxmlformats.org/officeDocument/2006/relationships/image" Target="../media/image5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jpeg"/><Relationship Id="rId33" Type="http://schemas.openxmlformats.org/officeDocument/2006/relationships/image" Target="../media/image53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4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52.pn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28" Type="http://schemas.openxmlformats.org/officeDocument/2006/relationships/image" Target="../media/image48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51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47.svg"/><Relationship Id="rId30" Type="http://schemas.openxmlformats.org/officeDocument/2006/relationships/image" Target="../media/image50.png"/><Relationship Id="rId35" Type="http://schemas.openxmlformats.org/officeDocument/2006/relationships/image" Target="../media/image55.svg"/><Relationship Id="rId8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46.png"/><Relationship Id="rId21" Type="http://schemas.openxmlformats.org/officeDocument/2006/relationships/image" Target="../media/image20.png"/><Relationship Id="rId34" Type="http://schemas.openxmlformats.org/officeDocument/2006/relationships/image" Target="../media/image5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jpeg"/><Relationship Id="rId33" Type="http://schemas.openxmlformats.org/officeDocument/2006/relationships/image" Target="../media/image53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4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52.png"/><Relationship Id="rId37" Type="http://schemas.openxmlformats.org/officeDocument/2006/relationships/image" Target="../media/image57.sv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28" Type="http://schemas.openxmlformats.org/officeDocument/2006/relationships/image" Target="../media/image48.png"/><Relationship Id="rId36" Type="http://schemas.openxmlformats.org/officeDocument/2006/relationships/image" Target="../media/image56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51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47.svg"/><Relationship Id="rId30" Type="http://schemas.openxmlformats.org/officeDocument/2006/relationships/image" Target="../media/image50.png"/><Relationship Id="rId35" Type="http://schemas.openxmlformats.org/officeDocument/2006/relationships/image" Target="../media/image55.svg"/><Relationship Id="rId8" Type="http://schemas.openxmlformats.org/officeDocument/2006/relationships/image" Target="../media/image7.png"/><Relationship Id="rId3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46.png"/><Relationship Id="rId21" Type="http://schemas.openxmlformats.org/officeDocument/2006/relationships/image" Target="../media/image20.png"/><Relationship Id="rId34" Type="http://schemas.openxmlformats.org/officeDocument/2006/relationships/image" Target="../media/image5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jpeg"/><Relationship Id="rId33" Type="http://schemas.openxmlformats.org/officeDocument/2006/relationships/image" Target="../media/image53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4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52.png"/><Relationship Id="rId37" Type="http://schemas.openxmlformats.org/officeDocument/2006/relationships/image" Target="../media/image57.sv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28" Type="http://schemas.openxmlformats.org/officeDocument/2006/relationships/image" Target="../media/image48.png"/><Relationship Id="rId36" Type="http://schemas.openxmlformats.org/officeDocument/2006/relationships/image" Target="../media/image56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51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47.svg"/><Relationship Id="rId30" Type="http://schemas.openxmlformats.org/officeDocument/2006/relationships/image" Target="../media/image50.png"/><Relationship Id="rId35" Type="http://schemas.openxmlformats.org/officeDocument/2006/relationships/image" Target="../media/image55.svg"/><Relationship Id="rId8" Type="http://schemas.openxmlformats.org/officeDocument/2006/relationships/image" Target="../media/image7.png"/><Relationship Id="rId3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6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jpeg"/><Relationship Id="rId33" Type="http://schemas.microsoft.com/office/2007/relationships/hdphoto" Target="../media/hdphoto3.wdp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0.pn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2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microsoft.com/office/2007/relationships/hdphoto" Target="../media/hdphoto1.wdp"/><Relationship Id="rId30" Type="http://schemas.openxmlformats.org/officeDocument/2006/relationships/image" Target="../media/image28.png"/><Relationship Id="rId8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6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jpeg"/><Relationship Id="rId33" Type="http://schemas.microsoft.com/office/2007/relationships/hdphoto" Target="../media/hdphoto3.wdp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2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microsoft.com/office/2007/relationships/hdphoto" Target="../media/hdphoto1.wdp"/><Relationship Id="rId30" Type="http://schemas.openxmlformats.org/officeDocument/2006/relationships/image" Target="../media/image28.png"/><Relationship Id="rId8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7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jpeg"/><Relationship Id="rId33" Type="http://schemas.microsoft.com/office/2007/relationships/hdphoto" Target="../media/hdphoto1.wdp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26.pn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28" Type="http://schemas.openxmlformats.org/officeDocument/2006/relationships/image" Target="../media/image28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microsoft.com/office/2007/relationships/hdphoto" Target="../media/hdphoto2.wdp"/><Relationship Id="rId30" Type="http://schemas.openxmlformats.org/officeDocument/2006/relationships/image" Target="../media/image31.png"/><Relationship Id="rId8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7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jpeg"/><Relationship Id="rId33" Type="http://schemas.microsoft.com/office/2007/relationships/hdphoto" Target="../media/hdphoto1.wdp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3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26.pn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28" Type="http://schemas.openxmlformats.org/officeDocument/2006/relationships/image" Target="../media/image32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microsoft.com/office/2007/relationships/hdphoto" Target="../media/hdphoto2.wdp"/><Relationship Id="rId30" Type="http://schemas.openxmlformats.org/officeDocument/2006/relationships/image" Target="../media/image31.png"/><Relationship Id="rId8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34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jpeg"/><Relationship Id="rId33" Type="http://schemas.microsoft.com/office/2007/relationships/hdphoto" Target="../media/hdphoto2.wdp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microsoft.com/office/2007/relationships/hdphoto" Target="../media/hdphoto3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27.pn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28" Type="http://schemas.openxmlformats.org/officeDocument/2006/relationships/image" Target="../media/image31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35.svg"/><Relationship Id="rId30" Type="http://schemas.openxmlformats.org/officeDocument/2006/relationships/image" Target="../media/image26.png"/><Relationship Id="rId8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34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jpeg"/><Relationship Id="rId33" Type="http://schemas.microsoft.com/office/2007/relationships/hdphoto" Target="../media/hdphoto2.wdp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microsoft.com/office/2007/relationships/hdphoto" Target="../media/hdphoto3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27.pn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28" Type="http://schemas.openxmlformats.org/officeDocument/2006/relationships/image" Target="../media/image31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35.svg"/><Relationship Id="rId30" Type="http://schemas.openxmlformats.org/officeDocument/2006/relationships/image" Target="../media/image26.png"/><Relationship Id="rId8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34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jpeg"/><Relationship Id="rId33" Type="http://schemas.microsoft.com/office/2007/relationships/hdphoto" Target="../media/hdphoto2.wdp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microsoft.com/office/2007/relationships/hdphoto" Target="../media/hdphoto3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27.pn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28" Type="http://schemas.openxmlformats.org/officeDocument/2006/relationships/image" Target="../media/image31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35.svg"/><Relationship Id="rId30" Type="http://schemas.openxmlformats.org/officeDocument/2006/relationships/image" Target="../media/image26.png"/><Relationship Id="rId8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34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jpeg"/><Relationship Id="rId33" Type="http://schemas.microsoft.com/office/2007/relationships/hdphoto" Target="../media/hdphoto2.wdp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microsoft.com/office/2007/relationships/hdphoto" Target="../media/hdphoto3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27.pn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28" Type="http://schemas.openxmlformats.org/officeDocument/2006/relationships/image" Target="../media/image31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35.svg"/><Relationship Id="rId30" Type="http://schemas.openxmlformats.org/officeDocument/2006/relationships/image" Target="../media/image2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160" y="1650177"/>
            <a:ext cx="19050000" cy="8661883"/>
            <a:chOff x="0" y="0"/>
            <a:chExt cx="25400000" cy="115491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400000" cy="11548490"/>
            </a:xfrm>
            <a:custGeom>
              <a:avLst/>
              <a:gdLst/>
              <a:ahLst/>
              <a:cxnLst/>
              <a:rect l="l" t="t" r="r" b="b"/>
              <a:pathLst>
                <a:path w="25400000" h="11548490">
                  <a:moveTo>
                    <a:pt x="25400000" y="0"/>
                  </a:moveTo>
                  <a:lnTo>
                    <a:pt x="0" y="0"/>
                  </a:lnTo>
                  <a:lnTo>
                    <a:pt x="0" y="11548490"/>
                  </a:lnTo>
                  <a:lnTo>
                    <a:pt x="25400000" y="11548490"/>
                  </a:lnTo>
                  <a:lnTo>
                    <a:pt x="25400000" y="0"/>
                  </a:lnTo>
                  <a:close/>
                </a:path>
              </a:pathLst>
            </a:custGeom>
            <a:solidFill>
              <a:srgbClr val="71CBC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9218874" y="2809399"/>
            <a:ext cx="9673443" cy="3243711"/>
            <a:chOff x="0" y="0"/>
            <a:chExt cx="25400000" cy="933078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400000" cy="9329182"/>
            </a:xfrm>
            <a:custGeom>
              <a:avLst/>
              <a:gdLst/>
              <a:ahLst/>
              <a:cxnLst/>
              <a:rect l="l" t="t" r="r" b="b"/>
              <a:pathLst>
                <a:path w="25400000" h="9329182">
                  <a:moveTo>
                    <a:pt x="24799754" y="0"/>
                  </a:moveTo>
                  <a:lnTo>
                    <a:pt x="600245" y="0"/>
                  </a:lnTo>
                  <a:cubicBezTo>
                    <a:pt x="441050" y="0"/>
                    <a:pt x="288376" y="63240"/>
                    <a:pt x="175808" y="175808"/>
                  </a:cubicBezTo>
                  <a:cubicBezTo>
                    <a:pt x="63240" y="288376"/>
                    <a:pt x="0" y="441050"/>
                    <a:pt x="0" y="600245"/>
                  </a:cubicBezTo>
                  <a:lnTo>
                    <a:pt x="0" y="8728936"/>
                  </a:lnTo>
                  <a:cubicBezTo>
                    <a:pt x="0" y="9060443"/>
                    <a:pt x="268739" y="9329182"/>
                    <a:pt x="600245" y="9329182"/>
                  </a:cubicBezTo>
                  <a:lnTo>
                    <a:pt x="24799754" y="9329182"/>
                  </a:lnTo>
                  <a:cubicBezTo>
                    <a:pt x="24958949" y="9329182"/>
                    <a:pt x="25111624" y="9265941"/>
                    <a:pt x="25224192" y="9153374"/>
                  </a:cubicBezTo>
                  <a:cubicBezTo>
                    <a:pt x="25336760" y="9040806"/>
                    <a:pt x="25400000" y="8888131"/>
                    <a:pt x="25400000" y="8728936"/>
                  </a:cubicBezTo>
                  <a:lnTo>
                    <a:pt x="25400000" y="600245"/>
                  </a:lnTo>
                  <a:cubicBezTo>
                    <a:pt x="25400000" y="441050"/>
                    <a:pt x="25336760" y="288376"/>
                    <a:pt x="25224192" y="175808"/>
                  </a:cubicBezTo>
                  <a:cubicBezTo>
                    <a:pt x="25111624" y="63240"/>
                    <a:pt x="24958949" y="0"/>
                    <a:pt x="24799754" y="0"/>
                  </a:cubicBezTo>
                  <a:close/>
                </a:path>
              </a:pathLst>
            </a:custGeom>
            <a:solidFill>
              <a:srgbClr val="FFCC03"/>
            </a:solidFill>
            <a:ln w="66675" cap="rnd">
              <a:solidFill>
                <a:srgbClr val="FFCC03"/>
              </a:solidFill>
              <a:prstDash val="solid"/>
              <a:round/>
            </a:ln>
          </p:spPr>
          <p:txBody>
            <a:bodyPr/>
            <a:lstStyle/>
            <a:p>
              <a:endParaRPr lang="en-IN" dirty="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-10"/>
            <a:ext cx="19050000" cy="1917068"/>
            <a:chOff x="0" y="0"/>
            <a:chExt cx="25400000" cy="255609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400000" cy="2555367"/>
            </a:xfrm>
            <a:custGeom>
              <a:avLst/>
              <a:gdLst/>
              <a:ahLst/>
              <a:cxnLst/>
              <a:rect l="l" t="t" r="r" b="b"/>
              <a:pathLst>
                <a:path w="25400000" h="2555367">
                  <a:moveTo>
                    <a:pt x="25400000" y="0"/>
                  </a:moveTo>
                  <a:lnTo>
                    <a:pt x="0" y="0"/>
                  </a:lnTo>
                  <a:lnTo>
                    <a:pt x="0" y="2555367"/>
                  </a:lnTo>
                  <a:lnTo>
                    <a:pt x="25400000" y="2555367"/>
                  </a:lnTo>
                  <a:lnTo>
                    <a:pt x="25400000" y="0"/>
                  </a:lnTo>
                  <a:close/>
                </a:path>
              </a:pathLst>
            </a:custGeom>
            <a:solidFill>
              <a:srgbClr val="047171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5480637" y="325498"/>
            <a:ext cx="5437508" cy="608333"/>
          </a:xfrm>
          <a:custGeom>
            <a:avLst/>
            <a:gdLst/>
            <a:ahLst/>
            <a:cxnLst/>
            <a:rect l="l" t="t" r="r" b="b"/>
            <a:pathLst>
              <a:path w="5437508" h="608333">
                <a:moveTo>
                  <a:pt x="0" y="0"/>
                </a:moveTo>
                <a:lnTo>
                  <a:pt x="5437509" y="0"/>
                </a:lnTo>
                <a:lnTo>
                  <a:pt x="5437509" y="608333"/>
                </a:lnTo>
                <a:lnTo>
                  <a:pt x="0" y="6083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4363117" y="292979"/>
            <a:ext cx="757390" cy="1486472"/>
            <a:chOff x="0" y="0"/>
            <a:chExt cx="1009853" cy="198196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09904" cy="1981962"/>
            </a:xfrm>
            <a:custGeom>
              <a:avLst/>
              <a:gdLst/>
              <a:ahLst/>
              <a:cxnLst/>
              <a:rect l="l" t="t" r="r" b="b"/>
              <a:pathLst>
                <a:path w="1009904" h="1981962">
                  <a:moveTo>
                    <a:pt x="0" y="0"/>
                  </a:moveTo>
                  <a:lnTo>
                    <a:pt x="1009904" y="0"/>
                  </a:lnTo>
                  <a:lnTo>
                    <a:pt x="1009904" y="1981962"/>
                  </a:lnTo>
                  <a:lnTo>
                    <a:pt x="0" y="19819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" r="-5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11295917" y="166326"/>
            <a:ext cx="1419311" cy="1560452"/>
            <a:chOff x="0" y="0"/>
            <a:chExt cx="1892414" cy="208060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92427" cy="2080641"/>
            </a:xfrm>
            <a:custGeom>
              <a:avLst/>
              <a:gdLst/>
              <a:ahLst/>
              <a:cxnLst/>
              <a:rect l="l" t="t" r="r" b="b"/>
              <a:pathLst>
                <a:path w="1892427" h="2080641">
                  <a:moveTo>
                    <a:pt x="0" y="0"/>
                  </a:moveTo>
                  <a:lnTo>
                    <a:pt x="1892427" y="0"/>
                  </a:lnTo>
                  <a:lnTo>
                    <a:pt x="1892427" y="2080641"/>
                  </a:lnTo>
                  <a:lnTo>
                    <a:pt x="0" y="20806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b="1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570643" y="76514"/>
            <a:ext cx="1115416" cy="1324289"/>
            <a:chOff x="0" y="0"/>
            <a:chExt cx="1487221" cy="176571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87170" cy="1765681"/>
            </a:xfrm>
            <a:custGeom>
              <a:avLst/>
              <a:gdLst/>
              <a:ahLst/>
              <a:cxnLst/>
              <a:rect l="l" t="t" r="r" b="b"/>
              <a:pathLst>
                <a:path w="1487170" h="1765681">
                  <a:moveTo>
                    <a:pt x="0" y="0"/>
                  </a:moveTo>
                  <a:lnTo>
                    <a:pt x="1487170" y="0"/>
                  </a:lnTo>
                  <a:lnTo>
                    <a:pt x="1487170" y="1765681"/>
                  </a:lnTo>
                  <a:lnTo>
                    <a:pt x="0" y="17656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32" r="-3" b="-34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1491282" y="255375"/>
            <a:ext cx="215770" cy="673075"/>
            <a:chOff x="0" y="0"/>
            <a:chExt cx="287693" cy="89743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87655" cy="897382"/>
            </a:xfrm>
            <a:custGeom>
              <a:avLst/>
              <a:gdLst/>
              <a:ahLst/>
              <a:cxnLst/>
              <a:rect l="l" t="t" r="r" b="b"/>
              <a:pathLst>
                <a:path w="287655" h="897382">
                  <a:moveTo>
                    <a:pt x="0" y="0"/>
                  </a:moveTo>
                  <a:lnTo>
                    <a:pt x="287655" y="0"/>
                  </a:lnTo>
                  <a:lnTo>
                    <a:pt x="287655" y="897382"/>
                  </a:lnTo>
                  <a:lnTo>
                    <a:pt x="0" y="8973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580" r="-13" b="-585"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>
            <a:off x="836990" y="88706"/>
            <a:ext cx="624697" cy="1320117"/>
            <a:chOff x="0" y="0"/>
            <a:chExt cx="832929" cy="176015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32993" cy="1760093"/>
            </a:xfrm>
            <a:custGeom>
              <a:avLst/>
              <a:gdLst/>
              <a:ahLst/>
              <a:cxnLst/>
              <a:rect l="l" t="t" r="r" b="b"/>
              <a:pathLst>
                <a:path w="832993" h="1760093">
                  <a:moveTo>
                    <a:pt x="0" y="0"/>
                  </a:moveTo>
                  <a:lnTo>
                    <a:pt x="832993" y="0"/>
                  </a:lnTo>
                  <a:lnTo>
                    <a:pt x="832993" y="1760093"/>
                  </a:lnTo>
                  <a:lnTo>
                    <a:pt x="0" y="1760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31" r="7" b="-33"/>
              </a:stretch>
            </a:blipFill>
          </p:spPr>
        </p:sp>
      </p:grpSp>
      <p:grpSp>
        <p:nvGrpSpPr>
          <p:cNvPr id="19" name="Group 19"/>
          <p:cNvGrpSpPr/>
          <p:nvPr/>
        </p:nvGrpSpPr>
        <p:grpSpPr>
          <a:xfrm>
            <a:off x="591655" y="397526"/>
            <a:ext cx="133969" cy="393668"/>
            <a:chOff x="0" y="0"/>
            <a:chExt cx="178626" cy="52489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78689" cy="524891"/>
            </a:xfrm>
            <a:custGeom>
              <a:avLst/>
              <a:gdLst/>
              <a:ahLst/>
              <a:cxnLst/>
              <a:rect l="l" t="t" r="r" b="b"/>
              <a:pathLst>
                <a:path w="178689" h="524891">
                  <a:moveTo>
                    <a:pt x="0" y="0"/>
                  </a:moveTo>
                  <a:lnTo>
                    <a:pt x="178689" y="0"/>
                  </a:lnTo>
                  <a:lnTo>
                    <a:pt x="178689" y="524891"/>
                  </a:lnTo>
                  <a:lnTo>
                    <a:pt x="0" y="524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440" r="35" b="-440"/>
              </a:stretch>
            </a:blipFill>
          </p:spPr>
        </p:sp>
      </p:grpSp>
      <p:grpSp>
        <p:nvGrpSpPr>
          <p:cNvPr id="21" name="Group 21"/>
          <p:cNvGrpSpPr/>
          <p:nvPr/>
        </p:nvGrpSpPr>
        <p:grpSpPr>
          <a:xfrm>
            <a:off x="755218" y="255375"/>
            <a:ext cx="52187" cy="287722"/>
            <a:chOff x="0" y="0"/>
            <a:chExt cx="69583" cy="383629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9596" cy="383667"/>
            </a:xfrm>
            <a:custGeom>
              <a:avLst/>
              <a:gdLst/>
              <a:ahLst/>
              <a:cxnLst/>
              <a:rect l="l" t="t" r="r" b="b"/>
              <a:pathLst>
                <a:path w="69596" h="383667">
                  <a:moveTo>
                    <a:pt x="0" y="0"/>
                  </a:moveTo>
                  <a:lnTo>
                    <a:pt x="69596" y="0"/>
                  </a:lnTo>
                  <a:lnTo>
                    <a:pt x="69596" y="383667"/>
                  </a:lnTo>
                  <a:lnTo>
                    <a:pt x="0" y="383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287" r="18" b="-281"/>
              </a:stretch>
            </a:blipFill>
          </p:spPr>
        </p:sp>
      </p:grpSp>
      <p:grpSp>
        <p:nvGrpSpPr>
          <p:cNvPr id="23" name="Group 23"/>
          <p:cNvGrpSpPr/>
          <p:nvPr/>
        </p:nvGrpSpPr>
        <p:grpSpPr>
          <a:xfrm>
            <a:off x="755218" y="132826"/>
            <a:ext cx="215770" cy="795614"/>
            <a:chOff x="0" y="0"/>
            <a:chExt cx="287693" cy="106081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87655" cy="1060831"/>
            </a:xfrm>
            <a:custGeom>
              <a:avLst/>
              <a:gdLst/>
              <a:ahLst/>
              <a:cxnLst/>
              <a:rect l="l" t="t" r="r" b="b"/>
              <a:pathLst>
                <a:path w="287655" h="1060831">
                  <a:moveTo>
                    <a:pt x="0" y="0"/>
                  </a:moveTo>
                  <a:lnTo>
                    <a:pt x="287655" y="0"/>
                  </a:lnTo>
                  <a:lnTo>
                    <a:pt x="287655" y="1060831"/>
                  </a:lnTo>
                  <a:lnTo>
                    <a:pt x="0" y="10608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t="-323" r="-13" b="-322"/>
              </a:stretch>
            </a:blipFill>
          </p:spPr>
        </p:sp>
      </p:grpSp>
      <p:sp>
        <p:nvSpPr>
          <p:cNvPr id="25" name="Freeform 25"/>
          <p:cNvSpPr/>
          <p:nvPr/>
        </p:nvSpPr>
        <p:spPr>
          <a:xfrm>
            <a:off x="671474" y="84544"/>
            <a:ext cx="1035682" cy="1185548"/>
          </a:xfrm>
          <a:custGeom>
            <a:avLst/>
            <a:gdLst/>
            <a:ahLst/>
            <a:cxnLst/>
            <a:rect l="l" t="t" r="r" b="b"/>
            <a:pathLst>
              <a:path w="1035682" h="1185548">
                <a:moveTo>
                  <a:pt x="0" y="0"/>
                </a:moveTo>
                <a:lnTo>
                  <a:pt x="1035682" y="0"/>
                </a:lnTo>
                <a:lnTo>
                  <a:pt x="1035682" y="1185548"/>
                </a:lnTo>
                <a:lnTo>
                  <a:pt x="0" y="118554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591645" y="330136"/>
            <a:ext cx="1033777" cy="1078868"/>
          </a:xfrm>
          <a:custGeom>
            <a:avLst/>
            <a:gdLst/>
            <a:ahLst/>
            <a:cxnLst/>
            <a:rect l="l" t="t" r="r" b="b"/>
            <a:pathLst>
              <a:path w="1033777" h="1078868">
                <a:moveTo>
                  <a:pt x="0" y="0"/>
                </a:moveTo>
                <a:lnTo>
                  <a:pt x="1033777" y="0"/>
                </a:lnTo>
                <a:lnTo>
                  <a:pt x="1033777" y="1078869"/>
                </a:lnTo>
                <a:lnTo>
                  <a:pt x="0" y="107886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835038" y="539344"/>
            <a:ext cx="140332" cy="130178"/>
          </a:xfrm>
          <a:custGeom>
            <a:avLst/>
            <a:gdLst/>
            <a:ahLst/>
            <a:cxnLst/>
            <a:rect l="l" t="t" r="r" b="b"/>
            <a:pathLst>
              <a:path w="140332" h="130178">
                <a:moveTo>
                  <a:pt x="0" y="0"/>
                </a:moveTo>
                <a:lnTo>
                  <a:pt x="140332" y="0"/>
                </a:lnTo>
                <a:lnTo>
                  <a:pt x="140332" y="130178"/>
                </a:lnTo>
                <a:lnTo>
                  <a:pt x="0" y="13017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359407" y="1498521"/>
            <a:ext cx="1546222" cy="147952"/>
          </a:xfrm>
          <a:custGeom>
            <a:avLst/>
            <a:gdLst/>
            <a:ahLst/>
            <a:cxnLst/>
            <a:rect l="l" t="t" r="r" b="b"/>
            <a:pathLst>
              <a:path w="1546222" h="147952">
                <a:moveTo>
                  <a:pt x="0" y="0"/>
                </a:moveTo>
                <a:lnTo>
                  <a:pt x="1546222" y="0"/>
                </a:lnTo>
                <a:lnTo>
                  <a:pt x="1546222" y="147951"/>
                </a:lnTo>
                <a:lnTo>
                  <a:pt x="0" y="147951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/>
          <p:cNvGrpSpPr/>
          <p:nvPr/>
        </p:nvGrpSpPr>
        <p:grpSpPr>
          <a:xfrm>
            <a:off x="372275" y="1504598"/>
            <a:ext cx="606314" cy="147790"/>
            <a:chOff x="0" y="0"/>
            <a:chExt cx="808418" cy="197053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08355" cy="197104"/>
            </a:xfrm>
            <a:custGeom>
              <a:avLst/>
              <a:gdLst/>
              <a:ahLst/>
              <a:cxnLst/>
              <a:rect l="l" t="t" r="r" b="b"/>
              <a:pathLst>
                <a:path w="808355" h="197104">
                  <a:moveTo>
                    <a:pt x="0" y="0"/>
                  </a:moveTo>
                  <a:lnTo>
                    <a:pt x="808355" y="0"/>
                  </a:lnTo>
                  <a:lnTo>
                    <a:pt x="808355" y="197104"/>
                  </a:lnTo>
                  <a:lnTo>
                    <a:pt x="0" y="197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 t="-70" r="-7" b="-45"/>
              </a:stretch>
            </a:blipFill>
          </p:spPr>
        </p:sp>
      </p:grpSp>
      <p:grpSp>
        <p:nvGrpSpPr>
          <p:cNvPr id="31" name="Group 31"/>
          <p:cNvGrpSpPr/>
          <p:nvPr/>
        </p:nvGrpSpPr>
        <p:grpSpPr>
          <a:xfrm>
            <a:off x="1078240" y="1504598"/>
            <a:ext cx="465363" cy="147237"/>
            <a:chOff x="0" y="0"/>
            <a:chExt cx="620484" cy="196317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20522" cy="196342"/>
            </a:xfrm>
            <a:custGeom>
              <a:avLst/>
              <a:gdLst/>
              <a:ahLst/>
              <a:cxnLst/>
              <a:rect l="l" t="t" r="r" b="b"/>
              <a:pathLst>
                <a:path w="620522" h="196342">
                  <a:moveTo>
                    <a:pt x="0" y="0"/>
                  </a:moveTo>
                  <a:lnTo>
                    <a:pt x="620522" y="0"/>
                  </a:lnTo>
                  <a:lnTo>
                    <a:pt x="620522" y="196342"/>
                  </a:lnTo>
                  <a:lnTo>
                    <a:pt x="0" y="196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 l="-10" r="-4" b="12"/>
              </a:stretch>
            </a:blipFill>
          </p:spPr>
        </p:sp>
      </p:grpSp>
      <p:grpSp>
        <p:nvGrpSpPr>
          <p:cNvPr id="33" name="Group 33"/>
          <p:cNvGrpSpPr/>
          <p:nvPr/>
        </p:nvGrpSpPr>
        <p:grpSpPr>
          <a:xfrm>
            <a:off x="1561348" y="1506293"/>
            <a:ext cx="127683" cy="146085"/>
            <a:chOff x="0" y="0"/>
            <a:chExt cx="170244" cy="19478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70307" cy="194818"/>
            </a:xfrm>
            <a:custGeom>
              <a:avLst/>
              <a:gdLst/>
              <a:ahLst/>
              <a:cxnLst/>
              <a:rect l="l" t="t" r="r" b="b"/>
              <a:pathLst>
                <a:path w="170307" h="194818">
                  <a:moveTo>
                    <a:pt x="0" y="0"/>
                  </a:moveTo>
                  <a:lnTo>
                    <a:pt x="170307" y="0"/>
                  </a:lnTo>
                  <a:lnTo>
                    <a:pt x="170307" y="194818"/>
                  </a:lnTo>
                  <a:lnTo>
                    <a:pt x="0" y="1948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 t="-176" r="37" b="-156"/>
              </a:stretch>
            </a:blipFill>
          </p:spPr>
        </p:sp>
      </p:grpSp>
      <p:grpSp>
        <p:nvGrpSpPr>
          <p:cNvPr id="35" name="Group 35"/>
          <p:cNvGrpSpPr/>
          <p:nvPr/>
        </p:nvGrpSpPr>
        <p:grpSpPr>
          <a:xfrm>
            <a:off x="1706775" y="1504598"/>
            <a:ext cx="99441" cy="146961"/>
            <a:chOff x="0" y="0"/>
            <a:chExt cx="132588" cy="195948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32588" cy="195961"/>
            </a:xfrm>
            <a:custGeom>
              <a:avLst/>
              <a:gdLst/>
              <a:ahLst/>
              <a:cxnLst/>
              <a:rect l="l" t="t" r="r" b="b"/>
              <a:pathLst>
                <a:path w="132588" h="195961">
                  <a:moveTo>
                    <a:pt x="0" y="0"/>
                  </a:moveTo>
                  <a:lnTo>
                    <a:pt x="132588" y="0"/>
                  </a:lnTo>
                  <a:lnTo>
                    <a:pt x="132588" y="195961"/>
                  </a:lnTo>
                  <a:lnTo>
                    <a:pt x="0" y="195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/>
              <a:stretch>
                <a:fillRect l="-1724" r="-1733" b="6"/>
              </a:stretch>
            </a:blipFill>
          </p:spPr>
        </p:sp>
      </p:grpSp>
      <p:grpSp>
        <p:nvGrpSpPr>
          <p:cNvPr id="37" name="Group 37"/>
          <p:cNvGrpSpPr/>
          <p:nvPr/>
        </p:nvGrpSpPr>
        <p:grpSpPr>
          <a:xfrm>
            <a:off x="1823961" y="1504598"/>
            <a:ext cx="94326" cy="146961"/>
            <a:chOff x="0" y="0"/>
            <a:chExt cx="125768" cy="195948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25730" cy="195961"/>
            </a:xfrm>
            <a:custGeom>
              <a:avLst/>
              <a:gdLst/>
              <a:ahLst/>
              <a:cxnLst/>
              <a:rect l="l" t="t" r="r" b="b"/>
              <a:pathLst>
                <a:path w="125730" h="195961">
                  <a:moveTo>
                    <a:pt x="0" y="0"/>
                  </a:moveTo>
                  <a:lnTo>
                    <a:pt x="125730" y="0"/>
                  </a:lnTo>
                  <a:lnTo>
                    <a:pt x="125730" y="195961"/>
                  </a:lnTo>
                  <a:lnTo>
                    <a:pt x="0" y="195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/>
              <a:stretch>
                <a:fillRect l="-1939" r="-1959" b="6"/>
              </a:stretch>
            </a:blipFill>
          </p:spPr>
        </p:sp>
      </p:grpSp>
      <p:grpSp>
        <p:nvGrpSpPr>
          <p:cNvPr id="39" name="Group 39"/>
          <p:cNvGrpSpPr/>
          <p:nvPr/>
        </p:nvGrpSpPr>
        <p:grpSpPr>
          <a:xfrm>
            <a:off x="14945011" y="122911"/>
            <a:ext cx="3927272" cy="1647292"/>
            <a:chOff x="0" y="0"/>
            <a:chExt cx="5236362" cy="2196389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5236337" cy="2196338"/>
            </a:xfrm>
            <a:custGeom>
              <a:avLst/>
              <a:gdLst/>
              <a:ahLst/>
              <a:cxnLst/>
              <a:rect l="l" t="t" r="r" b="b"/>
              <a:pathLst>
                <a:path w="5236337" h="2196338">
                  <a:moveTo>
                    <a:pt x="0" y="0"/>
                  </a:moveTo>
                  <a:lnTo>
                    <a:pt x="5236337" y="0"/>
                  </a:lnTo>
                  <a:lnTo>
                    <a:pt x="5236337" y="2196338"/>
                  </a:lnTo>
                  <a:lnTo>
                    <a:pt x="0" y="2196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/>
              <a:stretch>
                <a:fillRect b="-3"/>
              </a:stretch>
            </a:blipFill>
          </p:spPr>
        </p:sp>
      </p:grpSp>
      <p:grpSp>
        <p:nvGrpSpPr>
          <p:cNvPr id="41" name="Group 41"/>
          <p:cNvGrpSpPr/>
          <p:nvPr/>
        </p:nvGrpSpPr>
        <p:grpSpPr>
          <a:xfrm>
            <a:off x="9373637" y="2936422"/>
            <a:ext cx="9394136" cy="2962834"/>
            <a:chOff x="0" y="0"/>
            <a:chExt cx="29924286" cy="10339455"/>
          </a:xfrm>
        </p:grpSpPr>
        <p:sp>
          <p:nvSpPr>
            <p:cNvPr id="42" name="Freeform 42"/>
            <p:cNvSpPr/>
            <p:nvPr/>
          </p:nvSpPr>
          <p:spPr>
            <a:xfrm>
              <a:off x="0" y="10244192"/>
              <a:ext cx="29924285" cy="92957"/>
            </a:xfrm>
            <a:custGeom>
              <a:avLst/>
              <a:gdLst/>
              <a:ahLst/>
              <a:cxnLst/>
              <a:rect l="l" t="t" r="r" b="b"/>
              <a:pathLst>
                <a:path w="29924285" h="92957">
                  <a:moveTo>
                    <a:pt x="29924285" y="0"/>
                  </a:moveTo>
                  <a:lnTo>
                    <a:pt x="0" y="0"/>
                  </a:lnTo>
                  <a:lnTo>
                    <a:pt x="0" y="92957"/>
                  </a:lnTo>
                  <a:lnTo>
                    <a:pt x="29924285" y="92957"/>
                  </a:lnTo>
                  <a:lnTo>
                    <a:pt x="29924285" y="0"/>
                  </a:lnTo>
                  <a:close/>
                </a:path>
              </a:pathLst>
            </a:custGeom>
            <a:solidFill>
              <a:srgbClr val="3B50A2"/>
            </a:solidFill>
            <a:ln>
              <a:solidFill>
                <a:srgbClr val="054443"/>
              </a:solidFill>
            </a:ln>
          </p:spPr>
        </p:sp>
        <p:sp>
          <p:nvSpPr>
            <p:cNvPr id="43" name="Freeform 43"/>
            <p:cNvSpPr/>
            <p:nvPr/>
          </p:nvSpPr>
          <p:spPr>
            <a:xfrm>
              <a:off x="0" y="0"/>
              <a:ext cx="29924285" cy="92957"/>
            </a:xfrm>
            <a:custGeom>
              <a:avLst/>
              <a:gdLst/>
              <a:ahLst/>
              <a:cxnLst/>
              <a:rect l="l" t="t" r="r" b="b"/>
              <a:pathLst>
                <a:path w="29924285" h="92957">
                  <a:moveTo>
                    <a:pt x="29924285" y="0"/>
                  </a:moveTo>
                  <a:lnTo>
                    <a:pt x="0" y="0"/>
                  </a:lnTo>
                  <a:lnTo>
                    <a:pt x="0" y="92957"/>
                  </a:lnTo>
                  <a:lnTo>
                    <a:pt x="29924285" y="92957"/>
                  </a:lnTo>
                  <a:lnTo>
                    <a:pt x="29924285" y="0"/>
                  </a:lnTo>
                  <a:close/>
                </a:path>
              </a:pathLst>
            </a:custGeom>
            <a:solidFill>
              <a:srgbClr val="3B50A2"/>
            </a:solidFill>
            <a:ln>
              <a:solidFill>
                <a:srgbClr val="054443"/>
              </a:solidFill>
            </a:ln>
          </p:spPr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3797CDD-8997-5EC8-CE5E-D15245BAC866}"/>
              </a:ext>
            </a:extLst>
          </p:cNvPr>
          <p:cNvGrpSpPr/>
          <p:nvPr/>
        </p:nvGrpSpPr>
        <p:grpSpPr>
          <a:xfrm>
            <a:off x="-71122" y="2410997"/>
            <a:ext cx="9625667" cy="7379469"/>
            <a:chOff x="893568" y="2196788"/>
            <a:chExt cx="9248362" cy="7057239"/>
          </a:xfrm>
        </p:grpSpPr>
        <p:sp>
          <p:nvSpPr>
            <p:cNvPr id="60" name="Arc 59">
              <a:extLst>
                <a:ext uri="{FF2B5EF4-FFF2-40B4-BE49-F238E27FC236}">
                  <a16:creationId xmlns:a16="http://schemas.microsoft.com/office/drawing/2014/main" id="{C93FAB3F-CA22-EE3F-92C8-A2EC87A91380}"/>
                </a:ext>
              </a:extLst>
            </p:cNvPr>
            <p:cNvSpPr/>
            <p:nvPr/>
          </p:nvSpPr>
          <p:spPr>
            <a:xfrm>
              <a:off x="893568" y="2196788"/>
              <a:ext cx="9248362" cy="7057239"/>
            </a:xfrm>
            <a:prstGeom prst="arc">
              <a:avLst>
                <a:gd name="adj1" fmla="val 16200000"/>
                <a:gd name="adj2" fmla="val 16197191"/>
              </a:avLst>
            </a:prstGeom>
            <a:solidFill>
              <a:srgbClr val="076464"/>
            </a:solidFill>
            <a:ln>
              <a:solidFill>
                <a:srgbClr val="0764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FC2BC39-69F3-D08F-DA44-4F7553A77C07}"/>
                </a:ext>
              </a:extLst>
            </p:cNvPr>
            <p:cNvCxnSpPr>
              <a:cxnSpLocks/>
              <a:stCxn id="60" idx="2"/>
            </p:cNvCxnSpPr>
            <p:nvPr/>
          </p:nvCxnSpPr>
          <p:spPr>
            <a:xfrm>
              <a:off x="5514866" y="2196789"/>
              <a:ext cx="47734" cy="3410261"/>
            </a:xfrm>
            <a:prstGeom prst="line">
              <a:avLst/>
            </a:prstGeom>
            <a:ln w="76200">
              <a:solidFill>
                <a:srgbClr val="0764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Freeform 47"/>
          <p:cNvSpPr/>
          <p:nvPr/>
        </p:nvSpPr>
        <p:spPr>
          <a:xfrm>
            <a:off x="728124" y="2999108"/>
            <a:ext cx="8874197" cy="6814351"/>
          </a:xfrm>
          <a:custGeom>
            <a:avLst/>
            <a:gdLst/>
            <a:ahLst/>
            <a:cxnLst/>
            <a:rect l="l" t="t" r="r" b="b"/>
            <a:pathLst>
              <a:path w="7763396" h="5840294">
                <a:moveTo>
                  <a:pt x="0" y="0"/>
                </a:moveTo>
                <a:lnTo>
                  <a:pt x="7763396" y="0"/>
                </a:lnTo>
                <a:lnTo>
                  <a:pt x="7763396" y="5840294"/>
                </a:lnTo>
                <a:lnTo>
                  <a:pt x="0" y="5840294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</p:sp>
      <p:sp>
        <p:nvSpPr>
          <p:cNvPr id="48" name="TextBox 48"/>
          <p:cNvSpPr txBox="1"/>
          <p:nvPr/>
        </p:nvSpPr>
        <p:spPr>
          <a:xfrm>
            <a:off x="5433146" y="950614"/>
            <a:ext cx="5532758" cy="890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99"/>
              </a:lnSpc>
            </a:pPr>
            <a:r>
              <a:rPr lang="en-US" sz="5749" spc="-619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ED CONCLAVE 2026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356045" y="1675828"/>
            <a:ext cx="1565910" cy="150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80"/>
              </a:lnSpc>
            </a:pPr>
            <a:r>
              <a:rPr lang="en-US" sz="900" spc="-1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ENDLESS EMPOWERMENT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90F249A-59BB-B22B-6B31-C9A643DAA960}"/>
              </a:ext>
            </a:extLst>
          </p:cNvPr>
          <p:cNvSpPr txBox="1"/>
          <p:nvPr/>
        </p:nvSpPr>
        <p:spPr>
          <a:xfrm>
            <a:off x="8792629" y="3269020"/>
            <a:ext cx="10591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8000" b="1" dirty="0">
                <a:solidFill>
                  <a:srgbClr val="054443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Student Confusion Detector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23EE5C2-3310-31DE-BBF5-F06D23FD1470}"/>
              </a:ext>
            </a:extLst>
          </p:cNvPr>
          <p:cNvSpPr txBox="1"/>
          <p:nvPr/>
        </p:nvSpPr>
        <p:spPr>
          <a:xfrm>
            <a:off x="13721364" y="7234481"/>
            <a:ext cx="48687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4000" b="1" dirty="0">
                <a:solidFill>
                  <a:srgbClr val="054443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BY-</a:t>
            </a:r>
          </a:p>
          <a:p>
            <a:pPr algn="r"/>
            <a:r>
              <a:rPr lang="en-IN" sz="4000" b="1" dirty="0">
                <a:solidFill>
                  <a:srgbClr val="054443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Juhitha , </a:t>
            </a:r>
            <a:r>
              <a:rPr lang="en-IN" sz="4000" b="1" dirty="0" err="1">
                <a:solidFill>
                  <a:srgbClr val="054443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Aryahii</a:t>
            </a:r>
            <a:endParaRPr lang="en-IN" sz="4000" b="1" dirty="0">
              <a:solidFill>
                <a:srgbClr val="054443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7FE0D79-A50A-829A-9E63-E60C6EAFF61C}"/>
              </a:ext>
            </a:extLst>
          </p:cNvPr>
          <p:cNvCxnSpPr>
            <a:cxnSpLocks/>
          </p:cNvCxnSpPr>
          <p:nvPr/>
        </p:nvCxnSpPr>
        <p:spPr>
          <a:xfrm>
            <a:off x="18590118" y="7234481"/>
            <a:ext cx="2682" cy="1039569"/>
          </a:xfrm>
          <a:prstGeom prst="line">
            <a:avLst/>
          </a:prstGeom>
          <a:ln w="28575">
            <a:solidFill>
              <a:srgbClr val="0544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1ED7E-4B31-31FC-B9AF-465811419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125AD24-A4C4-518C-ABC6-EF750044A933}"/>
              </a:ext>
            </a:extLst>
          </p:cNvPr>
          <p:cNvGrpSpPr/>
          <p:nvPr/>
        </p:nvGrpSpPr>
        <p:grpSpPr>
          <a:xfrm>
            <a:off x="-10160" y="1650177"/>
            <a:ext cx="19050000" cy="8661368"/>
            <a:chOff x="0" y="0"/>
            <a:chExt cx="25400000" cy="11548490"/>
          </a:xfrm>
          <a:solidFill>
            <a:srgbClr val="047171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C1B8A7B-7A36-1DDC-E2AB-7FFE0BF59F61}"/>
                </a:ext>
              </a:extLst>
            </p:cNvPr>
            <p:cNvSpPr/>
            <p:nvPr/>
          </p:nvSpPr>
          <p:spPr>
            <a:xfrm>
              <a:off x="0" y="0"/>
              <a:ext cx="25400000" cy="11548490"/>
            </a:xfrm>
            <a:custGeom>
              <a:avLst/>
              <a:gdLst/>
              <a:ahLst/>
              <a:cxnLst/>
              <a:rect l="l" t="t" r="r" b="b"/>
              <a:pathLst>
                <a:path w="25400000" h="11548490">
                  <a:moveTo>
                    <a:pt x="25400000" y="0"/>
                  </a:moveTo>
                  <a:lnTo>
                    <a:pt x="0" y="0"/>
                  </a:lnTo>
                  <a:lnTo>
                    <a:pt x="0" y="11548490"/>
                  </a:lnTo>
                  <a:lnTo>
                    <a:pt x="25400000" y="11548490"/>
                  </a:lnTo>
                  <a:lnTo>
                    <a:pt x="25400000" y="0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N" dirty="0"/>
            </a:p>
          </p:txBody>
        </p:sp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0D7FC265-C291-D0EF-F227-D096B6547756}"/>
              </a:ext>
            </a:extLst>
          </p:cNvPr>
          <p:cNvSpPr/>
          <p:nvPr/>
        </p:nvSpPr>
        <p:spPr>
          <a:xfrm>
            <a:off x="10103462" y="4264146"/>
            <a:ext cx="6260424" cy="4114800"/>
          </a:xfrm>
          <a:prstGeom prst="roundRect">
            <a:avLst/>
          </a:prstGeom>
          <a:solidFill>
            <a:srgbClr val="71CBCD"/>
          </a:solidFill>
          <a:ln>
            <a:solidFill>
              <a:srgbClr val="71CBC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1022F253-A7B6-77AC-9C1C-DFD97BCD5C22}"/>
              </a:ext>
            </a:extLst>
          </p:cNvPr>
          <p:cNvGrpSpPr/>
          <p:nvPr/>
        </p:nvGrpSpPr>
        <p:grpSpPr>
          <a:xfrm>
            <a:off x="-284567" y="1884455"/>
            <a:ext cx="19612219" cy="1217289"/>
            <a:chOff x="0" y="0"/>
            <a:chExt cx="25400000" cy="748564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0206D66-533A-D842-694D-59FA65E24339}"/>
                </a:ext>
              </a:extLst>
            </p:cNvPr>
            <p:cNvSpPr/>
            <p:nvPr/>
          </p:nvSpPr>
          <p:spPr>
            <a:xfrm>
              <a:off x="0" y="0"/>
              <a:ext cx="25400000" cy="7485648"/>
            </a:xfrm>
            <a:custGeom>
              <a:avLst/>
              <a:gdLst/>
              <a:ahLst/>
              <a:cxnLst/>
              <a:rect l="l" t="t" r="r" b="b"/>
              <a:pathLst>
                <a:path w="25400000" h="9329182">
                  <a:moveTo>
                    <a:pt x="24799754" y="0"/>
                  </a:moveTo>
                  <a:lnTo>
                    <a:pt x="600245" y="0"/>
                  </a:lnTo>
                  <a:cubicBezTo>
                    <a:pt x="441050" y="0"/>
                    <a:pt x="288376" y="63240"/>
                    <a:pt x="175808" y="175808"/>
                  </a:cubicBezTo>
                  <a:cubicBezTo>
                    <a:pt x="63240" y="288376"/>
                    <a:pt x="0" y="441050"/>
                    <a:pt x="0" y="600245"/>
                  </a:cubicBezTo>
                  <a:lnTo>
                    <a:pt x="0" y="8728936"/>
                  </a:lnTo>
                  <a:cubicBezTo>
                    <a:pt x="0" y="9060443"/>
                    <a:pt x="268739" y="9329182"/>
                    <a:pt x="600245" y="9329182"/>
                  </a:cubicBezTo>
                  <a:lnTo>
                    <a:pt x="24799754" y="9329182"/>
                  </a:lnTo>
                  <a:cubicBezTo>
                    <a:pt x="24958949" y="9329182"/>
                    <a:pt x="25111624" y="9265941"/>
                    <a:pt x="25224192" y="9153374"/>
                  </a:cubicBezTo>
                  <a:cubicBezTo>
                    <a:pt x="25336760" y="9040806"/>
                    <a:pt x="25400000" y="8888131"/>
                    <a:pt x="25400000" y="8728936"/>
                  </a:cubicBezTo>
                  <a:lnTo>
                    <a:pt x="25400000" y="600245"/>
                  </a:lnTo>
                  <a:cubicBezTo>
                    <a:pt x="25400000" y="441050"/>
                    <a:pt x="25336760" y="288376"/>
                    <a:pt x="25224192" y="175808"/>
                  </a:cubicBezTo>
                  <a:cubicBezTo>
                    <a:pt x="25111624" y="63240"/>
                    <a:pt x="24958949" y="0"/>
                    <a:pt x="24799754" y="0"/>
                  </a:cubicBezTo>
                  <a:close/>
                </a:path>
              </a:pathLst>
            </a:custGeom>
            <a:solidFill>
              <a:srgbClr val="FFCC03"/>
            </a:solidFill>
            <a:ln w="66675" cap="rnd">
              <a:solidFill>
                <a:srgbClr val="FFCC03"/>
              </a:solidFill>
              <a:prstDash val="solid"/>
              <a:round/>
            </a:ln>
          </p:spPr>
          <p:txBody>
            <a:bodyPr/>
            <a:lstStyle/>
            <a:p>
              <a:endParaRPr lang="en-IN" dirty="0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DF8BE002-5F97-6855-1106-94AA9B5374AA}"/>
              </a:ext>
            </a:extLst>
          </p:cNvPr>
          <p:cNvGrpSpPr/>
          <p:nvPr/>
        </p:nvGrpSpPr>
        <p:grpSpPr>
          <a:xfrm>
            <a:off x="0" y="-10"/>
            <a:ext cx="19050000" cy="1917068"/>
            <a:chOff x="0" y="0"/>
            <a:chExt cx="25400000" cy="2556091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9F3A1AF8-034E-D91F-A0C2-EF7CE337356F}"/>
                </a:ext>
              </a:extLst>
            </p:cNvPr>
            <p:cNvSpPr/>
            <p:nvPr/>
          </p:nvSpPr>
          <p:spPr>
            <a:xfrm>
              <a:off x="0" y="0"/>
              <a:ext cx="25400000" cy="2555367"/>
            </a:xfrm>
            <a:custGeom>
              <a:avLst/>
              <a:gdLst/>
              <a:ahLst/>
              <a:cxnLst/>
              <a:rect l="l" t="t" r="r" b="b"/>
              <a:pathLst>
                <a:path w="25400000" h="2555367">
                  <a:moveTo>
                    <a:pt x="25400000" y="0"/>
                  </a:moveTo>
                  <a:lnTo>
                    <a:pt x="0" y="0"/>
                  </a:lnTo>
                  <a:lnTo>
                    <a:pt x="0" y="2555367"/>
                  </a:lnTo>
                  <a:lnTo>
                    <a:pt x="25400000" y="2555367"/>
                  </a:lnTo>
                  <a:lnTo>
                    <a:pt x="25400000" y="0"/>
                  </a:lnTo>
                  <a:close/>
                </a:path>
              </a:pathLst>
            </a:custGeom>
            <a:solidFill>
              <a:srgbClr val="047171"/>
            </a:solidFill>
          </p:spPr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C4935D02-2676-1D23-3CA4-47B5743CC022}"/>
              </a:ext>
            </a:extLst>
          </p:cNvPr>
          <p:cNvSpPr/>
          <p:nvPr/>
        </p:nvSpPr>
        <p:spPr>
          <a:xfrm>
            <a:off x="5480637" y="325498"/>
            <a:ext cx="5437508" cy="608333"/>
          </a:xfrm>
          <a:custGeom>
            <a:avLst/>
            <a:gdLst/>
            <a:ahLst/>
            <a:cxnLst/>
            <a:rect l="l" t="t" r="r" b="b"/>
            <a:pathLst>
              <a:path w="5437508" h="608333">
                <a:moveTo>
                  <a:pt x="0" y="0"/>
                </a:moveTo>
                <a:lnTo>
                  <a:pt x="5437509" y="0"/>
                </a:lnTo>
                <a:lnTo>
                  <a:pt x="5437509" y="608333"/>
                </a:lnTo>
                <a:lnTo>
                  <a:pt x="0" y="6083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1351ACAB-829C-4B28-B238-D207733801CD}"/>
              </a:ext>
            </a:extLst>
          </p:cNvPr>
          <p:cNvGrpSpPr/>
          <p:nvPr/>
        </p:nvGrpSpPr>
        <p:grpSpPr>
          <a:xfrm>
            <a:off x="4363117" y="292979"/>
            <a:ext cx="757390" cy="1486472"/>
            <a:chOff x="0" y="0"/>
            <a:chExt cx="1009853" cy="1981962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A4F2265E-1327-3919-8AF8-2C422ECA8E4B}"/>
                </a:ext>
              </a:extLst>
            </p:cNvPr>
            <p:cNvSpPr/>
            <p:nvPr/>
          </p:nvSpPr>
          <p:spPr>
            <a:xfrm>
              <a:off x="0" y="0"/>
              <a:ext cx="1009904" cy="1981962"/>
            </a:xfrm>
            <a:custGeom>
              <a:avLst/>
              <a:gdLst/>
              <a:ahLst/>
              <a:cxnLst/>
              <a:rect l="l" t="t" r="r" b="b"/>
              <a:pathLst>
                <a:path w="1009904" h="1981962">
                  <a:moveTo>
                    <a:pt x="0" y="0"/>
                  </a:moveTo>
                  <a:lnTo>
                    <a:pt x="1009904" y="0"/>
                  </a:lnTo>
                  <a:lnTo>
                    <a:pt x="1009904" y="1981962"/>
                  </a:lnTo>
                  <a:lnTo>
                    <a:pt x="0" y="19819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" r="-5"/>
              </a:stretch>
            </a:blipFill>
          </p:spPr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AC3827FA-4623-BD5A-2770-5F600420FFDD}"/>
              </a:ext>
            </a:extLst>
          </p:cNvPr>
          <p:cNvGrpSpPr/>
          <p:nvPr/>
        </p:nvGrpSpPr>
        <p:grpSpPr>
          <a:xfrm>
            <a:off x="11295917" y="166326"/>
            <a:ext cx="1419311" cy="1560452"/>
            <a:chOff x="0" y="0"/>
            <a:chExt cx="1892414" cy="2080603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EE1440DD-DCF5-062F-40F8-A93F4745F165}"/>
                </a:ext>
              </a:extLst>
            </p:cNvPr>
            <p:cNvSpPr/>
            <p:nvPr/>
          </p:nvSpPr>
          <p:spPr>
            <a:xfrm>
              <a:off x="0" y="0"/>
              <a:ext cx="1892427" cy="2080641"/>
            </a:xfrm>
            <a:custGeom>
              <a:avLst/>
              <a:gdLst/>
              <a:ahLst/>
              <a:cxnLst/>
              <a:rect l="l" t="t" r="r" b="b"/>
              <a:pathLst>
                <a:path w="1892427" h="2080641">
                  <a:moveTo>
                    <a:pt x="0" y="0"/>
                  </a:moveTo>
                  <a:lnTo>
                    <a:pt x="1892427" y="0"/>
                  </a:lnTo>
                  <a:lnTo>
                    <a:pt x="1892427" y="2080641"/>
                  </a:lnTo>
                  <a:lnTo>
                    <a:pt x="0" y="20806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1"/>
              </a:stretch>
            </a:blipFill>
          </p:spPr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7E11097F-3BC7-9F6D-BE32-8A81802ED11C}"/>
              </a:ext>
            </a:extLst>
          </p:cNvPr>
          <p:cNvGrpSpPr/>
          <p:nvPr/>
        </p:nvGrpSpPr>
        <p:grpSpPr>
          <a:xfrm>
            <a:off x="570643" y="76514"/>
            <a:ext cx="1115416" cy="1324289"/>
            <a:chOff x="0" y="0"/>
            <a:chExt cx="1487221" cy="1765719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B9CEA611-3DA1-E65E-B46A-9A1159C9EB10}"/>
                </a:ext>
              </a:extLst>
            </p:cNvPr>
            <p:cNvSpPr/>
            <p:nvPr/>
          </p:nvSpPr>
          <p:spPr>
            <a:xfrm>
              <a:off x="0" y="0"/>
              <a:ext cx="1487170" cy="1765681"/>
            </a:xfrm>
            <a:custGeom>
              <a:avLst/>
              <a:gdLst/>
              <a:ahLst/>
              <a:cxnLst/>
              <a:rect l="l" t="t" r="r" b="b"/>
              <a:pathLst>
                <a:path w="1487170" h="1765681">
                  <a:moveTo>
                    <a:pt x="0" y="0"/>
                  </a:moveTo>
                  <a:lnTo>
                    <a:pt x="1487170" y="0"/>
                  </a:lnTo>
                  <a:lnTo>
                    <a:pt x="1487170" y="1765681"/>
                  </a:lnTo>
                  <a:lnTo>
                    <a:pt x="0" y="17656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32" r="-3" b="-34"/>
              </a:stretch>
            </a:blipFill>
          </p:spPr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7CACCF07-E967-F3F7-1A26-3439BDD34776}"/>
              </a:ext>
            </a:extLst>
          </p:cNvPr>
          <p:cNvGrpSpPr/>
          <p:nvPr/>
        </p:nvGrpSpPr>
        <p:grpSpPr>
          <a:xfrm>
            <a:off x="1491282" y="255375"/>
            <a:ext cx="215770" cy="673075"/>
            <a:chOff x="0" y="0"/>
            <a:chExt cx="287693" cy="897433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E3F786F4-D14E-8A5A-7EBB-F6DC0238B5E0}"/>
                </a:ext>
              </a:extLst>
            </p:cNvPr>
            <p:cNvSpPr/>
            <p:nvPr/>
          </p:nvSpPr>
          <p:spPr>
            <a:xfrm>
              <a:off x="0" y="0"/>
              <a:ext cx="287655" cy="897382"/>
            </a:xfrm>
            <a:custGeom>
              <a:avLst/>
              <a:gdLst/>
              <a:ahLst/>
              <a:cxnLst/>
              <a:rect l="l" t="t" r="r" b="b"/>
              <a:pathLst>
                <a:path w="287655" h="897382">
                  <a:moveTo>
                    <a:pt x="0" y="0"/>
                  </a:moveTo>
                  <a:lnTo>
                    <a:pt x="287655" y="0"/>
                  </a:lnTo>
                  <a:lnTo>
                    <a:pt x="287655" y="897382"/>
                  </a:lnTo>
                  <a:lnTo>
                    <a:pt x="0" y="8973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580" r="-13" b="-585"/>
              </a:stretch>
            </a:blipFill>
          </p:spPr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4D8FB6AF-5262-4423-0446-19EEADCA3E80}"/>
              </a:ext>
            </a:extLst>
          </p:cNvPr>
          <p:cNvGrpSpPr/>
          <p:nvPr/>
        </p:nvGrpSpPr>
        <p:grpSpPr>
          <a:xfrm>
            <a:off x="836990" y="88706"/>
            <a:ext cx="624697" cy="1320117"/>
            <a:chOff x="0" y="0"/>
            <a:chExt cx="832929" cy="1760156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3F99A7C2-00AB-3211-4EB1-FAB410EBCC27}"/>
                </a:ext>
              </a:extLst>
            </p:cNvPr>
            <p:cNvSpPr/>
            <p:nvPr/>
          </p:nvSpPr>
          <p:spPr>
            <a:xfrm>
              <a:off x="0" y="0"/>
              <a:ext cx="832993" cy="1760093"/>
            </a:xfrm>
            <a:custGeom>
              <a:avLst/>
              <a:gdLst/>
              <a:ahLst/>
              <a:cxnLst/>
              <a:rect l="l" t="t" r="r" b="b"/>
              <a:pathLst>
                <a:path w="832993" h="1760093">
                  <a:moveTo>
                    <a:pt x="0" y="0"/>
                  </a:moveTo>
                  <a:lnTo>
                    <a:pt x="832993" y="0"/>
                  </a:lnTo>
                  <a:lnTo>
                    <a:pt x="832993" y="1760093"/>
                  </a:lnTo>
                  <a:lnTo>
                    <a:pt x="0" y="1760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31" r="7" b="-33"/>
              </a:stretch>
            </a:blipFill>
          </p:spPr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33BC84CC-A9A0-E0C4-0A99-FA8447590A3A}"/>
              </a:ext>
            </a:extLst>
          </p:cNvPr>
          <p:cNvGrpSpPr/>
          <p:nvPr/>
        </p:nvGrpSpPr>
        <p:grpSpPr>
          <a:xfrm>
            <a:off x="591655" y="397526"/>
            <a:ext cx="133969" cy="393668"/>
            <a:chOff x="0" y="0"/>
            <a:chExt cx="178626" cy="524891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F9A7B014-D579-1A08-A9CF-37BC995337C8}"/>
                </a:ext>
              </a:extLst>
            </p:cNvPr>
            <p:cNvSpPr/>
            <p:nvPr/>
          </p:nvSpPr>
          <p:spPr>
            <a:xfrm>
              <a:off x="0" y="0"/>
              <a:ext cx="178689" cy="524891"/>
            </a:xfrm>
            <a:custGeom>
              <a:avLst/>
              <a:gdLst/>
              <a:ahLst/>
              <a:cxnLst/>
              <a:rect l="l" t="t" r="r" b="b"/>
              <a:pathLst>
                <a:path w="178689" h="524891">
                  <a:moveTo>
                    <a:pt x="0" y="0"/>
                  </a:moveTo>
                  <a:lnTo>
                    <a:pt x="178689" y="0"/>
                  </a:lnTo>
                  <a:lnTo>
                    <a:pt x="178689" y="524891"/>
                  </a:lnTo>
                  <a:lnTo>
                    <a:pt x="0" y="524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440" r="35" b="-440"/>
              </a:stretch>
            </a:blipFill>
          </p:spPr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FABA593D-219F-4B26-AB98-39E9651651FF}"/>
              </a:ext>
            </a:extLst>
          </p:cNvPr>
          <p:cNvGrpSpPr/>
          <p:nvPr/>
        </p:nvGrpSpPr>
        <p:grpSpPr>
          <a:xfrm>
            <a:off x="755218" y="255375"/>
            <a:ext cx="52187" cy="287722"/>
            <a:chOff x="0" y="0"/>
            <a:chExt cx="69583" cy="383629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25D8E211-A007-A5A1-B0DB-82CF49DA4F70}"/>
                </a:ext>
              </a:extLst>
            </p:cNvPr>
            <p:cNvSpPr/>
            <p:nvPr/>
          </p:nvSpPr>
          <p:spPr>
            <a:xfrm>
              <a:off x="0" y="0"/>
              <a:ext cx="69596" cy="383667"/>
            </a:xfrm>
            <a:custGeom>
              <a:avLst/>
              <a:gdLst/>
              <a:ahLst/>
              <a:cxnLst/>
              <a:rect l="l" t="t" r="r" b="b"/>
              <a:pathLst>
                <a:path w="69596" h="383667">
                  <a:moveTo>
                    <a:pt x="0" y="0"/>
                  </a:moveTo>
                  <a:lnTo>
                    <a:pt x="69596" y="0"/>
                  </a:lnTo>
                  <a:lnTo>
                    <a:pt x="69596" y="383667"/>
                  </a:lnTo>
                  <a:lnTo>
                    <a:pt x="0" y="383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287" r="18" b="-281"/>
              </a:stretch>
            </a:blipFill>
          </p:spPr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89B85868-1882-D4D0-0618-997AB968DE25}"/>
              </a:ext>
            </a:extLst>
          </p:cNvPr>
          <p:cNvGrpSpPr/>
          <p:nvPr/>
        </p:nvGrpSpPr>
        <p:grpSpPr>
          <a:xfrm>
            <a:off x="755218" y="132826"/>
            <a:ext cx="215770" cy="795614"/>
            <a:chOff x="0" y="0"/>
            <a:chExt cx="287693" cy="1060818"/>
          </a:xfrm>
        </p:grpSpPr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010795FC-45C8-255C-6640-7EC24E1480E9}"/>
                </a:ext>
              </a:extLst>
            </p:cNvPr>
            <p:cNvSpPr/>
            <p:nvPr/>
          </p:nvSpPr>
          <p:spPr>
            <a:xfrm>
              <a:off x="0" y="0"/>
              <a:ext cx="287655" cy="1060831"/>
            </a:xfrm>
            <a:custGeom>
              <a:avLst/>
              <a:gdLst/>
              <a:ahLst/>
              <a:cxnLst/>
              <a:rect l="l" t="t" r="r" b="b"/>
              <a:pathLst>
                <a:path w="287655" h="1060831">
                  <a:moveTo>
                    <a:pt x="0" y="0"/>
                  </a:moveTo>
                  <a:lnTo>
                    <a:pt x="287655" y="0"/>
                  </a:lnTo>
                  <a:lnTo>
                    <a:pt x="287655" y="1060831"/>
                  </a:lnTo>
                  <a:lnTo>
                    <a:pt x="0" y="10608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323" r="-13" b="-322"/>
              </a:stretch>
            </a:blipFill>
          </p:spPr>
        </p:sp>
      </p:grpSp>
      <p:sp>
        <p:nvSpPr>
          <p:cNvPr id="25" name="Freeform 25">
            <a:extLst>
              <a:ext uri="{FF2B5EF4-FFF2-40B4-BE49-F238E27FC236}">
                <a16:creationId xmlns:a16="http://schemas.microsoft.com/office/drawing/2014/main" id="{22A7783A-7737-F253-B543-70385539C384}"/>
              </a:ext>
            </a:extLst>
          </p:cNvPr>
          <p:cNvSpPr/>
          <p:nvPr/>
        </p:nvSpPr>
        <p:spPr>
          <a:xfrm>
            <a:off x="671474" y="84544"/>
            <a:ext cx="1035682" cy="1185548"/>
          </a:xfrm>
          <a:custGeom>
            <a:avLst/>
            <a:gdLst/>
            <a:ahLst/>
            <a:cxnLst/>
            <a:rect l="l" t="t" r="r" b="b"/>
            <a:pathLst>
              <a:path w="1035682" h="1185548">
                <a:moveTo>
                  <a:pt x="0" y="0"/>
                </a:moveTo>
                <a:lnTo>
                  <a:pt x="1035682" y="0"/>
                </a:lnTo>
                <a:lnTo>
                  <a:pt x="1035682" y="1185548"/>
                </a:lnTo>
                <a:lnTo>
                  <a:pt x="0" y="11855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69B7D29D-993F-A547-CA7F-339F2B6B9802}"/>
              </a:ext>
            </a:extLst>
          </p:cNvPr>
          <p:cNvSpPr/>
          <p:nvPr/>
        </p:nvSpPr>
        <p:spPr>
          <a:xfrm>
            <a:off x="591645" y="330136"/>
            <a:ext cx="1033777" cy="1078868"/>
          </a:xfrm>
          <a:custGeom>
            <a:avLst/>
            <a:gdLst/>
            <a:ahLst/>
            <a:cxnLst/>
            <a:rect l="l" t="t" r="r" b="b"/>
            <a:pathLst>
              <a:path w="1033777" h="1078868">
                <a:moveTo>
                  <a:pt x="0" y="0"/>
                </a:moveTo>
                <a:lnTo>
                  <a:pt x="1033777" y="0"/>
                </a:lnTo>
                <a:lnTo>
                  <a:pt x="1033777" y="1078869"/>
                </a:lnTo>
                <a:lnTo>
                  <a:pt x="0" y="107886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C799AAC8-7EFB-337F-4DF9-4EBAF331219D}"/>
              </a:ext>
            </a:extLst>
          </p:cNvPr>
          <p:cNvSpPr/>
          <p:nvPr/>
        </p:nvSpPr>
        <p:spPr>
          <a:xfrm>
            <a:off x="835038" y="539344"/>
            <a:ext cx="140332" cy="130178"/>
          </a:xfrm>
          <a:custGeom>
            <a:avLst/>
            <a:gdLst/>
            <a:ahLst/>
            <a:cxnLst/>
            <a:rect l="l" t="t" r="r" b="b"/>
            <a:pathLst>
              <a:path w="140332" h="130178">
                <a:moveTo>
                  <a:pt x="0" y="0"/>
                </a:moveTo>
                <a:lnTo>
                  <a:pt x="140332" y="0"/>
                </a:lnTo>
                <a:lnTo>
                  <a:pt x="140332" y="130178"/>
                </a:lnTo>
                <a:lnTo>
                  <a:pt x="0" y="13017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58999703-CFE3-4CEC-87C4-44D0D405CC7D}"/>
              </a:ext>
            </a:extLst>
          </p:cNvPr>
          <p:cNvSpPr/>
          <p:nvPr/>
        </p:nvSpPr>
        <p:spPr>
          <a:xfrm>
            <a:off x="359407" y="1498521"/>
            <a:ext cx="1546222" cy="147952"/>
          </a:xfrm>
          <a:custGeom>
            <a:avLst/>
            <a:gdLst/>
            <a:ahLst/>
            <a:cxnLst/>
            <a:rect l="l" t="t" r="r" b="b"/>
            <a:pathLst>
              <a:path w="1546222" h="147952">
                <a:moveTo>
                  <a:pt x="0" y="0"/>
                </a:moveTo>
                <a:lnTo>
                  <a:pt x="1546222" y="0"/>
                </a:lnTo>
                <a:lnTo>
                  <a:pt x="1546222" y="147951"/>
                </a:lnTo>
                <a:lnTo>
                  <a:pt x="0" y="14795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>
            <a:extLst>
              <a:ext uri="{FF2B5EF4-FFF2-40B4-BE49-F238E27FC236}">
                <a16:creationId xmlns:a16="http://schemas.microsoft.com/office/drawing/2014/main" id="{EDB82941-BC8B-6DC0-CC4B-156987D79F0F}"/>
              </a:ext>
            </a:extLst>
          </p:cNvPr>
          <p:cNvGrpSpPr/>
          <p:nvPr/>
        </p:nvGrpSpPr>
        <p:grpSpPr>
          <a:xfrm>
            <a:off x="372275" y="1504598"/>
            <a:ext cx="606314" cy="147790"/>
            <a:chOff x="0" y="0"/>
            <a:chExt cx="808418" cy="197053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8DAA876F-9719-717E-8C17-179E32D79E45}"/>
                </a:ext>
              </a:extLst>
            </p:cNvPr>
            <p:cNvSpPr/>
            <p:nvPr/>
          </p:nvSpPr>
          <p:spPr>
            <a:xfrm>
              <a:off x="0" y="0"/>
              <a:ext cx="808355" cy="197104"/>
            </a:xfrm>
            <a:custGeom>
              <a:avLst/>
              <a:gdLst/>
              <a:ahLst/>
              <a:cxnLst/>
              <a:rect l="l" t="t" r="r" b="b"/>
              <a:pathLst>
                <a:path w="808355" h="197104">
                  <a:moveTo>
                    <a:pt x="0" y="0"/>
                  </a:moveTo>
                  <a:lnTo>
                    <a:pt x="808355" y="0"/>
                  </a:lnTo>
                  <a:lnTo>
                    <a:pt x="808355" y="197104"/>
                  </a:lnTo>
                  <a:lnTo>
                    <a:pt x="0" y="197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 t="-70" r="-7" b="-45"/>
              </a:stretch>
            </a:blipFill>
          </p:spPr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7C4D0A23-46D9-B9AF-7FAF-C1B03049F6BA}"/>
              </a:ext>
            </a:extLst>
          </p:cNvPr>
          <p:cNvGrpSpPr/>
          <p:nvPr/>
        </p:nvGrpSpPr>
        <p:grpSpPr>
          <a:xfrm>
            <a:off x="1078240" y="1504598"/>
            <a:ext cx="465363" cy="147237"/>
            <a:chOff x="0" y="0"/>
            <a:chExt cx="620484" cy="196317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A9CD4D95-1742-5F2B-C411-3E2F6359537D}"/>
                </a:ext>
              </a:extLst>
            </p:cNvPr>
            <p:cNvSpPr/>
            <p:nvPr/>
          </p:nvSpPr>
          <p:spPr>
            <a:xfrm>
              <a:off x="0" y="0"/>
              <a:ext cx="620522" cy="196342"/>
            </a:xfrm>
            <a:custGeom>
              <a:avLst/>
              <a:gdLst/>
              <a:ahLst/>
              <a:cxnLst/>
              <a:rect l="l" t="t" r="r" b="b"/>
              <a:pathLst>
                <a:path w="620522" h="196342">
                  <a:moveTo>
                    <a:pt x="0" y="0"/>
                  </a:moveTo>
                  <a:lnTo>
                    <a:pt x="620522" y="0"/>
                  </a:lnTo>
                  <a:lnTo>
                    <a:pt x="620522" y="196342"/>
                  </a:lnTo>
                  <a:lnTo>
                    <a:pt x="0" y="196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 l="-10" r="-4" b="12"/>
              </a:stretch>
            </a:blipFill>
          </p:spPr>
        </p:sp>
      </p:grpSp>
      <p:grpSp>
        <p:nvGrpSpPr>
          <p:cNvPr id="33" name="Group 33">
            <a:extLst>
              <a:ext uri="{FF2B5EF4-FFF2-40B4-BE49-F238E27FC236}">
                <a16:creationId xmlns:a16="http://schemas.microsoft.com/office/drawing/2014/main" id="{27633B0B-4F60-BB94-E025-4DA977F249CA}"/>
              </a:ext>
            </a:extLst>
          </p:cNvPr>
          <p:cNvGrpSpPr/>
          <p:nvPr/>
        </p:nvGrpSpPr>
        <p:grpSpPr>
          <a:xfrm>
            <a:off x="1561348" y="1506293"/>
            <a:ext cx="127683" cy="146085"/>
            <a:chOff x="0" y="0"/>
            <a:chExt cx="170244" cy="194780"/>
          </a:xfrm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790D91B3-1A5B-67A9-D1A8-7C3E658459F9}"/>
                </a:ext>
              </a:extLst>
            </p:cNvPr>
            <p:cNvSpPr/>
            <p:nvPr/>
          </p:nvSpPr>
          <p:spPr>
            <a:xfrm>
              <a:off x="0" y="0"/>
              <a:ext cx="170307" cy="194818"/>
            </a:xfrm>
            <a:custGeom>
              <a:avLst/>
              <a:gdLst/>
              <a:ahLst/>
              <a:cxnLst/>
              <a:rect l="l" t="t" r="r" b="b"/>
              <a:pathLst>
                <a:path w="170307" h="194818">
                  <a:moveTo>
                    <a:pt x="0" y="0"/>
                  </a:moveTo>
                  <a:lnTo>
                    <a:pt x="170307" y="0"/>
                  </a:lnTo>
                  <a:lnTo>
                    <a:pt x="170307" y="194818"/>
                  </a:lnTo>
                  <a:lnTo>
                    <a:pt x="0" y="1948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 t="-176" r="37" b="-156"/>
              </a:stretch>
            </a:blipFill>
          </p:spPr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4D4B9A3C-322D-0478-7BF0-2EEB86CAD99A}"/>
              </a:ext>
            </a:extLst>
          </p:cNvPr>
          <p:cNvGrpSpPr/>
          <p:nvPr/>
        </p:nvGrpSpPr>
        <p:grpSpPr>
          <a:xfrm>
            <a:off x="1706775" y="1504598"/>
            <a:ext cx="99441" cy="146961"/>
            <a:chOff x="0" y="0"/>
            <a:chExt cx="132588" cy="195948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8219B085-879E-2B45-2447-631FAA11DBB6}"/>
                </a:ext>
              </a:extLst>
            </p:cNvPr>
            <p:cNvSpPr/>
            <p:nvPr/>
          </p:nvSpPr>
          <p:spPr>
            <a:xfrm>
              <a:off x="0" y="0"/>
              <a:ext cx="132588" cy="195961"/>
            </a:xfrm>
            <a:custGeom>
              <a:avLst/>
              <a:gdLst/>
              <a:ahLst/>
              <a:cxnLst/>
              <a:rect l="l" t="t" r="r" b="b"/>
              <a:pathLst>
                <a:path w="132588" h="195961">
                  <a:moveTo>
                    <a:pt x="0" y="0"/>
                  </a:moveTo>
                  <a:lnTo>
                    <a:pt x="132588" y="0"/>
                  </a:lnTo>
                  <a:lnTo>
                    <a:pt x="132588" y="195961"/>
                  </a:lnTo>
                  <a:lnTo>
                    <a:pt x="0" y="195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 l="-1724" r="-1733" b="6"/>
              </a:stretch>
            </a:blipFill>
          </p:spPr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40A8E1F2-A389-AF35-4C76-E9C94C15E6DC}"/>
              </a:ext>
            </a:extLst>
          </p:cNvPr>
          <p:cNvGrpSpPr/>
          <p:nvPr/>
        </p:nvGrpSpPr>
        <p:grpSpPr>
          <a:xfrm>
            <a:off x="1823961" y="1504598"/>
            <a:ext cx="94326" cy="146961"/>
            <a:chOff x="0" y="0"/>
            <a:chExt cx="125768" cy="195948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C6A2C43E-7AE8-A499-549D-6FDCEA436D6F}"/>
                </a:ext>
              </a:extLst>
            </p:cNvPr>
            <p:cNvSpPr/>
            <p:nvPr/>
          </p:nvSpPr>
          <p:spPr>
            <a:xfrm>
              <a:off x="0" y="0"/>
              <a:ext cx="125730" cy="195961"/>
            </a:xfrm>
            <a:custGeom>
              <a:avLst/>
              <a:gdLst/>
              <a:ahLst/>
              <a:cxnLst/>
              <a:rect l="l" t="t" r="r" b="b"/>
              <a:pathLst>
                <a:path w="125730" h="195961">
                  <a:moveTo>
                    <a:pt x="0" y="0"/>
                  </a:moveTo>
                  <a:lnTo>
                    <a:pt x="125730" y="0"/>
                  </a:lnTo>
                  <a:lnTo>
                    <a:pt x="125730" y="195961"/>
                  </a:lnTo>
                  <a:lnTo>
                    <a:pt x="0" y="195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/>
              <a:stretch>
                <a:fillRect l="-1939" r="-1959" b="6"/>
              </a:stretch>
            </a:blipFill>
          </p:spPr>
        </p:sp>
      </p:grpSp>
      <p:grpSp>
        <p:nvGrpSpPr>
          <p:cNvPr id="39" name="Group 39">
            <a:extLst>
              <a:ext uri="{FF2B5EF4-FFF2-40B4-BE49-F238E27FC236}">
                <a16:creationId xmlns:a16="http://schemas.microsoft.com/office/drawing/2014/main" id="{1E742C55-8716-104A-004F-1EC29F050D97}"/>
              </a:ext>
            </a:extLst>
          </p:cNvPr>
          <p:cNvGrpSpPr/>
          <p:nvPr/>
        </p:nvGrpSpPr>
        <p:grpSpPr>
          <a:xfrm>
            <a:off x="14945011" y="122911"/>
            <a:ext cx="3927272" cy="1647292"/>
            <a:chOff x="0" y="0"/>
            <a:chExt cx="5236362" cy="2196389"/>
          </a:xfrm>
        </p:grpSpPr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D06AC79A-6D59-2B91-5C3C-B8BF20ABF096}"/>
                </a:ext>
              </a:extLst>
            </p:cNvPr>
            <p:cNvSpPr/>
            <p:nvPr/>
          </p:nvSpPr>
          <p:spPr>
            <a:xfrm>
              <a:off x="0" y="0"/>
              <a:ext cx="5236337" cy="2196338"/>
            </a:xfrm>
            <a:custGeom>
              <a:avLst/>
              <a:gdLst/>
              <a:ahLst/>
              <a:cxnLst/>
              <a:rect l="l" t="t" r="r" b="b"/>
              <a:pathLst>
                <a:path w="5236337" h="2196338">
                  <a:moveTo>
                    <a:pt x="0" y="0"/>
                  </a:moveTo>
                  <a:lnTo>
                    <a:pt x="5236337" y="0"/>
                  </a:lnTo>
                  <a:lnTo>
                    <a:pt x="5236337" y="2196338"/>
                  </a:lnTo>
                  <a:lnTo>
                    <a:pt x="0" y="2196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/>
              <a:stretch>
                <a:fillRect b="-3"/>
              </a:stretch>
            </a:blipFill>
          </p:spPr>
        </p:sp>
      </p:grpSp>
      <p:grpSp>
        <p:nvGrpSpPr>
          <p:cNvPr id="41" name="Group 41">
            <a:extLst>
              <a:ext uri="{FF2B5EF4-FFF2-40B4-BE49-F238E27FC236}">
                <a16:creationId xmlns:a16="http://schemas.microsoft.com/office/drawing/2014/main" id="{ACBA5AAE-A501-F2B7-A696-A7CC361F3140}"/>
              </a:ext>
            </a:extLst>
          </p:cNvPr>
          <p:cNvGrpSpPr/>
          <p:nvPr/>
        </p:nvGrpSpPr>
        <p:grpSpPr>
          <a:xfrm>
            <a:off x="-271780" y="2038466"/>
            <a:ext cx="19573239" cy="965206"/>
            <a:chOff x="0" y="0"/>
            <a:chExt cx="29924285" cy="10337147"/>
          </a:xfrm>
        </p:grpSpPr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AE2EC3CD-E600-F0AD-1688-B1FEA4B27B09}"/>
                </a:ext>
              </a:extLst>
            </p:cNvPr>
            <p:cNvSpPr/>
            <p:nvPr/>
          </p:nvSpPr>
          <p:spPr>
            <a:xfrm>
              <a:off x="0" y="10244188"/>
              <a:ext cx="29924283" cy="92959"/>
            </a:xfrm>
            <a:custGeom>
              <a:avLst/>
              <a:gdLst/>
              <a:ahLst/>
              <a:cxnLst/>
              <a:rect l="l" t="t" r="r" b="b"/>
              <a:pathLst>
                <a:path w="29924285" h="92957">
                  <a:moveTo>
                    <a:pt x="29924285" y="0"/>
                  </a:moveTo>
                  <a:lnTo>
                    <a:pt x="0" y="0"/>
                  </a:lnTo>
                  <a:lnTo>
                    <a:pt x="0" y="92957"/>
                  </a:lnTo>
                  <a:lnTo>
                    <a:pt x="29924285" y="92957"/>
                  </a:lnTo>
                  <a:lnTo>
                    <a:pt x="29924285" y="0"/>
                  </a:lnTo>
                  <a:close/>
                </a:path>
              </a:pathLst>
            </a:custGeom>
            <a:solidFill>
              <a:srgbClr val="3B50A2"/>
            </a:solidFill>
          </p:spPr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CB0BA9C0-B9CF-3000-DB1B-403A688A7A04}"/>
                </a:ext>
              </a:extLst>
            </p:cNvPr>
            <p:cNvSpPr/>
            <p:nvPr/>
          </p:nvSpPr>
          <p:spPr>
            <a:xfrm>
              <a:off x="0" y="0"/>
              <a:ext cx="29924285" cy="92957"/>
            </a:xfrm>
            <a:custGeom>
              <a:avLst/>
              <a:gdLst/>
              <a:ahLst/>
              <a:cxnLst/>
              <a:rect l="l" t="t" r="r" b="b"/>
              <a:pathLst>
                <a:path w="29924285" h="92957">
                  <a:moveTo>
                    <a:pt x="29924285" y="0"/>
                  </a:moveTo>
                  <a:lnTo>
                    <a:pt x="0" y="0"/>
                  </a:lnTo>
                  <a:lnTo>
                    <a:pt x="0" y="92957"/>
                  </a:lnTo>
                  <a:lnTo>
                    <a:pt x="29924285" y="92957"/>
                  </a:lnTo>
                  <a:lnTo>
                    <a:pt x="29924285" y="0"/>
                  </a:lnTo>
                  <a:close/>
                </a:path>
              </a:pathLst>
            </a:custGeom>
            <a:solidFill>
              <a:srgbClr val="3B50A2"/>
            </a:solidFill>
          </p:spPr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7349472-335D-79EE-EDC3-F113F3E5FC27}"/>
              </a:ext>
            </a:extLst>
          </p:cNvPr>
          <p:cNvGrpSpPr/>
          <p:nvPr/>
        </p:nvGrpSpPr>
        <p:grpSpPr>
          <a:xfrm>
            <a:off x="-1771953" y="11525798"/>
            <a:ext cx="7220615" cy="6851743"/>
            <a:chOff x="893568" y="2196788"/>
            <a:chExt cx="9248362" cy="7057239"/>
          </a:xfrm>
        </p:grpSpPr>
        <p:sp>
          <p:nvSpPr>
            <p:cNvPr id="60" name="Arc 59">
              <a:extLst>
                <a:ext uri="{FF2B5EF4-FFF2-40B4-BE49-F238E27FC236}">
                  <a16:creationId xmlns:a16="http://schemas.microsoft.com/office/drawing/2014/main" id="{831E04B9-A4F1-2B10-9FA5-A088F0697196}"/>
                </a:ext>
              </a:extLst>
            </p:cNvPr>
            <p:cNvSpPr/>
            <p:nvPr/>
          </p:nvSpPr>
          <p:spPr>
            <a:xfrm>
              <a:off x="893568" y="2196788"/>
              <a:ext cx="9248362" cy="7057239"/>
            </a:xfrm>
            <a:prstGeom prst="arc">
              <a:avLst>
                <a:gd name="adj1" fmla="val 16200000"/>
                <a:gd name="adj2" fmla="val 16197191"/>
              </a:avLst>
            </a:prstGeom>
            <a:solidFill>
              <a:srgbClr val="076464"/>
            </a:solidFill>
            <a:ln>
              <a:solidFill>
                <a:srgbClr val="0764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8656528-3F6E-C705-B474-435836381925}"/>
                </a:ext>
              </a:extLst>
            </p:cNvPr>
            <p:cNvCxnSpPr>
              <a:cxnSpLocks/>
              <a:stCxn id="60" idx="2"/>
            </p:cNvCxnSpPr>
            <p:nvPr/>
          </p:nvCxnSpPr>
          <p:spPr>
            <a:xfrm>
              <a:off x="5514866" y="2196789"/>
              <a:ext cx="47734" cy="3410261"/>
            </a:xfrm>
            <a:prstGeom prst="line">
              <a:avLst/>
            </a:prstGeom>
            <a:ln w="76200">
              <a:solidFill>
                <a:srgbClr val="0764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8">
            <a:extLst>
              <a:ext uri="{FF2B5EF4-FFF2-40B4-BE49-F238E27FC236}">
                <a16:creationId xmlns:a16="http://schemas.microsoft.com/office/drawing/2014/main" id="{B839FEB8-41F8-19FD-1C35-AC092C27CD59}"/>
              </a:ext>
            </a:extLst>
          </p:cNvPr>
          <p:cNvSpPr txBox="1"/>
          <p:nvPr/>
        </p:nvSpPr>
        <p:spPr>
          <a:xfrm>
            <a:off x="5433146" y="950614"/>
            <a:ext cx="5532758" cy="890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99"/>
              </a:lnSpc>
            </a:pPr>
            <a:r>
              <a:rPr lang="en-US" sz="5749" spc="-619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ED CONCLAVE 2026</a:t>
            </a:r>
          </a:p>
        </p:txBody>
      </p:sp>
      <p:sp>
        <p:nvSpPr>
          <p:cNvPr id="49" name="TextBox 49">
            <a:extLst>
              <a:ext uri="{FF2B5EF4-FFF2-40B4-BE49-F238E27FC236}">
                <a16:creationId xmlns:a16="http://schemas.microsoft.com/office/drawing/2014/main" id="{176956C1-BA53-1659-D64F-B8C7DBD82302}"/>
              </a:ext>
            </a:extLst>
          </p:cNvPr>
          <p:cNvSpPr txBox="1"/>
          <p:nvPr/>
        </p:nvSpPr>
        <p:spPr>
          <a:xfrm>
            <a:off x="356045" y="1675828"/>
            <a:ext cx="1565910" cy="150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80"/>
              </a:lnSpc>
            </a:pPr>
            <a:r>
              <a:rPr lang="en-US" sz="900" spc="-1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ENDLESS EMPOWERMENT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155793C-FFAB-8710-24D2-EFDC49766E43}"/>
              </a:ext>
            </a:extLst>
          </p:cNvPr>
          <p:cNvSpPr/>
          <p:nvPr/>
        </p:nvSpPr>
        <p:spPr>
          <a:xfrm>
            <a:off x="0" y="2178050"/>
            <a:ext cx="18516600" cy="714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F9ACAC4-CD89-79F4-076D-FA3CF71D8A2E}"/>
              </a:ext>
            </a:extLst>
          </p:cNvPr>
          <p:cNvSpPr txBox="1"/>
          <p:nvPr/>
        </p:nvSpPr>
        <p:spPr>
          <a:xfrm>
            <a:off x="3206285" y="2150793"/>
            <a:ext cx="12617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6000" dirty="0">
                <a:solidFill>
                  <a:srgbClr val="076464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Our AI Solution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7F2C42A-6BAB-EEF8-12A5-899E80C7CE27}"/>
              </a:ext>
            </a:extLst>
          </p:cNvPr>
          <p:cNvGrpSpPr/>
          <p:nvPr/>
        </p:nvGrpSpPr>
        <p:grpSpPr>
          <a:xfrm>
            <a:off x="-68372" y="13054146"/>
            <a:ext cx="3808952" cy="3818125"/>
            <a:chOff x="893568" y="2196788"/>
            <a:chExt cx="9248362" cy="7057239"/>
          </a:xfrm>
          <a:solidFill>
            <a:srgbClr val="71CBCD"/>
          </a:solidFill>
        </p:grpSpPr>
        <p:sp>
          <p:nvSpPr>
            <p:cNvPr id="119" name="Arc 118">
              <a:extLst>
                <a:ext uri="{FF2B5EF4-FFF2-40B4-BE49-F238E27FC236}">
                  <a16:creationId xmlns:a16="http://schemas.microsoft.com/office/drawing/2014/main" id="{2719DCD5-C8DE-224A-CEFC-E9A0DF522F49}"/>
                </a:ext>
              </a:extLst>
            </p:cNvPr>
            <p:cNvSpPr/>
            <p:nvPr/>
          </p:nvSpPr>
          <p:spPr>
            <a:xfrm>
              <a:off x="893568" y="2196788"/>
              <a:ext cx="9248362" cy="7057239"/>
            </a:xfrm>
            <a:prstGeom prst="arc">
              <a:avLst>
                <a:gd name="adj1" fmla="val 16200000"/>
                <a:gd name="adj2" fmla="val 16197191"/>
              </a:avLst>
            </a:prstGeom>
            <a:grpFill/>
            <a:ln>
              <a:solidFill>
                <a:srgbClr val="71CB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A7DAAD2F-6941-D487-6B33-14A21BABD5B9}"/>
                </a:ext>
              </a:extLst>
            </p:cNvPr>
            <p:cNvCxnSpPr>
              <a:cxnSpLocks/>
              <a:stCxn id="119" idx="2"/>
            </p:cNvCxnSpPr>
            <p:nvPr/>
          </p:nvCxnSpPr>
          <p:spPr>
            <a:xfrm>
              <a:off x="5514866" y="2196789"/>
              <a:ext cx="47734" cy="3410261"/>
            </a:xfrm>
            <a:prstGeom prst="line">
              <a:avLst/>
            </a:prstGeom>
            <a:grpFill/>
            <a:ln w="76200">
              <a:solidFill>
                <a:srgbClr val="71CB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Oval 125">
            <a:extLst>
              <a:ext uri="{FF2B5EF4-FFF2-40B4-BE49-F238E27FC236}">
                <a16:creationId xmlns:a16="http://schemas.microsoft.com/office/drawing/2014/main" id="{268F0E4A-1D9D-B70F-DED4-694DC2B4341E}"/>
              </a:ext>
            </a:extLst>
          </p:cNvPr>
          <p:cNvSpPr/>
          <p:nvPr/>
        </p:nvSpPr>
        <p:spPr>
          <a:xfrm>
            <a:off x="3768812" y="16340199"/>
            <a:ext cx="2223263" cy="2087003"/>
          </a:xfrm>
          <a:prstGeom prst="ellipse">
            <a:avLst/>
          </a:prstGeom>
          <a:solidFill>
            <a:srgbClr val="054443"/>
          </a:solidFill>
          <a:ln w="76200">
            <a:solidFill>
              <a:srgbClr val="71CBC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9" name="Graphic 128" descr="Bullseye">
            <a:extLst>
              <a:ext uri="{FF2B5EF4-FFF2-40B4-BE49-F238E27FC236}">
                <a16:creationId xmlns:a16="http://schemas.microsoft.com/office/drawing/2014/main" id="{D5D44928-12FA-887E-D83D-CCDB8C397FD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915914" y="14845896"/>
            <a:ext cx="1282427" cy="1282427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1AC9A25E-3D14-9CF2-4639-5A3C1567CB50}"/>
              </a:ext>
            </a:extLst>
          </p:cNvPr>
          <p:cNvPicPr>
            <a:picLocks noChangeAspect="1"/>
          </p:cNvPicPr>
          <p:nvPr/>
        </p:nvPicPr>
        <p:blipFill>
          <a:blip r:embed="rId28">
            <a:grayscl/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346" b="89720" l="8455" r="89796">
                        <a14:foregroundMark x1="45190" y1="9657" x2="45190" y2="9657"/>
                        <a14:foregroundMark x1="32653" y1="37383" x2="32653" y2="37383"/>
                        <a14:foregroundMark x1="55394" y1="36137" x2="55394" y2="36137"/>
                        <a14:foregroundMark x1="81633" y1="33956" x2="81633" y2="33956"/>
                        <a14:foregroundMark x1="8455" y1="31776" x2="8455" y2="317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11977770"/>
            <a:ext cx="1434901" cy="1342866"/>
          </a:xfrm>
          <a:prstGeom prst="rect">
            <a:avLst/>
          </a:prstGeom>
        </p:spPr>
      </p:pic>
      <p:sp>
        <p:nvSpPr>
          <p:cNvPr id="136" name="TextBox 135">
            <a:extLst>
              <a:ext uri="{FF2B5EF4-FFF2-40B4-BE49-F238E27FC236}">
                <a16:creationId xmlns:a16="http://schemas.microsoft.com/office/drawing/2014/main" id="{0D01A0D0-4810-2DEA-E980-64F45F521C65}"/>
              </a:ext>
            </a:extLst>
          </p:cNvPr>
          <p:cNvSpPr txBox="1"/>
          <p:nvPr/>
        </p:nvSpPr>
        <p:spPr>
          <a:xfrm>
            <a:off x="4572000" y="55308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7926D79E-EB99-33AA-B955-CCC4E662DB5A}"/>
              </a:ext>
            </a:extLst>
          </p:cNvPr>
          <p:cNvPicPr>
            <a:picLocks noChangeAspect="1"/>
          </p:cNvPicPr>
          <p:nvPr/>
        </p:nvPicPr>
        <p:blipFill>
          <a:blip r:embed="rId30">
            <a:grayscl/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0000" b="90000" l="10000" r="90000">
                        <a14:foregroundMark x1="37676" y1="30952" x2="37676" y2="30952"/>
                        <a14:foregroundMark x1="32746" y1="34226" x2="32746" y2="34226"/>
                        <a14:foregroundMark x1="42254" y1="80952" x2="42254" y2="80952"/>
                        <a14:foregroundMark x1="78521" y1="89881" x2="78521" y2="89881"/>
                        <a14:foregroundMark x1="25000" y1="50595" x2="25000" y2="50595"/>
                        <a14:foregroundMark x1="26761" y1="46131" x2="26761" y2="46131"/>
                        <a14:foregroundMark x1="33099" y1="42262" x2="33099" y2="42262"/>
                        <a14:foregroundMark x1="33451" y1="38393" x2="33451" y2="38393"/>
                        <a14:foregroundMark x1="55282" y1="38988" x2="55282" y2="38988"/>
                        <a14:foregroundMark x1="58099" y1="42857" x2="58099" y2="42857"/>
                        <a14:foregroundMark x1="61620" y1="34226" x2="61620" y2="34226"/>
                        <a14:foregroundMark x1="63732" y1="30357" x2="63732" y2="303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8812" y="12960177"/>
            <a:ext cx="1124579" cy="1330488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939FC69E-9562-E32E-EC9B-F2925176E41B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9483" b="89943" l="7190" r="91176">
                        <a14:foregroundMark x1="7516" y1="10920" x2="7516" y2="10920"/>
                        <a14:foregroundMark x1="23203" y1="23851" x2="23203" y2="23851"/>
                        <a14:foregroundMark x1="22876" y1="72989" x2="22876" y2="72989"/>
                        <a14:foregroundMark x1="91176" y1="31897" x2="91176" y2="31897"/>
                        <a14:foregroundMark x1="90850" y1="26437" x2="90850" y2="264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2352" y="16683554"/>
            <a:ext cx="1306135" cy="1485408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C03BA46-7BDB-3D4C-19B1-0641A787AA92}"/>
              </a:ext>
            </a:extLst>
          </p:cNvPr>
          <p:cNvSpPr txBox="1"/>
          <p:nvPr/>
        </p:nvSpPr>
        <p:spPr>
          <a:xfrm>
            <a:off x="194262" y="3389645"/>
            <a:ext cx="123025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1800"/>
              </a:spcBef>
              <a:spcAft>
                <a:spcPts val="400"/>
              </a:spcAft>
              <a:buNone/>
            </a:pPr>
            <a:r>
              <a:rPr lang="en-IN" sz="4800" dirty="0">
                <a:solidFill>
                  <a:srgbClr val="FFFFFF"/>
                </a:solidFill>
                <a:effectLst/>
                <a:latin typeface="Poppins Light" panose="00000400000000000000" pitchFamily="50" charset="0"/>
                <a:cs typeface="Poppins Light" panose="00000400000000000000" pitchFamily="50" charset="0"/>
              </a:rPr>
              <a:t>AI BASED SMART MONITERING SYSTEM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F5ECF3-70C5-1DB2-E262-BB7CC20EA8BA}"/>
              </a:ext>
            </a:extLst>
          </p:cNvPr>
          <p:cNvSpPr txBox="1"/>
          <p:nvPr/>
        </p:nvSpPr>
        <p:spPr>
          <a:xfrm>
            <a:off x="3109182" y="4603898"/>
            <a:ext cx="4647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1800"/>
              </a:spcBef>
              <a:spcAft>
                <a:spcPts val="400"/>
              </a:spcAft>
              <a:buNone/>
            </a:pPr>
            <a:r>
              <a:rPr lang="en-IN" sz="4800" b="1" dirty="0">
                <a:solidFill>
                  <a:srgbClr val="FFFFFF"/>
                </a:solidFill>
                <a:effectLst/>
                <a:latin typeface="Poppins Light" panose="00000400000000000000" pitchFamily="50" charset="0"/>
                <a:cs typeface="Poppins Light" panose="00000400000000000000" pitchFamily="50" charset="0"/>
              </a:rPr>
              <a:t>AI Analyses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56B3FBB-6BAF-6DED-8D0D-E4101E46092C}"/>
              </a:ext>
            </a:extLst>
          </p:cNvPr>
          <p:cNvSpPr txBox="1"/>
          <p:nvPr/>
        </p:nvSpPr>
        <p:spPr>
          <a:xfrm>
            <a:off x="3124327" y="5646771"/>
            <a:ext cx="464792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rgbClr val="FFFFFF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facial expressions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rgbClr val="FFFFFF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eye movement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rgbClr val="FFFFFF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response delays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rgbClr val="FFFFFF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quiz performance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rgbClr val="FFFFFF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interaction frequency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A9FCF75-59CA-7F8F-0DD3-648FED56C377}"/>
              </a:ext>
            </a:extLst>
          </p:cNvPr>
          <p:cNvSpPr txBox="1"/>
          <p:nvPr/>
        </p:nvSpPr>
        <p:spPr>
          <a:xfrm>
            <a:off x="10391274" y="4556603"/>
            <a:ext cx="4647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1800"/>
              </a:spcBef>
              <a:spcAft>
                <a:spcPts val="400"/>
              </a:spcAft>
              <a:buNone/>
            </a:pPr>
            <a:r>
              <a:rPr lang="en-IN" sz="4800" b="1" dirty="0">
                <a:solidFill>
                  <a:srgbClr val="047171"/>
                </a:solidFill>
                <a:effectLst/>
                <a:latin typeface="Poppins Light" panose="00000400000000000000" pitchFamily="50" charset="0"/>
                <a:cs typeface="Poppins Light" panose="00000400000000000000" pitchFamily="50" charset="0"/>
              </a:rPr>
              <a:t>AI Actions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9AFF9FF-F827-E685-32C4-8D504F374AC2}"/>
              </a:ext>
            </a:extLst>
          </p:cNvPr>
          <p:cNvSpPr txBox="1"/>
          <p:nvPr/>
        </p:nvSpPr>
        <p:spPr>
          <a:xfrm>
            <a:off x="10391274" y="5475602"/>
            <a:ext cx="607995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4717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The system can: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4717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alert teachers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4717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detect confusion levels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4717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launch revision polls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4717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slow down lessons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4717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suggest simpler explanations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C788094-9500-82AE-7405-4F515DE888E5}"/>
              </a:ext>
            </a:extLst>
          </p:cNvPr>
          <p:cNvSpPr txBox="1"/>
          <p:nvPr/>
        </p:nvSpPr>
        <p:spPr>
          <a:xfrm>
            <a:off x="2677438" y="8777887"/>
            <a:ext cx="15804185" cy="83099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CC03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AI ASSISTS TEACHERS — NOT REPLACES THEM</a:t>
            </a:r>
            <a:endParaRPr lang="en-IN" sz="4800" b="1" dirty="0">
              <a:solidFill>
                <a:srgbClr val="FFCC03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265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F263A-293F-D794-56BE-41584E27B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67C3269-5E1D-0E00-3C6E-7D949D2FC969}"/>
              </a:ext>
            </a:extLst>
          </p:cNvPr>
          <p:cNvGrpSpPr/>
          <p:nvPr/>
        </p:nvGrpSpPr>
        <p:grpSpPr>
          <a:xfrm>
            <a:off x="-10160" y="1650177"/>
            <a:ext cx="19050000" cy="8661368"/>
            <a:chOff x="0" y="0"/>
            <a:chExt cx="25400000" cy="11548490"/>
          </a:xfrm>
          <a:solidFill>
            <a:srgbClr val="71CBCD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1B62B71-5EA7-556C-270F-485104C7BBED}"/>
                </a:ext>
              </a:extLst>
            </p:cNvPr>
            <p:cNvSpPr/>
            <p:nvPr/>
          </p:nvSpPr>
          <p:spPr>
            <a:xfrm>
              <a:off x="0" y="0"/>
              <a:ext cx="25400000" cy="11548490"/>
            </a:xfrm>
            <a:custGeom>
              <a:avLst/>
              <a:gdLst/>
              <a:ahLst/>
              <a:cxnLst/>
              <a:rect l="l" t="t" r="r" b="b"/>
              <a:pathLst>
                <a:path w="25400000" h="11548490">
                  <a:moveTo>
                    <a:pt x="25400000" y="0"/>
                  </a:moveTo>
                  <a:lnTo>
                    <a:pt x="0" y="0"/>
                  </a:lnTo>
                  <a:lnTo>
                    <a:pt x="0" y="11548490"/>
                  </a:lnTo>
                  <a:lnTo>
                    <a:pt x="25400000" y="11548490"/>
                  </a:lnTo>
                  <a:lnTo>
                    <a:pt x="25400000" y="0"/>
                  </a:lnTo>
                  <a:close/>
                </a:path>
              </a:pathLst>
            </a:custGeom>
            <a:grpFill/>
            <a:ln cap="sq">
              <a:solidFill>
                <a:srgbClr val="71CBCD"/>
              </a:solidFill>
              <a:prstDash val="solid"/>
              <a:miter/>
            </a:ln>
          </p:spPr>
          <p:txBody>
            <a:bodyPr/>
            <a:lstStyle/>
            <a:p>
              <a:endParaRPr lang="en-IN" dirty="0"/>
            </a:p>
          </p:txBody>
        </p:sp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6127115A-0FCB-1452-F854-3F7C5C120C30}"/>
              </a:ext>
            </a:extLst>
          </p:cNvPr>
          <p:cNvSpPr/>
          <p:nvPr/>
        </p:nvSpPr>
        <p:spPr>
          <a:xfrm>
            <a:off x="10315277" y="12417011"/>
            <a:ext cx="6260424" cy="4114800"/>
          </a:xfrm>
          <a:prstGeom prst="roundRect">
            <a:avLst/>
          </a:prstGeom>
          <a:solidFill>
            <a:srgbClr val="71CBCD"/>
          </a:solidFill>
          <a:ln>
            <a:solidFill>
              <a:srgbClr val="71CBC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C7E2345A-0B5E-3F08-FCC2-2436F6DF74D0}"/>
              </a:ext>
            </a:extLst>
          </p:cNvPr>
          <p:cNvGrpSpPr/>
          <p:nvPr/>
        </p:nvGrpSpPr>
        <p:grpSpPr>
          <a:xfrm>
            <a:off x="-284567" y="1884455"/>
            <a:ext cx="19612219" cy="1217289"/>
            <a:chOff x="0" y="0"/>
            <a:chExt cx="25400000" cy="748564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349E07A-087F-9ABF-F29B-A0CAAC7086DD}"/>
                </a:ext>
              </a:extLst>
            </p:cNvPr>
            <p:cNvSpPr/>
            <p:nvPr/>
          </p:nvSpPr>
          <p:spPr>
            <a:xfrm>
              <a:off x="0" y="0"/>
              <a:ext cx="25400000" cy="7485648"/>
            </a:xfrm>
            <a:custGeom>
              <a:avLst/>
              <a:gdLst/>
              <a:ahLst/>
              <a:cxnLst/>
              <a:rect l="l" t="t" r="r" b="b"/>
              <a:pathLst>
                <a:path w="25400000" h="9329182">
                  <a:moveTo>
                    <a:pt x="24799754" y="0"/>
                  </a:moveTo>
                  <a:lnTo>
                    <a:pt x="600245" y="0"/>
                  </a:lnTo>
                  <a:cubicBezTo>
                    <a:pt x="441050" y="0"/>
                    <a:pt x="288376" y="63240"/>
                    <a:pt x="175808" y="175808"/>
                  </a:cubicBezTo>
                  <a:cubicBezTo>
                    <a:pt x="63240" y="288376"/>
                    <a:pt x="0" y="441050"/>
                    <a:pt x="0" y="600245"/>
                  </a:cubicBezTo>
                  <a:lnTo>
                    <a:pt x="0" y="8728936"/>
                  </a:lnTo>
                  <a:cubicBezTo>
                    <a:pt x="0" y="9060443"/>
                    <a:pt x="268739" y="9329182"/>
                    <a:pt x="600245" y="9329182"/>
                  </a:cubicBezTo>
                  <a:lnTo>
                    <a:pt x="24799754" y="9329182"/>
                  </a:lnTo>
                  <a:cubicBezTo>
                    <a:pt x="24958949" y="9329182"/>
                    <a:pt x="25111624" y="9265941"/>
                    <a:pt x="25224192" y="9153374"/>
                  </a:cubicBezTo>
                  <a:cubicBezTo>
                    <a:pt x="25336760" y="9040806"/>
                    <a:pt x="25400000" y="8888131"/>
                    <a:pt x="25400000" y="8728936"/>
                  </a:cubicBezTo>
                  <a:lnTo>
                    <a:pt x="25400000" y="600245"/>
                  </a:lnTo>
                  <a:cubicBezTo>
                    <a:pt x="25400000" y="441050"/>
                    <a:pt x="25336760" y="288376"/>
                    <a:pt x="25224192" y="175808"/>
                  </a:cubicBezTo>
                  <a:cubicBezTo>
                    <a:pt x="25111624" y="63240"/>
                    <a:pt x="24958949" y="0"/>
                    <a:pt x="24799754" y="0"/>
                  </a:cubicBezTo>
                  <a:close/>
                </a:path>
              </a:pathLst>
            </a:custGeom>
            <a:solidFill>
              <a:srgbClr val="FFCC03"/>
            </a:solidFill>
            <a:ln w="66675" cap="rnd">
              <a:solidFill>
                <a:srgbClr val="FFCC03"/>
              </a:solidFill>
              <a:prstDash val="solid"/>
              <a:round/>
            </a:ln>
          </p:spPr>
          <p:txBody>
            <a:bodyPr/>
            <a:lstStyle/>
            <a:p>
              <a:endParaRPr lang="en-IN" dirty="0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4DA5D63F-3C3A-B59D-8147-DF4784BCC629}"/>
              </a:ext>
            </a:extLst>
          </p:cNvPr>
          <p:cNvGrpSpPr/>
          <p:nvPr/>
        </p:nvGrpSpPr>
        <p:grpSpPr>
          <a:xfrm>
            <a:off x="0" y="-10"/>
            <a:ext cx="19050000" cy="1917068"/>
            <a:chOff x="0" y="0"/>
            <a:chExt cx="25400000" cy="2556091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B8118F6-7375-2450-E615-34752A95577E}"/>
                </a:ext>
              </a:extLst>
            </p:cNvPr>
            <p:cNvSpPr/>
            <p:nvPr/>
          </p:nvSpPr>
          <p:spPr>
            <a:xfrm>
              <a:off x="0" y="0"/>
              <a:ext cx="25400000" cy="2555367"/>
            </a:xfrm>
            <a:custGeom>
              <a:avLst/>
              <a:gdLst/>
              <a:ahLst/>
              <a:cxnLst/>
              <a:rect l="l" t="t" r="r" b="b"/>
              <a:pathLst>
                <a:path w="25400000" h="2555367">
                  <a:moveTo>
                    <a:pt x="25400000" y="0"/>
                  </a:moveTo>
                  <a:lnTo>
                    <a:pt x="0" y="0"/>
                  </a:lnTo>
                  <a:lnTo>
                    <a:pt x="0" y="2555367"/>
                  </a:lnTo>
                  <a:lnTo>
                    <a:pt x="25400000" y="2555367"/>
                  </a:lnTo>
                  <a:lnTo>
                    <a:pt x="25400000" y="0"/>
                  </a:lnTo>
                  <a:close/>
                </a:path>
              </a:pathLst>
            </a:custGeom>
            <a:solidFill>
              <a:srgbClr val="047171"/>
            </a:solidFill>
          </p:spPr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491E130A-B20B-830B-0419-4AD4E133504E}"/>
              </a:ext>
            </a:extLst>
          </p:cNvPr>
          <p:cNvSpPr/>
          <p:nvPr/>
        </p:nvSpPr>
        <p:spPr>
          <a:xfrm>
            <a:off x="5480637" y="325498"/>
            <a:ext cx="5437508" cy="608333"/>
          </a:xfrm>
          <a:custGeom>
            <a:avLst/>
            <a:gdLst/>
            <a:ahLst/>
            <a:cxnLst/>
            <a:rect l="l" t="t" r="r" b="b"/>
            <a:pathLst>
              <a:path w="5437508" h="608333">
                <a:moveTo>
                  <a:pt x="0" y="0"/>
                </a:moveTo>
                <a:lnTo>
                  <a:pt x="5437509" y="0"/>
                </a:lnTo>
                <a:lnTo>
                  <a:pt x="5437509" y="608333"/>
                </a:lnTo>
                <a:lnTo>
                  <a:pt x="0" y="6083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4C82CD27-505C-3521-C078-D6FEA54EF3FE}"/>
              </a:ext>
            </a:extLst>
          </p:cNvPr>
          <p:cNvGrpSpPr/>
          <p:nvPr/>
        </p:nvGrpSpPr>
        <p:grpSpPr>
          <a:xfrm>
            <a:off x="4363117" y="292979"/>
            <a:ext cx="757390" cy="1486472"/>
            <a:chOff x="0" y="0"/>
            <a:chExt cx="1009853" cy="1981962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126B3BC9-80C0-2534-A71C-3CA9C703BD55}"/>
                </a:ext>
              </a:extLst>
            </p:cNvPr>
            <p:cNvSpPr/>
            <p:nvPr/>
          </p:nvSpPr>
          <p:spPr>
            <a:xfrm>
              <a:off x="0" y="0"/>
              <a:ext cx="1009904" cy="1981962"/>
            </a:xfrm>
            <a:custGeom>
              <a:avLst/>
              <a:gdLst/>
              <a:ahLst/>
              <a:cxnLst/>
              <a:rect l="l" t="t" r="r" b="b"/>
              <a:pathLst>
                <a:path w="1009904" h="1981962">
                  <a:moveTo>
                    <a:pt x="0" y="0"/>
                  </a:moveTo>
                  <a:lnTo>
                    <a:pt x="1009904" y="0"/>
                  </a:lnTo>
                  <a:lnTo>
                    <a:pt x="1009904" y="1981962"/>
                  </a:lnTo>
                  <a:lnTo>
                    <a:pt x="0" y="19819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" r="-5"/>
              </a:stretch>
            </a:blipFill>
          </p:spPr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E185B82F-6A57-6EC8-6161-901744E55C94}"/>
              </a:ext>
            </a:extLst>
          </p:cNvPr>
          <p:cNvGrpSpPr/>
          <p:nvPr/>
        </p:nvGrpSpPr>
        <p:grpSpPr>
          <a:xfrm>
            <a:off x="11295917" y="166326"/>
            <a:ext cx="1419311" cy="1560452"/>
            <a:chOff x="0" y="0"/>
            <a:chExt cx="1892414" cy="2080603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85B429FB-A93D-3716-D2BB-0FA2E9D41A62}"/>
                </a:ext>
              </a:extLst>
            </p:cNvPr>
            <p:cNvSpPr/>
            <p:nvPr/>
          </p:nvSpPr>
          <p:spPr>
            <a:xfrm>
              <a:off x="0" y="0"/>
              <a:ext cx="1892427" cy="2080641"/>
            </a:xfrm>
            <a:custGeom>
              <a:avLst/>
              <a:gdLst/>
              <a:ahLst/>
              <a:cxnLst/>
              <a:rect l="l" t="t" r="r" b="b"/>
              <a:pathLst>
                <a:path w="1892427" h="2080641">
                  <a:moveTo>
                    <a:pt x="0" y="0"/>
                  </a:moveTo>
                  <a:lnTo>
                    <a:pt x="1892427" y="0"/>
                  </a:lnTo>
                  <a:lnTo>
                    <a:pt x="1892427" y="2080641"/>
                  </a:lnTo>
                  <a:lnTo>
                    <a:pt x="0" y="20806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1"/>
              </a:stretch>
            </a:blipFill>
          </p:spPr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8A608F4E-6DDA-ADAE-03B8-0DDF03232010}"/>
              </a:ext>
            </a:extLst>
          </p:cNvPr>
          <p:cNvGrpSpPr/>
          <p:nvPr/>
        </p:nvGrpSpPr>
        <p:grpSpPr>
          <a:xfrm>
            <a:off x="570643" y="76514"/>
            <a:ext cx="1115416" cy="1324289"/>
            <a:chOff x="0" y="0"/>
            <a:chExt cx="1487221" cy="1765719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9F8875DE-734E-28EA-5BDC-8980650CB442}"/>
                </a:ext>
              </a:extLst>
            </p:cNvPr>
            <p:cNvSpPr/>
            <p:nvPr/>
          </p:nvSpPr>
          <p:spPr>
            <a:xfrm>
              <a:off x="0" y="0"/>
              <a:ext cx="1487170" cy="1765681"/>
            </a:xfrm>
            <a:custGeom>
              <a:avLst/>
              <a:gdLst/>
              <a:ahLst/>
              <a:cxnLst/>
              <a:rect l="l" t="t" r="r" b="b"/>
              <a:pathLst>
                <a:path w="1487170" h="1765681">
                  <a:moveTo>
                    <a:pt x="0" y="0"/>
                  </a:moveTo>
                  <a:lnTo>
                    <a:pt x="1487170" y="0"/>
                  </a:lnTo>
                  <a:lnTo>
                    <a:pt x="1487170" y="1765681"/>
                  </a:lnTo>
                  <a:lnTo>
                    <a:pt x="0" y="17656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32" r="-3" b="-34"/>
              </a:stretch>
            </a:blipFill>
          </p:spPr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1A171901-8F2A-5781-C210-25E28FBA6E30}"/>
              </a:ext>
            </a:extLst>
          </p:cNvPr>
          <p:cNvGrpSpPr/>
          <p:nvPr/>
        </p:nvGrpSpPr>
        <p:grpSpPr>
          <a:xfrm>
            <a:off x="1491282" y="255375"/>
            <a:ext cx="215770" cy="673075"/>
            <a:chOff x="0" y="0"/>
            <a:chExt cx="287693" cy="897433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E6015861-4F56-F25F-99CF-CCC038B3A47A}"/>
                </a:ext>
              </a:extLst>
            </p:cNvPr>
            <p:cNvSpPr/>
            <p:nvPr/>
          </p:nvSpPr>
          <p:spPr>
            <a:xfrm>
              <a:off x="0" y="0"/>
              <a:ext cx="287655" cy="897382"/>
            </a:xfrm>
            <a:custGeom>
              <a:avLst/>
              <a:gdLst/>
              <a:ahLst/>
              <a:cxnLst/>
              <a:rect l="l" t="t" r="r" b="b"/>
              <a:pathLst>
                <a:path w="287655" h="897382">
                  <a:moveTo>
                    <a:pt x="0" y="0"/>
                  </a:moveTo>
                  <a:lnTo>
                    <a:pt x="287655" y="0"/>
                  </a:lnTo>
                  <a:lnTo>
                    <a:pt x="287655" y="897382"/>
                  </a:lnTo>
                  <a:lnTo>
                    <a:pt x="0" y="8973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580" r="-13" b="-585"/>
              </a:stretch>
            </a:blipFill>
          </p:spPr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D6CF8DA3-BDAF-3A00-9B8C-F17CFDEC341D}"/>
              </a:ext>
            </a:extLst>
          </p:cNvPr>
          <p:cNvGrpSpPr/>
          <p:nvPr/>
        </p:nvGrpSpPr>
        <p:grpSpPr>
          <a:xfrm>
            <a:off x="836990" y="88706"/>
            <a:ext cx="624697" cy="1320117"/>
            <a:chOff x="0" y="0"/>
            <a:chExt cx="832929" cy="1760156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4A52AE2B-6642-266B-CF98-9175244684EB}"/>
                </a:ext>
              </a:extLst>
            </p:cNvPr>
            <p:cNvSpPr/>
            <p:nvPr/>
          </p:nvSpPr>
          <p:spPr>
            <a:xfrm>
              <a:off x="0" y="0"/>
              <a:ext cx="832993" cy="1760093"/>
            </a:xfrm>
            <a:custGeom>
              <a:avLst/>
              <a:gdLst/>
              <a:ahLst/>
              <a:cxnLst/>
              <a:rect l="l" t="t" r="r" b="b"/>
              <a:pathLst>
                <a:path w="832993" h="1760093">
                  <a:moveTo>
                    <a:pt x="0" y="0"/>
                  </a:moveTo>
                  <a:lnTo>
                    <a:pt x="832993" y="0"/>
                  </a:lnTo>
                  <a:lnTo>
                    <a:pt x="832993" y="1760093"/>
                  </a:lnTo>
                  <a:lnTo>
                    <a:pt x="0" y="1760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31" r="7" b="-33"/>
              </a:stretch>
            </a:blipFill>
          </p:spPr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A7BF900E-7939-F746-E2B5-B83DF7AC7BB4}"/>
              </a:ext>
            </a:extLst>
          </p:cNvPr>
          <p:cNvGrpSpPr/>
          <p:nvPr/>
        </p:nvGrpSpPr>
        <p:grpSpPr>
          <a:xfrm>
            <a:off x="591655" y="397526"/>
            <a:ext cx="133969" cy="393668"/>
            <a:chOff x="0" y="0"/>
            <a:chExt cx="178626" cy="524891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05C6807-C2C4-897F-A9FC-03866197877D}"/>
                </a:ext>
              </a:extLst>
            </p:cNvPr>
            <p:cNvSpPr/>
            <p:nvPr/>
          </p:nvSpPr>
          <p:spPr>
            <a:xfrm>
              <a:off x="0" y="0"/>
              <a:ext cx="178689" cy="524891"/>
            </a:xfrm>
            <a:custGeom>
              <a:avLst/>
              <a:gdLst/>
              <a:ahLst/>
              <a:cxnLst/>
              <a:rect l="l" t="t" r="r" b="b"/>
              <a:pathLst>
                <a:path w="178689" h="524891">
                  <a:moveTo>
                    <a:pt x="0" y="0"/>
                  </a:moveTo>
                  <a:lnTo>
                    <a:pt x="178689" y="0"/>
                  </a:lnTo>
                  <a:lnTo>
                    <a:pt x="178689" y="524891"/>
                  </a:lnTo>
                  <a:lnTo>
                    <a:pt x="0" y="524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440" r="35" b="-440"/>
              </a:stretch>
            </a:blipFill>
          </p:spPr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32E2F05E-EC10-30BF-92A8-DB98D6DDB849}"/>
              </a:ext>
            </a:extLst>
          </p:cNvPr>
          <p:cNvGrpSpPr/>
          <p:nvPr/>
        </p:nvGrpSpPr>
        <p:grpSpPr>
          <a:xfrm>
            <a:off x="755218" y="255375"/>
            <a:ext cx="52187" cy="287722"/>
            <a:chOff x="0" y="0"/>
            <a:chExt cx="69583" cy="383629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F77FA888-ABF2-F069-5718-A684F503C9CD}"/>
                </a:ext>
              </a:extLst>
            </p:cNvPr>
            <p:cNvSpPr/>
            <p:nvPr/>
          </p:nvSpPr>
          <p:spPr>
            <a:xfrm>
              <a:off x="0" y="0"/>
              <a:ext cx="69596" cy="383667"/>
            </a:xfrm>
            <a:custGeom>
              <a:avLst/>
              <a:gdLst/>
              <a:ahLst/>
              <a:cxnLst/>
              <a:rect l="l" t="t" r="r" b="b"/>
              <a:pathLst>
                <a:path w="69596" h="383667">
                  <a:moveTo>
                    <a:pt x="0" y="0"/>
                  </a:moveTo>
                  <a:lnTo>
                    <a:pt x="69596" y="0"/>
                  </a:lnTo>
                  <a:lnTo>
                    <a:pt x="69596" y="383667"/>
                  </a:lnTo>
                  <a:lnTo>
                    <a:pt x="0" y="383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287" r="18" b="-281"/>
              </a:stretch>
            </a:blipFill>
          </p:spPr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569ECC45-D4D9-CD94-22A9-A25519980274}"/>
              </a:ext>
            </a:extLst>
          </p:cNvPr>
          <p:cNvGrpSpPr/>
          <p:nvPr/>
        </p:nvGrpSpPr>
        <p:grpSpPr>
          <a:xfrm>
            <a:off x="755218" y="132826"/>
            <a:ext cx="215770" cy="795614"/>
            <a:chOff x="0" y="0"/>
            <a:chExt cx="287693" cy="1060818"/>
          </a:xfrm>
        </p:grpSpPr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5B3B2D5C-22F1-318C-5FF8-77A9C1C14D5B}"/>
                </a:ext>
              </a:extLst>
            </p:cNvPr>
            <p:cNvSpPr/>
            <p:nvPr/>
          </p:nvSpPr>
          <p:spPr>
            <a:xfrm>
              <a:off x="0" y="0"/>
              <a:ext cx="287655" cy="1060831"/>
            </a:xfrm>
            <a:custGeom>
              <a:avLst/>
              <a:gdLst/>
              <a:ahLst/>
              <a:cxnLst/>
              <a:rect l="l" t="t" r="r" b="b"/>
              <a:pathLst>
                <a:path w="287655" h="1060831">
                  <a:moveTo>
                    <a:pt x="0" y="0"/>
                  </a:moveTo>
                  <a:lnTo>
                    <a:pt x="287655" y="0"/>
                  </a:lnTo>
                  <a:lnTo>
                    <a:pt x="287655" y="1060831"/>
                  </a:lnTo>
                  <a:lnTo>
                    <a:pt x="0" y="10608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323" r="-13" b="-322"/>
              </a:stretch>
            </a:blipFill>
          </p:spPr>
        </p:sp>
      </p:grpSp>
      <p:sp>
        <p:nvSpPr>
          <p:cNvPr id="25" name="Freeform 25">
            <a:extLst>
              <a:ext uri="{FF2B5EF4-FFF2-40B4-BE49-F238E27FC236}">
                <a16:creationId xmlns:a16="http://schemas.microsoft.com/office/drawing/2014/main" id="{55A498F5-4CAB-D81B-42F7-97CF08327DB5}"/>
              </a:ext>
            </a:extLst>
          </p:cNvPr>
          <p:cNvSpPr/>
          <p:nvPr/>
        </p:nvSpPr>
        <p:spPr>
          <a:xfrm>
            <a:off x="671474" y="84544"/>
            <a:ext cx="1035682" cy="1185548"/>
          </a:xfrm>
          <a:custGeom>
            <a:avLst/>
            <a:gdLst/>
            <a:ahLst/>
            <a:cxnLst/>
            <a:rect l="l" t="t" r="r" b="b"/>
            <a:pathLst>
              <a:path w="1035682" h="1185548">
                <a:moveTo>
                  <a:pt x="0" y="0"/>
                </a:moveTo>
                <a:lnTo>
                  <a:pt x="1035682" y="0"/>
                </a:lnTo>
                <a:lnTo>
                  <a:pt x="1035682" y="1185548"/>
                </a:lnTo>
                <a:lnTo>
                  <a:pt x="0" y="11855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0EB9DFB1-6473-6A50-E538-75311D91AA64}"/>
              </a:ext>
            </a:extLst>
          </p:cNvPr>
          <p:cNvSpPr/>
          <p:nvPr/>
        </p:nvSpPr>
        <p:spPr>
          <a:xfrm>
            <a:off x="591645" y="330136"/>
            <a:ext cx="1033777" cy="1078868"/>
          </a:xfrm>
          <a:custGeom>
            <a:avLst/>
            <a:gdLst/>
            <a:ahLst/>
            <a:cxnLst/>
            <a:rect l="l" t="t" r="r" b="b"/>
            <a:pathLst>
              <a:path w="1033777" h="1078868">
                <a:moveTo>
                  <a:pt x="0" y="0"/>
                </a:moveTo>
                <a:lnTo>
                  <a:pt x="1033777" y="0"/>
                </a:lnTo>
                <a:lnTo>
                  <a:pt x="1033777" y="1078869"/>
                </a:lnTo>
                <a:lnTo>
                  <a:pt x="0" y="107886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E29D3716-805E-9F5B-F8D2-08F87A7246C8}"/>
              </a:ext>
            </a:extLst>
          </p:cNvPr>
          <p:cNvSpPr/>
          <p:nvPr/>
        </p:nvSpPr>
        <p:spPr>
          <a:xfrm>
            <a:off x="835038" y="539344"/>
            <a:ext cx="140332" cy="130178"/>
          </a:xfrm>
          <a:custGeom>
            <a:avLst/>
            <a:gdLst/>
            <a:ahLst/>
            <a:cxnLst/>
            <a:rect l="l" t="t" r="r" b="b"/>
            <a:pathLst>
              <a:path w="140332" h="130178">
                <a:moveTo>
                  <a:pt x="0" y="0"/>
                </a:moveTo>
                <a:lnTo>
                  <a:pt x="140332" y="0"/>
                </a:lnTo>
                <a:lnTo>
                  <a:pt x="140332" y="130178"/>
                </a:lnTo>
                <a:lnTo>
                  <a:pt x="0" y="13017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627CA001-936C-AA1E-273F-A85C0ADFB941}"/>
              </a:ext>
            </a:extLst>
          </p:cNvPr>
          <p:cNvSpPr/>
          <p:nvPr/>
        </p:nvSpPr>
        <p:spPr>
          <a:xfrm>
            <a:off x="359407" y="1498521"/>
            <a:ext cx="1546222" cy="147952"/>
          </a:xfrm>
          <a:custGeom>
            <a:avLst/>
            <a:gdLst/>
            <a:ahLst/>
            <a:cxnLst/>
            <a:rect l="l" t="t" r="r" b="b"/>
            <a:pathLst>
              <a:path w="1546222" h="147952">
                <a:moveTo>
                  <a:pt x="0" y="0"/>
                </a:moveTo>
                <a:lnTo>
                  <a:pt x="1546222" y="0"/>
                </a:lnTo>
                <a:lnTo>
                  <a:pt x="1546222" y="147951"/>
                </a:lnTo>
                <a:lnTo>
                  <a:pt x="0" y="14795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>
            <a:extLst>
              <a:ext uri="{FF2B5EF4-FFF2-40B4-BE49-F238E27FC236}">
                <a16:creationId xmlns:a16="http://schemas.microsoft.com/office/drawing/2014/main" id="{E0CD1079-797A-3FC0-AFEB-BCF0934D6E07}"/>
              </a:ext>
            </a:extLst>
          </p:cNvPr>
          <p:cNvGrpSpPr/>
          <p:nvPr/>
        </p:nvGrpSpPr>
        <p:grpSpPr>
          <a:xfrm>
            <a:off x="372275" y="1504598"/>
            <a:ext cx="606314" cy="147790"/>
            <a:chOff x="0" y="0"/>
            <a:chExt cx="808418" cy="197053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7939AF67-17F3-C98A-95A6-5CDC7FA86D08}"/>
                </a:ext>
              </a:extLst>
            </p:cNvPr>
            <p:cNvSpPr/>
            <p:nvPr/>
          </p:nvSpPr>
          <p:spPr>
            <a:xfrm>
              <a:off x="0" y="0"/>
              <a:ext cx="808355" cy="197104"/>
            </a:xfrm>
            <a:custGeom>
              <a:avLst/>
              <a:gdLst/>
              <a:ahLst/>
              <a:cxnLst/>
              <a:rect l="l" t="t" r="r" b="b"/>
              <a:pathLst>
                <a:path w="808355" h="197104">
                  <a:moveTo>
                    <a:pt x="0" y="0"/>
                  </a:moveTo>
                  <a:lnTo>
                    <a:pt x="808355" y="0"/>
                  </a:lnTo>
                  <a:lnTo>
                    <a:pt x="808355" y="197104"/>
                  </a:lnTo>
                  <a:lnTo>
                    <a:pt x="0" y="197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 t="-70" r="-7" b="-45"/>
              </a:stretch>
            </a:blipFill>
          </p:spPr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B2BC2D13-5538-4124-DD0A-A90650C358FE}"/>
              </a:ext>
            </a:extLst>
          </p:cNvPr>
          <p:cNvGrpSpPr/>
          <p:nvPr/>
        </p:nvGrpSpPr>
        <p:grpSpPr>
          <a:xfrm>
            <a:off x="1078240" y="1504598"/>
            <a:ext cx="465363" cy="147237"/>
            <a:chOff x="0" y="0"/>
            <a:chExt cx="620484" cy="196317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0F2FBB7A-1920-A9C5-DEC5-6485DEFBD7E1}"/>
                </a:ext>
              </a:extLst>
            </p:cNvPr>
            <p:cNvSpPr/>
            <p:nvPr/>
          </p:nvSpPr>
          <p:spPr>
            <a:xfrm>
              <a:off x="0" y="0"/>
              <a:ext cx="620522" cy="196342"/>
            </a:xfrm>
            <a:custGeom>
              <a:avLst/>
              <a:gdLst/>
              <a:ahLst/>
              <a:cxnLst/>
              <a:rect l="l" t="t" r="r" b="b"/>
              <a:pathLst>
                <a:path w="620522" h="196342">
                  <a:moveTo>
                    <a:pt x="0" y="0"/>
                  </a:moveTo>
                  <a:lnTo>
                    <a:pt x="620522" y="0"/>
                  </a:lnTo>
                  <a:lnTo>
                    <a:pt x="620522" y="196342"/>
                  </a:lnTo>
                  <a:lnTo>
                    <a:pt x="0" y="196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 l="-10" r="-4" b="12"/>
              </a:stretch>
            </a:blipFill>
          </p:spPr>
        </p:sp>
      </p:grpSp>
      <p:grpSp>
        <p:nvGrpSpPr>
          <p:cNvPr id="33" name="Group 33">
            <a:extLst>
              <a:ext uri="{FF2B5EF4-FFF2-40B4-BE49-F238E27FC236}">
                <a16:creationId xmlns:a16="http://schemas.microsoft.com/office/drawing/2014/main" id="{D593B5A9-91B1-C92A-08D0-8B1403ECDF4E}"/>
              </a:ext>
            </a:extLst>
          </p:cNvPr>
          <p:cNvGrpSpPr/>
          <p:nvPr/>
        </p:nvGrpSpPr>
        <p:grpSpPr>
          <a:xfrm>
            <a:off x="1561348" y="1506293"/>
            <a:ext cx="127683" cy="146085"/>
            <a:chOff x="0" y="0"/>
            <a:chExt cx="170244" cy="194780"/>
          </a:xfrm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3FF1B6BE-4F65-71F4-B132-C2EB4DB44A6F}"/>
                </a:ext>
              </a:extLst>
            </p:cNvPr>
            <p:cNvSpPr/>
            <p:nvPr/>
          </p:nvSpPr>
          <p:spPr>
            <a:xfrm>
              <a:off x="0" y="0"/>
              <a:ext cx="170307" cy="194818"/>
            </a:xfrm>
            <a:custGeom>
              <a:avLst/>
              <a:gdLst/>
              <a:ahLst/>
              <a:cxnLst/>
              <a:rect l="l" t="t" r="r" b="b"/>
              <a:pathLst>
                <a:path w="170307" h="194818">
                  <a:moveTo>
                    <a:pt x="0" y="0"/>
                  </a:moveTo>
                  <a:lnTo>
                    <a:pt x="170307" y="0"/>
                  </a:lnTo>
                  <a:lnTo>
                    <a:pt x="170307" y="194818"/>
                  </a:lnTo>
                  <a:lnTo>
                    <a:pt x="0" y="1948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 t="-176" r="37" b="-156"/>
              </a:stretch>
            </a:blipFill>
          </p:spPr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837971F4-21C0-1C06-31D6-02FA88682055}"/>
              </a:ext>
            </a:extLst>
          </p:cNvPr>
          <p:cNvGrpSpPr/>
          <p:nvPr/>
        </p:nvGrpSpPr>
        <p:grpSpPr>
          <a:xfrm>
            <a:off x="1706775" y="1504598"/>
            <a:ext cx="99441" cy="146961"/>
            <a:chOff x="0" y="0"/>
            <a:chExt cx="132588" cy="195948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E452F491-67E4-5ABE-3CBA-84097120C73C}"/>
                </a:ext>
              </a:extLst>
            </p:cNvPr>
            <p:cNvSpPr/>
            <p:nvPr/>
          </p:nvSpPr>
          <p:spPr>
            <a:xfrm>
              <a:off x="0" y="0"/>
              <a:ext cx="132588" cy="195961"/>
            </a:xfrm>
            <a:custGeom>
              <a:avLst/>
              <a:gdLst/>
              <a:ahLst/>
              <a:cxnLst/>
              <a:rect l="l" t="t" r="r" b="b"/>
              <a:pathLst>
                <a:path w="132588" h="195961">
                  <a:moveTo>
                    <a:pt x="0" y="0"/>
                  </a:moveTo>
                  <a:lnTo>
                    <a:pt x="132588" y="0"/>
                  </a:lnTo>
                  <a:lnTo>
                    <a:pt x="132588" y="195961"/>
                  </a:lnTo>
                  <a:lnTo>
                    <a:pt x="0" y="195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 l="-1724" r="-1733" b="6"/>
              </a:stretch>
            </a:blipFill>
          </p:spPr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34CEAAC8-25E2-D5C5-AB8F-12E8EAF23C62}"/>
              </a:ext>
            </a:extLst>
          </p:cNvPr>
          <p:cNvGrpSpPr/>
          <p:nvPr/>
        </p:nvGrpSpPr>
        <p:grpSpPr>
          <a:xfrm>
            <a:off x="1823961" y="1504598"/>
            <a:ext cx="94326" cy="146961"/>
            <a:chOff x="0" y="0"/>
            <a:chExt cx="125768" cy="195948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96CBF6E2-8342-A7EF-D436-A8855BAA7282}"/>
                </a:ext>
              </a:extLst>
            </p:cNvPr>
            <p:cNvSpPr/>
            <p:nvPr/>
          </p:nvSpPr>
          <p:spPr>
            <a:xfrm>
              <a:off x="0" y="0"/>
              <a:ext cx="125730" cy="195961"/>
            </a:xfrm>
            <a:custGeom>
              <a:avLst/>
              <a:gdLst/>
              <a:ahLst/>
              <a:cxnLst/>
              <a:rect l="l" t="t" r="r" b="b"/>
              <a:pathLst>
                <a:path w="125730" h="195961">
                  <a:moveTo>
                    <a:pt x="0" y="0"/>
                  </a:moveTo>
                  <a:lnTo>
                    <a:pt x="125730" y="0"/>
                  </a:lnTo>
                  <a:lnTo>
                    <a:pt x="125730" y="195961"/>
                  </a:lnTo>
                  <a:lnTo>
                    <a:pt x="0" y="195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/>
              <a:stretch>
                <a:fillRect l="-1939" r="-1959" b="6"/>
              </a:stretch>
            </a:blipFill>
          </p:spPr>
        </p:sp>
      </p:grpSp>
      <p:grpSp>
        <p:nvGrpSpPr>
          <p:cNvPr id="39" name="Group 39">
            <a:extLst>
              <a:ext uri="{FF2B5EF4-FFF2-40B4-BE49-F238E27FC236}">
                <a16:creationId xmlns:a16="http://schemas.microsoft.com/office/drawing/2014/main" id="{CFA7EBBB-DDB4-A75B-E3CE-F0B8A1ABD294}"/>
              </a:ext>
            </a:extLst>
          </p:cNvPr>
          <p:cNvGrpSpPr/>
          <p:nvPr/>
        </p:nvGrpSpPr>
        <p:grpSpPr>
          <a:xfrm>
            <a:off x="14945011" y="122911"/>
            <a:ext cx="3927272" cy="1647292"/>
            <a:chOff x="0" y="0"/>
            <a:chExt cx="5236362" cy="2196389"/>
          </a:xfrm>
        </p:grpSpPr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61E00E79-A31E-35B4-3B62-91F06361668D}"/>
                </a:ext>
              </a:extLst>
            </p:cNvPr>
            <p:cNvSpPr/>
            <p:nvPr/>
          </p:nvSpPr>
          <p:spPr>
            <a:xfrm>
              <a:off x="0" y="0"/>
              <a:ext cx="5236337" cy="2196338"/>
            </a:xfrm>
            <a:custGeom>
              <a:avLst/>
              <a:gdLst/>
              <a:ahLst/>
              <a:cxnLst/>
              <a:rect l="l" t="t" r="r" b="b"/>
              <a:pathLst>
                <a:path w="5236337" h="2196338">
                  <a:moveTo>
                    <a:pt x="0" y="0"/>
                  </a:moveTo>
                  <a:lnTo>
                    <a:pt x="5236337" y="0"/>
                  </a:lnTo>
                  <a:lnTo>
                    <a:pt x="5236337" y="2196338"/>
                  </a:lnTo>
                  <a:lnTo>
                    <a:pt x="0" y="2196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/>
              <a:stretch>
                <a:fillRect b="-3"/>
              </a:stretch>
            </a:blipFill>
          </p:spPr>
        </p:sp>
      </p:grpSp>
      <p:grpSp>
        <p:nvGrpSpPr>
          <p:cNvPr id="41" name="Group 41">
            <a:extLst>
              <a:ext uri="{FF2B5EF4-FFF2-40B4-BE49-F238E27FC236}">
                <a16:creationId xmlns:a16="http://schemas.microsoft.com/office/drawing/2014/main" id="{A58FD6EC-1C46-C2B9-61EB-59C54EE8769E}"/>
              </a:ext>
            </a:extLst>
          </p:cNvPr>
          <p:cNvGrpSpPr/>
          <p:nvPr/>
        </p:nvGrpSpPr>
        <p:grpSpPr>
          <a:xfrm>
            <a:off x="-271780" y="2038466"/>
            <a:ext cx="19573239" cy="965206"/>
            <a:chOff x="0" y="0"/>
            <a:chExt cx="29924285" cy="10337147"/>
          </a:xfrm>
        </p:grpSpPr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9A0CB427-5A27-D5A9-E55A-B10C79D73DE7}"/>
                </a:ext>
              </a:extLst>
            </p:cNvPr>
            <p:cNvSpPr/>
            <p:nvPr/>
          </p:nvSpPr>
          <p:spPr>
            <a:xfrm>
              <a:off x="0" y="10244188"/>
              <a:ext cx="29924283" cy="92959"/>
            </a:xfrm>
            <a:custGeom>
              <a:avLst/>
              <a:gdLst/>
              <a:ahLst/>
              <a:cxnLst/>
              <a:rect l="l" t="t" r="r" b="b"/>
              <a:pathLst>
                <a:path w="29924285" h="92957">
                  <a:moveTo>
                    <a:pt x="29924285" y="0"/>
                  </a:moveTo>
                  <a:lnTo>
                    <a:pt x="0" y="0"/>
                  </a:lnTo>
                  <a:lnTo>
                    <a:pt x="0" y="92957"/>
                  </a:lnTo>
                  <a:lnTo>
                    <a:pt x="29924285" y="92957"/>
                  </a:lnTo>
                  <a:lnTo>
                    <a:pt x="29924285" y="0"/>
                  </a:lnTo>
                  <a:close/>
                </a:path>
              </a:pathLst>
            </a:custGeom>
            <a:solidFill>
              <a:srgbClr val="3B50A2"/>
            </a:solidFill>
          </p:spPr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085C4719-C779-AB9D-7BC1-9E851639F46F}"/>
                </a:ext>
              </a:extLst>
            </p:cNvPr>
            <p:cNvSpPr/>
            <p:nvPr/>
          </p:nvSpPr>
          <p:spPr>
            <a:xfrm>
              <a:off x="0" y="0"/>
              <a:ext cx="29924285" cy="92957"/>
            </a:xfrm>
            <a:custGeom>
              <a:avLst/>
              <a:gdLst/>
              <a:ahLst/>
              <a:cxnLst/>
              <a:rect l="l" t="t" r="r" b="b"/>
              <a:pathLst>
                <a:path w="29924285" h="92957">
                  <a:moveTo>
                    <a:pt x="29924285" y="0"/>
                  </a:moveTo>
                  <a:lnTo>
                    <a:pt x="0" y="0"/>
                  </a:lnTo>
                  <a:lnTo>
                    <a:pt x="0" y="92957"/>
                  </a:lnTo>
                  <a:lnTo>
                    <a:pt x="29924285" y="92957"/>
                  </a:lnTo>
                  <a:lnTo>
                    <a:pt x="29924285" y="0"/>
                  </a:lnTo>
                  <a:close/>
                </a:path>
              </a:pathLst>
            </a:custGeom>
            <a:solidFill>
              <a:srgbClr val="3B50A2"/>
            </a:solidFill>
          </p:spPr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62CC523-4FD3-EC06-56CE-08FA91C9AD6F}"/>
              </a:ext>
            </a:extLst>
          </p:cNvPr>
          <p:cNvGrpSpPr/>
          <p:nvPr/>
        </p:nvGrpSpPr>
        <p:grpSpPr>
          <a:xfrm>
            <a:off x="-1771953" y="11525798"/>
            <a:ext cx="7220615" cy="6851743"/>
            <a:chOff x="893568" y="2196788"/>
            <a:chExt cx="9248362" cy="7057239"/>
          </a:xfrm>
        </p:grpSpPr>
        <p:sp>
          <p:nvSpPr>
            <p:cNvPr id="60" name="Arc 59">
              <a:extLst>
                <a:ext uri="{FF2B5EF4-FFF2-40B4-BE49-F238E27FC236}">
                  <a16:creationId xmlns:a16="http://schemas.microsoft.com/office/drawing/2014/main" id="{04D4412E-1066-EAA6-F604-CA607204E32C}"/>
                </a:ext>
              </a:extLst>
            </p:cNvPr>
            <p:cNvSpPr/>
            <p:nvPr/>
          </p:nvSpPr>
          <p:spPr>
            <a:xfrm>
              <a:off x="893568" y="2196788"/>
              <a:ext cx="9248362" cy="7057239"/>
            </a:xfrm>
            <a:prstGeom prst="arc">
              <a:avLst>
                <a:gd name="adj1" fmla="val 16200000"/>
                <a:gd name="adj2" fmla="val 16197191"/>
              </a:avLst>
            </a:prstGeom>
            <a:solidFill>
              <a:srgbClr val="076464"/>
            </a:solidFill>
            <a:ln>
              <a:solidFill>
                <a:srgbClr val="0764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342F69B-F224-F935-E684-B878AFFC0C86}"/>
                </a:ext>
              </a:extLst>
            </p:cNvPr>
            <p:cNvCxnSpPr>
              <a:cxnSpLocks/>
              <a:stCxn id="60" idx="2"/>
            </p:cNvCxnSpPr>
            <p:nvPr/>
          </p:nvCxnSpPr>
          <p:spPr>
            <a:xfrm>
              <a:off x="5514866" y="2196789"/>
              <a:ext cx="47734" cy="3410261"/>
            </a:xfrm>
            <a:prstGeom prst="line">
              <a:avLst/>
            </a:prstGeom>
            <a:ln w="76200">
              <a:solidFill>
                <a:srgbClr val="0764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8">
            <a:extLst>
              <a:ext uri="{FF2B5EF4-FFF2-40B4-BE49-F238E27FC236}">
                <a16:creationId xmlns:a16="http://schemas.microsoft.com/office/drawing/2014/main" id="{48BF97E2-A4EB-03B3-3BAB-B5E14954ACAA}"/>
              </a:ext>
            </a:extLst>
          </p:cNvPr>
          <p:cNvSpPr txBox="1"/>
          <p:nvPr/>
        </p:nvSpPr>
        <p:spPr>
          <a:xfrm>
            <a:off x="5433146" y="950614"/>
            <a:ext cx="5532758" cy="890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99"/>
              </a:lnSpc>
            </a:pPr>
            <a:r>
              <a:rPr lang="en-US" sz="5749" spc="-619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ED CONCLAVE 2026</a:t>
            </a:r>
          </a:p>
        </p:txBody>
      </p:sp>
      <p:sp>
        <p:nvSpPr>
          <p:cNvPr id="49" name="TextBox 49">
            <a:extLst>
              <a:ext uri="{FF2B5EF4-FFF2-40B4-BE49-F238E27FC236}">
                <a16:creationId xmlns:a16="http://schemas.microsoft.com/office/drawing/2014/main" id="{38D272B9-6265-886E-423D-C3B706130E95}"/>
              </a:ext>
            </a:extLst>
          </p:cNvPr>
          <p:cNvSpPr txBox="1"/>
          <p:nvPr/>
        </p:nvSpPr>
        <p:spPr>
          <a:xfrm>
            <a:off x="356045" y="1675828"/>
            <a:ext cx="1565910" cy="150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80"/>
              </a:lnSpc>
            </a:pPr>
            <a:r>
              <a:rPr lang="en-US" sz="900" spc="-1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ENDLESS EMPOWERMENT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FB4BE26-1525-1FEF-4D35-A39CB2F9F687}"/>
              </a:ext>
            </a:extLst>
          </p:cNvPr>
          <p:cNvSpPr/>
          <p:nvPr/>
        </p:nvSpPr>
        <p:spPr>
          <a:xfrm>
            <a:off x="0" y="2178050"/>
            <a:ext cx="18516600" cy="714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E78ADD6-FD3A-4480-AD22-902D614B0CAB}"/>
              </a:ext>
            </a:extLst>
          </p:cNvPr>
          <p:cNvSpPr txBox="1"/>
          <p:nvPr/>
        </p:nvSpPr>
        <p:spPr>
          <a:xfrm>
            <a:off x="3206285" y="2150793"/>
            <a:ext cx="12617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6000" dirty="0">
                <a:solidFill>
                  <a:srgbClr val="076464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How do we make AI Trustworthy?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2C174149-1126-FF43-26D2-52BAC31A20AA}"/>
              </a:ext>
            </a:extLst>
          </p:cNvPr>
          <p:cNvGrpSpPr/>
          <p:nvPr/>
        </p:nvGrpSpPr>
        <p:grpSpPr>
          <a:xfrm>
            <a:off x="-68372" y="13054146"/>
            <a:ext cx="3808952" cy="3818125"/>
            <a:chOff x="893568" y="2196788"/>
            <a:chExt cx="9248362" cy="7057239"/>
          </a:xfrm>
          <a:solidFill>
            <a:srgbClr val="71CBCD"/>
          </a:solidFill>
        </p:grpSpPr>
        <p:sp>
          <p:nvSpPr>
            <p:cNvPr id="119" name="Arc 118">
              <a:extLst>
                <a:ext uri="{FF2B5EF4-FFF2-40B4-BE49-F238E27FC236}">
                  <a16:creationId xmlns:a16="http://schemas.microsoft.com/office/drawing/2014/main" id="{8E05A1E0-5FDE-F01B-066F-35F7171C27A6}"/>
                </a:ext>
              </a:extLst>
            </p:cNvPr>
            <p:cNvSpPr/>
            <p:nvPr/>
          </p:nvSpPr>
          <p:spPr>
            <a:xfrm>
              <a:off x="893568" y="2196788"/>
              <a:ext cx="9248362" cy="7057239"/>
            </a:xfrm>
            <a:prstGeom prst="arc">
              <a:avLst>
                <a:gd name="adj1" fmla="val 16200000"/>
                <a:gd name="adj2" fmla="val 16197191"/>
              </a:avLst>
            </a:prstGeom>
            <a:grpFill/>
            <a:ln>
              <a:solidFill>
                <a:srgbClr val="71CB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026A8D47-D4A8-4F7F-3FC2-44B0CF53C814}"/>
                </a:ext>
              </a:extLst>
            </p:cNvPr>
            <p:cNvCxnSpPr>
              <a:cxnSpLocks/>
              <a:stCxn id="119" idx="2"/>
            </p:cNvCxnSpPr>
            <p:nvPr/>
          </p:nvCxnSpPr>
          <p:spPr>
            <a:xfrm>
              <a:off x="5514866" y="2196789"/>
              <a:ext cx="47734" cy="3410261"/>
            </a:xfrm>
            <a:prstGeom prst="line">
              <a:avLst/>
            </a:prstGeom>
            <a:grpFill/>
            <a:ln w="76200">
              <a:solidFill>
                <a:srgbClr val="71CB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Oval 125">
            <a:extLst>
              <a:ext uri="{FF2B5EF4-FFF2-40B4-BE49-F238E27FC236}">
                <a16:creationId xmlns:a16="http://schemas.microsoft.com/office/drawing/2014/main" id="{6C3D7152-7F19-3F37-242C-32B7CC6F0E3D}"/>
              </a:ext>
            </a:extLst>
          </p:cNvPr>
          <p:cNvSpPr/>
          <p:nvPr/>
        </p:nvSpPr>
        <p:spPr>
          <a:xfrm>
            <a:off x="3768812" y="16340199"/>
            <a:ext cx="2223263" cy="2087003"/>
          </a:xfrm>
          <a:prstGeom prst="ellipse">
            <a:avLst/>
          </a:prstGeom>
          <a:solidFill>
            <a:srgbClr val="054443"/>
          </a:solidFill>
          <a:ln w="76200">
            <a:solidFill>
              <a:srgbClr val="71CBC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9" name="Graphic 128" descr="Bullseye">
            <a:extLst>
              <a:ext uri="{FF2B5EF4-FFF2-40B4-BE49-F238E27FC236}">
                <a16:creationId xmlns:a16="http://schemas.microsoft.com/office/drawing/2014/main" id="{72C0BC90-302E-22B6-7FDE-99745644E9B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915914" y="14845896"/>
            <a:ext cx="1282427" cy="1282427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D395A291-9DCF-4F80-8089-9100E635A8AE}"/>
              </a:ext>
            </a:extLst>
          </p:cNvPr>
          <p:cNvPicPr>
            <a:picLocks noChangeAspect="1"/>
          </p:cNvPicPr>
          <p:nvPr/>
        </p:nvPicPr>
        <p:blipFill>
          <a:blip r:embed="rId28">
            <a:grayscl/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346" b="89720" l="8455" r="89796">
                        <a14:foregroundMark x1="45190" y1="9657" x2="45190" y2="9657"/>
                        <a14:foregroundMark x1="32653" y1="37383" x2="32653" y2="37383"/>
                        <a14:foregroundMark x1="55394" y1="36137" x2="55394" y2="36137"/>
                        <a14:foregroundMark x1="81633" y1="33956" x2="81633" y2="33956"/>
                        <a14:foregroundMark x1="8455" y1="31776" x2="8455" y2="317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11977770"/>
            <a:ext cx="1434901" cy="1342866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78AAB883-5CE6-8AEC-AC81-E77AEAF23BE3}"/>
              </a:ext>
            </a:extLst>
          </p:cNvPr>
          <p:cNvPicPr>
            <a:picLocks noChangeAspect="1"/>
          </p:cNvPicPr>
          <p:nvPr/>
        </p:nvPicPr>
        <p:blipFill>
          <a:blip r:embed="rId30">
            <a:grayscl/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0000" b="90000" l="10000" r="90000">
                        <a14:foregroundMark x1="37676" y1="30952" x2="37676" y2="30952"/>
                        <a14:foregroundMark x1="32746" y1="34226" x2="32746" y2="34226"/>
                        <a14:foregroundMark x1="42254" y1="80952" x2="42254" y2="80952"/>
                        <a14:foregroundMark x1="78521" y1="89881" x2="78521" y2="89881"/>
                        <a14:foregroundMark x1="25000" y1="50595" x2="25000" y2="50595"/>
                        <a14:foregroundMark x1="26761" y1="46131" x2="26761" y2="46131"/>
                        <a14:foregroundMark x1="33099" y1="42262" x2="33099" y2="42262"/>
                        <a14:foregroundMark x1="33451" y1="38393" x2="33451" y2="38393"/>
                        <a14:foregroundMark x1="55282" y1="38988" x2="55282" y2="38988"/>
                        <a14:foregroundMark x1="58099" y1="42857" x2="58099" y2="42857"/>
                        <a14:foregroundMark x1="61620" y1="34226" x2="61620" y2="34226"/>
                        <a14:foregroundMark x1="63732" y1="30357" x2="63732" y2="303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8812" y="12960177"/>
            <a:ext cx="1124579" cy="1330488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4E8AB2BF-F85D-A040-E6CB-DC150BFE92B6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9483" b="89943" l="7190" r="91176">
                        <a14:foregroundMark x1="7516" y1="10920" x2="7516" y2="10920"/>
                        <a14:foregroundMark x1="23203" y1="23851" x2="23203" y2="23851"/>
                        <a14:foregroundMark x1="22876" y1="72989" x2="22876" y2="72989"/>
                        <a14:foregroundMark x1="91176" y1="31897" x2="91176" y2="31897"/>
                        <a14:foregroundMark x1="90850" y1="26437" x2="90850" y2="264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2352" y="16683554"/>
            <a:ext cx="1306135" cy="1485408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719528E3-9D92-E8F2-DFDA-CEE277BD7D0F}"/>
              </a:ext>
            </a:extLst>
          </p:cNvPr>
          <p:cNvSpPr txBox="1"/>
          <p:nvPr/>
        </p:nvSpPr>
        <p:spPr>
          <a:xfrm>
            <a:off x="-11331579" y="3574412"/>
            <a:ext cx="123025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1800"/>
              </a:spcBef>
              <a:spcAft>
                <a:spcPts val="400"/>
              </a:spcAft>
              <a:buNone/>
            </a:pPr>
            <a:r>
              <a:rPr lang="en-IN" sz="4800" dirty="0">
                <a:solidFill>
                  <a:srgbClr val="FFFFFF"/>
                </a:solidFill>
                <a:effectLst/>
                <a:latin typeface="Poppins Light" panose="00000400000000000000" pitchFamily="50" charset="0"/>
                <a:cs typeface="Poppins Light" panose="00000400000000000000" pitchFamily="50" charset="0"/>
              </a:rPr>
              <a:t>AI BASED SMART MONITERING SYSTEM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40AABBE-EE19-F432-A375-E9F330C3C842}"/>
              </a:ext>
            </a:extLst>
          </p:cNvPr>
          <p:cNvSpPr txBox="1"/>
          <p:nvPr/>
        </p:nvSpPr>
        <p:spPr>
          <a:xfrm>
            <a:off x="3429000" y="12743757"/>
            <a:ext cx="4647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1800"/>
              </a:spcBef>
              <a:spcAft>
                <a:spcPts val="400"/>
              </a:spcAft>
              <a:buNone/>
            </a:pPr>
            <a:r>
              <a:rPr lang="en-IN" sz="4800" b="1" dirty="0">
                <a:solidFill>
                  <a:srgbClr val="FFFFFF"/>
                </a:solidFill>
                <a:effectLst/>
                <a:latin typeface="Poppins Light" panose="00000400000000000000" pitchFamily="50" charset="0"/>
                <a:cs typeface="Poppins Light" panose="00000400000000000000" pitchFamily="50" charset="0"/>
              </a:rPr>
              <a:t>AI Analyses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01D1B6B-5E2E-18C7-3672-F94DE688AD26}"/>
              </a:ext>
            </a:extLst>
          </p:cNvPr>
          <p:cNvSpPr txBox="1"/>
          <p:nvPr/>
        </p:nvSpPr>
        <p:spPr>
          <a:xfrm>
            <a:off x="3444145" y="13786630"/>
            <a:ext cx="464792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rgbClr val="FFFFFF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facial expressions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rgbClr val="FFFFFF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eye movement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rgbClr val="FFFFFF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response delays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rgbClr val="FFFFFF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quiz performance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rgbClr val="FFFFFF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interaction frequency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EED9DCD-AE18-7EC8-E99E-FFD817B5611E}"/>
              </a:ext>
            </a:extLst>
          </p:cNvPr>
          <p:cNvSpPr txBox="1"/>
          <p:nvPr/>
        </p:nvSpPr>
        <p:spPr>
          <a:xfrm>
            <a:off x="10495751" y="12600322"/>
            <a:ext cx="4647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1800"/>
              </a:spcBef>
              <a:spcAft>
                <a:spcPts val="400"/>
              </a:spcAft>
              <a:buNone/>
            </a:pPr>
            <a:r>
              <a:rPr lang="en-IN" sz="4800" b="1" dirty="0">
                <a:solidFill>
                  <a:srgbClr val="047171"/>
                </a:solidFill>
                <a:effectLst/>
                <a:latin typeface="Poppins Light" panose="00000400000000000000" pitchFamily="50" charset="0"/>
                <a:cs typeface="Poppins Light" panose="00000400000000000000" pitchFamily="50" charset="0"/>
              </a:rPr>
              <a:t>AI Actions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10A5716-1676-A55A-2251-38CFE3ECC3E6}"/>
              </a:ext>
            </a:extLst>
          </p:cNvPr>
          <p:cNvSpPr txBox="1"/>
          <p:nvPr/>
        </p:nvSpPr>
        <p:spPr>
          <a:xfrm>
            <a:off x="10495751" y="13519321"/>
            <a:ext cx="607995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4717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The system can: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4717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alert teachers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4717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detect confusion levels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4717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launch revision polls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4717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slow down lessons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4717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suggest simpler explanations</a:t>
            </a:r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9A1484F5-E625-3E13-0C2F-CEF3B33B82B8}"/>
              </a:ext>
            </a:extLst>
          </p:cNvPr>
          <p:cNvSpPr/>
          <p:nvPr/>
        </p:nvSpPr>
        <p:spPr>
          <a:xfrm>
            <a:off x="6293376" y="5556354"/>
            <a:ext cx="3215221" cy="3417546"/>
          </a:xfrm>
          <a:custGeom>
            <a:avLst/>
            <a:gdLst>
              <a:gd name="connsiteX0" fmla="*/ 1797832 w 3215221"/>
              <a:gd name="connsiteY0" fmla="*/ 0 h 3417546"/>
              <a:gd name="connsiteX1" fmla="*/ 2332452 w 3215221"/>
              <a:gd name="connsiteY1" fmla="*/ 77240 h 3417546"/>
              <a:gd name="connsiteX2" fmla="*/ 2369682 w 3215221"/>
              <a:gd name="connsiteY2" fmla="*/ 90262 h 3417546"/>
              <a:gd name="connsiteX3" fmla="*/ 2497629 w 3215221"/>
              <a:gd name="connsiteY3" fmla="*/ 135013 h 3417546"/>
              <a:gd name="connsiteX4" fmla="*/ 2941420 w 3215221"/>
              <a:gd name="connsiteY4" fmla="*/ 392321 h 3417546"/>
              <a:gd name="connsiteX5" fmla="*/ 2964924 w 3215221"/>
              <a:gd name="connsiteY5" fmla="*/ 412735 h 3417546"/>
              <a:gd name="connsiteX6" fmla="*/ 3069091 w 3215221"/>
              <a:gd name="connsiteY6" fmla="*/ 503207 h 3417546"/>
              <a:gd name="connsiteX7" fmla="*/ 3185127 w 3215221"/>
              <a:gd name="connsiteY7" fmla="*/ 625213 h 3417546"/>
              <a:gd name="connsiteX8" fmla="*/ 3215221 w 3215221"/>
              <a:gd name="connsiteY8" fmla="*/ 663672 h 3417546"/>
              <a:gd name="connsiteX9" fmla="*/ 3148742 w 3215221"/>
              <a:gd name="connsiteY9" fmla="*/ 653976 h 3417546"/>
              <a:gd name="connsiteX10" fmla="*/ 2964924 w 3215221"/>
              <a:gd name="connsiteY10" fmla="*/ 645106 h 3417546"/>
              <a:gd name="connsiteX11" fmla="*/ 2781106 w 3215221"/>
              <a:gd name="connsiteY11" fmla="*/ 653976 h 3417546"/>
              <a:gd name="connsiteX12" fmla="*/ 2714627 w 3215221"/>
              <a:gd name="connsiteY12" fmla="*/ 663672 h 3417546"/>
              <a:gd name="connsiteX13" fmla="*/ 2602598 w 3215221"/>
              <a:gd name="connsiteY13" fmla="*/ 680011 h 3417546"/>
              <a:gd name="connsiteX14" fmla="*/ 2430304 w 3215221"/>
              <a:gd name="connsiteY14" fmla="*/ 722346 h 3417546"/>
              <a:gd name="connsiteX15" fmla="*/ 2365699 w 3215221"/>
              <a:gd name="connsiteY15" fmla="*/ 744943 h 3417546"/>
              <a:gd name="connsiteX16" fmla="*/ 2265127 w 3215221"/>
              <a:gd name="connsiteY16" fmla="*/ 780119 h 3417546"/>
              <a:gd name="connsiteX17" fmla="*/ 1821336 w 3215221"/>
              <a:gd name="connsiteY17" fmla="*/ 1037427 h 3417546"/>
              <a:gd name="connsiteX18" fmla="*/ 1778513 w 3215221"/>
              <a:gd name="connsiteY18" fmla="*/ 1074620 h 3417546"/>
              <a:gd name="connsiteX19" fmla="*/ 1693665 w 3215221"/>
              <a:gd name="connsiteY19" fmla="*/ 1148313 h 3417546"/>
              <a:gd name="connsiteX20" fmla="*/ 1203618 w 3215221"/>
              <a:gd name="connsiteY20" fmla="*/ 2016914 h 3417546"/>
              <a:gd name="connsiteX21" fmla="*/ 1198607 w 3215221"/>
              <a:gd name="connsiteY21" fmla="*/ 2048291 h 3417546"/>
              <a:gd name="connsiteX22" fmla="*/ 1176374 w 3215221"/>
              <a:gd name="connsiteY22" fmla="*/ 2187501 h 3417546"/>
              <a:gd name="connsiteX23" fmla="*/ 1167092 w 3215221"/>
              <a:gd name="connsiteY23" fmla="*/ 2363162 h 3417546"/>
              <a:gd name="connsiteX24" fmla="*/ 1474134 w 3215221"/>
              <a:gd name="connsiteY24" fmla="*/ 3323743 h 3417546"/>
              <a:gd name="connsiteX25" fmla="*/ 1547535 w 3215221"/>
              <a:gd name="connsiteY25" fmla="*/ 3417546 h 3417546"/>
              <a:gd name="connsiteX26" fmla="*/ 1435506 w 3215221"/>
              <a:gd name="connsiteY26" fmla="*/ 3401207 h 3417546"/>
              <a:gd name="connsiteX27" fmla="*/ 0 w 3215221"/>
              <a:gd name="connsiteY27" fmla="*/ 1718056 h 3417546"/>
              <a:gd name="connsiteX28" fmla="*/ 80827 w 3215221"/>
              <a:gd name="connsiteY28" fmla="*/ 1207159 h 3417546"/>
              <a:gd name="connsiteX29" fmla="*/ 131803 w 3215221"/>
              <a:gd name="connsiteY29" fmla="*/ 1074064 h 3417546"/>
              <a:gd name="connsiteX30" fmla="*/ 141283 w 3215221"/>
              <a:gd name="connsiteY30" fmla="*/ 1049311 h 3417546"/>
              <a:gd name="connsiteX31" fmla="*/ 1098035 w 3215221"/>
              <a:gd name="connsiteY31" fmla="*/ 135013 h 3417546"/>
              <a:gd name="connsiteX32" fmla="*/ 1198439 w 3215221"/>
              <a:gd name="connsiteY32" fmla="*/ 99896 h 3417546"/>
              <a:gd name="connsiteX33" fmla="*/ 1263212 w 3215221"/>
              <a:gd name="connsiteY33" fmla="*/ 77240 h 3417546"/>
              <a:gd name="connsiteX34" fmla="*/ 1797832 w 3215221"/>
              <a:gd name="connsiteY34" fmla="*/ 0 h 341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215221" h="3417546">
                <a:moveTo>
                  <a:pt x="1797832" y="0"/>
                </a:moveTo>
                <a:cubicBezTo>
                  <a:pt x="1984004" y="0"/>
                  <a:pt x="2163566" y="27042"/>
                  <a:pt x="2332452" y="77240"/>
                </a:cubicBezTo>
                <a:lnTo>
                  <a:pt x="2369682" y="90262"/>
                </a:lnTo>
                <a:lnTo>
                  <a:pt x="2497629" y="135013"/>
                </a:lnTo>
                <a:cubicBezTo>
                  <a:pt x="2658946" y="200217"/>
                  <a:pt x="2808232" y="287282"/>
                  <a:pt x="2941420" y="392321"/>
                </a:cubicBezTo>
                <a:lnTo>
                  <a:pt x="2964924" y="412735"/>
                </a:lnTo>
                <a:lnTo>
                  <a:pt x="3069091" y="503207"/>
                </a:lnTo>
                <a:cubicBezTo>
                  <a:pt x="3109759" y="542071"/>
                  <a:pt x="3148488" y="582787"/>
                  <a:pt x="3185127" y="625213"/>
                </a:cubicBezTo>
                <a:lnTo>
                  <a:pt x="3215221" y="663672"/>
                </a:lnTo>
                <a:lnTo>
                  <a:pt x="3148742" y="653976"/>
                </a:lnTo>
                <a:cubicBezTo>
                  <a:pt x="3088304" y="648111"/>
                  <a:pt x="3026981" y="645106"/>
                  <a:pt x="2964924" y="645106"/>
                </a:cubicBezTo>
                <a:cubicBezTo>
                  <a:pt x="2902867" y="645106"/>
                  <a:pt x="2841544" y="648111"/>
                  <a:pt x="2781106" y="653976"/>
                </a:cubicBezTo>
                <a:lnTo>
                  <a:pt x="2714627" y="663672"/>
                </a:lnTo>
                <a:lnTo>
                  <a:pt x="2602598" y="680011"/>
                </a:lnTo>
                <a:cubicBezTo>
                  <a:pt x="2544081" y="691454"/>
                  <a:pt x="2486599" y="705614"/>
                  <a:pt x="2430304" y="722346"/>
                </a:cubicBezTo>
                <a:lnTo>
                  <a:pt x="2365699" y="744943"/>
                </a:lnTo>
                <a:lnTo>
                  <a:pt x="2265127" y="780119"/>
                </a:lnTo>
                <a:cubicBezTo>
                  <a:pt x="2103810" y="845323"/>
                  <a:pt x="1954524" y="932388"/>
                  <a:pt x="1821336" y="1037427"/>
                </a:cubicBezTo>
                <a:lnTo>
                  <a:pt x="1778513" y="1074620"/>
                </a:lnTo>
                <a:lnTo>
                  <a:pt x="1693665" y="1148313"/>
                </a:lnTo>
                <a:cubicBezTo>
                  <a:pt x="1449657" y="1381493"/>
                  <a:pt x="1275464" y="1681390"/>
                  <a:pt x="1203618" y="2016914"/>
                </a:cubicBezTo>
                <a:lnTo>
                  <a:pt x="1198607" y="2048291"/>
                </a:lnTo>
                <a:lnTo>
                  <a:pt x="1176374" y="2187501"/>
                </a:lnTo>
                <a:cubicBezTo>
                  <a:pt x="1170236" y="2245257"/>
                  <a:pt x="1167092" y="2303859"/>
                  <a:pt x="1167092" y="2363162"/>
                </a:cubicBezTo>
                <a:cubicBezTo>
                  <a:pt x="1167092" y="2718983"/>
                  <a:pt x="1280284" y="3049540"/>
                  <a:pt x="1474134" y="3323743"/>
                </a:cubicBezTo>
                <a:lnTo>
                  <a:pt x="1547535" y="3417546"/>
                </a:lnTo>
                <a:lnTo>
                  <a:pt x="1435506" y="3401207"/>
                </a:lnTo>
                <a:cubicBezTo>
                  <a:pt x="616265" y="3241005"/>
                  <a:pt x="0" y="2548305"/>
                  <a:pt x="0" y="1718056"/>
                </a:cubicBezTo>
                <a:cubicBezTo>
                  <a:pt x="0" y="1540146"/>
                  <a:pt x="28298" y="1368551"/>
                  <a:pt x="80827" y="1207159"/>
                </a:cubicBezTo>
                <a:lnTo>
                  <a:pt x="131803" y="1074064"/>
                </a:lnTo>
                <a:lnTo>
                  <a:pt x="141283" y="1049311"/>
                </a:lnTo>
                <a:cubicBezTo>
                  <a:pt x="323233" y="638221"/>
                  <a:pt x="667856" y="308890"/>
                  <a:pt x="1098035" y="135013"/>
                </a:cubicBezTo>
                <a:lnTo>
                  <a:pt x="1198439" y="99896"/>
                </a:lnTo>
                <a:lnTo>
                  <a:pt x="1263212" y="77240"/>
                </a:lnTo>
                <a:cubicBezTo>
                  <a:pt x="1432098" y="27042"/>
                  <a:pt x="1611661" y="0"/>
                  <a:pt x="1797832" y="0"/>
                </a:cubicBezTo>
                <a:close/>
              </a:path>
            </a:pathLst>
          </a:custGeom>
          <a:gradFill flip="none" rotWithShape="1">
            <a:gsLst>
              <a:gs pos="29000">
                <a:srgbClr val="054443"/>
              </a:gs>
              <a:gs pos="83000">
                <a:srgbClr val="3B8788"/>
              </a:gs>
              <a:gs pos="100000">
                <a:srgbClr val="71CBC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7C01B6A5-1D65-9315-332E-60C3A5560F45}"/>
              </a:ext>
            </a:extLst>
          </p:cNvPr>
          <p:cNvSpPr/>
          <p:nvPr/>
        </p:nvSpPr>
        <p:spPr>
          <a:xfrm>
            <a:off x="7460468" y="6220027"/>
            <a:ext cx="3215221" cy="3417546"/>
          </a:xfrm>
          <a:custGeom>
            <a:avLst/>
            <a:gdLst>
              <a:gd name="connsiteX0" fmla="*/ 1547535 w 3215221"/>
              <a:gd name="connsiteY0" fmla="*/ 0 h 3417546"/>
              <a:gd name="connsiteX1" fmla="*/ 1474134 w 3215221"/>
              <a:gd name="connsiteY1" fmla="*/ 93803 h 3417546"/>
              <a:gd name="connsiteX2" fmla="*/ 1308375 w 3215221"/>
              <a:gd name="connsiteY2" fmla="*/ 385639 h 3417546"/>
              <a:gd name="connsiteX3" fmla="*/ 1298895 w 3215221"/>
              <a:gd name="connsiteY3" fmla="*/ 410392 h 3417546"/>
              <a:gd name="connsiteX4" fmla="*/ 1247919 w 3215221"/>
              <a:gd name="connsiteY4" fmla="*/ 543487 h 3417546"/>
              <a:gd name="connsiteX5" fmla="*/ 1203618 w 3215221"/>
              <a:gd name="connsiteY5" fmla="*/ 708136 h 3417546"/>
              <a:gd name="connsiteX6" fmla="*/ 1198439 w 3215221"/>
              <a:gd name="connsiteY6" fmla="*/ 740567 h 3417546"/>
              <a:gd name="connsiteX7" fmla="*/ 1176374 w 3215221"/>
              <a:gd name="connsiteY7" fmla="*/ 878723 h 3417546"/>
              <a:gd name="connsiteX8" fmla="*/ 1167092 w 3215221"/>
              <a:gd name="connsiteY8" fmla="*/ 1054384 h 3417546"/>
              <a:gd name="connsiteX9" fmla="*/ 1176374 w 3215221"/>
              <a:gd name="connsiteY9" fmla="*/ 1230045 h 3417546"/>
              <a:gd name="connsiteX10" fmla="*/ 1202590 w 3215221"/>
              <a:gd name="connsiteY10" fmla="*/ 1394194 h 3417546"/>
              <a:gd name="connsiteX11" fmla="*/ 1203618 w 3215221"/>
              <a:gd name="connsiteY11" fmla="*/ 1400632 h 3417546"/>
              <a:gd name="connsiteX12" fmla="*/ 1693665 w 3215221"/>
              <a:gd name="connsiteY12" fmla="*/ 2269233 h 3417546"/>
              <a:gd name="connsiteX13" fmla="*/ 1797832 w 3215221"/>
              <a:gd name="connsiteY13" fmla="*/ 2359705 h 3417546"/>
              <a:gd name="connsiteX14" fmla="*/ 1821336 w 3215221"/>
              <a:gd name="connsiteY14" fmla="*/ 2380119 h 3417546"/>
              <a:gd name="connsiteX15" fmla="*/ 2964924 w 3215221"/>
              <a:gd name="connsiteY15" fmla="*/ 2772440 h 3417546"/>
              <a:gd name="connsiteX16" fmla="*/ 3148742 w 3215221"/>
              <a:gd name="connsiteY16" fmla="*/ 2763570 h 3417546"/>
              <a:gd name="connsiteX17" fmla="*/ 3215221 w 3215221"/>
              <a:gd name="connsiteY17" fmla="*/ 2753874 h 3417546"/>
              <a:gd name="connsiteX18" fmla="*/ 3185127 w 3215221"/>
              <a:gd name="connsiteY18" fmla="*/ 2792333 h 3417546"/>
              <a:gd name="connsiteX19" fmla="*/ 1797832 w 3215221"/>
              <a:gd name="connsiteY19" fmla="*/ 3417546 h 3417546"/>
              <a:gd name="connsiteX20" fmla="*/ 410537 w 3215221"/>
              <a:gd name="connsiteY20" fmla="*/ 2792333 h 3417546"/>
              <a:gd name="connsiteX21" fmla="*/ 380443 w 3215221"/>
              <a:gd name="connsiteY21" fmla="*/ 2753874 h 3417546"/>
              <a:gd name="connsiteX22" fmla="*/ 307042 w 3215221"/>
              <a:gd name="connsiteY22" fmla="*/ 2660071 h 3417546"/>
              <a:gd name="connsiteX23" fmla="*/ 0 w 3215221"/>
              <a:gd name="connsiteY23" fmla="*/ 1699490 h 3417546"/>
              <a:gd name="connsiteX24" fmla="*/ 9282 w 3215221"/>
              <a:gd name="connsiteY24" fmla="*/ 1523829 h 3417546"/>
              <a:gd name="connsiteX25" fmla="*/ 31515 w 3215221"/>
              <a:gd name="connsiteY25" fmla="*/ 1384619 h 3417546"/>
              <a:gd name="connsiteX26" fmla="*/ 36526 w 3215221"/>
              <a:gd name="connsiteY26" fmla="*/ 1353242 h 3417546"/>
              <a:gd name="connsiteX27" fmla="*/ 526573 w 3215221"/>
              <a:gd name="connsiteY27" fmla="*/ 484641 h 3417546"/>
              <a:gd name="connsiteX28" fmla="*/ 611421 w 3215221"/>
              <a:gd name="connsiteY28" fmla="*/ 410948 h 3417546"/>
              <a:gd name="connsiteX29" fmla="*/ 654244 w 3215221"/>
              <a:gd name="connsiteY29" fmla="*/ 373755 h 3417546"/>
              <a:gd name="connsiteX30" fmla="*/ 1098035 w 3215221"/>
              <a:gd name="connsiteY30" fmla="*/ 116447 h 3417546"/>
              <a:gd name="connsiteX31" fmla="*/ 1198607 w 3215221"/>
              <a:gd name="connsiteY31" fmla="*/ 81271 h 3417546"/>
              <a:gd name="connsiteX32" fmla="*/ 1263212 w 3215221"/>
              <a:gd name="connsiteY32" fmla="*/ 58674 h 3417546"/>
              <a:gd name="connsiteX33" fmla="*/ 1435506 w 3215221"/>
              <a:gd name="connsiteY33" fmla="*/ 16339 h 341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15221" h="3417546">
                <a:moveTo>
                  <a:pt x="1547535" y="0"/>
                </a:moveTo>
                <a:lnTo>
                  <a:pt x="1474134" y="93803"/>
                </a:lnTo>
                <a:cubicBezTo>
                  <a:pt x="1409517" y="185204"/>
                  <a:pt x="1353862" y="282867"/>
                  <a:pt x="1308375" y="385639"/>
                </a:cubicBezTo>
                <a:lnTo>
                  <a:pt x="1298895" y="410392"/>
                </a:lnTo>
                <a:lnTo>
                  <a:pt x="1247919" y="543487"/>
                </a:lnTo>
                <a:cubicBezTo>
                  <a:pt x="1230409" y="597284"/>
                  <a:pt x="1215592" y="652215"/>
                  <a:pt x="1203618" y="708136"/>
                </a:cubicBezTo>
                <a:lnTo>
                  <a:pt x="1198439" y="740567"/>
                </a:lnTo>
                <a:lnTo>
                  <a:pt x="1176374" y="878723"/>
                </a:lnTo>
                <a:cubicBezTo>
                  <a:pt x="1170236" y="936479"/>
                  <a:pt x="1167092" y="995081"/>
                  <a:pt x="1167092" y="1054384"/>
                </a:cubicBezTo>
                <a:cubicBezTo>
                  <a:pt x="1167092" y="1113688"/>
                  <a:pt x="1170236" y="1172289"/>
                  <a:pt x="1176374" y="1230045"/>
                </a:cubicBezTo>
                <a:lnTo>
                  <a:pt x="1202590" y="1394194"/>
                </a:lnTo>
                <a:lnTo>
                  <a:pt x="1203618" y="1400632"/>
                </a:lnTo>
                <a:cubicBezTo>
                  <a:pt x="1275464" y="1736156"/>
                  <a:pt x="1449657" y="2036053"/>
                  <a:pt x="1693665" y="2269233"/>
                </a:cubicBezTo>
                <a:lnTo>
                  <a:pt x="1797832" y="2359705"/>
                </a:lnTo>
                <a:lnTo>
                  <a:pt x="1821336" y="2380119"/>
                </a:lnTo>
                <a:cubicBezTo>
                  <a:pt x="2132107" y="2625210"/>
                  <a:pt x="2530524" y="2772440"/>
                  <a:pt x="2964924" y="2772440"/>
                </a:cubicBezTo>
                <a:cubicBezTo>
                  <a:pt x="3026981" y="2772440"/>
                  <a:pt x="3088304" y="2769435"/>
                  <a:pt x="3148742" y="2763570"/>
                </a:cubicBezTo>
                <a:lnTo>
                  <a:pt x="3215221" y="2753874"/>
                </a:lnTo>
                <a:lnTo>
                  <a:pt x="3185127" y="2792333"/>
                </a:lnTo>
                <a:cubicBezTo>
                  <a:pt x="2855378" y="3174166"/>
                  <a:pt x="2356347" y="3417546"/>
                  <a:pt x="1797832" y="3417546"/>
                </a:cubicBezTo>
                <a:cubicBezTo>
                  <a:pt x="1239317" y="3417546"/>
                  <a:pt x="740287" y="3174166"/>
                  <a:pt x="410537" y="2792333"/>
                </a:cubicBezTo>
                <a:lnTo>
                  <a:pt x="380443" y="2753874"/>
                </a:lnTo>
                <a:lnTo>
                  <a:pt x="307042" y="2660071"/>
                </a:lnTo>
                <a:cubicBezTo>
                  <a:pt x="113192" y="2385868"/>
                  <a:pt x="0" y="2055311"/>
                  <a:pt x="0" y="1699490"/>
                </a:cubicBezTo>
                <a:cubicBezTo>
                  <a:pt x="0" y="1640187"/>
                  <a:pt x="3144" y="1581585"/>
                  <a:pt x="9282" y="1523829"/>
                </a:cubicBezTo>
                <a:lnTo>
                  <a:pt x="31515" y="1384619"/>
                </a:lnTo>
                <a:lnTo>
                  <a:pt x="36526" y="1353242"/>
                </a:lnTo>
                <a:cubicBezTo>
                  <a:pt x="108372" y="1017718"/>
                  <a:pt x="282565" y="717821"/>
                  <a:pt x="526573" y="484641"/>
                </a:cubicBezTo>
                <a:lnTo>
                  <a:pt x="611421" y="410948"/>
                </a:lnTo>
                <a:lnTo>
                  <a:pt x="654244" y="373755"/>
                </a:lnTo>
                <a:cubicBezTo>
                  <a:pt x="787432" y="268716"/>
                  <a:pt x="936718" y="181651"/>
                  <a:pt x="1098035" y="116447"/>
                </a:cubicBezTo>
                <a:lnTo>
                  <a:pt x="1198607" y="81271"/>
                </a:lnTo>
                <a:lnTo>
                  <a:pt x="1263212" y="58674"/>
                </a:lnTo>
                <a:cubicBezTo>
                  <a:pt x="1319507" y="41942"/>
                  <a:pt x="1376989" y="27782"/>
                  <a:pt x="1435506" y="16339"/>
                </a:cubicBezTo>
                <a:close/>
              </a:path>
            </a:pathLst>
          </a:custGeom>
          <a:gradFill flip="none" rotWithShape="1">
            <a:gsLst>
              <a:gs pos="29000">
                <a:srgbClr val="054443"/>
              </a:gs>
              <a:gs pos="83000">
                <a:srgbClr val="3B8788"/>
              </a:gs>
              <a:gs pos="100000">
                <a:srgbClr val="71CBC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E43EEA73-6CC7-29D4-72DB-6B9CEB555FDC}"/>
              </a:ext>
            </a:extLst>
          </p:cNvPr>
          <p:cNvSpPr/>
          <p:nvPr/>
        </p:nvSpPr>
        <p:spPr>
          <a:xfrm>
            <a:off x="6293376" y="4268370"/>
            <a:ext cx="3595664" cy="2362049"/>
          </a:xfrm>
          <a:custGeom>
            <a:avLst/>
            <a:gdLst>
              <a:gd name="connsiteX0" fmla="*/ 1797832 w 3595664"/>
              <a:gd name="connsiteY0" fmla="*/ 0 h 2362049"/>
              <a:gd name="connsiteX1" fmla="*/ 2941420 w 3595664"/>
              <a:gd name="connsiteY1" fmla="*/ 392321 h 2362049"/>
              <a:gd name="connsiteX2" fmla="*/ 2964924 w 3595664"/>
              <a:gd name="connsiteY2" fmla="*/ 412735 h 2362049"/>
              <a:gd name="connsiteX3" fmla="*/ 3069091 w 3595664"/>
              <a:gd name="connsiteY3" fmla="*/ 503207 h 2362049"/>
              <a:gd name="connsiteX4" fmla="*/ 3559138 w 3595664"/>
              <a:gd name="connsiteY4" fmla="*/ 1371808 h 2362049"/>
              <a:gd name="connsiteX5" fmla="*/ 3560166 w 3595664"/>
              <a:gd name="connsiteY5" fmla="*/ 1378247 h 2362049"/>
              <a:gd name="connsiteX6" fmla="*/ 3586382 w 3595664"/>
              <a:gd name="connsiteY6" fmla="*/ 1542395 h 2362049"/>
              <a:gd name="connsiteX7" fmla="*/ 3595664 w 3595664"/>
              <a:gd name="connsiteY7" fmla="*/ 1718056 h 2362049"/>
              <a:gd name="connsiteX8" fmla="*/ 3586382 w 3595664"/>
              <a:gd name="connsiteY8" fmla="*/ 1893717 h 2362049"/>
              <a:gd name="connsiteX9" fmla="*/ 3564149 w 3595664"/>
              <a:gd name="connsiteY9" fmla="*/ 2032928 h 2362049"/>
              <a:gd name="connsiteX10" fmla="*/ 3559138 w 3595664"/>
              <a:gd name="connsiteY10" fmla="*/ 2064304 h 2362049"/>
              <a:gd name="connsiteX11" fmla="*/ 3514837 w 3595664"/>
              <a:gd name="connsiteY11" fmla="*/ 2228953 h 2362049"/>
              <a:gd name="connsiteX12" fmla="*/ 3463861 w 3595664"/>
              <a:gd name="connsiteY12" fmla="*/ 2362049 h 2362049"/>
              <a:gd name="connsiteX13" fmla="*/ 3454381 w 3595664"/>
              <a:gd name="connsiteY13" fmla="*/ 2337296 h 2362049"/>
              <a:gd name="connsiteX14" fmla="*/ 3288622 w 3595664"/>
              <a:gd name="connsiteY14" fmla="*/ 2045460 h 2362049"/>
              <a:gd name="connsiteX15" fmla="*/ 3215221 w 3595664"/>
              <a:gd name="connsiteY15" fmla="*/ 1951657 h 2362049"/>
              <a:gd name="connsiteX16" fmla="*/ 3185127 w 3595664"/>
              <a:gd name="connsiteY16" fmla="*/ 1913198 h 2362049"/>
              <a:gd name="connsiteX17" fmla="*/ 3069091 w 3595664"/>
              <a:gd name="connsiteY17" fmla="*/ 1791192 h 2362049"/>
              <a:gd name="connsiteX18" fmla="*/ 2964924 w 3595664"/>
              <a:gd name="connsiteY18" fmla="*/ 1700720 h 2362049"/>
              <a:gd name="connsiteX19" fmla="*/ 2941420 w 3595664"/>
              <a:gd name="connsiteY19" fmla="*/ 1680306 h 2362049"/>
              <a:gd name="connsiteX20" fmla="*/ 2497629 w 3595664"/>
              <a:gd name="connsiteY20" fmla="*/ 1422998 h 2362049"/>
              <a:gd name="connsiteX21" fmla="*/ 2369682 w 3595664"/>
              <a:gd name="connsiteY21" fmla="*/ 1378247 h 2362049"/>
              <a:gd name="connsiteX22" fmla="*/ 2332452 w 3595664"/>
              <a:gd name="connsiteY22" fmla="*/ 1365225 h 2362049"/>
              <a:gd name="connsiteX23" fmla="*/ 1797832 w 3595664"/>
              <a:gd name="connsiteY23" fmla="*/ 1287985 h 2362049"/>
              <a:gd name="connsiteX24" fmla="*/ 1263212 w 3595664"/>
              <a:gd name="connsiteY24" fmla="*/ 1365225 h 2362049"/>
              <a:gd name="connsiteX25" fmla="*/ 1198439 w 3595664"/>
              <a:gd name="connsiteY25" fmla="*/ 1387881 h 2362049"/>
              <a:gd name="connsiteX26" fmla="*/ 1098035 w 3595664"/>
              <a:gd name="connsiteY26" fmla="*/ 1422998 h 2362049"/>
              <a:gd name="connsiteX27" fmla="*/ 141283 w 3595664"/>
              <a:gd name="connsiteY27" fmla="*/ 2337296 h 2362049"/>
              <a:gd name="connsiteX28" fmla="*/ 131803 w 3595664"/>
              <a:gd name="connsiteY28" fmla="*/ 2362049 h 2362049"/>
              <a:gd name="connsiteX29" fmla="*/ 80827 w 3595664"/>
              <a:gd name="connsiteY29" fmla="*/ 2228953 h 2362049"/>
              <a:gd name="connsiteX30" fmla="*/ 0 w 3595664"/>
              <a:gd name="connsiteY30" fmla="*/ 1718056 h 2362049"/>
              <a:gd name="connsiteX31" fmla="*/ 1435506 w 3595664"/>
              <a:gd name="connsiteY31" fmla="*/ 34905 h 2362049"/>
              <a:gd name="connsiteX32" fmla="*/ 1548518 w 3595664"/>
              <a:gd name="connsiteY32" fmla="*/ 18423 h 2362049"/>
              <a:gd name="connsiteX33" fmla="*/ 1614014 w 3595664"/>
              <a:gd name="connsiteY33" fmla="*/ 8870 h 2362049"/>
              <a:gd name="connsiteX34" fmla="*/ 1797832 w 3595664"/>
              <a:gd name="connsiteY34" fmla="*/ 0 h 2362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95664" h="2362049">
                <a:moveTo>
                  <a:pt x="1797832" y="0"/>
                </a:moveTo>
                <a:cubicBezTo>
                  <a:pt x="2232232" y="0"/>
                  <a:pt x="2630649" y="147230"/>
                  <a:pt x="2941420" y="392321"/>
                </a:cubicBezTo>
                <a:lnTo>
                  <a:pt x="2964924" y="412735"/>
                </a:lnTo>
                <a:lnTo>
                  <a:pt x="3069091" y="503207"/>
                </a:lnTo>
                <a:cubicBezTo>
                  <a:pt x="3313099" y="736387"/>
                  <a:pt x="3487292" y="1036284"/>
                  <a:pt x="3559138" y="1371808"/>
                </a:cubicBezTo>
                <a:lnTo>
                  <a:pt x="3560166" y="1378247"/>
                </a:lnTo>
                <a:lnTo>
                  <a:pt x="3586382" y="1542395"/>
                </a:lnTo>
                <a:cubicBezTo>
                  <a:pt x="3592520" y="1600151"/>
                  <a:pt x="3595664" y="1658753"/>
                  <a:pt x="3595664" y="1718056"/>
                </a:cubicBezTo>
                <a:cubicBezTo>
                  <a:pt x="3595664" y="1777360"/>
                  <a:pt x="3592520" y="1835961"/>
                  <a:pt x="3586382" y="1893717"/>
                </a:cubicBezTo>
                <a:lnTo>
                  <a:pt x="3564149" y="2032928"/>
                </a:lnTo>
                <a:lnTo>
                  <a:pt x="3559138" y="2064304"/>
                </a:lnTo>
                <a:cubicBezTo>
                  <a:pt x="3547164" y="2120225"/>
                  <a:pt x="3532347" y="2175156"/>
                  <a:pt x="3514837" y="2228953"/>
                </a:cubicBezTo>
                <a:lnTo>
                  <a:pt x="3463861" y="2362049"/>
                </a:lnTo>
                <a:lnTo>
                  <a:pt x="3454381" y="2337296"/>
                </a:lnTo>
                <a:cubicBezTo>
                  <a:pt x="3408894" y="2234524"/>
                  <a:pt x="3353239" y="2136861"/>
                  <a:pt x="3288622" y="2045460"/>
                </a:cubicBezTo>
                <a:lnTo>
                  <a:pt x="3215221" y="1951657"/>
                </a:lnTo>
                <a:lnTo>
                  <a:pt x="3185127" y="1913198"/>
                </a:lnTo>
                <a:cubicBezTo>
                  <a:pt x="3148488" y="1870772"/>
                  <a:pt x="3109759" y="1830056"/>
                  <a:pt x="3069091" y="1791192"/>
                </a:cubicBezTo>
                <a:lnTo>
                  <a:pt x="2964924" y="1700720"/>
                </a:lnTo>
                <a:lnTo>
                  <a:pt x="2941420" y="1680306"/>
                </a:lnTo>
                <a:cubicBezTo>
                  <a:pt x="2808232" y="1575267"/>
                  <a:pt x="2658946" y="1488202"/>
                  <a:pt x="2497629" y="1422998"/>
                </a:cubicBezTo>
                <a:lnTo>
                  <a:pt x="2369682" y="1378247"/>
                </a:lnTo>
                <a:lnTo>
                  <a:pt x="2332452" y="1365225"/>
                </a:lnTo>
                <a:cubicBezTo>
                  <a:pt x="2163566" y="1315027"/>
                  <a:pt x="1984004" y="1287985"/>
                  <a:pt x="1797832" y="1287985"/>
                </a:cubicBezTo>
                <a:cubicBezTo>
                  <a:pt x="1611661" y="1287985"/>
                  <a:pt x="1432098" y="1315027"/>
                  <a:pt x="1263212" y="1365225"/>
                </a:cubicBezTo>
                <a:lnTo>
                  <a:pt x="1198439" y="1387881"/>
                </a:lnTo>
                <a:lnTo>
                  <a:pt x="1098035" y="1422998"/>
                </a:lnTo>
                <a:cubicBezTo>
                  <a:pt x="667856" y="1596875"/>
                  <a:pt x="323233" y="1926206"/>
                  <a:pt x="141283" y="2337296"/>
                </a:cubicBezTo>
                <a:lnTo>
                  <a:pt x="131803" y="2362049"/>
                </a:lnTo>
                <a:lnTo>
                  <a:pt x="80827" y="2228953"/>
                </a:lnTo>
                <a:cubicBezTo>
                  <a:pt x="28298" y="2067561"/>
                  <a:pt x="0" y="1895967"/>
                  <a:pt x="0" y="1718056"/>
                </a:cubicBezTo>
                <a:cubicBezTo>
                  <a:pt x="0" y="887807"/>
                  <a:pt x="616265" y="195107"/>
                  <a:pt x="1435506" y="34905"/>
                </a:cubicBezTo>
                <a:lnTo>
                  <a:pt x="1548518" y="18423"/>
                </a:lnTo>
                <a:lnTo>
                  <a:pt x="1614014" y="8870"/>
                </a:lnTo>
                <a:cubicBezTo>
                  <a:pt x="1674452" y="3005"/>
                  <a:pt x="1735775" y="0"/>
                  <a:pt x="1797832" y="0"/>
                </a:cubicBezTo>
                <a:close/>
              </a:path>
            </a:pathLst>
          </a:custGeom>
          <a:gradFill flip="none" rotWithShape="1">
            <a:gsLst>
              <a:gs pos="29000">
                <a:srgbClr val="054443"/>
              </a:gs>
              <a:gs pos="83000">
                <a:srgbClr val="3B8788"/>
              </a:gs>
              <a:gs pos="100000">
                <a:srgbClr val="71CBC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495C880D-9E74-A09D-F9B9-C37B8A05A9A4}"/>
              </a:ext>
            </a:extLst>
          </p:cNvPr>
          <p:cNvSpPr/>
          <p:nvPr/>
        </p:nvSpPr>
        <p:spPr>
          <a:xfrm>
            <a:off x="8627559" y="6630419"/>
            <a:ext cx="3595664" cy="2362048"/>
          </a:xfrm>
          <a:custGeom>
            <a:avLst/>
            <a:gdLst>
              <a:gd name="connsiteX0" fmla="*/ 131803 w 3595664"/>
              <a:gd name="connsiteY0" fmla="*/ 0 h 2362048"/>
              <a:gd name="connsiteX1" fmla="*/ 141283 w 3595664"/>
              <a:gd name="connsiteY1" fmla="*/ 24752 h 2362048"/>
              <a:gd name="connsiteX2" fmla="*/ 307042 w 3595664"/>
              <a:gd name="connsiteY2" fmla="*/ 316588 h 2362048"/>
              <a:gd name="connsiteX3" fmla="*/ 381426 w 3595664"/>
              <a:gd name="connsiteY3" fmla="*/ 411648 h 2362048"/>
              <a:gd name="connsiteX4" fmla="*/ 410537 w 3595664"/>
              <a:gd name="connsiteY4" fmla="*/ 448850 h 2362048"/>
              <a:gd name="connsiteX5" fmla="*/ 526573 w 3595664"/>
              <a:gd name="connsiteY5" fmla="*/ 570856 h 2362048"/>
              <a:gd name="connsiteX6" fmla="*/ 630740 w 3595664"/>
              <a:gd name="connsiteY6" fmla="*/ 661328 h 2362048"/>
              <a:gd name="connsiteX7" fmla="*/ 654244 w 3595664"/>
              <a:gd name="connsiteY7" fmla="*/ 681742 h 2362048"/>
              <a:gd name="connsiteX8" fmla="*/ 1098035 w 3595664"/>
              <a:gd name="connsiteY8" fmla="*/ 939050 h 2362048"/>
              <a:gd name="connsiteX9" fmla="*/ 1225982 w 3595664"/>
              <a:gd name="connsiteY9" fmla="*/ 983802 h 2362048"/>
              <a:gd name="connsiteX10" fmla="*/ 1263212 w 3595664"/>
              <a:gd name="connsiteY10" fmla="*/ 996823 h 2362048"/>
              <a:gd name="connsiteX11" fmla="*/ 1797832 w 3595664"/>
              <a:gd name="connsiteY11" fmla="*/ 1074063 h 2362048"/>
              <a:gd name="connsiteX12" fmla="*/ 2332452 w 3595664"/>
              <a:gd name="connsiteY12" fmla="*/ 996823 h 2362048"/>
              <a:gd name="connsiteX13" fmla="*/ 2397057 w 3595664"/>
              <a:gd name="connsiteY13" fmla="*/ 974227 h 2362048"/>
              <a:gd name="connsiteX14" fmla="*/ 2497629 w 3595664"/>
              <a:gd name="connsiteY14" fmla="*/ 939050 h 2362048"/>
              <a:gd name="connsiteX15" fmla="*/ 3454381 w 3595664"/>
              <a:gd name="connsiteY15" fmla="*/ 24752 h 2362048"/>
              <a:gd name="connsiteX16" fmla="*/ 3463861 w 3595664"/>
              <a:gd name="connsiteY16" fmla="*/ 0 h 2362048"/>
              <a:gd name="connsiteX17" fmla="*/ 3514837 w 3595664"/>
              <a:gd name="connsiteY17" fmla="*/ 133095 h 2362048"/>
              <a:gd name="connsiteX18" fmla="*/ 3595664 w 3595664"/>
              <a:gd name="connsiteY18" fmla="*/ 643992 h 2362048"/>
              <a:gd name="connsiteX19" fmla="*/ 2160158 w 3595664"/>
              <a:gd name="connsiteY19" fmla="*/ 2327143 h 2362048"/>
              <a:gd name="connsiteX20" fmla="*/ 2048129 w 3595664"/>
              <a:gd name="connsiteY20" fmla="*/ 2343482 h 2362048"/>
              <a:gd name="connsiteX21" fmla="*/ 1981650 w 3595664"/>
              <a:gd name="connsiteY21" fmla="*/ 2353178 h 2362048"/>
              <a:gd name="connsiteX22" fmla="*/ 1797832 w 3595664"/>
              <a:gd name="connsiteY22" fmla="*/ 2362048 h 2362048"/>
              <a:gd name="connsiteX23" fmla="*/ 654244 w 3595664"/>
              <a:gd name="connsiteY23" fmla="*/ 1969727 h 2362048"/>
              <a:gd name="connsiteX24" fmla="*/ 630740 w 3595664"/>
              <a:gd name="connsiteY24" fmla="*/ 1949313 h 2362048"/>
              <a:gd name="connsiteX25" fmla="*/ 526573 w 3595664"/>
              <a:gd name="connsiteY25" fmla="*/ 1858841 h 2362048"/>
              <a:gd name="connsiteX26" fmla="*/ 36526 w 3595664"/>
              <a:gd name="connsiteY26" fmla="*/ 990240 h 2362048"/>
              <a:gd name="connsiteX27" fmla="*/ 35498 w 3595664"/>
              <a:gd name="connsiteY27" fmla="*/ 983802 h 2362048"/>
              <a:gd name="connsiteX28" fmla="*/ 9282 w 3595664"/>
              <a:gd name="connsiteY28" fmla="*/ 819653 h 2362048"/>
              <a:gd name="connsiteX29" fmla="*/ 0 w 3595664"/>
              <a:gd name="connsiteY29" fmla="*/ 643992 h 2362048"/>
              <a:gd name="connsiteX30" fmla="*/ 9282 w 3595664"/>
              <a:gd name="connsiteY30" fmla="*/ 468331 h 2362048"/>
              <a:gd name="connsiteX31" fmla="*/ 31347 w 3595664"/>
              <a:gd name="connsiteY31" fmla="*/ 330175 h 2362048"/>
              <a:gd name="connsiteX32" fmla="*/ 36526 w 3595664"/>
              <a:gd name="connsiteY32" fmla="*/ 297744 h 2362048"/>
              <a:gd name="connsiteX33" fmla="*/ 80827 w 3595664"/>
              <a:gd name="connsiteY33" fmla="*/ 133095 h 236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595664" h="2362048">
                <a:moveTo>
                  <a:pt x="131803" y="0"/>
                </a:moveTo>
                <a:lnTo>
                  <a:pt x="141283" y="24752"/>
                </a:lnTo>
                <a:cubicBezTo>
                  <a:pt x="186770" y="127525"/>
                  <a:pt x="242425" y="225187"/>
                  <a:pt x="307042" y="316588"/>
                </a:cubicBezTo>
                <a:lnTo>
                  <a:pt x="381426" y="411648"/>
                </a:lnTo>
                <a:lnTo>
                  <a:pt x="410537" y="448850"/>
                </a:lnTo>
                <a:cubicBezTo>
                  <a:pt x="447176" y="491276"/>
                  <a:pt x="485905" y="531993"/>
                  <a:pt x="526573" y="570856"/>
                </a:cubicBezTo>
                <a:lnTo>
                  <a:pt x="630740" y="661328"/>
                </a:lnTo>
                <a:lnTo>
                  <a:pt x="654244" y="681742"/>
                </a:lnTo>
                <a:cubicBezTo>
                  <a:pt x="787432" y="786782"/>
                  <a:pt x="936718" y="873846"/>
                  <a:pt x="1098035" y="939050"/>
                </a:cubicBezTo>
                <a:lnTo>
                  <a:pt x="1225982" y="983802"/>
                </a:lnTo>
                <a:lnTo>
                  <a:pt x="1263212" y="996823"/>
                </a:lnTo>
                <a:cubicBezTo>
                  <a:pt x="1432098" y="1047021"/>
                  <a:pt x="1611660" y="1074063"/>
                  <a:pt x="1797832" y="1074063"/>
                </a:cubicBezTo>
                <a:cubicBezTo>
                  <a:pt x="1984004" y="1074063"/>
                  <a:pt x="2163566" y="1047021"/>
                  <a:pt x="2332452" y="996823"/>
                </a:cubicBezTo>
                <a:lnTo>
                  <a:pt x="2397057" y="974227"/>
                </a:lnTo>
                <a:lnTo>
                  <a:pt x="2497629" y="939050"/>
                </a:lnTo>
                <a:cubicBezTo>
                  <a:pt x="2927809" y="765173"/>
                  <a:pt x="3272431" y="435843"/>
                  <a:pt x="3454381" y="24752"/>
                </a:cubicBezTo>
                <a:lnTo>
                  <a:pt x="3463861" y="0"/>
                </a:lnTo>
                <a:lnTo>
                  <a:pt x="3514837" y="133095"/>
                </a:lnTo>
                <a:cubicBezTo>
                  <a:pt x="3567366" y="294487"/>
                  <a:pt x="3595664" y="466082"/>
                  <a:pt x="3595664" y="643992"/>
                </a:cubicBezTo>
                <a:cubicBezTo>
                  <a:pt x="3595664" y="1474241"/>
                  <a:pt x="2979399" y="2166941"/>
                  <a:pt x="2160158" y="2327143"/>
                </a:cubicBezTo>
                <a:lnTo>
                  <a:pt x="2048129" y="2343482"/>
                </a:lnTo>
                <a:lnTo>
                  <a:pt x="1981650" y="2353178"/>
                </a:lnTo>
                <a:cubicBezTo>
                  <a:pt x="1921212" y="2359043"/>
                  <a:pt x="1859889" y="2362048"/>
                  <a:pt x="1797832" y="2362048"/>
                </a:cubicBezTo>
                <a:cubicBezTo>
                  <a:pt x="1363432" y="2362048"/>
                  <a:pt x="965015" y="2214818"/>
                  <a:pt x="654244" y="1969727"/>
                </a:cubicBezTo>
                <a:lnTo>
                  <a:pt x="630740" y="1949313"/>
                </a:lnTo>
                <a:lnTo>
                  <a:pt x="526573" y="1858841"/>
                </a:lnTo>
                <a:cubicBezTo>
                  <a:pt x="282565" y="1625661"/>
                  <a:pt x="108372" y="1325764"/>
                  <a:pt x="36526" y="990240"/>
                </a:cubicBezTo>
                <a:lnTo>
                  <a:pt x="35498" y="983802"/>
                </a:lnTo>
                <a:lnTo>
                  <a:pt x="9282" y="819653"/>
                </a:lnTo>
                <a:cubicBezTo>
                  <a:pt x="3144" y="761897"/>
                  <a:pt x="0" y="703296"/>
                  <a:pt x="0" y="643992"/>
                </a:cubicBezTo>
                <a:cubicBezTo>
                  <a:pt x="0" y="584689"/>
                  <a:pt x="3144" y="526087"/>
                  <a:pt x="9282" y="468331"/>
                </a:cubicBezTo>
                <a:lnTo>
                  <a:pt x="31347" y="330175"/>
                </a:lnTo>
                <a:lnTo>
                  <a:pt x="36526" y="297744"/>
                </a:lnTo>
                <a:cubicBezTo>
                  <a:pt x="48500" y="241823"/>
                  <a:pt x="63317" y="186892"/>
                  <a:pt x="80827" y="133095"/>
                </a:cubicBezTo>
                <a:close/>
              </a:path>
            </a:pathLst>
          </a:custGeom>
          <a:gradFill flip="none" rotWithShape="1">
            <a:gsLst>
              <a:gs pos="29000">
                <a:srgbClr val="054443"/>
              </a:gs>
              <a:gs pos="83000">
                <a:srgbClr val="3B8788"/>
              </a:gs>
              <a:gs pos="100000">
                <a:srgbClr val="71CBC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73993023-AF1B-DABF-BBF7-841E3B774C1B}"/>
              </a:ext>
            </a:extLst>
          </p:cNvPr>
          <p:cNvSpPr/>
          <p:nvPr/>
        </p:nvSpPr>
        <p:spPr>
          <a:xfrm>
            <a:off x="7841893" y="3624377"/>
            <a:ext cx="3214238" cy="3417690"/>
          </a:xfrm>
          <a:custGeom>
            <a:avLst/>
            <a:gdLst>
              <a:gd name="connsiteX0" fmla="*/ 1416406 w 3214238"/>
              <a:gd name="connsiteY0" fmla="*/ 0 h 3417690"/>
              <a:gd name="connsiteX1" fmla="*/ 2803701 w 3214238"/>
              <a:gd name="connsiteY1" fmla="*/ 625213 h 3417690"/>
              <a:gd name="connsiteX2" fmla="*/ 2832812 w 3214238"/>
              <a:gd name="connsiteY2" fmla="*/ 662416 h 3417690"/>
              <a:gd name="connsiteX3" fmla="*/ 2907196 w 3214238"/>
              <a:gd name="connsiteY3" fmla="*/ 757475 h 3417690"/>
              <a:gd name="connsiteX4" fmla="*/ 3214238 w 3214238"/>
              <a:gd name="connsiteY4" fmla="*/ 1718056 h 3417690"/>
              <a:gd name="connsiteX5" fmla="*/ 3204956 w 3214238"/>
              <a:gd name="connsiteY5" fmla="*/ 1893717 h 3417690"/>
              <a:gd name="connsiteX6" fmla="*/ 3182891 w 3214238"/>
              <a:gd name="connsiteY6" fmla="*/ 2031874 h 3417690"/>
              <a:gd name="connsiteX7" fmla="*/ 3177712 w 3214238"/>
              <a:gd name="connsiteY7" fmla="*/ 2064304 h 3417690"/>
              <a:gd name="connsiteX8" fmla="*/ 2687665 w 3214238"/>
              <a:gd name="connsiteY8" fmla="*/ 2932905 h 3417690"/>
              <a:gd name="connsiteX9" fmla="*/ 2602817 w 3214238"/>
              <a:gd name="connsiteY9" fmla="*/ 3006598 h 3417690"/>
              <a:gd name="connsiteX10" fmla="*/ 2559994 w 3214238"/>
              <a:gd name="connsiteY10" fmla="*/ 3043791 h 3417690"/>
              <a:gd name="connsiteX11" fmla="*/ 2116203 w 3214238"/>
              <a:gd name="connsiteY11" fmla="*/ 3301099 h 3417690"/>
              <a:gd name="connsiteX12" fmla="*/ 2015799 w 3214238"/>
              <a:gd name="connsiteY12" fmla="*/ 3336217 h 3417690"/>
              <a:gd name="connsiteX13" fmla="*/ 1951026 w 3214238"/>
              <a:gd name="connsiteY13" fmla="*/ 3358872 h 3417690"/>
              <a:gd name="connsiteX14" fmla="*/ 1778732 w 3214238"/>
              <a:gd name="connsiteY14" fmla="*/ 3401207 h 3417690"/>
              <a:gd name="connsiteX15" fmla="*/ 1665720 w 3214238"/>
              <a:gd name="connsiteY15" fmla="*/ 3417690 h 3417690"/>
              <a:gd name="connsiteX16" fmla="*/ 1740104 w 3214238"/>
              <a:gd name="connsiteY16" fmla="*/ 3322630 h 3417690"/>
              <a:gd name="connsiteX17" fmla="*/ 1905863 w 3214238"/>
              <a:gd name="connsiteY17" fmla="*/ 3030794 h 3417690"/>
              <a:gd name="connsiteX18" fmla="*/ 1915343 w 3214238"/>
              <a:gd name="connsiteY18" fmla="*/ 3006042 h 3417690"/>
              <a:gd name="connsiteX19" fmla="*/ 1966319 w 3214238"/>
              <a:gd name="connsiteY19" fmla="*/ 2872946 h 3417690"/>
              <a:gd name="connsiteX20" fmla="*/ 2010620 w 3214238"/>
              <a:gd name="connsiteY20" fmla="*/ 2708297 h 3417690"/>
              <a:gd name="connsiteX21" fmla="*/ 2015631 w 3214238"/>
              <a:gd name="connsiteY21" fmla="*/ 2676921 h 3417690"/>
              <a:gd name="connsiteX22" fmla="*/ 2037864 w 3214238"/>
              <a:gd name="connsiteY22" fmla="*/ 2537710 h 3417690"/>
              <a:gd name="connsiteX23" fmla="*/ 2047146 w 3214238"/>
              <a:gd name="connsiteY23" fmla="*/ 2362049 h 3417690"/>
              <a:gd name="connsiteX24" fmla="*/ 2037864 w 3214238"/>
              <a:gd name="connsiteY24" fmla="*/ 2186388 h 3417690"/>
              <a:gd name="connsiteX25" fmla="*/ 2011648 w 3214238"/>
              <a:gd name="connsiteY25" fmla="*/ 2022240 h 3417690"/>
              <a:gd name="connsiteX26" fmla="*/ 2010620 w 3214238"/>
              <a:gd name="connsiteY26" fmla="*/ 2015801 h 3417690"/>
              <a:gd name="connsiteX27" fmla="*/ 1520573 w 3214238"/>
              <a:gd name="connsiteY27" fmla="*/ 1147200 h 3417690"/>
              <a:gd name="connsiteX28" fmla="*/ 1416406 w 3214238"/>
              <a:gd name="connsiteY28" fmla="*/ 1056728 h 3417690"/>
              <a:gd name="connsiteX29" fmla="*/ 1392902 w 3214238"/>
              <a:gd name="connsiteY29" fmla="*/ 1036314 h 3417690"/>
              <a:gd name="connsiteX30" fmla="*/ 249314 w 3214238"/>
              <a:gd name="connsiteY30" fmla="*/ 643993 h 3417690"/>
              <a:gd name="connsiteX31" fmla="*/ 65496 w 3214238"/>
              <a:gd name="connsiteY31" fmla="*/ 652863 h 3417690"/>
              <a:gd name="connsiteX32" fmla="*/ 0 w 3214238"/>
              <a:gd name="connsiteY32" fmla="*/ 662416 h 3417690"/>
              <a:gd name="connsiteX33" fmla="*/ 29111 w 3214238"/>
              <a:gd name="connsiteY33" fmla="*/ 625213 h 3417690"/>
              <a:gd name="connsiteX34" fmla="*/ 1416406 w 3214238"/>
              <a:gd name="connsiteY34" fmla="*/ 0 h 3417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214238" h="3417690">
                <a:moveTo>
                  <a:pt x="1416406" y="0"/>
                </a:moveTo>
                <a:cubicBezTo>
                  <a:pt x="1974921" y="0"/>
                  <a:pt x="2473952" y="243380"/>
                  <a:pt x="2803701" y="625213"/>
                </a:cubicBezTo>
                <a:lnTo>
                  <a:pt x="2832812" y="662416"/>
                </a:lnTo>
                <a:lnTo>
                  <a:pt x="2907196" y="757475"/>
                </a:lnTo>
                <a:cubicBezTo>
                  <a:pt x="3101047" y="1031678"/>
                  <a:pt x="3214238" y="1362235"/>
                  <a:pt x="3214238" y="1718056"/>
                </a:cubicBezTo>
                <a:cubicBezTo>
                  <a:pt x="3214238" y="1777360"/>
                  <a:pt x="3211094" y="1835961"/>
                  <a:pt x="3204956" y="1893717"/>
                </a:cubicBezTo>
                <a:lnTo>
                  <a:pt x="3182891" y="2031874"/>
                </a:lnTo>
                <a:lnTo>
                  <a:pt x="3177712" y="2064304"/>
                </a:lnTo>
                <a:cubicBezTo>
                  <a:pt x="3105866" y="2399828"/>
                  <a:pt x="2931673" y="2699725"/>
                  <a:pt x="2687665" y="2932905"/>
                </a:cubicBezTo>
                <a:lnTo>
                  <a:pt x="2602817" y="3006598"/>
                </a:lnTo>
                <a:lnTo>
                  <a:pt x="2559994" y="3043791"/>
                </a:lnTo>
                <a:cubicBezTo>
                  <a:pt x="2426806" y="3148831"/>
                  <a:pt x="2277520" y="3235895"/>
                  <a:pt x="2116203" y="3301099"/>
                </a:cubicBezTo>
                <a:lnTo>
                  <a:pt x="2015799" y="3336217"/>
                </a:lnTo>
                <a:lnTo>
                  <a:pt x="1951026" y="3358872"/>
                </a:lnTo>
                <a:cubicBezTo>
                  <a:pt x="1894731" y="3375605"/>
                  <a:pt x="1837249" y="3389764"/>
                  <a:pt x="1778732" y="3401207"/>
                </a:cubicBezTo>
                <a:lnTo>
                  <a:pt x="1665720" y="3417690"/>
                </a:lnTo>
                <a:lnTo>
                  <a:pt x="1740104" y="3322630"/>
                </a:lnTo>
                <a:cubicBezTo>
                  <a:pt x="1804721" y="3231229"/>
                  <a:pt x="1860376" y="3133567"/>
                  <a:pt x="1905863" y="3030794"/>
                </a:cubicBezTo>
                <a:lnTo>
                  <a:pt x="1915343" y="3006042"/>
                </a:lnTo>
                <a:lnTo>
                  <a:pt x="1966319" y="2872946"/>
                </a:lnTo>
                <a:cubicBezTo>
                  <a:pt x="1983829" y="2819149"/>
                  <a:pt x="1998646" y="2764218"/>
                  <a:pt x="2010620" y="2708297"/>
                </a:cubicBezTo>
                <a:lnTo>
                  <a:pt x="2015631" y="2676921"/>
                </a:lnTo>
                <a:lnTo>
                  <a:pt x="2037864" y="2537710"/>
                </a:lnTo>
                <a:cubicBezTo>
                  <a:pt x="2044002" y="2479954"/>
                  <a:pt x="2047146" y="2421353"/>
                  <a:pt x="2047146" y="2362049"/>
                </a:cubicBezTo>
                <a:cubicBezTo>
                  <a:pt x="2047146" y="2302746"/>
                  <a:pt x="2044002" y="2244144"/>
                  <a:pt x="2037864" y="2186388"/>
                </a:cubicBezTo>
                <a:lnTo>
                  <a:pt x="2011648" y="2022240"/>
                </a:lnTo>
                <a:lnTo>
                  <a:pt x="2010620" y="2015801"/>
                </a:lnTo>
                <a:cubicBezTo>
                  <a:pt x="1938774" y="1680277"/>
                  <a:pt x="1764581" y="1380380"/>
                  <a:pt x="1520573" y="1147200"/>
                </a:cubicBezTo>
                <a:lnTo>
                  <a:pt x="1416406" y="1056728"/>
                </a:lnTo>
                <a:lnTo>
                  <a:pt x="1392902" y="1036314"/>
                </a:lnTo>
                <a:cubicBezTo>
                  <a:pt x="1082131" y="791223"/>
                  <a:pt x="683714" y="643993"/>
                  <a:pt x="249314" y="643993"/>
                </a:cubicBezTo>
                <a:cubicBezTo>
                  <a:pt x="187257" y="643993"/>
                  <a:pt x="125934" y="646998"/>
                  <a:pt x="65496" y="652863"/>
                </a:cubicBezTo>
                <a:lnTo>
                  <a:pt x="0" y="662416"/>
                </a:lnTo>
                <a:lnTo>
                  <a:pt x="29111" y="625213"/>
                </a:lnTo>
                <a:cubicBezTo>
                  <a:pt x="358861" y="243380"/>
                  <a:pt x="857891" y="0"/>
                  <a:pt x="1416406" y="0"/>
                </a:cubicBezTo>
                <a:close/>
              </a:path>
            </a:pathLst>
          </a:custGeom>
          <a:gradFill flip="none" rotWithShape="1">
            <a:gsLst>
              <a:gs pos="29000">
                <a:srgbClr val="054443"/>
              </a:gs>
              <a:gs pos="83000">
                <a:srgbClr val="3B8788"/>
              </a:gs>
              <a:gs pos="100000">
                <a:srgbClr val="71CBC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C19B08CB-D5EE-BD52-674E-C473CB9A9FE2}"/>
              </a:ext>
            </a:extLst>
          </p:cNvPr>
          <p:cNvSpPr/>
          <p:nvPr/>
        </p:nvSpPr>
        <p:spPr>
          <a:xfrm>
            <a:off x="9008986" y="4286793"/>
            <a:ext cx="3214238" cy="3417689"/>
          </a:xfrm>
          <a:custGeom>
            <a:avLst/>
            <a:gdLst>
              <a:gd name="connsiteX0" fmla="*/ 1665720 w 3214238"/>
              <a:gd name="connsiteY0" fmla="*/ 0 h 3417689"/>
              <a:gd name="connsiteX1" fmla="*/ 1778732 w 3214238"/>
              <a:gd name="connsiteY1" fmla="*/ 16482 h 3417689"/>
              <a:gd name="connsiteX2" fmla="*/ 3214238 w 3214238"/>
              <a:gd name="connsiteY2" fmla="*/ 1699633 h 3417689"/>
              <a:gd name="connsiteX3" fmla="*/ 3133411 w 3214238"/>
              <a:gd name="connsiteY3" fmla="*/ 2210530 h 3417689"/>
              <a:gd name="connsiteX4" fmla="*/ 3082435 w 3214238"/>
              <a:gd name="connsiteY4" fmla="*/ 2343626 h 3417689"/>
              <a:gd name="connsiteX5" fmla="*/ 3072955 w 3214238"/>
              <a:gd name="connsiteY5" fmla="*/ 2368378 h 3417689"/>
              <a:gd name="connsiteX6" fmla="*/ 2116203 w 3214238"/>
              <a:gd name="connsiteY6" fmla="*/ 3282676 h 3417689"/>
              <a:gd name="connsiteX7" fmla="*/ 2015631 w 3214238"/>
              <a:gd name="connsiteY7" fmla="*/ 3317853 h 3417689"/>
              <a:gd name="connsiteX8" fmla="*/ 1951026 w 3214238"/>
              <a:gd name="connsiteY8" fmla="*/ 3340449 h 3417689"/>
              <a:gd name="connsiteX9" fmla="*/ 1416406 w 3214238"/>
              <a:gd name="connsiteY9" fmla="*/ 3417689 h 3417689"/>
              <a:gd name="connsiteX10" fmla="*/ 881786 w 3214238"/>
              <a:gd name="connsiteY10" fmla="*/ 3340449 h 3417689"/>
              <a:gd name="connsiteX11" fmla="*/ 844556 w 3214238"/>
              <a:gd name="connsiteY11" fmla="*/ 3327428 h 3417689"/>
              <a:gd name="connsiteX12" fmla="*/ 716609 w 3214238"/>
              <a:gd name="connsiteY12" fmla="*/ 3282676 h 3417689"/>
              <a:gd name="connsiteX13" fmla="*/ 272818 w 3214238"/>
              <a:gd name="connsiteY13" fmla="*/ 3025368 h 3417689"/>
              <a:gd name="connsiteX14" fmla="*/ 249314 w 3214238"/>
              <a:gd name="connsiteY14" fmla="*/ 3004954 h 3417689"/>
              <a:gd name="connsiteX15" fmla="*/ 145147 w 3214238"/>
              <a:gd name="connsiteY15" fmla="*/ 2914482 h 3417689"/>
              <a:gd name="connsiteX16" fmla="*/ 29111 w 3214238"/>
              <a:gd name="connsiteY16" fmla="*/ 2792476 h 3417689"/>
              <a:gd name="connsiteX17" fmla="*/ 0 w 3214238"/>
              <a:gd name="connsiteY17" fmla="*/ 2755274 h 3417689"/>
              <a:gd name="connsiteX18" fmla="*/ 65496 w 3214238"/>
              <a:gd name="connsiteY18" fmla="*/ 2764826 h 3417689"/>
              <a:gd name="connsiteX19" fmla="*/ 249314 w 3214238"/>
              <a:gd name="connsiteY19" fmla="*/ 2773696 h 3417689"/>
              <a:gd name="connsiteX20" fmla="*/ 433132 w 3214238"/>
              <a:gd name="connsiteY20" fmla="*/ 2764826 h 3417689"/>
              <a:gd name="connsiteX21" fmla="*/ 498628 w 3214238"/>
              <a:gd name="connsiteY21" fmla="*/ 2755274 h 3417689"/>
              <a:gd name="connsiteX22" fmla="*/ 611640 w 3214238"/>
              <a:gd name="connsiteY22" fmla="*/ 2738791 h 3417689"/>
              <a:gd name="connsiteX23" fmla="*/ 783934 w 3214238"/>
              <a:gd name="connsiteY23" fmla="*/ 2696456 h 3417689"/>
              <a:gd name="connsiteX24" fmla="*/ 848707 w 3214238"/>
              <a:gd name="connsiteY24" fmla="*/ 2673801 h 3417689"/>
              <a:gd name="connsiteX25" fmla="*/ 949111 w 3214238"/>
              <a:gd name="connsiteY25" fmla="*/ 2638683 h 3417689"/>
              <a:gd name="connsiteX26" fmla="*/ 1392902 w 3214238"/>
              <a:gd name="connsiteY26" fmla="*/ 2381375 h 3417689"/>
              <a:gd name="connsiteX27" fmla="*/ 1435725 w 3214238"/>
              <a:gd name="connsiteY27" fmla="*/ 2344182 h 3417689"/>
              <a:gd name="connsiteX28" fmla="*/ 1520573 w 3214238"/>
              <a:gd name="connsiteY28" fmla="*/ 2270489 h 3417689"/>
              <a:gd name="connsiteX29" fmla="*/ 2010620 w 3214238"/>
              <a:gd name="connsiteY29" fmla="*/ 1401888 h 3417689"/>
              <a:gd name="connsiteX30" fmla="*/ 2015799 w 3214238"/>
              <a:gd name="connsiteY30" fmla="*/ 1369458 h 3417689"/>
              <a:gd name="connsiteX31" fmla="*/ 2037864 w 3214238"/>
              <a:gd name="connsiteY31" fmla="*/ 1231301 h 3417689"/>
              <a:gd name="connsiteX32" fmla="*/ 2047146 w 3214238"/>
              <a:gd name="connsiteY32" fmla="*/ 1055640 h 3417689"/>
              <a:gd name="connsiteX33" fmla="*/ 1740104 w 3214238"/>
              <a:gd name="connsiteY33" fmla="*/ 95059 h 3417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14238" h="3417689">
                <a:moveTo>
                  <a:pt x="1665720" y="0"/>
                </a:moveTo>
                <a:lnTo>
                  <a:pt x="1778732" y="16482"/>
                </a:lnTo>
                <a:cubicBezTo>
                  <a:pt x="2597973" y="176684"/>
                  <a:pt x="3214238" y="869384"/>
                  <a:pt x="3214238" y="1699633"/>
                </a:cubicBezTo>
                <a:cubicBezTo>
                  <a:pt x="3214238" y="1877544"/>
                  <a:pt x="3185940" y="2049138"/>
                  <a:pt x="3133411" y="2210530"/>
                </a:cubicBezTo>
                <a:lnTo>
                  <a:pt x="3082435" y="2343626"/>
                </a:lnTo>
                <a:lnTo>
                  <a:pt x="3072955" y="2368378"/>
                </a:lnTo>
                <a:cubicBezTo>
                  <a:pt x="2891005" y="2779469"/>
                  <a:pt x="2546383" y="3108799"/>
                  <a:pt x="2116203" y="3282676"/>
                </a:cubicBezTo>
                <a:lnTo>
                  <a:pt x="2015631" y="3317853"/>
                </a:lnTo>
                <a:lnTo>
                  <a:pt x="1951026" y="3340449"/>
                </a:lnTo>
                <a:cubicBezTo>
                  <a:pt x="1782140" y="3390647"/>
                  <a:pt x="1602578" y="3417689"/>
                  <a:pt x="1416406" y="3417689"/>
                </a:cubicBezTo>
                <a:cubicBezTo>
                  <a:pt x="1230234" y="3417689"/>
                  <a:pt x="1050672" y="3390647"/>
                  <a:pt x="881786" y="3340449"/>
                </a:cubicBezTo>
                <a:lnTo>
                  <a:pt x="844556" y="3327428"/>
                </a:lnTo>
                <a:lnTo>
                  <a:pt x="716609" y="3282676"/>
                </a:lnTo>
                <a:cubicBezTo>
                  <a:pt x="555292" y="3217472"/>
                  <a:pt x="406006" y="3130408"/>
                  <a:pt x="272818" y="3025368"/>
                </a:cubicBezTo>
                <a:lnTo>
                  <a:pt x="249314" y="3004954"/>
                </a:lnTo>
                <a:lnTo>
                  <a:pt x="145147" y="2914482"/>
                </a:lnTo>
                <a:cubicBezTo>
                  <a:pt x="104479" y="2875619"/>
                  <a:pt x="65750" y="2834902"/>
                  <a:pt x="29111" y="2792476"/>
                </a:cubicBezTo>
                <a:lnTo>
                  <a:pt x="0" y="2755274"/>
                </a:lnTo>
                <a:lnTo>
                  <a:pt x="65496" y="2764826"/>
                </a:lnTo>
                <a:cubicBezTo>
                  <a:pt x="125934" y="2770692"/>
                  <a:pt x="187257" y="2773696"/>
                  <a:pt x="249314" y="2773696"/>
                </a:cubicBezTo>
                <a:cubicBezTo>
                  <a:pt x="311371" y="2773696"/>
                  <a:pt x="372694" y="2770692"/>
                  <a:pt x="433132" y="2764826"/>
                </a:cubicBezTo>
                <a:lnTo>
                  <a:pt x="498628" y="2755274"/>
                </a:lnTo>
                <a:lnTo>
                  <a:pt x="611640" y="2738791"/>
                </a:lnTo>
                <a:cubicBezTo>
                  <a:pt x="670157" y="2727348"/>
                  <a:pt x="727639" y="2713189"/>
                  <a:pt x="783934" y="2696456"/>
                </a:cubicBezTo>
                <a:lnTo>
                  <a:pt x="848707" y="2673801"/>
                </a:lnTo>
                <a:lnTo>
                  <a:pt x="949111" y="2638683"/>
                </a:lnTo>
                <a:cubicBezTo>
                  <a:pt x="1110428" y="2573479"/>
                  <a:pt x="1259714" y="2486415"/>
                  <a:pt x="1392902" y="2381375"/>
                </a:cubicBezTo>
                <a:lnTo>
                  <a:pt x="1435725" y="2344182"/>
                </a:lnTo>
                <a:lnTo>
                  <a:pt x="1520573" y="2270489"/>
                </a:lnTo>
                <a:cubicBezTo>
                  <a:pt x="1764581" y="2037309"/>
                  <a:pt x="1938774" y="1737412"/>
                  <a:pt x="2010620" y="1401888"/>
                </a:cubicBezTo>
                <a:lnTo>
                  <a:pt x="2015799" y="1369458"/>
                </a:lnTo>
                <a:lnTo>
                  <a:pt x="2037864" y="1231301"/>
                </a:lnTo>
                <a:cubicBezTo>
                  <a:pt x="2044002" y="1173545"/>
                  <a:pt x="2047146" y="1114944"/>
                  <a:pt x="2047146" y="1055640"/>
                </a:cubicBezTo>
                <a:cubicBezTo>
                  <a:pt x="2047146" y="699819"/>
                  <a:pt x="1933955" y="369262"/>
                  <a:pt x="1740104" y="95059"/>
                </a:cubicBezTo>
                <a:close/>
              </a:path>
            </a:pathLst>
          </a:custGeom>
          <a:gradFill flip="none" rotWithShape="1">
            <a:gsLst>
              <a:gs pos="29000">
                <a:srgbClr val="054443"/>
              </a:gs>
              <a:gs pos="83000">
                <a:srgbClr val="3B8788"/>
              </a:gs>
              <a:gs pos="100000">
                <a:srgbClr val="71CBC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EA8C3CA-D866-A297-3C54-615FA5FA6F5C}"/>
              </a:ext>
            </a:extLst>
          </p:cNvPr>
          <p:cNvSpPr txBox="1"/>
          <p:nvPr/>
        </p:nvSpPr>
        <p:spPr>
          <a:xfrm>
            <a:off x="619604" y="4006605"/>
            <a:ext cx="40859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28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Teacher remains final decision-maker</a:t>
            </a:r>
          </a:p>
          <a:p>
            <a:endParaRPr lang="en-IN" sz="2800" dirty="0">
              <a:solidFill>
                <a:srgbClr val="054443"/>
              </a:solidFill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E924E6E-1793-617C-DF2A-F85E05245270}"/>
              </a:ext>
            </a:extLst>
          </p:cNvPr>
          <p:cNvSpPr txBox="1"/>
          <p:nvPr/>
        </p:nvSpPr>
        <p:spPr>
          <a:xfrm>
            <a:off x="269584" y="5784188"/>
            <a:ext cx="4556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AI provides suggestions, not decisions</a:t>
            </a:r>
            <a:endParaRPr lang="en-IN" sz="2800" dirty="0">
              <a:solidFill>
                <a:srgbClr val="054443"/>
              </a:solidFill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BBD21C4-6F3F-8C38-5B33-DE176D859632}"/>
              </a:ext>
            </a:extLst>
          </p:cNvPr>
          <p:cNvSpPr txBox="1"/>
          <p:nvPr/>
        </p:nvSpPr>
        <p:spPr>
          <a:xfrm>
            <a:off x="835038" y="7956254"/>
            <a:ext cx="40859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8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Student data is fully protected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1E8CC3E-F48F-F162-D98E-FC3A9C9B9D14}"/>
              </a:ext>
            </a:extLst>
          </p:cNvPr>
          <p:cNvSpPr txBox="1"/>
          <p:nvPr/>
        </p:nvSpPr>
        <p:spPr>
          <a:xfrm>
            <a:off x="13583869" y="4043986"/>
            <a:ext cx="40859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Minimal and secure data collection</a:t>
            </a:r>
            <a:endParaRPr lang="en-IN" sz="2800" dirty="0">
              <a:solidFill>
                <a:srgbClr val="054443"/>
              </a:solidFill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F138118C-A8D8-6703-153C-163B7E4A0E5D}"/>
              </a:ext>
            </a:extLst>
          </p:cNvPr>
          <p:cNvSpPr txBox="1"/>
          <p:nvPr/>
        </p:nvSpPr>
        <p:spPr>
          <a:xfrm>
            <a:off x="13758482" y="5784188"/>
            <a:ext cx="43878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8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Transparent AI reasoning and outputs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295DB74-CA97-5FF9-C8F3-B0DA7A7FE59F}"/>
              </a:ext>
            </a:extLst>
          </p:cNvPr>
          <p:cNvSpPr txBox="1"/>
          <p:nvPr/>
        </p:nvSpPr>
        <p:spPr>
          <a:xfrm>
            <a:off x="13868400" y="7853259"/>
            <a:ext cx="4431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Regular system monitoring and audits</a:t>
            </a:r>
            <a:endParaRPr lang="en-IN" sz="2800" dirty="0">
              <a:solidFill>
                <a:srgbClr val="054443"/>
              </a:solidFill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91BAA6EB-143A-CF02-5CDA-8CD654A9AB34}"/>
              </a:ext>
            </a:extLst>
          </p:cNvPr>
          <p:cNvSpPr txBox="1"/>
          <p:nvPr/>
        </p:nvSpPr>
        <p:spPr>
          <a:xfrm>
            <a:off x="4715741" y="3905445"/>
            <a:ext cx="13835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8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1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90C59A68-B531-3AD6-5E02-DA26408028BD}"/>
              </a:ext>
            </a:extLst>
          </p:cNvPr>
          <p:cNvSpPr txBox="1"/>
          <p:nvPr/>
        </p:nvSpPr>
        <p:spPr>
          <a:xfrm>
            <a:off x="4750360" y="5721497"/>
            <a:ext cx="13835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8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2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793663A-A1FD-96D5-891C-EF681836B7EF}"/>
              </a:ext>
            </a:extLst>
          </p:cNvPr>
          <p:cNvSpPr txBox="1"/>
          <p:nvPr/>
        </p:nvSpPr>
        <p:spPr>
          <a:xfrm>
            <a:off x="4899879" y="7867610"/>
            <a:ext cx="13835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8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3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C913799-918D-CFB2-7952-A62D9810B6D9}"/>
              </a:ext>
            </a:extLst>
          </p:cNvPr>
          <p:cNvSpPr txBox="1"/>
          <p:nvPr/>
        </p:nvSpPr>
        <p:spPr>
          <a:xfrm>
            <a:off x="12753710" y="3951518"/>
            <a:ext cx="13835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8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4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9984C8EA-AB05-BF10-AE4F-C0B5538FE305}"/>
              </a:ext>
            </a:extLst>
          </p:cNvPr>
          <p:cNvSpPr txBox="1"/>
          <p:nvPr/>
        </p:nvSpPr>
        <p:spPr>
          <a:xfrm>
            <a:off x="12843947" y="5781453"/>
            <a:ext cx="13835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8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5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ED15558C-D442-2AFD-5489-62E71CF68F1A}"/>
              </a:ext>
            </a:extLst>
          </p:cNvPr>
          <p:cNvSpPr txBox="1"/>
          <p:nvPr/>
        </p:nvSpPr>
        <p:spPr>
          <a:xfrm>
            <a:off x="12986194" y="7808739"/>
            <a:ext cx="13835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8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6</a:t>
            </a:r>
          </a:p>
        </p:txBody>
      </p:sp>
      <p:pic>
        <p:nvPicPr>
          <p:cNvPr id="131" name="Graphic 130" descr="Eye">
            <a:extLst>
              <a:ext uri="{FF2B5EF4-FFF2-40B4-BE49-F238E27FC236}">
                <a16:creationId xmlns:a16="http://schemas.microsoft.com/office/drawing/2014/main" id="{9A0AD106-7A7A-31A5-A1EA-73CEB9F74CEC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0813524" y="7685991"/>
            <a:ext cx="914400" cy="914400"/>
          </a:xfrm>
          <a:prstGeom prst="rect">
            <a:avLst/>
          </a:prstGeom>
        </p:spPr>
      </p:pic>
      <p:pic>
        <p:nvPicPr>
          <p:cNvPr id="133" name="Graphic 132" descr="Magnifying glass">
            <a:extLst>
              <a:ext uri="{FF2B5EF4-FFF2-40B4-BE49-F238E27FC236}">
                <a16:creationId xmlns:a16="http://schemas.microsoft.com/office/drawing/2014/main" id="{453EDED4-4F14-4897-0C4D-7A040202A52B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1215689" y="5190513"/>
            <a:ext cx="811653" cy="811653"/>
          </a:xfrm>
          <a:prstGeom prst="rect">
            <a:avLst/>
          </a:prstGeom>
        </p:spPr>
      </p:pic>
      <p:pic>
        <p:nvPicPr>
          <p:cNvPr id="135" name="Graphic 134" descr="Lock">
            <a:extLst>
              <a:ext uri="{FF2B5EF4-FFF2-40B4-BE49-F238E27FC236}">
                <a16:creationId xmlns:a16="http://schemas.microsoft.com/office/drawing/2014/main" id="{17334F1D-24D2-CB3B-93D7-B61D2F2EC71B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6461533" y="7045355"/>
            <a:ext cx="854625" cy="854625"/>
          </a:xfrm>
          <a:prstGeom prst="rect">
            <a:avLst/>
          </a:prstGeom>
        </p:spPr>
      </p:pic>
      <p:pic>
        <p:nvPicPr>
          <p:cNvPr id="138" name="Graphic 137" descr="Open folder">
            <a:extLst>
              <a:ext uri="{FF2B5EF4-FFF2-40B4-BE49-F238E27FC236}">
                <a16:creationId xmlns:a16="http://schemas.microsoft.com/office/drawing/2014/main" id="{5190708C-9572-11CC-B27B-305A05560C40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8718915" y="8673204"/>
            <a:ext cx="858600" cy="858600"/>
          </a:xfrm>
          <a:prstGeom prst="rect">
            <a:avLst/>
          </a:prstGeom>
        </p:spPr>
      </p:pic>
      <p:pic>
        <p:nvPicPr>
          <p:cNvPr id="140" name="Graphic 139" descr="Classroom">
            <a:extLst>
              <a:ext uri="{FF2B5EF4-FFF2-40B4-BE49-F238E27FC236}">
                <a16:creationId xmlns:a16="http://schemas.microsoft.com/office/drawing/2014/main" id="{E55C9795-DF25-D967-4F0A-F8D38BD5C97E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9082853" y="3722374"/>
            <a:ext cx="782954" cy="782954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3039ACD0-8C2B-B595-CDED-9661C23A62ED}"/>
              </a:ext>
            </a:extLst>
          </p:cNvPr>
          <p:cNvPicPr>
            <a:picLocks noChangeAspect="1"/>
          </p:cNvPicPr>
          <p:nvPr/>
        </p:nvPicPr>
        <p:blipFill>
          <a:blip r:embed="rId28">
            <a:grayscl/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346" b="89720" l="8455" r="89796">
                        <a14:foregroundMark x1="45190" y1="9657" x2="45190" y2="9657"/>
                        <a14:foregroundMark x1="32653" y1="37383" x2="32653" y2="37383"/>
                        <a14:foregroundMark x1="55394" y1="36137" x2="55394" y2="36137"/>
                        <a14:foregroundMark x1="81633" y1="33956" x2="81633" y2="33956"/>
                        <a14:foregroundMark x1="8455" y1="31776" x2="8455" y2="317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3495" y="5000854"/>
            <a:ext cx="912436" cy="85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975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EAFFB-8103-7A42-490B-4CBEF8893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237FDC4-A494-151F-F30B-3E6D5E277B69}"/>
              </a:ext>
            </a:extLst>
          </p:cNvPr>
          <p:cNvGrpSpPr/>
          <p:nvPr/>
        </p:nvGrpSpPr>
        <p:grpSpPr>
          <a:xfrm>
            <a:off x="-10160" y="1650177"/>
            <a:ext cx="19050000" cy="8661368"/>
            <a:chOff x="0" y="0"/>
            <a:chExt cx="25400000" cy="11548490"/>
          </a:xfrm>
          <a:solidFill>
            <a:srgbClr val="71CBCD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41EDC9E-A816-871C-41D2-57BAFB4058C6}"/>
                </a:ext>
              </a:extLst>
            </p:cNvPr>
            <p:cNvSpPr/>
            <p:nvPr/>
          </p:nvSpPr>
          <p:spPr>
            <a:xfrm>
              <a:off x="0" y="0"/>
              <a:ext cx="25400000" cy="11548490"/>
            </a:xfrm>
            <a:custGeom>
              <a:avLst/>
              <a:gdLst/>
              <a:ahLst/>
              <a:cxnLst/>
              <a:rect l="l" t="t" r="r" b="b"/>
              <a:pathLst>
                <a:path w="25400000" h="11548490">
                  <a:moveTo>
                    <a:pt x="25400000" y="0"/>
                  </a:moveTo>
                  <a:lnTo>
                    <a:pt x="0" y="0"/>
                  </a:lnTo>
                  <a:lnTo>
                    <a:pt x="0" y="11548490"/>
                  </a:lnTo>
                  <a:lnTo>
                    <a:pt x="25400000" y="11548490"/>
                  </a:lnTo>
                  <a:lnTo>
                    <a:pt x="25400000" y="0"/>
                  </a:lnTo>
                  <a:close/>
                </a:path>
              </a:pathLst>
            </a:custGeom>
            <a:grpFill/>
            <a:ln cap="sq">
              <a:solidFill>
                <a:srgbClr val="71CBCD"/>
              </a:solidFill>
              <a:prstDash val="solid"/>
              <a:miter/>
            </a:ln>
          </p:spPr>
          <p:txBody>
            <a:bodyPr/>
            <a:lstStyle/>
            <a:p>
              <a:endParaRPr lang="en-IN" dirty="0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0CF132C5-91F4-514A-92B7-455C54BAEDD2}"/>
              </a:ext>
            </a:extLst>
          </p:cNvPr>
          <p:cNvGrpSpPr/>
          <p:nvPr/>
        </p:nvGrpSpPr>
        <p:grpSpPr>
          <a:xfrm>
            <a:off x="-284567" y="1884455"/>
            <a:ext cx="19612219" cy="1217289"/>
            <a:chOff x="0" y="0"/>
            <a:chExt cx="25400000" cy="748564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43BD424-F50B-379E-E427-FBC71F97B3E3}"/>
                </a:ext>
              </a:extLst>
            </p:cNvPr>
            <p:cNvSpPr/>
            <p:nvPr/>
          </p:nvSpPr>
          <p:spPr>
            <a:xfrm>
              <a:off x="0" y="0"/>
              <a:ext cx="25400000" cy="7485648"/>
            </a:xfrm>
            <a:custGeom>
              <a:avLst/>
              <a:gdLst/>
              <a:ahLst/>
              <a:cxnLst/>
              <a:rect l="l" t="t" r="r" b="b"/>
              <a:pathLst>
                <a:path w="25400000" h="9329182">
                  <a:moveTo>
                    <a:pt x="24799754" y="0"/>
                  </a:moveTo>
                  <a:lnTo>
                    <a:pt x="600245" y="0"/>
                  </a:lnTo>
                  <a:cubicBezTo>
                    <a:pt x="441050" y="0"/>
                    <a:pt x="288376" y="63240"/>
                    <a:pt x="175808" y="175808"/>
                  </a:cubicBezTo>
                  <a:cubicBezTo>
                    <a:pt x="63240" y="288376"/>
                    <a:pt x="0" y="441050"/>
                    <a:pt x="0" y="600245"/>
                  </a:cubicBezTo>
                  <a:lnTo>
                    <a:pt x="0" y="8728936"/>
                  </a:lnTo>
                  <a:cubicBezTo>
                    <a:pt x="0" y="9060443"/>
                    <a:pt x="268739" y="9329182"/>
                    <a:pt x="600245" y="9329182"/>
                  </a:cubicBezTo>
                  <a:lnTo>
                    <a:pt x="24799754" y="9329182"/>
                  </a:lnTo>
                  <a:cubicBezTo>
                    <a:pt x="24958949" y="9329182"/>
                    <a:pt x="25111624" y="9265941"/>
                    <a:pt x="25224192" y="9153374"/>
                  </a:cubicBezTo>
                  <a:cubicBezTo>
                    <a:pt x="25336760" y="9040806"/>
                    <a:pt x="25400000" y="8888131"/>
                    <a:pt x="25400000" y="8728936"/>
                  </a:cubicBezTo>
                  <a:lnTo>
                    <a:pt x="25400000" y="600245"/>
                  </a:lnTo>
                  <a:cubicBezTo>
                    <a:pt x="25400000" y="441050"/>
                    <a:pt x="25336760" y="288376"/>
                    <a:pt x="25224192" y="175808"/>
                  </a:cubicBezTo>
                  <a:cubicBezTo>
                    <a:pt x="25111624" y="63240"/>
                    <a:pt x="24958949" y="0"/>
                    <a:pt x="24799754" y="0"/>
                  </a:cubicBezTo>
                  <a:close/>
                </a:path>
              </a:pathLst>
            </a:custGeom>
            <a:solidFill>
              <a:srgbClr val="FFCC03"/>
            </a:solidFill>
            <a:ln w="66675" cap="rnd">
              <a:solidFill>
                <a:srgbClr val="FFCC03"/>
              </a:solidFill>
              <a:prstDash val="solid"/>
              <a:round/>
            </a:ln>
          </p:spPr>
          <p:txBody>
            <a:bodyPr/>
            <a:lstStyle/>
            <a:p>
              <a:endParaRPr lang="en-IN" dirty="0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34F024AF-BDEC-4E46-11A1-C8A6E35FBB7B}"/>
              </a:ext>
            </a:extLst>
          </p:cNvPr>
          <p:cNvGrpSpPr/>
          <p:nvPr/>
        </p:nvGrpSpPr>
        <p:grpSpPr>
          <a:xfrm>
            <a:off x="0" y="-10"/>
            <a:ext cx="19050000" cy="1917068"/>
            <a:chOff x="0" y="0"/>
            <a:chExt cx="25400000" cy="2556091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947F4A95-13FF-043B-E4E8-ACC37F21055C}"/>
                </a:ext>
              </a:extLst>
            </p:cNvPr>
            <p:cNvSpPr/>
            <p:nvPr/>
          </p:nvSpPr>
          <p:spPr>
            <a:xfrm>
              <a:off x="0" y="0"/>
              <a:ext cx="25400000" cy="2555367"/>
            </a:xfrm>
            <a:custGeom>
              <a:avLst/>
              <a:gdLst/>
              <a:ahLst/>
              <a:cxnLst/>
              <a:rect l="l" t="t" r="r" b="b"/>
              <a:pathLst>
                <a:path w="25400000" h="2555367">
                  <a:moveTo>
                    <a:pt x="25400000" y="0"/>
                  </a:moveTo>
                  <a:lnTo>
                    <a:pt x="0" y="0"/>
                  </a:lnTo>
                  <a:lnTo>
                    <a:pt x="0" y="2555367"/>
                  </a:lnTo>
                  <a:lnTo>
                    <a:pt x="25400000" y="2555367"/>
                  </a:lnTo>
                  <a:lnTo>
                    <a:pt x="25400000" y="0"/>
                  </a:lnTo>
                  <a:close/>
                </a:path>
              </a:pathLst>
            </a:custGeom>
            <a:solidFill>
              <a:srgbClr val="047171"/>
            </a:solidFill>
          </p:spPr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9139458D-4027-5558-B5EC-5B0EB6A77284}"/>
              </a:ext>
            </a:extLst>
          </p:cNvPr>
          <p:cNvSpPr/>
          <p:nvPr/>
        </p:nvSpPr>
        <p:spPr>
          <a:xfrm>
            <a:off x="5480637" y="325498"/>
            <a:ext cx="5437508" cy="608333"/>
          </a:xfrm>
          <a:custGeom>
            <a:avLst/>
            <a:gdLst/>
            <a:ahLst/>
            <a:cxnLst/>
            <a:rect l="l" t="t" r="r" b="b"/>
            <a:pathLst>
              <a:path w="5437508" h="608333">
                <a:moveTo>
                  <a:pt x="0" y="0"/>
                </a:moveTo>
                <a:lnTo>
                  <a:pt x="5437509" y="0"/>
                </a:lnTo>
                <a:lnTo>
                  <a:pt x="5437509" y="608333"/>
                </a:lnTo>
                <a:lnTo>
                  <a:pt x="0" y="6083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9AE03A08-57BE-397B-0D14-892FF2B8EC10}"/>
              </a:ext>
            </a:extLst>
          </p:cNvPr>
          <p:cNvGrpSpPr/>
          <p:nvPr/>
        </p:nvGrpSpPr>
        <p:grpSpPr>
          <a:xfrm>
            <a:off x="4363117" y="292979"/>
            <a:ext cx="757390" cy="1486472"/>
            <a:chOff x="0" y="0"/>
            <a:chExt cx="1009853" cy="1981962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0E755045-0871-038E-103F-BD9FCA18D463}"/>
                </a:ext>
              </a:extLst>
            </p:cNvPr>
            <p:cNvSpPr/>
            <p:nvPr/>
          </p:nvSpPr>
          <p:spPr>
            <a:xfrm>
              <a:off x="0" y="0"/>
              <a:ext cx="1009904" cy="1981962"/>
            </a:xfrm>
            <a:custGeom>
              <a:avLst/>
              <a:gdLst/>
              <a:ahLst/>
              <a:cxnLst/>
              <a:rect l="l" t="t" r="r" b="b"/>
              <a:pathLst>
                <a:path w="1009904" h="1981962">
                  <a:moveTo>
                    <a:pt x="0" y="0"/>
                  </a:moveTo>
                  <a:lnTo>
                    <a:pt x="1009904" y="0"/>
                  </a:lnTo>
                  <a:lnTo>
                    <a:pt x="1009904" y="1981962"/>
                  </a:lnTo>
                  <a:lnTo>
                    <a:pt x="0" y="19819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" r="-5"/>
              </a:stretch>
            </a:blipFill>
          </p:spPr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3FD881BF-C504-BE36-8D4C-1AB86888AFD9}"/>
              </a:ext>
            </a:extLst>
          </p:cNvPr>
          <p:cNvGrpSpPr/>
          <p:nvPr/>
        </p:nvGrpSpPr>
        <p:grpSpPr>
          <a:xfrm>
            <a:off x="11295917" y="166326"/>
            <a:ext cx="1419311" cy="1560452"/>
            <a:chOff x="0" y="0"/>
            <a:chExt cx="1892414" cy="2080603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F620264B-864C-EEC6-5FE1-08EA542FBAF9}"/>
                </a:ext>
              </a:extLst>
            </p:cNvPr>
            <p:cNvSpPr/>
            <p:nvPr/>
          </p:nvSpPr>
          <p:spPr>
            <a:xfrm>
              <a:off x="0" y="0"/>
              <a:ext cx="1892427" cy="2080641"/>
            </a:xfrm>
            <a:custGeom>
              <a:avLst/>
              <a:gdLst/>
              <a:ahLst/>
              <a:cxnLst/>
              <a:rect l="l" t="t" r="r" b="b"/>
              <a:pathLst>
                <a:path w="1892427" h="2080641">
                  <a:moveTo>
                    <a:pt x="0" y="0"/>
                  </a:moveTo>
                  <a:lnTo>
                    <a:pt x="1892427" y="0"/>
                  </a:lnTo>
                  <a:lnTo>
                    <a:pt x="1892427" y="2080641"/>
                  </a:lnTo>
                  <a:lnTo>
                    <a:pt x="0" y="20806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1"/>
              </a:stretch>
            </a:blipFill>
          </p:spPr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66FAED45-E8DD-8CEF-4339-9417682793C2}"/>
              </a:ext>
            </a:extLst>
          </p:cNvPr>
          <p:cNvGrpSpPr/>
          <p:nvPr/>
        </p:nvGrpSpPr>
        <p:grpSpPr>
          <a:xfrm>
            <a:off x="570643" y="76514"/>
            <a:ext cx="1115416" cy="1324289"/>
            <a:chOff x="0" y="0"/>
            <a:chExt cx="1487221" cy="1765719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7B6B5AE0-DCE0-349C-3E4D-97DCF69055E4}"/>
                </a:ext>
              </a:extLst>
            </p:cNvPr>
            <p:cNvSpPr/>
            <p:nvPr/>
          </p:nvSpPr>
          <p:spPr>
            <a:xfrm>
              <a:off x="0" y="0"/>
              <a:ext cx="1487170" cy="1765681"/>
            </a:xfrm>
            <a:custGeom>
              <a:avLst/>
              <a:gdLst/>
              <a:ahLst/>
              <a:cxnLst/>
              <a:rect l="l" t="t" r="r" b="b"/>
              <a:pathLst>
                <a:path w="1487170" h="1765681">
                  <a:moveTo>
                    <a:pt x="0" y="0"/>
                  </a:moveTo>
                  <a:lnTo>
                    <a:pt x="1487170" y="0"/>
                  </a:lnTo>
                  <a:lnTo>
                    <a:pt x="1487170" y="1765681"/>
                  </a:lnTo>
                  <a:lnTo>
                    <a:pt x="0" y="17656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32" r="-3" b="-34"/>
              </a:stretch>
            </a:blipFill>
          </p:spPr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9FB5C69D-09C6-535B-45CE-85AA2C7C8318}"/>
              </a:ext>
            </a:extLst>
          </p:cNvPr>
          <p:cNvGrpSpPr/>
          <p:nvPr/>
        </p:nvGrpSpPr>
        <p:grpSpPr>
          <a:xfrm>
            <a:off x="1491282" y="255375"/>
            <a:ext cx="215770" cy="673075"/>
            <a:chOff x="0" y="0"/>
            <a:chExt cx="287693" cy="897433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D342141C-FA62-79DB-63E2-CC9635E9F353}"/>
                </a:ext>
              </a:extLst>
            </p:cNvPr>
            <p:cNvSpPr/>
            <p:nvPr/>
          </p:nvSpPr>
          <p:spPr>
            <a:xfrm>
              <a:off x="0" y="0"/>
              <a:ext cx="287655" cy="897382"/>
            </a:xfrm>
            <a:custGeom>
              <a:avLst/>
              <a:gdLst/>
              <a:ahLst/>
              <a:cxnLst/>
              <a:rect l="l" t="t" r="r" b="b"/>
              <a:pathLst>
                <a:path w="287655" h="897382">
                  <a:moveTo>
                    <a:pt x="0" y="0"/>
                  </a:moveTo>
                  <a:lnTo>
                    <a:pt x="287655" y="0"/>
                  </a:lnTo>
                  <a:lnTo>
                    <a:pt x="287655" y="897382"/>
                  </a:lnTo>
                  <a:lnTo>
                    <a:pt x="0" y="8973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580" r="-13" b="-585"/>
              </a:stretch>
            </a:blipFill>
          </p:spPr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D4B427C4-B8B3-F257-46A0-92B9D77605BC}"/>
              </a:ext>
            </a:extLst>
          </p:cNvPr>
          <p:cNvGrpSpPr/>
          <p:nvPr/>
        </p:nvGrpSpPr>
        <p:grpSpPr>
          <a:xfrm>
            <a:off x="836990" y="88706"/>
            <a:ext cx="624697" cy="1320117"/>
            <a:chOff x="0" y="0"/>
            <a:chExt cx="832929" cy="1760156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76859AAD-0149-A9D0-F868-9B3683C2E5CC}"/>
                </a:ext>
              </a:extLst>
            </p:cNvPr>
            <p:cNvSpPr/>
            <p:nvPr/>
          </p:nvSpPr>
          <p:spPr>
            <a:xfrm>
              <a:off x="0" y="0"/>
              <a:ext cx="832993" cy="1760093"/>
            </a:xfrm>
            <a:custGeom>
              <a:avLst/>
              <a:gdLst/>
              <a:ahLst/>
              <a:cxnLst/>
              <a:rect l="l" t="t" r="r" b="b"/>
              <a:pathLst>
                <a:path w="832993" h="1760093">
                  <a:moveTo>
                    <a:pt x="0" y="0"/>
                  </a:moveTo>
                  <a:lnTo>
                    <a:pt x="832993" y="0"/>
                  </a:lnTo>
                  <a:lnTo>
                    <a:pt x="832993" y="1760093"/>
                  </a:lnTo>
                  <a:lnTo>
                    <a:pt x="0" y="1760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31" r="7" b="-33"/>
              </a:stretch>
            </a:blipFill>
          </p:spPr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514B053C-22D1-2BA9-5ED0-AFDBEE5857FE}"/>
              </a:ext>
            </a:extLst>
          </p:cNvPr>
          <p:cNvGrpSpPr/>
          <p:nvPr/>
        </p:nvGrpSpPr>
        <p:grpSpPr>
          <a:xfrm>
            <a:off x="591655" y="397526"/>
            <a:ext cx="133969" cy="393668"/>
            <a:chOff x="0" y="0"/>
            <a:chExt cx="178626" cy="524891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BD4ECF06-358C-DB7E-65D3-7469EDD8C170}"/>
                </a:ext>
              </a:extLst>
            </p:cNvPr>
            <p:cNvSpPr/>
            <p:nvPr/>
          </p:nvSpPr>
          <p:spPr>
            <a:xfrm>
              <a:off x="0" y="0"/>
              <a:ext cx="178689" cy="524891"/>
            </a:xfrm>
            <a:custGeom>
              <a:avLst/>
              <a:gdLst/>
              <a:ahLst/>
              <a:cxnLst/>
              <a:rect l="l" t="t" r="r" b="b"/>
              <a:pathLst>
                <a:path w="178689" h="524891">
                  <a:moveTo>
                    <a:pt x="0" y="0"/>
                  </a:moveTo>
                  <a:lnTo>
                    <a:pt x="178689" y="0"/>
                  </a:lnTo>
                  <a:lnTo>
                    <a:pt x="178689" y="524891"/>
                  </a:lnTo>
                  <a:lnTo>
                    <a:pt x="0" y="524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440" r="35" b="-440"/>
              </a:stretch>
            </a:blipFill>
          </p:spPr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68A474F9-F2F8-36D4-F08E-3A88EDB8DFED}"/>
              </a:ext>
            </a:extLst>
          </p:cNvPr>
          <p:cNvGrpSpPr/>
          <p:nvPr/>
        </p:nvGrpSpPr>
        <p:grpSpPr>
          <a:xfrm>
            <a:off x="755218" y="255375"/>
            <a:ext cx="52187" cy="287722"/>
            <a:chOff x="0" y="0"/>
            <a:chExt cx="69583" cy="383629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83071FFB-7B58-80C3-26E7-1924982B82F7}"/>
                </a:ext>
              </a:extLst>
            </p:cNvPr>
            <p:cNvSpPr/>
            <p:nvPr/>
          </p:nvSpPr>
          <p:spPr>
            <a:xfrm>
              <a:off x="0" y="0"/>
              <a:ext cx="69596" cy="383667"/>
            </a:xfrm>
            <a:custGeom>
              <a:avLst/>
              <a:gdLst/>
              <a:ahLst/>
              <a:cxnLst/>
              <a:rect l="l" t="t" r="r" b="b"/>
              <a:pathLst>
                <a:path w="69596" h="383667">
                  <a:moveTo>
                    <a:pt x="0" y="0"/>
                  </a:moveTo>
                  <a:lnTo>
                    <a:pt x="69596" y="0"/>
                  </a:lnTo>
                  <a:lnTo>
                    <a:pt x="69596" y="383667"/>
                  </a:lnTo>
                  <a:lnTo>
                    <a:pt x="0" y="383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287" r="18" b="-281"/>
              </a:stretch>
            </a:blipFill>
          </p:spPr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0EF8BD20-4E4A-16CF-ED8D-C090C658D15A}"/>
              </a:ext>
            </a:extLst>
          </p:cNvPr>
          <p:cNvGrpSpPr/>
          <p:nvPr/>
        </p:nvGrpSpPr>
        <p:grpSpPr>
          <a:xfrm>
            <a:off x="755218" y="132826"/>
            <a:ext cx="215770" cy="795614"/>
            <a:chOff x="0" y="0"/>
            <a:chExt cx="287693" cy="1060818"/>
          </a:xfrm>
        </p:grpSpPr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FA845EEE-5DB3-9D26-FF4B-29900F2240EC}"/>
                </a:ext>
              </a:extLst>
            </p:cNvPr>
            <p:cNvSpPr/>
            <p:nvPr/>
          </p:nvSpPr>
          <p:spPr>
            <a:xfrm>
              <a:off x="0" y="0"/>
              <a:ext cx="287655" cy="1060831"/>
            </a:xfrm>
            <a:custGeom>
              <a:avLst/>
              <a:gdLst/>
              <a:ahLst/>
              <a:cxnLst/>
              <a:rect l="l" t="t" r="r" b="b"/>
              <a:pathLst>
                <a:path w="287655" h="1060831">
                  <a:moveTo>
                    <a:pt x="0" y="0"/>
                  </a:moveTo>
                  <a:lnTo>
                    <a:pt x="287655" y="0"/>
                  </a:lnTo>
                  <a:lnTo>
                    <a:pt x="287655" y="1060831"/>
                  </a:lnTo>
                  <a:lnTo>
                    <a:pt x="0" y="10608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323" r="-13" b="-322"/>
              </a:stretch>
            </a:blipFill>
          </p:spPr>
        </p:sp>
      </p:grpSp>
      <p:sp>
        <p:nvSpPr>
          <p:cNvPr id="25" name="Freeform 25">
            <a:extLst>
              <a:ext uri="{FF2B5EF4-FFF2-40B4-BE49-F238E27FC236}">
                <a16:creationId xmlns:a16="http://schemas.microsoft.com/office/drawing/2014/main" id="{D015F006-D6E5-D594-2BB9-DC352C63E899}"/>
              </a:ext>
            </a:extLst>
          </p:cNvPr>
          <p:cNvSpPr/>
          <p:nvPr/>
        </p:nvSpPr>
        <p:spPr>
          <a:xfrm>
            <a:off x="671474" y="84544"/>
            <a:ext cx="1035682" cy="1185548"/>
          </a:xfrm>
          <a:custGeom>
            <a:avLst/>
            <a:gdLst/>
            <a:ahLst/>
            <a:cxnLst/>
            <a:rect l="l" t="t" r="r" b="b"/>
            <a:pathLst>
              <a:path w="1035682" h="1185548">
                <a:moveTo>
                  <a:pt x="0" y="0"/>
                </a:moveTo>
                <a:lnTo>
                  <a:pt x="1035682" y="0"/>
                </a:lnTo>
                <a:lnTo>
                  <a:pt x="1035682" y="1185548"/>
                </a:lnTo>
                <a:lnTo>
                  <a:pt x="0" y="11855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F3129CA8-87B0-A4B3-F9FC-1CAB065A665C}"/>
              </a:ext>
            </a:extLst>
          </p:cNvPr>
          <p:cNvSpPr/>
          <p:nvPr/>
        </p:nvSpPr>
        <p:spPr>
          <a:xfrm>
            <a:off x="591645" y="330136"/>
            <a:ext cx="1033777" cy="1078868"/>
          </a:xfrm>
          <a:custGeom>
            <a:avLst/>
            <a:gdLst/>
            <a:ahLst/>
            <a:cxnLst/>
            <a:rect l="l" t="t" r="r" b="b"/>
            <a:pathLst>
              <a:path w="1033777" h="1078868">
                <a:moveTo>
                  <a:pt x="0" y="0"/>
                </a:moveTo>
                <a:lnTo>
                  <a:pt x="1033777" y="0"/>
                </a:lnTo>
                <a:lnTo>
                  <a:pt x="1033777" y="1078869"/>
                </a:lnTo>
                <a:lnTo>
                  <a:pt x="0" y="107886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64363C55-2DDF-90AF-B66F-1547C4881EE0}"/>
              </a:ext>
            </a:extLst>
          </p:cNvPr>
          <p:cNvSpPr/>
          <p:nvPr/>
        </p:nvSpPr>
        <p:spPr>
          <a:xfrm>
            <a:off x="835038" y="539344"/>
            <a:ext cx="140332" cy="130178"/>
          </a:xfrm>
          <a:custGeom>
            <a:avLst/>
            <a:gdLst/>
            <a:ahLst/>
            <a:cxnLst/>
            <a:rect l="l" t="t" r="r" b="b"/>
            <a:pathLst>
              <a:path w="140332" h="130178">
                <a:moveTo>
                  <a:pt x="0" y="0"/>
                </a:moveTo>
                <a:lnTo>
                  <a:pt x="140332" y="0"/>
                </a:lnTo>
                <a:lnTo>
                  <a:pt x="140332" y="130178"/>
                </a:lnTo>
                <a:lnTo>
                  <a:pt x="0" y="13017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5846587A-0C86-4CE6-8982-BBB6480A6C18}"/>
              </a:ext>
            </a:extLst>
          </p:cNvPr>
          <p:cNvSpPr/>
          <p:nvPr/>
        </p:nvSpPr>
        <p:spPr>
          <a:xfrm>
            <a:off x="359407" y="1498521"/>
            <a:ext cx="1546222" cy="147952"/>
          </a:xfrm>
          <a:custGeom>
            <a:avLst/>
            <a:gdLst/>
            <a:ahLst/>
            <a:cxnLst/>
            <a:rect l="l" t="t" r="r" b="b"/>
            <a:pathLst>
              <a:path w="1546222" h="147952">
                <a:moveTo>
                  <a:pt x="0" y="0"/>
                </a:moveTo>
                <a:lnTo>
                  <a:pt x="1546222" y="0"/>
                </a:lnTo>
                <a:lnTo>
                  <a:pt x="1546222" y="147951"/>
                </a:lnTo>
                <a:lnTo>
                  <a:pt x="0" y="14795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>
            <a:extLst>
              <a:ext uri="{FF2B5EF4-FFF2-40B4-BE49-F238E27FC236}">
                <a16:creationId xmlns:a16="http://schemas.microsoft.com/office/drawing/2014/main" id="{3F7976EE-C6B0-B0DD-5AB4-C2A2E0090413}"/>
              </a:ext>
            </a:extLst>
          </p:cNvPr>
          <p:cNvGrpSpPr/>
          <p:nvPr/>
        </p:nvGrpSpPr>
        <p:grpSpPr>
          <a:xfrm>
            <a:off x="372275" y="1504598"/>
            <a:ext cx="606314" cy="147790"/>
            <a:chOff x="0" y="0"/>
            <a:chExt cx="808418" cy="197053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C9111E45-5D5E-E69C-8D31-E60AB496E214}"/>
                </a:ext>
              </a:extLst>
            </p:cNvPr>
            <p:cNvSpPr/>
            <p:nvPr/>
          </p:nvSpPr>
          <p:spPr>
            <a:xfrm>
              <a:off x="0" y="0"/>
              <a:ext cx="808355" cy="197104"/>
            </a:xfrm>
            <a:custGeom>
              <a:avLst/>
              <a:gdLst/>
              <a:ahLst/>
              <a:cxnLst/>
              <a:rect l="l" t="t" r="r" b="b"/>
              <a:pathLst>
                <a:path w="808355" h="197104">
                  <a:moveTo>
                    <a:pt x="0" y="0"/>
                  </a:moveTo>
                  <a:lnTo>
                    <a:pt x="808355" y="0"/>
                  </a:lnTo>
                  <a:lnTo>
                    <a:pt x="808355" y="197104"/>
                  </a:lnTo>
                  <a:lnTo>
                    <a:pt x="0" y="197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 t="-70" r="-7" b="-45"/>
              </a:stretch>
            </a:blipFill>
          </p:spPr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8EF1671F-1F59-CB6E-564F-0D5C103EFDB2}"/>
              </a:ext>
            </a:extLst>
          </p:cNvPr>
          <p:cNvGrpSpPr/>
          <p:nvPr/>
        </p:nvGrpSpPr>
        <p:grpSpPr>
          <a:xfrm>
            <a:off x="1078240" y="1504598"/>
            <a:ext cx="465363" cy="147237"/>
            <a:chOff x="0" y="0"/>
            <a:chExt cx="620484" cy="196317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6D4F999C-D773-481E-D309-1D1F719366FF}"/>
                </a:ext>
              </a:extLst>
            </p:cNvPr>
            <p:cNvSpPr/>
            <p:nvPr/>
          </p:nvSpPr>
          <p:spPr>
            <a:xfrm>
              <a:off x="0" y="0"/>
              <a:ext cx="620522" cy="196342"/>
            </a:xfrm>
            <a:custGeom>
              <a:avLst/>
              <a:gdLst/>
              <a:ahLst/>
              <a:cxnLst/>
              <a:rect l="l" t="t" r="r" b="b"/>
              <a:pathLst>
                <a:path w="620522" h="196342">
                  <a:moveTo>
                    <a:pt x="0" y="0"/>
                  </a:moveTo>
                  <a:lnTo>
                    <a:pt x="620522" y="0"/>
                  </a:lnTo>
                  <a:lnTo>
                    <a:pt x="620522" y="196342"/>
                  </a:lnTo>
                  <a:lnTo>
                    <a:pt x="0" y="196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 l="-10" r="-4" b="12"/>
              </a:stretch>
            </a:blipFill>
          </p:spPr>
        </p:sp>
      </p:grpSp>
      <p:grpSp>
        <p:nvGrpSpPr>
          <p:cNvPr id="33" name="Group 33">
            <a:extLst>
              <a:ext uri="{FF2B5EF4-FFF2-40B4-BE49-F238E27FC236}">
                <a16:creationId xmlns:a16="http://schemas.microsoft.com/office/drawing/2014/main" id="{5C2B2A13-A23B-A3E6-3D65-7F699748F3B4}"/>
              </a:ext>
            </a:extLst>
          </p:cNvPr>
          <p:cNvGrpSpPr/>
          <p:nvPr/>
        </p:nvGrpSpPr>
        <p:grpSpPr>
          <a:xfrm>
            <a:off x="1561348" y="1506293"/>
            <a:ext cx="127683" cy="146085"/>
            <a:chOff x="0" y="0"/>
            <a:chExt cx="170244" cy="194780"/>
          </a:xfrm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BEF98295-0180-9F71-4E0A-4B3682444B64}"/>
                </a:ext>
              </a:extLst>
            </p:cNvPr>
            <p:cNvSpPr/>
            <p:nvPr/>
          </p:nvSpPr>
          <p:spPr>
            <a:xfrm>
              <a:off x="0" y="0"/>
              <a:ext cx="170307" cy="194818"/>
            </a:xfrm>
            <a:custGeom>
              <a:avLst/>
              <a:gdLst/>
              <a:ahLst/>
              <a:cxnLst/>
              <a:rect l="l" t="t" r="r" b="b"/>
              <a:pathLst>
                <a:path w="170307" h="194818">
                  <a:moveTo>
                    <a:pt x="0" y="0"/>
                  </a:moveTo>
                  <a:lnTo>
                    <a:pt x="170307" y="0"/>
                  </a:lnTo>
                  <a:lnTo>
                    <a:pt x="170307" y="194818"/>
                  </a:lnTo>
                  <a:lnTo>
                    <a:pt x="0" y="1948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 t="-176" r="37" b="-156"/>
              </a:stretch>
            </a:blipFill>
          </p:spPr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AC6DA12A-C811-559F-4AB0-7B5B1022C400}"/>
              </a:ext>
            </a:extLst>
          </p:cNvPr>
          <p:cNvGrpSpPr/>
          <p:nvPr/>
        </p:nvGrpSpPr>
        <p:grpSpPr>
          <a:xfrm>
            <a:off x="1706775" y="1504598"/>
            <a:ext cx="99441" cy="146961"/>
            <a:chOff x="0" y="0"/>
            <a:chExt cx="132588" cy="195948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4BA3DA77-F4D0-307B-9C60-A4EE3C510041}"/>
                </a:ext>
              </a:extLst>
            </p:cNvPr>
            <p:cNvSpPr/>
            <p:nvPr/>
          </p:nvSpPr>
          <p:spPr>
            <a:xfrm>
              <a:off x="0" y="0"/>
              <a:ext cx="132588" cy="195961"/>
            </a:xfrm>
            <a:custGeom>
              <a:avLst/>
              <a:gdLst/>
              <a:ahLst/>
              <a:cxnLst/>
              <a:rect l="l" t="t" r="r" b="b"/>
              <a:pathLst>
                <a:path w="132588" h="195961">
                  <a:moveTo>
                    <a:pt x="0" y="0"/>
                  </a:moveTo>
                  <a:lnTo>
                    <a:pt x="132588" y="0"/>
                  </a:lnTo>
                  <a:lnTo>
                    <a:pt x="132588" y="195961"/>
                  </a:lnTo>
                  <a:lnTo>
                    <a:pt x="0" y="195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 l="-1724" r="-1733" b="6"/>
              </a:stretch>
            </a:blipFill>
          </p:spPr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44B5D68F-1593-A5B1-CEA7-4F712C0ACB82}"/>
              </a:ext>
            </a:extLst>
          </p:cNvPr>
          <p:cNvGrpSpPr/>
          <p:nvPr/>
        </p:nvGrpSpPr>
        <p:grpSpPr>
          <a:xfrm>
            <a:off x="1823961" y="1504598"/>
            <a:ext cx="94326" cy="146961"/>
            <a:chOff x="0" y="0"/>
            <a:chExt cx="125768" cy="195948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7EA55582-98EC-02BA-9506-E7506544D2BE}"/>
                </a:ext>
              </a:extLst>
            </p:cNvPr>
            <p:cNvSpPr/>
            <p:nvPr/>
          </p:nvSpPr>
          <p:spPr>
            <a:xfrm>
              <a:off x="0" y="0"/>
              <a:ext cx="125730" cy="195961"/>
            </a:xfrm>
            <a:custGeom>
              <a:avLst/>
              <a:gdLst/>
              <a:ahLst/>
              <a:cxnLst/>
              <a:rect l="l" t="t" r="r" b="b"/>
              <a:pathLst>
                <a:path w="125730" h="195961">
                  <a:moveTo>
                    <a:pt x="0" y="0"/>
                  </a:moveTo>
                  <a:lnTo>
                    <a:pt x="125730" y="0"/>
                  </a:lnTo>
                  <a:lnTo>
                    <a:pt x="125730" y="195961"/>
                  </a:lnTo>
                  <a:lnTo>
                    <a:pt x="0" y="195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/>
              <a:stretch>
                <a:fillRect l="-1939" r="-1959" b="6"/>
              </a:stretch>
            </a:blipFill>
          </p:spPr>
        </p:sp>
      </p:grpSp>
      <p:grpSp>
        <p:nvGrpSpPr>
          <p:cNvPr id="39" name="Group 39">
            <a:extLst>
              <a:ext uri="{FF2B5EF4-FFF2-40B4-BE49-F238E27FC236}">
                <a16:creationId xmlns:a16="http://schemas.microsoft.com/office/drawing/2014/main" id="{926BA53A-F060-AECE-965F-409D77FC5FEF}"/>
              </a:ext>
            </a:extLst>
          </p:cNvPr>
          <p:cNvGrpSpPr/>
          <p:nvPr/>
        </p:nvGrpSpPr>
        <p:grpSpPr>
          <a:xfrm>
            <a:off x="14945011" y="122911"/>
            <a:ext cx="3927272" cy="1647292"/>
            <a:chOff x="0" y="0"/>
            <a:chExt cx="5236362" cy="2196389"/>
          </a:xfrm>
        </p:grpSpPr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CB75583C-9C70-53FA-8E61-1C847AB8D359}"/>
                </a:ext>
              </a:extLst>
            </p:cNvPr>
            <p:cNvSpPr/>
            <p:nvPr/>
          </p:nvSpPr>
          <p:spPr>
            <a:xfrm>
              <a:off x="0" y="0"/>
              <a:ext cx="5236337" cy="2196338"/>
            </a:xfrm>
            <a:custGeom>
              <a:avLst/>
              <a:gdLst/>
              <a:ahLst/>
              <a:cxnLst/>
              <a:rect l="l" t="t" r="r" b="b"/>
              <a:pathLst>
                <a:path w="5236337" h="2196338">
                  <a:moveTo>
                    <a:pt x="0" y="0"/>
                  </a:moveTo>
                  <a:lnTo>
                    <a:pt x="5236337" y="0"/>
                  </a:lnTo>
                  <a:lnTo>
                    <a:pt x="5236337" y="2196338"/>
                  </a:lnTo>
                  <a:lnTo>
                    <a:pt x="0" y="2196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/>
              <a:stretch>
                <a:fillRect b="-3"/>
              </a:stretch>
            </a:blipFill>
          </p:spPr>
        </p:sp>
      </p:grpSp>
      <p:grpSp>
        <p:nvGrpSpPr>
          <p:cNvPr id="41" name="Group 41">
            <a:extLst>
              <a:ext uri="{FF2B5EF4-FFF2-40B4-BE49-F238E27FC236}">
                <a16:creationId xmlns:a16="http://schemas.microsoft.com/office/drawing/2014/main" id="{5CC72CDA-0695-9F1A-6681-D4F5423D9F6D}"/>
              </a:ext>
            </a:extLst>
          </p:cNvPr>
          <p:cNvGrpSpPr/>
          <p:nvPr/>
        </p:nvGrpSpPr>
        <p:grpSpPr>
          <a:xfrm>
            <a:off x="-271780" y="2038466"/>
            <a:ext cx="19573239" cy="965206"/>
            <a:chOff x="0" y="0"/>
            <a:chExt cx="29924285" cy="10337147"/>
          </a:xfrm>
        </p:grpSpPr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30B3E74A-9A66-6BD2-BFD3-6AE156ADE7FE}"/>
                </a:ext>
              </a:extLst>
            </p:cNvPr>
            <p:cNvSpPr/>
            <p:nvPr/>
          </p:nvSpPr>
          <p:spPr>
            <a:xfrm>
              <a:off x="0" y="10244188"/>
              <a:ext cx="29924283" cy="92959"/>
            </a:xfrm>
            <a:custGeom>
              <a:avLst/>
              <a:gdLst/>
              <a:ahLst/>
              <a:cxnLst/>
              <a:rect l="l" t="t" r="r" b="b"/>
              <a:pathLst>
                <a:path w="29924285" h="92957">
                  <a:moveTo>
                    <a:pt x="29924285" y="0"/>
                  </a:moveTo>
                  <a:lnTo>
                    <a:pt x="0" y="0"/>
                  </a:lnTo>
                  <a:lnTo>
                    <a:pt x="0" y="92957"/>
                  </a:lnTo>
                  <a:lnTo>
                    <a:pt x="29924285" y="92957"/>
                  </a:lnTo>
                  <a:lnTo>
                    <a:pt x="29924285" y="0"/>
                  </a:lnTo>
                  <a:close/>
                </a:path>
              </a:pathLst>
            </a:custGeom>
            <a:solidFill>
              <a:srgbClr val="3B50A2"/>
            </a:solidFill>
          </p:spPr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2735DAD5-DC2B-6185-C037-E7A2370E99CF}"/>
                </a:ext>
              </a:extLst>
            </p:cNvPr>
            <p:cNvSpPr/>
            <p:nvPr/>
          </p:nvSpPr>
          <p:spPr>
            <a:xfrm>
              <a:off x="0" y="0"/>
              <a:ext cx="29924285" cy="92957"/>
            </a:xfrm>
            <a:custGeom>
              <a:avLst/>
              <a:gdLst/>
              <a:ahLst/>
              <a:cxnLst/>
              <a:rect l="l" t="t" r="r" b="b"/>
              <a:pathLst>
                <a:path w="29924285" h="92957">
                  <a:moveTo>
                    <a:pt x="29924285" y="0"/>
                  </a:moveTo>
                  <a:lnTo>
                    <a:pt x="0" y="0"/>
                  </a:lnTo>
                  <a:lnTo>
                    <a:pt x="0" y="92957"/>
                  </a:lnTo>
                  <a:lnTo>
                    <a:pt x="29924285" y="92957"/>
                  </a:lnTo>
                  <a:lnTo>
                    <a:pt x="29924285" y="0"/>
                  </a:lnTo>
                  <a:close/>
                </a:path>
              </a:pathLst>
            </a:custGeom>
            <a:solidFill>
              <a:srgbClr val="3B50A2"/>
            </a:solidFill>
          </p:spPr>
        </p:sp>
      </p:grpSp>
      <p:sp>
        <p:nvSpPr>
          <p:cNvPr id="48" name="TextBox 48">
            <a:extLst>
              <a:ext uri="{FF2B5EF4-FFF2-40B4-BE49-F238E27FC236}">
                <a16:creationId xmlns:a16="http://schemas.microsoft.com/office/drawing/2014/main" id="{5DC1FB16-7B04-572D-2660-51C30B22CFC6}"/>
              </a:ext>
            </a:extLst>
          </p:cNvPr>
          <p:cNvSpPr txBox="1"/>
          <p:nvPr/>
        </p:nvSpPr>
        <p:spPr>
          <a:xfrm>
            <a:off x="5433146" y="950614"/>
            <a:ext cx="5532758" cy="890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99"/>
              </a:lnSpc>
            </a:pPr>
            <a:r>
              <a:rPr lang="en-US" sz="5749" spc="-619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ED CONCLAVE 2026</a:t>
            </a:r>
          </a:p>
        </p:txBody>
      </p:sp>
      <p:sp>
        <p:nvSpPr>
          <p:cNvPr id="49" name="TextBox 49">
            <a:extLst>
              <a:ext uri="{FF2B5EF4-FFF2-40B4-BE49-F238E27FC236}">
                <a16:creationId xmlns:a16="http://schemas.microsoft.com/office/drawing/2014/main" id="{DFF7EC13-FBD3-CB97-F88D-3D82B03541F8}"/>
              </a:ext>
            </a:extLst>
          </p:cNvPr>
          <p:cNvSpPr txBox="1"/>
          <p:nvPr/>
        </p:nvSpPr>
        <p:spPr>
          <a:xfrm>
            <a:off x="356045" y="1675828"/>
            <a:ext cx="1565910" cy="150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80"/>
              </a:lnSpc>
            </a:pPr>
            <a:r>
              <a:rPr lang="en-US" sz="900" spc="-1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ENDLESS EMPOWERMENT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CEAC40A-EC51-59A6-686C-640A6BF7DF30}"/>
              </a:ext>
            </a:extLst>
          </p:cNvPr>
          <p:cNvSpPr/>
          <p:nvPr/>
        </p:nvSpPr>
        <p:spPr>
          <a:xfrm>
            <a:off x="0" y="2178050"/>
            <a:ext cx="18516600" cy="714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762C11B-391A-FB3C-310F-A5A21808371E}"/>
              </a:ext>
            </a:extLst>
          </p:cNvPr>
          <p:cNvSpPr txBox="1"/>
          <p:nvPr/>
        </p:nvSpPr>
        <p:spPr>
          <a:xfrm>
            <a:off x="3206285" y="2150793"/>
            <a:ext cx="12617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6000" dirty="0">
                <a:solidFill>
                  <a:srgbClr val="076464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How do we make AI Trustworthy?</a:t>
            </a:r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355A1384-BA73-B9BB-41DE-E23FBB6404BE}"/>
              </a:ext>
            </a:extLst>
          </p:cNvPr>
          <p:cNvSpPr/>
          <p:nvPr/>
        </p:nvSpPr>
        <p:spPr>
          <a:xfrm>
            <a:off x="6376789" y="13701719"/>
            <a:ext cx="3215221" cy="3417546"/>
          </a:xfrm>
          <a:custGeom>
            <a:avLst/>
            <a:gdLst>
              <a:gd name="connsiteX0" fmla="*/ 1797832 w 3215221"/>
              <a:gd name="connsiteY0" fmla="*/ 0 h 3417546"/>
              <a:gd name="connsiteX1" fmla="*/ 2332452 w 3215221"/>
              <a:gd name="connsiteY1" fmla="*/ 77240 h 3417546"/>
              <a:gd name="connsiteX2" fmla="*/ 2369682 w 3215221"/>
              <a:gd name="connsiteY2" fmla="*/ 90262 h 3417546"/>
              <a:gd name="connsiteX3" fmla="*/ 2497629 w 3215221"/>
              <a:gd name="connsiteY3" fmla="*/ 135013 h 3417546"/>
              <a:gd name="connsiteX4" fmla="*/ 2941420 w 3215221"/>
              <a:gd name="connsiteY4" fmla="*/ 392321 h 3417546"/>
              <a:gd name="connsiteX5" fmla="*/ 2964924 w 3215221"/>
              <a:gd name="connsiteY5" fmla="*/ 412735 h 3417546"/>
              <a:gd name="connsiteX6" fmla="*/ 3069091 w 3215221"/>
              <a:gd name="connsiteY6" fmla="*/ 503207 h 3417546"/>
              <a:gd name="connsiteX7" fmla="*/ 3185127 w 3215221"/>
              <a:gd name="connsiteY7" fmla="*/ 625213 h 3417546"/>
              <a:gd name="connsiteX8" fmla="*/ 3215221 w 3215221"/>
              <a:gd name="connsiteY8" fmla="*/ 663672 h 3417546"/>
              <a:gd name="connsiteX9" fmla="*/ 3148742 w 3215221"/>
              <a:gd name="connsiteY9" fmla="*/ 653976 h 3417546"/>
              <a:gd name="connsiteX10" fmla="*/ 2964924 w 3215221"/>
              <a:gd name="connsiteY10" fmla="*/ 645106 h 3417546"/>
              <a:gd name="connsiteX11" fmla="*/ 2781106 w 3215221"/>
              <a:gd name="connsiteY11" fmla="*/ 653976 h 3417546"/>
              <a:gd name="connsiteX12" fmla="*/ 2714627 w 3215221"/>
              <a:gd name="connsiteY12" fmla="*/ 663672 h 3417546"/>
              <a:gd name="connsiteX13" fmla="*/ 2602598 w 3215221"/>
              <a:gd name="connsiteY13" fmla="*/ 680011 h 3417546"/>
              <a:gd name="connsiteX14" fmla="*/ 2430304 w 3215221"/>
              <a:gd name="connsiteY14" fmla="*/ 722346 h 3417546"/>
              <a:gd name="connsiteX15" fmla="*/ 2365699 w 3215221"/>
              <a:gd name="connsiteY15" fmla="*/ 744943 h 3417546"/>
              <a:gd name="connsiteX16" fmla="*/ 2265127 w 3215221"/>
              <a:gd name="connsiteY16" fmla="*/ 780119 h 3417546"/>
              <a:gd name="connsiteX17" fmla="*/ 1821336 w 3215221"/>
              <a:gd name="connsiteY17" fmla="*/ 1037427 h 3417546"/>
              <a:gd name="connsiteX18" fmla="*/ 1778513 w 3215221"/>
              <a:gd name="connsiteY18" fmla="*/ 1074620 h 3417546"/>
              <a:gd name="connsiteX19" fmla="*/ 1693665 w 3215221"/>
              <a:gd name="connsiteY19" fmla="*/ 1148313 h 3417546"/>
              <a:gd name="connsiteX20" fmla="*/ 1203618 w 3215221"/>
              <a:gd name="connsiteY20" fmla="*/ 2016914 h 3417546"/>
              <a:gd name="connsiteX21" fmla="*/ 1198607 w 3215221"/>
              <a:gd name="connsiteY21" fmla="*/ 2048291 h 3417546"/>
              <a:gd name="connsiteX22" fmla="*/ 1176374 w 3215221"/>
              <a:gd name="connsiteY22" fmla="*/ 2187501 h 3417546"/>
              <a:gd name="connsiteX23" fmla="*/ 1167092 w 3215221"/>
              <a:gd name="connsiteY23" fmla="*/ 2363162 h 3417546"/>
              <a:gd name="connsiteX24" fmla="*/ 1474134 w 3215221"/>
              <a:gd name="connsiteY24" fmla="*/ 3323743 h 3417546"/>
              <a:gd name="connsiteX25" fmla="*/ 1547535 w 3215221"/>
              <a:gd name="connsiteY25" fmla="*/ 3417546 h 3417546"/>
              <a:gd name="connsiteX26" fmla="*/ 1435506 w 3215221"/>
              <a:gd name="connsiteY26" fmla="*/ 3401207 h 3417546"/>
              <a:gd name="connsiteX27" fmla="*/ 0 w 3215221"/>
              <a:gd name="connsiteY27" fmla="*/ 1718056 h 3417546"/>
              <a:gd name="connsiteX28" fmla="*/ 80827 w 3215221"/>
              <a:gd name="connsiteY28" fmla="*/ 1207159 h 3417546"/>
              <a:gd name="connsiteX29" fmla="*/ 131803 w 3215221"/>
              <a:gd name="connsiteY29" fmla="*/ 1074064 h 3417546"/>
              <a:gd name="connsiteX30" fmla="*/ 141283 w 3215221"/>
              <a:gd name="connsiteY30" fmla="*/ 1049311 h 3417546"/>
              <a:gd name="connsiteX31" fmla="*/ 1098035 w 3215221"/>
              <a:gd name="connsiteY31" fmla="*/ 135013 h 3417546"/>
              <a:gd name="connsiteX32" fmla="*/ 1198439 w 3215221"/>
              <a:gd name="connsiteY32" fmla="*/ 99896 h 3417546"/>
              <a:gd name="connsiteX33" fmla="*/ 1263212 w 3215221"/>
              <a:gd name="connsiteY33" fmla="*/ 77240 h 3417546"/>
              <a:gd name="connsiteX34" fmla="*/ 1797832 w 3215221"/>
              <a:gd name="connsiteY34" fmla="*/ 0 h 341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215221" h="3417546">
                <a:moveTo>
                  <a:pt x="1797832" y="0"/>
                </a:moveTo>
                <a:cubicBezTo>
                  <a:pt x="1984004" y="0"/>
                  <a:pt x="2163566" y="27042"/>
                  <a:pt x="2332452" y="77240"/>
                </a:cubicBezTo>
                <a:lnTo>
                  <a:pt x="2369682" y="90262"/>
                </a:lnTo>
                <a:lnTo>
                  <a:pt x="2497629" y="135013"/>
                </a:lnTo>
                <a:cubicBezTo>
                  <a:pt x="2658946" y="200217"/>
                  <a:pt x="2808232" y="287282"/>
                  <a:pt x="2941420" y="392321"/>
                </a:cubicBezTo>
                <a:lnTo>
                  <a:pt x="2964924" y="412735"/>
                </a:lnTo>
                <a:lnTo>
                  <a:pt x="3069091" y="503207"/>
                </a:lnTo>
                <a:cubicBezTo>
                  <a:pt x="3109759" y="542071"/>
                  <a:pt x="3148488" y="582787"/>
                  <a:pt x="3185127" y="625213"/>
                </a:cubicBezTo>
                <a:lnTo>
                  <a:pt x="3215221" y="663672"/>
                </a:lnTo>
                <a:lnTo>
                  <a:pt x="3148742" y="653976"/>
                </a:lnTo>
                <a:cubicBezTo>
                  <a:pt x="3088304" y="648111"/>
                  <a:pt x="3026981" y="645106"/>
                  <a:pt x="2964924" y="645106"/>
                </a:cubicBezTo>
                <a:cubicBezTo>
                  <a:pt x="2902867" y="645106"/>
                  <a:pt x="2841544" y="648111"/>
                  <a:pt x="2781106" y="653976"/>
                </a:cubicBezTo>
                <a:lnTo>
                  <a:pt x="2714627" y="663672"/>
                </a:lnTo>
                <a:lnTo>
                  <a:pt x="2602598" y="680011"/>
                </a:lnTo>
                <a:cubicBezTo>
                  <a:pt x="2544081" y="691454"/>
                  <a:pt x="2486599" y="705614"/>
                  <a:pt x="2430304" y="722346"/>
                </a:cubicBezTo>
                <a:lnTo>
                  <a:pt x="2365699" y="744943"/>
                </a:lnTo>
                <a:lnTo>
                  <a:pt x="2265127" y="780119"/>
                </a:lnTo>
                <a:cubicBezTo>
                  <a:pt x="2103810" y="845323"/>
                  <a:pt x="1954524" y="932388"/>
                  <a:pt x="1821336" y="1037427"/>
                </a:cubicBezTo>
                <a:lnTo>
                  <a:pt x="1778513" y="1074620"/>
                </a:lnTo>
                <a:lnTo>
                  <a:pt x="1693665" y="1148313"/>
                </a:lnTo>
                <a:cubicBezTo>
                  <a:pt x="1449657" y="1381493"/>
                  <a:pt x="1275464" y="1681390"/>
                  <a:pt x="1203618" y="2016914"/>
                </a:cubicBezTo>
                <a:lnTo>
                  <a:pt x="1198607" y="2048291"/>
                </a:lnTo>
                <a:lnTo>
                  <a:pt x="1176374" y="2187501"/>
                </a:lnTo>
                <a:cubicBezTo>
                  <a:pt x="1170236" y="2245257"/>
                  <a:pt x="1167092" y="2303859"/>
                  <a:pt x="1167092" y="2363162"/>
                </a:cubicBezTo>
                <a:cubicBezTo>
                  <a:pt x="1167092" y="2718983"/>
                  <a:pt x="1280284" y="3049540"/>
                  <a:pt x="1474134" y="3323743"/>
                </a:cubicBezTo>
                <a:lnTo>
                  <a:pt x="1547535" y="3417546"/>
                </a:lnTo>
                <a:lnTo>
                  <a:pt x="1435506" y="3401207"/>
                </a:lnTo>
                <a:cubicBezTo>
                  <a:pt x="616265" y="3241005"/>
                  <a:pt x="0" y="2548305"/>
                  <a:pt x="0" y="1718056"/>
                </a:cubicBezTo>
                <a:cubicBezTo>
                  <a:pt x="0" y="1540146"/>
                  <a:pt x="28298" y="1368551"/>
                  <a:pt x="80827" y="1207159"/>
                </a:cubicBezTo>
                <a:lnTo>
                  <a:pt x="131803" y="1074064"/>
                </a:lnTo>
                <a:lnTo>
                  <a:pt x="141283" y="1049311"/>
                </a:lnTo>
                <a:cubicBezTo>
                  <a:pt x="323233" y="638221"/>
                  <a:pt x="667856" y="308890"/>
                  <a:pt x="1098035" y="135013"/>
                </a:cubicBezTo>
                <a:lnTo>
                  <a:pt x="1198439" y="99896"/>
                </a:lnTo>
                <a:lnTo>
                  <a:pt x="1263212" y="77240"/>
                </a:lnTo>
                <a:cubicBezTo>
                  <a:pt x="1432098" y="27042"/>
                  <a:pt x="1611661" y="0"/>
                  <a:pt x="1797832" y="0"/>
                </a:cubicBezTo>
                <a:close/>
              </a:path>
            </a:pathLst>
          </a:custGeom>
          <a:gradFill flip="none" rotWithShape="1">
            <a:gsLst>
              <a:gs pos="29000">
                <a:srgbClr val="054443"/>
              </a:gs>
              <a:gs pos="83000">
                <a:srgbClr val="3B8788"/>
              </a:gs>
              <a:gs pos="100000">
                <a:srgbClr val="71CBC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CF90506E-AA80-1B6F-914D-C2A397E2D411}"/>
              </a:ext>
            </a:extLst>
          </p:cNvPr>
          <p:cNvSpPr/>
          <p:nvPr/>
        </p:nvSpPr>
        <p:spPr>
          <a:xfrm>
            <a:off x="7543881" y="14365392"/>
            <a:ext cx="3215221" cy="3417546"/>
          </a:xfrm>
          <a:custGeom>
            <a:avLst/>
            <a:gdLst>
              <a:gd name="connsiteX0" fmla="*/ 1547535 w 3215221"/>
              <a:gd name="connsiteY0" fmla="*/ 0 h 3417546"/>
              <a:gd name="connsiteX1" fmla="*/ 1474134 w 3215221"/>
              <a:gd name="connsiteY1" fmla="*/ 93803 h 3417546"/>
              <a:gd name="connsiteX2" fmla="*/ 1308375 w 3215221"/>
              <a:gd name="connsiteY2" fmla="*/ 385639 h 3417546"/>
              <a:gd name="connsiteX3" fmla="*/ 1298895 w 3215221"/>
              <a:gd name="connsiteY3" fmla="*/ 410392 h 3417546"/>
              <a:gd name="connsiteX4" fmla="*/ 1247919 w 3215221"/>
              <a:gd name="connsiteY4" fmla="*/ 543487 h 3417546"/>
              <a:gd name="connsiteX5" fmla="*/ 1203618 w 3215221"/>
              <a:gd name="connsiteY5" fmla="*/ 708136 h 3417546"/>
              <a:gd name="connsiteX6" fmla="*/ 1198439 w 3215221"/>
              <a:gd name="connsiteY6" fmla="*/ 740567 h 3417546"/>
              <a:gd name="connsiteX7" fmla="*/ 1176374 w 3215221"/>
              <a:gd name="connsiteY7" fmla="*/ 878723 h 3417546"/>
              <a:gd name="connsiteX8" fmla="*/ 1167092 w 3215221"/>
              <a:gd name="connsiteY8" fmla="*/ 1054384 h 3417546"/>
              <a:gd name="connsiteX9" fmla="*/ 1176374 w 3215221"/>
              <a:gd name="connsiteY9" fmla="*/ 1230045 h 3417546"/>
              <a:gd name="connsiteX10" fmla="*/ 1202590 w 3215221"/>
              <a:gd name="connsiteY10" fmla="*/ 1394194 h 3417546"/>
              <a:gd name="connsiteX11" fmla="*/ 1203618 w 3215221"/>
              <a:gd name="connsiteY11" fmla="*/ 1400632 h 3417546"/>
              <a:gd name="connsiteX12" fmla="*/ 1693665 w 3215221"/>
              <a:gd name="connsiteY12" fmla="*/ 2269233 h 3417546"/>
              <a:gd name="connsiteX13" fmla="*/ 1797832 w 3215221"/>
              <a:gd name="connsiteY13" fmla="*/ 2359705 h 3417546"/>
              <a:gd name="connsiteX14" fmla="*/ 1821336 w 3215221"/>
              <a:gd name="connsiteY14" fmla="*/ 2380119 h 3417546"/>
              <a:gd name="connsiteX15" fmla="*/ 2964924 w 3215221"/>
              <a:gd name="connsiteY15" fmla="*/ 2772440 h 3417546"/>
              <a:gd name="connsiteX16" fmla="*/ 3148742 w 3215221"/>
              <a:gd name="connsiteY16" fmla="*/ 2763570 h 3417546"/>
              <a:gd name="connsiteX17" fmla="*/ 3215221 w 3215221"/>
              <a:gd name="connsiteY17" fmla="*/ 2753874 h 3417546"/>
              <a:gd name="connsiteX18" fmla="*/ 3185127 w 3215221"/>
              <a:gd name="connsiteY18" fmla="*/ 2792333 h 3417546"/>
              <a:gd name="connsiteX19" fmla="*/ 1797832 w 3215221"/>
              <a:gd name="connsiteY19" fmla="*/ 3417546 h 3417546"/>
              <a:gd name="connsiteX20" fmla="*/ 410537 w 3215221"/>
              <a:gd name="connsiteY20" fmla="*/ 2792333 h 3417546"/>
              <a:gd name="connsiteX21" fmla="*/ 380443 w 3215221"/>
              <a:gd name="connsiteY21" fmla="*/ 2753874 h 3417546"/>
              <a:gd name="connsiteX22" fmla="*/ 307042 w 3215221"/>
              <a:gd name="connsiteY22" fmla="*/ 2660071 h 3417546"/>
              <a:gd name="connsiteX23" fmla="*/ 0 w 3215221"/>
              <a:gd name="connsiteY23" fmla="*/ 1699490 h 3417546"/>
              <a:gd name="connsiteX24" fmla="*/ 9282 w 3215221"/>
              <a:gd name="connsiteY24" fmla="*/ 1523829 h 3417546"/>
              <a:gd name="connsiteX25" fmla="*/ 31515 w 3215221"/>
              <a:gd name="connsiteY25" fmla="*/ 1384619 h 3417546"/>
              <a:gd name="connsiteX26" fmla="*/ 36526 w 3215221"/>
              <a:gd name="connsiteY26" fmla="*/ 1353242 h 3417546"/>
              <a:gd name="connsiteX27" fmla="*/ 526573 w 3215221"/>
              <a:gd name="connsiteY27" fmla="*/ 484641 h 3417546"/>
              <a:gd name="connsiteX28" fmla="*/ 611421 w 3215221"/>
              <a:gd name="connsiteY28" fmla="*/ 410948 h 3417546"/>
              <a:gd name="connsiteX29" fmla="*/ 654244 w 3215221"/>
              <a:gd name="connsiteY29" fmla="*/ 373755 h 3417546"/>
              <a:gd name="connsiteX30" fmla="*/ 1098035 w 3215221"/>
              <a:gd name="connsiteY30" fmla="*/ 116447 h 3417546"/>
              <a:gd name="connsiteX31" fmla="*/ 1198607 w 3215221"/>
              <a:gd name="connsiteY31" fmla="*/ 81271 h 3417546"/>
              <a:gd name="connsiteX32" fmla="*/ 1263212 w 3215221"/>
              <a:gd name="connsiteY32" fmla="*/ 58674 h 3417546"/>
              <a:gd name="connsiteX33" fmla="*/ 1435506 w 3215221"/>
              <a:gd name="connsiteY33" fmla="*/ 16339 h 341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15221" h="3417546">
                <a:moveTo>
                  <a:pt x="1547535" y="0"/>
                </a:moveTo>
                <a:lnTo>
                  <a:pt x="1474134" y="93803"/>
                </a:lnTo>
                <a:cubicBezTo>
                  <a:pt x="1409517" y="185204"/>
                  <a:pt x="1353862" y="282867"/>
                  <a:pt x="1308375" y="385639"/>
                </a:cubicBezTo>
                <a:lnTo>
                  <a:pt x="1298895" y="410392"/>
                </a:lnTo>
                <a:lnTo>
                  <a:pt x="1247919" y="543487"/>
                </a:lnTo>
                <a:cubicBezTo>
                  <a:pt x="1230409" y="597284"/>
                  <a:pt x="1215592" y="652215"/>
                  <a:pt x="1203618" y="708136"/>
                </a:cubicBezTo>
                <a:lnTo>
                  <a:pt x="1198439" y="740567"/>
                </a:lnTo>
                <a:lnTo>
                  <a:pt x="1176374" y="878723"/>
                </a:lnTo>
                <a:cubicBezTo>
                  <a:pt x="1170236" y="936479"/>
                  <a:pt x="1167092" y="995081"/>
                  <a:pt x="1167092" y="1054384"/>
                </a:cubicBezTo>
                <a:cubicBezTo>
                  <a:pt x="1167092" y="1113688"/>
                  <a:pt x="1170236" y="1172289"/>
                  <a:pt x="1176374" y="1230045"/>
                </a:cubicBezTo>
                <a:lnTo>
                  <a:pt x="1202590" y="1394194"/>
                </a:lnTo>
                <a:lnTo>
                  <a:pt x="1203618" y="1400632"/>
                </a:lnTo>
                <a:cubicBezTo>
                  <a:pt x="1275464" y="1736156"/>
                  <a:pt x="1449657" y="2036053"/>
                  <a:pt x="1693665" y="2269233"/>
                </a:cubicBezTo>
                <a:lnTo>
                  <a:pt x="1797832" y="2359705"/>
                </a:lnTo>
                <a:lnTo>
                  <a:pt x="1821336" y="2380119"/>
                </a:lnTo>
                <a:cubicBezTo>
                  <a:pt x="2132107" y="2625210"/>
                  <a:pt x="2530524" y="2772440"/>
                  <a:pt x="2964924" y="2772440"/>
                </a:cubicBezTo>
                <a:cubicBezTo>
                  <a:pt x="3026981" y="2772440"/>
                  <a:pt x="3088304" y="2769435"/>
                  <a:pt x="3148742" y="2763570"/>
                </a:cubicBezTo>
                <a:lnTo>
                  <a:pt x="3215221" y="2753874"/>
                </a:lnTo>
                <a:lnTo>
                  <a:pt x="3185127" y="2792333"/>
                </a:lnTo>
                <a:cubicBezTo>
                  <a:pt x="2855378" y="3174166"/>
                  <a:pt x="2356347" y="3417546"/>
                  <a:pt x="1797832" y="3417546"/>
                </a:cubicBezTo>
                <a:cubicBezTo>
                  <a:pt x="1239317" y="3417546"/>
                  <a:pt x="740287" y="3174166"/>
                  <a:pt x="410537" y="2792333"/>
                </a:cubicBezTo>
                <a:lnTo>
                  <a:pt x="380443" y="2753874"/>
                </a:lnTo>
                <a:lnTo>
                  <a:pt x="307042" y="2660071"/>
                </a:lnTo>
                <a:cubicBezTo>
                  <a:pt x="113192" y="2385868"/>
                  <a:pt x="0" y="2055311"/>
                  <a:pt x="0" y="1699490"/>
                </a:cubicBezTo>
                <a:cubicBezTo>
                  <a:pt x="0" y="1640187"/>
                  <a:pt x="3144" y="1581585"/>
                  <a:pt x="9282" y="1523829"/>
                </a:cubicBezTo>
                <a:lnTo>
                  <a:pt x="31515" y="1384619"/>
                </a:lnTo>
                <a:lnTo>
                  <a:pt x="36526" y="1353242"/>
                </a:lnTo>
                <a:cubicBezTo>
                  <a:pt x="108372" y="1017718"/>
                  <a:pt x="282565" y="717821"/>
                  <a:pt x="526573" y="484641"/>
                </a:cubicBezTo>
                <a:lnTo>
                  <a:pt x="611421" y="410948"/>
                </a:lnTo>
                <a:lnTo>
                  <a:pt x="654244" y="373755"/>
                </a:lnTo>
                <a:cubicBezTo>
                  <a:pt x="787432" y="268716"/>
                  <a:pt x="936718" y="181651"/>
                  <a:pt x="1098035" y="116447"/>
                </a:cubicBezTo>
                <a:lnTo>
                  <a:pt x="1198607" y="81271"/>
                </a:lnTo>
                <a:lnTo>
                  <a:pt x="1263212" y="58674"/>
                </a:lnTo>
                <a:cubicBezTo>
                  <a:pt x="1319507" y="41942"/>
                  <a:pt x="1376989" y="27782"/>
                  <a:pt x="1435506" y="16339"/>
                </a:cubicBezTo>
                <a:close/>
              </a:path>
            </a:pathLst>
          </a:custGeom>
          <a:gradFill flip="none" rotWithShape="1">
            <a:gsLst>
              <a:gs pos="29000">
                <a:srgbClr val="054443"/>
              </a:gs>
              <a:gs pos="83000">
                <a:srgbClr val="3B8788"/>
              </a:gs>
              <a:gs pos="100000">
                <a:srgbClr val="71CBC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648067E9-B40D-299A-115A-AA8D89329134}"/>
              </a:ext>
            </a:extLst>
          </p:cNvPr>
          <p:cNvSpPr/>
          <p:nvPr/>
        </p:nvSpPr>
        <p:spPr>
          <a:xfrm>
            <a:off x="6376789" y="12413735"/>
            <a:ext cx="3595664" cy="2362049"/>
          </a:xfrm>
          <a:custGeom>
            <a:avLst/>
            <a:gdLst>
              <a:gd name="connsiteX0" fmla="*/ 1797832 w 3595664"/>
              <a:gd name="connsiteY0" fmla="*/ 0 h 2362049"/>
              <a:gd name="connsiteX1" fmla="*/ 2941420 w 3595664"/>
              <a:gd name="connsiteY1" fmla="*/ 392321 h 2362049"/>
              <a:gd name="connsiteX2" fmla="*/ 2964924 w 3595664"/>
              <a:gd name="connsiteY2" fmla="*/ 412735 h 2362049"/>
              <a:gd name="connsiteX3" fmla="*/ 3069091 w 3595664"/>
              <a:gd name="connsiteY3" fmla="*/ 503207 h 2362049"/>
              <a:gd name="connsiteX4" fmla="*/ 3559138 w 3595664"/>
              <a:gd name="connsiteY4" fmla="*/ 1371808 h 2362049"/>
              <a:gd name="connsiteX5" fmla="*/ 3560166 w 3595664"/>
              <a:gd name="connsiteY5" fmla="*/ 1378247 h 2362049"/>
              <a:gd name="connsiteX6" fmla="*/ 3586382 w 3595664"/>
              <a:gd name="connsiteY6" fmla="*/ 1542395 h 2362049"/>
              <a:gd name="connsiteX7" fmla="*/ 3595664 w 3595664"/>
              <a:gd name="connsiteY7" fmla="*/ 1718056 h 2362049"/>
              <a:gd name="connsiteX8" fmla="*/ 3586382 w 3595664"/>
              <a:gd name="connsiteY8" fmla="*/ 1893717 h 2362049"/>
              <a:gd name="connsiteX9" fmla="*/ 3564149 w 3595664"/>
              <a:gd name="connsiteY9" fmla="*/ 2032928 h 2362049"/>
              <a:gd name="connsiteX10" fmla="*/ 3559138 w 3595664"/>
              <a:gd name="connsiteY10" fmla="*/ 2064304 h 2362049"/>
              <a:gd name="connsiteX11" fmla="*/ 3514837 w 3595664"/>
              <a:gd name="connsiteY11" fmla="*/ 2228953 h 2362049"/>
              <a:gd name="connsiteX12" fmla="*/ 3463861 w 3595664"/>
              <a:gd name="connsiteY12" fmla="*/ 2362049 h 2362049"/>
              <a:gd name="connsiteX13" fmla="*/ 3454381 w 3595664"/>
              <a:gd name="connsiteY13" fmla="*/ 2337296 h 2362049"/>
              <a:gd name="connsiteX14" fmla="*/ 3288622 w 3595664"/>
              <a:gd name="connsiteY14" fmla="*/ 2045460 h 2362049"/>
              <a:gd name="connsiteX15" fmla="*/ 3215221 w 3595664"/>
              <a:gd name="connsiteY15" fmla="*/ 1951657 h 2362049"/>
              <a:gd name="connsiteX16" fmla="*/ 3185127 w 3595664"/>
              <a:gd name="connsiteY16" fmla="*/ 1913198 h 2362049"/>
              <a:gd name="connsiteX17" fmla="*/ 3069091 w 3595664"/>
              <a:gd name="connsiteY17" fmla="*/ 1791192 h 2362049"/>
              <a:gd name="connsiteX18" fmla="*/ 2964924 w 3595664"/>
              <a:gd name="connsiteY18" fmla="*/ 1700720 h 2362049"/>
              <a:gd name="connsiteX19" fmla="*/ 2941420 w 3595664"/>
              <a:gd name="connsiteY19" fmla="*/ 1680306 h 2362049"/>
              <a:gd name="connsiteX20" fmla="*/ 2497629 w 3595664"/>
              <a:gd name="connsiteY20" fmla="*/ 1422998 h 2362049"/>
              <a:gd name="connsiteX21" fmla="*/ 2369682 w 3595664"/>
              <a:gd name="connsiteY21" fmla="*/ 1378247 h 2362049"/>
              <a:gd name="connsiteX22" fmla="*/ 2332452 w 3595664"/>
              <a:gd name="connsiteY22" fmla="*/ 1365225 h 2362049"/>
              <a:gd name="connsiteX23" fmla="*/ 1797832 w 3595664"/>
              <a:gd name="connsiteY23" fmla="*/ 1287985 h 2362049"/>
              <a:gd name="connsiteX24" fmla="*/ 1263212 w 3595664"/>
              <a:gd name="connsiteY24" fmla="*/ 1365225 h 2362049"/>
              <a:gd name="connsiteX25" fmla="*/ 1198439 w 3595664"/>
              <a:gd name="connsiteY25" fmla="*/ 1387881 h 2362049"/>
              <a:gd name="connsiteX26" fmla="*/ 1098035 w 3595664"/>
              <a:gd name="connsiteY26" fmla="*/ 1422998 h 2362049"/>
              <a:gd name="connsiteX27" fmla="*/ 141283 w 3595664"/>
              <a:gd name="connsiteY27" fmla="*/ 2337296 h 2362049"/>
              <a:gd name="connsiteX28" fmla="*/ 131803 w 3595664"/>
              <a:gd name="connsiteY28" fmla="*/ 2362049 h 2362049"/>
              <a:gd name="connsiteX29" fmla="*/ 80827 w 3595664"/>
              <a:gd name="connsiteY29" fmla="*/ 2228953 h 2362049"/>
              <a:gd name="connsiteX30" fmla="*/ 0 w 3595664"/>
              <a:gd name="connsiteY30" fmla="*/ 1718056 h 2362049"/>
              <a:gd name="connsiteX31" fmla="*/ 1435506 w 3595664"/>
              <a:gd name="connsiteY31" fmla="*/ 34905 h 2362049"/>
              <a:gd name="connsiteX32" fmla="*/ 1548518 w 3595664"/>
              <a:gd name="connsiteY32" fmla="*/ 18423 h 2362049"/>
              <a:gd name="connsiteX33" fmla="*/ 1614014 w 3595664"/>
              <a:gd name="connsiteY33" fmla="*/ 8870 h 2362049"/>
              <a:gd name="connsiteX34" fmla="*/ 1797832 w 3595664"/>
              <a:gd name="connsiteY34" fmla="*/ 0 h 2362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95664" h="2362049">
                <a:moveTo>
                  <a:pt x="1797832" y="0"/>
                </a:moveTo>
                <a:cubicBezTo>
                  <a:pt x="2232232" y="0"/>
                  <a:pt x="2630649" y="147230"/>
                  <a:pt x="2941420" y="392321"/>
                </a:cubicBezTo>
                <a:lnTo>
                  <a:pt x="2964924" y="412735"/>
                </a:lnTo>
                <a:lnTo>
                  <a:pt x="3069091" y="503207"/>
                </a:lnTo>
                <a:cubicBezTo>
                  <a:pt x="3313099" y="736387"/>
                  <a:pt x="3487292" y="1036284"/>
                  <a:pt x="3559138" y="1371808"/>
                </a:cubicBezTo>
                <a:lnTo>
                  <a:pt x="3560166" y="1378247"/>
                </a:lnTo>
                <a:lnTo>
                  <a:pt x="3586382" y="1542395"/>
                </a:lnTo>
                <a:cubicBezTo>
                  <a:pt x="3592520" y="1600151"/>
                  <a:pt x="3595664" y="1658753"/>
                  <a:pt x="3595664" y="1718056"/>
                </a:cubicBezTo>
                <a:cubicBezTo>
                  <a:pt x="3595664" y="1777360"/>
                  <a:pt x="3592520" y="1835961"/>
                  <a:pt x="3586382" y="1893717"/>
                </a:cubicBezTo>
                <a:lnTo>
                  <a:pt x="3564149" y="2032928"/>
                </a:lnTo>
                <a:lnTo>
                  <a:pt x="3559138" y="2064304"/>
                </a:lnTo>
                <a:cubicBezTo>
                  <a:pt x="3547164" y="2120225"/>
                  <a:pt x="3532347" y="2175156"/>
                  <a:pt x="3514837" y="2228953"/>
                </a:cubicBezTo>
                <a:lnTo>
                  <a:pt x="3463861" y="2362049"/>
                </a:lnTo>
                <a:lnTo>
                  <a:pt x="3454381" y="2337296"/>
                </a:lnTo>
                <a:cubicBezTo>
                  <a:pt x="3408894" y="2234524"/>
                  <a:pt x="3353239" y="2136861"/>
                  <a:pt x="3288622" y="2045460"/>
                </a:cubicBezTo>
                <a:lnTo>
                  <a:pt x="3215221" y="1951657"/>
                </a:lnTo>
                <a:lnTo>
                  <a:pt x="3185127" y="1913198"/>
                </a:lnTo>
                <a:cubicBezTo>
                  <a:pt x="3148488" y="1870772"/>
                  <a:pt x="3109759" y="1830056"/>
                  <a:pt x="3069091" y="1791192"/>
                </a:cubicBezTo>
                <a:lnTo>
                  <a:pt x="2964924" y="1700720"/>
                </a:lnTo>
                <a:lnTo>
                  <a:pt x="2941420" y="1680306"/>
                </a:lnTo>
                <a:cubicBezTo>
                  <a:pt x="2808232" y="1575267"/>
                  <a:pt x="2658946" y="1488202"/>
                  <a:pt x="2497629" y="1422998"/>
                </a:cubicBezTo>
                <a:lnTo>
                  <a:pt x="2369682" y="1378247"/>
                </a:lnTo>
                <a:lnTo>
                  <a:pt x="2332452" y="1365225"/>
                </a:lnTo>
                <a:cubicBezTo>
                  <a:pt x="2163566" y="1315027"/>
                  <a:pt x="1984004" y="1287985"/>
                  <a:pt x="1797832" y="1287985"/>
                </a:cubicBezTo>
                <a:cubicBezTo>
                  <a:pt x="1611661" y="1287985"/>
                  <a:pt x="1432098" y="1315027"/>
                  <a:pt x="1263212" y="1365225"/>
                </a:cubicBezTo>
                <a:lnTo>
                  <a:pt x="1198439" y="1387881"/>
                </a:lnTo>
                <a:lnTo>
                  <a:pt x="1098035" y="1422998"/>
                </a:lnTo>
                <a:cubicBezTo>
                  <a:pt x="667856" y="1596875"/>
                  <a:pt x="323233" y="1926206"/>
                  <a:pt x="141283" y="2337296"/>
                </a:cubicBezTo>
                <a:lnTo>
                  <a:pt x="131803" y="2362049"/>
                </a:lnTo>
                <a:lnTo>
                  <a:pt x="80827" y="2228953"/>
                </a:lnTo>
                <a:cubicBezTo>
                  <a:pt x="28298" y="2067561"/>
                  <a:pt x="0" y="1895967"/>
                  <a:pt x="0" y="1718056"/>
                </a:cubicBezTo>
                <a:cubicBezTo>
                  <a:pt x="0" y="887807"/>
                  <a:pt x="616265" y="195107"/>
                  <a:pt x="1435506" y="34905"/>
                </a:cubicBezTo>
                <a:lnTo>
                  <a:pt x="1548518" y="18423"/>
                </a:lnTo>
                <a:lnTo>
                  <a:pt x="1614014" y="8870"/>
                </a:lnTo>
                <a:cubicBezTo>
                  <a:pt x="1674452" y="3005"/>
                  <a:pt x="1735775" y="0"/>
                  <a:pt x="1797832" y="0"/>
                </a:cubicBezTo>
                <a:close/>
              </a:path>
            </a:pathLst>
          </a:custGeom>
          <a:gradFill flip="none" rotWithShape="1">
            <a:gsLst>
              <a:gs pos="29000">
                <a:srgbClr val="054443"/>
              </a:gs>
              <a:gs pos="83000">
                <a:srgbClr val="3B8788"/>
              </a:gs>
              <a:gs pos="100000">
                <a:srgbClr val="71CBC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126631A8-E742-B685-885D-DE0F0E6879F5}"/>
              </a:ext>
            </a:extLst>
          </p:cNvPr>
          <p:cNvSpPr/>
          <p:nvPr/>
        </p:nvSpPr>
        <p:spPr>
          <a:xfrm>
            <a:off x="8710972" y="14775784"/>
            <a:ext cx="3595664" cy="2362048"/>
          </a:xfrm>
          <a:custGeom>
            <a:avLst/>
            <a:gdLst>
              <a:gd name="connsiteX0" fmla="*/ 131803 w 3595664"/>
              <a:gd name="connsiteY0" fmla="*/ 0 h 2362048"/>
              <a:gd name="connsiteX1" fmla="*/ 141283 w 3595664"/>
              <a:gd name="connsiteY1" fmla="*/ 24752 h 2362048"/>
              <a:gd name="connsiteX2" fmla="*/ 307042 w 3595664"/>
              <a:gd name="connsiteY2" fmla="*/ 316588 h 2362048"/>
              <a:gd name="connsiteX3" fmla="*/ 381426 w 3595664"/>
              <a:gd name="connsiteY3" fmla="*/ 411648 h 2362048"/>
              <a:gd name="connsiteX4" fmla="*/ 410537 w 3595664"/>
              <a:gd name="connsiteY4" fmla="*/ 448850 h 2362048"/>
              <a:gd name="connsiteX5" fmla="*/ 526573 w 3595664"/>
              <a:gd name="connsiteY5" fmla="*/ 570856 h 2362048"/>
              <a:gd name="connsiteX6" fmla="*/ 630740 w 3595664"/>
              <a:gd name="connsiteY6" fmla="*/ 661328 h 2362048"/>
              <a:gd name="connsiteX7" fmla="*/ 654244 w 3595664"/>
              <a:gd name="connsiteY7" fmla="*/ 681742 h 2362048"/>
              <a:gd name="connsiteX8" fmla="*/ 1098035 w 3595664"/>
              <a:gd name="connsiteY8" fmla="*/ 939050 h 2362048"/>
              <a:gd name="connsiteX9" fmla="*/ 1225982 w 3595664"/>
              <a:gd name="connsiteY9" fmla="*/ 983802 h 2362048"/>
              <a:gd name="connsiteX10" fmla="*/ 1263212 w 3595664"/>
              <a:gd name="connsiteY10" fmla="*/ 996823 h 2362048"/>
              <a:gd name="connsiteX11" fmla="*/ 1797832 w 3595664"/>
              <a:gd name="connsiteY11" fmla="*/ 1074063 h 2362048"/>
              <a:gd name="connsiteX12" fmla="*/ 2332452 w 3595664"/>
              <a:gd name="connsiteY12" fmla="*/ 996823 h 2362048"/>
              <a:gd name="connsiteX13" fmla="*/ 2397057 w 3595664"/>
              <a:gd name="connsiteY13" fmla="*/ 974227 h 2362048"/>
              <a:gd name="connsiteX14" fmla="*/ 2497629 w 3595664"/>
              <a:gd name="connsiteY14" fmla="*/ 939050 h 2362048"/>
              <a:gd name="connsiteX15" fmla="*/ 3454381 w 3595664"/>
              <a:gd name="connsiteY15" fmla="*/ 24752 h 2362048"/>
              <a:gd name="connsiteX16" fmla="*/ 3463861 w 3595664"/>
              <a:gd name="connsiteY16" fmla="*/ 0 h 2362048"/>
              <a:gd name="connsiteX17" fmla="*/ 3514837 w 3595664"/>
              <a:gd name="connsiteY17" fmla="*/ 133095 h 2362048"/>
              <a:gd name="connsiteX18" fmla="*/ 3595664 w 3595664"/>
              <a:gd name="connsiteY18" fmla="*/ 643992 h 2362048"/>
              <a:gd name="connsiteX19" fmla="*/ 2160158 w 3595664"/>
              <a:gd name="connsiteY19" fmla="*/ 2327143 h 2362048"/>
              <a:gd name="connsiteX20" fmla="*/ 2048129 w 3595664"/>
              <a:gd name="connsiteY20" fmla="*/ 2343482 h 2362048"/>
              <a:gd name="connsiteX21" fmla="*/ 1981650 w 3595664"/>
              <a:gd name="connsiteY21" fmla="*/ 2353178 h 2362048"/>
              <a:gd name="connsiteX22" fmla="*/ 1797832 w 3595664"/>
              <a:gd name="connsiteY22" fmla="*/ 2362048 h 2362048"/>
              <a:gd name="connsiteX23" fmla="*/ 654244 w 3595664"/>
              <a:gd name="connsiteY23" fmla="*/ 1969727 h 2362048"/>
              <a:gd name="connsiteX24" fmla="*/ 630740 w 3595664"/>
              <a:gd name="connsiteY24" fmla="*/ 1949313 h 2362048"/>
              <a:gd name="connsiteX25" fmla="*/ 526573 w 3595664"/>
              <a:gd name="connsiteY25" fmla="*/ 1858841 h 2362048"/>
              <a:gd name="connsiteX26" fmla="*/ 36526 w 3595664"/>
              <a:gd name="connsiteY26" fmla="*/ 990240 h 2362048"/>
              <a:gd name="connsiteX27" fmla="*/ 35498 w 3595664"/>
              <a:gd name="connsiteY27" fmla="*/ 983802 h 2362048"/>
              <a:gd name="connsiteX28" fmla="*/ 9282 w 3595664"/>
              <a:gd name="connsiteY28" fmla="*/ 819653 h 2362048"/>
              <a:gd name="connsiteX29" fmla="*/ 0 w 3595664"/>
              <a:gd name="connsiteY29" fmla="*/ 643992 h 2362048"/>
              <a:gd name="connsiteX30" fmla="*/ 9282 w 3595664"/>
              <a:gd name="connsiteY30" fmla="*/ 468331 h 2362048"/>
              <a:gd name="connsiteX31" fmla="*/ 31347 w 3595664"/>
              <a:gd name="connsiteY31" fmla="*/ 330175 h 2362048"/>
              <a:gd name="connsiteX32" fmla="*/ 36526 w 3595664"/>
              <a:gd name="connsiteY32" fmla="*/ 297744 h 2362048"/>
              <a:gd name="connsiteX33" fmla="*/ 80827 w 3595664"/>
              <a:gd name="connsiteY33" fmla="*/ 133095 h 236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595664" h="2362048">
                <a:moveTo>
                  <a:pt x="131803" y="0"/>
                </a:moveTo>
                <a:lnTo>
                  <a:pt x="141283" y="24752"/>
                </a:lnTo>
                <a:cubicBezTo>
                  <a:pt x="186770" y="127525"/>
                  <a:pt x="242425" y="225187"/>
                  <a:pt x="307042" y="316588"/>
                </a:cubicBezTo>
                <a:lnTo>
                  <a:pt x="381426" y="411648"/>
                </a:lnTo>
                <a:lnTo>
                  <a:pt x="410537" y="448850"/>
                </a:lnTo>
                <a:cubicBezTo>
                  <a:pt x="447176" y="491276"/>
                  <a:pt x="485905" y="531993"/>
                  <a:pt x="526573" y="570856"/>
                </a:cubicBezTo>
                <a:lnTo>
                  <a:pt x="630740" y="661328"/>
                </a:lnTo>
                <a:lnTo>
                  <a:pt x="654244" y="681742"/>
                </a:lnTo>
                <a:cubicBezTo>
                  <a:pt x="787432" y="786782"/>
                  <a:pt x="936718" y="873846"/>
                  <a:pt x="1098035" y="939050"/>
                </a:cubicBezTo>
                <a:lnTo>
                  <a:pt x="1225982" y="983802"/>
                </a:lnTo>
                <a:lnTo>
                  <a:pt x="1263212" y="996823"/>
                </a:lnTo>
                <a:cubicBezTo>
                  <a:pt x="1432098" y="1047021"/>
                  <a:pt x="1611660" y="1074063"/>
                  <a:pt x="1797832" y="1074063"/>
                </a:cubicBezTo>
                <a:cubicBezTo>
                  <a:pt x="1984004" y="1074063"/>
                  <a:pt x="2163566" y="1047021"/>
                  <a:pt x="2332452" y="996823"/>
                </a:cubicBezTo>
                <a:lnTo>
                  <a:pt x="2397057" y="974227"/>
                </a:lnTo>
                <a:lnTo>
                  <a:pt x="2497629" y="939050"/>
                </a:lnTo>
                <a:cubicBezTo>
                  <a:pt x="2927809" y="765173"/>
                  <a:pt x="3272431" y="435843"/>
                  <a:pt x="3454381" y="24752"/>
                </a:cubicBezTo>
                <a:lnTo>
                  <a:pt x="3463861" y="0"/>
                </a:lnTo>
                <a:lnTo>
                  <a:pt x="3514837" y="133095"/>
                </a:lnTo>
                <a:cubicBezTo>
                  <a:pt x="3567366" y="294487"/>
                  <a:pt x="3595664" y="466082"/>
                  <a:pt x="3595664" y="643992"/>
                </a:cubicBezTo>
                <a:cubicBezTo>
                  <a:pt x="3595664" y="1474241"/>
                  <a:pt x="2979399" y="2166941"/>
                  <a:pt x="2160158" y="2327143"/>
                </a:cubicBezTo>
                <a:lnTo>
                  <a:pt x="2048129" y="2343482"/>
                </a:lnTo>
                <a:lnTo>
                  <a:pt x="1981650" y="2353178"/>
                </a:lnTo>
                <a:cubicBezTo>
                  <a:pt x="1921212" y="2359043"/>
                  <a:pt x="1859889" y="2362048"/>
                  <a:pt x="1797832" y="2362048"/>
                </a:cubicBezTo>
                <a:cubicBezTo>
                  <a:pt x="1363432" y="2362048"/>
                  <a:pt x="965015" y="2214818"/>
                  <a:pt x="654244" y="1969727"/>
                </a:cubicBezTo>
                <a:lnTo>
                  <a:pt x="630740" y="1949313"/>
                </a:lnTo>
                <a:lnTo>
                  <a:pt x="526573" y="1858841"/>
                </a:lnTo>
                <a:cubicBezTo>
                  <a:pt x="282565" y="1625661"/>
                  <a:pt x="108372" y="1325764"/>
                  <a:pt x="36526" y="990240"/>
                </a:cubicBezTo>
                <a:lnTo>
                  <a:pt x="35498" y="983802"/>
                </a:lnTo>
                <a:lnTo>
                  <a:pt x="9282" y="819653"/>
                </a:lnTo>
                <a:cubicBezTo>
                  <a:pt x="3144" y="761897"/>
                  <a:pt x="0" y="703296"/>
                  <a:pt x="0" y="643992"/>
                </a:cubicBezTo>
                <a:cubicBezTo>
                  <a:pt x="0" y="584689"/>
                  <a:pt x="3144" y="526087"/>
                  <a:pt x="9282" y="468331"/>
                </a:cubicBezTo>
                <a:lnTo>
                  <a:pt x="31347" y="330175"/>
                </a:lnTo>
                <a:lnTo>
                  <a:pt x="36526" y="297744"/>
                </a:lnTo>
                <a:cubicBezTo>
                  <a:pt x="48500" y="241823"/>
                  <a:pt x="63317" y="186892"/>
                  <a:pt x="80827" y="133095"/>
                </a:cubicBezTo>
                <a:close/>
              </a:path>
            </a:pathLst>
          </a:custGeom>
          <a:gradFill flip="none" rotWithShape="1">
            <a:gsLst>
              <a:gs pos="29000">
                <a:srgbClr val="054443"/>
              </a:gs>
              <a:gs pos="83000">
                <a:srgbClr val="3B8788"/>
              </a:gs>
              <a:gs pos="100000">
                <a:srgbClr val="71CBC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F4673006-A042-4E5E-E95E-71C4A5D041B2}"/>
              </a:ext>
            </a:extLst>
          </p:cNvPr>
          <p:cNvSpPr/>
          <p:nvPr/>
        </p:nvSpPr>
        <p:spPr>
          <a:xfrm>
            <a:off x="7925306" y="11769742"/>
            <a:ext cx="3214238" cy="3417690"/>
          </a:xfrm>
          <a:custGeom>
            <a:avLst/>
            <a:gdLst>
              <a:gd name="connsiteX0" fmla="*/ 1416406 w 3214238"/>
              <a:gd name="connsiteY0" fmla="*/ 0 h 3417690"/>
              <a:gd name="connsiteX1" fmla="*/ 2803701 w 3214238"/>
              <a:gd name="connsiteY1" fmla="*/ 625213 h 3417690"/>
              <a:gd name="connsiteX2" fmla="*/ 2832812 w 3214238"/>
              <a:gd name="connsiteY2" fmla="*/ 662416 h 3417690"/>
              <a:gd name="connsiteX3" fmla="*/ 2907196 w 3214238"/>
              <a:gd name="connsiteY3" fmla="*/ 757475 h 3417690"/>
              <a:gd name="connsiteX4" fmla="*/ 3214238 w 3214238"/>
              <a:gd name="connsiteY4" fmla="*/ 1718056 h 3417690"/>
              <a:gd name="connsiteX5" fmla="*/ 3204956 w 3214238"/>
              <a:gd name="connsiteY5" fmla="*/ 1893717 h 3417690"/>
              <a:gd name="connsiteX6" fmla="*/ 3182891 w 3214238"/>
              <a:gd name="connsiteY6" fmla="*/ 2031874 h 3417690"/>
              <a:gd name="connsiteX7" fmla="*/ 3177712 w 3214238"/>
              <a:gd name="connsiteY7" fmla="*/ 2064304 h 3417690"/>
              <a:gd name="connsiteX8" fmla="*/ 2687665 w 3214238"/>
              <a:gd name="connsiteY8" fmla="*/ 2932905 h 3417690"/>
              <a:gd name="connsiteX9" fmla="*/ 2602817 w 3214238"/>
              <a:gd name="connsiteY9" fmla="*/ 3006598 h 3417690"/>
              <a:gd name="connsiteX10" fmla="*/ 2559994 w 3214238"/>
              <a:gd name="connsiteY10" fmla="*/ 3043791 h 3417690"/>
              <a:gd name="connsiteX11" fmla="*/ 2116203 w 3214238"/>
              <a:gd name="connsiteY11" fmla="*/ 3301099 h 3417690"/>
              <a:gd name="connsiteX12" fmla="*/ 2015799 w 3214238"/>
              <a:gd name="connsiteY12" fmla="*/ 3336217 h 3417690"/>
              <a:gd name="connsiteX13" fmla="*/ 1951026 w 3214238"/>
              <a:gd name="connsiteY13" fmla="*/ 3358872 h 3417690"/>
              <a:gd name="connsiteX14" fmla="*/ 1778732 w 3214238"/>
              <a:gd name="connsiteY14" fmla="*/ 3401207 h 3417690"/>
              <a:gd name="connsiteX15" fmla="*/ 1665720 w 3214238"/>
              <a:gd name="connsiteY15" fmla="*/ 3417690 h 3417690"/>
              <a:gd name="connsiteX16" fmla="*/ 1740104 w 3214238"/>
              <a:gd name="connsiteY16" fmla="*/ 3322630 h 3417690"/>
              <a:gd name="connsiteX17" fmla="*/ 1905863 w 3214238"/>
              <a:gd name="connsiteY17" fmla="*/ 3030794 h 3417690"/>
              <a:gd name="connsiteX18" fmla="*/ 1915343 w 3214238"/>
              <a:gd name="connsiteY18" fmla="*/ 3006042 h 3417690"/>
              <a:gd name="connsiteX19" fmla="*/ 1966319 w 3214238"/>
              <a:gd name="connsiteY19" fmla="*/ 2872946 h 3417690"/>
              <a:gd name="connsiteX20" fmla="*/ 2010620 w 3214238"/>
              <a:gd name="connsiteY20" fmla="*/ 2708297 h 3417690"/>
              <a:gd name="connsiteX21" fmla="*/ 2015631 w 3214238"/>
              <a:gd name="connsiteY21" fmla="*/ 2676921 h 3417690"/>
              <a:gd name="connsiteX22" fmla="*/ 2037864 w 3214238"/>
              <a:gd name="connsiteY22" fmla="*/ 2537710 h 3417690"/>
              <a:gd name="connsiteX23" fmla="*/ 2047146 w 3214238"/>
              <a:gd name="connsiteY23" fmla="*/ 2362049 h 3417690"/>
              <a:gd name="connsiteX24" fmla="*/ 2037864 w 3214238"/>
              <a:gd name="connsiteY24" fmla="*/ 2186388 h 3417690"/>
              <a:gd name="connsiteX25" fmla="*/ 2011648 w 3214238"/>
              <a:gd name="connsiteY25" fmla="*/ 2022240 h 3417690"/>
              <a:gd name="connsiteX26" fmla="*/ 2010620 w 3214238"/>
              <a:gd name="connsiteY26" fmla="*/ 2015801 h 3417690"/>
              <a:gd name="connsiteX27" fmla="*/ 1520573 w 3214238"/>
              <a:gd name="connsiteY27" fmla="*/ 1147200 h 3417690"/>
              <a:gd name="connsiteX28" fmla="*/ 1416406 w 3214238"/>
              <a:gd name="connsiteY28" fmla="*/ 1056728 h 3417690"/>
              <a:gd name="connsiteX29" fmla="*/ 1392902 w 3214238"/>
              <a:gd name="connsiteY29" fmla="*/ 1036314 h 3417690"/>
              <a:gd name="connsiteX30" fmla="*/ 249314 w 3214238"/>
              <a:gd name="connsiteY30" fmla="*/ 643993 h 3417690"/>
              <a:gd name="connsiteX31" fmla="*/ 65496 w 3214238"/>
              <a:gd name="connsiteY31" fmla="*/ 652863 h 3417690"/>
              <a:gd name="connsiteX32" fmla="*/ 0 w 3214238"/>
              <a:gd name="connsiteY32" fmla="*/ 662416 h 3417690"/>
              <a:gd name="connsiteX33" fmla="*/ 29111 w 3214238"/>
              <a:gd name="connsiteY33" fmla="*/ 625213 h 3417690"/>
              <a:gd name="connsiteX34" fmla="*/ 1416406 w 3214238"/>
              <a:gd name="connsiteY34" fmla="*/ 0 h 3417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214238" h="3417690">
                <a:moveTo>
                  <a:pt x="1416406" y="0"/>
                </a:moveTo>
                <a:cubicBezTo>
                  <a:pt x="1974921" y="0"/>
                  <a:pt x="2473952" y="243380"/>
                  <a:pt x="2803701" y="625213"/>
                </a:cubicBezTo>
                <a:lnTo>
                  <a:pt x="2832812" y="662416"/>
                </a:lnTo>
                <a:lnTo>
                  <a:pt x="2907196" y="757475"/>
                </a:lnTo>
                <a:cubicBezTo>
                  <a:pt x="3101047" y="1031678"/>
                  <a:pt x="3214238" y="1362235"/>
                  <a:pt x="3214238" y="1718056"/>
                </a:cubicBezTo>
                <a:cubicBezTo>
                  <a:pt x="3214238" y="1777360"/>
                  <a:pt x="3211094" y="1835961"/>
                  <a:pt x="3204956" y="1893717"/>
                </a:cubicBezTo>
                <a:lnTo>
                  <a:pt x="3182891" y="2031874"/>
                </a:lnTo>
                <a:lnTo>
                  <a:pt x="3177712" y="2064304"/>
                </a:lnTo>
                <a:cubicBezTo>
                  <a:pt x="3105866" y="2399828"/>
                  <a:pt x="2931673" y="2699725"/>
                  <a:pt x="2687665" y="2932905"/>
                </a:cubicBezTo>
                <a:lnTo>
                  <a:pt x="2602817" y="3006598"/>
                </a:lnTo>
                <a:lnTo>
                  <a:pt x="2559994" y="3043791"/>
                </a:lnTo>
                <a:cubicBezTo>
                  <a:pt x="2426806" y="3148831"/>
                  <a:pt x="2277520" y="3235895"/>
                  <a:pt x="2116203" y="3301099"/>
                </a:cubicBezTo>
                <a:lnTo>
                  <a:pt x="2015799" y="3336217"/>
                </a:lnTo>
                <a:lnTo>
                  <a:pt x="1951026" y="3358872"/>
                </a:lnTo>
                <a:cubicBezTo>
                  <a:pt x="1894731" y="3375605"/>
                  <a:pt x="1837249" y="3389764"/>
                  <a:pt x="1778732" y="3401207"/>
                </a:cubicBezTo>
                <a:lnTo>
                  <a:pt x="1665720" y="3417690"/>
                </a:lnTo>
                <a:lnTo>
                  <a:pt x="1740104" y="3322630"/>
                </a:lnTo>
                <a:cubicBezTo>
                  <a:pt x="1804721" y="3231229"/>
                  <a:pt x="1860376" y="3133567"/>
                  <a:pt x="1905863" y="3030794"/>
                </a:cubicBezTo>
                <a:lnTo>
                  <a:pt x="1915343" y="3006042"/>
                </a:lnTo>
                <a:lnTo>
                  <a:pt x="1966319" y="2872946"/>
                </a:lnTo>
                <a:cubicBezTo>
                  <a:pt x="1983829" y="2819149"/>
                  <a:pt x="1998646" y="2764218"/>
                  <a:pt x="2010620" y="2708297"/>
                </a:cubicBezTo>
                <a:lnTo>
                  <a:pt x="2015631" y="2676921"/>
                </a:lnTo>
                <a:lnTo>
                  <a:pt x="2037864" y="2537710"/>
                </a:lnTo>
                <a:cubicBezTo>
                  <a:pt x="2044002" y="2479954"/>
                  <a:pt x="2047146" y="2421353"/>
                  <a:pt x="2047146" y="2362049"/>
                </a:cubicBezTo>
                <a:cubicBezTo>
                  <a:pt x="2047146" y="2302746"/>
                  <a:pt x="2044002" y="2244144"/>
                  <a:pt x="2037864" y="2186388"/>
                </a:cubicBezTo>
                <a:lnTo>
                  <a:pt x="2011648" y="2022240"/>
                </a:lnTo>
                <a:lnTo>
                  <a:pt x="2010620" y="2015801"/>
                </a:lnTo>
                <a:cubicBezTo>
                  <a:pt x="1938774" y="1680277"/>
                  <a:pt x="1764581" y="1380380"/>
                  <a:pt x="1520573" y="1147200"/>
                </a:cubicBezTo>
                <a:lnTo>
                  <a:pt x="1416406" y="1056728"/>
                </a:lnTo>
                <a:lnTo>
                  <a:pt x="1392902" y="1036314"/>
                </a:lnTo>
                <a:cubicBezTo>
                  <a:pt x="1082131" y="791223"/>
                  <a:pt x="683714" y="643993"/>
                  <a:pt x="249314" y="643993"/>
                </a:cubicBezTo>
                <a:cubicBezTo>
                  <a:pt x="187257" y="643993"/>
                  <a:pt x="125934" y="646998"/>
                  <a:pt x="65496" y="652863"/>
                </a:cubicBezTo>
                <a:lnTo>
                  <a:pt x="0" y="662416"/>
                </a:lnTo>
                <a:lnTo>
                  <a:pt x="29111" y="625213"/>
                </a:lnTo>
                <a:cubicBezTo>
                  <a:pt x="358861" y="243380"/>
                  <a:pt x="857891" y="0"/>
                  <a:pt x="1416406" y="0"/>
                </a:cubicBezTo>
                <a:close/>
              </a:path>
            </a:pathLst>
          </a:custGeom>
          <a:gradFill flip="none" rotWithShape="1">
            <a:gsLst>
              <a:gs pos="29000">
                <a:srgbClr val="054443"/>
              </a:gs>
              <a:gs pos="83000">
                <a:srgbClr val="3B8788"/>
              </a:gs>
              <a:gs pos="100000">
                <a:srgbClr val="71CBC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EB4DDADF-06AA-910A-8A4B-C539C3165292}"/>
              </a:ext>
            </a:extLst>
          </p:cNvPr>
          <p:cNvSpPr/>
          <p:nvPr/>
        </p:nvSpPr>
        <p:spPr>
          <a:xfrm>
            <a:off x="9092399" y="12432158"/>
            <a:ext cx="3214238" cy="3417689"/>
          </a:xfrm>
          <a:custGeom>
            <a:avLst/>
            <a:gdLst>
              <a:gd name="connsiteX0" fmla="*/ 1665720 w 3214238"/>
              <a:gd name="connsiteY0" fmla="*/ 0 h 3417689"/>
              <a:gd name="connsiteX1" fmla="*/ 1778732 w 3214238"/>
              <a:gd name="connsiteY1" fmla="*/ 16482 h 3417689"/>
              <a:gd name="connsiteX2" fmla="*/ 3214238 w 3214238"/>
              <a:gd name="connsiteY2" fmla="*/ 1699633 h 3417689"/>
              <a:gd name="connsiteX3" fmla="*/ 3133411 w 3214238"/>
              <a:gd name="connsiteY3" fmla="*/ 2210530 h 3417689"/>
              <a:gd name="connsiteX4" fmla="*/ 3082435 w 3214238"/>
              <a:gd name="connsiteY4" fmla="*/ 2343626 h 3417689"/>
              <a:gd name="connsiteX5" fmla="*/ 3072955 w 3214238"/>
              <a:gd name="connsiteY5" fmla="*/ 2368378 h 3417689"/>
              <a:gd name="connsiteX6" fmla="*/ 2116203 w 3214238"/>
              <a:gd name="connsiteY6" fmla="*/ 3282676 h 3417689"/>
              <a:gd name="connsiteX7" fmla="*/ 2015631 w 3214238"/>
              <a:gd name="connsiteY7" fmla="*/ 3317853 h 3417689"/>
              <a:gd name="connsiteX8" fmla="*/ 1951026 w 3214238"/>
              <a:gd name="connsiteY8" fmla="*/ 3340449 h 3417689"/>
              <a:gd name="connsiteX9" fmla="*/ 1416406 w 3214238"/>
              <a:gd name="connsiteY9" fmla="*/ 3417689 h 3417689"/>
              <a:gd name="connsiteX10" fmla="*/ 881786 w 3214238"/>
              <a:gd name="connsiteY10" fmla="*/ 3340449 h 3417689"/>
              <a:gd name="connsiteX11" fmla="*/ 844556 w 3214238"/>
              <a:gd name="connsiteY11" fmla="*/ 3327428 h 3417689"/>
              <a:gd name="connsiteX12" fmla="*/ 716609 w 3214238"/>
              <a:gd name="connsiteY12" fmla="*/ 3282676 h 3417689"/>
              <a:gd name="connsiteX13" fmla="*/ 272818 w 3214238"/>
              <a:gd name="connsiteY13" fmla="*/ 3025368 h 3417689"/>
              <a:gd name="connsiteX14" fmla="*/ 249314 w 3214238"/>
              <a:gd name="connsiteY14" fmla="*/ 3004954 h 3417689"/>
              <a:gd name="connsiteX15" fmla="*/ 145147 w 3214238"/>
              <a:gd name="connsiteY15" fmla="*/ 2914482 h 3417689"/>
              <a:gd name="connsiteX16" fmla="*/ 29111 w 3214238"/>
              <a:gd name="connsiteY16" fmla="*/ 2792476 h 3417689"/>
              <a:gd name="connsiteX17" fmla="*/ 0 w 3214238"/>
              <a:gd name="connsiteY17" fmla="*/ 2755274 h 3417689"/>
              <a:gd name="connsiteX18" fmla="*/ 65496 w 3214238"/>
              <a:gd name="connsiteY18" fmla="*/ 2764826 h 3417689"/>
              <a:gd name="connsiteX19" fmla="*/ 249314 w 3214238"/>
              <a:gd name="connsiteY19" fmla="*/ 2773696 h 3417689"/>
              <a:gd name="connsiteX20" fmla="*/ 433132 w 3214238"/>
              <a:gd name="connsiteY20" fmla="*/ 2764826 h 3417689"/>
              <a:gd name="connsiteX21" fmla="*/ 498628 w 3214238"/>
              <a:gd name="connsiteY21" fmla="*/ 2755274 h 3417689"/>
              <a:gd name="connsiteX22" fmla="*/ 611640 w 3214238"/>
              <a:gd name="connsiteY22" fmla="*/ 2738791 h 3417689"/>
              <a:gd name="connsiteX23" fmla="*/ 783934 w 3214238"/>
              <a:gd name="connsiteY23" fmla="*/ 2696456 h 3417689"/>
              <a:gd name="connsiteX24" fmla="*/ 848707 w 3214238"/>
              <a:gd name="connsiteY24" fmla="*/ 2673801 h 3417689"/>
              <a:gd name="connsiteX25" fmla="*/ 949111 w 3214238"/>
              <a:gd name="connsiteY25" fmla="*/ 2638683 h 3417689"/>
              <a:gd name="connsiteX26" fmla="*/ 1392902 w 3214238"/>
              <a:gd name="connsiteY26" fmla="*/ 2381375 h 3417689"/>
              <a:gd name="connsiteX27" fmla="*/ 1435725 w 3214238"/>
              <a:gd name="connsiteY27" fmla="*/ 2344182 h 3417689"/>
              <a:gd name="connsiteX28" fmla="*/ 1520573 w 3214238"/>
              <a:gd name="connsiteY28" fmla="*/ 2270489 h 3417689"/>
              <a:gd name="connsiteX29" fmla="*/ 2010620 w 3214238"/>
              <a:gd name="connsiteY29" fmla="*/ 1401888 h 3417689"/>
              <a:gd name="connsiteX30" fmla="*/ 2015799 w 3214238"/>
              <a:gd name="connsiteY30" fmla="*/ 1369458 h 3417689"/>
              <a:gd name="connsiteX31" fmla="*/ 2037864 w 3214238"/>
              <a:gd name="connsiteY31" fmla="*/ 1231301 h 3417689"/>
              <a:gd name="connsiteX32" fmla="*/ 2047146 w 3214238"/>
              <a:gd name="connsiteY32" fmla="*/ 1055640 h 3417689"/>
              <a:gd name="connsiteX33" fmla="*/ 1740104 w 3214238"/>
              <a:gd name="connsiteY33" fmla="*/ 95059 h 3417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14238" h="3417689">
                <a:moveTo>
                  <a:pt x="1665720" y="0"/>
                </a:moveTo>
                <a:lnTo>
                  <a:pt x="1778732" y="16482"/>
                </a:lnTo>
                <a:cubicBezTo>
                  <a:pt x="2597973" y="176684"/>
                  <a:pt x="3214238" y="869384"/>
                  <a:pt x="3214238" y="1699633"/>
                </a:cubicBezTo>
                <a:cubicBezTo>
                  <a:pt x="3214238" y="1877544"/>
                  <a:pt x="3185940" y="2049138"/>
                  <a:pt x="3133411" y="2210530"/>
                </a:cubicBezTo>
                <a:lnTo>
                  <a:pt x="3082435" y="2343626"/>
                </a:lnTo>
                <a:lnTo>
                  <a:pt x="3072955" y="2368378"/>
                </a:lnTo>
                <a:cubicBezTo>
                  <a:pt x="2891005" y="2779469"/>
                  <a:pt x="2546383" y="3108799"/>
                  <a:pt x="2116203" y="3282676"/>
                </a:cubicBezTo>
                <a:lnTo>
                  <a:pt x="2015631" y="3317853"/>
                </a:lnTo>
                <a:lnTo>
                  <a:pt x="1951026" y="3340449"/>
                </a:lnTo>
                <a:cubicBezTo>
                  <a:pt x="1782140" y="3390647"/>
                  <a:pt x="1602578" y="3417689"/>
                  <a:pt x="1416406" y="3417689"/>
                </a:cubicBezTo>
                <a:cubicBezTo>
                  <a:pt x="1230234" y="3417689"/>
                  <a:pt x="1050672" y="3390647"/>
                  <a:pt x="881786" y="3340449"/>
                </a:cubicBezTo>
                <a:lnTo>
                  <a:pt x="844556" y="3327428"/>
                </a:lnTo>
                <a:lnTo>
                  <a:pt x="716609" y="3282676"/>
                </a:lnTo>
                <a:cubicBezTo>
                  <a:pt x="555292" y="3217472"/>
                  <a:pt x="406006" y="3130408"/>
                  <a:pt x="272818" y="3025368"/>
                </a:cubicBezTo>
                <a:lnTo>
                  <a:pt x="249314" y="3004954"/>
                </a:lnTo>
                <a:lnTo>
                  <a:pt x="145147" y="2914482"/>
                </a:lnTo>
                <a:cubicBezTo>
                  <a:pt x="104479" y="2875619"/>
                  <a:pt x="65750" y="2834902"/>
                  <a:pt x="29111" y="2792476"/>
                </a:cubicBezTo>
                <a:lnTo>
                  <a:pt x="0" y="2755274"/>
                </a:lnTo>
                <a:lnTo>
                  <a:pt x="65496" y="2764826"/>
                </a:lnTo>
                <a:cubicBezTo>
                  <a:pt x="125934" y="2770692"/>
                  <a:pt x="187257" y="2773696"/>
                  <a:pt x="249314" y="2773696"/>
                </a:cubicBezTo>
                <a:cubicBezTo>
                  <a:pt x="311371" y="2773696"/>
                  <a:pt x="372694" y="2770692"/>
                  <a:pt x="433132" y="2764826"/>
                </a:cubicBezTo>
                <a:lnTo>
                  <a:pt x="498628" y="2755274"/>
                </a:lnTo>
                <a:lnTo>
                  <a:pt x="611640" y="2738791"/>
                </a:lnTo>
                <a:cubicBezTo>
                  <a:pt x="670157" y="2727348"/>
                  <a:pt x="727639" y="2713189"/>
                  <a:pt x="783934" y="2696456"/>
                </a:cubicBezTo>
                <a:lnTo>
                  <a:pt x="848707" y="2673801"/>
                </a:lnTo>
                <a:lnTo>
                  <a:pt x="949111" y="2638683"/>
                </a:lnTo>
                <a:cubicBezTo>
                  <a:pt x="1110428" y="2573479"/>
                  <a:pt x="1259714" y="2486415"/>
                  <a:pt x="1392902" y="2381375"/>
                </a:cubicBezTo>
                <a:lnTo>
                  <a:pt x="1435725" y="2344182"/>
                </a:lnTo>
                <a:lnTo>
                  <a:pt x="1520573" y="2270489"/>
                </a:lnTo>
                <a:cubicBezTo>
                  <a:pt x="1764581" y="2037309"/>
                  <a:pt x="1938774" y="1737412"/>
                  <a:pt x="2010620" y="1401888"/>
                </a:cubicBezTo>
                <a:lnTo>
                  <a:pt x="2015799" y="1369458"/>
                </a:lnTo>
                <a:lnTo>
                  <a:pt x="2037864" y="1231301"/>
                </a:lnTo>
                <a:cubicBezTo>
                  <a:pt x="2044002" y="1173545"/>
                  <a:pt x="2047146" y="1114944"/>
                  <a:pt x="2047146" y="1055640"/>
                </a:cubicBezTo>
                <a:cubicBezTo>
                  <a:pt x="2047146" y="699819"/>
                  <a:pt x="1933955" y="369262"/>
                  <a:pt x="1740104" y="95059"/>
                </a:cubicBezTo>
                <a:close/>
              </a:path>
            </a:pathLst>
          </a:custGeom>
          <a:gradFill flip="none" rotWithShape="1">
            <a:gsLst>
              <a:gs pos="29000">
                <a:srgbClr val="054443"/>
              </a:gs>
              <a:gs pos="83000">
                <a:srgbClr val="3B8788"/>
              </a:gs>
              <a:gs pos="100000">
                <a:srgbClr val="71CBC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133CD074-ADD0-FDE1-DAB1-B2BE131A7F0E}"/>
              </a:ext>
            </a:extLst>
          </p:cNvPr>
          <p:cNvSpPr txBox="1"/>
          <p:nvPr/>
        </p:nvSpPr>
        <p:spPr>
          <a:xfrm>
            <a:off x="703017" y="12151970"/>
            <a:ext cx="40859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28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Teacher remains final decision-maker</a:t>
            </a:r>
          </a:p>
          <a:p>
            <a:endParaRPr lang="en-IN" sz="2800" dirty="0">
              <a:solidFill>
                <a:srgbClr val="054443"/>
              </a:solidFill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132E62B0-26DA-D5A0-E9BB-37278EB6B3E8}"/>
              </a:ext>
            </a:extLst>
          </p:cNvPr>
          <p:cNvSpPr txBox="1"/>
          <p:nvPr/>
        </p:nvSpPr>
        <p:spPr>
          <a:xfrm>
            <a:off x="352997" y="13929553"/>
            <a:ext cx="4556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AI provides suggestions, not decisions</a:t>
            </a:r>
            <a:endParaRPr lang="en-IN" sz="2800" dirty="0">
              <a:solidFill>
                <a:srgbClr val="054443"/>
              </a:solidFill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C784ACB-1DFF-176B-9A1A-35E2E98CCDE4}"/>
              </a:ext>
            </a:extLst>
          </p:cNvPr>
          <p:cNvSpPr txBox="1"/>
          <p:nvPr/>
        </p:nvSpPr>
        <p:spPr>
          <a:xfrm>
            <a:off x="918451" y="16101619"/>
            <a:ext cx="40859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8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Student data is fully protected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ACA625D-2879-4831-AD6E-66D8921AAF3F}"/>
              </a:ext>
            </a:extLst>
          </p:cNvPr>
          <p:cNvSpPr txBox="1"/>
          <p:nvPr/>
        </p:nvSpPr>
        <p:spPr>
          <a:xfrm>
            <a:off x="13667282" y="12189351"/>
            <a:ext cx="40859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Minimal and secure data collection</a:t>
            </a:r>
            <a:endParaRPr lang="en-IN" sz="2800" dirty="0">
              <a:solidFill>
                <a:srgbClr val="054443"/>
              </a:solidFill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B3937C4-4EC7-ABA0-034E-F027F7C9B2F8}"/>
              </a:ext>
            </a:extLst>
          </p:cNvPr>
          <p:cNvSpPr txBox="1"/>
          <p:nvPr/>
        </p:nvSpPr>
        <p:spPr>
          <a:xfrm>
            <a:off x="13841895" y="13929553"/>
            <a:ext cx="43878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8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Transparent AI reasoning and outputs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570579B3-2201-2A10-2EA0-545CFF3D1C4F}"/>
              </a:ext>
            </a:extLst>
          </p:cNvPr>
          <p:cNvSpPr txBox="1"/>
          <p:nvPr/>
        </p:nvSpPr>
        <p:spPr>
          <a:xfrm>
            <a:off x="13951813" y="15998624"/>
            <a:ext cx="4431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Regular system monitoring and audits</a:t>
            </a:r>
            <a:endParaRPr lang="en-IN" sz="2800" dirty="0">
              <a:solidFill>
                <a:srgbClr val="054443"/>
              </a:solidFill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8822A02D-9623-37B1-BBE2-5E2A17E17461}"/>
              </a:ext>
            </a:extLst>
          </p:cNvPr>
          <p:cNvSpPr txBox="1"/>
          <p:nvPr/>
        </p:nvSpPr>
        <p:spPr>
          <a:xfrm>
            <a:off x="4799154" y="12050810"/>
            <a:ext cx="13835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8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1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5F57EAE-C935-424D-E403-2FDB3FF85EC2}"/>
              </a:ext>
            </a:extLst>
          </p:cNvPr>
          <p:cNvSpPr txBox="1"/>
          <p:nvPr/>
        </p:nvSpPr>
        <p:spPr>
          <a:xfrm>
            <a:off x="4833773" y="13866862"/>
            <a:ext cx="13835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8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2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27B81F15-6ACA-370E-A789-C99A477CCE13}"/>
              </a:ext>
            </a:extLst>
          </p:cNvPr>
          <p:cNvSpPr txBox="1"/>
          <p:nvPr/>
        </p:nvSpPr>
        <p:spPr>
          <a:xfrm>
            <a:off x="4983292" y="16012975"/>
            <a:ext cx="13835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8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3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4F7F6169-51EC-00BA-715B-0687F78023A2}"/>
              </a:ext>
            </a:extLst>
          </p:cNvPr>
          <p:cNvSpPr txBox="1"/>
          <p:nvPr/>
        </p:nvSpPr>
        <p:spPr>
          <a:xfrm>
            <a:off x="12837123" y="12096883"/>
            <a:ext cx="13835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8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4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5AB210D-A3AF-5689-6E30-331BE009FADF}"/>
              </a:ext>
            </a:extLst>
          </p:cNvPr>
          <p:cNvSpPr txBox="1"/>
          <p:nvPr/>
        </p:nvSpPr>
        <p:spPr>
          <a:xfrm>
            <a:off x="12927360" y="13926818"/>
            <a:ext cx="13835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8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5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64EDB317-6087-3EF4-1655-4D86A487DE13}"/>
              </a:ext>
            </a:extLst>
          </p:cNvPr>
          <p:cNvSpPr txBox="1"/>
          <p:nvPr/>
        </p:nvSpPr>
        <p:spPr>
          <a:xfrm>
            <a:off x="13069607" y="15954104"/>
            <a:ext cx="13835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8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6</a:t>
            </a:r>
          </a:p>
        </p:txBody>
      </p:sp>
      <p:pic>
        <p:nvPicPr>
          <p:cNvPr id="131" name="Graphic 130" descr="Eye">
            <a:extLst>
              <a:ext uri="{FF2B5EF4-FFF2-40B4-BE49-F238E27FC236}">
                <a16:creationId xmlns:a16="http://schemas.microsoft.com/office/drawing/2014/main" id="{A2AEB50E-99EE-FD54-E28D-8BB96103B03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896937" y="15831356"/>
            <a:ext cx="914400" cy="914400"/>
          </a:xfrm>
          <a:prstGeom prst="rect">
            <a:avLst/>
          </a:prstGeom>
        </p:spPr>
      </p:pic>
      <p:pic>
        <p:nvPicPr>
          <p:cNvPr id="133" name="Graphic 132" descr="Magnifying glass">
            <a:extLst>
              <a:ext uri="{FF2B5EF4-FFF2-40B4-BE49-F238E27FC236}">
                <a16:creationId xmlns:a16="http://schemas.microsoft.com/office/drawing/2014/main" id="{ED224F00-3143-F435-B388-D1E8895E461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1299102" y="13335878"/>
            <a:ext cx="811653" cy="811653"/>
          </a:xfrm>
          <a:prstGeom prst="rect">
            <a:avLst/>
          </a:prstGeom>
        </p:spPr>
      </p:pic>
      <p:pic>
        <p:nvPicPr>
          <p:cNvPr id="135" name="Graphic 134" descr="Lock">
            <a:extLst>
              <a:ext uri="{FF2B5EF4-FFF2-40B4-BE49-F238E27FC236}">
                <a16:creationId xmlns:a16="http://schemas.microsoft.com/office/drawing/2014/main" id="{CB078E71-0366-0100-C38F-08A6CA921CC0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544946" y="15190720"/>
            <a:ext cx="854625" cy="854625"/>
          </a:xfrm>
          <a:prstGeom prst="rect">
            <a:avLst/>
          </a:prstGeom>
        </p:spPr>
      </p:pic>
      <p:pic>
        <p:nvPicPr>
          <p:cNvPr id="138" name="Graphic 137" descr="Open folder">
            <a:extLst>
              <a:ext uri="{FF2B5EF4-FFF2-40B4-BE49-F238E27FC236}">
                <a16:creationId xmlns:a16="http://schemas.microsoft.com/office/drawing/2014/main" id="{CFB92008-2450-9BD5-37EE-FADD0C95D05D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8802328" y="16818569"/>
            <a:ext cx="858600" cy="858600"/>
          </a:xfrm>
          <a:prstGeom prst="rect">
            <a:avLst/>
          </a:prstGeom>
        </p:spPr>
      </p:pic>
      <p:pic>
        <p:nvPicPr>
          <p:cNvPr id="140" name="Graphic 139" descr="Classroom">
            <a:extLst>
              <a:ext uri="{FF2B5EF4-FFF2-40B4-BE49-F238E27FC236}">
                <a16:creationId xmlns:a16="http://schemas.microsoft.com/office/drawing/2014/main" id="{7AF89691-6205-CFE5-D4D7-4D7772A2612F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9166266" y="11867739"/>
            <a:ext cx="782954" cy="782954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3AA05FCC-677C-5E1B-E0B3-F02F5AAD22EB}"/>
              </a:ext>
            </a:extLst>
          </p:cNvPr>
          <p:cNvPicPr>
            <a:picLocks noChangeAspect="1"/>
          </p:cNvPicPr>
          <p:nvPr/>
        </p:nvPicPr>
        <p:blipFill>
          <a:blip r:embed="rId36">
            <a:grayscl/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9346" b="89720" l="8455" r="89796">
                        <a14:foregroundMark x1="45190" y1="9657" x2="45190" y2="9657"/>
                        <a14:foregroundMark x1="32653" y1="37383" x2="32653" y2="37383"/>
                        <a14:foregroundMark x1="55394" y1="36137" x2="55394" y2="36137"/>
                        <a14:foregroundMark x1="81633" y1="33956" x2="81633" y2="33956"/>
                        <a14:foregroundMark x1="8455" y1="31776" x2="8455" y2="317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36908" y="13146219"/>
            <a:ext cx="912436" cy="853912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9572FC02-C10E-7CDD-690A-9EF03CC919F5}"/>
              </a:ext>
            </a:extLst>
          </p:cNvPr>
          <p:cNvSpPr txBox="1"/>
          <p:nvPr/>
        </p:nvSpPr>
        <p:spPr>
          <a:xfrm>
            <a:off x="9944174" y="4443917"/>
            <a:ext cx="810762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Solution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Parental consent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High security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Encrypted storage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Optional camera settings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Human supervision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3C38F9DF-50E8-6DFC-9CB5-E1B6D958B027}"/>
              </a:ext>
            </a:extLst>
          </p:cNvPr>
          <p:cNvSpPr/>
          <p:nvPr/>
        </p:nvSpPr>
        <p:spPr>
          <a:xfrm>
            <a:off x="1856148" y="4319703"/>
            <a:ext cx="15609560" cy="3834720"/>
          </a:xfrm>
          <a:prstGeom prst="roundRect">
            <a:avLst>
              <a:gd name="adj" fmla="val 5812"/>
            </a:avLst>
          </a:prstGeom>
          <a:noFill/>
          <a:ln>
            <a:solidFill>
              <a:srgbClr val="FFC90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E25DB4C-2DAD-8FC7-9EA5-B185A6CB75F3}"/>
              </a:ext>
            </a:extLst>
          </p:cNvPr>
          <p:cNvSpPr txBox="1"/>
          <p:nvPr/>
        </p:nvSpPr>
        <p:spPr>
          <a:xfrm>
            <a:off x="2024501" y="4593495"/>
            <a:ext cx="699047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4000" b="1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Possible Concerns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IN" sz="40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Privacy issues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IN" sz="40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Oversurveillance 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IN" sz="40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Incorrect AI predictions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IN" sz="40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Data misuse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N" sz="4000" dirty="0">
              <a:solidFill>
                <a:srgbClr val="054443"/>
              </a:solidFill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0201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AA4B2-5F2E-551C-6574-1492928A6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31A4E99-AB12-1ACF-0FC7-715302BA5DC7}"/>
              </a:ext>
            </a:extLst>
          </p:cNvPr>
          <p:cNvGrpSpPr/>
          <p:nvPr/>
        </p:nvGrpSpPr>
        <p:grpSpPr>
          <a:xfrm>
            <a:off x="-10160" y="1650177"/>
            <a:ext cx="19050000" cy="8661368"/>
            <a:chOff x="0" y="0"/>
            <a:chExt cx="25400000" cy="11548490"/>
          </a:xfrm>
          <a:solidFill>
            <a:srgbClr val="71CBCD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96104AC-42F6-7013-A289-46A8DC12428F}"/>
                </a:ext>
              </a:extLst>
            </p:cNvPr>
            <p:cNvSpPr/>
            <p:nvPr/>
          </p:nvSpPr>
          <p:spPr>
            <a:xfrm>
              <a:off x="0" y="0"/>
              <a:ext cx="25400000" cy="11548490"/>
            </a:xfrm>
            <a:custGeom>
              <a:avLst/>
              <a:gdLst/>
              <a:ahLst/>
              <a:cxnLst/>
              <a:rect l="l" t="t" r="r" b="b"/>
              <a:pathLst>
                <a:path w="25400000" h="11548490">
                  <a:moveTo>
                    <a:pt x="25400000" y="0"/>
                  </a:moveTo>
                  <a:lnTo>
                    <a:pt x="0" y="0"/>
                  </a:lnTo>
                  <a:lnTo>
                    <a:pt x="0" y="11548490"/>
                  </a:lnTo>
                  <a:lnTo>
                    <a:pt x="25400000" y="11548490"/>
                  </a:lnTo>
                  <a:lnTo>
                    <a:pt x="25400000" y="0"/>
                  </a:lnTo>
                  <a:close/>
                </a:path>
              </a:pathLst>
            </a:custGeom>
            <a:grpFill/>
            <a:ln cap="sq">
              <a:solidFill>
                <a:srgbClr val="71CBCD"/>
              </a:solidFill>
              <a:prstDash val="solid"/>
              <a:miter/>
            </a:ln>
          </p:spPr>
          <p:txBody>
            <a:bodyPr/>
            <a:lstStyle/>
            <a:p>
              <a:endParaRPr lang="en-IN" dirty="0"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908BD3F8-50DC-DBF7-11E0-A0D8BC52284A}"/>
              </a:ext>
            </a:extLst>
          </p:cNvPr>
          <p:cNvSpPr/>
          <p:nvPr/>
        </p:nvSpPr>
        <p:spPr>
          <a:xfrm>
            <a:off x="-284567" y="1884455"/>
            <a:ext cx="19612219" cy="1217289"/>
          </a:xfrm>
          <a:custGeom>
            <a:avLst/>
            <a:gdLst/>
            <a:ahLst/>
            <a:cxnLst/>
            <a:rect l="l" t="t" r="r" b="b"/>
            <a:pathLst>
              <a:path w="25400000" h="9329182">
                <a:moveTo>
                  <a:pt x="24799754" y="0"/>
                </a:moveTo>
                <a:lnTo>
                  <a:pt x="600245" y="0"/>
                </a:lnTo>
                <a:cubicBezTo>
                  <a:pt x="441050" y="0"/>
                  <a:pt x="288376" y="63240"/>
                  <a:pt x="175808" y="175808"/>
                </a:cubicBezTo>
                <a:cubicBezTo>
                  <a:pt x="63240" y="288376"/>
                  <a:pt x="0" y="441050"/>
                  <a:pt x="0" y="600245"/>
                </a:cubicBezTo>
                <a:lnTo>
                  <a:pt x="0" y="8728936"/>
                </a:lnTo>
                <a:cubicBezTo>
                  <a:pt x="0" y="9060443"/>
                  <a:pt x="268739" y="9329182"/>
                  <a:pt x="600245" y="9329182"/>
                </a:cubicBezTo>
                <a:lnTo>
                  <a:pt x="24799754" y="9329182"/>
                </a:lnTo>
                <a:cubicBezTo>
                  <a:pt x="24958949" y="9329182"/>
                  <a:pt x="25111624" y="9265941"/>
                  <a:pt x="25224192" y="9153374"/>
                </a:cubicBezTo>
                <a:cubicBezTo>
                  <a:pt x="25336760" y="9040806"/>
                  <a:pt x="25400000" y="8888131"/>
                  <a:pt x="25400000" y="8728936"/>
                </a:cubicBezTo>
                <a:lnTo>
                  <a:pt x="25400000" y="600245"/>
                </a:lnTo>
                <a:cubicBezTo>
                  <a:pt x="25400000" y="441050"/>
                  <a:pt x="25336760" y="288376"/>
                  <a:pt x="25224192" y="175808"/>
                </a:cubicBezTo>
                <a:cubicBezTo>
                  <a:pt x="25111624" y="63240"/>
                  <a:pt x="24958949" y="0"/>
                  <a:pt x="24799754" y="0"/>
                </a:cubicBezTo>
                <a:close/>
              </a:path>
            </a:pathLst>
          </a:custGeom>
          <a:solidFill>
            <a:srgbClr val="FFCC03"/>
          </a:solidFill>
          <a:ln w="66675" cap="rnd">
            <a:solidFill>
              <a:srgbClr val="FFCC03"/>
            </a:solidFill>
            <a:prstDash val="solid"/>
            <a:round/>
          </a:ln>
        </p:spPr>
        <p:txBody>
          <a:bodyPr/>
          <a:lstStyle/>
          <a:p>
            <a:endParaRPr lang="en-IN" dirty="0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AED10952-A73F-F30C-D888-CF4CF5F35D4E}"/>
              </a:ext>
            </a:extLst>
          </p:cNvPr>
          <p:cNvGrpSpPr/>
          <p:nvPr/>
        </p:nvGrpSpPr>
        <p:grpSpPr>
          <a:xfrm>
            <a:off x="0" y="-10"/>
            <a:ext cx="19050000" cy="1917068"/>
            <a:chOff x="0" y="0"/>
            <a:chExt cx="25400000" cy="2556091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E4406868-A1AC-8FA7-E196-70ED6FA8A8C6}"/>
                </a:ext>
              </a:extLst>
            </p:cNvPr>
            <p:cNvSpPr/>
            <p:nvPr/>
          </p:nvSpPr>
          <p:spPr>
            <a:xfrm>
              <a:off x="0" y="0"/>
              <a:ext cx="25400000" cy="2555367"/>
            </a:xfrm>
            <a:custGeom>
              <a:avLst/>
              <a:gdLst/>
              <a:ahLst/>
              <a:cxnLst/>
              <a:rect l="l" t="t" r="r" b="b"/>
              <a:pathLst>
                <a:path w="25400000" h="2555367">
                  <a:moveTo>
                    <a:pt x="25400000" y="0"/>
                  </a:moveTo>
                  <a:lnTo>
                    <a:pt x="0" y="0"/>
                  </a:lnTo>
                  <a:lnTo>
                    <a:pt x="0" y="2555367"/>
                  </a:lnTo>
                  <a:lnTo>
                    <a:pt x="25400000" y="2555367"/>
                  </a:lnTo>
                  <a:lnTo>
                    <a:pt x="25400000" y="0"/>
                  </a:lnTo>
                  <a:close/>
                </a:path>
              </a:pathLst>
            </a:custGeom>
            <a:solidFill>
              <a:srgbClr val="047171"/>
            </a:solidFill>
          </p:spPr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CF2CF71B-AC2C-69B3-8183-42BA499934FC}"/>
              </a:ext>
            </a:extLst>
          </p:cNvPr>
          <p:cNvSpPr/>
          <p:nvPr/>
        </p:nvSpPr>
        <p:spPr>
          <a:xfrm>
            <a:off x="5480637" y="325498"/>
            <a:ext cx="5437508" cy="608333"/>
          </a:xfrm>
          <a:custGeom>
            <a:avLst/>
            <a:gdLst/>
            <a:ahLst/>
            <a:cxnLst/>
            <a:rect l="l" t="t" r="r" b="b"/>
            <a:pathLst>
              <a:path w="5437508" h="608333">
                <a:moveTo>
                  <a:pt x="0" y="0"/>
                </a:moveTo>
                <a:lnTo>
                  <a:pt x="5437509" y="0"/>
                </a:lnTo>
                <a:lnTo>
                  <a:pt x="5437509" y="608333"/>
                </a:lnTo>
                <a:lnTo>
                  <a:pt x="0" y="6083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9B595C76-CA94-8251-C1DF-FEA76BFA4728}"/>
              </a:ext>
            </a:extLst>
          </p:cNvPr>
          <p:cNvGrpSpPr/>
          <p:nvPr/>
        </p:nvGrpSpPr>
        <p:grpSpPr>
          <a:xfrm>
            <a:off x="4363117" y="292979"/>
            <a:ext cx="757390" cy="1486472"/>
            <a:chOff x="0" y="0"/>
            <a:chExt cx="1009853" cy="1981962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4E077DFD-3C6A-D269-2EC4-FDB3F0CBA3BE}"/>
                </a:ext>
              </a:extLst>
            </p:cNvPr>
            <p:cNvSpPr/>
            <p:nvPr/>
          </p:nvSpPr>
          <p:spPr>
            <a:xfrm>
              <a:off x="0" y="0"/>
              <a:ext cx="1009904" cy="1981962"/>
            </a:xfrm>
            <a:custGeom>
              <a:avLst/>
              <a:gdLst/>
              <a:ahLst/>
              <a:cxnLst/>
              <a:rect l="l" t="t" r="r" b="b"/>
              <a:pathLst>
                <a:path w="1009904" h="1981962">
                  <a:moveTo>
                    <a:pt x="0" y="0"/>
                  </a:moveTo>
                  <a:lnTo>
                    <a:pt x="1009904" y="0"/>
                  </a:lnTo>
                  <a:lnTo>
                    <a:pt x="1009904" y="1981962"/>
                  </a:lnTo>
                  <a:lnTo>
                    <a:pt x="0" y="19819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" r="-5"/>
              </a:stretch>
            </a:blipFill>
          </p:spPr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C003D950-EBFC-C810-DD96-C23A26BD5275}"/>
              </a:ext>
            </a:extLst>
          </p:cNvPr>
          <p:cNvGrpSpPr/>
          <p:nvPr/>
        </p:nvGrpSpPr>
        <p:grpSpPr>
          <a:xfrm>
            <a:off x="11295917" y="166326"/>
            <a:ext cx="1419311" cy="1560452"/>
            <a:chOff x="0" y="0"/>
            <a:chExt cx="1892414" cy="2080603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9037714B-E142-5AA0-4169-6BE8CF8AC486}"/>
                </a:ext>
              </a:extLst>
            </p:cNvPr>
            <p:cNvSpPr/>
            <p:nvPr/>
          </p:nvSpPr>
          <p:spPr>
            <a:xfrm>
              <a:off x="0" y="0"/>
              <a:ext cx="1892427" cy="2080641"/>
            </a:xfrm>
            <a:custGeom>
              <a:avLst/>
              <a:gdLst/>
              <a:ahLst/>
              <a:cxnLst/>
              <a:rect l="l" t="t" r="r" b="b"/>
              <a:pathLst>
                <a:path w="1892427" h="2080641">
                  <a:moveTo>
                    <a:pt x="0" y="0"/>
                  </a:moveTo>
                  <a:lnTo>
                    <a:pt x="1892427" y="0"/>
                  </a:lnTo>
                  <a:lnTo>
                    <a:pt x="1892427" y="2080641"/>
                  </a:lnTo>
                  <a:lnTo>
                    <a:pt x="0" y="20806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1"/>
              </a:stretch>
            </a:blipFill>
          </p:spPr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01BF0E62-8788-A5D9-5FE4-947A6C389D60}"/>
              </a:ext>
            </a:extLst>
          </p:cNvPr>
          <p:cNvGrpSpPr/>
          <p:nvPr/>
        </p:nvGrpSpPr>
        <p:grpSpPr>
          <a:xfrm>
            <a:off x="570643" y="76514"/>
            <a:ext cx="1115416" cy="1324289"/>
            <a:chOff x="0" y="0"/>
            <a:chExt cx="1487221" cy="1765719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32AC1F94-3374-FBB8-3096-6C53883FB4B4}"/>
                </a:ext>
              </a:extLst>
            </p:cNvPr>
            <p:cNvSpPr/>
            <p:nvPr/>
          </p:nvSpPr>
          <p:spPr>
            <a:xfrm>
              <a:off x="0" y="0"/>
              <a:ext cx="1487170" cy="1765681"/>
            </a:xfrm>
            <a:custGeom>
              <a:avLst/>
              <a:gdLst/>
              <a:ahLst/>
              <a:cxnLst/>
              <a:rect l="l" t="t" r="r" b="b"/>
              <a:pathLst>
                <a:path w="1487170" h="1765681">
                  <a:moveTo>
                    <a:pt x="0" y="0"/>
                  </a:moveTo>
                  <a:lnTo>
                    <a:pt x="1487170" y="0"/>
                  </a:lnTo>
                  <a:lnTo>
                    <a:pt x="1487170" y="1765681"/>
                  </a:lnTo>
                  <a:lnTo>
                    <a:pt x="0" y="17656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32" r="-3" b="-34"/>
              </a:stretch>
            </a:blipFill>
          </p:spPr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C26F93E9-6981-AD00-9907-EDA824908E71}"/>
              </a:ext>
            </a:extLst>
          </p:cNvPr>
          <p:cNvGrpSpPr/>
          <p:nvPr/>
        </p:nvGrpSpPr>
        <p:grpSpPr>
          <a:xfrm>
            <a:off x="1491282" y="255375"/>
            <a:ext cx="215770" cy="673075"/>
            <a:chOff x="0" y="0"/>
            <a:chExt cx="287693" cy="897433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519CFF24-4839-2E74-D9F0-06144787CB2F}"/>
                </a:ext>
              </a:extLst>
            </p:cNvPr>
            <p:cNvSpPr/>
            <p:nvPr/>
          </p:nvSpPr>
          <p:spPr>
            <a:xfrm>
              <a:off x="0" y="0"/>
              <a:ext cx="287655" cy="897382"/>
            </a:xfrm>
            <a:custGeom>
              <a:avLst/>
              <a:gdLst/>
              <a:ahLst/>
              <a:cxnLst/>
              <a:rect l="l" t="t" r="r" b="b"/>
              <a:pathLst>
                <a:path w="287655" h="897382">
                  <a:moveTo>
                    <a:pt x="0" y="0"/>
                  </a:moveTo>
                  <a:lnTo>
                    <a:pt x="287655" y="0"/>
                  </a:lnTo>
                  <a:lnTo>
                    <a:pt x="287655" y="897382"/>
                  </a:lnTo>
                  <a:lnTo>
                    <a:pt x="0" y="8973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580" r="-13" b="-585"/>
              </a:stretch>
            </a:blipFill>
          </p:spPr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F36F2BAF-3E30-7E21-65E0-E036FCC72866}"/>
              </a:ext>
            </a:extLst>
          </p:cNvPr>
          <p:cNvGrpSpPr/>
          <p:nvPr/>
        </p:nvGrpSpPr>
        <p:grpSpPr>
          <a:xfrm>
            <a:off x="836990" y="88706"/>
            <a:ext cx="624697" cy="1320117"/>
            <a:chOff x="0" y="0"/>
            <a:chExt cx="832929" cy="1760156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6B15510A-7C4D-6661-0B2C-93E17C37CD24}"/>
                </a:ext>
              </a:extLst>
            </p:cNvPr>
            <p:cNvSpPr/>
            <p:nvPr/>
          </p:nvSpPr>
          <p:spPr>
            <a:xfrm>
              <a:off x="0" y="0"/>
              <a:ext cx="832993" cy="1760093"/>
            </a:xfrm>
            <a:custGeom>
              <a:avLst/>
              <a:gdLst/>
              <a:ahLst/>
              <a:cxnLst/>
              <a:rect l="l" t="t" r="r" b="b"/>
              <a:pathLst>
                <a:path w="832993" h="1760093">
                  <a:moveTo>
                    <a:pt x="0" y="0"/>
                  </a:moveTo>
                  <a:lnTo>
                    <a:pt x="832993" y="0"/>
                  </a:lnTo>
                  <a:lnTo>
                    <a:pt x="832993" y="1760093"/>
                  </a:lnTo>
                  <a:lnTo>
                    <a:pt x="0" y="1760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31" r="7" b="-33"/>
              </a:stretch>
            </a:blipFill>
          </p:spPr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19A94415-1F23-DF4B-995C-38E764B32C65}"/>
              </a:ext>
            </a:extLst>
          </p:cNvPr>
          <p:cNvGrpSpPr/>
          <p:nvPr/>
        </p:nvGrpSpPr>
        <p:grpSpPr>
          <a:xfrm>
            <a:off x="591655" y="397526"/>
            <a:ext cx="133969" cy="393668"/>
            <a:chOff x="0" y="0"/>
            <a:chExt cx="178626" cy="524891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BC20F24E-6635-15DA-27CD-AFB26F2B3295}"/>
                </a:ext>
              </a:extLst>
            </p:cNvPr>
            <p:cNvSpPr/>
            <p:nvPr/>
          </p:nvSpPr>
          <p:spPr>
            <a:xfrm>
              <a:off x="0" y="0"/>
              <a:ext cx="178689" cy="524891"/>
            </a:xfrm>
            <a:custGeom>
              <a:avLst/>
              <a:gdLst/>
              <a:ahLst/>
              <a:cxnLst/>
              <a:rect l="l" t="t" r="r" b="b"/>
              <a:pathLst>
                <a:path w="178689" h="524891">
                  <a:moveTo>
                    <a:pt x="0" y="0"/>
                  </a:moveTo>
                  <a:lnTo>
                    <a:pt x="178689" y="0"/>
                  </a:lnTo>
                  <a:lnTo>
                    <a:pt x="178689" y="524891"/>
                  </a:lnTo>
                  <a:lnTo>
                    <a:pt x="0" y="524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440" r="35" b="-440"/>
              </a:stretch>
            </a:blipFill>
          </p:spPr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C489CE0E-A39F-9837-F26C-7CC8233D4D96}"/>
              </a:ext>
            </a:extLst>
          </p:cNvPr>
          <p:cNvGrpSpPr/>
          <p:nvPr/>
        </p:nvGrpSpPr>
        <p:grpSpPr>
          <a:xfrm>
            <a:off x="755218" y="255375"/>
            <a:ext cx="52187" cy="287722"/>
            <a:chOff x="0" y="0"/>
            <a:chExt cx="69583" cy="383629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B44E7B1A-1C83-DA20-65B7-98B7F1DA648A}"/>
                </a:ext>
              </a:extLst>
            </p:cNvPr>
            <p:cNvSpPr/>
            <p:nvPr/>
          </p:nvSpPr>
          <p:spPr>
            <a:xfrm>
              <a:off x="0" y="0"/>
              <a:ext cx="69596" cy="383667"/>
            </a:xfrm>
            <a:custGeom>
              <a:avLst/>
              <a:gdLst/>
              <a:ahLst/>
              <a:cxnLst/>
              <a:rect l="l" t="t" r="r" b="b"/>
              <a:pathLst>
                <a:path w="69596" h="383667">
                  <a:moveTo>
                    <a:pt x="0" y="0"/>
                  </a:moveTo>
                  <a:lnTo>
                    <a:pt x="69596" y="0"/>
                  </a:lnTo>
                  <a:lnTo>
                    <a:pt x="69596" y="383667"/>
                  </a:lnTo>
                  <a:lnTo>
                    <a:pt x="0" y="383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287" r="18" b="-281"/>
              </a:stretch>
            </a:blipFill>
          </p:spPr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59A616FD-B2A1-5166-A77F-20A6E812A72B}"/>
              </a:ext>
            </a:extLst>
          </p:cNvPr>
          <p:cNvGrpSpPr/>
          <p:nvPr/>
        </p:nvGrpSpPr>
        <p:grpSpPr>
          <a:xfrm>
            <a:off x="755218" y="132826"/>
            <a:ext cx="215770" cy="795614"/>
            <a:chOff x="0" y="0"/>
            <a:chExt cx="287693" cy="1060818"/>
          </a:xfrm>
        </p:grpSpPr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9A457806-3DC1-7E52-B9E5-6245BA68D4CE}"/>
                </a:ext>
              </a:extLst>
            </p:cNvPr>
            <p:cNvSpPr/>
            <p:nvPr/>
          </p:nvSpPr>
          <p:spPr>
            <a:xfrm>
              <a:off x="0" y="0"/>
              <a:ext cx="287655" cy="1060831"/>
            </a:xfrm>
            <a:custGeom>
              <a:avLst/>
              <a:gdLst/>
              <a:ahLst/>
              <a:cxnLst/>
              <a:rect l="l" t="t" r="r" b="b"/>
              <a:pathLst>
                <a:path w="287655" h="1060831">
                  <a:moveTo>
                    <a:pt x="0" y="0"/>
                  </a:moveTo>
                  <a:lnTo>
                    <a:pt x="287655" y="0"/>
                  </a:lnTo>
                  <a:lnTo>
                    <a:pt x="287655" y="1060831"/>
                  </a:lnTo>
                  <a:lnTo>
                    <a:pt x="0" y="10608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323" r="-13" b="-322"/>
              </a:stretch>
            </a:blipFill>
          </p:spPr>
        </p:sp>
      </p:grpSp>
      <p:sp>
        <p:nvSpPr>
          <p:cNvPr id="25" name="Freeform 25">
            <a:extLst>
              <a:ext uri="{FF2B5EF4-FFF2-40B4-BE49-F238E27FC236}">
                <a16:creationId xmlns:a16="http://schemas.microsoft.com/office/drawing/2014/main" id="{0108C272-2AD8-1D87-80AF-0EEBF14CCEAF}"/>
              </a:ext>
            </a:extLst>
          </p:cNvPr>
          <p:cNvSpPr/>
          <p:nvPr/>
        </p:nvSpPr>
        <p:spPr>
          <a:xfrm>
            <a:off x="671474" y="84544"/>
            <a:ext cx="1035682" cy="1185548"/>
          </a:xfrm>
          <a:custGeom>
            <a:avLst/>
            <a:gdLst/>
            <a:ahLst/>
            <a:cxnLst/>
            <a:rect l="l" t="t" r="r" b="b"/>
            <a:pathLst>
              <a:path w="1035682" h="1185548">
                <a:moveTo>
                  <a:pt x="0" y="0"/>
                </a:moveTo>
                <a:lnTo>
                  <a:pt x="1035682" y="0"/>
                </a:lnTo>
                <a:lnTo>
                  <a:pt x="1035682" y="1185548"/>
                </a:lnTo>
                <a:lnTo>
                  <a:pt x="0" y="11855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0B99DD7E-FAB5-BE67-B77D-F7B283DA25FD}"/>
              </a:ext>
            </a:extLst>
          </p:cNvPr>
          <p:cNvSpPr/>
          <p:nvPr/>
        </p:nvSpPr>
        <p:spPr>
          <a:xfrm>
            <a:off x="591645" y="330136"/>
            <a:ext cx="1033777" cy="1078868"/>
          </a:xfrm>
          <a:custGeom>
            <a:avLst/>
            <a:gdLst/>
            <a:ahLst/>
            <a:cxnLst/>
            <a:rect l="l" t="t" r="r" b="b"/>
            <a:pathLst>
              <a:path w="1033777" h="1078868">
                <a:moveTo>
                  <a:pt x="0" y="0"/>
                </a:moveTo>
                <a:lnTo>
                  <a:pt x="1033777" y="0"/>
                </a:lnTo>
                <a:lnTo>
                  <a:pt x="1033777" y="1078869"/>
                </a:lnTo>
                <a:lnTo>
                  <a:pt x="0" y="107886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86AC5064-7ABA-2854-7571-A410C2D824A2}"/>
              </a:ext>
            </a:extLst>
          </p:cNvPr>
          <p:cNvSpPr/>
          <p:nvPr/>
        </p:nvSpPr>
        <p:spPr>
          <a:xfrm>
            <a:off x="835038" y="539344"/>
            <a:ext cx="140332" cy="130178"/>
          </a:xfrm>
          <a:custGeom>
            <a:avLst/>
            <a:gdLst/>
            <a:ahLst/>
            <a:cxnLst/>
            <a:rect l="l" t="t" r="r" b="b"/>
            <a:pathLst>
              <a:path w="140332" h="130178">
                <a:moveTo>
                  <a:pt x="0" y="0"/>
                </a:moveTo>
                <a:lnTo>
                  <a:pt x="140332" y="0"/>
                </a:lnTo>
                <a:lnTo>
                  <a:pt x="140332" y="130178"/>
                </a:lnTo>
                <a:lnTo>
                  <a:pt x="0" y="13017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F8D2C180-646D-40C6-5491-523439C09547}"/>
              </a:ext>
            </a:extLst>
          </p:cNvPr>
          <p:cNvSpPr/>
          <p:nvPr/>
        </p:nvSpPr>
        <p:spPr>
          <a:xfrm>
            <a:off x="359407" y="1498521"/>
            <a:ext cx="1546222" cy="147952"/>
          </a:xfrm>
          <a:custGeom>
            <a:avLst/>
            <a:gdLst/>
            <a:ahLst/>
            <a:cxnLst/>
            <a:rect l="l" t="t" r="r" b="b"/>
            <a:pathLst>
              <a:path w="1546222" h="147952">
                <a:moveTo>
                  <a:pt x="0" y="0"/>
                </a:moveTo>
                <a:lnTo>
                  <a:pt x="1546222" y="0"/>
                </a:lnTo>
                <a:lnTo>
                  <a:pt x="1546222" y="147951"/>
                </a:lnTo>
                <a:lnTo>
                  <a:pt x="0" y="14795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>
            <a:extLst>
              <a:ext uri="{FF2B5EF4-FFF2-40B4-BE49-F238E27FC236}">
                <a16:creationId xmlns:a16="http://schemas.microsoft.com/office/drawing/2014/main" id="{EBE88448-2E64-0CE8-B34F-77D4693101C0}"/>
              </a:ext>
            </a:extLst>
          </p:cNvPr>
          <p:cNvGrpSpPr/>
          <p:nvPr/>
        </p:nvGrpSpPr>
        <p:grpSpPr>
          <a:xfrm>
            <a:off x="372275" y="1504598"/>
            <a:ext cx="606314" cy="147790"/>
            <a:chOff x="0" y="0"/>
            <a:chExt cx="808418" cy="197053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6995B32F-300F-5FC9-8429-6C0879074BF3}"/>
                </a:ext>
              </a:extLst>
            </p:cNvPr>
            <p:cNvSpPr/>
            <p:nvPr/>
          </p:nvSpPr>
          <p:spPr>
            <a:xfrm>
              <a:off x="0" y="0"/>
              <a:ext cx="808355" cy="197104"/>
            </a:xfrm>
            <a:custGeom>
              <a:avLst/>
              <a:gdLst/>
              <a:ahLst/>
              <a:cxnLst/>
              <a:rect l="l" t="t" r="r" b="b"/>
              <a:pathLst>
                <a:path w="808355" h="197104">
                  <a:moveTo>
                    <a:pt x="0" y="0"/>
                  </a:moveTo>
                  <a:lnTo>
                    <a:pt x="808355" y="0"/>
                  </a:lnTo>
                  <a:lnTo>
                    <a:pt x="808355" y="197104"/>
                  </a:lnTo>
                  <a:lnTo>
                    <a:pt x="0" y="197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 t="-70" r="-7" b="-45"/>
              </a:stretch>
            </a:blipFill>
          </p:spPr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104FE27A-CEAE-3D69-F3CE-80B331EB0622}"/>
              </a:ext>
            </a:extLst>
          </p:cNvPr>
          <p:cNvGrpSpPr/>
          <p:nvPr/>
        </p:nvGrpSpPr>
        <p:grpSpPr>
          <a:xfrm>
            <a:off x="1078240" y="1504598"/>
            <a:ext cx="465363" cy="147237"/>
            <a:chOff x="0" y="0"/>
            <a:chExt cx="620484" cy="196317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E82B14DB-4E48-9B8F-1FFA-301A8DAD6623}"/>
                </a:ext>
              </a:extLst>
            </p:cNvPr>
            <p:cNvSpPr/>
            <p:nvPr/>
          </p:nvSpPr>
          <p:spPr>
            <a:xfrm>
              <a:off x="0" y="0"/>
              <a:ext cx="620522" cy="196342"/>
            </a:xfrm>
            <a:custGeom>
              <a:avLst/>
              <a:gdLst/>
              <a:ahLst/>
              <a:cxnLst/>
              <a:rect l="l" t="t" r="r" b="b"/>
              <a:pathLst>
                <a:path w="620522" h="196342">
                  <a:moveTo>
                    <a:pt x="0" y="0"/>
                  </a:moveTo>
                  <a:lnTo>
                    <a:pt x="620522" y="0"/>
                  </a:lnTo>
                  <a:lnTo>
                    <a:pt x="620522" y="196342"/>
                  </a:lnTo>
                  <a:lnTo>
                    <a:pt x="0" y="196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 l="-10" r="-4" b="12"/>
              </a:stretch>
            </a:blipFill>
          </p:spPr>
        </p:sp>
      </p:grpSp>
      <p:grpSp>
        <p:nvGrpSpPr>
          <p:cNvPr id="33" name="Group 33">
            <a:extLst>
              <a:ext uri="{FF2B5EF4-FFF2-40B4-BE49-F238E27FC236}">
                <a16:creationId xmlns:a16="http://schemas.microsoft.com/office/drawing/2014/main" id="{777D6474-28F5-0438-AC84-3F68B3A36A4B}"/>
              </a:ext>
            </a:extLst>
          </p:cNvPr>
          <p:cNvGrpSpPr/>
          <p:nvPr/>
        </p:nvGrpSpPr>
        <p:grpSpPr>
          <a:xfrm>
            <a:off x="1561348" y="1506293"/>
            <a:ext cx="127683" cy="146085"/>
            <a:chOff x="0" y="0"/>
            <a:chExt cx="170244" cy="194780"/>
          </a:xfrm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48CE82F9-7333-04FA-FA34-3D33EFD8762A}"/>
                </a:ext>
              </a:extLst>
            </p:cNvPr>
            <p:cNvSpPr/>
            <p:nvPr/>
          </p:nvSpPr>
          <p:spPr>
            <a:xfrm>
              <a:off x="0" y="0"/>
              <a:ext cx="170307" cy="194818"/>
            </a:xfrm>
            <a:custGeom>
              <a:avLst/>
              <a:gdLst/>
              <a:ahLst/>
              <a:cxnLst/>
              <a:rect l="l" t="t" r="r" b="b"/>
              <a:pathLst>
                <a:path w="170307" h="194818">
                  <a:moveTo>
                    <a:pt x="0" y="0"/>
                  </a:moveTo>
                  <a:lnTo>
                    <a:pt x="170307" y="0"/>
                  </a:lnTo>
                  <a:lnTo>
                    <a:pt x="170307" y="194818"/>
                  </a:lnTo>
                  <a:lnTo>
                    <a:pt x="0" y="1948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 t="-176" r="37" b="-156"/>
              </a:stretch>
            </a:blipFill>
          </p:spPr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55098703-20A3-8D57-719F-4C67FED09A6D}"/>
              </a:ext>
            </a:extLst>
          </p:cNvPr>
          <p:cNvGrpSpPr/>
          <p:nvPr/>
        </p:nvGrpSpPr>
        <p:grpSpPr>
          <a:xfrm>
            <a:off x="1706775" y="1504598"/>
            <a:ext cx="99441" cy="146961"/>
            <a:chOff x="0" y="0"/>
            <a:chExt cx="132588" cy="195948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8AA666EA-9AE8-BFDF-7E1A-365F2D56B100}"/>
                </a:ext>
              </a:extLst>
            </p:cNvPr>
            <p:cNvSpPr/>
            <p:nvPr/>
          </p:nvSpPr>
          <p:spPr>
            <a:xfrm>
              <a:off x="0" y="0"/>
              <a:ext cx="132588" cy="195961"/>
            </a:xfrm>
            <a:custGeom>
              <a:avLst/>
              <a:gdLst/>
              <a:ahLst/>
              <a:cxnLst/>
              <a:rect l="l" t="t" r="r" b="b"/>
              <a:pathLst>
                <a:path w="132588" h="195961">
                  <a:moveTo>
                    <a:pt x="0" y="0"/>
                  </a:moveTo>
                  <a:lnTo>
                    <a:pt x="132588" y="0"/>
                  </a:lnTo>
                  <a:lnTo>
                    <a:pt x="132588" y="195961"/>
                  </a:lnTo>
                  <a:lnTo>
                    <a:pt x="0" y="195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 l="-1724" r="-1733" b="6"/>
              </a:stretch>
            </a:blipFill>
          </p:spPr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73FC7FB2-6D85-69FD-2622-CD2DF04888B3}"/>
              </a:ext>
            </a:extLst>
          </p:cNvPr>
          <p:cNvGrpSpPr/>
          <p:nvPr/>
        </p:nvGrpSpPr>
        <p:grpSpPr>
          <a:xfrm>
            <a:off x="1823961" y="1504598"/>
            <a:ext cx="94326" cy="146961"/>
            <a:chOff x="0" y="0"/>
            <a:chExt cx="125768" cy="195948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AF86B394-FBAE-10FF-A8F1-037348854EF8}"/>
                </a:ext>
              </a:extLst>
            </p:cNvPr>
            <p:cNvSpPr/>
            <p:nvPr/>
          </p:nvSpPr>
          <p:spPr>
            <a:xfrm>
              <a:off x="0" y="0"/>
              <a:ext cx="125730" cy="195961"/>
            </a:xfrm>
            <a:custGeom>
              <a:avLst/>
              <a:gdLst/>
              <a:ahLst/>
              <a:cxnLst/>
              <a:rect l="l" t="t" r="r" b="b"/>
              <a:pathLst>
                <a:path w="125730" h="195961">
                  <a:moveTo>
                    <a:pt x="0" y="0"/>
                  </a:moveTo>
                  <a:lnTo>
                    <a:pt x="125730" y="0"/>
                  </a:lnTo>
                  <a:lnTo>
                    <a:pt x="125730" y="195961"/>
                  </a:lnTo>
                  <a:lnTo>
                    <a:pt x="0" y="195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/>
              <a:stretch>
                <a:fillRect l="-1939" r="-1959" b="6"/>
              </a:stretch>
            </a:blipFill>
          </p:spPr>
        </p:sp>
      </p:grpSp>
      <p:grpSp>
        <p:nvGrpSpPr>
          <p:cNvPr id="39" name="Group 39">
            <a:extLst>
              <a:ext uri="{FF2B5EF4-FFF2-40B4-BE49-F238E27FC236}">
                <a16:creationId xmlns:a16="http://schemas.microsoft.com/office/drawing/2014/main" id="{8FA34BEE-1874-C2D8-3256-3E9EC9EFC213}"/>
              </a:ext>
            </a:extLst>
          </p:cNvPr>
          <p:cNvGrpSpPr/>
          <p:nvPr/>
        </p:nvGrpSpPr>
        <p:grpSpPr>
          <a:xfrm>
            <a:off x="14945011" y="122911"/>
            <a:ext cx="3927272" cy="1647292"/>
            <a:chOff x="0" y="0"/>
            <a:chExt cx="5236362" cy="2196389"/>
          </a:xfrm>
        </p:grpSpPr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862E6227-F0AA-FDD5-3303-D406FDE4F19A}"/>
                </a:ext>
              </a:extLst>
            </p:cNvPr>
            <p:cNvSpPr/>
            <p:nvPr/>
          </p:nvSpPr>
          <p:spPr>
            <a:xfrm>
              <a:off x="0" y="0"/>
              <a:ext cx="5236337" cy="2196338"/>
            </a:xfrm>
            <a:custGeom>
              <a:avLst/>
              <a:gdLst/>
              <a:ahLst/>
              <a:cxnLst/>
              <a:rect l="l" t="t" r="r" b="b"/>
              <a:pathLst>
                <a:path w="5236337" h="2196338">
                  <a:moveTo>
                    <a:pt x="0" y="0"/>
                  </a:moveTo>
                  <a:lnTo>
                    <a:pt x="5236337" y="0"/>
                  </a:lnTo>
                  <a:lnTo>
                    <a:pt x="5236337" y="2196338"/>
                  </a:lnTo>
                  <a:lnTo>
                    <a:pt x="0" y="2196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/>
              <a:stretch>
                <a:fillRect b="-3"/>
              </a:stretch>
            </a:blipFill>
          </p:spPr>
        </p:sp>
      </p:grpSp>
      <p:sp>
        <p:nvSpPr>
          <p:cNvPr id="48" name="TextBox 48">
            <a:extLst>
              <a:ext uri="{FF2B5EF4-FFF2-40B4-BE49-F238E27FC236}">
                <a16:creationId xmlns:a16="http://schemas.microsoft.com/office/drawing/2014/main" id="{1878D229-8F5E-7354-6774-7E2EB1DEBA2D}"/>
              </a:ext>
            </a:extLst>
          </p:cNvPr>
          <p:cNvSpPr txBox="1"/>
          <p:nvPr/>
        </p:nvSpPr>
        <p:spPr>
          <a:xfrm>
            <a:off x="5433146" y="950614"/>
            <a:ext cx="5532758" cy="890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99"/>
              </a:lnSpc>
            </a:pPr>
            <a:r>
              <a:rPr lang="en-US" sz="5749" spc="-619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ED CONCLAVE 2026</a:t>
            </a:r>
          </a:p>
        </p:txBody>
      </p:sp>
      <p:sp>
        <p:nvSpPr>
          <p:cNvPr id="49" name="TextBox 49">
            <a:extLst>
              <a:ext uri="{FF2B5EF4-FFF2-40B4-BE49-F238E27FC236}">
                <a16:creationId xmlns:a16="http://schemas.microsoft.com/office/drawing/2014/main" id="{78E7C9ED-5848-CC93-43AA-4272C283A38B}"/>
              </a:ext>
            </a:extLst>
          </p:cNvPr>
          <p:cNvSpPr txBox="1"/>
          <p:nvPr/>
        </p:nvSpPr>
        <p:spPr>
          <a:xfrm>
            <a:off x="356045" y="1675828"/>
            <a:ext cx="1565910" cy="150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80"/>
              </a:lnSpc>
            </a:pPr>
            <a:r>
              <a:rPr lang="en-US" sz="900" spc="-1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ENDLESS EMPOWERMENT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46F9FB7-21A5-9D28-9A43-EB43962EEF8E}"/>
              </a:ext>
            </a:extLst>
          </p:cNvPr>
          <p:cNvSpPr/>
          <p:nvPr/>
        </p:nvSpPr>
        <p:spPr>
          <a:xfrm>
            <a:off x="0" y="2178050"/>
            <a:ext cx="18516600" cy="714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1DB7F56-19E3-731C-39FD-81FF54C21647}"/>
              </a:ext>
            </a:extLst>
          </p:cNvPr>
          <p:cNvSpPr txBox="1"/>
          <p:nvPr/>
        </p:nvSpPr>
        <p:spPr>
          <a:xfrm>
            <a:off x="9724334" y="11373626"/>
            <a:ext cx="810762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Solution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Parental consent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High security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Encrypted storage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Optional camera settings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Human supervision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1FF22002-BAAB-D8B0-6916-825250D748F2}"/>
              </a:ext>
            </a:extLst>
          </p:cNvPr>
          <p:cNvSpPr/>
          <p:nvPr/>
        </p:nvSpPr>
        <p:spPr>
          <a:xfrm>
            <a:off x="1636308" y="11249412"/>
            <a:ext cx="15609560" cy="3834720"/>
          </a:xfrm>
          <a:prstGeom prst="roundRect">
            <a:avLst>
              <a:gd name="adj" fmla="val 5812"/>
            </a:avLst>
          </a:prstGeom>
          <a:noFill/>
          <a:ln>
            <a:solidFill>
              <a:srgbClr val="FFC90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7125FA4-95A2-3298-E012-B80608CE1DB2}"/>
              </a:ext>
            </a:extLst>
          </p:cNvPr>
          <p:cNvSpPr txBox="1"/>
          <p:nvPr/>
        </p:nvSpPr>
        <p:spPr>
          <a:xfrm>
            <a:off x="1804661" y="11523204"/>
            <a:ext cx="699047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4000" b="1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Possible Concerns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IN" sz="40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Privacy issues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IN" sz="40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Oversurveillance 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IN" sz="40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Incorrect AI predictions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IN" sz="40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Data misuse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N" sz="4000" dirty="0">
              <a:solidFill>
                <a:srgbClr val="054443"/>
              </a:solidFill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35F4BAC-7F6E-7E56-D4A4-29C1D34871F9}"/>
              </a:ext>
            </a:extLst>
          </p:cNvPr>
          <p:cNvSpPr/>
          <p:nvPr/>
        </p:nvSpPr>
        <p:spPr>
          <a:xfrm>
            <a:off x="7216154" y="4491265"/>
            <a:ext cx="3329071" cy="3327254"/>
          </a:xfrm>
          <a:prstGeom prst="ellipse">
            <a:avLst/>
          </a:prstGeom>
          <a:solidFill>
            <a:srgbClr val="B2D4D4"/>
          </a:solidFill>
          <a:ln>
            <a:solidFill>
              <a:srgbClr val="B2D4D4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2C030BF-AE3B-882B-DB63-AE6B317ACA73}"/>
              </a:ext>
            </a:extLst>
          </p:cNvPr>
          <p:cNvSpPr/>
          <p:nvPr/>
        </p:nvSpPr>
        <p:spPr>
          <a:xfrm>
            <a:off x="7903404" y="5116283"/>
            <a:ext cx="1441459" cy="1384938"/>
          </a:xfrm>
          <a:prstGeom prst="ellipse">
            <a:avLst/>
          </a:prstGeom>
          <a:solidFill>
            <a:srgbClr val="71CBCD"/>
          </a:solidFill>
          <a:ln>
            <a:solidFill>
              <a:srgbClr val="71CBC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6972539-73B6-57CE-8276-FC3CF774DE9D}"/>
              </a:ext>
            </a:extLst>
          </p:cNvPr>
          <p:cNvSpPr/>
          <p:nvPr/>
        </p:nvSpPr>
        <p:spPr>
          <a:xfrm>
            <a:off x="7610576" y="4818020"/>
            <a:ext cx="2245750" cy="2311817"/>
          </a:xfrm>
          <a:prstGeom prst="ellipse">
            <a:avLst/>
          </a:prstGeom>
          <a:solidFill>
            <a:srgbClr val="71CBCD"/>
          </a:solidFill>
          <a:ln>
            <a:solidFill>
              <a:srgbClr val="71CBC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48BC1D6-BA26-2DF3-8857-4C3A2D50824C}"/>
              </a:ext>
            </a:extLst>
          </p:cNvPr>
          <p:cNvSpPr/>
          <p:nvPr/>
        </p:nvSpPr>
        <p:spPr>
          <a:xfrm>
            <a:off x="7838271" y="5006142"/>
            <a:ext cx="1620352" cy="1727212"/>
          </a:xfrm>
          <a:prstGeom prst="ellipse">
            <a:avLst/>
          </a:prstGeom>
          <a:solidFill>
            <a:srgbClr val="FFE997"/>
          </a:solidFill>
          <a:ln>
            <a:solidFill>
              <a:srgbClr val="FFE99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4369D3D-6B42-88AB-4157-8A5A67026D16}"/>
              </a:ext>
            </a:extLst>
          </p:cNvPr>
          <p:cNvSpPr/>
          <p:nvPr/>
        </p:nvSpPr>
        <p:spPr>
          <a:xfrm>
            <a:off x="7664938" y="4872756"/>
            <a:ext cx="2096432" cy="2141724"/>
          </a:xfrm>
          <a:prstGeom prst="ellipse">
            <a:avLst/>
          </a:prstGeom>
          <a:solidFill>
            <a:srgbClr val="71CBCD"/>
          </a:solidFill>
          <a:ln>
            <a:solidFill>
              <a:srgbClr val="71CBC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A91F52A-A59B-3B56-A7C3-B5ABCA5C9914}"/>
              </a:ext>
            </a:extLst>
          </p:cNvPr>
          <p:cNvSpPr/>
          <p:nvPr/>
        </p:nvSpPr>
        <p:spPr>
          <a:xfrm>
            <a:off x="6856633" y="4209755"/>
            <a:ext cx="4316538" cy="4202075"/>
          </a:xfrm>
          <a:prstGeom prst="ellipse">
            <a:avLst/>
          </a:prstGeom>
          <a:solidFill>
            <a:srgbClr val="B2D4D4"/>
          </a:solidFill>
          <a:ln>
            <a:solidFill>
              <a:srgbClr val="B2D4D4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A18161D-A118-5041-0293-B4D5D413A77B}"/>
              </a:ext>
            </a:extLst>
          </p:cNvPr>
          <p:cNvSpPr/>
          <p:nvPr/>
        </p:nvSpPr>
        <p:spPr>
          <a:xfrm>
            <a:off x="7610576" y="4818020"/>
            <a:ext cx="2245750" cy="2311817"/>
          </a:xfrm>
          <a:prstGeom prst="ellipse">
            <a:avLst/>
          </a:prstGeom>
          <a:solidFill>
            <a:srgbClr val="71CBCD"/>
          </a:solidFill>
          <a:ln>
            <a:solidFill>
              <a:srgbClr val="71CBC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8B3D45B-C9BE-0C31-68A8-CAD3D4B153A6}"/>
              </a:ext>
            </a:extLst>
          </p:cNvPr>
          <p:cNvSpPr/>
          <p:nvPr/>
        </p:nvSpPr>
        <p:spPr>
          <a:xfrm>
            <a:off x="7423734" y="4686312"/>
            <a:ext cx="2758930" cy="2721123"/>
          </a:xfrm>
          <a:prstGeom prst="ellipse">
            <a:avLst/>
          </a:prstGeom>
          <a:solidFill>
            <a:srgbClr val="FFDD61"/>
          </a:solidFill>
          <a:ln>
            <a:solidFill>
              <a:srgbClr val="FFDD6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85924F6-53D3-CFE6-6A65-70729A076F34}"/>
              </a:ext>
            </a:extLst>
          </p:cNvPr>
          <p:cNvSpPr/>
          <p:nvPr/>
        </p:nvSpPr>
        <p:spPr>
          <a:xfrm>
            <a:off x="6949122" y="4266407"/>
            <a:ext cx="4062506" cy="4026025"/>
          </a:xfrm>
          <a:prstGeom prst="ellipse">
            <a:avLst/>
          </a:prstGeom>
          <a:solidFill>
            <a:srgbClr val="71CBCD"/>
          </a:solidFill>
          <a:ln>
            <a:solidFill>
              <a:srgbClr val="71CBC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86EE59B5-0E06-296A-3E28-E8B53D3541CC}"/>
              </a:ext>
            </a:extLst>
          </p:cNvPr>
          <p:cNvSpPr/>
          <p:nvPr/>
        </p:nvSpPr>
        <p:spPr>
          <a:xfrm>
            <a:off x="7862980" y="5051232"/>
            <a:ext cx="1552489" cy="1587090"/>
          </a:xfrm>
          <a:prstGeom prst="ellipse">
            <a:avLst/>
          </a:prstGeom>
          <a:solidFill>
            <a:srgbClr val="3B8788"/>
          </a:solidFill>
          <a:ln>
            <a:solidFill>
              <a:srgbClr val="3B8788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ADB1467-5C70-195D-C662-A1C26D2A51E8}"/>
              </a:ext>
            </a:extLst>
          </p:cNvPr>
          <p:cNvSpPr/>
          <p:nvPr/>
        </p:nvSpPr>
        <p:spPr>
          <a:xfrm>
            <a:off x="7862980" y="5051232"/>
            <a:ext cx="1552489" cy="1587090"/>
          </a:xfrm>
          <a:prstGeom prst="ellipse">
            <a:avLst/>
          </a:prstGeom>
          <a:solidFill>
            <a:srgbClr val="71CBCD"/>
          </a:solidFill>
          <a:ln>
            <a:solidFill>
              <a:srgbClr val="71CBC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0E0267D-7905-D514-6691-314744CAAFBF}"/>
              </a:ext>
            </a:extLst>
          </p:cNvPr>
          <p:cNvSpPr/>
          <p:nvPr/>
        </p:nvSpPr>
        <p:spPr>
          <a:xfrm>
            <a:off x="7388906" y="4678622"/>
            <a:ext cx="2854591" cy="2745013"/>
          </a:xfrm>
          <a:prstGeom prst="ellipse">
            <a:avLst/>
          </a:prstGeom>
          <a:solidFill>
            <a:srgbClr val="71CBCD"/>
          </a:solidFill>
          <a:ln>
            <a:solidFill>
              <a:srgbClr val="71CBC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BB581E8-CA11-B978-7A9F-230889F15FA2}"/>
              </a:ext>
            </a:extLst>
          </p:cNvPr>
          <p:cNvSpPr/>
          <p:nvPr/>
        </p:nvSpPr>
        <p:spPr>
          <a:xfrm>
            <a:off x="7060395" y="4372910"/>
            <a:ext cx="3756883" cy="3695051"/>
          </a:xfrm>
          <a:prstGeom prst="ellipse">
            <a:avLst/>
          </a:prstGeom>
          <a:solidFill>
            <a:srgbClr val="FFDD61"/>
          </a:solidFill>
          <a:ln>
            <a:solidFill>
              <a:srgbClr val="FFDD6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A20B671-70DF-7C14-1A52-13A7532E424B}"/>
              </a:ext>
            </a:extLst>
          </p:cNvPr>
          <p:cNvSpPr txBox="1"/>
          <p:nvPr/>
        </p:nvSpPr>
        <p:spPr>
          <a:xfrm>
            <a:off x="7118867" y="4678702"/>
            <a:ext cx="35962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rgbClr val="04717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Generate smart revision material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947F7F7-F6BA-8E71-6A67-8B097F49B527}"/>
              </a:ext>
            </a:extLst>
          </p:cNvPr>
          <p:cNvSpPr txBox="1"/>
          <p:nvPr/>
        </p:nvSpPr>
        <p:spPr>
          <a:xfrm>
            <a:off x="6258640" y="5098434"/>
            <a:ext cx="59590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detect learning disabilities early</a:t>
            </a:r>
            <a:endParaRPr lang="en-IN" sz="2800" dirty="0">
              <a:solidFill>
                <a:srgbClr val="054443"/>
              </a:solidFill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8A3D6A4-2BDF-1572-A1C1-420CDFAC5815}"/>
              </a:ext>
            </a:extLst>
          </p:cNvPr>
          <p:cNvSpPr txBox="1"/>
          <p:nvPr/>
        </p:nvSpPr>
        <p:spPr>
          <a:xfrm>
            <a:off x="6759139" y="4804999"/>
            <a:ext cx="45843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2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Create personalized learning path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92AF36B-7685-02E7-1157-65664704E7FD}"/>
              </a:ext>
            </a:extLst>
          </p:cNvPr>
          <p:cNvSpPr txBox="1"/>
          <p:nvPr/>
        </p:nvSpPr>
        <p:spPr>
          <a:xfrm>
            <a:off x="6985955" y="4804999"/>
            <a:ext cx="396133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predict struggling students</a:t>
            </a:r>
            <a:endParaRPr lang="en-IN" sz="3200" dirty="0">
              <a:solidFill>
                <a:srgbClr val="054443"/>
              </a:solidFill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2EDFC1B-5882-397A-1D4B-25FD33682C5E}"/>
              </a:ext>
            </a:extLst>
          </p:cNvPr>
          <p:cNvSpPr/>
          <p:nvPr/>
        </p:nvSpPr>
        <p:spPr>
          <a:xfrm>
            <a:off x="7216154" y="4491265"/>
            <a:ext cx="3329071" cy="3327254"/>
          </a:xfrm>
          <a:prstGeom prst="ellipse">
            <a:avLst/>
          </a:prstGeom>
          <a:solidFill>
            <a:srgbClr val="3B8788"/>
          </a:solidFill>
          <a:ln>
            <a:solidFill>
              <a:srgbClr val="3B8788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170E8D8-7E67-406A-FF65-814872B05D34}"/>
              </a:ext>
            </a:extLst>
          </p:cNvPr>
          <p:cNvSpPr txBox="1"/>
          <p:nvPr/>
        </p:nvSpPr>
        <p:spPr>
          <a:xfrm>
            <a:off x="7072454" y="4689858"/>
            <a:ext cx="372376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provide adaptive teaching in real time</a:t>
            </a:r>
            <a:endParaRPr lang="en-IN" sz="2800" dirty="0">
              <a:solidFill>
                <a:srgbClr val="054443"/>
              </a:solidFill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pic>
        <p:nvPicPr>
          <p:cNvPr id="77" name="Graphic 76" descr="Bullseye">
            <a:extLst>
              <a:ext uri="{FF2B5EF4-FFF2-40B4-BE49-F238E27FC236}">
                <a16:creationId xmlns:a16="http://schemas.microsoft.com/office/drawing/2014/main" id="{668AAA24-D37D-33F4-195C-250218D1DAE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825082" y="4890604"/>
            <a:ext cx="1849232" cy="1849232"/>
          </a:xfrm>
          <a:prstGeom prst="rect">
            <a:avLst/>
          </a:prstGeom>
        </p:spPr>
      </p:pic>
      <p:pic>
        <p:nvPicPr>
          <p:cNvPr id="79" name="Graphic 78" descr="Warning">
            <a:extLst>
              <a:ext uri="{FF2B5EF4-FFF2-40B4-BE49-F238E27FC236}">
                <a16:creationId xmlns:a16="http://schemas.microsoft.com/office/drawing/2014/main" id="{0C8BE2D6-79FA-51AD-A531-3656B8DDBCA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786703" y="4847885"/>
            <a:ext cx="1966902" cy="1966902"/>
          </a:xfrm>
          <a:prstGeom prst="rect">
            <a:avLst/>
          </a:prstGeom>
        </p:spPr>
      </p:pic>
      <p:pic>
        <p:nvPicPr>
          <p:cNvPr id="81" name="Graphic 80" descr="Open book">
            <a:extLst>
              <a:ext uri="{FF2B5EF4-FFF2-40B4-BE49-F238E27FC236}">
                <a16:creationId xmlns:a16="http://schemas.microsoft.com/office/drawing/2014/main" id="{14BD5C58-D37E-3935-6C9B-3C4D81BF868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7971016" y="5053042"/>
            <a:ext cx="1401790" cy="1401790"/>
          </a:xfrm>
          <a:prstGeom prst="rect">
            <a:avLst/>
          </a:prstGeom>
        </p:spPr>
      </p:pic>
      <p:pic>
        <p:nvPicPr>
          <p:cNvPr id="85" name="Graphic 84" descr="Head with gears">
            <a:extLst>
              <a:ext uri="{FF2B5EF4-FFF2-40B4-BE49-F238E27FC236}">
                <a16:creationId xmlns:a16="http://schemas.microsoft.com/office/drawing/2014/main" id="{CC4578BE-B4EB-1E02-5923-7F3BF7EC862E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7971016" y="5053042"/>
            <a:ext cx="1401790" cy="1401790"/>
          </a:xfrm>
          <a:prstGeom prst="rect">
            <a:avLst/>
          </a:prstGeom>
        </p:spPr>
      </p:pic>
      <p:pic>
        <p:nvPicPr>
          <p:cNvPr id="87" name="Graphic 86" descr="Robot">
            <a:extLst>
              <a:ext uri="{FF2B5EF4-FFF2-40B4-BE49-F238E27FC236}">
                <a16:creationId xmlns:a16="http://schemas.microsoft.com/office/drawing/2014/main" id="{3366410C-61BE-2FA8-3876-9E3F2CF8BBBB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7814313" y="4878619"/>
            <a:ext cx="1882241" cy="1882241"/>
          </a:xfrm>
          <a:prstGeom prst="rect">
            <a:avLst/>
          </a:prstGeom>
        </p:spPr>
      </p:pic>
      <p:sp>
        <p:nvSpPr>
          <p:cNvPr id="46" name="Oval 45">
            <a:extLst>
              <a:ext uri="{FF2B5EF4-FFF2-40B4-BE49-F238E27FC236}">
                <a16:creationId xmlns:a16="http://schemas.microsoft.com/office/drawing/2014/main" id="{DD1E1E88-39E8-675D-AB00-E60286ED84B5}"/>
              </a:ext>
            </a:extLst>
          </p:cNvPr>
          <p:cNvSpPr/>
          <p:nvPr/>
        </p:nvSpPr>
        <p:spPr>
          <a:xfrm>
            <a:off x="5480637" y="3297360"/>
            <a:ext cx="6741490" cy="6699466"/>
          </a:xfrm>
          <a:prstGeom prst="ellipse">
            <a:avLst/>
          </a:prstGeom>
          <a:solidFill>
            <a:srgbClr val="054443"/>
          </a:solidFill>
          <a:ln>
            <a:solidFill>
              <a:srgbClr val="05444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3BDB08F-4174-9507-7321-7C44AB2ADEAF}"/>
              </a:ext>
            </a:extLst>
          </p:cNvPr>
          <p:cNvSpPr txBox="1"/>
          <p:nvPr/>
        </p:nvSpPr>
        <p:spPr>
          <a:xfrm>
            <a:off x="4736046" y="5840332"/>
            <a:ext cx="82872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B2D4D4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Future of AI in Education</a:t>
            </a:r>
          </a:p>
          <a:p>
            <a:pPr algn="ctr"/>
            <a:endParaRPr lang="en-IN" sz="8000" dirty="0">
              <a:solidFill>
                <a:srgbClr val="B2D4D4"/>
              </a:solidFill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0CD88C-6062-ABA2-F986-1E83506F3E12}"/>
              </a:ext>
            </a:extLst>
          </p:cNvPr>
          <p:cNvSpPr txBox="1"/>
          <p:nvPr/>
        </p:nvSpPr>
        <p:spPr>
          <a:xfrm>
            <a:off x="157169" y="1930023"/>
            <a:ext cx="1851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C5500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The future of education is not teachers versus AI — but teachers empowered by AI.</a:t>
            </a:r>
            <a:endParaRPr lang="en-IN" sz="4000" b="1" dirty="0">
              <a:solidFill>
                <a:srgbClr val="6C5500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6376124-DAC9-A78A-1724-7E0CE016F013}"/>
              </a:ext>
            </a:extLst>
          </p:cNvPr>
          <p:cNvCxnSpPr/>
          <p:nvPr/>
        </p:nvCxnSpPr>
        <p:spPr>
          <a:xfrm>
            <a:off x="0" y="1931038"/>
            <a:ext cx="18872264" cy="0"/>
          </a:xfrm>
          <a:prstGeom prst="line">
            <a:avLst/>
          </a:prstGeom>
          <a:ln>
            <a:solidFill>
              <a:srgbClr val="0544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F07C539-8D14-DF7A-47D9-33496D9B6D2E}"/>
              </a:ext>
            </a:extLst>
          </p:cNvPr>
          <p:cNvCxnSpPr/>
          <p:nvPr/>
        </p:nvCxnSpPr>
        <p:spPr>
          <a:xfrm>
            <a:off x="0" y="3080809"/>
            <a:ext cx="18872264" cy="0"/>
          </a:xfrm>
          <a:prstGeom prst="line">
            <a:avLst/>
          </a:prstGeom>
          <a:ln>
            <a:solidFill>
              <a:srgbClr val="0544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859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AFA22-02D0-EDDF-A3A8-31B1C4257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A82967F-DACA-28B8-61CA-D42E2B793916}"/>
              </a:ext>
            </a:extLst>
          </p:cNvPr>
          <p:cNvGrpSpPr/>
          <p:nvPr/>
        </p:nvGrpSpPr>
        <p:grpSpPr>
          <a:xfrm>
            <a:off x="-10160" y="1650177"/>
            <a:ext cx="19050000" cy="8661368"/>
            <a:chOff x="0" y="0"/>
            <a:chExt cx="25400000" cy="11548490"/>
          </a:xfrm>
          <a:solidFill>
            <a:srgbClr val="71CBCD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BCE8531-9690-49CC-461A-4EB6F9CBFF7C}"/>
                </a:ext>
              </a:extLst>
            </p:cNvPr>
            <p:cNvSpPr/>
            <p:nvPr/>
          </p:nvSpPr>
          <p:spPr>
            <a:xfrm>
              <a:off x="0" y="0"/>
              <a:ext cx="25400000" cy="11548490"/>
            </a:xfrm>
            <a:custGeom>
              <a:avLst/>
              <a:gdLst/>
              <a:ahLst/>
              <a:cxnLst/>
              <a:rect l="l" t="t" r="r" b="b"/>
              <a:pathLst>
                <a:path w="25400000" h="11548490">
                  <a:moveTo>
                    <a:pt x="25400000" y="0"/>
                  </a:moveTo>
                  <a:lnTo>
                    <a:pt x="0" y="0"/>
                  </a:lnTo>
                  <a:lnTo>
                    <a:pt x="0" y="11548490"/>
                  </a:lnTo>
                  <a:lnTo>
                    <a:pt x="25400000" y="11548490"/>
                  </a:lnTo>
                  <a:lnTo>
                    <a:pt x="25400000" y="0"/>
                  </a:lnTo>
                  <a:close/>
                </a:path>
              </a:pathLst>
            </a:custGeom>
            <a:grpFill/>
            <a:ln cap="sq">
              <a:solidFill>
                <a:srgbClr val="71CBCD"/>
              </a:solidFill>
              <a:prstDash val="solid"/>
              <a:miter/>
            </a:ln>
          </p:spPr>
          <p:txBody>
            <a:bodyPr/>
            <a:lstStyle/>
            <a:p>
              <a:endParaRPr lang="en-IN" dirty="0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693F88B8-537D-D3A8-CEDE-70E0B1CAE464}"/>
              </a:ext>
            </a:extLst>
          </p:cNvPr>
          <p:cNvGrpSpPr/>
          <p:nvPr/>
        </p:nvGrpSpPr>
        <p:grpSpPr>
          <a:xfrm>
            <a:off x="0" y="-10"/>
            <a:ext cx="19050000" cy="1917068"/>
            <a:chOff x="0" y="0"/>
            <a:chExt cx="25400000" cy="2556091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493750F-7F2C-6659-EE08-0214AFE4DA59}"/>
                </a:ext>
              </a:extLst>
            </p:cNvPr>
            <p:cNvSpPr/>
            <p:nvPr/>
          </p:nvSpPr>
          <p:spPr>
            <a:xfrm>
              <a:off x="0" y="0"/>
              <a:ext cx="25400000" cy="2555367"/>
            </a:xfrm>
            <a:custGeom>
              <a:avLst/>
              <a:gdLst/>
              <a:ahLst/>
              <a:cxnLst/>
              <a:rect l="l" t="t" r="r" b="b"/>
              <a:pathLst>
                <a:path w="25400000" h="2555367">
                  <a:moveTo>
                    <a:pt x="25400000" y="0"/>
                  </a:moveTo>
                  <a:lnTo>
                    <a:pt x="0" y="0"/>
                  </a:lnTo>
                  <a:lnTo>
                    <a:pt x="0" y="2555367"/>
                  </a:lnTo>
                  <a:lnTo>
                    <a:pt x="25400000" y="2555367"/>
                  </a:lnTo>
                  <a:lnTo>
                    <a:pt x="25400000" y="0"/>
                  </a:lnTo>
                  <a:close/>
                </a:path>
              </a:pathLst>
            </a:custGeom>
            <a:solidFill>
              <a:srgbClr val="047171"/>
            </a:solidFill>
          </p:spPr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EAA029DA-7973-507B-8E2F-976F4B6C93D0}"/>
              </a:ext>
            </a:extLst>
          </p:cNvPr>
          <p:cNvSpPr/>
          <p:nvPr/>
        </p:nvSpPr>
        <p:spPr>
          <a:xfrm>
            <a:off x="5480637" y="325498"/>
            <a:ext cx="5437508" cy="608333"/>
          </a:xfrm>
          <a:custGeom>
            <a:avLst/>
            <a:gdLst/>
            <a:ahLst/>
            <a:cxnLst/>
            <a:rect l="l" t="t" r="r" b="b"/>
            <a:pathLst>
              <a:path w="5437508" h="608333">
                <a:moveTo>
                  <a:pt x="0" y="0"/>
                </a:moveTo>
                <a:lnTo>
                  <a:pt x="5437509" y="0"/>
                </a:lnTo>
                <a:lnTo>
                  <a:pt x="5437509" y="608333"/>
                </a:lnTo>
                <a:lnTo>
                  <a:pt x="0" y="6083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42C7C54C-40BB-E404-524B-E039D0CAFCA2}"/>
              </a:ext>
            </a:extLst>
          </p:cNvPr>
          <p:cNvGrpSpPr/>
          <p:nvPr/>
        </p:nvGrpSpPr>
        <p:grpSpPr>
          <a:xfrm>
            <a:off x="4363117" y="292979"/>
            <a:ext cx="757390" cy="1486472"/>
            <a:chOff x="0" y="0"/>
            <a:chExt cx="1009853" cy="1981962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D7E6F09F-EF26-C107-A01A-115B722C4BD3}"/>
                </a:ext>
              </a:extLst>
            </p:cNvPr>
            <p:cNvSpPr/>
            <p:nvPr/>
          </p:nvSpPr>
          <p:spPr>
            <a:xfrm>
              <a:off x="0" y="0"/>
              <a:ext cx="1009904" cy="1981962"/>
            </a:xfrm>
            <a:custGeom>
              <a:avLst/>
              <a:gdLst/>
              <a:ahLst/>
              <a:cxnLst/>
              <a:rect l="l" t="t" r="r" b="b"/>
              <a:pathLst>
                <a:path w="1009904" h="1981962">
                  <a:moveTo>
                    <a:pt x="0" y="0"/>
                  </a:moveTo>
                  <a:lnTo>
                    <a:pt x="1009904" y="0"/>
                  </a:lnTo>
                  <a:lnTo>
                    <a:pt x="1009904" y="1981962"/>
                  </a:lnTo>
                  <a:lnTo>
                    <a:pt x="0" y="19819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" r="-5"/>
              </a:stretch>
            </a:blipFill>
          </p:spPr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1A487138-C82D-A47E-28D5-C5AB02595D71}"/>
              </a:ext>
            </a:extLst>
          </p:cNvPr>
          <p:cNvGrpSpPr/>
          <p:nvPr/>
        </p:nvGrpSpPr>
        <p:grpSpPr>
          <a:xfrm>
            <a:off x="11295917" y="166326"/>
            <a:ext cx="1419311" cy="1560452"/>
            <a:chOff x="0" y="0"/>
            <a:chExt cx="1892414" cy="2080603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3C2B6CC9-D2D1-EEB3-D5D0-6DEE639E8EB9}"/>
                </a:ext>
              </a:extLst>
            </p:cNvPr>
            <p:cNvSpPr/>
            <p:nvPr/>
          </p:nvSpPr>
          <p:spPr>
            <a:xfrm>
              <a:off x="0" y="0"/>
              <a:ext cx="1892427" cy="2080641"/>
            </a:xfrm>
            <a:custGeom>
              <a:avLst/>
              <a:gdLst/>
              <a:ahLst/>
              <a:cxnLst/>
              <a:rect l="l" t="t" r="r" b="b"/>
              <a:pathLst>
                <a:path w="1892427" h="2080641">
                  <a:moveTo>
                    <a:pt x="0" y="0"/>
                  </a:moveTo>
                  <a:lnTo>
                    <a:pt x="1892427" y="0"/>
                  </a:lnTo>
                  <a:lnTo>
                    <a:pt x="1892427" y="2080641"/>
                  </a:lnTo>
                  <a:lnTo>
                    <a:pt x="0" y="20806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1"/>
              </a:stretch>
            </a:blipFill>
          </p:spPr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5A4A6C70-7C32-DCCC-EDD7-CC3A215BA784}"/>
              </a:ext>
            </a:extLst>
          </p:cNvPr>
          <p:cNvGrpSpPr/>
          <p:nvPr/>
        </p:nvGrpSpPr>
        <p:grpSpPr>
          <a:xfrm>
            <a:off x="570643" y="76514"/>
            <a:ext cx="1115416" cy="1324289"/>
            <a:chOff x="0" y="0"/>
            <a:chExt cx="1487221" cy="1765719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EA6C7B42-AF01-911C-0127-C4BFE6C38B45}"/>
                </a:ext>
              </a:extLst>
            </p:cNvPr>
            <p:cNvSpPr/>
            <p:nvPr/>
          </p:nvSpPr>
          <p:spPr>
            <a:xfrm>
              <a:off x="0" y="0"/>
              <a:ext cx="1487170" cy="1765681"/>
            </a:xfrm>
            <a:custGeom>
              <a:avLst/>
              <a:gdLst/>
              <a:ahLst/>
              <a:cxnLst/>
              <a:rect l="l" t="t" r="r" b="b"/>
              <a:pathLst>
                <a:path w="1487170" h="1765681">
                  <a:moveTo>
                    <a:pt x="0" y="0"/>
                  </a:moveTo>
                  <a:lnTo>
                    <a:pt x="1487170" y="0"/>
                  </a:lnTo>
                  <a:lnTo>
                    <a:pt x="1487170" y="1765681"/>
                  </a:lnTo>
                  <a:lnTo>
                    <a:pt x="0" y="17656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32" r="-3" b="-34"/>
              </a:stretch>
            </a:blipFill>
          </p:spPr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353F0094-3FC3-0362-5FFE-AE7087D52907}"/>
              </a:ext>
            </a:extLst>
          </p:cNvPr>
          <p:cNvGrpSpPr/>
          <p:nvPr/>
        </p:nvGrpSpPr>
        <p:grpSpPr>
          <a:xfrm>
            <a:off x="1491282" y="255375"/>
            <a:ext cx="215770" cy="673075"/>
            <a:chOff x="0" y="0"/>
            <a:chExt cx="287693" cy="897433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F85B6F2A-EDDF-FF7F-BEE0-CF974F3C9B6D}"/>
                </a:ext>
              </a:extLst>
            </p:cNvPr>
            <p:cNvSpPr/>
            <p:nvPr/>
          </p:nvSpPr>
          <p:spPr>
            <a:xfrm>
              <a:off x="0" y="0"/>
              <a:ext cx="287655" cy="897382"/>
            </a:xfrm>
            <a:custGeom>
              <a:avLst/>
              <a:gdLst/>
              <a:ahLst/>
              <a:cxnLst/>
              <a:rect l="l" t="t" r="r" b="b"/>
              <a:pathLst>
                <a:path w="287655" h="897382">
                  <a:moveTo>
                    <a:pt x="0" y="0"/>
                  </a:moveTo>
                  <a:lnTo>
                    <a:pt x="287655" y="0"/>
                  </a:lnTo>
                  <a:lnTo>
                    <a:pt x="287655" y="897382"/>
                  </a:lnTo>
                  <a:lnTo>
                    <a:pt x="0" y="8973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580" r="-13" b="-585"/>
              </a:stretch>
            </a:blipFill>
          </p:spPr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31936902-B630-946F-A249-DF5C6B449787}"/>
              </a:ext>
            </a:extLst>
          </p:cNvPr>
          <p:cNvGrpSpPr/>
          <p:nvPr/>
        </p:nvGrpSpPr>
        <p:grpSpPr>
          <a:xfrm>
            <a:off x="836990" y="88706"/>
            <a:ext cx="624697" cy="1320117"/>
            <a:chOff x="0" y="0"/>
            <a:chExt cx="832929" cy="1760156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B5AE5733-60B2-BCCF-A2A6-95374FCF03D6}"/>
                </a:ext>
              </a:extLst>
            </p:cNvPr>
            <p:cNvSpPr/>
            <p:nvPr/>
          </p:nvSpPr>
          <p:spPr>
            <a:xfrm>
              <a:off x="0" y="0"/>
              <a:ext cx="832993" cy="1760093"/>
            </a:xfrm>
            <a:custGeom>
              <a:avLst/>
              <a:gdLst/>
              <a:ahLst/>
              <a:cxnLst/>
              <a:rect l="l" t="t" r="r" b="b"/>
              <a:pathLst>
                <a:path w="832993" h="1760093">
                  <a:moveTo>
                    <a:pt x="0" y="0"/>
                  </a:moveTo>
                  <a:lnTo>
                    <a:pt x="832993" y="0"/>
                  </a:lnTo>
                  <a:lnTo>
                    <a:pt x="832993" y="1760093"/>
                  </a:lnTo>
                  <a:lnTo>
                    <a:pt x="0" y="1760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31" r="7" b="-33"/>
              </a:stretch>
            </a:blipFill>
          </p:spPr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E169C5F6-E8F2-565D-459A-FEA9484DC9BF}"/>
              </a:ext>
            </a:extLst>
          </p:cNvPr>
          <p:cNvGrpSpPr/>
          <p:nvPr/>
        </p:nvGrpSpPr>
        <p:grpSpPr>
          <a:xfrm>
            <a:off x="591655" y="397526"/>
            <a:ext cx="133969" cy="393668"/>
            <a:chOff x="0" y="0"/>
            <a:chExt cx="178626" cy="524891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E4889CC7-85A7-2CE6-B5F6-5C09BD43F910}"/>
                </a:ext>
              </a:extLst>
            </p:cNvPr>
            <p:cNvSpPr/>
            <p:nvPr/>
          </p:nvSpPr>
          <p:spPr>
            <a:xfrm>
              <a:off x="0" y="0"/>
              <a:ext cx="178689" cy="524891"/>
            </a:xfrm>
            <a:custGeom>
              <a:avLst/>
              <a:gdLst/>
              <a:ahLst/>
              <a:cxnLst/>
              <a:rect l="l" t="t" r="r" b="b"/>
              <a:pathLst>
                <a:path w="178689" h="524891">
                  <a:moveTo>
                    <a:pt x="0" y="0"/>
                  </a:moveTo>
                  <a:lnTo>
                    <a:pt x="178689" y="0"/>
                  </a:lnTo>
                  <a:lnTo>
                    <a:pt x="178689" y="524891"/>
                  </a:lnTo>
                  <a:lnTo>
                    <a:pt x="0" y="524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440" r="35" b="-440"/>
              </a:stretch>
            </a:blipFill>
          </p:spPr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69F55DAD-A896-EF16-DF36-B49E31280E60}"/>
              </a:ext>
            </a:extLst>
          </p:cNvPr>
          <p:cNvGrpSpPr/>
          <p:nvPr/>
        </p:nvGrpSpPr>
        <p:grpSpPr>
          <a:xfrm>
            <a:off x="755218" y="255375"/>
            <a:ext cx="52187" cy="287722"/>
            <a:chOff x="0" y="0"/>
            <a:chExt cx="69583" cy="383629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C97CE724-C197-FC39-6ADF-841AB8321F47}"/>
                </a:ext>
              </a:extLst>
            </p:cNvPr>
            <p:cNvSpPr/>
            <p:nvPr/>
          </p:nvSpPr>
          <p:spPr>
            <a:xfrm>
              <a:off x="0" y="0"/>
              <a:ext cx="69596" cy="383667"/>
            </a:xfrm>
            <a:custGeom>
              <a:avLst/>
              <a:gdLst/>
              <a:ahLst/>
              <a:cxnLst/>
              <a:rect l="l" t="t" r="r" b="b"/>
              <a:pathLst>
                <a:path w="69596" h="383667">
                  <a:moveTo>
                    <a:pt x="0" y="0"/>
                  </a:moveTo>
                  <a:lnTo>
                    <a:pt x="69596" y="0"/>
                  </a:lnTo>
                  <a:lnTo>
                    <a:pt x="69596" y="383667"/>
                  </a:lnTo>
                  <a:lnTo>
                    <a:pt x="0" y="383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287" r="18" b="-281"/>
              </a:stretch>
            </a:blipFill>
          </p:spPr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04F907A0-1A00-02FD-2D91-3E10E98E30D1}"/>
              </a:ext>
            </a:extLst>
          </p:cNvPr>
          <p:cNvGrpSpPr/>
          <p:nvPr/>
        </p:nvGrpSpPr>
        <p:grpSpPr>
          <a:xfrm>
            <a:off x="755218" y="132826"/>
            <a:ext cx="215770" cy="795614"/>
            <a:chOff x="0" y="0"/>
            <a:chExt cx="287693" cy="1060818"/>
          </a:xfrm>
        </p:grpSpPr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3090EB8B-8C9C-CE98-4F4F-88C7257F4077}"/>
                </a:ext>
              </a:extLst>
            </p:cNvPr>
            <p:cNvSpPr/>
            <p:nvPr/>
          </p:nvSpPr>
          <p:spPr>
            <a:xfrm>
              <a:off x="0" y="0"/>
              <a:ext cx="287655" cy="1060831"/>
            </a:xfrm>
            <a:custGeom>
              <a:avLst/>
              <a:gdLst/>
              <a:ahLst/>
              <a:cxnLst/>
              <a:rect l="l" t="t" r="r" b="b"/>
              <a:pathLst>
                <a:path w="287655" h="1060831">
                  <a:moveTo>
                    <a:pt x="0" y="0"/>
                  </a:moveTo>
                  <a:lnTo>
                    <a:pt x="287655" y="0"/>
                  </a:lnTo>
                  <a:lnTo>
                    <a:pt x="287655" y="1060831"/>
                  </a:lnTo>
                  <a:lnTo>
                    <a:pt x="0" y="10608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323" r="-13" b="-322"/>
              </a:stretch>
            </a:blipFill>
          </p:spPr>
        </p:sp>
      </p:grpSp>
      <p:sp>
        <p:nvSpPr>
          <p:cNvPr id="25" name="Freeform 25">
            <a:extLst>
              <a:ext uri="{FF2B5EF4-FFF2-40B4-BE49-F238E27FC236}">
                <a16:creationId xmlns:a16="http://schemas.microsoft.com/office/drawing/2014/main" id="{3E39251A-7FEF-EBF3-8017-DAF1B22F8568}"/>
              </a:ext>
            </a:extLst>
          </p:cNvPr>
          <p:cNvSpPr/>
          <p:nvPr/>
        </p:nvSpPr>
        <p:spPr>
          <a:xfrm>
            <a:off x="671474" y="84544"/>
            <a:ext cx="1035682" cy="1185548"/>
          </a:xfrm>
          <a:custGeom>
            <a:avLst/>
            <a:gdLst/>
            <a:ahLst/>
            <a:cxnLst/>
            <a:rect l="l" t="t" r="r" b="b"/>
            <a:pathLst>
              <a:path w="1035682" h="1185548">
                <a:moveTo>
                  <a:pt x="0" y="0"/>
                </a:moveTo>
                <a:lnTo>
                  <a:pt x="1035682" y="0"/>
                </a:lnTo>
                <a:lnTo>
                  <a:pt x="1035682" y="1185548"/>
                </a:lnTo>
                <a:lnTo>
                  <a:pt x="0" y="11855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667B3157-62F0-D4C5-6E74-832180FCDF3A}"/>
              </a:ext>
            </a:extLst>
          </p:cNvPr>
          <p:cNvSpPr/>
          <p:nvPr/>
        </p:nvSpPr>
        <p:spPr>
          <a:xfrm>
            <a:off x="591645" y="330136"/>
            <a:ext cx="1033777" cy="1078868"/>
          </a:xfrm>
          <a:custGeom>
            <a:avLst/>
            <a:gdLst/>
            <a:ahLst/>
            <a:cxnLst/>
            <a:rect l="l" t="t" r="r" b="b"/>
            <a:pathLst>
              <a:path w="1033777" h="1078868">
                <a:moveTo>
                  <a:pt x="0" y="0"/>
                </a:moveTo>
                <a:lnTo>
                  <a:pt x="1033777" y="0"/>
                </a:lnTo>
                <a:lnTo>
                  <a:pt x="1033777" y="1078869"/>
                </a:lnTo>
                <a:lnTo>
                  <a:pt x="0" y="107886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E745F2C9-3FF0-E320-0D33-9D177B5374F0}"/>
              </a:ext>
            </a:extLst>
          </p:cNvPr>
          <p:cNvSpPr/>
          <p:nvPr/>
        </p:nvSpPr>
        <p:spPr>
          <a:xfrm>
            <a:off x="835038" y="539344"/>
            <a:ext cx="140332" cy="130178"/>
          </a:xfrm>
          <a:custGeom>
            <a:avLst/>
            <a:gdLst/>
            <a:ahLst/>
            <a:cxnLst/>
            <a:rect l="l" t="t" r="r" b="b"/>
            <a:pathLst>
              <a:path w="140332" h="130178">
                <a:moveTo>
                  <a:pt x="0" y="0"/>
                </a:moveTo>
                <a:lnTo>
                  <a:pt x="140332" y="0"/>
                </a:lnTo>
                <a:lnTo>
                  <a:pt x="140332" y="130178"/>
                </a:lnTo>
                <a:lnTo>
                  <a:pt x="0" y="13017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A58A5DD3-519E-B166-EB0E-94C23E34A792}"/>
              </a:ext>
            </a:extLst>
          </p:cNvPr>
          <p:cNvSpPr/>
          <p:nvPr/>
        </p:nvSpPr>
        <p:spPr>
          <a:xfrm>
            <a:off x="359407" y="1498521"/>
            <a:ext cx="1546222" cy="147952"/>
          </a:xfrm>
          <a:custGeom>
            <a:avLst/>
            <a:gdLst/>
            <a:ahLst/>
            <a:cxnLst/>
            <a:rect l="l" t="t" r="r" b="b"/>
            <a:pathLst>
              <a:path w="1546222" h="147952">
                <a:moveTo>
                  <a:pt x="0" y="0"/>
                </a:moveTo>
                <a:lnTo>
                  <a:pt x="1546222" y="0"/>
                </a:lnTo>
                <a:lnTo>
                  <a:pt x="1546222" y="147951"/>
                </a:lnTo>
                <a:lnTo>
                  <a:pt x="0" y="14795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>
            <a:extLst>
              <a:ext uri="{FF2B5EF4-FFF2-40B4-BE49-F238E27FC236}">
                <a16:creationId xmlns:a16="http://schemas.microsoft.com/office/drawing/2014/main" id="{F70FE4B3-A1A4-1D13-A0DB-B4E42A71FC3E}"/>
              </a:ext>
            </a:extLst>
          </p:cNvPr>
          <p:cNvGrpSpPr/>
          <p:nvPr/>
        </p:nvGrpSpPr>
        <p:grpSpPr>
          <a:xfrm>
            <a:off x="372275" y="1504598"/>
            <a:ext cx="606314" cy="147790"/>
            <a:chOff x="0" y="0"/>
            <a:chExt cx="808418" cy="197053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32658698-C8B3-8DF5-D936-1E2CA84EF5B0}"/>
                </a:ext>
              </a:extLst>
            </p:cNvPr>
            <p:cNvSpPr/>
            <p:nvPr/>
          </p:nvSpPr>
          <p:spPr>
            <a:xfrm>
              <a:off x="0" y="0"/>
              <a:ext cx="808355" cy="197104"/>
            </a:xfrm>
            <a:custGeom>
              <a:avLst/>
              <a:gdLst/>
              <a:ahLst/>
              <a:cxnLst/>
              <a:rect l="l" t="t" r="r" b="b"/>
              <a:pathLst>
                <a:path w="808355" h="197104">
                  <a:moveTo>
                    <a:pt x="0" y="0"/>
                  </a:moveTo>
                  <a:lnTo>
                    <a:pt x="808355" y="0"/>
                  </a:lnTo>
                  <a:lnTo>
                    <a:pt x="808355" y="197104"/>
                  </a:lnTo>
                  <a:lnTo>
                    <a:pt x="0" y="197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 t="-70" r="-7" b="-45"/>
              </a:stretch>
            </a:blipFill>
          </p:spPr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21614C76-E886-F057-CAEB-0983D8BFA0D6}"/>
              </a:ext>
            </a:extLst>
          </p:cNvPr>
          <p:cNvGrpSpPr/>
          <p:nvPr/>
        </p:nvGrpSpPr>
        <p:grpSpPr>
          <a:xfrm>
            <a:off x="1078240" y="1504598"/>
            <a:ext cx="465363" cy="147237"/>
            <a:chOff x="0" y="0"/>
            <a:chExt cx="620484" cy="196317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7308F1B6-E5D5-4BD0-7860-9CCDBABD0FA8}"/>
                </a:ext>
              </a:extLst>
            </p:cNvPr>
            <p:cNvSpPr/>
            <p:nvPr/>
          </p:nvSpPr>
          <p:spPr>
            <a:xfrm>
              <a:off x="0" y="0"/>
              <a:ext cx="620522" cy="196342"/>
            </a:xfrm>
            <a:custGeom>
              <a:avLst/>
              <a:gdLst/>
              <a:ahLst/>
              <a:cxnLst/>
              <a:rect l="l" t="t" r="r" b="b"/>
              <a:pathLst>
                <a:path w="620522" h="196342">
                  <a:moveTo>
                    <a:pt x="0" y="0"/>
                  </a:moveTo>
                  <a:lnTo>
                    <a:pt x="620522" y="0"/>
                  </a:lnTo>
                  <a:lnTo>
                    <a:pt x="620522" y="196342"/>
                  </a:lnTo>
                  <a:lnTo>
                    <a:pt x="0" y="196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 l="-10" r="-4" b="12"/>
              </a:stretch>
            </a:blipFill>
          </p:spPr>
        </p:sp>
      </p:grpSp>
      <p:grpSp>
        <p:nvGrpSpPr>
          <p:cNvPr id="33" name="Group 33">
            <a:extLst>
              <a:ext uri="{FF2B5EF4-FFF2-40B4-BE49-F238E27FC236}">
                <a16:creationId xmlns:a16="http://schemas.microsoft.com/office/drawing/2014/main" id="{C877B88D-DDF9-D057-69DF-2E08D5549466}"/>
              </a:ext>
            </a:extLst>
          </p:cNvPr>
          <p:cNvGrpSpPr/>
          <p:nvPr/>
        </p:nvGrpSpPr>
        <p:grpSpPr>
          <a:xfrm>
            <a:off x="1561348" y="1506293"/>
            <a:ext cx="127683" cy="146085"/>
            <a:chOff x="0" y="0"/>
            <a:chExt cx="170244" cy="194780"/>
          </a:xfrm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EE19732F-37DF-AB49-7A91-3AFDAB4CED53}"/>
                </a:ext>
              </a:extLst>
            </p:cNvPr>
            <p:cNvSpPr/>
            <p:nvPr/>
          </p:nvSpPr>
          <p:spPr>
            <a:xfrm>
              <a:off x="0" y="0"/>
              <a:ext cx="170307" cy="194818"/>
            </a:xfrm>
            <a:custGeom>
              <a:avLst/>
              <a:gdLst/>
              <a:ahLst/>
              <a:cxnLst/>
              <a:rect l="l" t="t" r="r" b="b"/>
              <a:pathLst>
                <a:path w="170307" h="194818">
                  <a:moveTo>
                    <a:pt x="0" y="0"/>
                  </a:moveTo>
                  <a:lnTo>
                    <a:pt x="170307" y="0"/>
                  </a:lnTo>
                  <a:lnTo>
                    <a:pt x="170307" y="194818"/>
                  </a:lnTo>
                  <a:lnTo>
                    <a:pt x="0" y="1948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 t="-176" r="37" b="-156"/>
              </a:stretch>
            </a:blipFill>
          </p:spPr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AC30FF0E-F0F3-8A88-28E1-A763E2398699}"/>
              </a:ext>
            </a:extLst>
          </p:cNvPr>
          <p:cNvGrpSpPr/>
          <p:nvPr/>
        </p:nvGrpSpPr>
        <p:grpSpPr>
          <a:xfrm>
            <a:off x="1706775" y="1504598"/>
            <a:ext cx="99441" cy="146961"/>
            <a:chOff x="0" y="0"/>
            <a:chExt cx="132588" cy="195948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68EEAA08-A22B-62A1-4B64-B2E6C793594E}"/>
                </a:ext>
              </a:extLst>
            </p:cNvPr>
            <p:cNvSpPr/>
            <p:nvPr/>
          </p:nvSpPr>
          <p:spPr>
            <a:xfrm>
              <a:off x="0" y="0"/>
              <a:ext cx="132588" cy="195961"/>
            </a:xfrm>
            <a:custGeom>
              <a:avLst/>
              <a:gdLst/>
              <a:ahLst/>
              <a:cxnLst/>
              <a:rect l="l" t="t" r="r" b="b"/>
              <a:pathLst>
                <a:path w="132588" h="195961">
                  <a:moveTo>
                    <a:pt x="0" y="0"/>
                  </a:moveTo>
                  <a:lnTo>
                    <a:pt x="132588" y="0"/>
                  </a:lnTo>
                  <a:lnTo>
                    <a:pt x="132588" y="195961"/>
                  </a:lnTo>
                  <a:lnTo>
                    <a:pt x="0" y="195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 l="-1724" r="-1733" b="6"/>
              </a:stretch>
            </a:blipFill>
          </p:spPr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BEFDDB88-ACBE-C589-CBB6-2172E5F0662F}"/>
              </a:ext>
            </a:extLst>
          </p:cNvPr>
          <p:cNvGrpSpPr/>
          <p:nvPr/>
        </p:nvGrpSpPr>
        <p:grpSpPr>
          <a:xfrm>
            <a:off x="1823961" y="1504598"/>
            <a:ext cx="94326" cy="146961"/>
            <a:chOff x="0" y="0"/>
            <a:chExt cx="125768" cy="195948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74D56064-2978-14D6-304B-C6CF2FE0333C}"/>
                </a:ext>
              </a:extLst>
            </p:cNvPr>
            <p:cNvSpPr/>
            <p:nvPr/>
          </p:nvSpPr>
          <p:spPr>
            <a:xfrm>
              <a:off x="0" y="0"/>
              <a:ext cx="125730" cy="195961"/>
            </a:xfrm>
            <a:custGeom>
              <a:avLst/>
              <a:gdLst/>
              <a:ahLst/>
              <a:cxnLst/>
              <a:rect l="l" t="t" r="r" b="b"/>
              <a:pathLst>
                <a:path w="125730" h="195961">
                  <a:moveTo>
                    <a:pt x="0" y="0"/>
                  </a:moveTo>
                  <a:lnTo>
                    <a:pt x="125730" y="0"/>
                  </a:lnTo>
                  <a:lnTo>
                    <a:pt x="125730" y="195961"/>
                  </a:lnTo>
                  <a:lnTo>
                    <a:pt x="0" y="195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/>
              <a:stretch>
                <a:fillRect l="-1939" r="-1959" b="6"/>
              </a:stretch>
            </a:blipFill>
          </p:spPr>
        </p:sp>
      </p:grpSp>
      <p:grpSp>
        <p:nvGrpSpPr>
          <p:cNvPr id="39" name="Group 39">
            <a:extLst>
              <a:ext uri="{FF2B5EF4-FFF2-40B4-BE49-F238E27FC236}">
                <a16:creationId xmlns:a16="http://schemas.microsoft.com/office/drawing/2014/main" id="{372EBC7E-1917-BCA2-E49F-2B37C0F4F7CC}"/>
              </a:ext>
            </a:extLst>
          </p:cNvPr>
          <p:cNvGrpSpPr/>
          <p:nvPr/>
        </p:nvGrpSpPr>
        <p:grpSpPr>
          <a:xfrm>
            <a:off x="14945011" y="122911"/>
            <a:ext cx="3927272" cy="1647292"/>
            <a:chOff x="0" y="0"/>
            <a:chExt cx="5236362" cy="2196389"/>
          </a:xfrm>
        </p:grpSpPr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9F63C213-5A40-7EC6-7B96-B58E6330C110}"/>
                </a:ext>
              </a:extLst>
            </p:cNvPr>
            <p:cNvSpPr/>
            <p:nvPr/>
          </p:nvSpPr>
          <p:spPr>
            <a:xfrm>
              <a:off x="0" y="0"/>
              <a:ext cx="5236337" cy="2196338"/>
            </a:xfrm>
            <a:custGeom>
              <a:avLst/>
              <a:gdLst/>
              <a:ahLst/>
              <a:cxnLst/>
              <a:rect l="l" t="t" r="r" b="b"/>
              <a:pathLst>
                <a:path w="5236337" h="2196338">
                  <a:moveTo>
                    <a:pt x="0" y="0"/>
                  </a:moveTo>
                  <a:lnTo>
                    <a:pt x="5236337" y="0"/>
                  </a:lnTo>
                  <a:lnTo>
                    <a:pt x="5236337" y="2196338"/>
                  </a:lnTo>
                  <a:lnTo>
                    <a:pt x="0" y="2196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/>
              <a:stretch>
                <a:fillRect b="-3"/>
              </a:stretch>
            </a:blipFill>
          </p:spPr>
        </p:sp>
      </p:grpSp>
      <p:sp>
        <p:nvSpPr>
          <p:cNvPr id="48" name="TextBox 48">
            <a:extLst>
              <a:ext uri="{FF2B5EF4-FFF2-40B4-BE49-F238E27FC236}">
                <a16:creationId xmlns:a16="http://schemas.microsoft.com/office/drawing/2014/main" id="{91758892-8D53-A773-C0A0-09676CA37E83}"/>
              </a:ext>
            </a:extLst>
          </p:cNvPr>
          <p:cNvSpPr txBox="1"/>
          <p:nvPr/>
        </p:nvSpPr>
        <p:spPr>
          <a:xfrm>
            <a:off x="5433146" y="950614"/>
            <a:ext cx="5532758" cy="890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99"/>
              </a:lnSpc>
            </a:pPr>
            <a:r>
              <a:rPr lang="en-US" sz="5749" spc="-619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ED CONCLAVE 2026</a:t>
            </a:r>
          </a:p>
        </p:txBody>
      </p:sp>
      <p:sp>
        <p:nvSpPr>
          <p:cNvPr id="49" name="TextBox 49">
            <a:extLst>
              <a:ext uri="{FF2B5EF4-FFF2-40B4-BE49-F238E27FC236}">
                <a16:creationId xmlns:a16="http://schemas.microsoft.com/office/drawing/2014/main" id="{01E09185-7976-71B2-5A72-2D5A54F0FF91}"/>
              </a:ext>
            </a:extLst>
          </p:cNvPr>
          <p:cNvSpPr txBox="1"/>
          <p:nvPr/>
        </p:nvSpPr>
        <p:spPr>
          <a:xfrm>
            <a:off x="356045" y="1675828"/>
            <a:ext cx="1565910" cy="150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80"/>
              </a:lnSpc>
            </a:pPr>
            <a:r>
              <a:rPr lang="en-US" sz="900" spc="-1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ENDLESS EMPOWERMENT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F25D0FA-1D8E-A9E9-1BA7-505B8F9CA880}"/>
              </a:ext>
            </a:extLst>
          </p:cNvPr>
          <p:cNvSpPr/>
          <p:nvPr/>
        </p:nvSpPr>
        <p:spPr>
          <a:xfrm>
            <a:off x="0" y="2178050"/>
            <a:ext cx="18516600" cy="714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617E0A5-1D2E-D93A-B4BD-5742CB6BB79B}"/>
              </a:ext>
            </a:extLst>
          </p:cNvPr>
          <p:cNvSpPr/>
          <p:nvPr/>
        </p:nvSpPr>
        <p:spPr>
          <a:xfrm>
            <a:off x="11354025" y="6804055"/>
            <a:ext cx="2424123" cy="2343603"/>
          </a:xfrm>
          <a:prstGeom prst="ellipse">
            <a:avLst/>
          </a:prstGeom>
          <a:solidFill>
            <a:srgbClr val="B2D4D4"/>
          </a:solidFill>
          <a:ln>
            <a:solidFill>
              <a:srgbClr val="B2D4D4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32668F3-B7A0-B749-9AD5-97D2F70D3055}"/>
              </a:ext>
            </a:extLst>
          </p:cNvPr>
          <p:cNvSpPr/>
          <p:nvPr/>
        </p:nvSpPr>
        <p:spPr>
          <a:xfrm>
            <a:off x="10166284" y="8846300"/>
            <a:ext cx="1049624" cy="975502"/>
          </a:xfrm>
          <a:prstGeom prst="ellipse">
            <a:avLst/>
          </a:prstGeom>
          <a:solidFill>
            <a:srgbClr val="71CBCD"/>
          </a:solidFill>
          <a:ln>
            <a:solidFill>
              <a:srgbClr val="71CBC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ABC6A950-E49A-FE99-633B-A7190AFD51C4}"/>
              </a:ext>
            </a:extLst>
          </p:cNvPr>
          <p:cNvSpPr/>
          <p:nvPr/>
        </p:nvSpPr>
        <p:spPr>
          <a:xfrm>
            <a:off x="13377600" y="6246037"/>
            <a:ext cx="1635283" cy="1628364"/>
          </a:xfrm>
          <a:prstGeom prst="ellipse">
            <a:avLst/>
          </a:prstGeom>
          <a:solidFill>
            <a:srgbClr val="71CBCD"/>
          </a:solidFill>
          <a:ln>
            <a:solidFill>
              <a:srgbClr val="71CBC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65F7D35-8B71-B5C7-1BD9-91A369A9B310}"/>
              </a:ext>
            </a:extLst>
          </p:cNvPr>
          <p:cNvSpPr/>
          <p:nvPr/>
        </p:nvSpPr>
        <p:spPr>
          <a:xfrm>
            <a:off x="15012883" y="4951986"/>
            <a:ext cx="1179888" cy="1216588"/>
          </a:xfrm>
          <a:prstGeom prst="ellipse">
            <a:avLst/>
          </a:prstGeom>
          <a:solidFill>
            <a:srgbClr val="FFE997"/>
          </a:solidFill>
          <a:ln>
            <a:solidFill>
              <a:srgbClr val="FFE99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4D1E5C9-FEAE-36C8-C386-EF439DDC1E1D}"/>
              </a:ext>
            </a:extLst>
          </p:cNvPr>
          <p:cNvSpPr/>
          <p:nvPr/>
        </p:nvSpPr>
        <p:spPr>
          <a:xfrm>
            <a:off x="11610781" y="4737480"/>
            <a:ext cx="1526554" cy="1508557"/>
          </a:xfrm>
          <a:prstGeom prst="ellipse">
            <a:avLst/>
          </a:prstGeom>
          <a:solidFill>
            <a:srgbClr val="71CBCD"/>
          </a:solidFill>
          <a:ln>
            <a:solidFill>
              <a:srgbClr val="71CBC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649EA26-E571-A186-F415-706937004EE2}"/>
              </a:ext>
            </a:extLst>
          </p:cNvPr>
          <p:cNvSpPr/>
          <p:nvPr/>
        </p:nvSpPr>
        <p:spPr>
          <a:xfrm>
            <a:off x="5215742" y="7466784"/>
            <a:ext cx="3143164" cy="2959797"/>
          </a:xfrm>
          <a:prstGeom prst="ellipse">
            <a:avLst/>
          </a:prstGeom>
          <a:solidFill>
            <a:srgbClr val="B2D4D4"/>
          </a:solidFill>
          <a:ln>
            <a:solidFill>
              <a:srgbClr val="B2D4D4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91D2CEE-E899-1A49-15DC-D05F885489E3}"/>
              </a:ext>
            </a:extLst>
          </p:cNvPr>
          <p:cNvSpPr/>
          <p:nvPr/>
        </p:nvSpPr>
        <p:spPr>
          <a:xfrm>
            <a:off x="3926764" y="7434350"/>
            <a:ext cx="1635283" cy="1628364"/>
          </a:xfrm>
          <a:prstGeom prst="ellipse">
            <a:avLst/>
          </a:prstGeom>
          <a:solidFill>
            <a:srgbClr val="71CBCD"/>
          </a:solidFill>
          <a:ln>
            <a:solidFill>
              <a:srgbClr val="71CBC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BEE4334-CDA0-AE51-AB04-264C11CDA96D}"/>
              </a:ext>
            </a:extLst>
          </p:cNvPr>
          <p:cNvSpPr/>
          <p:nvPr/>
        </p:nvSpPr>
        <p:spPr>
          <a:xfrm>
            <a:off x="2213941" y="5962470"/>
            <a:ext cx="2008964" cy="1916665"/>
          </a:xfrm>
          <a:prstGeom prst="ellipse">
            <a:avLst/>
          </a:prstGeom>
          <a:solidFill>
            <a:srgbClr val="FFDD61"/>
          </a:solidFill>
          <a:ln>
            <a:solidFill>
              <a:srgbClr val="FFDD6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242438B-06DC-A73B-9DC3-5B0F4DFF4AA0}"/>
              </a:ext>
            </a:extLst>
          </p:cNvPr>
          <p:cNvSpPr/>
          <p:nvPr/>
        </p:nvSpPr>
        <p:spPr>
          <a:xfrm>
            <a:off x="3889487" y="4483520"/>
            <a:ext cx="2958187" cy="2835793"/>
          </a:xfrm>
          <a:prstGeom prst="ellipse">
            <a:avLst/>
          </a:prstGeom>
          <a:solidFill>
            <a:srgbClr val="71CBCD"/>
          </a:solidFill>
          <a:ln>
            <a:solidFill>
              <a:srgbClr val="71CBC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0661BCA-721C-8785-8533-A2D89A59A0F0}"/>
              </a:ext>
            </a:extLst>
          </p:cNvPr>
          <p:cNvSpPr/>
          <p:nvPr/>
        </p:nvSpPr>
        <p:spPr>
          <a:xfrm>
            <a:off x="3549414" y="3973367"/>
            <a:ext cx="1130472" cy="1117892"/>
          </a:xfrm>
          <a:prstGeom prst="ellipse">
            <a:avLst/>
          </a:prstGeom>
          <a:solidFill>
            <a:srgbClr val="3B8788"/>
          </a:solidFill>
          <a:ln>
            <a:solidFill>
              <a:srgbClr val="3B8788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DF0F82A-A013-7114-0CE6-521237D31929}"/>
              </a:ext>
            </a:extLst>
          </p:cNvPr>
          <p:cNvSpPr/>
          <p:nvPr/>
        </p:nvSpPr>
        <p:spPr>
          <a:xfrm>
            <a:off x="4332137" y="3365629"/>
            <a:ext cx="1130472" cy="1117892"/>
          </a:xfrm>
          <a:prstGeom prst="ellipse">
            <a:avLst/>
          </a:prstGeom>
          <a:solidFill>
            <a:srgbClr val="71CBCD"/>
          </a:solidFill>
          <a:ln>
            <a:solidFill>
              <a:srgbClr val="71CBC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92A90DA-B7A2-A3C4-A858-01CFB22D195B}"/>
              </a:ext>
            </a:extLst>
          </p:cNvPr>
          <p:cNvSpPr/>
          <p:nvPr/>
        </p:nvSpPr>
        <p:spPr>
          <a:xfrm>
            <a:off x="10387650" y="3182285"/>
            <a:ext cx="2078621" cy="1933492"/>
          </a:xfrm>
          <a:prstGeom prst="ellipse">
            <a:avLst/>
          </a:prstGeom>
          <a:solidFill>
            <a:srgbClr val="71CBCD"/>
          </a:solidFill>
          <a:ln>
            <a:solidFill>
              <a:srgbClr val="71CBC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CE40407-EBAD-5A12-F43E-D63975B376BB}"/>
              </a:ext>
            </a:extLst>
          </p:cNvPr>
          <p:cNvSpPr/>
          <p:nvPr/>
        </p:nvSpPr>
        <p:spPr>
          <a:xfrm>
            <a:off x="6886271" y="4088005"/>
            <a:ext cx="4908936" cy="4718873"/>
          </a:xfrm>
          <a:prstGeom prst="ellipse">
            <a:avLst/>
          </a:prstGeom>
          <a:solidFill>
            <a:srgbClr val="054443"/>
          </a:solidFill>
          <a:ln>
            <a:solidFill>
              <a:srgbClr val="05444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D6F7247-9AEA-1067-17F7-E2CD39F8D6B5}"/>
              </a:ext>
            </a:extLst>
          </p:cNvPr>
          <p:cNvSpPr/>
          <p:nvPr/>
        </p:nvSpPr>
        <p:spPr>
          <a:xfrm>
            <a:off x="12740678" y="3528335"/>
            <a:ext cx="2735641" cy="2602666"/>
          </a:xfrm>
          <a:prstGeom prst="ellipse">
            <a:avLst/>
          </a:prstGeom>
          <a:solidFill>
            <a:srgbClr val="FFDD61"/>
          </a:solidFill>
          <a:ln>
            <a:solidFill>
              <a:srgbClr val="FFDD6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622C092-F1C2-E782-E38E-EB269736AD9F}"/>
              </a:ext>
            </a:extLst>
          </p:cNvPr>
          <p:cNvSpPr txBox="1"/>
          <p:nvPr/>
        </p:nvSpPr>
        <p:spPr>
          <a:xfrm>
            <a:off x="5607361" y="5841711"/>
            <a:ext cx="76277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B2D4D4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Future of AI in Education</a:t>
            </a:r>
          </a:p>
          <a:p>
            <a:pPr algn="ctr"/>
            <a:endParaRPr lang="en-IN" sz="5400" dirty="0">
              <a:solidFill>
                <a:srgbClr val="B2D4D4"/>
              </a:solidFill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B1B728C-2A62-CB13-D028-422542E5C647}"/>
              </a:ext>
            </a:extLst>
          </p:cNvPr>
          <p:cNvSpPr txBox="1"/>
          <p:nvPr/>
        </p:nvSpPr>
        <p:spPr>
          <a:xfrm>
            <a:off x="13015713" y="3951518"/>
            <a:ext cx="26186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rgbClr val="04717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Generate smart revision material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6337419-F0C9-ABCE-88B5-F388AF72B24B}"/>
              </a:ext>
            </a:extLst>
          </p:cNvPr>
          <p:cNvSpPr txBox="1"/>
          <p:nvPr/>
        </p:nvSpPr>
        <p:spPr>
          <a:xfrm>
            <a:off x="3889487" y="5556461"/>
            <a:ext cx="43391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detect learning disabilities early</a:t>
            </a:r>
            <a:endParaRPr lang="en-IN" sz="2800" dirty="0">
              <a:solidFill>
                <a:srgbClr val="054443"/>
              </a:solidFill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BF59310-B0C9-36F2-A31E-B26688D6D348}"/>
              </a:ext>
            </a:extLst>
          </p:cNvPr>
          <p:cNvSpPr txBox="1"/>
          <p:nvPr/>
        </p:nvSpPr>
        <p:spPr>
          <a:xfrm>
            <a:off x="5390529" y="8319038"/>
            <a:ext cx="333815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2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Create personalized learning path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27D1319-B5A5-718B-2B4F-1A86B6B67ABF}"/>
              </a:ext>
            </a:extLst>
          </p:cNvPr>
          <p:cNvSpPr txBox="1"/>
          <p:nvPr/>
        </p:nvSpPr>
        <p:spPr>
          <a:xfrm>
            <a:off x="11536028" y="7319313"/>
            <a:ext cx="28845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predict struggling students</a:t>
            </a:r>
            <a:endParaRPr lang="en-IN" sz="3200" dirty="0">
              <a:solidFill>
                <a:srgbClr val="054443"/>
              </a:solidFill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3EF01D85-4D06-23EA-C60E-DAF9C6B3958B}"/>
              </a:ext>
            </a:extLst>
          </p:cNvPr>
          <p:cNvSpPr/>
          <p:nvPr/>
        </p:nvSpPr>
        <p:spPr>
          <a:xfrm>
            <a:off x="5779519" y="2752083"/>
            <a:ext cx="2424123" cy="2343603"/>
          </a:xfrm>
          <a:prstGeom prst="ellipse">
            <a:avLst/>
          </a:prstGeom>
          <a:solidFill>
            <a:srgbClr val="3B8788"/>
          </a:solidFill>
          <a:ln>
            <a:solidFill>
              <a:srgbClr val="3B8788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5C19DBB-ED56-3FD4-9672-A946BC66B72D}"/>
              </a:ext>
            </a:extLst>
          </p:cNvPr>
          <p:cNvSpPr txBox="1"/>
          <p:nvPr/>
        </p:nvSpPr>
        <p:spPr>
          <a:xfrm>
            <a:off x="6052187" y="3136104"/>
            <a:ext cx="271152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provide adaptive teaching in real time</a:t>
            </a:r>
            <a:endParaRPr lang="en-IN" sz="2800" dirty="0">
              <a:solidFill>
                <a:srgbClr val="054443"/>
              </a:solidFill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pic>
        <p:nvPicPr>
          <p:cNvPr id="77" name="Graphic 76" descr="Bullseye">
            <a:extLst>
              <a:ext uri="{FF2B5EF4-FFF2-40B4-BE49-F238E27FC236}">
                <a16:creationId xmlns:a16="http://schemas.microsoft.com/office/drawing/2014/main" id="{0A33C495-687A-BEED-D60C-CA1CB492E16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161228" y="7633410"/>
            <a:ext cx="1206271" cy="1206271"/>
          </a:xfrm>
          <a:prstGeom prst="rect">
            <a:avLst/>
          </a:prstGeom>
        </p:spPr>
      </p:pic>
      <p:pic>
        <p:nvPicPr>
          <p:cNvPr id="79" name="Graphic 78" descr="Warning">
            <a:extLst>
              <a:ext uri="{FF2B5EF4-FFF2-40B4-BE49-F238E27FC236}">
                <a16:creationId xmlns:a16="http://schemas.microsoft.com/office/drawing/2014/main" id="{8DAAA6D2-9CDA-CDE5-1463-0D7A63283947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580888" y="6288800"/>
            <a:ext cx="1283028" cy="1283028"/>
          </a:xfrm>
          <a:prstGeom prst="rect">
            <a:avLst/>
          </a:prstGeom>
        </p:spPr>
      </p:pic>
      <p:pic>
        <p:nvPicPr>
          <p:cNvPr id="81" name="Graphic 80" descr="Open book">
            <a:extLst>
              <a:ext uri="{FF2B5EF4-FFF2-40B4-BE49-F238E27FC236}">
                <a16:creationId xmlns:a16="http://schemas.microsoft.com/office/drawing/2014/main" id="{C04A07A9-FE67-7C8B-39F9-9800159BEC77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896544" y="5184080"/>
            <a:ext cx="914400" cy="914400"/>
          </a:xfrm>
          <a:prstGeom prst="rect">
            <a:avLst/>
          </a:prstGeom>
        </p:spPr>
      </p:pic>
      <p:pic>
        <p:nvPicPr>
          <p:cNvPr id="85" name="Graphic 84" descr="Head with gears">
            <a:extLst>
              <a:ext uri="{FF2B5EF4-FFF2-40B4-BE49-F238E27FC236}">
                <a16:creationId xmlns:a16="http://schemas.microsoft.com/office/drawing/2014/main" id="{A2A50143-683A-8873-1D0C-24166FE2B7BF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4458393" y="3488913"/>
            <a:ext cx="914400" cy="914400"/>
          </a:xfrm>
          <a:prstGeom prst="rect">
            <a:avLst/>
          </a:prstGeom>
        </p:spPr>
      </p:pic>
      <p:pic>
        <p:nvPicPr>
          <p:cNvPr id="87" name="Graphic 86" descr="Robot">
            <a:extLst>
              <a:ext uri="{FF2B5EF4-FFF2-40B4-BE49-F238E27FC236}">
                <a16:creationId xmlns:a16="http://schemas.microsoft.com/office/drawing/2014/main" id="{A334BA83-25C8-7EFC-D2B0-E3076CEB82EA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0796588" y="3480512"/>
            <a:ext cx="1227804" cy="1227804"/>
          </a:xfrm>
          <a:prstGeom prst="rect">
            <a:avLst/>
          </a:prstGeom>
        </p:spPr>
      </p:pic>
      <p:pic>
        <p:nvPicPr>
          <p:cNvPr id="89" name="Graphic 88" descr="Eye">
            <a:extLst>
              <a:ext uri="{FF2B5EF4-FFF2-40B4-BE49-F238E27FC236}">
                <a16:creationId xmlns:a16="http://schemas.microsoft.com/office/drawing/2014/main" id="{0363B6E7-E9B3-700C-DD0E-4D8E740BB614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3557820" y="6466963"/>
            <a:ext cx="1274842" cy="1274842"/>
          </a:xfrm>
          <a:prstGeom prst="rect">
            <a:avLst/>
          </a:prstGeom>
        </p:spPr>
      </p:pic>
      <p:sp>
        <p:nvSpPr>
          <p:cNvPr id="4" name="Freeform 5">
            <a:extLst>
              <a:ext uri="{FF2B5EF4-FFF2-40B4-BE49-F238E27FC236}">
                <a16:creationId xmlns:a16="http://schemas.microsoft.com/office/drawing/2014/main" id="{FD058BD2-E3A7-3B19-8A46-F5DB64D3812E}"/>
              </a:ext>
            </a:extLst>
          </p:cNvPr>
          <p:cNvSpPr/>
          <p:nvPr/>
        </p:nvSpPr>
        <p:spPr>
          <a:xfrm>
            <a:off x="-284567" y="1884455"/>
            <a:ext cx="19612219" cy="1217289"/>
          </a:xfrm>
          <a:custGeom>
            <a:avLst/>
            <a:gdLst/>
            <a:ahLst/>
            <a:cxnLst/>
            <a:rect l="l" t="t" r="r" b="b"/>
            <a:pathLst>
              <a:path w="25400000" h="9329182">
                <a:moveTo>
                  <a:pt x="24799754" y="0"/>
                </a:moveTo>
                <a:lnTo>
                  <a:pt x="600245" y="0"/>
                </a:lnTo>
                <a:cubicBezTo>
                  <a:pt x="441050" y="0"/>
                  <a:pt x="288376" y="63240"/>
                  <a:pt x="175808" y="175808"/>
                </a:cubicBezTo>
                <a:cubicBezTo>
                  <a:pt x="63240" y="288376"/>
                  <a:pt x="0" y="441050"/>
                  <a:pt x="0" y="600245"/>
                </a:cubicBezTo>
                <a:lnTo>
                  <a:pt x="0" y="8728936"/>
                </a:lnTo>
                <a:cubicBezTo>
                  <a:pt x="0" y="9060443"/>
                  <a:pt x="268739" y="9329182"/>
                  <a:pt x="600245" y="9329182"/>
                </a:cubicBezTo>
                <a:lnTo>
                  <a:pt x="24799754" y="9329182"/>
                </a:lnTo>
                <a:cubicBezTo>
                  <a:pt x="24958949" y="9329182"/>
                  <a:pt x="25111624" y="9265941"/>
                  <a:pt x="25224192" y="9153374"/>
                </a:cubicBezTo>
                <a:cubicBezTo>
                  <a:pt x="25336760" y="9040806"/>
                  <a:pt x="25400000" y="8888131"/>
                  <a:pt x="25400000" y="8728936"/>
                </a:cubicBezTo>
                <a:lnTo>
                  <a:pt x="25400000" y="600245"/>
                </a:lnTo>
                <a:cubicBezTo>
                  <a:pt x="25400000" y="441050"/>
                  <a:pt x="25336760" y="288376"/>
                  <a:pt x="25224192" y="175808"/>
                </a:cubicBezTo>
                <a:cubicBezTo>
                  <a:pt x="25111624" y="63240"/>
                  <a:pt x="24958949" y="0"/>
                  <a:pt x="24799754" y="0"/>
                </a:cubicBezTo>
                <a:close/>
              </a:path>
            </a:pathLst>
          </a:custGeom>
          <a:solidFill>
            <a:srgbClr val="FFCC03"/>
          </a:solidFill>
          <a:ln w="66675" cap="rnd">
            <a:solidFill>
              <a:srgbClr val="FFCC03"/>
            </a:solidFill>
            <a:prstDash val="solid"/>
            <a:round/>
          </a:ln>
        </p:spPr>
        <p:txBody>
          <a:bodyPr/>
          <a:lstStyle/>
          <a:p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F0A69D-85AE-CC5B-2385-A6C5F9693F82}"/>
              </a:ext>
            </a:extLst>
          </p:cNvPr>
          <p:cNvSpPr txBox="1"/>
          <p:nvPr/>
        </p:nvSpPr>
        <p:spPr>
          <a:xfrm>
            <a:off x="157169" y="1930023"/>
            <a:ext cx="1851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C5500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The future of education is not teachers versus AI — but teachers empowered by AI.</a:t>
            </a:r>
            <a:endParaRPr lang="en-IN" sz="4000" b="1" dirty="0">
              <a:solidFill>
                <a:srgbClr val="6C5500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9959322-B194-7282-204F-026DDB63051E}"/>
              </a:ext>
            </a:extLst>
          </p:cNvPr>
          <p:cNvCxnSpPr/>
          <p:nvPr/>
        </p:nvCxnSpPr>
        <p:spPr>
          <a:xfrm>
            <a:off x="0" y="3080809"/>
            <a:ext cx="18872264" cy="0"/>
          </a:xfrm>
          <a:prstGeom prst="line">
            <a:avLst/>
          </a:prstGeom>
          <a:ln>
            <a:solidFill>
              <a:srgbClr val="0544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7CABBDD-F904-66E8-A0FE-172A2567A16C}"/>
              </a:ext>
            </a:extLst>
          </p:cNvPr>
          <p:cNvCxnSpPr/>
          <p:nvPr/>
        </p:nvCxnSpPr>
        <p:spPr>
          <a:xfrm>
            <a:off x="-10160" y="1916515"/>
            <a:ext cx="18872264" cy="0"/>
          </a:xfrm>
          <a:prstGeom prst="line">
            <a:avLst/>
          </a:prstGeom>
          <a:ln>
            <a:solidFill>
              <a:srgbClr val="0544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1773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77765-56DB-AC42-7542-DC22B8DE9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BF484E5-A557-5AA3-7C14-C93175752C7B}"/>
              </a:ext>
            </a:extLst>
          </p:cNvPr>
          <p:cNvGrpSpPr/>
          <p:nvPr/>
        </p:nvGrpSpPr>
        <p:grpSpPr>
          <a:xfrm>
            <a:off x="-10160" y="1650177"/>
            <a:ext cx="19050000" cy="8661368"/>
            <a:chOff x="0" y="0"/>
            <a:chExt cx="25400000" cy="11548490"/>
          </a:xfrm>
          <a:solidFill>
            <a:srgbClr val="71CBCD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BFBA533-43F8-4C04-E78B-7B28DD1ECE3D}"/>
                </a:ext>
              </a:extLst>
            </p:cNvPr>
            <p:cNvSpPr/>
            <p:nvPr/>
          </p:nvSpPr>
          <p:spPr>
            <a:xfrm>
              <a:off x="0" y="0"/>
              <a:ext cx="25400000" cy="11548490"/>
            </a:xfrm>
            <a:custGeom>
              <a:avLst/>
              <a:gdLst/>
              <a:ahLst/>
              <a:cxnLst/>
              <a:rect l="l" t="t" r="r" b="b"/>
              <a:pathLst>
                <a:path w="25400000" h="11548490">
                  <a:moveTo>
                    <a:pt x="25400000" y="0"/>
                  </a:moveTo>
                  <a:lnTo>
                    <a:pt x="0" y="0"/>
                  </a:lnTo>
                  <a:lnTo>
                    <a:pt x="0" y="11548490"/>
                  </a:lnTo>
                  <a:lnTo>
                    <a:pt x="25400000" y="11548490"/>
                  </a:lnTo>
                  <a:lnTo>
                    <a:pt x="25400000" y="0"/>
                  </a:lnTo>
                  <a:close/>
                </a:path>
              </a:pathLst>
            </a:custGeom>
            <a:grpFill/>
            <a:ln cap="sq">
              <a:solidFill>
                <a:srgbClr val="71CBCD"/>
              </a:solidFill>
              <a:prstDash val="solid"/>
              <a:miter/>
            </a:ln>
          </p:spPr>
          <p:txBody>
            <a:bodyPr/>
            <a:lstStyle/>
            <a:p>
              <a:endParaRPr lang="en-IN" dirty="0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345160E7-CF17-F322-0EF8-70C1D899939C}"/>
              </a:ext>
            </a:extLst>
          </p:cNvPr>
          <p:cNvGrpSpPr/>
          <p:nvPr/>
        </p:nvGrpSpPr>
        <p:grpSpPr>
          <a:xfrm>
            <a:off x="-284567" y="1884455"/>
            <a:ext cx="19612219" cy="1217289"/>
            <a:chOff x="0" y="0"/>
            <a:chExt cx="25400000" cy="748564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C88BDB9-3322-C1E0-3E32-0D65F680EF58}"/>
                </a:ext>
              </a:extLst>
            </p:cNvPr>
            <p:cNvSpPr/>
            <p:nvPr/>
          </p:nvSpPr>
          <p:spPr>
            <a:xfrm>
              <a:off x="0" y="0"/>
              <a:ext cx="25400000" cy="7485648"/>
            </a:xfrm>
            <a:custGeom>
              <a:avLst/>
              <a:gdLst/>
              <a:ahLst/>
              <a:cxnLst/>
              <a:rect l="l" t="t" r="r" b="b"/>
              <a:pathLst>
                <a:path w="25400000" h="9329182">
                  <a:moveTo>
                    <a:pt x="24799754" y="0"/>
                  </a:moveTo>
                  <a:lnTo>
                    <a:pt x="600245" y="0"/>
                  </a:lnTo>
                  <a:cubicBezTo>
                    <a:pt x="441050" y="0"/>
                    <a:pt x="288376" y="63240"/>
                    <a:pt x="175808" y="175808"/>
                  </a:cubicBezTo>
                  <a:cubicBezTo>
                    <a:pt x="63240" y="288376"/>
                    <a:pt x="0" y="441050"/>
                    <a:pt x="0" y="600245"/>
                  </a:cubicBezTo>
                  <a:lnTo>
                    <a:pt x="0" y="8728936"/>
                  </a:lnTo>
                  <a:cubicBezTo>
                    <a:pt x="0" y="9060443"/>
                    <a:pt x="268739" y="9329182"/>
                    <a:pt x="600245" y="9329182"/>
                  </a:cubicBezTo>
                  <a:lnTo>
                    <a:pt x="24799754" y="9329182"/>
                  </a:lnTo>
                  <a:cubicBezTo>
                    <a:pt x="24958949" y="9329182"/>
                    <a:pt x="25111624" y="9265941"/>
                    <a:pt x="25224192" y="9153374"/>
                  </a:cubicBezTo>
                  <a:cubicBezTo>
                    <a:pt x="25336760" y="9040806"/>
                    <a:pt x="25400000" y="8888131"/>
                    <a:pt x="25400000" y="8728936"/>
                  </a:cubicBezTo>
                  <a:lnTo>
                    <a:pt x="25400000" y="600245"/>
                  </a:lnTo>
                  <a:cubicBezTo>
                    <a:pt x="25400000" y="441050"/>
                    <a:pt x="25336760" y="288376"/>
                    <a:pt x="25224192" y="175808"/>
                  </a:cubicBezTo>
                  <a:cubicBezTo>
                    <a:pt x="25111624" y="63240"/>
                    <a:pt x="24958949" y="0"/>
                    <a:pt x="24799754" y="0"/>
                  </a:cubicBezTo>
                  <a:close/>
                </a:path>
              </a:pathLst>
            </a:custGeom>
            <a:solidFill>
              <a:srgbClr val="FFCC03"/>
            </a:solidFill>
            <a:ln w="66675" cap="rnd">
              <a:solidFill>
                <a:srgbClr val="FFCC03"/>
              </a:solidFill>
              <a:prstDash val="solid"/>
              <a:round/>
            </a:ln>
          </p:spPr>
          <p:txBody>
            <a:bodyPr/>
            <a:lstStyle/>
            <a:p>
              <a:endParaRPr lang="en-IN" dirty="0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9292E793-E477-58BC-D754-BE497DE2277A}"/>
              </a:ext>
            </a:extLst>
          </p:cNvPr>
          <p:cNvGrpSpPr/>
          <p:nvPr/>
        </p:nvGrpSpPr>
        <p:grpSpPr>
          <a:xfrm>
            <a:off x="0" y="-10"/>
            <a:ext cx="19050000" cy="1917068"/>
            <a:chOff x="0" y="0"/>
            <a:chExt cx="25400000" cy="2556091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6CC26D21-42E3-C5FB-5236-3CDDBE4BDA35}"/>
                </a:ext>
              </a:extLst>
            </p:cNvPr>
            <p:cNvSpPr/>
            <p:nvPr/>
          </p:nvSpPr>
          <p:spPr>
            <a:xfrm>
              <a:off x="0" y="0"/>
              <a:ext cx="25400000" cy="2555367"/>
            </a:xfrm>
            <a:custGeom>
              <a:avLst/>
              <a:gdLst/>
              <a:ahLst/>
              <a:cxnLst/>
              <a:rect l="l" t="t" r="r" b="b"/>
              <a:pathLst>
                <a:path w="25400000" h="2555367">
                  <a:moveTo>
                    <a:pt x="25400000" y="0"/>
                  </a:moveTo>
                  <a:lnTo>
                    <a:pt x="0" y="0"/>
                  </a:lnTo>
                  <a:lnTo>
                    <a:pt x="0" y="2555367"/>
                  </a:lnTo>
                  <a:lnTo>
                    <a:pt x="25400000" y="2555367"/>
                  </a:lnTo>
                  <a:lnTo>
                    <a:pt x="25400000" y="0"/>
                  </a:lnTo>
                  <a:close/>
                </a:path>
              </a:pathLst>
            </a:custGeom>
            <a:solidFill>
              <a:srgbClr val="047171"/>
            </a:solidFill>
          </p:spPr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E2A6D1B0-659C-5B23-7272-875CCA6F8832}"/>
              </a:ext>
            </a:extLst>
          </p:cNvPr>
          <p:cNvSpPr/>
          <p:nvPr/>
        </p:nvSpPr>
        <p:spPr>
          <a:xfrm>
            <a:off x="5480637" y="325498"/>
            <a:ext cx="5437508" cy="608333"/>
          </a:xfrm>
          <a:custGeom>
            <a:avLst/>
            <a:gdLst/>
            <a:ahLst/>
            <a:cxnLst/>
            <a:rect l="l" t="t" r="r" b="b"/>
            <a:pathLst>
              <a:path w="5437508" h="608333">
                <a:moveTo>
                  <a:pt x="0" y="0"/>
                </a:moveTo>
                <a:lnTo>
                  <a:pt x="5437509" y="0"/>
                </a:lnTo>
                <a:lnTo>
                  <a:pt x="5437509" y="608333"/>
                </a:lnTo>
                <a:lnTo>
                  <a:pt x="0" y="6083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12F4C6B0-E1DB-7AA9-FE17-188378519A5C}"/>
              </a:ext>
            </a:extLst>
          </p:cNvPr>
          <p:cNvGrpSpPr/>
          <p:nvPr/>
        </p:nvGrpSpPr>
        <p:grpSpPr>
          <a:xfrm>
            <a:off x="4363117" y="292979"/>
            <a:ext cx="757390" cy="1486472"/>
            <a:chOff x="0" y="0"/>
            <a:chExt cx="1009853" cy="1981962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BE7DB352-D672-A9AC-11A3-3A8DD988767B}"/>
                </a:ext>
              </a:extLst>
            </p:cNvPr>
            <p:cNvSpPr/>
            <p:nvPr/>
          </p:nvSpPr>
          <p:spPr>
            <a:xfrm>
              <a:off x="0" y="0"/>
              <a:ext cx="1009904" cy="1981962"/>
            </a:xfrm>
            <a:custGeom>
              <a:avLst/>
              <a:gdLst/>
              <a:ahLst/>
              <a:cxnLst/>
              <a:rect l="l" t="t" r="r" b="b"/>
              <a:pathLst>
                <a:path w="1009904" h="1981962">
                  <a:moveTo>
                    <a:pt x="0" y="0"/>
                  </a:moveTo>
                  <a:lnTo>
                    <a:pt x="1009904" y="0"/>
                  </a:lnTo>
                  <a:lnTo>
                    <a:pt x="1009904" y="1981962"/>
                  </a:lnTo>
                  <a:lnTo>
                    <a:pt x="0" y="19819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" r="-5"/>
              </a:stretch>
            </a:blipFill>
          </p:spPr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FAA3340E-227B-C421-B522-363A87B1FEBF}"/>
              </a:ext>
            </a:extLst>
          </p:cNvPr>
          <p:cNvGrpSpPr/>
          <p:nvPr/>
        </p:nvGrpSpPr>
        <p:grpSpPr>
          <a:xfrm>
            <a:off x="11295917" y="166326"/>
            <a:ext cx="1419311" cy="1560452"/>
            <a:chOff x="0" y="0"/>
            <a:chExt cx="1892414" cy="2080603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367534BC-6096-DC7A-78F2-D240F95D6ECB}"/>
                </a:ext>
              </a:extLst>
            </p:cNvPr>
            <p:cNvSpPr/>
            <p:nvPr/>
          </p:nvSpPr>
          <p:spPr>
            <a:xfrm>
              <a:off x="0" y="0"/>
              <a:ext cx="1892427" cy="2080641"/>
            </a:xfrm>
            <a:custGeom>
              <a:avLst/>
              <a:gdLst/>
              <a:ahLst/>
              <a:cxnLst/>
              <a:rect l="l" t="t" r="r" b="b"/>
              <a:pathLst>
                <a:path w="1892427" h="2080641">
                  <a:moveTo>
                    <a:pt x="0" y="0"/>
                  </a:moveTo>
                  <a:lnTo>
                    <a:pt x="1892427" y="0"/>
                  </a:lnTo>
                  <a:lnTo>
                    <a:pt x="1892427" y="2080641"/>
                  </a:lnTo>
                  <a:lnTo>
                    <a:pt x="0" y="20806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1"/>
              </a:stretch>
            </a:blipFill>
          </p:spPr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E591AA20-A5FA-E37F-47FB-21C52A8A05BA}"/>
              </a:ext>
            </a:extLst>
          </p:cNvPr>
          <p:cNvGrpSpPr/>
          <p:nvPr/>
        </p:nvGrpSpPr>
        <p:grpSpPr>
          <a:xfrm>
            <a:off x="570643" y="76514"/>
            <a:ext cx="1115416" cy="1324289"/>
            <a:chOff x="0" y="0"/>
            <a:chExt cx="1487221" cy="1765719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E9A595EF-8D31-EEDF-EAC6-AD02C9381802}"/>
                </a:ext>
              </a:extLst>
            </p:cNvPr>
            <p:cNvSpPr/>
            <p:nvPr/>
          </p:nvSpPr>
          <p:spPr>
            <a:xfrm>
              <a:off x="0" y="0"/>
              <a:ext cx="1487170" cy="1765681"/>
            </a:xfrm>
            <a:custGeom>
              <a:avLst/>
              <a:gdLst/>
              <a:ahLst/>
              <a:cxnLst/>
              <a:rect l="l" t="t" r="r" b="b"/>
              <a:pathLst>
                <a:path w="1487170" h="1765681">
                  <a:moveTo>
                    <a:pt x="0" y="0"/>
                  </a:moveTo>
                  <a:lnTo>
                    <a:pt x="1487170" y="0"/>
                  </a:lnTo>
                  <a:lnTo>
                    <a:pt x="1487170" y="1765681"/>
                  </a:lnTo>
                  <a:lnTo>
                    <a:pt x="0" y="17656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32" r="-3" b="-34"/>
              </a:stretch>
            </a:blipFill>
          </p:spPr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065CE178-CE66-14FC-C0F1-64E6694D4608}"/>
              </a:ext>
            </a:extLst>
          </p:cNvPr>
          <p:cNvGrpSpPr/>
          <p:nvPr/>
        </p:nvGrpSpPr>
        <p:grpSpPr>
          <a:xfrm>
            <a:off x="1491282" y="255375"/>
            <a:ext cx="215770" cy="673075"/>
            <a:chOff x="0" y="0"/>
            <a:chExt cx="287693" cy="897433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C18FCC03-E0B1-1398-5C9D-F5F7CBA91339}"/>
                </a:ext>
              </a:extLst>
            </p:cNvPr>
            <p:cNvSpPr/>
            <p:nvPr/>
          </p:nvSpPr>
          <p:spPr>
            <a:xfrm>
              <a:off x="0" y="0"/>
              <a:ext cx="287655" cy="897382"/>
            </a:xfrm>
            <a:custGeom>
              <a:avLst/>
              <a:gdLst/>
              <a:ahLst/>
              <a:cxnLst/>
              <a:rect l="l" t="t" r="r" b="b"/>
              <a:pathLst>
                <a:path w="287655" h="897382">
                  <a:moveTo>
                    <a:pt x="0" y="0"/>
                  </a:moveTo>
                  <a:lnTo>
                    <a:pt x="287655" y="0"/>
                  </a:lnTo>
                  <a:lnTo>
                    <a:pt x="287655" y="897382"/>
                  </a:lnTo>
                  <a:lnTo>
                    <a:pt x="0" y="8973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580" r="-13" b="-585"/>
              </a:stretch>
            </a:blipFill>
          </p:spPr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174151DB-6317-0137-2F0C-FE82ED0004FF}"/>
              </a:ext>
            </a:extLst>
          </p:cNvPr>
          <p:cNvGrpSpPr/>
          <p:nvPr/>
        </p:nvGrpSpPr>
        <p:grpSpPr>
          <a:xfrm>
            <a:off x="836990" y="88706"/>
            <a:ext cx="624697" cy="1320117"/>
            <a:chOff x="0" y="0"/>
            <a:chExt cx="832929" cy="1760156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5FAAE87C-0555-8053-D7E7-F3ADC692BF1B}"/>
                </a:ext>
              </a:extLst>
            </p:cNvPr>
            <p:cNvSpPr/>
            <p:nvPr/>
          </p:nvSpPr>
          <p:spPr>
            <a:xfrm>
              <a:off x="0" y="0"/>
              <a:ext cx="832993" cy="1760093"/>
            </a:xfrm>
            <a:custGeom>
              <a:avLst/>
              <a:gdLst/>
              <a:ahLst/>
              <a:cxnLst/>
              <a:rect l="l" t="t" r="r" b="b"/>
              <a:pathLst>
                <a:path w="832993" h="1760093">
                  <a:moveTo>
                    <a:pt x="0" y="0"/>
                  </a:moveTo>
                  <a:lnTo>
                    <a:pt x="832993" y="0"/>
                  </a:lnTo>
                  <a:lnTo>
                    <a:pt x="832993" y="1760093"/>
                  </a:lnTo>
                  <a:lnTo>
                    <a:pt x="0" y="1760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31" r="7" b="-33"/>
              </a:stretch>
            </a:blipFill>
          </p:spPr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BE8010D2-F298-DB5A-9082-739C4E4C46AE}"/>
              </a:ext>
            </a:extLst>
          </p:cNvPr>
          <p:cNvGrpSpPr/>
          <p:nvPr/>
        </p:nvGrpSpPr>
        <p:grpSpPr>
          <a:xfrm>
            <a:off x="591655" y="397526"/>
            <a:ext cx="133969" cy="393668"/>
            <a:chOff x="0" y="0"/>
            <a:chExt cx="178626" cy="524891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477C61B3-9269-4212-B0AD-C7438A133B4B}"/>
                </a:ext>
              </a:extLst>
            </p:cNvPr>
            <p:cNvSpPr/>
            <p:nvPr/>
          </p:nvSpPr>
          <p:spPr>
            <a:xfrm>
              <a:off x="0" y="0"/>
              <a:ext cx="178689" cy="524891"/>
            </a:xfrm>
            <a:custGeom>
              <a:avLst/>
              <a:gdLst/>
              <a:ahLst/>
              <a:cxnLst/>
              <a:rect l="l" t="t" r="r" b="b"/>
              <a:pathLst>
                <a:path w="178689" h="524891">
                  <a:moveTo>
                    <a:pt x="0" y="0"/>
                  </a:moveTo>
                  <a:lnTo>
                    <a:pt x="178689" y="0"/>
                  </a:lnTo>
                  <a:lnTo>
                    <a:pt x="178689" y="524891"/>
                  </a:lnTo>
                  <a:lnTo>
                    <a:pt x="0" y="524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440" r="35" b="-440"/>
              </a:stretch>
            </a:blipFill>
          </p:spPr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FBF84B92-5864-8E37-7198-B803B47682EA}"/>
              </a:ext>
            </a:extLst>
          </p:cNvPr>
          <p:cNvGrpSpPr/>
          <p:nvPr/>
        </p:nvGrpSpPr>
        <p:grpSpPr>
          <a:xfrm>
            <a:off x="755218" y="255375"/>
            <a:ext cx="52187" cy="287722"/>
            <a:chOff x="0" y="0"/>
            <a:chExt cx="69583" cy="383629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12747D49-ED4D-317C-FE9D-548574E9073C}"/>
                </a:ext>
              </a:extLst>
            </p:cNvPr>
            <p:cNvSpPr/>
            <p:nvPr/>
          </p:nvSpPr>
          <p:spPr>
            <a:xfrm>
              <a:off x="0" y="0"/>
              <a:ext cx="69596" cy="383667"/>
            </a:xfrm>
            <a:custGeom>
              <a:avLst/>
              <a:gdLst/>
              <a:ahLst/>
              <a:cxnLst/>
              <a:rect l="l" t="t" r="r" b="b"/>
              <a:pathLst>
                <a:path w="69596" h="383667">
                  <a:moveTo>
                    <a:pt x="0" y="0"/>
                  </a:moveTo>
                  <a:lnTo>
                    <a:pt x="69596" y="0"/>
                  </a:lnTo>
                  <a:lnTo>
                    <a:pt x="69596" y="383667"/>
                  </a:lnTo>
                  <a:lnTo>
                    <a:pt x="0" y="383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287" r="18" b="-281"/>
              </a:stretch>
            </a:blipFill>
          </p:spPr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553A607D-DB5E-764C-E667-E89B583B44C3}"/>
              </a:ext>
            </a:extLst>
          </p:cNvPr>
          <p:cNvGrpSpPr/>
          <p:nvPr/>
        </p:nvGrpSpPr>
        <p:grpSpPr>
          <a:xfrm>
            <a:off x="755218" y="132826"/>
            <a:ext cx="215770" cy="795614"/>
            <a:chOff x="0" y="0"/>
            <a:chExt cx="287693" cy="1060818"/>
          </a:xfrm>
        </p:grpSpPr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4EC68C74-C41A-B613-83EE-C73FF3FFCE0A}"/>
                </a:ext>
              </a:extLst>
            </p:cNvPr>
            <p:cNvSpPr/>
            <p:nvPr/>
          </p:nvSpPr>
          <p:spPr>
            <a:xfrm>
              <a:off x="0" y="0"/>
              <a:ext cx="287655" cy="1060831"/>
            </a:xfrm>
            <a:custGeom>
              <a:avLst/>
              <a:gdLst/>
              <a:ahLst/>
              <a:cxnLst/>
              <a:rect l="l" t="t" r="r" b="b"/>
              <a:pathLst>
                <a:path w="287655" h="1060831">
                  <a:moveTo>
                    <a:pt x="0" y="0"/>
                  </a:moveTo>
                  <a:lnTo>
                    <a:pt x="287655" y="0"/>
                  </a:lnTo>
                  <a:lnTo>
                    <a:pt x="287655" y="1060831"/>
                  </a:lnTo>
                  <a:lnTo>
                    <a:pt x="0" y="10608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323" r="-13" b="-322"/>
              </a:stretch>
            </a:blipFill>
          </p:spPr>
        </p:sp>
      </p:grpSp>
      <p:sp>
        <p:nvSpPr>
          <p:cNvPr id="25" name="Freeform 25">
            <a:extLst>
              <a:ext uri="{FF2B5EF4-FFF2-40B4-BE49-F238E27FC236}">
                <a16:creationId xmlns:a16="http://schemas.microsoft.com/office/drawing/2014/main" id="{C59B5F0C-7812-93C5-BF5D-737A72CA15ED}"/>
              </a:ext>
            </a:extLst>
          </p:cNvPr>
          <p:cNvSpPr/>
          <p:nvPr/>
        </p:nvSpPr>
        <p:spPr>
          <a:xfrm>
            <a:off x="671474" y="84544"/>
            <a:ext cx="1035682" cy="1185548"/>
          </a:xfrm>
          <a:custGeom>
            <a:avLst/>
            <a:gdLst/>
            <a:ahLst/>
            <a:cxnLst/>
            <a:rect l="l" t="t" r="r" b="b"/>
            <a:pathLst>
              <a:path w="1035682" h="1185548">
                <a:moveTo>
                  <a:pt x="0" y="0"/>
                </a:moveTo>
                <a:lnTo>
                  <a:pt x="1035682" y="0"/>
                </a:lnTo>
                <a:lnTo>
                  <a:pt x="1035682" y="1185548"/>
                </a:lnTo>
                <a:lnTo>
                  <a:pt x="0" y="11855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7A6EC76E-E7D7-1974-CC8B-76E0CAC263EB}"/>
              </a:ext>
            </a:extLst>
          </p:cNvPr>
          <p:cNvSpPr/>
          <p:nvPr/>
        </p:nvSpPr>
        <p:spPr>
          <a:xfrm>
            <a:off x="591645" y="330136"/>
            <a:ext cx="1033777" cy="1078868"/>
          </a:xfrm>
          <a:custGeom>
            <a:avLst/>
            <a:gdLst/>
            <a:ahLst/>
            <a:cxnLst/>
            <a:rect l="l" t="t" r="r" b="b"/>
            <a:pathLst>
              <a:path w="1033777" h="1078868">
                <a:moveTo>
                  <a:pt x="0" y="0"/>
                </a:moveTo>
                <a:lnTo>
                  <a:pt x="1033777" y="0"/>
                </a:lnTo>
                <a:lnTo>
                  <a:pt x="1033777" y="1078869"/>
                </a:lnTo>
                <a:lnTo>
                  <a:pt x="0" y="107886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81A7FC3B-5308-7907-9C64-D6209E97F6D1}"/>
              </a:ext>
            </a:extLst>
          </p:cNvPr>
          <p:cNvSpPr/>
          <p:nvPr/>
        </p:nvSpPr>
        <p:spPr>
          <a:xfrm>
            <a:off x="835038" y="539344"/>
            <a:ext cx="140332" cy="130178"/>
          </a:xfrm>
          <a:custGeom>
            <a:avLst/>
            <a:gdLst/>
            <a:ahLst/>
            <a:cxnLst/>
            <a:rect l="l" t="t" r="r" b="b"/>
            <a:pathLst>
              <a:path w="140332" h="130178">
                <a:moveTo>
                  <a:pt x="0" y="0"/>
                </a:moveTo>
                <a:lnTo>
                  <a:pt x="140332" y="0"/>
                </a:lnTo>
                <a:lnTo>
                  <a:pt x="140332" y="130178"/>
                </a:lnTo>
                <a:lnTo>
                  <a:pt x="0" y="13017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A33BD478-575D-C9E3-FD6B-9DF1F779348F}"/>
              </a:ext>
            </a:extLst>
          </p:cNvPr>
          <p:cNvSpPr/>
          <p:nvPr/>
        </p:nvSpPr>
        <p:spPr>
          <a:xfrm>
            <a:off x="359407" y="1498521"/>
            <a:ext cx="1546222" cy="147952"/>
          </a:xfrm>
          <a:custGeom>
            <a:avLst/>
            <a:gdLst/>
            <a:ahLst/>
            <a:cxnLst/>
            <a:rect l="l" t="t" r="r" b="b"/>
            <a:pathLst>
              <a:path w="1546222" h="147952">
                <a:moveTo>
                  <a:pt x="0" y="0"/>
                </a:moveTo>
                <a:lnTo>
                  <a:pt x="1546222" y="0"/>
                </a:lnTo>
                <a:lnTo>
                  <a:pt x="1546222" y="147951"/>
                </a:lnTo>
                <a:lnTo>
                  <a:pt x="0" y="14795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>
            <a:extLst>
              <a:ext uri="{FF2B5EF4-FFF2-40B4-BE49-F238E27FC236}">
                <a16:creationId xmlns:a16="http://schemas.microsoft.com/office/drawing/2014/main" id="{F78FF341-481F-1819-14E9-E5AFEBA6E184}"/>
              </a:ext>
            </a:extLst>
          </p:cNvPr>
          <p:cNvGrpSpPr/>
          <p:nvPr/>
        </p:nvGrpSpPr>
        <p:grpSpPr>
          <a:xfrm>
            <a:off x="372275" y="1504598"/>
            <a:ext cx="606314" cy="147790"/>
            <a:chOff x="0" y="0"/>
            <a:chExt cx="808418" cy="197053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0EB99F11-1537-413D-6244-61BA5A5123E0}"/>
                </a:ext>
              </a:extLst>
            </p:cNvPr>
            <p:cNvSpPr/>
            <p:nvPr/>
          </p:nvSpPr>
          <p:spPr>
            <a:xfrm>
              <a:off x="0" y="0"/>
              <a:ext cx="808355" cy="197104"/>
            </a:xfrm>
            <a:custGeom>
              <a:avLst/>
              <a:gdLst/>
              <a:ahLst/>
              <a:cxnLst/>
              <a:rect l="l" t="t" r="r" b="b"/>
              <a:pathLst>
                <a:path w="808355" h="197104">
                  <a:moveTo>
                    <a:pt x="0" y="0"/>
                  </a:moveTo>
                  <a:lnTo>
                    <a:pt x="808355" y="0"/>
                  </a:lnTo>
                  <a:lnTo>
                    <a:pt x="808355" y="197104"/>
                  </a:lnTo>
                  <a:lnTo>
                    <a:pt x="0" y="197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 t="-70" r="-7" b="-45"/>
              </a:stretch>
            </a:blipFill>
          </p:spPr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D64987D3-1BA7-FDA5-8123-FF205C105BF4}"/>
              </a:ext>
            </a:extLst>
          </p:cNvPr>
          <p:cNvGrpSpPr/>
          <p:nvPr/>
        </p:nvGrpSpPr>
        <p:grpSpPr>
          <a:xfrm>
            <a:off x="1078240" y="1504598"/>
            <a:ext cx="465363" cy="147237"/>
            <a:chOff x="0" y="0"/>
            <a:chExt cx="620484" cy="196317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89A58DFC-DDBF-6117-D1E6-033C9D4379B2}"/>
                </a:ext>
              </a:extLst>
            </p:cNvPr>
            <p:cNvSpPr/>
            <p:nvPr/>
          </p:nvSpPr>
          <p:spPr>
            <a:xfrm>
              <a:off x="0" y="0"/>
              <a:ext cx="620522" cy="196342"/>
            </a:xfrm>
            <a:custGeom>
              <a:avLst/>
              <a:gdLst/>
              <a:ahLst/>
              <a:cxnLst/>
              <a:rect l="l" t="t" r="r" b="b"/>
              <a:pathLst>
                <a:path w="620522" h="196342">
                  <a:moveTo>
                    <a:pt x="0" y="0"/>
                  </a:moveTo>
                  <a:lnTo>
                    <a:pt x="620522" y="0"/>
                  </a:lnTo>
                  <a:lnTo>
                    <a:pt x="620522" y="196342"/>
                  </a:lnTo>
                  <a:lnTo>
                    <a:pt x="0" y="196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 l="-10" r="-4" b="12"/>
              </a:stretch>
            </a:blipFill>
          </p:spPr>
        </p:sp>
      </p:grpSp>
      <p:grpSp>
        <p:nvGrpSpPr>
          <p:cNvPr id="33" name="Group 33">
            <a:extLst>
              <a:ext uri="{FF2B5EF4-FFF2-40B4-BE49-F238E27FC236}">
                <a16:creationId xmlns:a16="http://schemas.microsoft.com/office/drawing/2014/main" id="{BA0991B3-EB89-B64E-9F3D-8E3B33F85F4F}"/>
              </a:ext>
            </a:extLst>
          </p:cNvPr>
          <p:cNvGrpSpPr/>
          <p:nvPr/>
        </p:nvGrpSpPr>
        <p:grpSpPr>
          <a:xfrm>
            <a:off x="1561348" y="1506293"/>
            <a:ext cx="127683" cy="146085"/>
            <a:chOff x="0" y="0"/>
            <a:chExt cx="170244" cy="194780"/>
          </a:xfrm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0B3F22D6-8FB1-456F-68FB-4E3791E32E7C}"/>
                </a:ext>
              </a:extLst>
            </p:cNvPr>
            <p:cNvSpPr/>
            <p:nvPr/>
          </p:nvSpPr>
          <p:spPr>
            <a:xfrm>
              <a:off x="0" y="0"/>
              <a:ext cx="170307" cy="194818"/>
            </a:xfrm>
            <a:custGeom>
              <a:avLst/>
              <a:gdLst/>
              <a:ahLst/>
              <a:cxnLst/>
              <a:rect l="l" t="t" r="r" b="b"/>
              <a:pathLst>
                <a:path w="170307" h="194818">
                  <a:moveTo>
                    <a:pt x="0" y="0"/>
                  </a:moveTo>
                  <a:lnTo>
                    <a:pt x="170307" y="0"/>
                  </a:lnTo>
                  <a:lnTo>
                    <a:pt x="170307" y="194818"/>
                  </a:lnTo>
                  <a:lnTo>
                    <a:pt x="0" y="1948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 t="-176" r="37" b="-156"/>
              </a:stretch>
            </a:blipFill>
          </p:spPr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5DF1D0DF-D3E8-9FF7-FA98-B5E05C73A03B}"/>
              </a:ext>
            </a:extLst>
          </p:cNvPr>
          <p:cNvGrpSpPr/>
          <p:nvPr/>
        </p:nvGrpSpPr>
        <p:grpSpPr>
          <a:xfrm>
            <a:off x="1706775" y="1504598"/>
            <a:ext cx="99441" cy="146961"/>
            <a:chOff x="0" y="0"/>
            <a:chExt cx="132588" cy="195948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334455FC-990F-BCEA-B540-0151178497BC}"/>
                </a:ext>
              </a:extLst>
            </p:cNvPr>
            <p:cNvSpPr/>
            <p:nvPr/>
          </p:nvSpPr>
          <p:spPr>
            <a:xfrm>
              <a:off x="0" y="0"/>
              <a:ext cx="132588" cy="195961"/>
            </a:xfrm>
            <a:custGeom>
              <a:avLst/>
              <a:gdLst/>
              <a:ahLst/>
              <a:cxnLst/>
              <a:rect l="l" t="t" r="r" b="b"/>
              <a:pathLst>
                <a:path w="132588" h="195961">
                  <a:moveTo>
                    <a:pt x="0" y="0"/>
                  </a:moveTo>
                  <a:lnTo>
                    <a:pt x="132588" y="0"/>
                  </a:lnTo>
                  <a:lnTo>
                    <a:pt x="132588" y="195961"/>
                  </a:lnTo>
                  <a:lnTo>
                    <a:pt x="0" y="195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 l="-1724" r="-1733" b="6"/>
              </a:stretch>
            </a:blipFill>
          </p:spPr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4A8D9E60-6EDE-DFCD-373C-565F22A2C8B7}"/>
              </a:ext>
            </a:extLst>
          </p:cNvPr>
          <p:cNvGrpSpPr/>
          <p:nvPr/>
        </p:nvGrpSpPr>
        <p:grpSpPr>
          <a:xfrm>
            <a:off x="1823961" y="1504598"/>
            <a:ext cx="94326" cy="146961"/>
            <a:chOff x="0" y="0"/>
            <a:chExt cx="125768" cy="195948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98B3E2D0-B2A9-4EF5-29F6-710FE44D4646}"/>
                </a:ext>
              </a:extLst>
            </p:cNvPr>
            <p:cNvSpPr/>
            <p:nvPr/>
          </p:nvSpPr>
          <p:spPr>
            <a:xfrm>
              <a:off x="0" y="0"/>
              <a:ext cx="125730" cy="195961"/>
            </a:xfrm>
            <a:custGeom>
              <a:avLst/>
              <a:gdLst/>
              <a:ahLst/>
              <a:cxnLst/>
              <a:rect l="l" t="t" r="r" b="b"/>
              <a:pathLst>
                <a:path w="125730" h="195961">
                  <a:moveTo>
                    <a:pt x="0" y="0"/>
                  </a:moveTo>
                  <a:lnTo>
                    <a:pt x="125730" y="0"/>
                  </a:lnTo>
                  <a:lnTo>
                    <a:pt x="125730" y="195961"/>
                  </a:lnTo>
                  <a:lnTo>
                    <a:pt x="0" y="195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/>
              <a:stretch>
                <a:fillRect l="-1939" r="-1959" b="6"/>
              </a:stretch>
            </a:blipFill>
          </p:spPr>
        </p:sp>
      </p:grpSp>
      <p:grpSp>
        <p:nvGrpSpPr>
          <p:cNvPr id="39" name="Group 39">
            <a:extLst>
              <a:ext uri="{FF2B5EF4-FFF2-40B4-BE49-F238E27FC236}">
                <a16:creationId xmlns:a16="http://schemas.microsoft.com/office/drawing/2014/main" id="{5F792407-B7B8-C72B-0C52-205690004B79}"/>
              </a:ext>
            </a:extLst>
          </p:cNvPr>
          <p:cNvGrpSpPr/>
          <p:nvPr/>
        </p:nvGrpSpPr>
        <p:grpSpPr>
          <a:xfrm>
            <a:off x="14945011" y="122911"/>
            <a:ext cx="3927272" cy="1647292"/>
            <a:chOff x="0" y="0"/>
            <a:chExt cx="5236362" cy="2196389"/>
          </a:xfrm>
        </p:grpSpPr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7CCDD201-D51F-16BF-3E26-87698EA21F7F}"/>
                </a:ext>
              </a:extLst>
            </p:cNvPr>
            <p:cNvSpPr/>
            <p:nvPr/>
          </p:nvSpPr>
          <p:spPr>
            <a:xfrm>
              <a:off x="0" y="0"/>
              <a:ext cx="5236337" cy="2196338"/>
            </a:xfrm>
            <a:custGeom>
              <a:avLst/>
              <a:gdLst/>
              <a:ahLst/>
              <a:cxnLst/>
              <a:rect l="l" t="t" r="r" b="b"/>
              <a:pathLst>
                <a:path w="5236337" h="2196338">
                  <a:moveTo>
                    <a:pt x="0" y="0"/>
                  </a:moveTo>
                  <a:lnTo>
                    <a:pt x="5236337" y="0"/>
                  </a:lnTo>
                  <a:lnTo>
                    <a:pt x="5236337" y="2196338"/>
                  </a:lnTo>
                  <a:lnTo>
                    <a:pt x="0" y="2196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/>
              <a:stretch>
                <a:fillRect b="-3"/>
              </a:stretch>
            </a:blipFill>
          </p:spPr>
        </p:sp>
      </p:grpSp>
      <p:grpSp>
        <p:nvGrpSpPr>
          <p:cNvPr id="41" name="Group 41">
            <a:extLst>
              <a:ext uri="{FF2B5EF4-FFF2-40B4-BE49-F238E27FC236}">
                <a16:creationId xmlns:a16="http://schemas.microsoft.com/office/drawing/2014/main" id="{A205CA04-6BDD-8915-A0F4-2BB106E24514}"/>
              </a:ext>
            </a:extLst>
          </p:cNvPr>
          <p:cNvGrpSpPr/>
          <p:nvPr/>
        </p:nvGrpSpPr>
        <p:grpSpPr>
          <a:xfrm>
            <a:off x="-271780" y="2038466"/>
            <a:ext cx="19573239" cy="965206"/>
            <a:chOff x="0" y="0"/>
            <a:chExt cx="29924285" cy="10337147"/>
          </a:xfrm>
        </p:grpSpPr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8DA8AA8F-87F2-3D1A-7979-718A0EE62846}"/>
                </a:ext>
              </a:extLst>
            </p:cNvPr>
            <p:cNvSpPr/>
            <p:nvPr/>
          </p:nvSpPr>
          <p:spPr>
            <a:xfrm>
              <a:off x="0" y="10244188"/>
              <a:ext cx="29924283" cy="92959"/>
            </a:xfrm>
            <a:custGeom>
              <a:avLst/>
              <a:gdLst/>
              <a:ahLst/>
              <a:cxnLst/>
              <a:rect l="l" t="t" r="r" b="b"/>
              <a:pathLst>
                <a:path w="29924285" h="92957">
                  <a:moveTo>
                    <a:pt x="29924285" y="0"/>
                  </a:moveTo>
                  <a:lnTo>
                    <a:pt x="0" y="0"/>
                  </a:lnTo>
                  <a:lnTo>
                    <a:pt x="0" y="92957"/>
                  </a:lnTo>
                  <a:lnTo>
                    <a:pt x="29924285" y="92957"/>
                  </a:lnTo>
                  <a:lnTo>
                    <a:pt x="29924285" y="0"/>
                  </a:lnTo>
                  <a:close/>
                </a:path>
              </a:pathLst>
            </a:custGeom>
            <a:solidFill>
              <a:srgbClr val="3B50A2"/>
            </a:solidFill>
          </p:spPr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0E946A45-78C2-3713-48F6-05F16899DC0E}"/>
                </a:ext>
              </a:extLst>
            </p:cNvPr>
            <p:cNvSpPr/>
            <p:nvPr/>
          </p:nvSpPr>
          <p:spPr>
            <a:xfrm>
              <a:off x="0" y="0"/>
              <a:ext cx="29924285" cy="92957"/>
            </a:xfrm>
            <a:custGeom>
              <a:avLst/>
              <a:gdLst/>
              <a:ahLst/>
              <a:cxnLst/>
              <a:rect l="l" t="t" r="r" b="b"/>
              <a:pathLst>
                <a:path w="29924285" h="92957">
                  <a:moveTo>
                    <a:pt x="29924285" y="0"/>
                  </a:moveTo>
                  <a:lnTo>
                    <a:pt x="0" y="0"/>
                  </a:lnTo>
                  <a:lnTo>
                    <a:pt x="0" y="92957"/>
                  </a:lnTo>
                  <a:lnTo>
                    <a:pt x="29924285" y="92957"/>
                  </a:lnTo>
                  <a:lnTo>
                    <a:pt x="29924285" y="0"/>
                  </a:lnTo>
                  <a:close/>
                </a:path>
              </a:pathLst>
            </a:custGeom>
            <a:solidFill>
              <a:srgbClr val="3B50A2"/>
            </a:solidFill>
          </p:spPr>
        </p:sp>
      </p:grpSp>
      <p:sp>
        <p:nvSpPr>
          <p:cNvPr id="48" name="TextBox 48">
            <a:extLst>
              <a:ext uri="{FF2B5EF4-FFF2-40B4-BE49-F238E27FC236}">
                <a16:creationId xmlns:a16="http://schemas.microsoft.com/office/drawing/2014/main" id="{38E8A77E-4029-87D3-EEFE-C9F61FC40185}"/>
              </a:ext>
            </a:extLst>
          </p:cNvPr>
          <p:cNvSpPr txBox="1"/>
          <p:nvPr/>
        </p:nvSpPr>
        <p:spPr>
          <a:xfrm>
            <a:off x="5433146" y="950614"/>
            <a:ext cx="5532758" cy="890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99"/>
              </a:lnSpc>
            </a:pPr>
            <a:r>
              <a:rPr lang="en-US" sz="5749" spc="-619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ED CONCLAVE 2026</a:t>
            </a:r>
          </a:p>
        </p:txBody>
      </p:sp>
      <p:sp>
        <p:nvSpPr>
          <p:cNvPr id="49" name="TextBox 49">
            <a:extLst>
              <a:ext uri="{FF2B5EF4-FFF2-40B4-BE49-F238E27FC236}">
                <a16:creationId xmlns:a16="http://schemas.microsoft.com/office/drawing/2014/main" id="{7B2434D4-5F37-4612-2B17-79E8EDDAD8D9}"/>
              </a:ext>
            </a:extLst>
          </p:cNvPr>
          <p:cNvSpPr txBox="1"/>
          <p:nvPr/>
        </p:nvSpPr>
        <p:spPr>
          <a:xfrm>
            <a:off x="356045" y="1675828"/>
            <a:ext cx="1565910" cy="150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80"/>
              </a:lnSpc>
            </a:pPr>
            <a:r>
              <a:rPr lang="en-US" sz="900" spc="-1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ENDLESS EMPOWERMENT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A87AA93-2284-1526-2AC5-5937C2EC0B70}"/>
              </a:ext>
            </a:extLst>
          </p:cNvPr>
          <p:cNvSpPr/>
          <p:nvPr/>
        </p:nvSpPr>
        <p:spPr>
          <a:xfrm>
            <a:off x="0" y="2178050"/>
            <a:ext cx="18516600" cy="714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6668810-4A6F-A08E-E669-9F396B4445C8}"/>
              </a:ext>
            </a:extLst>
          </p:cNvPr>
          <p:cNvSpPr txBox="1"/>
          <p:nvPr/>
        </p:nvSpPr>
        <p:spPr>
          <a:xfrm>
            <a:off x="9724334" y="11373626"/>
            <a:ext cx="810762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Solution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Parental consent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High security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Encrypted storage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Optional camera settings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Human supervision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457C3AC5-2883-7560-C86E-53D6475172EA}"/>
              </a:ext>
            </a:extLst>
          </p:cNvPr>
          <p:cNvSpPr/>
          <p:nvPr/>
        </p:nvSpPr>
        <p:spPr>
          <a:xfrm>
            <a:off x="1636308" y="11249412"/>
            <a:ext cx="15609560" cy="3834720"/>
          </a:xfrm>
          <a:prstGeom prst="roundRect">
            <a:avLst>
              <a:gd name="adj" fmla="val 5812"/>
            </a:avLst>
          </a:prstGeom>
          <a:noFill/>
          <a:ln>
            <a:solidFill>
              <a:srgbClr val="FFC90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10CF738-74CD-02DA-60A4-DC2B4F0BCA74}"/>
              </a:ext>
            </a:extLst>
          </p:cNvPr>
          <p:cNvSpPr txBox="1"/>
          <p:nvPr/>
        </p:nvSpPr>
        <p:spPr>
          <a:xfrm>
            <a:off x="1804661" y="11523204"/>
            <a:ext cx="699047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4000" b="1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Possible Concerns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IN" sz="40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Privacy issues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IN" sz="40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Oversurveillance 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IN" sz="40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Incorrect AI predictions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IN" sz="40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Data misuse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N" sz="4000" dirty="0">
              <a:solidFill>
                <a:srgbClr val="054443"/>
              </a:solidFill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A1A1AA0-3356-7D42-B8BB-9E04C423F8DB}"/>
              </a:ext>
            </a:extLst>
          </p:cNvPr>
          <p:cNvSpPr/>
          <p:nvPr/>
        </p:nvSpPr>
        <p:spPr>
          <a:xfrm>
            <a:off x="7991295" y="5417531"/>
            <a:ext cx="2424123" cy="2343603"/>
          </a:xfrm>
          <a:prstGeom prst="ellipse">
            <a:avLst/>
          </a:prstGeom>
          <a:solidFill>
            <a:srgbClr val="B2D4D4"/>
          </a:solidFill>
          <a:ln>
            <a:solidFill>
              <a:srgbClr val="B2D4D4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28DCB7E-D347-B009-9723-C78C5165048D}"/>
              </a:ext>
            </a:extLst>
          </p:cNvPr>
          <p:cNvSpPr/>
          <p:nvPr/>
        </p:nvSpPr>
        <p:spPr>
          <a:xfrm>
            <a:off x="8678544" y="6101581"/>
            <a:ext cx="1049624" cy="975502"/>
          </a:xfrm>
          <a:prstGeom prst="ellipse">
            <a:avLst/>
          </a:prstGeom>
          <a:solidFill>
            <a:srgbClr val="71CBCD"/>
          </a:solidFill>
          <a:ln>
            <a:solidFill>
              <a:srgbClr val="71CBC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DA75590-49CE-97D1-D943-64FE53A3341D}"/>
              </a:ext>
            </a:extLst>
          </p:cNvPr>
          <p:cNvSpPr/>
          <p:nvPr/>
        </p:nvSpPr>
        <p:spPr>
          <a:xfrm>
            <a:off x="8385715" y="5775150"/>
            <a:ext cx="1635283" cy="1628364"/>
          </a:xfrm>
          <a:prstGeom prst="ellipse">
            <a:avLst/>
          </a:prstGeom>
          <a:solidFill>
            <a:srgbClr val="71CBCD"/>
          </a:solidFill>
          <a:ln>
            <a:solidFill>
              <a:srgbClr val="71CBC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FDA09EC-83EE-22F9-48A8-D8B20176D10A}"/>
              </a:ext>
            </a:extLst>
          </p:cNvPr>
          <p:cNvSpPr/>
          <p:nvPr/>
        </p:nvSpPr>
        <p:spPr>
          <a:xfrm>
            <a:off x="8613412" y="5981038"/>
            <a:ext cx="1179888" cy="1216588"/>
          </a:xfrm>
          <a:prstGeom prst="ellipse">
            <a:avLst/>
          </a:prstGeom>
          <a:solidFill>
            <a:srgbClr val="FFE997"/>
          </a:solidFill>
          <a:ln>
            <a:solidFill>
              <a:srgbClr val="FFE99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3F1C854-D65F-6375-5722-916A0085FF37}"/>
              </a:ext>
            </a:extLst>
          </p:cNvPr>
          <p:cNvSpPr/>
          <p:nvPr/>
        </p:nvSpPr>
        <p:spPr>
          <a:xfrm>
            <a:off x="8440079" y="5835054"/>
            <a:ext cx="1526554" cy="1508557"/>
          </a:xfrm>
          <a:prstGeom prst="ellipse">
            <a:avLst/>
          </a:prstGeom>
          <a:solidFill>
            <a:srgbClr val="71CBCD"/>
          </a:solidFill>
          <a:ln>
            <a:solidFill>
              <a:srgbClr val="71CBC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3B587C7-58B8-CC79-2E8D-362BEAA2CCB8}"/>
              </a:ext>
            </a:extLst>
          </p:cNvPr>
          <p:cNvSpPr/>
          <p:nvPr/>
        </p:nvSpPr>
        <p:spPr>
          <a:xfrm>
            <a:off x="7631774" y="5109434"/>
            <a:ext cx="3143164" cy="2959797"/>
          </a:xfrm>
          <a:prstGeom prst="ellipse">
            <a:avLst/>
          </a:prstGeom>
          <a:solidFill>
            <a:srgbClr val="B2D4D4"/>
          </a:solidFill>
          <a:ln>
            <a:solidFill>
              <a:srgbClr val="B2D4D4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90D5CF5-8865-1179-50B6-E7B2401DED67}"/>
              </a:ext>
            </a:extLst>
          </p:cNvPr>
          <p:cNvSpPr/>
          <p:nvPr/>
        </p:nvSpPr>
        <p:spPr>
          <a:xfrm>
            <a:off x="8385715" y="5775150"/>
            <a:ext cx="1635283" cy="1628364"/>
          </a:xfrm>
          <a:prstGeom prst="ellipse">
            <a:avLst/>
          </a:prstGeom>
          <a:solidFill>
            <a:srgbClr val="71CBCD"/>
          </a:solidFill>
          <a:ln>
            <a:solidFill>
              <a:srgbClr val="71CBC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A00E5D13-3B75-BDDE-2A29-AF245578B0A4}"/>
              </a:ext>
            </a:extLst>
          </p:cNvPr>
          <p:cNvSpPr/>
          <p:nvPr/>
        </p:nvSpPr>
        <p:spPr>
          <a:xfrm>
            <a:off x="8198874" y="5631000"/>
            <a:ext cx="2008964" cy="1916665"/>
          </a:xfrm>
          <a:prstGeom prst="ellipse">
            <a:avLst/>
          </a:prstGeom>
          <a:solidFill>
            <a:srgbClr val="FFDD61"/>
          </a:solidFill>
          <a:ln>
            <a:solidFill>
              <a:srgbClr val="FFDD6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CFF29F1-047C-BE4F-EAF5-476C0272D0CA}"/>
              </a:ext>
            </a:extLst>
          </p:cNvPr>
          <p:cNvSpPr/>
          <p:nvPr/>
        </p:nvSpPr>
        <p:spPr>
          <a:xfrm>
            <a:off x="7724263" y="5171436"/>
            <a:ext cx="2958187" cy="2835793"/>
          </a:xfrm>
          <a:prstGeom prst="ellipse">
            <a:avLst/>
          </a:prstGeom>
          <a:solidFill>
            <a:srgbClr val="71CBCD"/>
          </a:solidFill>
          <a:ln>
            <a:solidFill>
              <a:srgbClr val="71CBC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0CF99B6-B32C-19F1-0AC5-9AEE6DBDDDB9}"/>
              </a:ext>
            </a:extLst>
          </p:cNvPr>
          <p:cNvSpPr/>
          <p:nvPr/>
        </p:nvSpPr>
        <p:spPr>
          <a:xfrm>
            <a:off x="8638120" y="6030386"/>
            <a:ext cx="1130472" cy="1117892"/>
          </a:xfrm>
          <a:prstGeom prst="ellipse">
            <a:avLst/>
          </a:prstGeom>
          <a:solidFill>
            <a:srgbClr val="3B8788"/>
          </a:solidFill>
          <a:ln>
            <a:solidFill>
              <a:srgbClr val="3B8788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CE8E859-6F78-887F-8935-7C7738B4D376}"/>
              </a:ext>
            </a:extLst>
          </p:cNvPr>
          <p:cNvSpPr/>
          <p:nvPr/>
        </p:nvSpPr>
        <p:spPr>
          <a:xfrm>
            <a:off x="8638120" y="6030386"/>
            <a:ext cx="1130472" cy="1117892"/>
          </a:xfrm>
          <a:prstGeom prst="ellipse">
            <a:avLst/>
          </a:prstGeom>
          <a:solidFill>
            <a:srgbClr val="71CBCD"/>
          </a:solidFill>
          <a:ln>
            <a:solidFill>
              <a:srgbClr val="71CBC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3F896575-82AF-9E9D-6F08-5CF41F3EBE7A}"/>
              </a:ext>
            </a:extLst>
          </p:cNvPr>
          <p:cNvSpPr/>
          <p:nvPr/>
        </p:nvSpPr>
        <p:spPr>
          <a:xfrm>
            <a:off x="8164046" y="5622586"/>
            <a:ext cx="2078621" cy="1933492"/>
          </a:xfrm>
          <a:prstGeom prst="ellipse">
            <a:avLst/>
          </a:prstGeom>
          <a:solidFill>
            <a:srgbClr val="71CBCD"/>
          </a:solidFill>
          <a:ln>
            <a:solidFill>
              <a:srgbClr val="71CBC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5DD4946-76B1-9CEA-D907-6BE65168C68B}"/>
              </a:ext>
            </a:extLst>
          </p:cNvPr>
          <p:cNvSpPr/>
          <p:nvPr/>
        </p:nvSpPr>
        <p:spPr>
          <a:xfrm>
            <a:off x="7835536" y="5287999"/>
            <a:ext cx="2735641" cy="2602666"/>
          </a:xfrm>
          <a:prstGeom prst="ellipse">
            <a:avLst/>
          </a:prstGeom>
          <a:solidFill>
            <a:srgbClr val="FFDD61"/>
          </a:solidFill>
          <a:ln>
            <a:solidFill>
              <a:srgbClr val="FFDD6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FCB82D7-E538-C801-F438-FCAC245FCECD}"/>
              </a:ext>
            </a:extLst>
          </p:cNvPr>
          <p:cNvSpPr txBox="1"/>
          <p:nvPr/>
        </p:nvSpPr>
        <p:spPr>
          <a:xfrm>
            <a:off x="7894008" y="5681391"/>
            <a:ext cx="26186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rgbClr val="04717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Generate smart revision material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39259D4-60F1-8607-5082-3D65B36A58C0}"/>
              </a:ext>
            </a:extLst>
          </p:cNvPr>
          <p:cNvSpPr txBox="1"/>
          <p:nvPr/>
        </p:nvSpPr>
        <p:spPr>
          <a:xfrm>
            <a:off x="7033780" y="6112279"/>
            <a:ext cx="43391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detect learning disabilities early</a:t>
            </a:r>
            <a:endParaRPr lang="en-IN" sz="2800" dirty="0">
              <a:solidFill>
                <a:srgbClr val="054443"/>
              </a:solidFill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60325C7-C47D-CD97-9581-E01F59D5F36D}"/>
              </a:ext>
            </a:extLst>
          </p:cNvPr>
          <p:cNvSpPr txBox="1"/>
          <p:nvPr/>
        </p:nvSpPr>
        <p:spPr>
          <a:xfrm>
            <a:off x="7534279" y="5804502"/>
            <a:ext cx="333815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2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Create personalized learning path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63AC2F0-FF23-E233-7BB3-1E62DD3B0CA8}"/>
              </a:ext>
            </a:extLst>
          </p:cNvPr>
          <p:cNvSpPr txBox="1"/>
          <p:nvPr/>
        </p:nvSpPr>
        <p:spPr>
          <a:xfrm>
            <a:off x="7761096" y="5804502"/>
            <a:ext cx="28845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predict struggling students</a:t>
            </a:r>
            <a:endParaRPr lang="en-IN" sz="3200" dirty="0">
              <a:solidFill>
                <a:srgbClr val="054443"/>
              </a:solidFill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30B628F-713C-5D0D-373E-6BED3B19D8B9}"/>
              </a:ext>
            </a:extLst>
          </p:cNvPr>
          <p:cNvSpPr/>
          <p:nvPr/>
        </p:nvSpPr>
        <p:spPr>
          <a:xfrm>
            <a:off x="7991295" y="5417531"/>
            <a:ext cx="2424123" cy="2343603"/>
          </a:xfrm>
          <a:prstGeom prst="ellipse">
            <a:avLst/>
          </a:prstGeom>
          <a:solidFill>
            <a:srgbClr val="3B8788"/>
          </a:solidFill>
          <a:ln>
            <a:solidFill>
              <a:srgbClr val="3B8788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1A5AAC4-807D-74D0-0D0C-D316548C7938}"/>
              </a:ext>
            </a:extLst>
          </p:cNvPr>
          <p:cNvSpPr txBox="1"/>
          <p:nvPr/>
        </p:nvSpPr>
        <p:spPr>
          <a:xfrm>
            <a:off x="7847594" y="5681391"/>
            <a:ext cx="271152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provide adaptive teaching in real time</a:t>
            </a:r>
            <a:endParaRPr lang="en-IN" sz="2800" dirty="0">
              <a:solidFill>
                <a:srgbClr val="054443"/>
              </a:solidFill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pic>
        <p:nvPicPr>
          <p:cNvPr id="77" name="Graphic 76" descr="Bullseye">
            <a:extLst>
              <a:ext uri="{FF2B5EF4-FFF2-40B4-BE49-F238E27FC236}">
                <a16:creationId xmlns:a16="http://schemas.microsoft.com/office/drawing/2014/main" id="{BFD26FFD-6C1D-27B3-4096-A838A013D10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600221" y="5986197"/>
            <a:ext cx="1206271" cy="1206271"/>
          </a:xfrm>
          <a:prstGeom prst="rect">
            <a:avLst/>
          </a:prstGeom>
        </p:spPr>
      </p:pic>
      <p:pic>
        <p:nvPicPr>
          <p:cNvPr id="79" name="Graphic 78" descr="Warning">
            <a:extLst>
              <a:ext uri="{FF2B5EF4-FFF2-40B4-BE49-F238E27FC236}">
                <a16:creationId xmlns:a16="http://schemas.microsoft.com/office/drawing/2014/main" id="{13051CF1-2A6B-C834-F945-2F424C3EABFA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8561842" y="5947818"/>
            <a:ext cx="1283028" cy="1283028"/>
          </a:xfrm>
          <a:prstGeom prst="rect">
            <a:avLst/>
          </a:prstGeom>
        </p:spPr>
      </p:pic>
      <p:pic>
        <p:nvPicPr>
          <p:cNvPr id="81" name="Graphic 80" descr="Open book">
            <a:extLst>
              <a:ext uri="{FF2B5EF4-FFF2-40B4-BE49-F238E27FC236}">
                <a16:creationId xmlns:a16="http://schemas.microsoft.com/office/drawing/2014/main" id="{A52DC438-3069-4E1E-A4CB-933E6FB95F54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8746156" y="6132132"/>
            <a:ext cx="914400" cy="914400"/>
          </a:xfrm>
          <a:prstGeom prst="rect">
            <a:avLst/>
          </a:prstGeom>
        </p:spPr>
      </p:pic>
      <p:pic>
        <p:nvPicPr>
          <p:cNvPr id="85" name="Graphic 84" descr="Head with gears">
            <a:extLst>
              <a:ext uri="{FF2B5EF4-FFF2-40B4-BE49-F238E27FC236}">
                <a16:creationId xmlns:a16="http://schemas.microsoft.com/office/drawing/2014/main" id="{5BDD214C-DFFC-D69E-3557-A32F9744053A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8746156" y="6132132"/>
            <a:ext cx="914400" cy="914400"/>
          </a:xfrm>
          <a:prstGeom prst="rect">
            <a:avLst/>
          </a:prstGeom>
        </p:spPr>
      </p:pic>
      <p:pic>
        <p:nvPicPr>
          <p:cNvPr id="87" name="Graphic 86" descr="Robot">
            <a:extLst>
              <a:ext uri="{FF2B5EF4-FFF2-40B4-BE49-F238E27FC236}">
                <a16:creationId xmlns:a16="http://schemas.microsoft.com/office/drawing/2014/main" id="{D6F5E065-9B11-0A95-E4CC-A9D6B734B23B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8589454" y="5975430"/>
            <a:ext cx="1227804" cy="1227804"/>
          </a:xfrm>
          <a:prstGeom prst="rect">
            <a:avLst/>
          </a:prstGeom>
        </p:spPr>
      </p:pic>
      <p:pic>
        <p:nvPicPr>
          <p:cNvPr id="89" name="Graphic 88" descr="Eye">
            <a:extLst>
              <a:ext uri="{FF2B5EF4-FFF2-40B4-BE49-F238E27FC236}">
                <a16:creationId xmlns:a16="http://schemas.microsoft.com/office/drawing/2014/main" id="{2F91E18C-801E-2799-0BBB-FCD993F10A00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8565935" y="5951911"/>
            <a:ext cx="1274842" cy="1274842"/>
          </a:xfrm>
          <a:prstGeom prst="rect">
            <a:avLst/>
          </a:prstGeom>
        </p:spPr>
      </p:pic>
      <p:sp>
        <p:nvSpPr>
          <p:cNvPr id="46" name="Oval 45">
            <a:extLst>
              <a:ext uri="{FF2B5EF4-FFF2-40B4-BE49-F238E27FC236}">
                <a16:creationId xmlns:a16="http://schemas.microsoft.com/office/drawing/2014/main" id="{AFC3701D-B332-7213-124C-DBFEC8C9EAEE}"/>
              </a:ext>
            </a:extLst>
          </p:cNvPr>
          <p:cNvSpPr/>
          <p:nvPr/>
        </p:nvSpPr>
        <p:spPr>
          <a:xfrm>
            <a:off x="6748888" y="4229896"/>
            <a:ext cx="4908936" cy="4718873"/>
          </a:xfrm>
          <a:prstGeom prst="ellipse">
            <a:avLst/>
          </a:prstGeom>
          <a:solidFill>
            <a:srgbClr val="054443"/>
          </a:solidFill>
          <a:ln>
            <a:solidFill>
              <a:srgbClr val="05444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054DB25-0792-2E02-F00E-914280B389C2}"/>
              </a:ext>
            </a:extLst>
          </p:cNvPr>
          <p:cNvSpPr txBox="1"/>
          <p:nvPr/>
        </p:nvSpPr>
        <p:spPr>
          <a:xfrm>
            <a:off x="6069192" y="5450135"/>
            <a:ext cx="62683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9600" dirty="0">
                <a:solidFill>
                  <a:srgbClr val="B2D4D4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257217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158F7-6A5F-BCD8-1162-F6F12659E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08E3D84-BBC5-6355-28C5-784EA5E9F29F}"/>
              </a:ext>
            </a:extLst>
          </p:cNvPr>
          <p:cNvGrpSpPr/>
          <p:nvPr/>
        </p:nvGrpSpPr>
        <p:grpSpPr>
          <a:xfrm>
            <a:off x="-10160" y="1650177"/>
            <a:ext cx="19050000" cy="8661883"/>
            <a:chOff x="0" y="0"/>
            <a:chExt cx="25400000" cy="1154917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40E7E77-0AF8-76AF-C71B-8765A88FEF99}"/>
                </a:ext>
              </a:extLst>
            </p:cNvPr>
            <p:cNvSpPr/>
            <p:nvPr/>
          </p:nvSpPr>
          <p:spPr>
            <a:xfrm>
              <a:off x="0" y="0"/>
              <a:ext cx="25400000" cy="11548490"/>
            </a:xfrm>
            <a:custGeom>
              <a:avLst/>
              <a:gdLst/>
              <a:ahLst/>
              <a:cxnLst/>
              <a:rect l="l" t="t" r="r" b="b"/>
              <a:pathLst>
                <a:path w="25400000" h="11548490">
                  <a:moveTo>
                    <a:pt x="25400000" y="0"/>
                  </a:moveTo>
                  <a:lnTo>
                    <a:pt x="0" y="0"/>
                  </a:lnTo>
                  <a:lnTo>
                    <a:pt x="0" y="11548490"/>
                  </a:lnTo>
                  <a:lnTo>
                    <a:pt x="25400000" y="11548490"/>
                  </a:lnTo>
                  <a:lnTo>
                    <a:pt x="25400000" y="0"/>
                  </a:lnTo>
                  <a:close/>
                </a:path>
              </a:pathLst>
            </a:custGeom>
            <a:solidFill>
              <a:srgbClr val="71CBC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N" dirty="0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38260BF4-7830-2ABF-7FA8-806E7057CDF5}"/>
              </a:ext>
            </a:extLst>
          </p:cNvPr>
          <p:cNvGrpSpPr/>
          <p:nvPr/>
        </p:nvGrpSpPr>
        <p:grpSpPr>
          <a:xfrm>
            <a:off x="4973600" y="5217221"/>
            <a:ext cx="13777055" cy="1217289"/>
            <a:chOff x="0" y="0"/>
            <a:chExt cx="25400000" cy="748564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30E6089-333B-1FB2-0E1A-A14787A7208A}"/>
                </a:ext>
              </a:extLst>
            </p:cNvPr>
            <p:cNvSpPr/>
            <p:nvPr/>
          </p:nvSpPr>
          <p:spPr>
            <a:xfrm>
              <a:off x="0" y="0"/>
              <a:ext cx="25400000" cy="7485648"/>
            </a:xfrm>
            <a:custGeom>
              <a:avLst/>
              <a:gdLst/>
              <a:ahLst/>
              <a:cxnLst/>
              <a:rect l="l" t="t" r="r" b="b"/>
              <a:pathLst>
                <a:path w="25400000" h="9329182">
                  <a:moveTo>
                    <a:pt x="24799754" y="0"/>
                  </a:moveTo>
                  <a:lnTo>
                    <a:pt x="600245" y="0"/>
                  </a:lnTo>
                  <a:cubicBezTo>
                    <a:pt x="441050" y="0"/>
                    <a:pt x="288376" y="63240"/>
                    <a:pt x="175808" y="175808"/>
                  </a:cubicBezTo>
                  <a:cubicBezTo>
                    <a:pt x="63240" y="288376"/>
                    <a:pt x="0" y="441050"/>
                    <a:pt x="0" y="600245"/>
                  </a:cubicBezTo>
                  <a:lnTo>
                    <a:pt x="0" y="8728936"/>
                  </a:lnTo>
                  <a:cubicBezTo>
                    <a:pt x="0" y="9060443"/>
                    <a:pt x="268739" y="9329182"/>
                    <a:pt x="600245" y="9329182"/>
                  </a:cubicBezTo>
                  <a:lnTo>
                    <a:pt x="24799754" y="9329182"/>
                  </a:lnTo>
                  <a:cubicBezTo>
                    <a:pt x="24958949" y="9329182"/>
                    <a:pt x="25111624" y="9265941"/>
                    <a:pt x="25224192" y="9153374"/>
                  </a:cubicBezTo>
                  <a:cubicBezTo>
                    <a:pt x="25336760" y="9040806"/>
                    <a:pt x="25400000" y="8888131"/>
                    <a:pt x="25400000" y="8728936"/>
                  </a:cubicBezTo>
                  <a:lnTo>
                    <a:pt x="25400000" y="600245"/>
                  </a:lnTo>
                  <a:cubicBezTo>
                    <a:pt x="25400000" y="441050"/>
                    <a:pt x="25336760" y="288376"/>
                    <a:pt x="25224192" y="175808"/>
                  </a:cubicBezTo>
                  <a:cubicBezTo>
                    <a:pt x="25111624" y="63240"/>
                    <a:pt x="24958949" y="0"/>
                    <a:pt x="24799754" y="0"/>
                  </a:cubicBezTo>
                  <a:close/>
                </a:path>
              </a:pathLst>
            </a:custGeom>
            <a:solidFill>
              <a:srgbClr val="FFCC03"/>
            </a:solidFill>
            <a:ln w="66675" cap="rnd">
              <a:solidFill>
                <a:srgbClr val="FFCC03"/>
              </a:solidFill>
              <a:prstDash val="solid"/>
              <a:round/>
            </a:ln>
          </p:spPr>
          <p:txBody>
            <a:bodyPr/>
            <a:lstStyle/>
            <a:p>
              <a:endParaRPr lang="en-IN" dirty="0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4D854101-425A-1ED6-63B9-13851A293C78}"/>
              </a:ext>
            </a:extLst>
          </p:cNvPr>
          <p:cNvGrpSpPr/>
          <p:nvPr/>
        </p:nvGrpSpPr>
        <p:grpSpPr>
          <a:xfrm>
            <a:off x="0" y="-10"/>
            <a:ext cx="19050000" cy="1917068"/>
            <a:chOff x="0" y="0"/>
            <a:chExt cx="25400000" cy="2556091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82E0ED3-B662-6E26-E711-21D035CE654B}"/>
                </a:ext>
              </a:extLst>
            </p:cNvPr>
            <p:cNvSpPr/>
            <p:nvPr/>
          </p:nvSpPr>
          <p:spPr>
            <a:xfrm>
              <a:off x="0" y="0"/>
              <a:ext cx="25400000" cy="2555367"/>
            </a:xfrm>
            <a:custGeom>
              <a:avLst/>
              <a:gdLst/>
              <a:ahLst/>
              <a:cxnLst/>
              <a:rect l="l" t="t" r="r" b="b"/>
              <a:pathLst>
                <a:path w="25400000" h="2555367">
                  <a:moveTo>
                    <a:pt x="25400000" y="0"/>
                  </a:moveTo>
                  <a:lnTo>
                    <a:pt x="0" y="0"/>
                  </a:lnTo>
                  <a:lnTo>
                    <a:pt x="0" y="2555367"/>
                  </a:lnTo>
                  <a:lnTo>
                    <a:pt x="25400000" y="2555367"/>
                  </a:lnTo>
                  <a:lnTo>
                    <a:pt x="25400000" y="0"/>
                  </a:lnTo>
                  <a:close/>
                </a:path>
              </a:pathLst>
            </a:custGeom>
            <a:solidFill>
              <a:srgbClr val="047171"/>
            </a:solidFill>
          </p:spPr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D0936CEE-FF4A-0CDA-4426-3F8764582866}"/>
              </a:ext>
            </a:extLst>
          </p:cNvPr>
          <p:cNvSpPr/>
          <p:nvPr/>
        </p:nvSpPr>
        <p:spPr>
          <a:xfrm>
            <a:off x="5480637" y="325498"/>
            <a:ext cx="5437508" cy="608333"/>
          </a:xfrm>
          <a:custGeom>
            <a:avLst/>
            <a:gdLst/>
            <a:ahLst/>
            <a:cxnLst/>
            <a:rect l="l" t="t" r="r" b="b"/>
            <a:pathLst>
              <a:path w="5437508" h="608333">
                <a:moveTo>
                  <a:pt x="0" y="0"/>
                </a:moveTo>
                <a:lnTo>
                  <a:pt x="5437509" y="0"/>
                </a:lnTo>
                <a:lnTo>
                  <a:pt x="5437509" y="608333"/>
                </a:lnTo>
                <a:lnTo>
                  <a:pt x="0" y="6083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9EEFB74B-C372-5735-E917-057CE613A551}"/>
              </a:ext>
            </a:extLst>
          </p:cNvPr>
          <p:cNvGrpSpPr/>
          <p:nvPr/>
        </p:nvGrpSpPr>
        <p:grpSpPr>
          <a:xfrm>
            <a:off x="4363117" y="292979"/>
            <a:ext cx="757390" cy="1486472"/>
            <a:chOff x="0" y="0"/>
            <a:chExt cx="1009853" cy="1981962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C102CFF9-9D2E-B6AF-64AE-74309E734223}"/>
                </a:ext>
              </a:extLst>
            </p:cNvPr>
            <p:cNvSpPr/>
            <p:nvPr/>
          </p:nvSpPr>
          <p:spPr>
            <a:xfrm>
              <a:off x="0" y="0"/>
              <a:ext cx="1009904" cy="1981962"/>
            </a:xfrm>
            <a:custGeom>
              <a:avLst/>
              <a:gdLst/>
              <a:ahLst/>
              <a:cxnLst/>
              <a:rect l="l" t="t" r="r" b="b"/>
              <a:pathLst>
                <a:path w="1009904" h="1981962">
                  <a:moveTo>
                    <a:pt x="0" y="0"/>
                  </a:moveTo>
                  <a:lnTo>
                    <a:pt x="1009904" y="0"/>
                  </a:lnTo>
                  <a:lnTo>
                    <a:pt x="1009904" y="1981962"/>
                  </a:lnTo>
                  <a:lnTo>
                    <a:pt x="0" y="19819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" r="-5"/>
              </a:stretch>
            </a:blipFill>
          </p:spPr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B5F034CB-107F-1A9E-7829-907045B0242C}"/>
              </a:ext>
            </a:extLst>
          </p:cNvPr>
          <p:cNvGrpSpPr/>
          <p:nvPr/>
        </p:nvGrpSpPr>
        <p:grpSpPr>
          <a:xfrm>
            <a:off x="11295917" y="166326"/>
            <a:ext cx="1419311" cy="1560452"/>
            <a:chOff x="0" y="0"/>
            <a:chExt cx="1892414" cy="2080603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F7944A2B-FEBD-3FE2-6ED4-1983140A0B47}"/>
                </a:ext>
              </a:extLst>
            </p:cNvPr>
            <p:cNvSpPr/>
            <p:nvPr/>
          </p:nvSpPr>
          <p:spPr>
            <a:xfrm>
              <a:off x="0" y="0"/>
              <a:ext cx="1892427" cy="2080641"/>
            </a:xfrm>
            <a:custGeom>
              <a:avLst/>
              <a:gdLst/>
              <a:ahLst/>
              <a:cxnLst/>
              <a:rect l="l" t="t" r="r" b="b"/>
              <a:pathLst>
                <a:path w="1892427" h="2080641">
                  <a:moveTo>
                    <a:pt x="0" y="0"/>
                  </a:moveTo>
                  <a:lnTo>
                    <a:pt x="1892427" y="0"/>
                  </a:lnTo>
                  <a:lnTo>
                    <a:pt x="1892427" y="2080641"/>
                  </a:lnTo>
                  <a:lnTo>
                    <a:pt x="0" y="20806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1"/>
              </a:stretch>
            </a:blipFill>
          </p:spPr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07777EA7-8606-BED8-C029-8E8E3AD70628}"/>
              </a:ext>
            </a:extLst>
          </p:cNvPr>
          <p:cNvGrpSpPr/>
          <p:nvPr/>
        </p:nvGrpSpPr>
        <p:grpSpPr>
          <a:xfrm>
            <a:off x="570643" y="76514"/>
            <a:ext cx="1115416" cy="1324289"/>
            <a:chOff x="0" y="0"/>
            <a:chExt cx="1487221" cy="1765719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7321A3A-51E3-416C-EA48-7AE96F6258B6}"/>
                </a:ext>
              </a:extLst>
            </p:cNvPr>
            <p:cNvSpPr/>
            <p:nvPr/>
          </p:nvSpPr>
          <p:spPr>
            <a:xfrm>
              <a:off x="0" y="0"/>
              <a:ext cx="1487170" cy="1765681"/>
            </a:xfrm>
            <a:custGeom>
              <a:avLst/>
              <a:gdLst/>
              <a:ahLst/>
              <a:cxnLst/>
              <a:rect l="l" t="t" r="r" b="b"/>
              <a:pathLst>
                <a:path w="1487170" h="1765681">
                  <a:moveTo>
                    <a:pt x="0" y="0"/>
                  </a:moveTo>
                  <a:lnTo>
                    <a:pt x="1487170" y="0"/>
                  </a:lnTo>
                  <a:lnTo>
                    <a:pt x="1487170" y="1765681"/>
                  </a:lnTo>
                  <a:lnTo>
                    <a:pt x="0" y="17656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32" r="-3" b="-34"/>
              </a:stretch>
            </a:blipFill>
          </p:spPr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9C20EDA7-4830-166E-E9CC-44C85159A24B}"/>
              </a:ext>
            </a:extLst>
          </p:cNvPr>
          <p:cNvGrpSpPr/>
          <p:nvPr/>
        </p:nvGrpSpPr>
        <p:grpSpPr>
          <a:xfrm>
            <a:off x="1491282" y="255375"/>
            <a:ext cx="215770" cy="673075"/>
            <a:chOff x="0" y="0"/>
            <a:chExt cx="287693" cy="897433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EBBE801D-CE85-5D46-EFCF-5EBA2899E49B}"/>
                </a:ext>
              </a:extLst>
            </p:cNvPr>
            <p:cNvSpPr/>
            <p:nvPr/>
          </p:nvSpPr>
          <p:spPr>
            <a:xfrm>
              <a:off x="0" y="0"/>
              <a:ext cx="287655" cy="897382"/>
            </a:xfrm>
            <a:custGeom>
              <a:avLst/>
              <a:gdLst/>
              <a:ahLst/>
              <a:cxnLst/>
              <a:rect l="l" t="t" r="r" b="b"/>
              <a:pathLst>
                <a:path w="287655" h="897382">
                  <a:moveTo>
                    <a:pt x="0" y="0"/>
                  </a:moveTo>
                  <a:lnTo>
                    <a:pt x="287655" y="0"/>
                  </a:lnTo>
                  <a:lnTo>
                    <a:pt x="287655" y="897382"/>
                  </a:lnTo>
                  <a:lnTo>
                    <a:pt x="0" y="8973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580" r="-13" b="-585"/>
              </a:stretch>
            </a:blipFill>
          </p:spPr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3C628267-9E83-0417-0D36-4175C8EA3C0F}"/>
              </a:ext>
            </a:extLst>
          </p:cNvPr>
          <p:cNvGrpSpPr/>
          <p:nvPr/>
        </p:nvGrpSpPr>
        <p:grpSpPr>
          <a:xfrm>
            <a:off x="836990" y="88706"/>
            <a:ext cx="624697" cy="1320117"/>
            <a:chOff x="0" y="0"/>
            <a:chExt cx="832929" cy="1760156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9F4F00FC-1856-7A62-6844-7EC65F8AA992}"/>
                </a:ext>
              </a:extLst>
            </p:cNvPr>
            <p:cNvSpPr/>
            <p:nvPr/>
          </p:nvSpPr>
          <p:spPr>
            <a:xfrm>
              <a:off x="0" y="0"/>
              <a:ext cx="832993" cy="1760093"/>
            </a:xfrm>
            <a:custGeom>
              <a:avLst/>
              <a:gdLst/>
              <a:ahLst/>
              <a:cxnLst/>
              <a:rect l="l" t="t" r="r" b="b"/>
              <a:pathLst>
                <a:path w="832993" h="1760093">
                  <a:moveTo>
                    <a:pt x="0" y="0"/>
                  </a:moveTo>
                  <a:lnTo>
                    <a:pt x="832993" y="0"/>
                  </a:lnTo>
                  <a:lnTo>
                    <a:pt x="832993" y="1760093"/>
                  </a:lnTo>
                  <a:lnTo>
                    <a:pt x="0" y="1760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31" r="7" b="-33"/>
              </a:stretch>
            </a:blipFill>
          </p:spPr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559EF7B5-C819-DC5E-C0B0-568186B9BF78}"/>
              </a:ext>
            </a:extLst>
          </p:cNvPr>
          <p:cNvGrpSpPr/>
          <p:nvPr/>
        </p:nvGrpSpPr>
        <p:grpSpPr>
          <a:xfrm>
            <a:off x="591655" y="397526"/>
            <a:ext cx="133969" cy="393668"/>
            <a:chOff x="0" y="0"/>
            <a:chExt cx="178626" cy="524891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2B15A75C-DD71-745C-9B22-831455E476F6}"/>
                </a:ext>
              </a:extLst>
            </p:cNvPr>
            <p:cNvSpPr/>
            <p:nvPr/>
          </p:nvSpPr>
          <p:spPr>
            <a:xfrm>
              <a:off x="0" y="0"/>
              <a:ext cx="178689" cy="524891"/>
            </a:xfrm>
            <a:custGeom>
              <a:avLst/>
              <a:gdLst/>
              <a:ahLst/>
              <a:cxnLst/>
              <a:rect l="l" t="t" r="r" b="b"/>
              <a:pathLst>
                <a:path w="178689" h="524891">
                  <a:moveTo>
                    <a:pt x="0" y="0"/>
                  </a:moveTo>
                  <a:lnTo>
                    <a:pt x="178689" y="0"/>
                  </a:lnTo>
                  <a:lnTo>
                    <a:pt x="178689" y="524891"/>
                  </a:lnTo>
                  <a:lnTo>
                    <a:pt x="0" y="524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440" r="35" b="-440"/>
              </a:stretch>
            </a:blipFill>
          </p:spPr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42E33808-066C-CC06-767C-84BACBC00943}"/>
              </a:ext>
            </a:extLst>
          </p:cNvPr>
          <p:cNvGrpSpPr/>
          <p:nvPr/>
        </p:nvGrpSpPr>
        <p:grpSpPr>
          <a:xfrm>
            <a:off x="755218" y="255375"/>
            <a:ext cx="52187" cy="287722"/>
            <a:chOff x="0" y="0"/>
            <a:chExt cx="69583" cy="383629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B1718DB4-7AEA-139F-BCF9-FF3932F6E31B}"/>
                </a:ext>
              </a:extLst>
            </p:cNvPr>
            <p:cNvSpPr/>
            <p:nvPr/>
          </p:nvSpPr>
          <p:spPr>
            <a:xfrm>
              <a:off x="0" y="0"/>
              <a:ext cx="69596" cy="383667"/>
            </a:xfrm>
            <a:custGeom>
              <a:avLst/>
              <a:gdLst/>
              <a:ahLst/>
              <a:cxnLst/>
              <a:rect l="l" t="t" r="r" b="b"/>
              <a:pathLst>
                <a:path w="69596" h="383667">
                  <a:moveTo>
                    <a:pt x="0" y="0"/>
                  </a:moveTo>
                  <a:lnTo>
                    <a:pt x="69596" y="0"/>
                  </a:lnTo>
                  <a:lnTo>
                    <a:pt x="69596" y="383667"/>
                  </a:lnTo>
                  <a:lnTo>
                    <a:pt x="0" y="383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287" r="18" b="-281"/>
              </a:stretch>
            </a:blipFill>
          </p:spPr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57A00DC8-8C2B-38C1-05AA-ECAB295181CD}"/>
              </a:ext>
            </a:extLst>
          </p:cNvPr>
          <p:cNvGrpSpPr/>
          <p:nvPr/>
        </p:nvGrpSpPr>
        <p:grpSpPr>
          <a:xfrm>
            <a:off x="755218" y="132826"/>
            <a:ext cx="215770" cy="795614"/>
            <a:chOff x="0" y="0"/>
            <a:chExt cx="287693" cy="1060818"/>
          </a:xfrm>
        </p:grpSpPr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F596F7D7-6D23-BD6C-B9E3-57CCC05827B3}"/>
                </a:ext>
              </a:extLst>
            </p:cNvPr>
            <p:cNvSpPr/>
            <p:nvPr/>
          </p:nvSpPr>
          <p:spPr>
            <a:xfrm>
              <a:off x="0" y="0"/>
              <a:ext cx="287655" cy="1060831"/>
            </a:xfrm>
            <a:custGeom>
              <a:avLst/>
              <a:gdLst/>
              <a:ahLst/>
              <a:cxnLst/>
              <a:rect l="l" t="t" r="r" b="b"/>
              <a:pathLst>
                <a:path w="287655" h="1060831">
                  <a:moveTo>
                    <a:pt x="0" y="0"/>
                  </a:moveTo>
                  <a:lnTo>
                    <a:pt x="287655" y="0"/>
                  </a:lnTo>
                  <a:lnTo>
                    <a:pt x="287655" y="1060831"/>
                  </a:lnTo>
                  <a:lnTo>
                    <a:pt x="0" y="10608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323" r="-13" b="-322"/>
              </a:stretch>
            </a:blipFill>
          </p:spPr>
        </p:sp>
      </p:grpSp>
      <p:sp>
        <p:nvSpPr>
          <p:cNvPr id="25" name="Freeform 25">
            <a:extLst>
              <a:ext uri="{FF2B5EF4-FFF2-40B4-BE49-F238E27FC236}">
                <a16:creationId xmlns:a16="http://schemas.microsoft.com/office/drawing/2014/main" id="{D711C0A1-A49F-C64D-EA6A-AB9146057FD5}"/>
              </a:ext>
            </a:extLst>
          </p:cNvPr>
          <p:cNvSpPr/>
          <p:nvPr/>
        </p:nvSpPr>
        <p:spPr>
          <a:xfrm>
            <a:off x="671474" y="84544"/>
            <a:ext cx="1035682" cy="1185548"/>
          </a:xfrm>
          <a:custGeom>
            <a:avLst/>
            <a:gdLst/>
            <a:ahLst/>
            <a:cxnLst/>
            <a:rect l="l" t="t" r="r" b="b"/>
            <a:pathLst>
              <a:path w="1035682" h="1185548">
                <a:moveTo>
                  <a:pt x="0" y="0"/>
                </a:moveTo>
                <a:lnTo>
                  <a:pt x="1035682" y="0"/>
                </a:lnTo>
                <a:lnTo>
                  <a:pt x="1035682" y="1185548"/>
                </a:lnTo>
                <a:lnTo>
                  <a:pt x="0" y="11855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83D524A2-E992-8508-B449-917CBE5D1BF9}"/>
              </a:ext>
            </a:extLst>
          </p:cNvPr>
          <p:cNvSpPr/>
          <p:nvPr/>
        </p:nvSpPr>
        <p:spPr>
          <a:xfrm>
            <a:off x="591645" y="330136"/>
            <a:ext cx="1033777" cy="1078868"/>
          </a:xfrm>
          <a:custGeom>
            <a:avLst/>
            <a:gdLst/>
            <a:ahLst/>
            <a:cxnLst/>
            <a:rect l="l" t="t" r="r" b="b"/>
            <a:pathLst>
              <a:path w="1033777" h="1078868">
                <a:moveTo>
                  <a:pt x="0" y="0"/>
                </a:moveTo>
                <a:lnTo>
                  <a:pt x="1033777" y="0"/>
                </a:lnTo>
                <a:lnTo>
                  <a:pt x="1033777" y="1078869"/>
                </a:lnTo>
                <a:lnTo>
                  <a:pt x="0" y="107886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C1C3C785-F3FF-8CCF-C2E1-9716E76F2D1E}"/>
              </a:ext>
            </a:extLst>
          </p:cNvPr>
          <p:cNvSpPr/>
          <p:nvPr/>
        </p:nvSpPr>
        <p:spPr>
          <a:xfrm>
            <a:off x="835038" y="539344"/>
            <a:ext cx="140332" cy="130178"/>
          </a:xfrm>
          <a:custGeom>
            <a:avLst/>
            <a:gdLst/>
            <a:ahLst/>
            <a:cxnLst/>
            <a:rect l="l" t="t" r="r" b="b"/>
            <a:pathLst>
              <a:path w="140332" h="130178">
                <a:moveTo>
                  <a:pt x="0" y="0"/>
                </a:moveTo>
                <a:lnTo>
                  <a:pt x="140332" y="0"/>
                </a:lnTo>
                <a:lnTo>
                  <a:pt x="140332" y="130178"/>
                </a:lnTo>
                <a:lnTo>
                  <a:pt x="0" y="13017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0850160F-B50F-B3B5-8B33-D6E12167D0E4}"/>
              </a:ext>
            </a:extLst>
          </p:cNvPr>
          <p:cNvSpPr/>
          <p:nvPr/>
        </p:nvSpPr>
        <p:spPr>
          <a:xfrm>
            <a:off x="359407" y="1498521"/>
            <a:ext cx="1546222" cy="147952"/>
          </a:xfrm>
          <a:custGeom>
            <a:avLst/>
            <a:gdLst/>
            <a:ahLst/>
            <a:cxnLst/>
            <a:rect l="l" t="t" r="r" b="b"/>
            <a:pathLst>
              <a:path w="1546222" h="147952">
                <a:moveTo>
                  <a:pt x="0" y="0"/>
                </a:moveTo>
                <a:lnTo>
                  <a:pt x="1546222" y="0"/>
                </a:lnTo>
                <a:lnTo>
                  <a:pt x="1546222" y="147951"/>
                </a:lnTo>
                <a:lnTo>
                  <a:pt x="0" y="14795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>
            <a:extLst>
              <a:ext uri="{FF2B5EF4-FFF2-40B4-BE49-F238E27FC236}">
                <a16:creationId xmlns:a16="http://schemas.microsoft.com/office/drawing/2014/main" id="{6CED3126-5F56-943B-3F41-84E078088688}"/>
              </a:ext>
            </a:extLst>
          </p:cNvPr>
          <p:cNvGrpSpPr/>
          <p:nvPr/>
        </p:nvGrpSpPr>
        <p:grpSpPr>
          <a:xfrm>
            <a:off x="372275" y="1504598"/>
            <a:ext cx="606314" cy="147790"/>
            <a:chOff x="0" y="0"/>
            <a:chExt cx="808418" cy="197053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FBC5396E-E22A-5EBD-FD30-46852D5B6238}"/>
                </a:ext>
              </a:extLst>
            </p:cNvPr>
            <p:cNvSpPr/>
            <p:nvPr/>
          </p:nvSpPr>
          <p:spPr>
            <a:xfrm>
              <a:off x="0" y="0"/>
              <a:ext cx="808355" cy="197104"/>
            </a:xfrm>
            <a:custGeom>
              <a:avLst/>
              <a:gdLst/>
              <a:ahLst/>
              <a:cxnLst/>
              <a:rect l="l" t="t" r="r" b="b"/>
              <a:pathLst>
                <a:path w="808355" h="197104">
                  <a:moveTo>
                    <a:pt x="0" y="0"/>
                  </a:moveTo>
                  <a:lnTo>
                    <a:pt x="808355" y="0"/>
                  </a:lnTo>
                  <a:lnTo>
                    <a:pt x="808355" y="197104"/>
                  </a:lnTo>
                  <a:lnTo>
                    <a:pt x="0" y="197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 t="-70" r="-7" b="-45"/>
              </a:stretch>
            </a:blipFill>
          </p:spPr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19E65A3F-4A37-8144-D8B7-0EE2F147195A}"/>
              </a:ext>
            </a:extLst>
          </p:cNvPr>
          <p:cNvGrpSpPr/>
          <p:nvPr/>
        </p:nvGrpSpPr>
        <p:grpSpPr>
          <a:xfrm>
            <a:off x="1078240" y="1504598"/>
            <a:ext cx="465363" cy="147237"/>
            <a:chOff x="0" y="0"/>
            <a:chExt cx="620484" cy="196317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022723C5-5895-1051-B5DB-9C2A48E9E456}"/>
                </a:ext>
              </a:extLst>
            </p:cNvPr>
            <p:cNvSpPr/>
            <p:nvPr/>
          </p:nvSpPr>
          <p:spPr>
            <a:xfrm>
              <a:off x="0" y="0"/>
              <a:ext cx="620522" cy="196342"/>
            </a:xfrm>
            <a:custGeom>
              <a:avLst/>
              <a:gdLst/>
              <a:ahLst/>
              <a:cxnLst/>
              <a:rect l="l" t="t" r="r" b="b"/>
              <a:pathLst>
                <a:path w="620522" h="196342">
                  <a:moveTo>
                    <a:pt x="0" y="0"/>
                  </a:moveTo>
                  <a:lnTo>
                    <a:pt x="620522" y="0"/>
                  </a:lnTo>
                  <a:lnTo>
                    <a:pt x="620522" y="196342"/>
                  </a:lnTo>
                  <a:lnTo>
                    <a:pt x="0" y="196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 l="-10" r="-4" b="12"/>
              </a:stretch>
            </a:blipFill>
          </p:spPr>
        </p:sp>
      </p:grpSp>
      <p:grpSp>
        <p:nvGrpSpPr>
          <p:cNvPr id="33" name="Group 33">
            <a:extLst>
              <a:ext uri="{FF2B5EF4-FFF2-40B4-BE49-F238E27FC236}">
                <a16:creationId xmlns:a16="http://schemas.microsoft.com/office/drawing/2014/main" id="{4CD1008D-316A-64E2-4FDD-3492BC4C58F4}"/>
              </a:ext>
            </a:extLst>
          </p:cNvPr>
          <p:cNvGrpSpPr/>
          <p:nvPr/>
        </p:nvGrpSpPr>
        <p:grpSpPr>
          <a:xfrm>
            <a:off x="1561348" y="1506293"/>
            <a:ext cx="127683" cy="146085"/>
            <a:chOff x="0" y="0"/>
            <a:chExt cx="170244" cy="194780"/>
          </a:xfrm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E6D5FBEF-617D-6010-A3B5-C8D03BB5E6D7}"/>
                </a:ext>
              </a:extLst>
            </p:cNvPr>
            <p:cNvSpPr/>
            <p:nvPr/>
          </p:nvSpPr>
          <p:spPr>
            <a:xfrm>
              <a:off x="0" y="0"/>
              <a:ext cx="170307" cy="194818"/>
            </a:xfrm>
            <a:custGeom>
              <a:avLst/>
              <a:gdLst/>
              <a:ahLst/>
              <a:cxnLst/>
              <a:rect l="l" t="t" r="r" b="b"/>
              <a:pathLst>
                <a:path w="170307" h="194818">
                  <a:moveTo>
                    <a:pt x="0" y="0"/>
                  </a:moveTo>
                  <a:lnTo>
                    <a:pt x="170307" y="0"/>
                  </a:lnTo>
                  <a:lnTo>
                    <a:pt x="170307" y="194818"/>
                  </a:lnTo>
                  <a:lnTo>
                    <a:pt x="0" y="1948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 t="-176" r="37" b="-156"/>
              </a:stretch>
            </a:blipFill>
          </p:spPr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E11342B0-700C-F7C7-E7D7-8202BBBE2E60}"/>
              </a:ext>
            </a:extLst>
          </p:cNvPr>
          <p:cNvGrpSpPr/>
          <p:nvPr/>
        </p:nvGrpSpPr>
        <p:grpSpPr>
          <a:xfrm>
            <a:off x="1706775" y="1504598"/>
            <a:ext cx="99441" cy="146961"/>
            <a:chOff x="0" y="0"/>
            <a:chExt cx="132588" cy="195948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BBD95829-0DBD-DF96-58F0-D60A8C0F95FF}"/>
                </a:ext>
              </a:extLst>
            </p:cNvPr>
            <p:cNvSpPr/>
            <p:nvPr/>
          </p:nvSpPr>
          <p:spPr>
            <a:xfrm>
              <a:off x="0" y="0"/>
              <a:ext cx="132588" cy="195961"/>
            </a:xfrm>
            <a:custGeom>
              <a:avLst/>
              <a:gdLst/>
              <a:ahLst/>
              <a:cxnLst/>
              <a:rect l="l" t="t" r="r" b="b"/>
              <a:pathLst>
                <a:path w="132588" h="195961">
                  <a:moveTo>
                    <a:pt x="0" y="0"/>
                  </a:moveTo>
                  <a:lnTo>
                    <a:pt x="132588" y="0"/>
                  </a:lnTo>
                  <a:lnTo>
                    <a:pt x="132588" y="195961"/>
                  </a:lnTo>
                  <a:lnTo>
                    <a:pt x="0" y="195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 l="-1724" r="-1733" b="6"/>
              </a:stretch>
            </a:blipFill>
          </p:spPr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EF1A9B56-BF2D-084F-AA2A-72B30B9C4E0C}"/>
              </a:ext>
            </a:extLst>
          </p:cNvPr>
          <p:cNvGrpSpPr/>
          <p:nvPr/>
        </p:nvGrpSpPr>
        <p:grpSpPr>
          <a:xfrm>
            <a:off x="1823961" y="1504598"/>
            <a:ext cx="94326" cy="146961"/>
            <a:chOff x="0" y="0"/>
            <a:chExt cx="125768" cy="195948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C651911-3D1C-565C-A09D-7DF0B0E3A913}"/>
                </a:ext>
              </a:extLst>
            </p:cNvPr>
            <p:cNvSpPr/>
            <p:nvPr/>
          </p:nvSpPr>
          <p:spPr>
            <a:xfrm>
              <a:off x="0" y="0"/>
              <a:ext cx="125730" cy="195961"/>
            </a:xfrm>
            <a:custGeom>
              <a:avLst/>
              <a:gdLst/>
              <a:ahLst/>
              <a:cxnLst/>
              <a:rect l="l" t="t" r="r" b="b"/>
              <a:pathLst>
                <a:path w="125730" h="195961">
                  <a:moveTo>
                    <a:pt x="0" y="0"/>
                  </a:moveTo>
                  <a:lnTo>
                    <a:pt x="125730" y="0"/>
                  </a:lnTo>
                  <a:lnTo>
                    <a:pt x="125730" y="195961"/>
                  </a:lnTo>
                  <a:lnTo>
                    <a:pt x="0" y="195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/>
              <a:stretch>
                <a:fillRect l="-1939" r="-1959" b="6"/>
              </a:stretch>
            </a:blipFill>
          </p:spPr>
        </p:sp>
      </p:grpSp>
      <p:grpSp>
        <p:nvGrpSpPr>
          <p:cNvPr id="39" name="Group 39">
            <a:extLst>
              <a:ext uri="{FF2B5EF4-FFF2-40B4-BE49-F238E27FC236}">
                <a16:creationId xmlns:a16="http://schemas.microsoft.com/office/drawing/2014/main" id="{A367F33F-3BA4-8CD0-423E-5E9D2F883F5E}"/>
              </a:ext>
            </a:extLst>
          </p:cNvPr>
          <p:cNvGrpSpPr/>
          <p:nvPr/>
        </p:nvGrpSpPr>
        <p:grpSpPr>
          <a:xfrm>
            <a:off x="14945011" y="122911"/>
            <a:ext cx="3927272" cy="1647292"/>
            <a:chOff x="0" y="0"/>
            <a:chExt cx="5236362" cy="2196389"/>
          </a:xfrm>
        </p:grpSpPr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F87DBC07-1F02-93E9-70C1-A9EA76941C33}"/>
                </a:ext>
              </a:extLst>
            </p:cNvPr>
            <p:cNvSpPr/>
            <p:nvPr/>
          </p:nvSpPr>
          <p:spPr>
            <a:xfrm>
              <a:off x="0" y="0"/>
              <a:ext cx="5236337" cy="2196338"/>
            </a:xfrm>
            <a:custGeom>
              <a:avLst/>
              <a:gdLst/>
              <a:ahLst/>
              <a:cxnLst/>
              <a:rect l="l" t="t" r="r" b="b"/>
              <a:pathLst>
                <a:path w="5236337" h="2196338">
                  <a:moveTo>
                    <a:pt x="0" y="0"/>
                  </a:moveTo>
                  <a:lnTo>
                    <a:pt x="5236337" y="0"/>
                  </a:lnTo>
                  <a:lnTo>
                    <a:pt x="5236337" y="2196338"/>
                  </a:lnTo>
                  <a:lnTo>
                    <a:pt x="0" y="2196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/>
              <a:stretch>
                <a:fillRect b="-3"/>
              </a:stretch>
            </a:blipFill>
          </p:spPr>
        </p:sp>
      </p:grpSp>
      <p:grpSp>
        <p:nvGrpSpPr>
          <p:cNvPr id="41" name="Group 41">
            <a:extLst>
              <a:ext uri="{FF2B5EF4-FFF2-40B4-BE49-F238E27FC236}">
                <a16:creationId xmlns:a16="http://schemas.microsoft.com/office/drawing/2014/main" id="{5FA22258-919B-2BCE-0843-BCFD572B15A8}"/>
              </a:ext>
            </a:extLst>
          </p:cNvPr>
          <p:cNvGrpSpPr/>
          <p:nvPr/>
        </p:nvGrpSpPr>
        <p:grpSpPr>
          <a:xfrm>
            <a:off x="4975644" y="5371232"/>
            <a:ext cx="13749673" cy="965206"/>
            <a:chOff x="0" y="0"/>
            <a:chExt cx="29924285" cy="10337147"/>
          </a:xfrm>
        </p:grpSpPr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D22D2D7F-2FB3-B659-3ABE-D87EE5C423FE}"/>
                </a:ext>
              </a:extLst>
            </p:cNvPr>
            <p:cNvSpPr/>
            <p:nvPr/>
          </p:nvSpPr>
          <p:spPr>
            <a:xfrm>
              <a:off x="0" y="10244188"/>
              <a:ext cx="29924283" cy="92959"/>
            </a:xfrm>
            <a:custGeom>
              <a:avLst/>
              <a:gdLst/>
              <a:ahLst/>
              <a:cxnLst/>
              <a:rect l="l" t="t" r="r" b="b"/>
              <a:pathLst>
                <a:path w="29924285" h="92957">
                  <a:moveTo>
                    <a:pt x="29924285" y="0"/>
                  </a:moveTo>
                  <a:lnTo>
                    <a:pt x="0" y="0"/>
                  </a:lnTo>
                  <a:lnTo>
                    <a:pt x="0" y="92957"/>
                  </a:lnTo>
                  <a:lnTo>
                    <a:pt x="29924285" y="92957"/>
                  </a:lnTo>
                  <a:lnTo>
                    <a:pt x="29924285" y="0"/>
                  </a:lnTo>
                  <a:close/>
                </a:path>
              </a:pathLst>
            </a:custGeom>
            <a:solidFill>
              <a:srgbClr val="3B50A2"/>
            </a:solidFill>
          </p:spPr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E57FFB6A-54FA-6DA9-E5E2-9FA34B33A2BD}"/>
                </a:ext>
              </a:extLst>
            </p:cNvPr>
            <p:cNvSpPr/>
            <p:nvPr/>
          </p:nvSpPr>
          <p:spPr>
            <a:xfrm>
              <a:off x="0" y="0"/>
              <a:ext cx="29924285" cy="92957"/>
            </a:xfrm>
            <a:custGeom>
              <a:avLst/>
              <a:gdLst/>
              <a:ahLst/>
              <a:cxnLst/>
              <a:rect l="l" t="t" r="r" b="b"/>
              <a:pathLst>
                <a:path w="29924285" h="92957">
                  <a:moveTo>
                    <a:pt x="29924285" y="0"/>
                  </a:moveTo>
                  <a:lnTo>
                    <a:pt x="0" y="0"/>
                  </a:lnTo>
                  <a:lnTo>
                    <a:pt x="0" y="92957"/>
                  </a:lnTo>
                  <a:lnTo>
                    <a:pt x="29924285" y="92957"/>
                  </a:lnTo>
                  <a:lnTo>
                    <a:pt x="29924285" y="0"/>
                  </a:lnTo>
                  <a:close/>
                </a:path>
              </a:pathLst>
            </a:custGeom>
            <a:solidFill>
              <a:srgbClr val="3B50A2"/>
            </a:solidFill>
          </p:spPr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E73216B-E2E1-3088-4521-92E549EAF625}"/>
              </a:ext>
            </a:extLst>
          </p:cNvPr>
          <p:cNvGrpSpPr/>
          <p:nvPr/>
        </p:nvGrpSpPr>
        <p:grpSpPr>
          <a:xfrm>
            <a:off x="-3867977" y="2733281"/>
            <a:ext cx="8585323" cy="8295155"/>
            <a:chOff x="893568" y="2196788"/>
            <a:chExt cx="9248362" cy="7057239"/>
          </a:xfrm>
        </p:grpSpPr>
        <p:sp>
          <p:nvSpPr>
            <p:cNvPr id="60" name="Arc 59">
              <a:extLst>
                <a:ext uri="{FF2B5EF4-FFF2-40B4-BE49-F238E27FC236}">
                  <a16:creationId xmlns:a16="http://schemas.microsoft.com/office/drawing/2014/main" id="{CA483557-F3B5-5DE2-E413-2FF50E0941D9}"/>
                </a:ext>
              </a:extLst>
            </p:cNvPr>
            <p:cNvSpPr/>
            <p:nvPr/>
          </p:nvSpPr>
          <p:spPr>
            <a:xfrm>
              <a:off x="893568" y="2196788"/>
              <a:ext cx="9248362" cy="7057239"/>
            </a:xfrm>
            <a:prstGeom prst="arc">
              <a:avLst>
                <a:gd name="adj1" fmla="val 16200000"/>
                <a:gd name="adj2" fmla="val 16197191"/>
              </a:avLst>
            </a:prstGeom>
            <a:solidFill>
              <a:srgbClr val="076464"/>
            </a:solidFill>
            <a:ln>
              <a:solidFill>
                <a:srgbClr val="0764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D46AA13-9420-D536-1A6F-6F2592A3853C}"/>
                </a:ext>
              </a:extLst>
            </p:cNvPr>
            <p:cNvCxnSpPr>
              <a:cxnSpLocks/>
              <a:stCxn id="60" idx="2"/>
            </p:cNvCxnSpPr>
            <p:nvPr/>
          </p:nvCxnSpPr>
          <p:spPr>
            <a:xfrm>
              <a:off x="5514866" y="2196789"/>
              <a:ext cx="47734" cy="3410261"/>
            </a:xfrm>
            <a:prstGeom prst="line">
              <a:avLst/>
            </a:prstGeom>
            <a:ln w="76200">
              <a:solidFill>
                <a:srgbClr val="0764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8">
            <a:extLst>
              <a:ext uri="{FF2B5EF4-FFF2-40B4-BE49-F238E27FC236}">
                <a16:creationId xmlns:a16="http://schemas.microsoft.com/office/drawing/2014/main" id="{50E83427-15E5-D1FD-57E7-09A0AC27F45B}"/>
              </a:ext>
            </a:extLst>
          </p:cNvPr>
          <p:cNvSpPr txBox="1"/>
          <p:nvPr/>
        </p:nvSpPr>
        <p:spPr>
          <a:xfrm>
            <a:off x="5433146" y="950614"/>
            <a:ext cx="5532758" cy="890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99"/>
              </a:lnSpc>
            </a:pPr>
            <a:r>
              <a:rPr lang="en-US" sz="5749" spc="-619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ED CONCLAVE 2026</a:t>
            </a:r>
          </a:p>
        </p:txBody>
      </p:sp>
      <p:sp>
        <p:nvSpPr>
          <p:cNvPr id="49" name="TextBox 49">
            <a:extLst>
              <a:ext uri="{FF2B5EF4-FFF2-40B4-BE49-F238E27FC236}">
                <a16:creationId xmlns:a16="http://schemas.microsoft.com/office/drawing/2014/main" id="{0D615699-ED66-B23C-B7A7-D10FA47B0E56}"/>
              </a:ext>
            </a:extLst>
          </p:cNvPr>
          <p:cNvSpPr txBox="1"/>
          <p:nvPr/>
        </p:nvSpPr>
        <p:spPr>
          <a:xfrm>
            <a:off x="356045" y="1675828"/>
            <a:ext cx="1565910" cy="150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80"/>
              </a:lnSpc>
            </a:pPr>
            <a:r>
              <a:rPr lang="en-US" sz="900" spc="-1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ENDLESS EMPOWERMENT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796BCEE-02B6-1C66-27D4-0859F0966563}"/>
              </a:ext>
            </a:extLst>
          </p:cNvPr>
          <p:cNvSpPr/>
          <p:nvPr/>
        </p:nvSpPr>
        <p:spPr>
          <a:xfrm>
            <a:off x="0" y="2178050"/>
            <a:ext cx="18516600" cy="714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2CB4581-9387-E609-B7F9-CA78873B2D72}"/>
              </a:ext>
            </a:extLst>
          </p:cNvPr>
          <p:cNvSpPr txBox="1"/>
          <p:nvPr/>
        </p:nvSpPr>
        <p:spPr>
          <a:xfrm>
            <a:off x="5151952" y="5510816"/>
            <a:ext cx="140025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76464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How AI Is Used in Education Today?</a:t>
            </a:r>
            <a:endParaRPr lang="en-IN" sz="6000" dirty="0">
              <a:solidFill>
                <a:srgbClr val="076464"/>
              </a:solidFill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72C60D59-1738-5593-FCCE-A3689656673B}"/>
              </a:ext>
            </a:extLst>
          </p:cNvPr>
          <p:cNvPicPr>
            <a:picLocks noChangeAspect="1"/>
          </p:cNvPicPr>
          <p:nvPr/>
        </p:nvPicPr>
        <p:blipFill>
          <a:blip r:embed="rId26">
            <a:grayscl/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10000" r="90000">
                        <a14:foregroundMark x1="37676" y1="30952" x2="37676" y2="30952"/>
                        <a14:foregroundMark x1="32746" y1="34226" x2="32746" y2="34226"/>
                        <a14:foregroundMark x1="42254" y1="80952" x2="42254" y2="80952"/>
                        <a14:foregroundMark x1="78521" y1="89881" x2="78521" y2="89881"/>
                        <a14:foregroundMark x1="25000" y1="50595" x2="25000" y2="50595"/>
                        <a14:foregroundMark x1="26761" y1="46131" x2="26761" y2="46131"/>
                        <a14:foregroundMark x1="33099" y1="42262" x2="33099" y2="42262"/>
                        <a14:foregroundMark x1="33451" y1="38393" x2="33451" y2="38393"/>
                        <a14:foregroundMark x1="55282" y1="38988" x2="55282" y2="38988"/>
                        <a14:foregroundMark x1="58099" y1="42857" x2="58099" y2="42857"/>
                        <a14:foregroundMark x1="61620" y1="34226" x2="61620" y2="34226"/>
                        <a14:foregroundMark x1="63732" y1="30357" x2="63732" y2="303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2754" y="4721421"/>
            <a:ext cx="1124579" cy="1330488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445C1A01-7F98-843F-1951-B6D3BFD08D7B}"/>
              </a:ext>
            </a:extLst>
          </p:cNvPr>
          <p:cNvPicPr>
            <a:picLocks noChangeAspect="1"/>
          </p:cNvPicPr>
          <p:nvPr/>
        </p:nvPicPr>
        <p:blipFill>
          <a:blip r:embed="rId28">
            <a:grayscl/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483" b="89943" l="7190" r="91176">
                        <a14:foregroundMark x1="7516" y1="10920" x2="7516" y2="10920"/>
                        <a14:foregroundMark x1="23203" y1="23851" x2="23203" y2="23851"/>
                        <a14:foregroundMark x1="22876" y1="72989" x2="22876" y2="72989"/>
                        <a14:foregroundMark x1="91176" y1="31897" x2="91176" y2="31897"/>
                        <a14:foregroundMark x1="90850" y1="26437" x2="90850" y2="264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1932" y="7969250"/>
            <a:ext cx="1169912" cy="1330488"/>
          </a:xfrm>
          <a:prstGeom prst="rect">
            <a:avLst/>
          </a:prstGeom>
        </p:spPr>
      </p:pic>
      <p:grpSp>
        <p:nvGrpSpPr>
          <p:cNvPr id="118" name="Group 117">
            <a:extLst>
              <a:ext uri="{FF2B5EF4-FFF2-40B4-BE49-F238E27FC236}">
                <a16:creationId xmlns:a16="http://schemas.microsoft.com/office/drawing/2014/main" id="{BA55E689-D7B6-53BA-A9A6-36445E0E879E}"/>
              </a:ext>
            </a:extLst>
          </p:cNvPr>
          <p:cNvGrpSpPr/>
          <p:nvPr/>
        </p:nvGrpSpPr>
        <p:grpSpPr>
          <a:xfrm>
            <a:off x="-1783247" y="4833524"/>
            <a:ext cx="4372129" cy="4200310"/>
            <a:chOff x="893568" y="2196788"/>
            <a:chExt cx="9248362" cy="7057239"/>
          </a:xfrm>
          <a:solidFill>
            <a:srgbClr val="71CBCD"/>
          </a:solidFill>
        </p:grpSpPr>
        <p:sp>
          <p:nvSpPr>
            <p:cNvPr id="119" name="Arc 118">
              <a:extLst>
                <a:ext uri="{FF2B5EF4-FFF2-40B4-BE49-F238E27FC236}">
                  <a16:creationId xmlns:a16="http://schemas.microsoft.com/office/drawing/2014/main" id="{CCF7045C-B08D-E63D-DC89-050F296DFA3D}"/>
                </a:ext>
              </a:extLst>
            </p:cNvPr>
            <p:cNvSpPr/>
            <p:nvPr/>
          </p:nvSpPr>
          <p:spPr>
            <a:xfrm>
              <a:off x="893568" y="2196788"/>
              <a:ext cx="9248362" cy="7057239"/>
            </a:xfrm>
            <a:prstGeom prst="arc">
              <a:avLst>
                <a:gd name="adj1" fmla="val 16200000"/>
                <a:gd name="adj2" fmla="val 16197191"/>
              </a:avLst>
            </a:prstGeom>
            <a:grpFill/>
            <a:ln>
              <a:solidFill>
                <a:srgbClr val="71CB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7BED0D9-A6DE-D866-150D-620B03B576B5}"/>
                </a:ext>
              </a:extLst>
            </p:cNvPr>
            <p:cNvCxnSpPr>
              <a:cxnSpLocks/>
              <a:stCxn id="119" idx="2"/>
            </p:cNvCxnSpPr>
            <p:nvPr/>
          </p:nvCxnSpPr>
          <p:spPr>
            <a:xfrm>
              <a:off x="5514866" y="2196789"/>
              <a:ext cx="47734" cy="3410261"/>
            </a:xfrm>
            <a:prstGeom prst="line">
              <a:avLst/>
            </a:prstGeom>
            <a:grpFill/>
            <a:ln w="76200">
              <a:solidFill>
                <a:srgbClr val="71CB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9" name="Graphic 128" descr="Bullseye">
            <a:extLst>
              <a:ext uri="{FF2B5EF4-FFF2-40B4-BE49-F238E27FC236}">
                <a16:creationId xmlns:a16="http://schemas.microsoft.com/office/drawing/2014/main" id="{4C969B8C-E590-4CCB-F5E9-916958BF4257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2941940" y="6498071"/>
            <a:ext cx="1017429" cy="1017429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3B3A968A-FF8F-87AA-E5D6-A24FA394ADF7}"/>
              </a:ext>
            </a:extLst>
          </p:cNvPr>
          <p:cNvPicPr>
            <a:picLocks noChangeAspect="1"/>
          </p:cNvPicPr>
          <p:nvPr/>
        </p:nvPicPr>
        <p:blipFill>
          <a:blip r:embed="rId3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9346" b="89720" l="8455" r="89796">
                        <a14:foregroundMark x1="45190" y1="9657" x2="45190" y2="9657"/>
                        <a14:foregroundMark x1="32653" y1="37383" x2="32653" y2="37383"/>
                        <a14:foregroundMark x1="55394" y1="36137" x2="55394" y2="36137"/>
                        <a14:foregroundMark x1="81633" y1="33956" x2="81633" y2="33956"/>
                        <a14:foregroundMark x1="8455" y1="31776" x2="8455" y2="31776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4443" y="3413337"/>
            <a:ext cx="1442114" cy="1349617"/>
          </a:xfrm>
          <a:prstGeom prst="rect">
            <a:avLst/>
          </a:prstGeom>
        </p:spPr>
      </p:pic>
      <p:sp>
        <p:nvSpPr>
          <p:cNvPr id="136" name="TextBox 135">
            <a:extLst>
              <a:ext uri="{FF2B5EF4-FFF2-40B4-BE49-F238E27FC236}">
                <a16:creationId xmlns:a16="http://schemas.microsoft.com/office/drawing/2014/main" id="{0A09962B-DD55-1282-9DE4-F93EFCCFBE1E}"/>
              </a:ext>
            </a:extLst>
          </p:cNvPr>
          <p:cNvSpPr txBox="1"/>
          <p:nvPr/>
        </p:nvSpPr>
        <p:spPr>
          <a:xfrm>
            <a:off x="4572000" y="55308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65091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07EFB-970F-82C5-05FD-ACC0AD102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FE84276-BB4D-AF3F-EDB7-D09910C3E42F}"/>
              </a:ext>
            </a:extLst>
          </p:cNvPr>
          <p:cNvGrpSpPr/>
          <p:nvPr/>
        </p:nvGrpSpPr>
        <p:grpSpPr>
          <a:xfrm>
            <a:off x="-10160" y="1650177"/>
            <a:ext cx="19050000" cy="8661883"/>
            <a:chOff x="0" y="0"/>
            <a:chExt cx="25400000" cy="1154917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5EC9646-1DA6-3691-0FD7-1CC557CE5065}"/>
                </a:ext>
              </a:extLst>
            </p:cNvPr>
            <p:cNvSpPr/>
            <p:nvPr/>
          </p:nvSpPr>
          <p:spPr>
            <a:xfrm>
              <a:off x="0" y="0"/>
              <a:ext cx="25400000" cy="11548490"/>
            </a:xfrm>
            <a:custGeom>
              <a:avLst/>
              <a:gdLst/>
              <a:ahLst/>
              <a:cxnLst/>
              <a:rect l="l" t="t" r="r" b="b"/>
              <a:pathLst>
                <a:path w="25400000" h="11548490">
                  <a:moveTo>
                    <a:pt x="25400000" y="0"/>
                  </a:moveTo>
                  <a:lnTo>
                    <a:pt x="0" y="0"/>
                  </a:lnTo>
                  <a:lnTo>
                    <a:pt x="0" y="11548490"/>
                  </a:lnTo>
                  <a:lnTo>
                    <a:pt x="25400000" y="11548490"/>
                  </a:lnTo>
                  <a:lnTo>
                    <a:pt x="25400000" y="0"/>
                  </a:lnTo>
                  <a:close/>
                </a:path>
              </a:pathLst>
            </a:custGeom>
            <a:solidFill>
              <a:srgbClr val="71CBC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N" dirty="0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F131DA2C-530E-2639-9A57-EAD85437B570}"/>
              </a:ext>
            </a:extLst>
          </p:cNvPr>
          <p:cNvGrpSpPr/>
          <p:nvPr/>
        </p:nvGrpSpPr>
        <p:grpSpPr>
          <a:xfrm>
            <a:off x="5120545" y="1884455"/>
            <a:ext cx="13777055" cy="1217289"/>
            <a:chOff x="0" y="0"/>
            <a:chExt cx="25400000" cy="748564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E42C5BD-257F-A209-EDA1-3769B23AAB6B}"/>
                </a:ext>
              </a:extLst>
            </p:cNvPr>
            <p:cNvSpPr/>
            <p:nvPr/>
          </p:nvSpPr>
          <p:spPr>
            <a:xfrm>
              <a:off x="0" y="0"/>
              <a:ext cx="25400000" cy="7485648"/>
            </a:xfrm>
            <a:custGeom>
              <a:avLst/>
              <a:gdLst/>
              <a:ahLst/>
              <a:cxnLst/>
              <a:rect l="l" t="t" r="r" b="b"/>
              <a:pathLst>
                <a:path w="25400000" h="9329182">
                  <a:moveTo>
                    <a:pt x="24799754" y="0"/>
                  </a:moveTo>
                  <a:lnTo>
                    <a:pt x="600245" y="0"/>
                  </a:lnTo>
                  <a:cubicBezTo>
                    <a:pt x="441050" y="0"/>
                    <a:pt x="288376" y="63240"/>
                    <a:pt x="175808" y="175808"/>
                  </a:cubicBezTo>
                  <a:cubicBezTo>
                    <a:pt x="63240" y="288376"/>
                    <a:pt x="0" y="441050"/>
                    <a:pt x="0" y="600245"/>
                  </a:cubicBezTo>
                  <a:lnTo>
                    <a:pt x="0" y="8728936"/>
                  </a:lnTo>
                  <a:cubicBezTo>
                    <a:pt x="0" y="9060443"/>
                    <a:pt x="268739" y="9329182"/>
                    <a:pt x="600245" y="9329182"/>
                  </a:cubicBezTo>
                  <a:lnTo>
                    <a:pt x="24799754" y="9329182"/>
                  </a:lnTo>
                  <a:cubicBezTo>
                    <a:pt x="24958949" y="9329182"/>
                    <a:pt x="25111624" y="9265941"/>
                    <a:pt x="25224192" y="9153374"/>
                  </a:cubicBezTo>
                  <a:cubicBezTo>
                    <a:pt x="25336760" y="9040806"/>
                    <a:pt x="25400000" y="8888131"/>
                    <a:pt x="25400000" y="8728936"/>
                  </a:cubicBezTo>
                  <a:lnTo>
                    <a:pt x="25400000" y="600245"/>
                  </a:lnTo>
                  <a:cubicBezTo>
                    <a:pt x="25400000" y="441050"/>
                    <a:pt x="25336760" y="288376"/>
                    <a:pt x="25224192" y="175808"/>
                  </a:cubicBezTo>
                  <a:cubicBezTo>
                    <a:pt x="25111624" y="63240"/>
                    <a:pt x="24958949" y="0"/>
                    <a:pt x="24799754" y="0"/>
                  </a:cubicBezTo>
                  <a:close/>
                </a:path>
              </a:pathLst>
            </a:custGeom>
            <a:solidFill>
              <a:srgbClr val="FFCC03"/>
            </a:solidFill>
            <a:ln w="66675" cap="rnd">
              <a:solidFill>
                <a:srgbClr val="FFCC03"/>
              </a:solidFill>
              <a:prstDash val="solid"/>
              <a:round/>
            </a:ln>
          </p:spPr>
          <p:txBody>
            <a:bodyPr/>
            <a:lstStyle/>
            <a:p>
              <a:endParaRPr lang="en-IN" dirty="0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1BD89B8D-E338-1355-D52D-129C285ADDE7}"/>
              </a:ext>
            </a:extLst>
          </p:cNvPr>
          <p:cNvGrpSpPr/>
          <p:nvPr/>
        </p:nvGrpSpPr>
        <p:grpSpPr>
          <a:xfrm>
            <a:off x="0" y="-10"/>
            <a:ext cx="19050000" cy="1917068"/>
            <a:chOff x="0" y="0"/>
            <a:chExt cx="25400000" cy="2556091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62EC050-2DB6-F5CF-0C57-DF8FB4BC7093}"/>
                </a:ext>
              </a:extLst>
            </p:cNvPr>
            <p:cNvSpPr/>
            <p:nvPr/>
          </p:nvSpPr>
          <p:spPr>
            <a:xfrm>
              <a:off x="0" y="0"/>
              <a:ext cx="25400000" cy="2555367"/>
            </a:xfrm>
            <a:custGeom>
              <a:avLst/>
              <a:gdLst/>
              <a:ahLst/>
              <a:cxnLst/>
              <a:rect l="l" t="t" r="r" b="b"/>
              <a:pathLst>
                <a:path w="25400000" h="2555367">
                  <a:moveTo>
                    <a:pt x="25400000" y="0"/>
                  </a:moveTo>
                  <a:lnTo>
                    <a:pt x="0" y="0"/>
                  </a:lnTo>
                  <a:lnTo>
                    <a:pt x="0" y="2555367"/>
                  </a:lnTo>
                  <a:lnTo>
                    <a:pt x="25400000" y="2555367"/>
                  </a:lnTo>
                  <a:lnTo>
                    <a:pt x="25400000" y="0"/>
                  </a:lnTo>
                  <a:close/>
                </a:path>
              </a:pathLst>
            </a:custGeom>
            <a:solidFill>
              <a:srgbClr val="047171"/>
            </a:solidFill>
          </p:spPr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D5AF59F9-C84A-D69D-8E0F-49E34E697B4F}"/>
              </a:ext>
            </a:extLst>
          </p:cNvPr>
          <p:cNvSpPr/>
          <p:nvPr/>
        </p:nvSpPr>
        <p:spPr>
          <a:xfrm>
            <a:off x="5480637" y="325498"/>
            <a:ext cx="5437508" cy="608333"/>
          </a:xfrm>
          <a:custGeom>
            <a:avLst/>
            <a:gdLst/>
            <a:ahLst/>
            <a:cxnLst/>
            <a:rect l="l" t="t" r="r" b="b"/>
            <a:pathLst>
              <a:path w="5437508" h="608333">
                <a:moveTo>
                  <a:pt x="0" y="0"/>
                </a:moveTo>
                <a:lnTo>
                  <a:pt x="5437509" y="0"/>
                </a:lnTo>
                <a:lnTo>
                  <a:pt x="5437509" y="608333"/>
                </a:lnTo>
                <a:lnTo>
                  <a:pt x="0" y="6083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F1949861-0495-A255-5A85-7A509CAB06BF}"/>
              </a:ext>
            </a:extLst>
          </p:cNvPr>
          <p:cNvGrpSpPr/>
          <p:nvPr/>
        </p:nvGrpSpPr>
        <p:grpSpPr>
          <a:xfrm>
            <a:off x="4363117" y="292979"/>
            <a:ext cx="757390" cy="1486472"/>
            <a:chOff x="0" y="0"/>
            <a:chExt cx="1009853" cy="1981962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EC702E0E-5C8C-0612-CF26-7E4635017C34}"/>
                </a:ext>
              </a:extLst>
            </p:cNvPr>
            <p:cNvSpPr/>
            <p:nvPr/>
          </p:nvSpPr>
          <p:spPr>
            <a:xfrm>
              <a:off x="0" y="0"/>
              <a:ext cx="1009904" cy="1981962"/>
            </a:xfrm>
            <a:custGeom>
              <a:avLst/>
              <a:gdLst/>
              <a:ahLst/>
              <a:cxnLst/>
              <a:rect l="l" t="t" r="r" b="b"/>
              <a:pathLst>
                <a:path w="1009904" h="1981962">
                  <a:moveTo>
                    <a:pt x="0" y="0"/>
                  </a:moveTo>
                  <a:lnTo>
                    <a:pt x="1009904" y="0"/>
                  </a:lnTo>
                  <a:lnTo>
                    <a:pt x="1009904" y="1981962"/>
                  </a:lnTo>
                  <a:lnTo>
                    <a:pt x="0" y="19819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" r="-5"/>
              </a:stretch>
            </a:blipFill>
          </p:spPr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A827F920-0363-45F1-4F60-EE5C76AF80C4}"/>
              </a:ext>
            </a:extLst>
          </p:cNvPr>
          <p:cNvGrpSpPr/>
          <p:nvPr/>
        </p:nvGrpSpPr>
        <p:grpSpPr>
          <a:xfrm>
            <a:off x="11295917" y="166326"/>
            <a:ext cx="1419311" cy="1560452"/>
            <a:chOff x="0" y="0"/>
            <a:chExt cx="1892414" cy="2080603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B0770ABC-5063-357E-BB0F-0A7253D1140D}"/>
                </a:ext>
              </a:extLst>
            </p:cNvPr>
            <p:cNvSpPr/>
            <p:nvPr/>
          </p:nvSpPr>
          <p:spPr>
            <a:xfrm>
              <a:off x="0" y="0"/>
              <a:ext cx="1892427" cy="2080641"/>
            </a:xfrm>
            <a:custGeom>
              <a:avLst/>
              <a:gdLst/>
              <a:ahLst/>
              <a:cxnLst/>
              <a:rect l="l" t="t" r="r" b="b"/>
              <a:pathLst>
                <a:path w="1892427" h="2080641">
                  <a:moveTo>
                    <a:pt x="0" y="0"/>
                  </a:moveTo>
                  <a:lnTo>
                    <a:pt x="1892427" y="0"/>
                  </a:lnTo>
                  <a:lnTo>
                    <a:pt x="1892427" y="2080641"/>
                  </a:lnTo>
                  <a:lnTo>
                    <a:pt x="0" y="20806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1"/>
              </a:stretch>
            </a:blipFill>
          </p:spPr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617F2843-DCF8-C21C-F1FD-0A477211A63A}"/>
              </a:ext>
            </a:extLst>
          </p:cNvPr>
          <p:cNvGrpSpPr/>
          <p:nvPr/>
        </p:nvGrpSpPr>
        <p:grpSpPr>
          <a:xfrm>
            <a:off x="570643" y="76514"/>
            <a:ext cx="1115416" cy="1324289"/>
            <a:chOff x="0" y="0"/>
            <a:chExt cx="1487221" cy="1765719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1A570D0F-BCB2-C419-5ECA-39BA07D937F9}"/>
                </a:ext>
              </a:extLst>
            </p:cNvPr>
            <p:cNvSpPr/>
            <p:nvPr/>
          </p:nvSpPr>
          <p:spPr>
            <a:xfrm>
              <a:off x="0" y="0"/>
              <a:ext cx="1487170" cy="1765681"/>
            </a:xfrm>
            <a:custGeom>
              <a:avLst/>
              <a:gdLst/>
              <a:ahLst/>
              <a:cxnLst/>
              <a:rect l="l" t="t" r="r" b="b"/>
              <a:pathLst>
                <a:path w="1487170" h="1765681">
                  <a:moveTo>
                    <a:pt x="0" y="0"/>
                  </a:moveTo>
                  <a:lnTo>
                    <a:pt x="1487170" y="0"/>
                  </a:lnTo>
                  <a:lnTo>
                    <a:pt x="1487170" y="1765681"/>
                  </a:lnTo>
                  <a:lnTo>
                    <a:pt x="0" y="17656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32" r="-3" b="-34"/>
              </a:stretch>
            </a:blipFill>
          </p:spPr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472972EA-F03A-9E4B-3E71-71A9AE58F55A}"/>
              </a:ext>
            </a:extLst>
          </p:cNvPr>
          <p:cNvGrpSpPr/>
          <p:nvPr/>
        </p:nvGrpSpPr>
        <p:grpSpPr>
          <a:xfrm>
            <a:off x="1491282" y="255375"/>
            <a:ext cx="215770" cy="673075"/>
            <a:chOff x="0" y="0"/>
            <a:chExt cx="287693" cy="897433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B47BA2B5-18E2-0B3E-292F-6D2486BCFFF2}"/>
                </a:ext>
              </a:extLst>
            </p:cNvPr>
            <p:cNvSpPr/>
            <p:nvPr/>
          </p:nvSpPr>
          <p:spPr>
            <a:xfrm>
              <a:off x="0" y="0"/>
              <a:ext cx="287655" cy="897382"/>
            </a:xfrm>
            <a:custGeom>
              <a:avLst/>
              <a:gdLst/>
              <a:ahLst/>
              <a:cxnLst/>
              <a:rect l="l" t="t" r="r" b="b"/>
              <a:pathLst>
                <a:path w="287655" h="897382">
                  <a:moveTo>
                    <a:pt x="0" y="0"/>
                  </a:moveTo>
                  <a:lnTo>
                    <a:pt x="287655" y="0"/>
                  </a:lnTo>
                  <a:lnTo>
                    <a:pt x="287655" y="897382"/>
                  </a:lnTo>
                  <a:lnTo>
                    <a:pt x="0" y="8973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580" r="-13" b="-585"/>
              </a:stretch>
            </a:blipFill>
          </p:spPr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3221522C-24DC-1D56-F3BC-DE7FA57F87BC}"/>
              </a:ext>
            </a:extLst>
          </p:cNvPr>
          <p:cNvGrpSpPr/>
          <p:nvPr/>
        </p:nvGrpSpPr>
        <p:grpSpPr>
          <a:xfrm>
            <a:off x="836990" y="88706"/>
            <a:ext cx="624697" cy="1320117"/>
            <a:chOff x="0" y="0"/>
            <a:chExt cx="832929" cy="1760156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14A4B074-CFB8-BE45-E130-71F14B895D95}"/>
                </a:ext>
              </a:extLst>
            </p:cNvPr>
            <p:cNvSpPr/>
            <p:nvPr/>
          </p:nvSpPr>
          <p:spPr>
            <a:xfrm>
              <a:off x="0" y="0"/>
              <a:ext cx="832993" cy="1760093"/>
            </a:xfrm>
            <a:custGeom>
              <a:avLst/>
              <a:gdLst/>
              <a:ahLst/>
              <a:cxnLst/>
              <a:rect l="l" t="t" r="r" b="b"/>
              <a:pathLst>
                <a:path w="832993" h="1760093">
                  <a:moveTo>
                    <a:pt x="0" y="0"/>
                  </a:moveTo>
                  <a:lnTo>
                    <a:pt x="832993" y="0"/>
                  </a:lnTo>
                  <a:lnTo>
                    <a:pt x="832993" y="1760093"/>
                  </a:lnTo>
                  <a:lnTo>
                    <a:pt x="0" y="1760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31" r="7" b="-33"/>
              </a:stretch>
            </a:blipFill>
          </p:spPr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CD0D0FB2-9937-E480-89C7-CA22227176D8}"/>
              </a:ext>
            </a:extLst>
          </p:cNvPr>
          <p:cNvGrpSpPr/>
          <p:nvPr/>
        </p:nvGrpSpPr>
        <p:grpSpPr>
          <a:xfrm>
            <a:off x="591655" y="397526"/>
            <a:ext cx="133969" cy="393668"/>
            <a:chOff x="0" y="0"/>
            <a:chExt cx="178626" cy="524891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B9203414-79C1-234F-A1FE-C0BBA72886C2}"/>
                </a:ext>
              </a:extLst>
            </p:cNvPr>
            <p:cNvSpPr/>
            <p:nvPr/>
          </p:nvSpPr>
          <p:spPr>
            <a:xfrm>
              <a:off x="0" y="0"/>
              <a:ext cx="178689" cy="524891"/>
            </a:xfrm>
            <a:custGeom>
              <a:avLst/>
              <a:gdLst/>
              <a:ahLst/>
              <a:cxnLst/>
              <a:rect l="l" t="t" r="r" b="b"/>
              <a:pathLst>
                <a:path w="178689" h="524891">
                  <a:moveTo>
                    <a:pt x="0" y="0"/>
                  </a:moveTo>
                  <a:lnTo>
                    <a:pt x="178689" y="0"/>
                  </a:lnTo>
                  <a:lnTo>
                    <a:pt x="178689" y="524891"/>
                  </a:lnTo>
                  <a:lnTo>
                    <a:pt x="0" y="524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440" r="35" b="-440"/>
              </a:stretch>
            </a:blipFill>
          </p:spPr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5C5AE823-439B-39B4-EF64-D1B488693CDC}"/>
              </a:ext>
            </a:extLst>
          </p:cNvPr>
          <p:cNvGrpSpPr/>
          <p:nvPr/>
        </p:nvGrpSpPr>
        <p:grpSpPr>
          <a:xfrm>
            <a:off x="755218" y="255375"/>
            <a:ext cx="52187" cy="287722"/>
            <a:chOff x="0" y="0"/>
            <a:chExt cx="69583" cy="383629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B4C31D4A-453F-1581-6ABF-542FB9F2E80F}"/>
                </a:ext>
              </a:extLst>
            </p:cNvPr>
            <p:cNvSpPr/>
            <p:nvPr/>
          </p:nvSpPr>
          <p:spPr>
            <a:xfrm>
              <a:off x="0" y="0"/>
              <a:ext cx="69596" cy="383667"/>
            </a:xfrm>
            <a:custGeom>
              <a:avLst/>
              <a:gdLst/>
              <a:ahLst/>
              <a:cxnLst/>
              <a:rect l="l" t="t" r="r" b="b"/>
              <a:pathLst>
                <a:path w="69596" h="383667">
                  <a:moveTo>
                    <a:pt x="0" y="0"/>
                  </a:moveTo>
                  <a:lnTo>
                    <a:pt x="69596" y="0"/>
                  </a:lnTo>
                  <a:lnTo>
                    <a:pt x="69596" y="383667"/>
                  </a:lnTo>
                  <a:lnTo>
                    <a:pt x="0" y="383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287" r="18" b="-281"/>
              </a:stretch>
            </a:blipFill>
          </p:spPr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2B3ADABA-D778-6E1A-7896-0C9434CD2973}"/>
              </a:ext>
            </a:extLst>
          </p:cNvPr>
          <p:cNvGrpSpPr/>
          <p:nvPr/>
        </p:nvGrpSpPr>
        <p:grpSpPr>
          <a:xfrm>
            <a:off x="755218" y="132826"/>
            <a:ext cx="215770" cy="795614"/>
            <a:chOff x="0" y="0"/>
            <a:chExt cx="287693" cy="1060818"/>
          </a:xfrm>
        </p:grpSpPr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AB3F20E6-B58E-522F-9B88-50D3DC52C951}"/>
                </a:ext>
              </a:extLst>
            </p:cNvPr>
            <p:cNvSpPr/>
            <p:nvPr/>
          </p:nvSpPr>
          <p:spPr>
            <a:xfrm>
              <a:off x="0" y="0"/>
              <a:ext cx="287655" cy="1060831"/>
            </a:xfrm>
            <a:custGeom>
              <a:avLst/>
              <a:gdLst/>
              <a:ahLst/>
              <a:cxnLst/>
              <a:rect l="l" t="t" r="r" b="b"/>
              <a:pathLst>
                <a:path w="287655" h="1060831">
                  <a:moveTo>
                    <a:pt x="0" y="0"/>
                  </a:moveTo>
                  <a:lnTo>
                    <a:pt x="287655" y="0"/>
                  </a:lnTo>
                  <a:lnTo>
                    <a:pt x="287655" y="1060831"/>
                  </a:lnTo>
                  <a:lnTo>
                    <a:pt x="0" y="10608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323" r="-13" b="-322"/>
              </a:stretch>
            </a:blipFill>
          </p:spPr>
        </p:sp>
      </p:grpSp>
      <p:sp>
        <p:nvSpPr>
          <p:cNvPr id="25" name="Freeform 25">
            <a:extLst>
              <a:ext uri="{FF2B5EF4-FFF2-40B4-BE49-F238E27FC236}">
                <a16:creationId xmlns:a16="http://schemas.microsoft.com/office/drawing/2014/main" id="{021706F8-00BA-051B-8262-F8AFFF00F66C}"/>
              </a:ext>
            </a:extLst>
          </p:cNvPr>
          <p:cNvSpPr/>
          <p:nvPr/>
        </p:nvSpPr>
        <p:spPr>
          <a:xfrm>
            <a:off x="671474" y="84544"/>
            <a:ext cx="1035682" cy="1185548"/>
          </a:xfrm>
          <a:custGeom>
            <a:avLst/>
            <a:gdLst/>
            <a:ahLst/>
            <a:cxnLst/>
            <a:rect l="l" t="t" r="r" b="b"/>
            <a:pathLst>
              <a:path w="1035682" h="1185548">
                <a:moveTo>
                  <a:pt x="0" y="0"/>
                </a:moveTo>
                <a:lnTo>
                  <a:pt x="1035682" y="0"/>
                </a:lnTo>
                <a:lnTo>
                  <a:pt x="1035682" y="1185548"/>
                </a:lnTo>
                <a:lnTo>
                  <a:pt x="0" y="11855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95453727-3538-D89F-1B4A-1096BA88B4F0}"/>
              </a:ext>
            </a:extLst>
          </p:cNvPr>
          <p:cNvSpPr/>
          <p:nvPr/>
        </p:nvSpPr>
        <p:spPr>
          <a:xfrm>
            <a:off x="591645" y="330136"/>
            <a:ext cx="1033777" cy="1078868"/>
          </a:xfrm>
          <a:custGeom>
            <a:avLst/>
            <a:gdLst/>
            <a:ahLst/>
            <a:cxnLst/>
            <a:rect l="l" t="t" r="r" b="b"/>
            <a:pathLst>
              <a:path w="1033777" h="1078868">
                <a:moveTo>
                  <a:pt x="0" y="0"/>
                </a:moveTo>
                <a:lnTo>
                  <a:pt x="1033777" y="0"/>
                </a:lnTo>
                <a:lnTo>
                  <a:pt x="1033777" y="1078869"/>
                </a:lnTo>
                <a:lnTo>
                  <a:pt x="0" y="107886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6E5316E9-8CD6-4DDD-B04A-A318722ECA96}"/>
              </a:ext>
            </a:extLst>
          </p:cNvPr>
          <p:cNvSpPr/>
          <p:nvPr/>
        </p:nvSpPr>
        <p:spPr>
          <a:xfrm>
            <a:off x="835038" y="539344"/>
            <a:ext cx="140332" cy="130178"/>
          </a:xfrm>
          <a:custGeom>
            <a:avLst/>
            <a:gdLst/>
            <a:ahLst/>
            <a:cxnLst/>
            <a:rect l="l" t="t" r="r" b="b"/>
            <a:pathLst>
              <a:path w="140332" h="130178">
                <a:moveTo>
                  <a:pt x="0" y="0"/>
                </a:moveTo>
                <a:lnTo>
                  <a:pt x="140332" y="0"/>
                </a:lnTo>
                <a:lnTo>
                  <a:pt x="140332" y="130178"/>
                </a:lnTo>
                <a:lnTo>
                  <a:pt x="0" y="13017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277F6377-0A38-B281-7C90-D6D80732E178}"/>
              </a:ext>
            </a:extLst>
          </p:cNvPr>
          <p:cNvSpPr/>
          <p:nvPr/>
        </p:nvSpPr>
        <p:spPr>
          <a:xfrm>
            <a:off x="359407" y="1498521"/>
            <a:ext cx="1546222" cy="147952"/>
          </a:xfrm>
          <a:custGeom>
            <a:avLst/>
            <a:gdLst/>
            <a:ahLst/>
            <a:cxnLst/>
            <a:rect l="l" t="t" r="r" b="b"/>
            <a:pathLst>
              <a:path w="1546222" h="147952">
                <a:moveTo>
                  <a:pt x="0" y="0"/>
                </a:moveTo>
                <a:lnTo>
                  <a:pt x="1546222" y="0"/>
                </a:lnTo>
                <a:lnTo>
                  <a:pt x="1546222" y="147951"/>
                </a:lnTo>
                <a:lnTo>
                  <a:pt x="0" y="14795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>
            <a:extLst>
              <a:ext uri="{FF2B5EF4-FFF2-40B4-BE49-F238E27FC236}">
                <a16:creationId xmlns:a16="http://schemas.microsoft.com/office/drawing/2014/main" id="{CA2E2398-1B5D-66F6-5512-196526DDF89D}"/>
              </a:ext>
            </a:extLst>
          </p:cNvPr>
          <p:cNvGrpSpPr/>
          <p:nvPr/>
        </p:nvGrpSpPr>
        <p:grpSpPr>
          <a:xfrm>
            <a:off x="372275" y="1504598"/>
            <a:ext cx="606314" cy="147790"/>
            <a:chOff x="0" y="0"/>
            <a:chExt cx="808418" cy="197053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B887695-0DC0-EB0B-BEC5-65359B6E90B7}"/>
                </a:ext>
              </a:extLst>
            </p:cNvPr>
            <p:cNvSpPr/>
            <p:nvPr/>
          </p:nvSpPr>
          <p:spPr>
            <a:xfrm>
              <a:off x="0" y="0"/>
              <a:ext cx="808355" cy="197104"/>
            </a:xfrm>
            <a:custGeom>
              <a:avLst/>
              <a:gdLst/>
              <a:ahLst/>
              <a:cxnLst/>
              <a:rect l="l" t="t" r="r" b="b"/>
              <a:pathLst>
                <a:path w="808355" h="197104">
                  <a:moveTo>
                    <a:pt x="0" y="0"/>
                  </a:moveTo>
                  <a:lnTo>
                    <a:pt x="808355" y="0"/>
                  </a:lnTo>
                  <a:lnTo>
                    <a:pt x="808355" y="197104"/>
                  </a:lnTo>
                  <a:lnTo>
                    <a:pt x="0" y="197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 t="-70" r="-7" b="-45"/>
              </a:stretch>
            </a:blipFill>
          </p:spPr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BC31F55C-641F-C16C-105C-CDDFA558A7C1}"/>
              </a:ext>
            </a:extLst>
          </p:cNvPr>
          <p:cNvGrpSpPr/>
          <p:nvPr/>
        </p:nvGrpSpPr>
        <p:grpSpPr>
          <a:xfrm>
            <a:off x="1078240" y="1504598"/>
            <a:ext cx="465363" cy="147237"/>
            <a:chOff x="0" y="0"/>
            <a:chExt cx="620484" cy="196317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8A233D92-F828-1A47-2A10-74D519AF4D38}"/>
                </a:ext>
              </a:extLst>
            </p:cNvPr>
            <p:cNvSpPr/>
            <p:nvPr/>
          </p:nvSpPr>
          <p:spPr>
            <a:xfrm>
              <a:off x="0" y="0"/>
              <a:ext cx="620522" cy="196342"/>
            </a:xfrm>
            <a:custGeom>
              <a:avLst/>
              <a:gdLst/>
              <a:ahLst/>
              <a:cxnLst/>
              <a:rect l="l" t="t" r="r" b="b"/>
              <a:pathLst>
                <a:path w="620522" h="196342">
                  <a:moveTo>
                    <a:pt x="0" y="0"/>
                  </a:moveTo>
                  <a:lnTo>
                    <a:pt x="620522" y="0"/>
                  </a:lnTo>
                  <a:lnTo>
                    <a:pt x="620522" y="196342"/>
                  </a:lnTo>
                  <a:lnTo>
                    <a:pt x="0" y="196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 l="-10" r="-4" b="12"/>
              </a:stretch>
            </a:blipFill>
          </p:spPr>
        </p:sp>
      </p:grpSp>
      <p:grpSp>
        <p:nvGrpSpPr>
          <p:cNvPr id="33" name="Group 33">
            <a:extLst>
              <a:ext uri="{FF2B5EF4-FFF2-40B4-BE49-F238E27FC236}">
                <a16:creationId xmlns:a16="http://schemas.microsoft.com/office/drawing/2014/main" id="{C49A9150-3064-CED6-43BC-A130D8E06B3D}"/>
              </a:ext>
            </a:extLst>
          </p:cNvPr>
          <p:cNvGrpSpPr/>
          <p:nvPr/>
        </p:nvGrpSpPr>
        <p:grpSpPr>
          <a:xfrm>
            <a:off x="1561348" y="1506293"/>
            <a:ext cx="127683" cy="146085"/>
            <a:chOff x="0" y="0"/>
            <a:chExt cx="170244" cy="194780"/>
          </a:xfrm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03DE2359-7C2B-33EA-E358-3022776558BB}"/>
                </a:ext>
              </a:extLst>
            </p:cNvPr>
            <p:cNvSpPr/>
            <p:nvPr/>
          </p:nvSpPr>
          <p:spPr>
            <a:xfrm>
              <a:off x="0" y="0"/>
              <a:ext cx="170307" cy="194818"/>
            </a:xfrm>
            <a:custGeom>
              <a:avLst/>
              <a:gdLst/>
              <a:ahLst/>
              <a:cxnLst/>
              <a:rect l="l" t="t" r="r" b="b"/>
              <a:pathLst>
                <a:path w="170307" h="194818">
                  <a:moveTo>
                    <a:pt x="0" y="0"/>
                  </a:moveTo>
                  <a:lnTo>
                    <a:pt x="170307" y="0"/>
                  </a:lnTo>
                  <a:lnTo>
                    <a:pt x="170307" y="194818"/>
                  </a:lnTo>
                  <a:lnTo>
                    <a:pt x="0" y="1948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 t="-176" r="37" b="-156"/>
              </a:stretch>
            </a:blipFill>
          </p:spPr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A5AE7448-747F-BEBB-A6E8-95A4D29F6A8A}"/>
              </a:ext>
            </a:extLst>
          </p:cNvPr>
          <p:cNvGrpSpPr/>
          <p:nvPr/>
        </p:nvGrpSpPr>
        <p:grpSpPr>
          <a:xfrm>
            <a:off x="1706775" y="1504598"/>
            <a:ext cx="99441" cy="146961"/>
            <a:chOff x="0" y="0"/>
            <a:chExt cx="132588" cy="195948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177AB538-FAC6-F6D7-AFFC-14F4A1AE237E}"/>
                </a:ext>
              </a:extLst>
            </p:cNvPr>
            <p:cNvSpPr/>
            <p:nvPr/>
          </p:nvSpPr>
          <p:spPr>
            <a:xfrm>
              <a:off x="0" y="0"/>
              <a:ext cx="132588" cy="195961"/>
            </a:xfrm>
            <a:custGeom>
              <a:avLst/>
              <a:gdLst/>
              <a:ahLst/>
              <a:cxnLst/>
              <a:rect l="l" t="t" r="r" b="b"/>
              <a:pathLst>
                <a:path w="132588" h="195961">
                  <a:moveTo>
                    <a:pt x="0" y="0"/>
                  </a:moveTo>
                  <a:lnTo>
                    <a:pt x="132588" y="0"/>
                  </a:lnTo>
                  <a:lnTo>
                    <a:pt x="132588" y="195961"/>
                  </a:lnTo>
                  <a:lnTo>
                    <a:pt x="0" y="195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 l="-1724" r="-1733" b="6"/>
              </a:stretch>
            </a:blipFill>
          </p:spPr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A48F46E4-7D5E-379D-94AF-9098219F98EA}"/>
              </a:ext>
            </a:extLst>
          </p:cNvPr>
          <p:cNvGrpSpPr/>
          <p:nvPr/>
        </p:nvGrpSpPr>
        <p:grpSpPr>
          <a:xfrm>
            <a:off x="1823961" y="1504598"/>
            <a:ext cx="94326" cy="146961"/>
            <a:chOff x="0" y="0"/>
            <a:chExt cx="125768" cy="195948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DCE5FCEA-631C-3992-AF7E-09BC21AD52DC}"/>
                </a:ext>
              </a:extLst>
            </p:cNvPr>
            <p:cNvSpPr/>
            <p:nvPr/>
          </p:nvSpPr>
          <p:spPr>
            <a:xfrm>
              <a:off x="0" y="0"/>
              <a:ext cx="125730" cy="195961"/>
            </a:xfrm>
            <a:custGeom>
              <a:avLst/>
              <a:gdLst/>
              <a:ahLst/>
              <a:cxnLst/>
              <a:rect l="l" t="t" r="r" b="b"/>
              <a:pathLst>
                <a:path w="125730" h="195961">
                  <a:moveTo>
                    <a:pt x="0" y="0"/>
                  </a:moveTo>
                  <a:lnTo>
                    <a:pt x="125730" y="0"/>
                  </a:lnTo>
                  <a:lnTo>
                    <a:pt x="125730" y="195961"/>
                  </a:lnTo>
                  <a:lnTo>
                    <a:pt x="0" y="195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/>
              <a:stretch>
                <a:fillRect l="-1939" r="-1959" b="6"/>
              </a:stretch>
            </a:blipFill>
          </p:spPr>
        </p:sp>
      </p:grpSp>
      <p:grpSp>
        <p:nvGrpSpPr>
          <p:cNvPr id="39" name="Group 39">
            <a:extLst>
              <a:ext uri="{FF2B5EF4-FFF2-40B4-BE49-F238E27FC236}">
                <a16:creationId xmlns:a16="http://schemas.microsoft.com/office/drawing/2014/main" id="{3723865C-7CCC-640D-C190-AD1519409A9A}"/>
              </a:ext>
            </a:extLst>
          </p:cNvPr>
          <p:cNvGrpSpPr/>
          <p:nvPr/>
        </p:nvGrpSpPr>
        <p:grpSpPr>
          <a:xfrm>
            <a:off x="14945011" y="122911"/>
            <a:ext cx="3927272" cy="1647292"/>
            <a:chOff x="0" y="0"/>
            <a:chExt cx="5236362" cy="2196389"/>
          </a:xfrm>
        </p:grpSpPr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EFAED8A9-0A06-F8F2-6191-05BF12F35E3E}"/>
                </a:ext>
              </a:extLst>
            </p:cNvPr>
            <p:cNvSpPr/>
            <p:nvPr/>
          </p:nvSpPr>
          <p:spPr>
            <a:xfrm>
              <a:off x="0" y="0"/>
              <a:ext cx="5236337" cy="2196338"/>
            </a:xfrm>
            <a:custGeom>
              <a:avLst/>
              <a:gdLst/>
              <a:ahLst/>
              <a:cxnLst/>
              <a:rect l="l" t="t" r="r" b="b"/>
              <a:pathLst>
                <a:path w="5236337" h="2196338">
                  <a:moveTo>
                    <a:pt x="0" y="0"/>
                  </a:moveTo>
                  <a:lnTo>
                    <a:pt x="5236337" y="0"/>
                  </a:lnTo>
                  <a:lnTo>
                    <a:pt x="5236337" y="2196338"/>
                  </a:lnTo>
                  <a:lnTo>
                    <a:pt x="0" y="2196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/>
              <a:stretch>
                <a:fillRect b="-3"/>
              </a:stretch>
            </a:blipFill>
          </p:spPr>
        </p:sp>
      </p:grpSp>
      <p:grpSp>
        <p:nvGrpSpPr>
          <p:cNvPr id="41" name="Group 41">
            <a:extLst>
              <a:ext uri="{FF2B5EF4-FFF2-40B4-BE49-F238E27FC236}">
                <a16:creationId xmlns:a16="http://schemas.microsoft.com/office/drawing/2014/main" id="{062CEEF8-CD25-1D07-EC57-AB7ABB5F0C91}"/>
              </a:ext>
            </a:extLst>
          </p:cNvPr>
          <p:cNvGrpSpPr/>
          <p:nvPr/>
        </p:nvGrpSpPr>
        <p:grpSpPr>
          <a:xfrm>
            <a:off x="5122589" y="2038466"/>
            <a:ext cx="13749673" cy="965206"/>
            <a:chOff x="0" y="0"/>
            <a:chExt cx="29924285" cy="10337147"/>
          </a:xfrm>
        </p:grpSpPr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589D091B-9AA0-21FA-298D-E1CDE890D9F5}"/>
                </a:ext>
              </a:extLst>
            </p:cNvPr>
            <p:cNvSpPr/>
            <p:nvPr/>
          </p:nvSpPr>
          <p:spPr>
            <a:xfrm>
              <a:off x="0" y="10244188"/>
              <a:ext cx="29924283" cy="92959"/>
            </a:xfrm>
            <a:custGeom>
              <a:avLst/>
              <a:gdLst/>
              <a:ahLst/>
              <a:cxnLst/>
              <a:rect l="l" t="t" r="r" b="b"/>
              <a:pathLst>
                <a:path w="29924285" h="92957">
                  <a:moveTo>
                    <a:pt x="29924285" y="0"/>
                  </a:moveTo>
                  <a:lnTo>
                    <a:pt x="0" y="0"/>
                  </a:lnTo>
                  <a:lnTo>
                    <a:pt x="0" y="92957"/>
                  </a:lnTo>
                  <a:lnTo>
                    <a:pt x="29924285" y="92957"/>
                  </a:lnTo>
                  <a:lnTo>
                    <a:pt x="29924285" y="0"/>
                  </a:lnTo>
                  <a:close/>
                </a:path>
              </a:pathLst>
            </a:custGeom>
            <a:solidFill>
              <a:srgbClr val="3B50A2"/>
            </a:solidFill>
          </p:spPr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D0663E5E-C2A6-9C93-8EFB-AF4401DAF8D7}"/>
                </a:ext>
              </a:extLst>
            </p:cNvPr>
            <p:cNvSpPr/>
            <p:nvPr/>
          </p:nvSpPr>
          <p:spPr>
            <a:xfrm>
              <a:off x="0" y="0"/>
              <a:ext cx="29924285" cy="92957"/>
            </a:xfrm>
            <a:custGeom>
              <a:avLst/>
              <a:gdLst/>
              <a:ahLst/>
              <a:cxnLst/>
              <a:rect l="l" t="t" r="r" b="b"/>
              <a:pathLst>
                <a:path w="29924285" h="92957">
                  <a:moveTo>
                    <a:pt x="29924285" y="0"/>
                  </a:moveTo>
                  <a:lnTo>
                    <a:pt x="0" y="0"/>
                  </a:lnTo>
                  <a:lnTo>
                    <a:pt x="0" y="92957"/>
                  </a:lnTo>
                  <a:lnTo>
                    <a:pt x="29924285" y="92957"/>
                  </a:lnTo>
                  <a:lnTo>
                    <a:pt x="29924285" y="0"/>
                  </a:lnTo>
                  <a:close/>
                </a:path>
              </a:pathLst>
            </a:custGeom>
            <a:solidFill>
              <a:srgbClr val="3B50A2"/>
            </a:solidFill>
          </p:spPr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4E9E04C-E540-4B09-C931-CEE71B4E0F5E}"/>
              </a:ext>
            </a:extLst>
          </p:cNvPr>
          <p:cNvGrpSpPr/>
          <p:nvPr/>
        </p:nvGrpSpPr>
        <p:grpSpPr>
          <a:xfrm>
            <a:off x="-3867977" y="2733281"/>
            <a:ext cx="8585323" cy="8295155"/>
            <a:chOff x="893568" y="2196788"/>
            <a:chExt cx="9248362" cy="7057239"/>
          </a:xfrm>
        </p:grpSpPr>
        <p:sp>
          <p:nvSpPr>
            <p:cNvPr id="60" name="Arc 59">
              <a:extLst>
                <a:ext uri="{FF2B5EF4-FFF2-40B4-BE49-F238E27FC236}">
                  <a16:creationId xmlns:a16="http://schemas.microsoft.com/office/drawing/2014/main" id="{C4B2C4E5-071E-AA0F-2587-142A02325760}"/>
                </a:ext>
              </a:extLst>
            </p:cNvPr>
            <p:cNvSpPr/>
            <p:nvPr/>
          </p:nvSpPr>
          <p:spPr>
            <a:xfrm>
              <a:off x="893568" y="2196788"/>
              <a:ext cx="9248362" cy="7057239"/>
            </a:xfrm>
            <a:prstGeom prst="arc">
              <a:avLst>
                <a:gd name="adj1" fmla="val 16200000"/>
                <a:gd name="adj2" fmla="val 16197191"/>
              </a:avLst>
            </a:prstGeom>
            <a:solidFill>
              <a:srgbClr val="076464"/>
            </a:solidFill>
            <a:ln>
              <a:solidFill>
                <a:srgbClr val="0764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D785431-7F8E-5DA0-62EC-FCFAE6920B7E}"/>
                </a:ext>
              </a:extLst>
            </p:cNvPr>
            <p:cNvCxnSpPr>
              <a:cxnSpLocks/>
              <a:stCxn id="60" idx="2"/>
            </p:cNvCxnSpPr>
            <p:nvPr/>
          </p:nvCxnSpPr>
          <p:spPr>
            <a:xfrm>
              <a:off x="5514866" y="2196789"/>
              <a:ext cx="47734" cy="3410261"/>
            </a:xfrm>
            <a:prstGeom prst="line">
              <a:avLst/>
            </a:prstGeom>
            <a:ln w="76200">
              <a:solidFill>
                <a:srgbClr val="0764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8">
            <a:extLst>
              <a:ext uri="{FF2B5EF4-FFF2-40B4-BE49-F238E27FC236}">
                <a16:creationId xmlns:a16="http://schemas.microsoft.com/office/drawing/2014/main" id="{0638C0BA-0B04-1250-474B-B93B847A6BE7}"/>
              </a:ext>
            </a:extLst>
          </p:cNvPr>
          <p:cNvSpPr txBox="1"/>
          <p:nvPr/>
        </p:nvSpPr>
        <p:spPr>
          <a:xfrm>
            <a:off x="5433146" y="950614"/>
            <a:ext cx="5532758" cy="890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99"/>
              </a:lnSpc>
            </a:pPr>
            <a:r>
              <a:rPr lang="en-US" sz="5749" spc="-619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ED CONCLAVE 2026</a:t>
            </a:r>
          </a:p>
        </p:txBody>
      </p:sp>
      <p:sp>
        <p:nvSpPr>
          <p:cNvPr id="49" name="TextBox 49">
            <a:extLst>
              <a:ext uri="{FF2B5EF4-FFF2-40B4-BE49-F238E27FC236}">
                <a16:creationId xmlns:a16="http://schemas.microsoft.com/office/drawing/2014/main" id="{61991EC7-E52E-FC57-FA2B-21C2B20BA463}"/>
              </a:ext>
            </a:extLst>
          </p:cNvPr>
          <p:cNvSpPr txBox="1"/>
          <p:nvPr/>
        </p:nvSpPr>
        <p:spPr>
          <a:xfrm>
            <a:off x="356045" y="1675828"/>
            <a:ext cx="1565910" cy="150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80"/>
              </a:lnSpc>
            </a:pPr>
            <a:r>
              <a:rPr lang="en-US" sz="900" spc="-1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ENDLESS EMPOWERMENT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35AD1D6-CCE5-8ACE-806A-D4853956D7F8}"/>
              </a:ext>
            </a:extLst>
          </p:cNvPr>
          <p:cNvSpPr/>
          <p:nvPr/>
        </p:nvSpPr>
        <p:spPr>
          <a:xfrm>
            <a:off x="0" y="2178050"/>
            <a:ext cx="18516600" cy="714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621E942-9CF6-EC77-B58D-FD64EAF3F439}"/>
              </a:ext>
            </a:extLst>
          </p:cNvPr>
          <p:cNvSpPr txBox="1"/>
          <p:nvPr/>
        </p:nvSpPr>
        <p:spPr>
          <a:xfrm>
            <a:off x="5298897" y="2178050"/>
            <a:ext cx="140025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76464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How AI Is Used in Education Today?</a:t>
            </a:r>
            <a:endParaRPr lang="en-IN" sz="6000" dirty="0">
              <a:solidFill>
                <a:srgbClr val="076464"/>
              </a:solidFill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F668D75A-6235-9838-C29D-B1834ADBF558}"/>
              </a:ext>
            </a:extLst>
          </p:cNvPr>
          <p:cNvPicPr>
            <a:picLocks noChangeAspect="1"/>
          </p:cNvPicPr>
          <p:nvPr/>
        </p:nvPicPr>
        <p:blipFill>
          <a:blip r:embed="rId26">
            <a:grayscl/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10000" r="90000">
                        <a14:foregroundMark x1="37676" y1="30952" x2="37676" y2="30952"/>
                        <a14:foregroundMark x1="32746" y1="34226" x2="32746" y2="34226"/>
                        <a14:foregroundMark x1="42254" y1="80952" x2="42254" y2="80952"/>
                        <a14:foregroundMark x1="78521" y1="89881" x2="78521" y2="89881"/>
                        <a14:foregroundMark x1="25000" y1="50595" x2="25000" y2="50595"/>
                        <a14:foregroundMark x1="26761" y1="46131" x2="26761" y2="46131"/>
                        <a14:foregroundMark x1="33099" y1="42262" x2="33099" y2="42262"/>
                        <a14:foregroundMark x1="33451" y1="38393" x2="33451" y2="38393"/>
                        <a14:foregroundMark x1="55282" y1="38988" x2="55282" y2="38988"/>
                        <a14:foregroundMark x1="58099" y1="42857" x2="58099" y2="42857"/>
                        <a14:foregroundMark x1="61620" y1="34226" x2="61620" y2="34226"/>
                        <a14:foregroundMark x1="63732" y1="30357" x2="63732" y2="303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2754" y="4721421"/>
            <a:ext cx="1124579" cy="1330488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ACC0FB9E-CD5D-63BC-5039-87DF1314960B}"/>
              </a:ext>
            </a:extLst>
          </p:cNvPr>
          <p:cNvPicPr>
            <a:picLocks noChangeAspect="1"/>
          </p:cNvPicPr>
          <p:nvPr/>
        </p:nvPicPr>
        <p:blipFill>
          <a:blip r:embed="rId28">
            <a:grayscl/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483" b="89943" l="7190" r="91176">
                        <a14:foregroundMark x1="7516" y1="10920" x2="7516" y2="10920"/>
                        <a14:foregroundMark x1="23203" y1="23851" x2="23203" y2="23851"/>
                        <a14:foregroundMark x1="22876" y1="72989" x2="22876" y2="72989"/>
                        <a14:foregroundMark x1="91176" y1="31897" x2="91176" y2="31897"/>
                        <a14:foregroundMark x1="90850" y1="26437" x2="90850" y2="264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1932" y="7969250"/>
            <a:ext cx="1169912" cy="1330488"/>
          </a:xfrm>
          <a:prstGeom prst="rect">
            <a:avLst/>
          </a:prstGeom>
        </p:spPr>
      </p:pic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3B562F9-8A28-D0E5-F2E2-4CE030887CC6}"/>
              </a:ext>
            </a:extLst>
          </p:cNvPr>
          <p:cNvGrpSpPr/>
          <p:nvPr/>
        </p:nvGrpSpPr>
        <p:grpSpPr>
          <a:xfrm>
            <a:off x="-1783247" y="4833524"/>
            <a:ext cx="4372129" cy="4200310"/>
            <a:chOff x="893568" y="2196788"/>
            <a:chExt cx="9248362" cy="7057239"/>
          </a:xfrm>
          <a:solidFill>
            <a:srgbClr val="71CBCD"/>
          </a:solidFill>
        </p:grpSpPr>
        <p:sp>
          <p:nvSpPr>
            <p:cNvPr id="119" name="Arc 118">
              <a:extLst>
                <a:ext uri="{FF2B5EF4-FFF2-40B4-BE49-F238E27FC236}">
                  <a16:creationId xmlns:a16="http://schemas.microsoft.com/office/drawing/2014/main" id="{0C8DDC9D-F76C-26EF-F707-9AAAA34F9A37}"/>
                </a:ext>
              </a:extLst>
            </p:cNvPr>
            <p:cNvSpPr/>
            <p:nvPr/>
          </p:nvSpPr>
          <p:spPr>
            <a:xfrm>
              <a:off x="893568" y="2196788"/>
              <a:ext cx="9248362" cy="7057239"/>
            </a:xfrm>
            <a:prstGeom prst="arc">
              <a:avLst>
                <a:gd name="adj1" fmla="val 16200000"/>
                <a:gd name="adj2" fmla="val 16197191"/>
              </a:avLst>
            </a:prstGeom>
            <a:grpFill/>
            <a:ln>
              <a:solidFill>
                <a:srgbClr val="71CB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1E619253-B01E-25EB-1D70-71E73C8C2C7C}"/>
                </a:ext>
              </a:extLst>
            </p:cNvPr>
            <p:cNvCxnSpPr>
              <a:cxnSpLocks/>
              <a:stCxn id="119" idx="2"/>
            </p:cNvCxnSpPr>
            <p:nvPr/>
          </p:nvCxnSpPr>
          <p:spPr>
            <a:xfrm>
              <a:off x="5514866" y="2196789"/>
              <a:ext cx="47734" cy="3410261"/>
            </a:xfrm>
            <a:prstGeom prst="line">
              <a:avLst/>
            </a:prstGeom>
            <a:grpFill/>
            <a:ln w="76200">
              <a:solidFill>
                <a:srgbClr val="71CB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Oval 125">
            <a:extLst>
              <a:ext uri="{FF2B5EF4-FFF2-40B4-BE49-F238E27FC236}">
                <a16:creationId xmlns:a16="http://schemas.microsoft.com/office/drawing/2014/main" id="{8C40D9BE-3BF4-A0AF-54E3-F5241CB6770A}"/>
              </a:ext>
            </a:extLst>
          </p:cNvPr>
          <p:cNvSpPr/>
          <p:nvPr/>
        </p:nvSpPr>
        <p:spPr>
          <a:xfrm>
            <a:off x="1554269" y="2280073"/>
            <a:ext cx="2223263" cy="2087003"/>
          </a:xfrm>
          <a:prstGeom prst="ellipse">
            <a:avLst/>
          </a:prstGeom>
          <a:solidFill>
            <a:srgbClr val="054443"/>
          </a:solidFill>
          <a:ln w="76200">
            <a:solidFill>
              <a:srgbClr val="71CBC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9" name="Graphic 128" descr="Bullseye">
            <a:extLst>
              <a:ext uri="{FF2B5EF4-FFF2-40B4-BE49-F238E27FC236}">
                <a16:creationId xmlns:a16="http://schemas.microsoft.com/office/drawing/2014/main" id="{3469285B-8E21-3D65-8A85-A37C7BDAEB08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2941940" y="6498071"/>
            <a:ext cx="1017429" cy="1017429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30407038-0AD3-815A-309D-BFB05CEF408A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9346" b="89720" l="8455" r="89796">
                        <a14:foregroundMark x1="45190" y1="9657" x2="45190" y2="9657"/>
                        <a14:foregroundMark x1="32653" y1="37383" x2="32653" y2="37383"/>
                        <a14:foregroundMark x1="55394" y1="36137" x2="55394" y2="36137"/>
                        <a14:foregroundMark x1="81633" y1="33956" x2="81633" y2="33956"/>
                        <a14:foregroundMark x1="8455" y1="31776" x2="8455" y2="317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8259" y="2628129"/>
            <a:ext cx="1678047" cy="1570417"/>
          </a:xfrm>
          <a:prstGeom prst="rect">
            <a:avLst/>
          </a:prstGeom>
        </p:spPr>
      </p:pic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EE1A8A41-E10D-E76D-FE7C-D1680BE2E9D9}"/>
              </a:ext>
            </a:extLst>
          </p:cNvPr>
          <p:cNvSpPr/>
          <p:nvPr/>
        </p:nvSpPr>
        <p:spPr>
          <a:xfrm>
            <a:off x="5514217" y="3413338"/>
            <a:ext cx="14589303" cy="2360568"/>
          </a:xfrm>
          <a:prstGeom prst="roundRect">
            <a:avLst>
              <a:gd name="adj" fmla="val 5812"/>
            </a:avLst>
          </a:prstGeom>
          <a:noFill/>
          <a:ln>
            <a:solidFill>
              <a:srgbClr val="FFC90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45BC228B-C4A1-07B3-239D-0BC3C7724328}"/>
              </a:ext>
            </a:extLst>
          </p:cNvPr>
          <p:cNvSpPr/>
          <p:nvPr/>
        </p:nvSpPr>
        <p:spPr>
          <a:xfrm>
            <a:off x="3897333" y="3549650"/>
            <a:ext cx="1472060" cy="139003"/>
          </a:xfrm>
          <a:prstGeom prst="roundRect">
            <a:avLst/>
          </a:prstGeom>
          <a:solidFill>
            <a:srgbClr val="FFCC03"/>
          </a:solidFill>
          <a:ln>
            <a:solidFill>
              <a:srgbClr val="FFC90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E2506C7A-D818-77C8-8B91-464363A8C497}"/>
              </a:ext>
            </a:extLst>
          </p:cNvPr>
          <p:cNvSpPr txBox="1"/>
          <p:nvPr/>
        </p:nvSpPr>
        <p:spPr>
          <a:xfrm>
            <a:off x="5718193" y="3521232"/>
            <a:ext cx="99447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60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AI Tutors &amp; Chatbots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0E46CEF-E441-BA09-8D9E-0E223A9F2B63}"/>
              </a:ext>
            </a:extLst>
          </p:cNvPr>
          <p:cNvSpPr txBox="1"/>
          <p:nvPr/>
        </p:nvSpPr>
        <p:spPr>
          <a:xfrm>
            <a:off x="4572000" y="55308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BC14AE49-F3F0-6728-E820-3B3D94CA5B9F}"/>
              </a:ext>
            </a:extLst>
          </p:cNvPr>
          <p:cNvSpPr txBox="1"/>
          <p:nvPr/>
        </p:nvSpPr>
        <p:spPr>
          <a:xfrm>
            <a:off x="5615915" y="4458942"/>
            <a:ext cx="138459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40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Virtual assistants that answer questions, explain topics.</a:t>
            </a:r>
          </a:p>
        </p:txBody>
      </p:sp>
    </p:spTree>
    <p:extLst>
      <p:ext uri="{BB962C8B-B14F-4D97-AF65-F5344CB8AC3E}">
        <p14:creationId xmlns:p14="http://schemas.microsoft.com/office/powerpoint/2010/main" val="799233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CB3BD-2B72-F2DB-27C9-2727D4961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03148C1-4808-C9EF-9566-728F1216737C}"/>
              </a:ext>
            </a:extLst>
          </p:cNvPr>
          <p:cNvGrpSpPr/>
          <p:nvPr/>
        </p:nvGrpSpPr>
        <p:grpSpPr>
          <a:xfrm>
            <a:off x="-10160" y="1650177"/>
            <a:ext cx="19050000" cy="8661883"/>
            <a:chOff x="0" y="0"/>
            <a:chExt cx="25400000" cy="1154917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4081C34-94CB-6283-F2C1-5E0B26377CB2}"/>
                </a:ext>
              </a:extLst>
            </p:cNvPr>
            <p:cNvSpPr/>
            <p:nvPr/>
          </p:nvSpPr>
          <p:spPr>
            <a:xfrm>
              <a:off x="0" y="0"/>
              <a:ext cx="25400000" cy="11548490"/>
            </a:xfrm>
            <a:custGeom>
              <a:avLst/>
              <a:gdLst/>
              <a:ahLst/>
              <a:cxnLst/>
              <a:rect l="l" t="t" r="r" b="b"/>
              <a:pathLst>
                <a:path w="25400000" h="11548490">
                  <a:moveTo>
                    <a:pt x="25400000" y="0"/>
                  </a:moveTo>
                  <a:lnTo>
                    <a:pt x="0" y="0"/>
                  </a:lnTo>
                  <a:lnTo>
                    <a:pt x="0" y="11548490"/>
                  </a:lnTo>
                  <a:lnTo>
                    <a:pt x="25400000" y="11548490"/>
                  </a:lnTo>
                  <a:lnTo>
                    <a:pt x="25400000" y="0"/>
                  </a:lnTo>
                  <a:close/>
                </a:path>
              </a:pathLst>
            </a:custGeom>
            <a:solidFill>
              <a:srgbClr val="71CBC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N" dirty="0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A9A0785C-C578-C3CC-0F30-D6AB16479FA7}"/>
              </a:ext>
            </a:extLst>
          </p:cNvPr>
          <p:cNvGrpSpPr/>
          <p:nvPr/>
        </p:nvGrpSpPr>
        <p:grpSpPr>
          <a:xfrm>
            <a:off x="5120545" y="1884455"/>
            <a:ext cx="13777055" cy="1217289"/>
            <a:chOff x="0" y="0"/>
            <a:chExt cx="25400000" cy="748564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B39B174-F59E-BACE-16C4-E0D4850CB41F}"/>
                </a:ext>
              </a:extLst>
            </p:cNvPr>
            <p:cNvSpPr/>
            <p:nvPr/>
          </p:nvSpPr>
          <p:spPr>
            <a:xfrm>
              <a:off x="0" y="0"/>
              <a:ext cx="25400000" cy="7485648"/>
            </a:xfrm>
            <a:custGeom>
              <a:avLst/>
              <a:gdLst/>
              <a:ahLst/>
              <a:cxnLst/>
              <a:rect l="l" t="t" r="r" b="b"/>
              <a:pathLst>
                <a:path w="25400000" h="9329182">
                  <a:moveTo>
                    <a:pt x="24799754" y="0"/>
                  </a:moveTo>
                  <a:lnTo>
                    <a:pt x="600245" y="0"/>
                  </a:lnTo>
                  <a:cubicBezTo>
                    <a:pt x="441050" y="0"/>
                    <a:pt x="288376" y="63240"/>
                    <a:pt x="175808" y="175808"/>
                  </a:cubicBezTo>
                  <a:cubicBezTo>
                    <a:pt x="63240" y="288376"/>
                    <a:pt x="0" y="441050"/>
                    <a:pt x="0" y="600245"/>
                  </a:cubicBezTo>
                  <a:lnTo>
                    <a:pt x="0" y="8728936"/>
                  </a:lnTo>
                  <a:cubicBezTo>
                    <a:pt x="0" y="9060443"/>
                    <a:pt x="268739" y="9329182"/>
                    <a:pt x="600245" y="9329182"/>
                  </a:cubicBezTo>
                  <a:lnTo>
                    <a:pt x="24799754" y="9329182"/>
                  </a:lnTo>
                  <a:cubicBezTo>
                    <a:pt x="24958949" y="9329182"/>
                    <a:pt x="25111624" y="9265941"/>
                    <a:pt x="25224192" y="9153374"/>
                  </a:cubicBezTo>
                  <a:cubicBezTo>
                    <a:pt x="25336760" y="9040806"/>
                    <a:pt x="25400000" y="8888131"/>
                    <a:pt x="25400000" y="8728936"/>
                  </a:cubicBezTo>
                  <a:lnTo>
                    <a:pt x="25400000" y="600245"/>
                  </a:lnTo>
                  <a:cubicBezTo>
                    <a:pt x="25400000" y="441050"/>
                    <a:pt x="25336760" y="288376"/>
                    <a:pt x="25224192" y="175808"/>
                  </a:cubicBezTo>
                  <a:cubicBezTo>
                    <a:pt x="25111624" y="63240"/>
                    <a:pt x="24958949" y="0"/>
                    <a:pt x="24799754" y="0"/>
                  </a:cubicBezTo>
                  <a:close/>
                </a:path>
              </a:pathLst>
            </a:custGeom>
            <a:solidFill>
              <a:srgbClr val="FFCC03"/>
            </a:solidFill>
            <a:ln w="66675" cap="rnd">
              <a:solidFill>
                <a:srgbClr val="FFCC03"/>
              </a:solidFill>
              <a:prstDash val="solid"/>
              <a:round/>
            </a:ln>
          </p:spPr>
          <p:txBody>
            <a:bodyPr/>
            <a:lstStyle/>
            <a:p>
              <a:endParaRPr lang="en-IN" dirty="0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97899568-DC9D-C2B1-7D37-8EFB89982981}"/>
              </a:ext>
            </a:extLst>
          </p:cNvPr>
          <p:cNvGrpSpPr/>
          <p:nvPr/>
        </p:nvGrpSpPr>
        <p:grpSpPr>
          <a:xfrm>
            <a:off x="0" y="-10"/>
            <a:ext cx="19050000" cy="1917068"/>
            <a:chOff x="0" y="0"/>
            <a:chExt cx="25400000" cy="2556091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EF715270-5E42-C449-D044-B3F6BDC2F5B2}"/>
                </a:ext>
              </a:extLst>
            </p:cNvPr>
            <p:cNvSpPr/>
            <p:nvPr/>
          </p:nvSpPr>
          <p:spPr>
            <a:xfrm>
              <a:off x="0" y="0"/>
              <a:ext cx="25400000" cy="2555367"/>
            </a:xfrm>
            <a:custGeom>
              <a:avLst/>
              <a:gdLst/>
              <a:ahLst/>
              <a:cxnLst/>
              <a:rect l="l" t="t" r="r" b="b"/>
              <a:pathLst>
                <a:path w="25400000" h="2555367">
                  <a:moveTo>
                    <a:pt x="25400000" y="0"/>
                  </a:moveTo>
                  <a:lnTo>
                    <a:pt x="0" y="0"/>
                  </a:lnTo>
                  <a:lnTo>
                    <a:pt x="0" y="2555367"/>
                  </a:lnTo>
                  <a:lnTo>
                    <a:pt x="25400000" y="2555367"/>
                  </a:lnTo>
                  <a:lnTo>
                    <a:pt x="25400000" y="0"/>
                  </a:lnTo>
                  <a:close/>
                </a:path>
              </a:pathLst>
            </a:custGeom>
            <a:solidFill>
              <a:srgbClr val="047171"/>
            </a:solidFill>
          </p:spPr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12C0700A-0FD3-E739-DAE8-08F52D210D77}"/>
              </a:ext>
            </a:extLst>
          </p:cNvPr>
          <p:cNvSpPr/>
          <p:nvPr/>
        </p:nvSpPr>
        <p:spPr>
          <a:xfrm>
            <a:off x="5480637" y="325498"/>
            <a:ext cx="5437508" cy="608333"/>
          </a:xfrm>
          <a:custGeom>
            <a:avLst/>
            <a:gdLst/>
            <a:ahLst/>
            <a:cxnLst/>
            <a:rect l="l" t="t" r="r" b="b"/>
            <a:pathLst>
              <a:path w="5437508" h="608333">
                <a:moveTo>
                  <a:pt x="0" y="0"/>
                </a:moveTo>
                <a:lnTo>
                  <a:pt x="5437509" y="0"/>
                </a:lnTo>
                <a:lnTo>
                  <a:pt x="5437509" y="608333"/>
                </a:lnTo>
                <a:lnTo>
                  <a:pt x="0" y="6083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E5860DA9-5065-FA65-EE71-916B1C549A22}"/>
              </a:ext>
            </a:extLst>
          </p:cNvPr>
          <p:cNvGrpSpPr/>
          <p:nvPr/>
        </p:nvGrpSpPr>
        <p:grpSpPr>
          <a:xfrm>
            <a:off x="4363117" y="292979"/>
            <a:ext cx="757390" cy="1486472"/>
            <a:chOff x="0" y="0"/>
            <a:chExt cx="1009853" cy="1981962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DBAB91F3-E550-0FA2-D310-27DF39AD8A73}"/>
                </a:ext>
              </a:extLst>
            </p:cNvPr>
            <p:cNvSpPr/>
            <p:nvPr/>
          </p:nvSpPr>
          <p:spPr>
            <a:xfrm>
              <a:off x="0" y="0"/>
              <a:ext cx="1009904" cy="1981962"/>
            </a:xfrm>
            <a:custGeom>
              <a:avLst/>
              <a:gdLst/>
              <a:ahLst/>
              <a:cxnLst/>
              <a:rect l="l" t="t" r="r" b="b"/>
              <a:pathLst>
                <a:path w="1009904" h="1981962">
                  <a:moveTo>
                    <a:pt x="0" y="0"/>
                  </a:moveTo>
                  <a:lnTo>
                    <a:pt x="1009904" y="0"/>
                  </a:lnTo>
                  <a:lnTo>
                    <a:pt x="1009904" y="1981962"/>
                  </a:lnTo>
                  <a:lnTo>
                    <a:pt x="0" y="19819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" r="-5"/>
              </a:stretch>
            </a:blipFill>
          </p:spPr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737BDBE4-F34C-1888-3352-8EAAC10F7E61}"/>
              </a:ext>
            </a:extLst>
          </p:cNvPr>
          <p:cNvGrpSpPr/>
          <p:nvPr/>
        </p:nvGrpSpPr>
        <p:grpSpPr>
          <a:xfrm>
            <a:off x="11295917" y="166326"/>
            <a:ext cx="1419311" cy="1560452"/>
            <a:chOff x="0" y="0"/>
            <a:chExt cx="1892414" cy="2080603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9A18F184-B443-A122-924A-FDB3427C973C}"/>
                </a:ext>
              </a:extLst>
            </p:cNvPr>
            <p:cNvSpPr/>
            <p:nvPr/>
          </p:nvSpPr>
          <p:spPr>
            <a:xfrm>
              <a:off x="0" y="0"/>
              <a:ext cx="1892427" cy="2080641"/>
            </a:xfrm>
            <a:custGeom>
              <a:avLst/>
              <a:gdLst/>
              <a:ahLst/>
              <a:cxnLst/>
              <a:rect l="l" t="t" r="r" b="b"/>
              <a:pathLst>
                <a:path w="1892427" h="2080641">
                  <a:moveTo>
                    <a:pt x="0" y="0"/>
                  </a:moveTo>
                  <a:lnTo>
                    <a:pt x="1892427" y="0"/>
                  </a:lnTo>
                  <a:lnTo>
                    <a:pt x="1892427" y="2080641"/>
                  </a:lnTo>
                  <a:lnTo>
                    <a:pt x="0" y="20806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1"/>
              </a:stretch>
            </a:blipFill>
          </p:spPr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46D1B835-7363-BCD3-796B-2AC015620D55}"/>
              </a:ext>
            </a:extLst>
          </p:cNvPr>
          <p:cNvGrpSpPr/>
          <p:nvPr/>
        </p:nvGrpSpPr>
        <p:grpSpPr>
          <a:xfrm>
            <a:off x="570643" y="76514"/>
            <a:ext cx="1115416" cy="1324289"/>
            <a:chOff x="0" y="0"/>
            <a:chExt cx="1487221" cy="1765719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599FDA88-1440-7DB2-FE03-CCB0A01E6DA0}"/>
                </a:ext>
              </a:extLst>
            </p:cNvPr>
            <p:cNvSpPr/>
            <p:nvPr/>
          </p:nvSpPr>
          <p:spPr>
            <a:xfrm>
              <a:off x="0" y="0"/>
              <a:ext cx="1487170" cy="1765681"/>
            </a:xfrm>
            <a:custGeom>
              <a:avLst/>
              <a:gdLst/>
              <a:ahLst/>
              <a:cxnLst/>
              <a:rect l="l" t="t" r="r" b="b"/>
              <a:pathLst>
                <a:path w="1487170" h="1765681">
                  <a:moveTo>
                    <a:pt x="0" y="0"/>
                  </a:moveTo>
                  <a:lnTo>
                    <a:pt x="1487170" y="0"/>
                  </a:lnTo>
                  <a:lnTo>
                    <a:pt x="1487170" y="1765681"/>
                  </a:lnTo>
                  <a:lnTo>
                    <a:pt x="0" y="17656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32" r="-3" b="-34"/>
              </a:stretch>
            </a:blipFill>
          </p:spPr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F2FBA7CF-8CFB-CCD7-73B3-A704CC615D20}"/>
              </a:ext>
            </a:extLst>
          </p:cNvPr>
          <p:cNvGrpSpPr/>
          <p:nvPr/>
        </p:nvGrpSpPr>
        <p:grpSpPr>
          <a:xfrm>
            <a:off x="1491282" y="255375"/>
            <a:ext cx="215770" cy="673075"/>
            <a:chOff x="0" y="0"/>
            <a:chExt cx="287693" cy="897433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262453E2-6C5C-B7B0-9BC5-93C30BE79C1E}"/>
                </a:ext>
              </a:extLst>
            </p:cNvPr>
            <p:cNvSpPr/>
            <p:nvPr/>
          </p:nvSpPr>
          <p:spPr>
            <a:xfrm>
              <a:off x="0" y="0"/>
              <a:ext cx="287655" cy="897382"/>
            </a:xfrm>
            <a:custGeom>
              <a:avLst/>
              <a:gdLst/>
              <a:ahLst/>
              <a:cxnLst/>
              <a:rect l="l" t="t" r="r" b="b"/>
              <a:pathLst>
                <a:path w="287655" h="897382">
                  <a:moveTo>
                    <a:pt x="0" y="0"/>
                  </a:moveTo>
                  <a:lnTo>
                    <a:pt x="287655" y="0"/>
                  </a:lnTo>
                  <a:lnTo>
                    <a:pt x="287655" y="897382"/>
                  </a:lnTo>
                  <a:lnTo>
                    <a:pt x="0" y="8973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580" r="-13" b="-585"/>
              </a:stretch>
            </a:blipFill>
          </p:spPr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17A339CE-D893-E7EA-290D-AD8496CCE95E}"/>
              </a:ext>
            </a:extLst>
          </p:cNvPr>
          <p:cNvGrpSpPr/>
          <p:nvPr/>
        </p:nvGrpSpPr>
        <p:grpSpPr>
          <a:xfrm>
            <a:off x="836990" y="88706"/>
            <a:ext cx="624697" cy="1320117"/>
            <a:chOff x="0" y="0"/>
            <a:chExt cx="832929" cy="1760156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E907A7F4-E347-24AC-5357-1B43712282B4}"/>
                </a:ext>
              </a:extLst>
            </p:cNvPr>
            <p:cNvSpPr/>
            <p:nvPr/>
          </p:nvSpPr>
          <p:spPr>
            <a:xfrm>
              <a:off x="0" y="0"/>
              <a:ext cx="832993" cy="1760093"/>
            </a:xfrm>
            <a:custGeom>
              <a:avLst/>
              <a:gdLst/>
              <a:ahLst/>
              <a:cxnLst/>
              <a:rect l="l" t="t" r="r" b="b"/>
              <a:pathLst>
                <a:path w="832993" h="1760093">
                  <a:moveTo>
                    <a:pt x="0" y="0"/>
                  </a:moveTo>
                  <a:lnTo>
                    <a:pt x="832993" y="0"/>
                  </a:lnTo>
                  <a:lnTo>
                    <a:pt x="832993" y="1760093"/>
                  </a:lnTo>
                  <a:lnTo>
                    <a:pt x="0" y="1760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31" r="7" b="-33"/>
              </a:stretch>
            </a:blipFill>
          </p:spPr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83A60205-0EC4-B726-80F9-6ACCA5B947FB}"/>
              </a:ext>
            </a:extLst>
          </p:cNvPr>
          <p:cNvGrpSpPr/>
          <p:nvPr/>
        </p:nvGrpSpPr>
        <p:grpSpPr>
          <a:xfrm>
            <a:off x="591655" y="397526"/>
            <a:ext cx="133969" cy="393668"/>
            <a:chOff x="0" y="0"/>
            <a:chExt cx="178626" cy="524891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993AE1A0-82A6-BAAC-0B97-C2F28784A6AE}"/>
                </a:ext>
              </a:extLst>
            </p:cNvPr>
            <p:cNvSpPr/>
            <p:nvPr/>
          </p:nvSpPr>
          <p:spPr>
            <a:xfrm>
              <a:off x="0" y="0"/>
              <a:ext cx="178689" cy="524891"/>
            </a:xfrm>
            <a:custGeom>
              <a:avLst/>
              <a:gdLst/>
              <a:ahLst/>
              <a:cxnLst/>
              <a:rect l="l" t="t" r="r" b="b"/>
              <a:pathLst>
                <a:path w="178689" h="524891">
                  <a:moveTo>
                    <a:pt x="0" y="0"/>
                  </a:moveTo>
                  <a:lnTo>
                    <a:pt x="178689" y="0"/>
                  </a:lnTo>
                  <a:lnTo>
                    <a:pt x="178689" y="524891"/>
                  </a:lnTo>
                  <a:lnTo>
                    <a:pt x="0" y="524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440" r="35" b="-440"/>
              </a:stretch>
            </a:blipFill>
          </p:spPr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BA8B8C92-88C4-AFBA-8324-A65DE72C7EB1}"/>
              </a:ext>
            </a:extLst>
          </p:cNvPr>
          <p:cNvGrpSpPr/>
          <p:nvPr/>
        </p:nvGrpSpPr>
        <p:grpSpPr>
          <a:xfrm>
            <a:off x="755218" y="255375"/>
            <a:ext cx="52187" cy="287722"/>
            <a:chOff x="0" y="0"/>
            <a:chExt cx="69583" cy="383629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63798F7F-5A3B-D0F9-4636-989D322D2F7D}"/>
                </a:ext>
              </a:extLst>
            </p:cNvPr>
            <p:cNvSpPr/>
            <p:nvPr/>
          </p:nvSpPr>
          <p:spPr>
            <a:xfrm>
              <a:off x="0" y="0"/>
              <a:ext cx="69596" cy="383667"/>
            </a:xfrm>
            <a:custGeom>
              <a:avLst/>
              <a:gdLst/>
              <a:ahLst/>
              <a:cxnLst/>
              <a:rect l="l" t="t" r="r" b="b"/>
              <a:pathLst>
                <a:path w="69596" h="383667">
                  <a:moveTo>
                    <a:pt x="0" y="0"/>
                  </a:moveTo>
                  <a:lnTo>
                    <a:pt x="69596" y="0"/>
                  </a:lnTo>
                  <a:lnTo>
                    <a:pt x="69596" y="383667"/>
                  </a:lnTo>
                  <a:lnTo>
                    <a:pt x="0" y="383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287" r="18" b="-281"/>
              </a:stretch>
            </a:blipFill>
          </p:spPr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10C2AFCA-BAA1-BF90-06E0-8E340043E36B}"/>
              </a:ext>
            </a:extLst>
          </p:cNvPr>
          <p:cNvGrpSpPr/>
          <p:nvPr/>
        </p:nvGrpSpPr>
        <p:grpSpPr>
          <a:xfrm>
            <a:off x="755218" y="132826"/>
            <a:ext cx="215770" cy="795614"/>
            <a:chOff x="0" y="0"/>
            <a:chExt cx="287693" cy="1060818"/>
          </a:xfrm>
        </p:grpSpPr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B241DC68-E4BA-F775-08BB-22BDE9FFD9D0}"/>
                </a:ext>
              </a:extLst>
            </p:cNvPr>
            <p:cNvSpPr/>
            <p:nvPr/>
          </p:nvSpPr>
          <p:spPr>
            <a:xfrm>
              <a:off x="0" y="0"/>
              <a:ext cx="287655" cy="1060831"/>
            </a:xfrm>
            <a:custGeom>
              <a:avLst/>
              <a:gdLst/>
              <a:ahLst/>
              <a:cxnLst/>
              <a:rect l="l" t="t" r="r" b="b"/>
              <a:pathLst>
                <a:path w="287655" h="1060831">
                  <a:moveTo>
                    <a:pt x="0" y="0"/>
                  </a:moveTo>
                  <a:lnTo>
                    <a:pt x="287655" y="0"/>
                  </a:lnTo>
                  <a:lnTo>
                    <a:pt x="287655" y="1060831"/>
                  </a:lnTo>
                  <a:lnTo>
                    <a:pt x="0" y="10608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323" r="-13" b="-322"/>
              </a:stretch>
            </a:blipFill>
          </p:spPr>
        </p:sp>
      </p:grpSp>
      <p:sp>
        <p:nvSpPr>
          <p:cNvPr id="25" name="Freeform 25">
            <a:extLst>
              <a:ext uri="{FF2B5EF4-FFF2-40B4-BE49-F238E27FC236}">
                <a16:creationId xmlns:a16="http://schemas.microsoft.com/office/drawing/2014/main" id="{B10E9A70-A44F-CC1E-BAD1-07887D642167}"/>
              </a:ext>
            </a:extLst>
          </p:cNvPr>
          <p:cNvSpPr/>
          <p:nvPr/>
        </p:nvSpPr>
        <p:spPr>
          <a:xfrm>
            <a:off x="671474" y="84544"/>
            <a:ext cx="1035682" cy="1185548"/>
          </a:xfrm>
          <a:custGeom>
            <a:avLst/>
            <a:gdLst/>
            <a:ahLst/>
            <a:cxnLst/>
            <a:rect l="l" t="t" r="r" b="b"/>
            <a:pathLst>
              <a:path w="1035682" h="1185548">
                <a:moveTo>
                  <a:pt x="0" y="0"/>
                </a:moveTo>
                <a:lnTo>
                  <a:pt x="1035682" y="0"/>
                </a:lnTo>
                <a:lnTo>
                  <a:pt x="1035682" y="1185548"/>
                </a:lnTo>
                <a:lnTo>
                  <a:pt x="0" y="11855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B97C2530-A1C2-A5B3-86A9-A7EEC12458CA}"/>
              </a:ext>
            </a:extLst>
          </p:cNvPr>
          <p:cNvSpPr/>
          <p:nvPr/>
        </p:nvSpPr>
        <p:spPr>
          <a:xfrm>
            <a:off x="591645" y="330136"/>
            <a:ext cx="1033777" cy="1078868"/>
          </a:xfrm>
          <a:custGeom>
            <a:avLst/>
            <a:gdLst/>
            <a:ahLst/>
            <a:cxnLst/>
            <a:rect l="l" t="t" r="r" b="b"/>
            <a:pathLst>
              <a:path w="1033777" h="1078868">
                <a:moveTo>
                  <a:pt x="0" y="0"/>
                </a:moveTo>
                <a:lnTo>
                  <a:pt x="1033777" y="0"/>
                </a:lnTo>
                <a:lnTo>
                  <a:pt x="1033777" y="1078869"/>
                </a:lnTo>
                <a:lnTo>
                  <a:pt x="0" y="107886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82612F5B-6C42-1F30-4906-DD36D5E3D126}"/>
              </a:ext>
            </a:extLst>
          </p:cNvPr>
          <p:cNvSpPr/>
          <p:nvPr/>
        </p:nvSpPr>
        <p:spPr>
          <a:xfrm>
            <a:off x="835038" y="539344"/>
            <a:ext cx="140332" cy="130178"/>
          </a:xfrm>
          <a:custGeom>
            <a:avLst/>
            <a:gdLst/>
            <a:ahLst/>
            <a:cxnLst/>
            <a:rect l="l" t="t" r="r" b="b"/>
            <a:pathLst>
              <a:path w="140332" h="130178">
                <a:moveTo>
                  <a:pt x="0" y="0"/>
                </a:moveTo>
                <a:lnTo>
                  <a:pt x="140332" y="0"/>
                </a:lnTo>
                <a:lnTo>
                  <a:pt x="140332" y="130178"/>
                </a:lnTo>
                <a:lnTo>
                  <a:pt x="0" y="13017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416DA71C-8EFC-A971-C1EE-DB5D04A54CAA}"/>
              </a:ext>
            </a:extLst>
          </p:cNvPr>
          <p:cNvSpPr/>
          <p:nvPr/>
        </p:nvSpPr>
        <p:spPr>
          <a:xfrm>
            <a:off x="359407" y="1498521"/>
            <a:ext cx="1546222" cy="147952"/>
          </a:xfrm>
          <a:custGeom>
            <a:avLst/>
            <a:gdLst/>
            <a:ahLst/>
            <a:cxnLst/>
            <a:rect l="l" t="t" r="r" b="b"/>
            <a:pathLst>
              <a:path w="1546222" h="147952">
                <a:moveTo>
                  <a:pt x="0" y="0"/>
                </a:moveTo>
                <a:lnTo>
                  <a:pt x="1546222" y="0"/>
                </a:lnTo>
                <a:lnTo>
                  <a:pt x="1546222" y="147951"/>
                </a:lnTo>
                <a:lnTo>
                  <a:pt x="0" y="14795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>
            <a:extLst>
              <a:ext uri="{FF2B5EF4-FFF2-40B4-BE49-F238E27FC236}">
                <a16:creationId xmlns:a16="http://schemas.microsoft.com/office/drawing/2014/main" id="{C5D57467-647B-9051-20EA-588A09366B70}"/>
              </a:ext>
            </a:extLst>
          </p:cNvPr>
          <p:cNvGrpSpPr/>
          <p:nvPr/>
        </p:nvGrpSpPr>
        <p:grpSpPr>
          <a:xfrm>
            <a:off x="372275" y="1504598"/>
            <a:ext cx="606314" cy="147790"/>
            <a:chOff x="0" y="0"/>
            <a:chExt cx="808418" cy="197053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BA9E2BCA-6A75-B0E3-BB54-8F214C77C9A6}"/>
                </a:ext>
              </a:extLst>
            </p:cNvPr>
            <p:cNvSpPr/>
            <p:nvPr/>
          </p:nvSpPr>
          <p:spPr>
            <a:xfrm>
              <a:off x="0" y="0"/>
              <a:ext cx="808355" cy="197104"/>
            </a:xfrm>
            <a:custGeom>
              <a:avLst/>
              <a:gdLst/>
              <a:ahLst/>
              <a:cxnLst/>
              <a:rect l="l" t="t" r="r" b="b"/>
              <a:pathLst>
                <a:path w="808355" h="197104">
                  <a:moveTo>
                    <a:pt x="0" y="0"/>
                  </a:moveTo>
                  <a:lnTo>
                    <a:pt x="808355" y="0"/>
                  </a:lnTo>
                  <a:lnTo>
                    <a:pt x="808355" y="197104"/>
                  </a:lnTo>
                  <a:lnTo>
                    <a:pt x="0" y="197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 t="-70" r="-7" b="-45"/>
              </a:stretch>
            </a:blipFill>
          </p:spPr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BB200D53-8EDC-6C30-FFFD-9503EFC6B279}"/>
              </a:ext>
            </a:extLst>
          </p:cNvPr>
          <p:cNvGrpSpPr/>
          <p:nvPr/>
        </p:nvGrpSpPr>
        <p:grpSpPr>
          <a:xfrm>
            <a:off x="1078240" y="1504598"/>
            <a:ext cx="465363" cy="147237"/>
            <a:chOff x="0" y="0"/>
            <a:chExt cx="620484" cy="196317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72F1E693-2BC9-180C-0500-7BF2D3921B76}"/>
                </a:ext>
              </a:extLst>
            </p:cNvPr>
            <p:cNvSpPr/>
            <p:nvPr/>
          </p:nvSpPr>
          <p:spPr>
            <a:xfrm>
              <a:off x="0" y="0"/>
              <a:ext cx="620522" cy="196342"/>
            </a:xfrm>
            <a:custGeom>
              <a:avLst/>
              <a:gdLst/>
              <a:ahLst/>
              <a:cxnLst/>
              <a:rect l="l" t="t" r="r" b="b"/>
              <a:pathLst>
                <a:path w="620522" h="196342">
                  <a:moveTo>
                    <a:pt x="0" y="0"/>
                  </a:moveTo>
                  <a:lnTo>
                    <a:pt x="620522" y="0"/>
                  </a:lnTo>
                  <a:lnTo>
                    <a:pt x="620522" y="196342"/>
                  </a:lnTo>
                  <a:lnTo>
                    <a:pt x="0" y="196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 l="-10" r="-4" b="12"/>
              </a:stretch>
            </a:blipFill>
          </p:spPr>
        </p:sp>
      </p:grpSp>
      <p:grpSp>
        <p:nvGrpSpPr>
          <p:cNvPr id="33" name="Group 33">
            <a:extLst>
              <a:ext uri="{FF2B5EF4-FFF2-40B4-BE49-F238E27FC236}">
                <a16:creationId xmlns:a16="http://schemas.microsoft.com/office/drawing/2014/main" id="{D70452C2-82CE-0FA8-6E03-4202B04968A1}"/>
              </a:ext>
            </a:extLst>
          </p:cNvPr>
          <p:cNvGrpSpPr/>
          <p:nvPr/>
        </p:nvGrpSpPr>
        <p:grpSpPr>
          <a:xfrm>
            <a:off x="1561348" y="1506293"/>
            <a:ext cx="127683" cy="146085"/>
            <a:chOff x="0" y="0"/>
            <a:chExt cx="170244" cy="194780"/>
          </a:xfrm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E56D274D-2DA6-7000-8C87-10FA5B09BF9C}"/>
                </a:ext>
              </a:extLst>
            </p:cNvPr>
            <p:cNvSpPr/>
            <p:nvPr/>
          </p:nvSpPr>
          <p:spPr>
            <a:xfrm>
              <a:off x="0" y="0"/>
              <a:ext cx="170307" cy="194818"/>
            </a:xfrm>
            <a:custGeom>
              <a:avLst/>
              <a:gdLst/>
              <a:ahLst/>
              <a:cxnLst/>
              <a:rect l="l" t="t" r="r" b="b"/>
              <a:pathLst>
                <a:path w="170307" h="194818">
                  <a:moveTo>
                    <a:pt x="0" y="0"/>
                  </a:moveTo>
                  <a:lnTo>
                    <a:pt x="170307" y="0"/>
                  </a:lnTo>
                  <a:lnTo>
                    <a:pt x="170307" y="194818"/>
                  </a:lnTo>
                  <a:lnTo>
                    <a:pt x="0" y="1948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 t="-176" r="37" b="-156"/>
              </a:stretch>
            </a:blipFill>
          </p:spPr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DC4171A0-6F7C-C445-A8F4-79C8F5E64050}"/>
              </a:ext>
            </a:extLst>
          </p:cNvPr>
          <p:cNvGrpSpPr/>
          <p:nvPr/>
        </p:nvGrpSpPr>
        <p:grpSpPr>
          <a:xfrm>
            <a:off x="1706775" y="1504598"/>
            <a:ext cx="99441" cy="146961"/>
            <a:chOff x="0" y="0"/>
            <a:chExt cx="132588" cy="195948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19A2DF77-C084-738F-7D09-61C7F08A6A02}"/>
                </a:ext>
              </a:extLst>
            </p:cNvPr>
            <p:cNvSpPr/>
            <p:nvPr/>
          </p:nvSpPr>
          <p:spPr>
            <a:xfrm>
              <a:off x="0" y="0"/>
              <a:ext cx="132588" cy="195961"/>
            </a:xfrm>
            <a:custGeom>
              <a:avLst/>
              <a:gdLst/>
              <a:ahLst/>
              <a:cxnLst/>
              <a:rect l="l" t="t" r="r" b="b"/>
              <a:pathLst>
                <a:path w="132588" h="195961">
                  <a:moveTo>
                    <a:pt x="0" y="0"/>
                  </a:moveTo>
                  <a:lnTo>
                    <a:pt x="132588" y="0"/>
                  </a:lnTo>
                  <a:lnTo>
                    <a:pt x="132588" y="195961"/>
                  </a:lnTo>
                  <a:lnTo>
                    <a:pt x="0" y="195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 l="-1724" r="-1733" b="6"/>
              </a:stretch>
            </a:blipFill>
          </p:spPr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FE413D7E-8223-915C-8A91-7966C473BC6D}"/>
              </a:ext>
            </a:extLst>
          </p:cNvPr>
          <p:cNvGrpSpPr/>
          <p:nvPr/>
        </p:nvGrpSpPr>
        <p:grpSpPr>
          <a:xfrm>
            <a:off x="1823961" y="1504598"/>
            <a:ext cx="94326" cy="146961"/>
            <a:chOff x="0" y="0"/>
            <a:chExt cx="125768" cy="195948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F3AB9693-774B-99F6-72F6-3A9CD9FB1D30}"/>
                </a:ext>
              </a:extLst>
            </p:cNvPr>
            <p:cNvSpPr/>
            <p:nvPr/>
          </p:nvSpPr>
          <p:spPr>
            <a:xfrm>
              <a:off x="0" y="0"/>
              <a:ext cx="125730" cy="195961"/>
            </a:xfrm>
            <a:custGeom>
              <a:avLst/>
              <a:gdLst/>
              <a:ahLst/>
              <a:cxnLst/>
              <a:rect l="l" t="t" r="r" b="b"/>
              <a:pathLst>
                <a:path w="125730" h="195961">
                  <a:moveTo>
                    <a:pt x="0" y="0"/>
                  </a:moveTo>
                  <a:lnTo>
                    <a:pt x="125730" y="0"/>
                  </a:lnTo>
                  <a:lnTo>
                    <a:pt x="125730" y="195961"/>
                  </a:lnTo>
                  <a:lnTo>
                    <a:pt x="0" y="195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/>
              <a:stretch>
                <a:fillRect l="-1939" r="-1959" b="6"/>
              </a:stretch>
            </a:blipFill>
          </p:spPr>
        </p:sp>
      </p:grpSp>
      <p:grpSp>
        <p:nvGrpSpPr>
          <p:cNvPr id="39" name="Group 39">
            <a:extLst>
              <a:ext uri="{FF2B5EF4-FFF2-40B4-BE49-F238E27FC236}">
                <a16:creationId xmlns:a16="http://schemas.microsoft.com/office/drawing/2014/main" id="{13521F6B-EE55-62D6-E422-7E9BE1307318}"/>
              </a:ext>
            </a:extLst>
          </p:cNvPr>
          <p:cNvGrpSpPr/>
          <p:nvPr/>
        </p:nvGrpSpPr>
        <p:grpSpPr>
          <a:xfrm>
            <a:off x="14945011" y="122911"/>
            <a:ext cx="3927272" cy="1647292"/>
            <a:chOff x="0" y="0"/>
            <a:chExt cx="5236362" cy="2196389"/>
          </a:xfrm>
        </p:grpSpPr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9E367E80-9A3B-284C-B4C7-9C24AF3C23E4}"/>
                </a:ext>
              </a:extLst>
            </p:cNvPr>
            <p:cNvSpPr/>
            <p:nvPr/>
          </p:nvSpPr>
          <p:spPr>
            <a:xfrm>
              <a:off x="0" y="0"/>
              <a:ext cx="5236337" cy="2196338"/>
            </a:xfrm>
            <a:custGeom>
              <a:avLst/>
              <a:gdLst/>
              <a:ahLst/>
              <a:cxnLst/>
              <a:rect l="l" t="t" r="r" b="b"/>
              <a:pathLst>
                <a:path w="5236337" h="2196338">
                  <a:moveTo>
                    <a:pt x="0" y="0"/>
                  </a:moveTo>
                  <a:lnTo>
                    <a:pt x="5236337" y="0"/>
                  </a:lnTo>
                  <a:lnTo>
                    <a:pt x="5236337" y="2196338"/>
                  </a:lnTo>
                  <a:lnTo>
                    <a:pt x="0" y="2196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/>
              <a:stretch>
                <a:fillRect b="-3"/>
              </a:stretch>
            </a:blipFill>
          </p:spPr>
        </p:sp>
      </p:grpSp>
      <p:grpSp>
        <p:nvGrpSpPr>
          <p:cNvPr id="41" name="Group 41">
            <a:extLst>
              <a:ext uri="{FF2B5EF4-FFF2-40B4-BE49-F238E27FC236}">
                <a16:creationId xmlns:a16="http://schemas.microsoft.com/office/drawing/2014/main" id="{33B0FBF1-6D3D-955C-6E3B-A9C1B18C217F}"/>
              </a:ext>
            </a:extLst>
          </p:cNvPr>
          <p:cNvGrpSpPr/>
          <p:nvPr/>
        </p:nvGrpSpPr>
        <p:grpSpPr>
          <a:xfrm>
            <a:off x="5122589" y="2038466"/>
            <a:ext cx="13749673" cy="965206"/>
            <a:chOff x="0" y="0"/>
            <a:chExt cx="29924285" cy="10337147"/>
          </a:xfrm>
        </p:grpSpPr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4CB5B3BB-55CA-8560-6732-8FBE00680585}"/>
                </a:ext>
              </a:extLst>
            </p:cNvPr>
            <p:cNvSpPr/>
            <p:nvPr/>
          </p:nvSpPr>
          <p:spPr>
            <a:xfrm>
              <a:off x="0" y="10244188"/>
              <a:ext cx="29924283" cy="92959"/>
            </a:xfrm>
            <a:custGeom>
              <a:avLst/>
              <a:gdLst/>
              <a:ahLst/>
              <a:cxnLst/>
              <a:rect l="l" t="t" r="r" b="b"/>
              <a:pathLst>
                <a:path w="29924285" h="92957">
                  <a:moveTo>
                    <a:pt x="29924285" y="0"/>
                  </a:moveTo>
                  <a:lnTo>
                    <a:pt x="0" y="0"/>
                  </a:lnTo>
                  <a:lnTo>
                    <a:pt x="0" y="92957"/>
                  </a:lnTo>
                  <a:lnTo>
                    <a:pt x="29924285" y="92957"/>
                  </a:lnTo>
                  <a:lnTo>
                    <a:pt x="29924285" y="0"/>
                  </a:lnTo>
                  <a:close/>
                </a:path>
              </a:pathLst>
            </a:custGeom>
            <a:solidFill>
              <a:srgbClr val="3B50A2"/>
            </a:solidFill>
          </p:spPr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92CBCBAE-9418-5199-E19F-35B07A760815}"/>
                </a:ext>
              </a:extLst>
            </p:cNvPr>
            <p:cNvSpPr/>
            <p:nvPr/>
          </p:nvSpPr>
          <p:spPr>
            <a:xfrm>
              <a:off x="0" y="0"/>
              <a:ext cx="29924285" cy="92957"/>
            </a:xfrm>
            <a:custGeom>
              <a:avLst/>
              <a:gdLst/>
              <a:ahLst/>
              <a:cxnLst/>
              <a:rect l="l" t="t" r="r" b="b"/>
              <a:pathLst>
                <a:path w="29924285" h="92957">
                  <a:moveTo>
                    <a:pt x="29924285" y="0"/>
                  </a:moveTo>
                  <a:lnTo>
                    <a:pt x="0" y="0"/>
                  </a:lnTo>
                  <a:lnTo>
                    <a:pt x="0" y="92957"/>
                  </a:lnTo>
                  <a:lnTo>
                    <a:pt x="29924285" y="92957"/>
                  </a:lnTo>
                  <a:lnTo>
                    <a:pt x="29924285" y="0"/>
                  </a:lnTo>
                  <a:close/>
                </a:path>
              </a:pathLst>
            </a:custGeom>
            <a:solidFill>
              <a:srgbClr val="3B50A2"/>
            </a:solidFill>
          </p:spPr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B8A3845-47D4-ECD8-8BEA-BAAD245AC7E3}"/>
              </a:ext>
            </a:extLst>
          </p:cNvPr>
          <p:cNvGrpSpPr/>
          <p:nvPr/>
        </p:nvGrpSpPr>
        <p:grpSpPr>
          <a:xfrm>
            <a:off x="-3867977" y="2733281"/>
            <a:ext cx="8585323" cy="8295155"/>
            <a:chOff x="893568" y="2196788"/>
            <a:chExt cx="9248362" cy="7057239"/>
          </a:xfrm>
        </p:grpSpPr>
        <p:sp>
          <p:nvSpPr>
            <p:cNvPr id="60" name="Arc 59">
              <a:extLst>
                <a:ext uri="{FF2B5EF4-FFF2-40B4-BE49-F238E27FC236}">
                  <a16:creationId xmlns:a16="http://schemas.microsoft.com/office/drawing/2014/main" id="{6F7F39C3-906E-E932-ADC2-C91E7A66B713}"/>
                </a:ext>
              </a:extLst>
            </p:cNvPr>
            <p:cNvSpPr/>
            <p:nvPr/>
          </p:nvSpPr>
          <p:spPr>
            <a:xfrm>
              <a:off x="893568" y="2196788"/>
              <a:ext cx="9248362" cy="7057239"/>
            </a:xfrm>
            <a:prstGeom prst="arc">
              <a:avLst>
                <a:gd name="adj1" fmla="val 16200000"/>
                <a:gd name="adj2" fmla="val 16197191"/>
              </a:avLst>
            </a:prstGeom>
            <a:solidFill>
              <a:srgbClr val="076464"/>
            </a:solidFill>
            <a:ln>
              <a:solidFill>
                <a:srgbClr val="0764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81F8C53-8123-3991-14F4-EA10FDB31A4C}"/>
                </a:ext>
              </a:extLst>
            </p:cNvPr>
            <p:cNvCxnSpPr>
              <a:cxnSpLocks/>
              <a:stCxn id="60" idx="2"/>
            </p:cNvCxnSpPr>
            <p:nvPr/>
          </p:nvCxnSpPr>
          <p:spPr>
            <a:xfrm>
              <a:off x="5514866" y="2196789"/>
              <a:ext cx="47734" cy="3410261"/>
            </a:xfrm>
            <a:prstGeom prst="line">
              <a:avLst/>
            </a:prstGeom>
            <a:ln w="76200">
              <a:solidFill>
                <a:srgbClr val="0764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8">
            <a:extLst>
              <a:ext uri="{FF2B5EF4-FFF2-40B4-BE49-F238E27FC236}">
                <a16:creationId xmlns:a16="http://schemas.microsoft.com/office/drawing/2014/main" id="{F2926913-2E7E-42BF-9171-2E3F3FDB93FB}"/>
              </a:ext>
            </a:extLst>
          </p:cNvPr>
          <p:cNvSpPr txBox="1"/>
          <p:nvPr/>
        </p:nvSpPr>
        <p:spPr>
          <a:xfrm>
            <a:off x="5433146" y="950614"/>
            <a:ext cx="5532758" cy="890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99"/>
              </a:lnSpc>
            </a:pPr>
            <a:r>
              <a:rPr lang="en-US" sz="5749" spc="-619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ED CONCLAVE 2026</a:t>
            </a:r>
          </a:p>
        </p:txBody>
      </p:sp>
      <p:sp>
        <p:nvSpPr>
          <p:cNvPr id="49" name="TextBox 49">
            <a:extLst>
              <a:ext uri="{FF2B5EF4-FFF2-40B4-BE49-F238E27FC236}">
                <a16:creationId xmlns:a16="http://schemas.microsoft.com/office/drawing/2014/main" id="{928C3C10-8796-88E5-C64F-5A22BA4D0A59}"/>
              </a:ext>
            </a:extLst>
          </p:cNvPr>
          <p:cNvSpPr txBox="1"/>
          <p:nvPr/>
        </p:nvSpPr>
        <p:spPr>
          <a:xfrm>
            <a:off x="356045" y="1675828"/>
            <a:ext cx="1565910" cy="150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80"/>
              </a:lnSpc>
            </a:pPr>
            <a:r>
              <a:rPr lang="en-US" sz="900" spc="-1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ENDLESS EMPOWERMENT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740A470-BB58-D526-9E0D-95AD12347780}"/>
              </a:ext>
            </a:extLst>
          </p:cNvPr>
          <p:cNvSpPr/>
          <p:nvPr/>
        </p:nvSpPr>
        <p:spPr>
          <a:xfrm>
            <a:off x="0" y="2178050"/>
            <a:ext cx="18516600" cy="714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2D0277C-4A49-CE46-3C32-35284E0BBC98}"/>
              </a:ext>
            </a:extLst>
          </p:cNvPr>
          <p:cNvSpPr txBox="1"/>
          <p:nvPr/>
        </p:nvSpPr>
        <p:spPr>
          <a:xfrm>
            <a:off x="5298897" y="2178050"/>
            <a:ext cx="140025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76464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How AI Is Used in Education Today?</a:t>
            </a:r>
            <a:endParaRPr lang="en-IN" sz="6000" dirty="0">
              <a:solidFill>
                <a:srgbClr val="076464"/>
              </a:solidFill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0B7D6D08-D31D-663A-4991-8D140EF37ECB}"/>
              </a:ext>
            </a:extLst>
          </p:cNvPr>
          <p:cNvPicPr>
            <a:picLocks noChangeAspect="1"/>
          </p:cNvPicPr>
          <p:nvPr/>
        </p:nvPicPr>
        <p:blipFill>
          <a:blip r:embed="rId26">
            <a:grayscl/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9483" b="89943" l="7190" r="91176">
                        <a14:foregroundMark x1="7516" y1="10920" x2="7516" y2="10920"/>
                        <a14:foregroundMark x1="23203" y1="23851" x2="23203" y2="23851"/>
                        <a14:foregroundMark x1="22876" y1="72989" x2="22876" y2="72989"/>
                        <a14:foregroundMark x1="91176" y1="31897" x2="91176" y2="31897"/>
                        <a14:foregroundMark x1="90850" y1="26437" x2="90850" y2="264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1932" y="7969250"/>
            <a:ext cx="1169912" cy="1330488"/>
          </a:xfrm>
          <a:prstGeom prst="rect">
            <a:avLst/>
          </a:prstGeom>
        </p:spPr>
      </p:pic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F654C36-E821-5F50-D542-874D3C027AFA}"/>
              </a:ext>
            </a:extLst>
          </p:cNvPr>
          <p:cNvGrpSpPr/>
          <p:nvPr/>
        </p:nvGrpSpPr>
        <p:grpSpPr>
          <a:xfrm>
            <a:off x="-1783247" y="4833524"/>
            <a:ext cx="4372129" cy="4200310"/>
            <a:chOff x="893568" y="2196788"/>
            <a:chExt cx="9248362" cy="7057239"/>
          </a:xfrm>
          <a:solidFill>
            <a:srgbClr val="71CBCD"/>
          </a:solidFill>
        </p:grpSpPr>
        <p:sp>
          <p:nvSpPr>
            <p:cNvPr id="119" name="Arc 118">
              <a:extLst>
                <a:ext uri="{FF2B5EF4-FFF2-40B4-BE49-F238E27FC236}">
                  <a16:creationId xmlns:a16="http://schemas.microsoft.com/office/drawing/2014/main" id="{DC049AEF-9ABC-9927-77F6-683B7D93B8BD}"/>
                </a:ext>
              </a:extLst>
            </p:cNvPr>
            <p:cNvSpPr/>
            <p:nvPr/>
          </p:nvSpPr>
          <p:spPr>
            <a:xfrm>
              <a:off x="893568" y="2196788"/>
              <a:ext cx="9248362" cy="7057239"/>
            </a:xfrm>
            <a:prstGeom prst="arc">
              <a:avLst>
                <a:gd name="adj1" fmla="val 16200000"/>
                <a:gd name="adj2" fmla="val 16197191"/>
              </a:avLst>
            </a:prstGeom>
            <a:grpFill/>
            <a:ln>
              <a:solidFill>
                <a:srgbClr val="71CB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8D6BF767-9C80-928B-0565-02303CE07CF3}"/>
                </a:ext>
              </a:extLst>
            </p:cNvPr>
            <p:cNvCxnSpPr>
              <a:cxnSpLocks/>
              <a:stCxn id="119" idx="2"/>
            </p:cNvCxnSpPr>
            <p:nvPr/>
          </p:nvCxnSpPr>
          <p:spPr>
            <a:xfrm>
              <a:off x="5514866" y="2196789"/>
              <a:ext cx="47734" cy="3410261"/>
            </a:xfrm>
            <a:prstGeom prst="line">
              <a:avLst/>
            </a:prstGeom>
            <a:grpFill/>
            <a:ln w="76200">
              <a:solidFill>
                <a:srgbClr val="71CB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Oval 125">
            <a:extLst>
              <a:ext uri="{FF2B5EF4-FFF2-40B4-BE49-F238E27FC236}">
                <a16:creationId xmlns:a16="http://schemas.microsoft.com/office/drawing/2014/main" id="{7DD05677-BC92-E664-4BA4-83B556486737}"/>
              </a:ext>
            </a:extLst>
          </p:cNvPr>
          <p:cNvSpPr/>
          <p:nvPr/>
        </p:nvSpPr>
        <p:spPr>
          <a:xfrm>
            <a:off x="2987653" y="4126111"/>
            <a:ext cx="2223263" cy="2087003"/>
          </a:xfrm>
          <a:prstGeom prst="ellipse">
            <a:avLst/>
          </a:prstGeom>
          <a:solidFill>
            <a:srgbClr val="054443"/>
          </a:solidFill>
          <a:ln w="76200">
            <a:solidFill>
              <a:srgbClr val="71CBC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9" name="Graphic 128" descr="Bullseye">
            <a:extLst>
              <a:ext uri="{FF2B5EF4-FFF2-40B4-BE49-F238E27FC236}">
                <a16:creationId xmlns:a16="http://schemas.microsoft.com/office/drawing/2014/main" id="{E01CCEA7-C3EC-A84F-D428-D0FD392D068A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941940" y="6498071"/>
            <a:ext cx="1017429" cy="1017429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BB0F10EE-B7F1-4A73-9549-E4FDE72E401E}"/>
              </a:ext>
            </a:extLst>
          </p:cNvPr>
          <p:cNvPicPr>
            <a:picLocks noChangeAspect="1"/>
          </p:cNvPicPr>
          <p:nvPr/>
        </p:nvPicPr>
        <p:blipFill>
          <a:blip r:embed="rId30">
            <a:grayscl/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9346" b="89720" l="8455" r="89796">
                        <a14:foregroundMark x1="45190" y1="9657" x2="45190" y2="9657"/>
                        <a14:foregroundMark x1="32653" y1="37383" x2="32653" y2="37383"/>
                        <a14:foregroundMark x1="55394" y1="36137" x2="55394" y2="36137"/>
                        <a14:foregroundMark x1="81633" y1="33956" x2="81633" y2="33956"/>
                        <a14:foregroundMark x1="8455" y1="31776" x2="8455" y2="317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2978" y="3578392"/>
            <a:ext cx="1434901" cy="1342866"/>
          </a:xfrm>
          <a:prstGeom prst="rect">
            <a:avLst/>
          </a:prstGeom>
        </p:spPr>
      </p:pic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FD549C91-55C2-84B7-3903-E08A58A33EDC}"/>
              </a:ext>
            </a:extLst>
          </p:cNvPr>
          <p:cNvSpPr/>
          <p:nvPr/>
        </p:nvSpPr>
        <p:spPr>
          <a:xfrm>
            <a:off x="6898250" y="4535232"/>
            <a:ext cx="14589303" cy="2216350"/>
          </a:xfrm>
          <a:prstGeom prst="roundRect">
            <a:avLst>
              <a:gd name="adj" fmla="val 5812"/>
            </a:avLst>
          </a:prstGeom>
          <a:noFill/>
          <a:ln>
            <a:solidFill>
              <a:srgbClr val="FFC90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F4C520AF-F7E3-826B-04FC-1BA70E8A5DB4}"/>
              </a:ext>
            </a:extLst>
          </p:cNvPr>
          <p:cNvSpPr/>
          <p:nvPr/>
        </p:nvSpPr>
        <p:spPr>
          <a:xfrm>
            <a:off x="5226595" y="4913884"/>
            <a:ext cx="1472060" cy="139003"/>
          </a:xfrm>
          <a:prstGeom prst="roundRect">
            <a:avLst/>
          </a:prstGeom>
          <a:solidFill>
            <a:srgbClr val="FFCC03"/>
          </a:solidFill>
          <a:ln>
            <a:solidFill>
              <a:srgbClr val="FFC90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D23F2DCA-E022-27FB-460B-01676C39914A}"/>
              </a:ext>
            </a:extLst>
          </p:cNvPr>
          <p:cNvSpPr txBox="1"/>
          <p:nvPr/>
        </p:nvSpPr>
        <p:spPr>
          <a:xfrm>
            <a:off x="6975524" y="4641771"/>
            <a:ext cx="108552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60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Personalized Learning Apps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B2675C7-14F4-3C39-DB5E-D25FD689147D}"/>
              </a:ext>
            </a:extLst>
          </p:cNvPr>
          <p:cNvSpPr txBox="1"/>
          <p:nvPr/>
        </p:nvSpPr>
        <p:spPr>
          <a:xfrm>
            <a:off x="4572000" y="55308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86317EB1-BBD8-B908-7DB1-082E05ACD5BB}"/>
              </a:ext>
            </a:extLst>
          </p:cNvPr>
          <p:cNvSpPr txBox="1"/>
          <p:nvPr/>
        </p:nvSpPr>
        <p:spPr>
          <a:xfrm>
            <a:off x="19062032" y="4555989"/>
            <a:ext cx="138459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4000" dirty="0">
                <a:latin typeface="Poppins Light" panose="00000400000000000000" pitchFamily="50" charset="0"/>
                <a:cs typeface="Poppins Light" panose="00000400000000000000" pitchFamily="50" charset="0"/>
              </a:rPr>
              <a:t>Virtual assistants that answer questions, explain topics.</a:t>
            </a: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4D282B7F-CEC6-9C76-3358-0C2A31965B94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10000" b="90000" l="10000" r="90000">
                        <a14:foregroundMark x1="37676" y1="30952" x2="37676" y2="30952"/>
                        <a14:foregroundMark x1="32746" y1="34226" x2="32746" y2="34226"/>
                        <a14:foregroundMark x1="42254" y1="80952" x2="42254" y2="80952"/>
                        <a14:foregroundMark x1="78521" y1="89881" x2="78521" y2="89881"/>
                        <a14:foregroundMark x1="25000" y1="50595" x2="25000" y2="50595"/>
                        <a14:foregroundMark x1="26761" y1="46131" x2="26761" y2="46131"/>
                        <a14:foregroundMark x1="33099" y1="42262" x2="33099" y2="42262"/>
                        <a14:foregroundMark x1="33451" y1="38393" x2="33451" y2="38393"/>
                        <a14:foregroundMark x1="55282" y1="38988" x2="55282" y2="38988"/>
                        <a14:foregroundMark x1="58099" y1="42857" x2="58099" y2="42857"/>
                        <a14:foregroundMark x1="61620" y1="34226" x2="61620" y2="34226"/>
                        <a14:foregroundMark x1="63732" y1="30357" x2="63732" y2="303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1705" y="4323689"/>
            <a:ext cx="1434901" cy="169763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E58641C0-6192-CF6D-162B-CD6FF73F4040}"/>
              </a:ext>
            </a:extLst>
          </p:cNvPr>
          <p:cNvSpPr txBox="1"/>
          <p:nvPr/>
        </p:nvSpPr>
        <p:spPr>
          <a:xfrm>
            <a:off x="19316710" y="3770679"/>
            <a:ext cx="99447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60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AI Tutors &amp; Chatbots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F8521BA-6F71-9782-A26D-C784F5768B7C}"/>
              </a:ext>
            </a:extLst>
          </p:cNvPr>
          <p:cNvSpPr txBox="1"/>
          <p:nvPr/>
        </p:nvSpPr>
        <p:spPr>
          <a:xfrm>
            <a:off x="6937636" y="5428143"/>
            <a:ext cx="121227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40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Apps that adjust lessons, quizzes based on each student’s learning style.</a:t>
            </a:r>
          </a:p>
        </p:txBody>
      </p:sp>
    </p:spTree>
    <p:extLst>
      <p:ext uri="{BB962C8B-B14F-4D97-AF65-F5344CB8AC3E}">
        <p14:creationId xmlns:p14="http://schemas.microsoft.com/office/powerpoint/2010/main" val="511244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570ED-1068-5BD2-8CC5-DDEAFC220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8FE218D-8036-F849-9665-D24F837C7D98}"/>
              </a:ext>
            </a:extLst>
          </p:cNvPr>
          <p:cNvGrpSpPr/>
          <p:nvPr/>
        </p:nvGrpSpPr>
        <p:grpSpPr>
          <a:xfrm>
            <a:off x="-10160" y="1650177"/>
            <a:ext cx="19050000" cy="8661883"/>
            <a:chOff x="0" y="0"/>
            <a:chExt cx="25400000" cy="1154917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2C73FFD-DD7C-982D-A23D-0D48F9278D25}"/>
                </a:ext>
              </a:extLst>
            </p:cNvPr>
            <p:cNvSpPr/>
            <p:nvPr/>
          </p:nvSpPr>
          <p:spPr>
            <a:xfrm>
              <a:off x="0" y="0"/>
              <a:ext cx="25400000" cy="11548490"/>
            </a:xfrm>
            <a:custGeom>
              <a:avLst/>
              <a:gdLst/>
              <a:ahLst/>
              <a:cxnLst/>
              <a:rect l="l" t="t" r="r" b="b"/>
              <a:pathLst>
                <a:path w="25400000" h="11548490">
                  <a:moveTo>
                    <a:pt x="25400000" y="0"/>
                  </a:moveTo>
                  <a:lnTo>
                    <a:pt x="0" y="0"/>
                  </a:lnTo>
                  <a:lnTo>
                    <a:pt x="0" y="11548490"/>
                  </a:lnTo>
                  <a:lnTo>
                    <a:pt x="25400000" y="11548490"/>
                  </a:lnTo>
                  <a:lnTo>
                    <a:pt x="25400000" y="0"/>
                  </a:lnTo>
                  <a:close/>
                </a:path>
              </a:pathLst>
            </a:custGeom>
            <a:solidFill>
              <a:srgbClr val="71CBC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N" dirty="0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07F14189-0C34-D0C3-9A25-D64CE7D0A4B7}"/>
              </a:ext>
            </a:extLst>
          </p:cNvPr>
          <p:cNvGrpSpPr/>
          <p:nvPr/>
        </p:nvGrpSpPr>
        <p:grpSpPr>
          <a:xfrm>
            <a:off x="5120545" y="1884455"/>
            <a:ext cx="13777055" cy="1217289"/>
            <a:chOff x="0" y="0"/>
            <a:chExt cx="25400000" cy="748564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18E0EF5-A84C-5737-F4E2-6882BCA72047}"/>
                </a:ext>
              </a:extLst>
            </p:cNvPr>
            <p:cNvSpPr/>
            <p:nvPr/>
          </p:nvSpPr>
          <p:spPr>
            <a:xfrm>
              <a:off x="0" y="0"/>
              <a:ext cx="25400000" cy="7485648"/>
            </a:xfrm>
            <a:custGeom>
              <a:avLst/>
              <a:gdLst/>
              <a:ahLst/>
              <a:cxnLst/>
              <a:rect l="l" t="t" r="r" b="b"/>
              <a:pathLst>
                <a:path w="25400000" h="9329182">
                  <a:moveTo>
                    <a:pt x="24799754" y="0"/>
                  </a:moveTo>
                  <a:lnTo>
                    <a:pt x="600245" y="0"/>
                  </a:lnTo>
                  <a:cubicBezTo>
                    <a:pt x="441050" y="0"/>
                    <a:pt x="288376" y="63240"/>
                    <a:pt x="175808" y="175808"/>
                  </a:cubicBezTo>
                  <a:cubicBezTo>
                    <a:pt x="63240" y="288376"/>
                    <a:pt x="0" y="441050"/>
                    <a:pt x="0" y="600245"/>
                  </a:cubicBezTo>
                  <a:lnTo>
                    <a:pt x="0" y="8728936"/>
                  </a:lnTo>
                  <a:cubicBezTo>
                    <a:pt x="0" y="9060443"/>
                    <a:pt x="268739" y="9329182"/>
                    <a:pt x="600245" y="9329182"/>
                  </a:cubicBezTo>
                  <a:lnTo>
                    <a:pt x="24799754" y="9329182"/>
                  </a:lnTo>
                  <a:cubicBezTo>
                    <a:pt x="24958949" y="9329182"/>
                    <a:pt x="25111624" y="9265941"/>
                    <a:pt x="25224192" y="9153374"/>
                  </a:cubicBezTo>
                  <a:cubicBezTo>
                    <a:pt x="25336760" y="9040806"/>
                    <a:pt x="25400000" y="8888131"/>
                    <a:pt x="25400000" y="8728936"/>
                  </a:cubicBezTo>
                  <a:lnTo>
                    <a:pt x="25400000" y="600245"/>
                  </a:lnTo>
                  <a:cubicBezTo>
                    <a:pt x="25400000" y="441050"/>
                    <a:pt x="25336760" y="288376"/>
                    <a:pt x="25224192" y="175808"/>
                  </a:cubicBezTo>
                  <a:cubicBezTo>
                    <a:pt x="25111624" y="63240"/>
                    <a:pt x="24958949" y="0"/>
                    <a:pt x="24799754" y="0"/>
                  </a:cubicBezTo>
                  <a:close/>
                </a:path>
              </a:pathLst>
            </a:custGeom>
            <a:solidFill>
              <a:srgbClr val="FFCC03"/>
            </a:solidFill>
            <a:ln w="66675" cap="rnd">
              <a:solidFill>
                <a:srgbClr val="FFCC03"/>
              </a:solidFill>
              <a:prstDash val="solid"/>
              <a:round/>
            </a:ln>
          </p:spPr>
          <p:txBody>
            <a:bodyPr/>
            <a:lstStyle/>
            <a:p>
              <a:endParaRPr lang="en-IN" dirty="0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F5979026-92AB-3CAD-4310-51FAC0E8620F}"/>
              </a:ext>
            </a:extLst>
          </p:cNvPr>
          <p:cNvGrpSpPr/>
          <p:nvPr/>
        </p:nvGrpSpPr>
        <p:grpSpPr>
          <a:xfrm>
            <a:off x="0" y="-10"/>
            <a:ext cx="19050000" cy="1917068"/>
            <a:chOff x="0" y="0"/>
            <a:chExt cx="25400000" cy="2556091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A18A2EC-89AD-8350-FECE-33963C211F1F}"/>
                </a:ext>
              </a:extLst>
            </p:cNvPr>
            <p:cNvSpPr/>
            <p:nvPr/>
          </p:nvSpPr>
          <p:spPr>
            <a:xfrm>
              <a:off x="0" y="0"/>
              <a:ext cx="25400000" cy="2555367"/>
            </a:xfrm>
            <a:custGeom>
              <a:avLst/>
              <a:gdLst/>
              <a:ahLst/>
              <a:cxnLst/>
              <a:rect l="l" t="t" r="r" b="b"/>
              <a:pathLst>
                <a:path w="25400000" h="2555367">
                  <a:moveTo>
                    <a:pt x="25400000" y="0"/>
                  </a:moveTo>
                  <a:lnTo>
                    <a:pt x="0" y="0"/>
                  </a:lnTo>
                  <a:lnTo>
                    <a:pt x="0" y="2555367"/>
                  </a:lnTo>
                  <a:lnTo>
                    <a:pt x="25400000" y="2555367"/>
                  </a:lnTo>
                  <a:lnTo>
                    <a:pt x="25400000" y="0"/>
                  </a:lnTo>
                  <a:close/>
                </a:path>
              </a:pathLst>
            </a:custGeom>
            <a:solidFill>
              <a:srgbClr val="047171"/>
            </a:solidFill>
          </p:spPr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8444DBE8-FAA7-3F4B-CA85-849C45AFA831}"/>
              </a:ext>
            </a:extLst>
          </p:cNvPr>
          <p:cNvSpPr/>
          <p:nvPr/>
        </p:nvSpPr>
        <p:spPr>
          <a:xfrm>
            <a:off x="5480637" y="325498"/>
            <a:ext cx="5437508" cy="608333"/>
          </a:xfrm>
          <a:custGeom>
            <a:avLst/>
            <a:gdLst/>
            <a:ahLst/>
            <a:cxnLst/>
            <a:rect l="l" t="t" r="r" b="b"/>
            <a:pathLst>
              <a:path w="5437508" h="608333">
                <a:moveTo>
                  <a:pt x="0" y="0"/>
                </a:moveTo>
                <a:lnTo>
                  <a:pt x="5437509" y="0"/>
                </a:lnTo>
                <a:lnTo>
                  <a:pt x="5437509" y="608333"/>
                </a:lnTo>
                <a:lnTo>
                  <a:pt x="0" y="6083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F9A1B618-269E-7359-6FAD-1850D30896AF}"/>
              </a:ext>
            </a:extLst>
          </p:cNvPr>
          <p:cNvGrpSpPr/>
          <p:nvPr/>
        </p:nvGrpSpPr>
        <p:grpSpPr>
          <a:xfrm>
            <a:off x="4363117" y="292979"/>
            <a:ext cx="757390" cy="1486472"/>
            <a:chOff x="0" y="0"/>
            <a:chExt cx="1009853" cy="1981962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FA241A5F-DD91-D820-EE89-5050B9EF9D7D}"/>
                </a:ext>
              </a:extLst>
            </p:cNvPr>
            <p:cNvSpPr/>
            <p:nvPr/>
          </p:nvSpPr>
          <p:spPr>
            <a:xfrm>
              <a:off x="0" y="0"/>
              <a:ext cx="1009904" cy="1981962"/>
            </a:xfrm>
            <a:custGeom>
              <a:avLst/>
              <a:gdLst/>
              <a:ahLst/>
              <a:cxnLst/>
              <a:rect l="l" t="t" r="r" b="b"/>
              <a:pathLst>
                <a:path w="1009904" h="1981962">
                  <a:moveTo>
                    <a:pt x="0" y="0"/>
                  </a:moveTo>
                  <a:lnTo>
                    <a:pt x="1009904" y="0"/>
                  </a:lnTo>
                  <a:lnTo>
                    <a:pt x="1009904" y="1981962"/>
                  </a:lnTo>
                  <a:lnTo>
                    <a:pt x="0" y="19819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" r="-5"/>
              </a:stretch>
            </a:blipFill>
          </p:spPr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BF586CD6-252C-502E-A3A8-583EC95526CA}"/>
              </a:ext>
            </a:extLst>
          </p:cNvPr>
          <p:cNvGrpSpPr/>
          <p:nvPr/>
        </p:nvGrpSpPr>
        <p:grpSpPr>
          <a:xfrm>
            <a:off x="11295917" y="166326"/>
            <a:ext cx="1419311" cy="1560452"/>
            <a:chOff x="0" y="0"/>
            <a:chExt cx="1892414" cy="2080603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D62820DC-CA5C-07DB-63F8-77A4084AC556}"/>
                </a:ext>
              </a:extLst>
            </p:cNvPr>
            <p:cNvSpPr/>
            <p:nvPr/>
          </p:nvSpPr>
          <p:spPr>
            <a:xfrm>
              <a:off x="0" y="0"/>
              <a:ext cx="1892427" cy="2080641"/>
            </a:xfrm>
            <a:custGeom>
              <a:avLst/>
              <a:gdLst/>
              <a:ahLst/>
              <a:cxnLst/>
              <a:rect l="l" t="t" r="r" b="b"/>
              <a:pathLst>
                <a:path w="1892427" h="2080641">
                  <a:moveTo>
                    <a:pt x="0" y="0"/>
                  </a:moveTo>
                  <a:lnTo>
                    <a:pt x="1892427" y="0"/>
                  </a:lnTo>
                  <a:lnTo>
                    <a:pt x="1892427" y="2080641"/>
                  </a:lnTo>
                  <a:lnTo>
                    <a:pt x="0" y="20806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1"/>
              </a:stretch>
            </a:blipFill>
          </p:spPr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347172C3-8251-3454-E16B-B4F564280351}"/>
              </a:ext>
            </a:extLst>
          </p:cNvPr>
          <p:cNvGrpSpPr/>
          <p:nvPr/>
        </p:nvGrpSpPr>
        <p:grpSpPr>
          <a:xfrm>
            <a:off x="570643" y="76514"/>
            <a:ext cx="1115416" cy="1324289"/>
            <a:chOff x="0" y="0"/>
            <a:chExt cx="1487221" cy="1765719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5C0020AD-04AA-66BF-3E65-B6CF30317057}"/>
                </a:ext>
              </a:extLst>
            </p:cNvPr>
            <p:cNvSpPr/>
            <p:nvPr/>
          </p:nvSpPr>
          <p:spPr>
            <a:xfrm>
              <a:off x="0" y="0"/>
              <a:ext cx="1487170" cy="1765681"/>
            </a:xfrm>
            <a:custGeom>
              <a:avLst/>
              <a:gdLst/>
              <a:ahLst/>
              <a:cxnLst/>
              <a:rect l="l" t="t" r="r" b="b"/>
              <a:pathLst>
                <a:path w="1487170" h="1765681">
                  <a:moveTo>
                    <a:pt x="0" y="0"/>
                  </a:moveTo>
                  <a:lnTo>
                    <a:pt x="1487170" y="0"/>
                  </a:lnTo>
                  <a:lnTo>
                    <a:pt x="1487170" y="1765681"/>
                  </a:lnTo>
                  <a:lnTo>
                    <a:pt x="0" y="17656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32" r="-3" b="-34"/>
              </a:stretch>
            </a:blipFill>
          </p:spPr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4D4D5C1F-4776-D69B-012F-308F8123716F}"/>
              </a:ext>
            </a:extLst>
          </p:cNvPr>
          <p:cNvGrpSpPr/>
          <p:nvPr/>
        </p:nvGrpSpPr>
        <p:grpSpPr>
          <a:xfrm>
            <a:off x="1491282" y="255375"/>
            <a:ext cx="215770" cy="673075"/>
            <a:chOff x="0" y="0"/>
            <a:chExt cx="287693" cy="897433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AB1BBB80-F3F6-B9A4-8577-396AB8727F7A}"/>
                </a:ext>
              </a:extLst>
            </p:cNvPr>
            <p:cNvSpPr/>
            <p:nvPr/>
          </p:nvSpPr>
          <p:spPr>
            <a:xfrm>
              <a:off x="0" y="0"/>
              <a:ext cx="287655" cy="897382"/>
            </a:xfrm>
            <a:custGeom>
              <a:avLst/>
              <a:gdLst/>
              <a:ahLst/>
              <a:cxnLst/>
              <a:rect l="l" t="t" r="r" b="b"/>
              <a:pathLst>
                <a:path w="287655" h="897382">
                  <a:moveTo>
                    <a:pt x="0" y="0"/>
                  </a:moveTo>
                  <a:lnTo>
                    <a:pt x="287655" y="0"/>
                  </a:lnTo>
                  <a:lnTo>
                    <a:pt x="287655" y="897382"/>
                  </a:lnTo>
                  <a:lnTo>
                    <a:pt x="0" y="8973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580" r="-13" b="-585"/>
              </a:stretch>
            </a:blipFill>
          </p:spPr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A8BA7F31-2C38-F7EB-1830-6B765C5E0E04}"/>
              </a:ext>
            </a:extLst>
          </p:cNvPr>
          <p:cNvGrpSpPr/>
          <p:nvPr/>
        </p:nvGrpSpPr>
        <p:grpSpPr>
          <a:xfrm>
            <a:off x="836990" y="88706"/>
            <a:ext cx="624697" cy="1320117"/>
            <a:chOff x="0" y="0"/>
            <a:chExt cx="832929" cy="1760156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45FE402B-06F8-22EE-A95B-780AFFFDC0C7}"/>
                </a:ext>
              </a:extLst>
            </p:cNvPr>
            <p:cNvSpPr/>
            <p:nvPr/>
          </p:nvSpPr>
          <p:spPr>
            <a:xfrm>
              <a:off x="0" y="0"/>
              <a:ext cx="832993" cy="1760093"/>
            </a:xfrm>
            <a:custGeom>
              <a:avLst/>
              <a:gdLst/>
              <a:ahLst/>
              <a:cxnLst/>
              <a:rect l="l" t="t" r="r" b="b"/>
              <a:pathLst>
                <a:path w="832993" h="1760093">
                  <a:moveTo>
                    <a:pt x="0" y="0"/>
                  </a:moveTo>
                  <a:lnTo>
                    <a:pt x="832993" y="0"/>
                  </a:lnTo>
                  <a:lnTo>
                    <a:pt x="832993" y="1760093"/>
                  </a:lnTo>
                  <a:lnTo>
                    <a:pt x="0" y="1760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31" r="7" b="-33"/>
              </a:stretch>
            </a:blipFill>
          </p:spPr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CE6AB2F4-CEA8-753C-CC58-E5233B4E266B}"/>
              </a:ext>
            </a:extLst>
          </p:cNvPr>
          <p:cNvGrpSpPr/>
          <p:nvPr/>
        </p:nvGrpSpPr>
        <p:grpSpPr>
          <a:xfrm>
            <a:off x="591655" y="397526"/>
            <a:ext cx="133969" cy="393668"/>
            <a:chOff x="0" y="0"/>
            <a:chExt cx="178626" cy="524891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91126259-CB74-C2EF-6992-BD5E8866C811}"/>
                </a:ext>
              </a:extLst>
            </p:cNvPr>
            <p:cNvSpPr/>
            <p:nvPr/>
          </p:nvSpPr>
          <p:spPr>
            <a:xfrm>
              <a:off x="0" y="0"/>
              <a:ext cx="178689" cy="524891"/>
            </a:xfrm>
            <a:custGeom>
              <a:avLst/>
              <a:gdLst/>
              <a:ahLst/>
              <a:cxnLst/>
              <a:rect l="l" t="t" r="r" b="b"/>
              <a:pathLst>
                <a:path w="178689" h="524891">
                  <a:moveTo>
                    <a:pt x="0" y="0"/>
                  </a:moveTo>
                  <a:lnTo>
                    <a:pt x="178689" y="0"/>
                  </a:lnTo>
                  <a:lnTo>
                    <a:pt x="178689" y="524891"/>
                  </a:lnTo>
                  <a:lnTo>
                    <a:pt x="0" y="524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440" r="35" b="-440"/>
              </a:stretch>
            </a:blipFill>
          </p:spPr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6B414A47-061C-57CB-C355-512337F865F6}"/>
              </a:ext>
            </a:extLst>
          </p:cNvPr>
          <p:cNvGrpSpPr/>
          <p:nvPr/>
        </p:nvGrpSpPr>
        <p:grpSpPr>
          <a:xfrm>
            <a:off x="755218" y="255375"/>
            <a:ext cx="52187" cy="287722"/>
            <a:chOff x="0" y="0"/>
            <a:chExt cx="69583" cy="383629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1A32CF05-D801-A0D9-8384-CDA496BD96D2}"/>
                </a:ext>
              </a:extLst>
            </p:cNvPr>
            <p:cNvSpPr/>
            <p:nvPr/>
          </p:nvSpPr>
          <p:spPr>
            <a:xfrm>
              <a:off x="0" y="0"/>
              <a:ext cx="69596" cy="383667"/>
            </a:xfrm>
            <a:custGeom>
              <a:avLst/>
              <a:gdLst/>
              <a:ahLst/>
              <a:cxnLst/>
              <a:rect l="l" t="t" r="r" b="b"/>
              <a:pathLst>
                <a:path w="69596" h="383667">
                  <a:moveTo>
                    <a:pt x="0" y="0"/>
                  </a:moveTo>
                  <a:lnTo>
                    <a:pt x="69596" y="0"/>
                  </a:lnTo>
                  <a:lnTo>
                    <a:pt x="69596" y="383667"/>
                  </a:lnTo>
                  <a:lnTo>
                    <a:pt x="0" y="383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287" r="18" b="-281"/>
              </a:stretch>
            </a:blipFill>
          </p:spPr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EB63CB05-ABC1-A93B-108E-5DE47A4BFDE5}"/>
              </a:ext>
            </a:extLst>
          </p:cNvPr>
          <p:cNvGrpSpPr/>
          <p:nvPr/>
        </p:nvGrpSpPr>
        <p:grpSpPr>
          <a:xfrm>
            <a:off x="755218" y="132826"/>
            <a:ext cx="215770" cy="795614"/>
            <a:chOff x="0" y="0"/>
            <a:chExt cx="287693" cy="1060818"/>
          </a:xfrm>
        </p:grpSpPr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3B02F3E2-613A-A3ED-FEC5-167D4B749B83}"/>
                </a:ext>
              </a:extLst>
            </p:cNvPr>
            <p:cNvSpPr/>
            <p:nvPr/>
          </p:nvSpPr>
          <p:spPr>
            <a:xfrm>
              <a:off x="0" y="0"/>
              <a:ext cx="287655" cy="1060831"/>
            </a:xfrm>
            <a:custGeom>
              <a:avLst/>
              <a:gdLst/>
              <a:ahLst/>
              <a:cxnLst/>
              <a:rect l="l" t="t" r="r" b="b"/>
              <a:pathLst>
                <a:path w="287655" h="1060831">
                  <a:moveTo>
                    <a:pt x="0" y="0"/>
                  </a:moveTo>
                  <a:lnTo>
                    <a:pt x="287655" y="0"/>
                  </a:lnTo>
                  <a:lnTo>
                    <a:pt x="287655" y="1060831"/>
                  </a:lnTo>
                  <a:lnTo>
                    <a:pt x="0" y="10608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323" r="-13" b="-322"/>
              </a:stretch>
            </a:blipFill>
          </p:spPr>
        </p:sp>
      </p:grpSp>
      <p:sp>
        <p:nvSpPr>
          <p:cNvPr id="25" name="Freeform 25">
            <a:extLst>
              <a:ext uri="{FF2B5EF4-FFF2-40B4-BE49-F238E27FC236}">
                <a16:creationId xmlns:a16="http://schemas.microsoft.com/office/drawing/2014/main" id="{40D87949-00A0-49F9-92B2-35D520004B22}"/>
              </a:ext>
            </a:extLst>
          </p:cNvPr>
          <p:cNvSpPr/>
          <p:nvPr/>
        </p:nvSpPr>
        <p:spPr>
          <a:xfrm>
            <a:off x="671474" y="84544"/>
            <a:ext cx="1035682" cy="1185548"/>
          </a:xfrm>
          <a:custGeom>
            <a:avLst/>
            <a:gdLst/>
            <a:ahLst/>
            <a:cxnLst/>
            <a:rect l="l" t="t" r="r" b="b"/>
            <a:pathLst>
              <a:path w="1035682" h="1185548">
                <a:moveTo>
                  <a:pt x="0" y="0"/>
                </a:moveTo>
                <a:lnTo>
                  <a:pt x="1035682" y="0"/>
                </a:lnTo>
                <a:lnTo>
                  <a:pt x="1035682" y="1185548"/>
                </a:lnTo>
                <a:lnTo>
                  <a:pt x="0" y="11855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DD6803D0-FF3A-D3D7-F698-72BF1633E0CB}"/>
              </a:ext>
            </a:extLst>
          </p:cNvPr>
          <p:cNvSpPr/>
          <p:nvPr/>
        </p:nvSpPr>
        <p:spPr>
          <a:xfrm>
            <a:off x="591645" y="330136"/>
            <a:ext cx="1033777" cy="1078868"/>
          </a:xfrm>
          <a:custGeom>
            <a:avLst/>
            <a:gdLst/>
            <a:ahLst/>
            <a:cxnLst/>
            <a:rect l="l" t="t" r="r" b="b"/>
            <a:pathLst>
              <a:path w="1033777" h="1078868">
                <a:moveTo>
                  <a:pt x="0" y="0"/>
                </a:moveTo>
                <a:lnTo>
                  <a:pt x="1033777" y="0"/>
                </a:lnTo>
                <a:lnTo>
                  <a:pt x="1033777" y="1078869"/>
                </a:lnTo>
                <a:lnTo>
                  <a:pt x="0" y="107886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3DF4B797-D82D-5DA9-B6B1-C6EC38265B4A}"/>
              </a:ext>
            </a:extLst>
          </p:cNvPr>
          <p:cNvSpPr/>
          <p:nvPr/>
        </p:nvSpPr>
        <p:spPr>
          <a:xfrm>
            <a:off x="835038" y="539344"/>
            <a:ext cx="140332" cy="130178"/>
          </a:xfrm>
          <a:custGeom>
            <a:avLst/>
            <a:gdLst/>
            <a:ahLst/>
            <a:cxnLst/>
            <a:rect l="l" t="t" r="r" b="b"/>
            <a:pathLst>
              <a:path w="140332" h="130178">
                <a:moveTo>
                  <a:pt x="0" y="0"/>
                </a:moveTo>
                <a:lnTo>
                  <a:pt x="140332" y="0"/>
                </a:lnTo>
                <a:lnTo>
                  <a:pt x="140332" y="130178"/>
                </a:lnTo>
                <a:lnTo>
                  <a:pt x="0" y="13017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73EDD866-310D-1022-9681-7DE5E37508D8}"/>
              </a:ext>
            </a:extLst>
          </p:cNvPr>
          <p:cNvSpPr/>
          <p:nvPr/>
        </p:nvSpPr>
        <p:spPr>
          <a:xfrm>
            <a:off x="359407" y="1498521"/>
            <a:ext cx="1546222" cy="147952"/>
          </a:xfrm>
          <a:custGeom>
            <a:avLst/>
            <a:gdLst/>
            <a:ahLst/>
            <a:cxnLst/>
            <a:rect l="l" t="t" r="r" b="b"/>
            <a:pathLst>
              <a:path w="1546222" h="147952">
                <a:moveTo>
                  <a:pt x="0" y="0"/>
                </a:moveTo>
                <a:lnTo>
                  <a:pt x="1546222" y="0"/>
                </a:lnTo>
                <a:lnTo>
                  <a:pt x="1546222" y="147951"/>
                </a:lnTo>
                <a:lnTo>
                  <a:pt x="0" y="14795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>
            <a:extLst>
              <a:ext uri="{FF2B5EF4-FFF2-40B4-BE49-F238E27FC236}">
                <a16:creationId xmlns:a16="http://schemas.microsoft.com/office/drawing/2014/main" id="{9104BBCF-4446-083C-2E2D-791730966867}"/>
              </a:ext>
            </a:extLst>
          </p:cNvPr>
          <p:cNvGrpSpPr/>
          <p:nvPr/>
        </p:nvGrpSpPr>
        <p:grpSpPr>
          <a:xfrm>
            <a:off x="372275" y="1504598"/>
            <a:ext cx="606314" cy="147790"/>
            <a:chOff x="0" y="0"/>
            <a:chExt cx="808418" cy="197053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6139DFBD-AD5F-648A-8799-69097E2B435E}"/>
                </a:ext>
              </a:extLst>
            </p:cNvPr>
            <p:cNvSpPr/>
            <p:nvPr/>
          </p:nvSpPr>
          <p:spPr>
            <a:xfrm>
              <a:off x="0" y="0"/>
              <a:ext cx="808355" cy="197104"/>
            </a:xfrm>
            <a:custGeom>
              <a:avLst/>
              <a:gdLst/>
              <a:ahLst/>
              <a:cxnLst/>
              <a:rect l="l" t="t" r="r" b="b"/>
              <a:pathLst>
                <a:path w="808355" h="197104">
                  <a:moveTo>
                    <a:pt x="0" y="0"/>
                  </a:moveTo>
                  <a:lnTo>
                    <a:pt x="808355" y="0"/>
                  </a:lnTo>
                  <a:lnTo>
                    <a:pt x="808355" y="197104"/>
                  </a:lnTo>
                  <a:lnTo>
                    <a:pt x="0" y="197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 t="-70" r="-7" b="-45"/>
              </a:stretch>
            </a:blipFill>
          </p:spPr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64B74A91-C998-045E-6B3F-5894AF3C3912}"/>
              </a:ext>
            </a:extLst>
          </p:cNvPr>
          <p:cNvGrpSpPr/>
          <p:nvPr/>
        </p:nvGrpSpPr>
        <p:grpSpPr>
          <a:xfrm>
            <a:off x="1078240" y="1504598"/>
            <a:ext cx="465363" cy="147237"/>
            <a:chOff x="0" y="0"/>
            <a:chExt cx="620484" cy="196317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B6FD2E64-A42B-67BA-F6B4-C2831C2AD4F2}"/>
                </a:ext>
              </a:extLst>
            </p:cNvPr>
            <p:cNvSpPr/>
            <p:nvPr/>
          </p:nvSpPr>
          <p:spPr>
            <a:xfrm>
              <a:off x="0" y="0"/>
              <a:ext cx="620522" cy="196342"/>
            </a:xfrm>
            <a:custGeom>
              <a:avLst/>
              <a:gdLst/>
              <a:ahLst/>
              <a:cxnLst/>
              <a:rect l="l" t="t" r="r" b="b"/>
              <a:pathLst>
                <a:path w="620522" h="196342">
                  <a:moveTo>
                    <a:pt x="0" y="0"/>
                  </a:moveTo>
                  <a:lnTo>
                    <a:pt x="620522" y="0"/>
                  </a:lnTo>
                  <a:lnTo>
                    <a:pt x="620522" y="196342"/>
                  </a:lnTo>
                  <a:lnTo>
                    <a:pt x="0" y="196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 l="-10" r="-4" b="12"/>
              </a:stretch>
            </a:blipFill>
          </p:spPr>
        </p:sp>
      </p:grpSp>
      <p:grpSp>
        <p:nvGrpSpPr>
          <p:cNvPr id="33" name="Group 33">
            <a:extLst>
              <a:ext uri="{FF2B5EF4-FFF2-40B4-BE49-F238E27FC236}">
                <a16:creationId xmlns:a16="http://schemas.microsoft.com/office/drawing/2014/main" id="{32A1B06C-B9C6-B1EC-03CB-E47164F742F1}"/>
              </a:ext>
            </a:extLst>
          </p:cNvPr>
          <p:cNvGrpSpPr/>
          <p:nvPr/>
        </p:nvGrpSpPr>
        <p:grpSpPr>
          <a:xfrm>
            <a:off x="1561348" y="1506293"/>
            <a:ext cx="127683" cy="146085"/>
            <a:chOff x="0" y="0"/>
            <a:chExt cx="170244" cy="194780"/>
          </a:xfrm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85C37D07-4BE3-203D-BFA1-15CBDCA602B0}"/>
                </a:ext>
              </a:extLst>
            </p:cNvPr>
            <p:cNvSpPr/>
            <p:nvPr/>
          </p:nvSpPr>
          <p:spPr>
            <a:xfrm>
              <a:off x="0" y="0"/>
              <a:ext cx="170307" cy="194818"/>
            </a:xfrm>
            <a:custGeom>
              <a:avLst/>
              <a:gdLst/>
              <a:ahLst/>
              <a:cxnLst/>
              <a:rect l="l" t="t" r="r" b="b"/>
              <a:pathLst>
                <a:path w="170307" h="194818">
                  <a:moveTo>
                    <a:pt x="0" y="0"/>
                  </a:moveTo>
                  <a:lnTo>
                    <a:pt x="170307" y="0"/>
                  </a:lnTo>
                  <a:lnTo>
                    <a:pt x="170307" y="194818"/>
                  </a:lnTo>
                  <a:lnTo>
                    <a:pt x="0" y="1948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 t="-176" r="37" b="-156"/>
              </a:stretch>
            </a:blipFill>
          </p:spPr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6B53635E-BA1A-59D7-8E49-CA96A3416C8F}"/>
              </a:ext>
            </a:extLst>
          </p:cNvPr>
          <p:cNvGrpSpPr/>
          <p:nvPr/>
        </p:nvGrpSpPr>
        <p:grpSpPr>
          <a:xfrm>
            <a:off x="1706775" y="1504598"/>
            <a:ext cx="99441" cy="146961"/>
            <a:chOff x="0" y="0"/>
            <a:chExt cx="132588" cy="195948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E80C1882-BE30-DBD2-2595-E4C46C684C88}"/>
                </a:ext>
              </a:extLst>
            </p:cNvPr>
            <p:cNvSpPr/>
            <p:nvPr/>
          </p:nvSpPr>
          <p:spPr>
            <a:xfrm>
              <a:off x="0" y="0"/>
              <a:ext cx="132588" cy="195961"/>
            </a:xfrm>
            <a:custGeom>
              <a:avLst/>
              <a:gdLst/>
              <a:ahLst/>
              <a:cxnLst/>
              <a:rect l="l" t="t" r="r" b="b"/>
              <a:pathLst>
                <a:path w="132588" h="195961">
                  <a:moveTo>
                    <a:pt x="0" y="0"/>
                  </a:moveTo>
                  <a:lnTo>
                    <a:pt x="132588" y="0"/>
                  </a:lnTo>
                  <a:lnTo>
                    <a:pt x="132588" y="195961"/>
                  </a:lnTo>
                  <a:lnTo>
                    <a:pt x="0" y="195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 l="-1724" r="-1733" b="6"/>
              </a:stretch>
            </a:blipFill>
          </p:spPr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47B4D28F-F94D-E06A-0ACE-DFC3E802B52C}"/>
              </a:ext>
            </a:extLst>
          </p:cNvPr>
          <p:cNvGrpSpPr/>
          <p:nvPr/>
        </p:nvGrpSpPr>
        <p:grpSpPr>
          <a:xfrm>
            <a:off x="1823961" y="1504598"/>
            <a:ext cx="94326" cy="146961"/>
            <a:chOff x="0" y="0"/>
            <a:chExt cx="125768" cy="195948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BF3C31BE-100C-209C-09BC-EEB09B6DFBC7}"/>
                </a:ext>
              </a:extLst>
            </p:cNvPr>
            <p:cNvSpPr/>
            <p:nvPr/>
          </p:nvSpPr>
          <p:spPr>
            <a:xfrm>
              <a:off x="0" y="0"/>
              <a:ext cx="125730" cy="195961"/>
            </a:xfrm>
            <a:custGeom>
              <a:avLst/>
              <a:gdLst/>
              <a:ahLst/>
              <a:cxnLst/>
              <a:rect l="l" t="t" r="r" b="b"/>
              <a:pathLst>
                <a:path w="125730" h="195961">
                  <a:moveTo>
                    <a:pt x="0" y="0"/>
                  </a:moveTo>
                  <a:lnTo>
                    <a:pt x="125730" y="0"/>
                  </a:lnTo>
                  <a:lnTo>
                    <a:pt x="125730" y="195961"/>
                  </a:lnTo>
                  <a:lnTo>
                    <a:pt x="0" y="195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/>
              <a:stretch>
                <a:fillRect l="-1939" r="-1959" b="6"/>
              </a:stretch>
            </a:blipFill>
          </p:spPr>
        </p:sp>
      </p:grpSp>
      <p:grpSp>
        <p:nvGrpSpPr>
          <p:cNvPr id="39" name="Group 39">
            <a:extLst>
              <a:ext uri="{FF2B5EF4-FFF2-40B4-BE49-F238E27FC236}">
                <a16:creationId xmlns:a16="http://schemas.microsoft.com/office/drawing/2014/main" id="{C18098F8-0F7B-79C0-D5D6-26319971691C}"/>
              </a:ext>
            </a:extLst>
          </p:cNvPr>
          <p:cNvGrpSpPr/>
          <p:nvPr/>
        </p:nvGrpSpPr>
        <p:grpSpPr>
          <a:xfrm>
            <a:off x="14945011" y="122911"/>
            <a:ext cx="3927272" cy="1647292"/>
            <a:chOff x="0" y="0"/>
            <a:chExt cx="5236362" cy="2196389"/>
          </a:xfrm>
        </p:grpSpPr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BE0BE3DE-0045-6B1D-BF4D-6F17ADA79862}"/>
                </a:ext>
              </a:extLst>
            </p:cNvPr>
            <p:cNvSpPr/>
            <p:nvPr/>
          </p:nvSpPr>
          <p:spPr>
            <a:xfrm>
              <a:off x="0" y="0"/>
              <a:ext cx="5236337" cy="2196338"/>
            </a:xfrm>
            <a:custGeom>
              <a:avLst/>
              <a:gdLst/>
              <a:ahLst/>
              <a:cxnLst/>
              <a:rect l="l" t="t" r="r" b="b"/>
              <a:pathLst>
                <a:path w="5236337" h="2196338">
                  <a:moveTo>
                    <a:pt x="0" y="0"/>
                  </a:moveTo>
                  <a:lnTo>
                    <a:pt x="5236337" y="0"/>
                  </a:lnTo>
                  <a:lnTo>
                    <a:pt x="5236337" y="2196338"/>
                  </a:lnTo>
                  <a:lnTo>
                    <a:pt x="0" y="2196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/>
              <a:stretch>
                <a:fillRect b="-3"/>
              </a:stretch>
            </a:blipFill>
          </p:spPr>
        </p:sp>
      </p:grpSp>
      <p:grpSp>
        <p:nvGrpSpPr>
          <p:cNvPr id="41" name="Group 41">
            <a:extLst>
              <a:ext uri="{FF2B5EF4-FFF2-40B4-BE49-F238E27FC236}">
                <a16:creationId xmlns:a16="http://schemas.microsoft.com/office/drawing/2014/main" id="{2E3BE5D9-F0A7-B5F8-C6E2-931B6A69D9BC}"/>
              </a:ext>
            </a:extLst>
          </p:cNvPr>
          <p:cNvGrpSpPr/>
          <p:nvPr/>
        </p:nvGrpSpPr>
        <p:grpSpPr>
          <a:xfrm>
            <a:off x="5122589" y="2038466"/>
            <a:ext cx="13749673" cy="965206"/>
            <a:chOff x="0" y="0"/>
            <a:chExt cx="29924285" cy="10337147"/>
          </a:xfrm>
        </p:grpSpPr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72FD1A70-6CA4-DF0D-3CCF-A78A08E5A053}"/>
                </a:ext>
              </a:extLst>
            </p:cNvPr>
            <p:cNvSpPr/>
            <p:nvPr/>
          </p:nvSpPr>
          <p:spPr>
            <a:xfrm>
              <a:off x="0" y="10244188"/>
              <a:ext cx="29924283" cy="92959"/>
            </a:xfrm>
            <a:custGeom>
              <a:avLst/>
              <a:gdLst/>
              <a:ahLst/>
              <a:cxnLst/>
              <a:rect l="l" t="t" r="r" b="b"/>
              <a:pathLst>
                <a:path w="29924285" h="92957">
                  <a:moveTo>
                    <a:pt x="29924285" y="0"/>
                  </a:moveTo>
                  <a:lnTo>
                    <a:pt x="0" y="0"/>
                  </a:lnTo>
                  <a:lnTo>
                    <a:pt x="0" y="92957"/>
                  </a:lnTo>
                  <a:lnTo>
                    <a:pt x="29924285" y="92957"/>
                  </a:lnTo>
                  <a:lnTo>
                    <a:pt x="29924285" y="0"/>
                  </a:lnTo>
                  <a:close/>
                </a:path>
              </a:pathLst>
            </a:custGeom>
            <a:solidFill>
              <a:srgbClr val="3B50A2"/>
            </a:solidFill>
          </p:spPr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BC4B1EB6-DAB0-CE12-D44D-9E3D3E5A7175}"/>
                </a:ext>
              </a:extLst>
            </p:cNvPr>
            <p:cNvSpPr/>
            <p:nvPr/>
          </p:nvSpPr>
          <p:spPr>
            <a:xfrm>
              <a:off x="0" y="0"/>
              <a:ext cx="29924285" cy="92957"/>
            </a:xfrm>
            <a:custGeom>
              <a:avLst/>
              <a:gdLst/>
              <a:ahLst/>
              <a:cxnLst/>
              <a:rect l="l" t="t" r="r" b="b"/>
              <a:pathLst>
                <a:path w="29924285" h="92957">
                  <a:moveTo>
                    <a:pt x="29924285" y="0"/>
                  </a:moveTo>
                  <a:lnTo>
                    <a:pt x="0" y="0"/>
                  </a:lnTo>
                  <a:lnTo>
                    <a:pt x="0" y="92957"/>
                  </a:lnTo>
                  <a:lnTo>
                    <a:pt x="29924285" y="92957"/>
                  </a:lnTo>
                  <a:lnTo>
                    <a:pt x="29924285" y="0"/>
                  </a:lnTo>
                  <a:close/>
                </a:path>
              </a:pathLst>
            </a:custGeom>
            <a:solidFill>
              <a:srgbClr val="3B50A2"/>
            </a:solidFill>
          </p:spPr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92AA0FB-748C-56EF-EF7C-86298B9A25A7}"/>
              </a:ext>
            </a:extLst>
          </p:cNvPr>
          <p:cNvGrpSpPr/>
          <p:nvPr/>
        </p:nvGrpSpPr>
        <p:grpSpPr>
          <a:xfrm>
            <a:off x="-3867977" y="2733281"/>
            <a:ext cx="8585323" cy="8295155"/>
            <a:chOff x="893568" y="2196788"/>
            <a:chExt cx="9248362" cy="7057239"/>
          </a:xfrm>
        </p:grpSpPr>
        <p:sp>
          <p:nvSpPr>
            <p:cNvPr id="60" name="Arc 59">
              <a:extLst>
                <a:ext uri="{FF2B5EF4-FFF2-40B4-BE49-F238E27FC236}">
                  <a16:creationId xmlns:a16="http://schemas.microsoft.com/office/drawing/2014/main" id="{75FD53BF-4F6B-39C4-D0BB-720352A9276A}"/>
                </a:ext>
              </a:extLst>
            </p:cNvPr>
            <p:cNvSpPr/>
            <p:nvPr/>
          </p:nvSpPr>
          <p:spPr>
            <a:xfrm>
              <a:off x="893568" y="2196788"/>
              <a:ext cx="9248362" cy="7057239"/>
            </a:xfrm>
            <a:prstGeom prst="arc">
              <a:avLst>
                <a:gd name="adj1" fmla="val 16200000"/>
                <a:gd name="adj2" fmla="val 16197191"/>
              </a:avLst>
            </a:prstGeom>
            <a:solidFill>
              <a:srgbClr val="076464"/>
            </a:solidFill>
            <a:ln>
              <a:solidFill>
                <a:srgbClr val="0764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1B436F0-4272-3841-E6DE-95D1903466CF}"/>
                </a:ext>
              </a:extLst>
            </p:cNvPr>
            <p:cNvCxnSpPr>
              <a:cxnSpLocks/>
              <a:stCxn id="60" idx="2"/>
            </p:cNvCxnSpPr>
            <p:nvPr/>
          </p:nvCxnSpPr>
          <p:spPr>
            <a:xfrm>
              <a:off x="5514866" y="2196789"/>
              <a:ext cx="47734" cy="3410261"/>
            </a:xfrm>
            <a:prstGeom prst="line">
              <a:avLst/>
            </a:prstGeom>
            <a:ln w="76200">
              <a:solidFill>
                <a:srgbClr val="0764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8">
            <a:extLst>
              <a:ext uri="{FF2B5EF4-FFF2-40B4-BE49-F238E27FC236}">
                <a16:creationId xmlns:a16="http://schemas.microsoft.com/office/drawing/2014/main" id="{36A20523-7C20-6857-7D1A-573CBED1664C}"/>
              </a:ext>
            </a:extLst>
          </p:cNvPr>
          <p:cNvSpPr txBox="1"/>
          <p:nvPr/>
        </p:nvSpPr>
        <p:spPr>
          <a:xfrm>
            <a:off x="5433146" y="950614"/>
            <a:ext cx="5532758" cy="890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99"/>
              </a:lnSpc>
            </a:pPr>
            <a:r>
              <a:rPr lang="en-US" sz="5749" spc="-619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ED CONCLAVE 2026</a:t>
            </a:r>
          </a:p>
        </p:txBody>
      </p:sp>
      <p:sp>
        <p:nvSpPr>
          <p:cNvPr id="49" name="TextBox 49">
            <a:extLst>
              <a:ext uri="{FF2B5EF4-FFF2-40B4-BE49-F238E27FC236}">
                <a16:creationId xmlns:a16="http://schemas.microsoft.com/office/drawing/2014/main" id="{36318E7C-FB0F-0DF9-A4BC-2206CC7CFBBD}"/>
              </a:ext>
            </a:extLst>
          </p:cNvPr>
          <p:cNvSpPr txBox="1"/>
          <p:nvPr/>
        </p:nvSpPr>
        <p:spPr>
          <a:xfrm>
            <a:off x="356045" y="1675828"/>
            <a:ext cx="1565910" cy="150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80"/>
              </a:lnSpc>
            </a:pPr>
            <a:r>
              <a:rPr lang="en-US" sz="900" spc="-1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ENDLESS EMPOWERMENT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78F6D45-722A-3496-8F68-4564C6B7B863}"/>
              </a:ext>
            </a:extLst>
          </p:cNvPr>
          <p:cNvSpPr/>
          <p:nvPr/>
        </p:nvSpPr>
        <p:spPr>
          <a:xfrm>
            <a:off x="0" y="2178050"/>
            <a:ext cx="18516600" cy="714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95F86CF-5F13-01A3-D8E4-D6E5FE62BF44}"/>
              </a:ext>
            </a:extLst>
          </p:cNvPr>
          <p:cNvSpPr txBox="1"/>
          <p:nvPr/>
        </p:nvSpPr>
        <p:spPr>
          <a:xfrm>
            <a:off x="5298897" y="2178050"/>
            <a:ext cx="140025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76464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How AI Is Used in Education Today?</a:t>
            </a:r>
            <a:endParaRPr lang="en-IN" sz="6000" dirty="0">
              <a:solidFill>
                <a:srgbClr val="076464"/>
              </a:solidFill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B372399B-9D4F-7503-F338-23A6D652449D}"/>
              </a:ext>
            </a:extLst>
          </p:cNvPr>
          <p:cNvPicPr>
            <a:picLocks noChangeAspect="1"/>
          </p:cNvPicPr>
          <p:nvPr/>
        </p:nvPicPr>
        <p:blipFill>
          <a:blip r:embed="rId26">
            <a:grayscl/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9483" b="89943" l="7190" r="91176">
                        <a14:foregroundMark x1="7516" y1="10920" x2="7516" y2="10920"/>
                        <a14:foregroundMark x1="23203" y1="23851" x2="23203" y2="23851"/>
                        <a14:foregroundMark x1="22876" y1="72989" x2="22876" y2="72989"/>
                        <a14:foregroundMark x1="91176" y1="31897" x2="91176" y2="31897"/>
                        <a14:foregroundMark x1="90850" y1="26437" x2="90850" y2="264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1932" y="7969250"/>
            <a:ext cx="1169912" cy="1330488"/>
          </a:xfrm>
          <a:prstGeom prst="rect">
            <a:avLst/>
          </a:prstGeom>
        </p:spPr>
      </p:pic>
      <p:grpSp>
        <p:nvGrpSpPr>
          <p:cNvPr id="118" name="Group 117">
            <a:extLst>
              <a:ext uri="{FF2B5EF4-FFF2-40B4-BE49-F238E27FC236}">
                <a16:creationId xmlns:a16="http://schemas.microsoft.com/office/drawing/2014/main" id="{2186A0E0-25D5-E90B-CE72-C163196C8A34}"/>
              </a:ext>
            </a:extLst>
          </p:cNvPr>
          <p:cNvGrpSpPr/>
          <p:nvPr/>
        </p:nvGrpSpPr>
        <p:grpSpPr>
          <a:xfrm>
            <a:off x="-1783247" y="4833524"/>
            <a:ext cx="4372129" cy="4200310"/>
            <a:chOff x="893568" y="2196788"/>
            <a:chExt cx="9248362" cy="7057239"/>
          </a:xfrm>
          <a:solidFill>
            <a:srgbClr val="71CBCD"/>
          </a:solidFill>
        </p:grpSpPr>
        <p:sp>
          <p:nvSpPr>
            <p:cNvPr id="119" name="Arc 118">
              <a:extLst>
                <a:ext uri="{FF2B5EF4-FFF2-40B4-BE49-F238E27FC236}">
                  <a16:creationId xmlns:a16="http://schemas.microsoft.com/office/drawing/2014/main" id="{AD30B7A3-B0E9-6E1B-0DB1-CD0C7B6F05DE}"/>
                </a:ext>
              </a:extLst>
            </p:cNvPr>
            <p:cNvSpPr/>
            <p:nvPr/>
          </p:nvSpPr>
          <p:spPr>
            <a:xfrm>
              <a:off x="893568" y="2196788"/>
              <a:ext cx="9248362" cy="7057239"/>
            </a:xfrm>
            <a:prstGeom prst="arc">
              <a:avLst>
                <a:gd name="adj1" fmla="val 16200000"/>
                <a:gd name="adj2" fmla="val 16197191"/>
              </a:avLst>
            </a:prstGeom>
            <a:grpFill/>
            <a:ln>
              <a:solidFill>
                <a:srgbClr val="71CB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8CDC5BD9-989E-AC2E-277E-C54418B4C69E}"/>
                </a:ext>
              </a:extLst>
            </p:cNvPr>
            <p:cNvCxnSpPr>
              <a:cxnSpLocks/>
              <a:stCxn id="119" idx="2"/>
            </p:cNvCxnSpPr>
            <p:nvPr/>
          </p:nvCxnSpPr>
          <p:spPr>
            <a:xfrm>
              <a:off x="5514866" y="2196789"/>
              <a:ext cx="47734" cy="3410261"/>
            </a:xfrm>
            <a:prstGeom prst="line">
              <a:avLst/>
            </a:prstGeom>
            <a:grpFill/>
            <a:ln w="76200">
              <a:solidFill>
                <a:srgbClr val="71CB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Oval 125">
            <a:extLst>
              <a:ext uri="{FF2B5EF4-FFF2-40B4-BE49-F238E27FC236}">
                <a16:creationId xmlns:a16="http://schemas.microsoft.com/office/drawing/2014/main" id="{AA3BD387-59A8-4DC6-5A7F-0B55E60F1B86}"/>
              </a:ext>
            </a:extLst>
          </p:cNvPr>
          <p:cNvSpPr/>
          <p:nvPr/>
        </p:nvSpPr>
        <p:spPr>
          <a:xfrm>
            <a:off x="3353540" y="5809457"/>
            <a:ext cx="2223263" cy="2087003"/>
          </a:xfrm>
          <a:prstGeom prst="ellipse">
            <a:avLst/>
          </a:prstGeom>
          <a:solidFill>
            <a:srgbClr val="054443"/>
          </a:solidFill>
          <a:ln w="76200">
            <a:solidFill>
              <a:srgbClr val="71CBC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9" name="Graphic 128" descr="Bullseye">
            <a:extLst>
              <a:ext uri="{FF2B5EF4-FFF2-40B4-BE49-F238E27FC236}">
                <a16:creationId xmlns:a16="http://schemas.microsoft.com/office/drawing/2014/main" id="{D3B0BB14-D37A-7693-8518-178736039FE1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776577" y="6158886"/>
            <a:ext cx="1372937" cy="1372937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9A0FF89F-F921-9549-0881-71C429075471}"/>
              </a:ext>
            </a:extLst>
          </p:cNvPr>
          <p:cNvPicPr>
            <a:picLocks noChangeAspect="1"/>
          </p:cNvPicPr>
          <p:nvPr/>
        </p:nvPicPr>
        <p:blipFill>
          <a:blip r:embed="rId30">
            <a:grayscl/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9346" b="89720" l="8455" r="89796">
                        <a14:foregroundMark x1="45190" y1="9657" x2="45190" y2="9657"/>
                        <a14:foregroundMark x1="32653" y1="37383" x2="32653" y2="37383"/>
                        <a14:foregroundMark x1="55394" y1="36137" x2="55394" y2="36137"/>
                        <a14:foregroundMark x1="81633" y1="33956" x2="81633" y2="33956"/>
                        <a14:foregroundMark x1="8455" y1="31776" x2="8455" y2="317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2978" y="3578392"/>
            <a:ext cx="1434901" cy="1342866"/>
          </a:xfrm>
          <a:prstGeom prst="rect">
            <a:avLst/>
          </a:prstGeom>
        </p:spPr>
      </p:pic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7D6629B5-34B4-2EBF-5E9F-A2E5C065FC89}"/>
              </a:ext>
            </a:extLst>
          </p:cNvPr>
          <p:cNvSpPr/>
          <p:nvPr/>
        </p:nvSpPr>
        <p:spPr>
          <a:xfrm>
            <a:off x="7128671" y="5945049"/>
            <a:ext cx="14589303" cy="2216350"/>
          </a:xfrm>
          <a:prstGeom prst="roundRect">
            <a:avLst>
              <a:gd name="adj" fmla="val 5812"/>
            </a:avLst>
          </a:prstGeom>
          <a:noFill/>
          <a:ln>
            <a:solidFill>
              <a:srgbClr val="FFC90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18AA18BA-CAED-A75D-BED6-BFEB33CD80AF}"/>
              </a:ext>
            </a:extLst>
          </p:cNvPr>
          <p:cNvSpPr/>
          <p:nvPr/>
        </p:nvSpPr>
        <p:spPr>
          <a:xfrm>
            <a:off x="5543600" y="6223328"/>
            <a:ext cx="1472060" cy="139003"/>
          </a:xfrm>
          <a:prstGeom prst="roundRect">
            <a:avLst/>
          </a:prstGeom>
          <a:solidFill>
            <a:srgbClr val="FFCC03"/>
          </a:solidFill>
          <a:ln>
            <a:solidFill>
              <a:srgbClr val="FFC90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1C1B4769-AA10-8FA0-B7F4-67E55798C058}"/>
              </a:ext>
            </a:extLst>
          </p:cNvPr>
          <p:cNvSpPr txBox="1"/>
          <p:nvPr/>
        </p:nvSpPr>
        <p:spPr>
          <a:xfrm>
            <a:off x="19485834" y="4596168"/>
            <a:ext cx="108552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60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Personalized Learning Apps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B59B9585-6F57-3659-5C6E-3E1811A3499A}"/>
              </a:ext>
            </a:extLst>
          </p:cNvPr>
          <p:cNvSpPr txBox="1"/>
          <p:nvPr/>
        </p:nvSpPr>
        <p:spPr>
          <a:xfrm>
            <a:off x="4572000" y="55308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CD5812CA-D7D3-3290-1119-949BFCA7074C}"/>
              </a:ext>
            </a:extLst>
          </p:cNvPr>
          <p:cNvPicPr>
            <a:picLocks noChangeAspect="1"/>
          </p:cNvPicPr>
          <p:nvPr/>
        </p:nvPicPr>
        <p:blipFill>
          <a:blip r:embed="rId32">
            <a:grayscl/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10000" b="90000" l="10000" r="90000">
                        <a14:foregroundMark x1="37676" y1="30952" x2="37676" y2="30952"/>
                        <a14:foregroundMark x1="32746" y1="34226" x2="32746" y2="34226"/>
                        <a14:foregroundMark x1="42254" y1="80952" x2="42254" y2="80952"/>
                        <a14:foregroundMark x1="78521" y1="89881" x2="78521" y2="89881"/>
                        <a14:foregroundMark x1="25000" y1="50595" x2="25000" y2="50595"/>
                        <a14:foregroundMark x1="26761" y1="46131" x2="26761" y2="46131"/>
                        <a14:foregroundMark x1="33099" y1="42262" x2="33099" y2="42262"/>
                        <a14:foregroundMark x1="33451" y1="38393" x2="33451" y2="38393"/>
                        <a14:foregroundMark x1="55282" y1="38988" x2="55282" y2="38988"/>
                        <a14:foregroundMark x1="58099" y1="42857" x2="58099" y2="42857"/>
                        <a14:foregroundMark x1="61620" y1="34226" x2="61620" y2="34226"/>
                        <a14:foregroundMark x1="63732" y1="30357" x2="63732" y2="303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4790" y="4560799"/>
            <a:ext cx="1124579" cy="1330488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5BBAA0DA-02ED-91D1-D9E0-81CE3E668C46}"/>
              </a:ext>
            </a:extLst>
          </p:cNvPr>
          <p:cNvSpPr txBox="1"/>
          <p:nvPr/>
        </p:nvSpPr>
        <p:spPr>
          <a:xfrm>
            <a:off x="19447945" y="5382540"/>
            <a:ext cx="138459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4000" dirty="0">
                <a:latin typeface="Poppins Light" panose="00000400000000000000" pitchFamily="50" charset="0"/>
                <a:cs typeface="Poppins Light" panose="00000400000000000000" pitchFamily="50" charset="0"/>
              </a:rPr>
              <a:t>Apps that adjust lessons, quizzes based on each student’s learning style.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547AE1A-618C-A719-F619-C6DE369575B0}"/>
              </a:ext>
            </a:extLst>
          </p:cNvPr>
          <p:cNvSpPr txBox="1"/>
          <p:nvPr/>
        </p:nvSpPr>
        <p:spPr>
          <a:xfrm>
            <a:off x="7322565" y="6046693"/>
            <a:ext cx="108552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60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Automated Grading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6DCA73E-D4D5-0907-95FD-1048CF850800}"/>
              </a:ext>
            </a:extLst>
          </p:cNvPr>
          <p:cNvSpPr txBox="1"/>
          <p:nvPr/>
        </p:nvSpPr>
        <p:spPr>
          <a:xfrm>
            <a:off x="7284677" y="6833065"/>
            <a:ext cx="116129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40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AI systems that check quizzes and exams quickly and accurately.</a:t>
            </a:r>
          </a:p>
        </p:txBody>
      </p:sp>
    </p:spTree>
    <p:extLst>
      <p:ext uri="{BB962C8B-B14F-4D97-AF65-F5344CB8AC3E}">
        <p14:creationId xmlns:p14="http://schemas.microsoft.com/office/powerpoint/2010/main" val="936033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D265E-EB11-22E9-183C-97DEDED63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7A95FC4-3E3B-DA66-2D36-1E5835472707}"/>
              </a:ext>
            </a:extLst>
          </p:cNvPr>
          <p:cNvGrpSpPr/>
          <p:nvPr/>
        </p:nvGrpSpPr>
        <p:grpSpPr>
          <a:xfrm>
            <a:off x="-10160" y="1650177"/>
            <a:ext cx="19050000" cy="8661883"/>
            <a:chOff x="0" y="0"/>
            <a:chExt cx="25400000" cy="1154917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08C9782-8F60-11A8-B98C-F3649C4D33D6}"/>
                </a:ext>
              </a:extLst>
            </p:cNvPr>
            <p:cNvSpPr/>
            <p:nvPr/>
          </p:nvSpPr>
          <p:spPr>
            <a:xfrm>
              <a:off x="0" y="0"/>
              <a:ext cx="25400000" cy="11548490"/>
            </a:xfrm>
            <a:custGeom>
              <a:avLst/>
              <a:gdLst/>
              <a:ahLst/>
              <a:cxnLst/>
              <a:rect l="l" t="t" r="r" b="b"/>
              <a:pathLst>
                <a:path w="25400000" h="11548490">
                  <a:moveTo>
                    <a:pt x="25400000" y="0"/>
                  </a:moveTo>
                  <a:lnTo>
                    <a:pt x="0" y="0"/>
                  </a:lnTo>
                  <a:lnTo>
                    <a:pt x="0" y="11548490"/>
                  </a:lnTo>
                  <a:lnTo>
                    <a:pt x="25400000" y="11548490"/>
                  </a:lnTo>
                  <a:lnTo>
                    <a:pt x="25400000" y="0"/>
                  </a:lnTo>
                  <a:close/>
                </a:path>
              </a:pathLst>
            </a:custGeom>
            <a:solidFill>
              <a:srgbClr val="71CBC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N" dirty="0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EC0C4B67-C1C8-553A-6D9A-A5AD9CF94A4F}"/>
              </a:ext>
            </a:extLst>
          </p:cNvPr>
          <p:cNvGrpSpPr/>
          <p:nvPr/>
        </p:nvGrpSpPr>
        <p:grpSpPr>
          <a:xfrm>
            <a:off x="5120545" y="1884455"/>
            <a:ext cx="13777055" cy="1217289"/>
            <a:chOff x="0" y="0"/>
            <a:chExt cx="25400000" cy="748564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3B5E907-E9F9-837A-8CB5-C35E863C456C}"/>
                </a:ext>
              </a:extLst>
            </p:cNvPr>
            <p:cNvSpPr/>
            <p:nvPr/>
          </p:nvSpPr>
          <p:spPr>
            <a:xfrm>
              <a:off x="0" y="0"/>
              <a:ext cx="25400000" cy="7485648"/>
            </a:xfrm>
            <a:custGeom>
              <a:avLst/>
              <a:gdLst/>
              <a:ahLst/>
              <a:cxnLst/>
              <a:rect l="l" t="t" r="r" b="b"/>
              <a:pathLst>
                <a:path w="25400000" h="9329182">
                  <a:moveTo>
                    <a:pt x="24799754" y="0"/>
                  </a:moveTo>
                  <a:lnTo>
                    <a:pt x="600245" y="0"/>
                  </a:lnTo>
                  <a:cubicBezTo>
                    <a:pt x="441050" y="0"/>
                    <a:pt x="288376" y="63240"/>
                    <a:pt x="175808" y="175808"/>
                  </a:cubicBezTo>
                  <a:cubicBezTo>
                    <a:pt x="63240" y="288376"/>
                    <a:pt x="0" y="441050"/>
                    <a:pt x="0" y="600245"/>
                  </a:cubicBezTo>
                  <a:lnTo>
                    <a:pt x="0" y="8728936"/>
                  </a:lnTo>
                  <a:cubicBezTo>
                    <a:pt x="0" y="9060443"/>
                    <a:pt x="268739" y="9329182"/>
                    <a:pt x="600245" y="9329182"/>
                  </a:cubicBezTo>
                  <a:lnTo>
                    <a:pt x="24799754" y="9329182"/>
                  </a:lnTo>
                  <a:cubicBezTo>
                    <a:pt x="24958949" y="9329182"/>
                    <a:pt x="25111624" y="9265941"/>
                    <a:pt x="25224192" y="9153374"/>
                  </a:cubicBezTo>
                  <a:cubicBezTo>
                    <a:pt x="25336760" y="9040806"/>
                    <a:pt x="25400000" y="8888131"/>
                    <a:pt x="25400000" y="8728936"/>
                  </a:cubicBezTo>
                  <a:lnTo>
                    <a:pt x="25400000" y="600245"/>
                  </a:lnTo>
                  <a:cubicBezTo>
                    <a:pt x="25400000" y="441050"/>
                    <a:pt x="25336760" y="288376"/>
                    <a:pt x="25224192" y="175808"/>
                  </a:cubicBezTo>
                  <a:cubicBezTo>
                    <a:pt x="25111624" y="63240"/>
                    <a:pt x="24958949" y="0"/>
                    <a:pt x="24799754" y="0"/>
                  </a:cubicBezTo>
                  <a:close/>
                </a:path>
              </a:pathLst>
            </a:custGeom>
            <a:solidFill>
              <a:srgbClr val="FFCC03"/>
            </a:solidFill>
            <a:ln w="66675" cap="rnd">
              <a:solidFill>
                <a:srgbClr val="FFCC03"/>
              </a:solidFill>
              <a:prstDash val="solid"/>
              <a:round/>
            </a:ln>
          </p:spPr>
          <p:txBody>
            <a:bodyPr/>
            <a:lstStyle/>
            <a:p>
              <a:endParaRPr lang="en-IN" dirty="0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A53FE57C-3F96-BE08-88C3-4E9C6C8A6D92}"/>
              </a:ext>
            </a:extLst>
          </p:cNvPr>
          <p:cNvGrpSpPr/>
          <p:nvPr/>
        </p:nvGrpSpPr>
        <p:grpSpPr>
          <a:xfrm>
            <a:off x="0" y="-10"/>
            <a:ext cx="19050000" cy="1917068"/>
            <a:chOff x="0" y="0"/>
            <a:chExt cx="25400000" cy="2556091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F8795A6-1FA4-EA3D-FF6A-671F404B7A08}"/>
                </a:ext>
              </a:extLst>
            </p:cNvPr>
            <p:cNvSpPr/>
            <p:nvPr/>
          </p:nvSpPr>
          <p:spPr>
            <a:xfrm>
              <a:off x="0" y="0"/>
              <a:ext cx="25400000" cy="2555367"/>
            </a:xfrm>
            <a:custGeom>
              <a:avLst/>
              <a:gdLst/>
              <a:ahLst/>
              <a:cxnLst/>
              <a:rect l="l" t="t" r="r" b="b"/>
              <a:pathLst>
                <a:path w="25400000" h="2555367">
                  <a:moveTo>
                    <a:pt x="25400000" y="0"/>
                  </a:moveTo>
                  <a:lnTo>
                    <a:pt x="0" y="0"/>
                  </a:lnTo>
                  <a:lnTo>
                    <a:pt x="0" y="2555367"/>
                  </a:lnTo>
                  <a:lnTo>
                    <a:pt x="25400000" y="2555367"/>
                  </a:lnTo>
                  <a:lnTo>
                    <a:pt x="25400000" y="0"/>
                  </a:lnTo>
                  <a:close/>
                </a:path>
              </a:pathLst>
            </a:custGeom>
            <a:solidFill>
              <a:srgbClr val="047171"/>
            </a:solidFill>
          </p:spPr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0A1F3E9D-36D8-1D06-FBBD-8D86436DA987}"/>
              </a:ext>
            </a:extLst>
          </p:cNvPr>
          <p:cNvSpPr/>
          <p:nvPr/>
        </p:nvSpPr>
        <p:spPr>
          <a:xfrm>
            <a:off x="5480637" y="325498"/>
            <a:ext cx="5437508" cy="608333"/>
          </a:xfrm>
          <a:custGeom>
            <a:avLst/>
            <a:gdLst/>
            <a:ahLst/>
            <a:cxnLst/>
            <a:rect l="l" t="t" r="r" b="b"/>
            <a:pathLst>
              <a:path w="5437508" h="608333">
                <a:moveTo>
                  <a:pt x="0" y="0"/>
                </a:moveTo>
                <a:lnTo>
                  <a:pt x="5437509" y="0"/>
                </a:lnTo>
                <a:lnTo>
                  <a:pt x="5437509" y="608333"/>
                </a:lnTo>
                <a:lnTo>
                  <a:pt x="0" y="6083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35DCDA01-826C-D22D-9570-93DD37BD4BB2}"/>
              </a:ext>
            </a:extLst>
          </p:cNvPr>
          <p:cNvGrpSpPr/>
          <p:nvPr/>
        </p:nvGrpSpPr>
        <p:grpSpPr>
          <a:xfrm>
            <a:off x="4363117" y="292979"/>
            <a:ext cx="757390" cy="1486472"/>
            <a:chOff x="0" y="0"/>
            <a:chExt cx="1009853" cy="1981962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538FE83-E9D9-B3E7-87D5-6ECEF953AD93}"/>
                </a:ext>
              </a:extLst>
            </p:cNvPr>
            <p:cNvSpPr/>
            <p:nvPr/>
          </p:nvSpPr>
          <p:spPr>
            <a:xfrm>
              <a:off x="0" y="0"/>
              <a:ext cx="1009904" cy="1981962"/>
            </a:xfrm>
            <a:custGeom>
              <a:avLst/>
              <a:gdLst/>
              <a:ahLst/>
              <a:cxnLst/>
              <a:rect l="l" t="t" r="r" b="b"/>
              <a:pathLst>
                <a:path w="1009904" h="1981962">
                  <a:moveTo>
                    <a:pt x="0" y="0"/>
                  </a:moveTo>
                  <a:lnTo>
                    <a:pt x="1009904" y="0"/>
                  </a:lnTo>
                  <a:lnTo>
                    <a:pt x="1009904" y="1981962"/>
                  </a:lnTo>
                  <a:lnTo>
                    <a:pt x="0" y="19819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" r="-5"/>
              </a:stretch>
            </a:blipFill>
          </p:spPr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3AB17F5E-4738-E7BC-6B62-9C9943F9E8D9}"/>
              </a:ext>
            </a:extLst>
          </p:cNvPr>
          <p:cNvGrpSpPr/>
          <p:nvPr/>
        </p:nvGrpSpPr>
        <p:grpSpPr>
          <a:xfrm>
            <a:off x="11295917" y="166326"/>
            <a:ext cx="1419311" cy="1560452"/>
            <a:chOff x="0" y="0"/>
            <a:chExt cx="1892414" cy="2080603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5AD455E4-1760-8E47-25C5-3926405382E8}"/>
                </a:ext>
              </a:extLst>
            </p:cNvPr>
            <p:cNvSpPr/>
            <p:nvPr/>
          </p:nvSpPr>
          <p:spPr>
            <a:xfrm>
              <a:off x="0" y="0"/>
              <a:ext cx="1892427" cy="2080641"/>
            </a:xfrm>
            <a:custGeom>
              <a:avLst/>
              <a:gdLst/>
              <a:ahLst/>
              <a:cxnLst/>
              <a:rect l="l" t="t" r="r" b="b"/>
              <a:pathLst>
                <a:path w="1892427" h="2080641">
                  <a:moveTo>
                    <a:pt x="0" y="0"/>
                  </a:moveTo>
                  <a:lnTo>
                    <a:pt x="1892427" y="0"/>
                  </a:lnTo>
                  <a:lnTo>
                    <a:pt x="1892427" y="2080641"/>
                  </a:lnTo>
                  <a:lnTo>
                    <a:pt x="0" y="20806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1"/>
              </a:stretch>
            </a:blipFill>
          </p:spPr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E0675426-8F8A-08EF-FEA3-9ABE0BD3F50E}"/>
              </a:ext>
            </a:extLst>
          </p:cNvPr>
          <p:cNvGrpSpPr/>
          <p:nvPr/>
        </p:nvGrpSpPr>
        <p:grpSpPr>
          <a:xfrm>
            <a:off x="570643" y="76514"/>
            <a:ext cx="1115416" cy="1324289"/>
            <a:chOff x="0" y="0"/>
            <a:chExt cx="1487221" cy="1765719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D672A883-1100-F54C-5321-F58D63F9A70D}"/>
                </a:ext>
              </a:extLst>
            </p:cNvPr>
            <p:cNvSpPr/>
            <p:nvPr/>
          </p:nvSpPr>
          <p:spPr>
            <a:xfrm>
              <a:off x="0" y="0"/>
              <a:ext cx="1487170" cy="1765681"/>
            </a:xfrm>
            <a:custGeom>
              <a:avLst/>
              <a:gdLst/>
              <a:ahLst/>
              <a:cxnLst/>
              <a:rect l="l" t="t" r="r" b="b"/>
              <a:pathLst>
                <a:path w="1487170" h="1765681">
                  <a:moveTo>
                    <a:pt x="0" y="0"/>
                  </a:moveTo>
                  <a:lnTo>
                    <a:pt x="1487170" y="0"/>
                  </a:lnTo>
                  <a:lnTo>
                    <a:pt x="1487170" y="1765681"/>
                  </a:lnTo>
                  <a:lnTo>
                    <a:pt x="0" y="17656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32" r="-3" b="-34"/>
              </a:stretch>
            </a:blipFill>
          </p:spPr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E728826E-0678-CA25-EA21-5FDFE35E767B}"/>
              </a:ext>
            </a:extLst>
          </p:cNvPr>
          <p:cNvGrpSpPr/>
          <p:nvPr/>
        </p:nvGrpSpPr>
        <p:grpSpPr>
          <a:xfrm>
            <a:off x="1491282" y="255375"/>
            <a:ext cx="215770" cy="673075"/>
            <a:chOff x="0" y="0"/>
            <a:chExt cx="287693" cy="897433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50D579E3-1EF0-DC6A-1272-A569A45D7B48}"/>
                </a:ext>
              </a:extLst>
            </p:cNvPr>
            <p:cNvSpPr/>
            <p:nvPr/>
          </p:nvSpPr>
          <p:spPr>
            <a:xfrm>
              <a:off x="0" y="0"/>
              <a:ext cx="287655" cy="897382"/>
            </a:xfrm>
            <a:custGeom>
              <a:avLst/>
              <a:gdLst/>
              <a:ahLst/>
              <a:cxnLst/>
              <a:rect l="l" t="t" r="r" b="b"/>
              <a:pathLst>
                <a:path w="287655" h="897382">
                  <a:moveTo>
                    <a:pt x="0" y="0"/>
                  </a:moveTo>
                  <a:lnTo>
                    <a:pt x="287655" y="0"/>
                  </a:lnTo>
                  <a:lnTo>
                    <a:pt x="287655" y="897382"/>
                  </a:lnTo>
                  <a:lnTo>
                    <a:pt x="0" y="8973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580" r="-13" b="-585"/>
              </a:stretch>
            </a:blipFill>
          </p:spPr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8A7EA72F-57F6-9839-EECE-A08D8E8A5C3F}"/>
              </a:ext>
            </a:extLst>
          </p:cNvPr>
          <p:cNvGrpSpPr/>
          <p:nvPr/>
        </p:nvGrpSpPr>
        <p:grpSpPr>
          <a:xfrm>
            <a:off x="836990" y="88706"/>
            <a:ext cx="624697" cy="1320117"/>
            <a:chOff x="0" y="0"/>
            <a:chExt cx="832929" cy="1760156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2E1D313C-07E1-3CB9-6AF2-CD4668726DDF}"/>
                </a:ext>
              </a:extLst>
            </p:cNvPr>
            <p:cNvSpPr/>
            <p:nvPr/>
          </p:nvSpPr>
          <p:spPr>
            <a:xfrm>
              <a:off x="0" y="0"/>
              <a:ext cx="832993" cy="1760093"/>
            </a:xfrm>
            <a:custGeom>
              <a:avLst/>
              <a:gdLst/>
              <a:ahLst/>
              <a:cxnLst/>
              <a:rect l="l" t="t" r="r" b="b"/>
              <a:pathLst>
                <a:path w="832993" h="1760093">
                  <a:moveTo>
                    <a:pt x="0" y="0"/>
                  </a:moveTo>
                  <a:lnTo>
                    <a:pt x="832993" y="0"/>
                  </a:lnTo>
                  <a:lnTo>
                    <a:pt x="832993" y="1760093"/>
                  </a:lnTo>
                  <a:lnTo>
                    <a:pt x="0" y="1760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31" r="7" b="-33"/>
              </a:stretch>
            </a:blipFill>
          </p:spPr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E430D506-E1EB-F606-E731-FD383F7EAF99}"/>
              </a:ext>
            </a:extLst>
          </p:cNvPr>
          <p:cNvGrpSpPr/>
          <p:nvPr/>
        </p:nvGrpSpPr>
        <p:grpSpPr>
          <a:xfrm>
            <a:off x="591655" y="397526"/>
            <a:ext cx="133969" cy="393668"/>
            <a:chOff x="0" y="0"/>
            <a:chExt cx="178626" cy="524891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3458D891-E7C6-8913-C46E-973BCDA4F144}"/>
                </a:ext>
              </a:extLst>
            </p:cNvPr>
            <p:cNvSpPr/>
            <p:nvPr/>
          </p:nvSpPr>
          <p:spPr>
            <a:xfrm>
              <a:off x="0" y="0"/>
              <a:ext cx="178689" cy="524891"/>
            </a:xfrm>
            <a:custGeom>
              <a:avLst/>
              <a:gdLst/>
              <a:ahLst/>
              <a:cxnLst/>
              <a:rect l="l" t="t" r="r" b="b"/>
              <a:pathLst>
                <a:path w="178689" h="524891">
                  <a:moveTo>
                    <a:pt x="0" y="0"/>
                  </a:moveTo>
                  <a:lnTo>
                    <a:pt x="178689" y="0"/>
                  </a:lnTo>
                  <a:lnTo>
                    <a:pt x="178689" y="524891"/>
                  </a:lnTo>
                  <a:lnTo>
                    <a:pt x="0" y="524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440" r="35" b="-440"/>
              </a:stretch>
            </a:blipFill>
          </p:spPr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D0865C21-A7D9-BA49-59CD-A28865F41C6E}"/>
              </a:ext>
            </a:extLst>
          </p:cNvPr>
          <p:cNvGrpSpPr/>
          <p:nvPr/>
        </p:nvGrpSpPr>
        <p:grpSpPr>
          <a:xfrm>
            <a:off x="755218" y="255375"/>
            <a:ext cx="52187" cy="287722"/>
            <a:chOff x="0" y="0"/>
            <a:chExt cx="69583" cy="383629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C5E3A1C5-154B-F626-A486-FC7EDDC4A264}"/>
                </a:ext>
              </a:extLst>
            </p:cNvPr>
            <p:cNvSpPr/>
            <p:nvPr/>
          </p:nvSpPr>
          <p:spPr>
            <a:xfrm>
              <a:off x="0" y="0"/>
              <a:ext cx="69596" cy="383667"/>
            </a:xfrm>
            <a:custGeom>
              <a:avLst/>
              <a:gdLst/>
              <a:ahLst/>
              <a:cxnLst/>
              <a:rect l="l" t="t" r="r" b="b"/>
              <a:pathLst>
                <a:path w="69596" h="383667">
                  <a:moveTo>
                    <a:pt x="0" y="0"/>
                  </a:moveTo>
                  <a:lnTo>
                    <a:pt x="69596" y="0"/>
                  </a:lnTo>
                  <a:lnTo>
                    <a:pt x="69596" y="383667"/>
                  </a:lnTo>
                  <a:lnTo>
                    <a:pt x="0" y="383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287" r="18" b="-281"/>
              </a:stretch>
            </a:blipFill>
          </p:spPr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181AAC68-E6D7-9CE4-3BDB-618984A6EA2C}"/>
              </a:ext>
            </a:extLst>
          </p:cNvPr>
          <p:cNvGrpSpPr/>
          <p:nvPr/>
        </p:nvGrpSpPr>
        <p:grpSpPr>
          <a:xfrm>
            <a:off x="755218" y="132826"/>
            <a:ext cx="215770" cy="795614"/>
            <a:chOff x="0" y="0"/>
            <a:chExt cx="287693" cy="1060818"/>
          </a:xfrm>
        </p:grpSpPr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C0D53312-C0F9-3E6F-6973-E0804FD7EC95}"/>
                </a:ext>
              </a:extLst>
            </p:cNvPr>
            <p:cNvSpPr/>
            <p:nvPr/>
          </p:nvSpPr>
          <p:spPr>
            <a:xfrm>
              <a:off x="0" y="0"/>
              <a:ext cx="287655" cy="1060831"/>
            </a:xfrm>
            <a:custGeom>
              <a:avLst/>
              <a:gdLst/>
              <a:ahLst/>
              <a:cxnLst/>
              <a:rect l="l" t="t" r="r" b="b"/>
              <a:pathLst>
                <a:path w="287655" h="1060831">
                  <a:moveTo>
                    <a:pt x="0" y="0"/>
                  </a:moveTo>
                  <a:lnTo>
                    <a:pt x="287655" y="0"/>
                  </a:lnTo>
                  <a:lnTo>
                    <a:pt x="287655" y="1060831"/>
                  </a:lnTo>
                  <a:lnTo>
                    <a:pt x="0" y="10608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323" r="-13" b="-322"/>
              </a:stretch>
            </a:blipFill>
          </p:spPr>
        </p:sp>
      </p:grpSp>
      <p:sp>
        <p:nvSpPr>
          <p:cNvPr id="25" name="Freeform 25">
            <a:extLst>
              <a:ext uri="{FF2B5EF4-FFF2-40B4-BE49-F238E27FC236}">
                <a16:creationId xmlns:a16="http://schemas.microsoft.com/office/drawing/2014/main" id="{C6FE1318-5790-1963-982D-ED5D38D73896}"/>
              </a:ext>
            </a:extLst>
          </p:cNvPr>
          <p:cNvSpPr/>
          <p:nvPr/>
        </p:nvSpPr>
        <p:spPr>
          <a:xfrm>
            <a:off x="671474" y="84544"/>
            <a:ext cx="1035682" cy="1185548"/>
          </a:xfrm>
          <a:custGeom>
            <a:avLst/>
            <a:gdLst/>
            <a:ahLst/>
            <a:cxnLst/>
            <a:rect l="l" t="t" r="r" b="b"/>
            <a:pathLst>
              <a:path w="1035682" h="1185548">
                <a:moveTo>
                  <a:pt x="0" y="0"/>
                </a:moveTo>
                <a:lnTo>
                  <a:pt x="1035682" y="0"/>
                </a:lnTo>
                <a:lnTo>
                  <a:pt x="1035682" y="1185548"/>
                </a:lnTo>
                <a:lnTo>
                  <a:pt x="0" y="11855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45529BFE-D301-C3D7-EC37-983FA74522CD}"/>
              </a:ext>
            </a:extLst>
          </p:cNvPr>
          <p:cNvSpPr/>
          <p:nvPr/>
        </p:nvSpPr>
        <p:spPr>
          <a:xfrm>
            <a:off x="591645" y="330136"/>
            <a:ext cx="1033777" cy="1078868"/>
          </a:xfrm>
          <a:custGeom>
            <a:avLst/>
            <a:gdLst/>
            <a:ahLst/>
            <a:cxnLst/>
            <a:rect l="l" t="t" r="r" b="b"/>
            <a:pathLst>
              <a:path w="1033777" h="1078868">
                <a:moveTo>
                  <a:pt x="0" y="0"/>
                </a:moveTo>
                <a:lnTo>
                  <a:pt x="1033777" y="0"/>
                </a:lnTo>
                <a:lnTo>
                  <a:pt x="1033777" y="1078869"/>
                </a:lnTo>
                <a:lnTo>
                  <a:pt x="0" y="107886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A5F2F580-2E79-E945-05C7-240D00556C02}"/>
              </a:ext>
            </a:extLst>
          </p:cNvPr>
          <p:cNvSpPr/>
          <p:nvPr/>
        </p:nvSpPr>
        <p:spPr>
          <a:xfrm>
            <a:off x="835038" y="539344"/>
            <a:ext cx="140332" cy="130178"/>
          </a:xfrm>
          <a:custGeom>
            <a:avLst/>
            <a:gdLst/>
            <a:ahLst/>
            <a:cxnLst/>
            <a:rect l="l" t="t" r="r" b="b"/>
            <a:pathLst>
              <a:path w="140332" h="130178">
                <a:moveTo>
                  <a:pt x="0" y="0"/>
                </a:moveTo>
                <a:lnTo>
                  <a:pt x="140332" y="0"/>
                </a:lnTo>
                <a:lnTo>
                  <a:pt x="140332" y="130178"/>
                </a:lnTo>
                <a:lnTo>
                  <a:pt x="0" y="13017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ADE8C820-B09A-ACFF-CCF0-2B7237BA58A9}"/>
              </a:ext>
            </a:extLst>
          </p:cNvPr>
          <p:cNvSpPr/>
          <p:nvPr/>
        </p:nvSpPr>
        <p:spPr>
          <a:xfrm>
            <a:off x="359407" y="1498521"/>
            <a:ext cx="1546222" cy="147952"/>
          </a:xfrm>
          <a:custGeom>
            <a:avLst/>
            <a:gdLst/>
            <a:ahLst/>
            <a:cxnLst/>
            <a:rect l="l" t="t" r="r" b="b"/>
            <a:pathLst>
              <a:path w="1546222" h="147952">
                <a:moveTo>
                  <a:pt x="0" y="0"/>
                </a:moveTo>
                <a:lnTo>
                  <a:pt x="1546222" y="0"/>
                </a:lnTo>
                <a:lnTo>
                  <a:pt x="1546222" y="147951"/>
                </a:lnTo>
                <a:lnTo>
                  <a:pt x="0" y="14795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>
            <a:extLst>
              <a:ext uri="{FF2B5EF4-FFF2-40B4-BE49-F238E27FC236}">
                <a16:creationId xmlns:a16="http://schemas.microsoft.com/office/drawing/2014/main" id="{C14BF406-8AE0-AD1D-17E3-95A01E3E8D35}"/>
              </a:ext>
            </a:extLst>
          </p:cNvPr>
          <p:cNvGrpSpPr/>
          <p:nvPr/>
        </p:nvGrpSpPr>
        <p:grpSpPr>
          <a:xfrm>
            <a:off x="372275" y="1504598"/>
            <a:ext cx="606314" cy="147790"/>
            <a:chOff x="0" y="0"/>
            <a:chExt cx="808418" cy="197053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F3CE81D4-6DAC-3971-E53E-808198D2EA40}"/>
                </a:ext>
              </a:extLst>
            </p:cNvPr>
            <p:cNvSpPr/>
            <p:nvPr/>
          </p:nvSpPr>
          <p:spPr>
            <a:xfrm>
              <a:off x="0" y="0"/>
              <a:ext cx="808355" cy="197104"/>
            </a:xfrm>
            <a:custGeom>
              <a:avLst/>
              <a:gdLst/>
              <a:ahLst/>
              <a:cxnLst/>
              <a:rect l="l" t="t" r="r" b="b"/>
              <a:pathLst>
                <a:path w="808355" h="197104">
                  <a:moveTo>
                    <a:pt x="0" y="0"/>
                  </a:moveTo>
                  <a:lnTo>
                    <a:pt x="808355" y="0"/>
                  </a:lnTo>
                  <a:lnTo>
                    <a:pt x="808355" y="197104"/>
                  </a:lnTo>
                  <a:lnTo>
                    <a:pt x="0" y="197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 t="-70" r="-7" b="-45"/>
              </a:stretch>
            </a:blipFill>
          </p:spPr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69D69D81-DC72-DCC7-BE17-C1A215D35770}"/>
              </a:ext>
            </a:extLst>
          </p:cNvPr>
          <p:cNvGrpSpPr/>
          <p:nvPr/>
        </p:nvGrpSpPr>
        <p:grpSpPr>
          <a:xfrm>
            <a:off x="1078240" y="1504598"/>
            <a:ext cx="465363" cy="147237"/>
            <a:chOff x="0" y="0"/>
            <a:chExt cx="620484" cy="196317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54202FC0-8DB4-CF6B-04A2-5F8D25CE6299}"/>
                </a:ext>
              </a:extLst>
            </p:cNvPr>
            <p:cNvSpPr/>
            <p:nvPr/>
          </p:nvSpPr>
          <p:spPr>
            <a:xfrm>
              <a:off x="0" y="0"/>
              <a:ext cx="620522" cy="196342"/>
            </a:xfrm>
            <a:custGeom>
              <a:avLst/>
              <a:gdLst/>
              <a:ahLst/>
              <a:cxnLst/>
              <a:rect l="l" t="t" r="r" b="b"/>
              <a:pathLst>
                <a:path w="620522" h="196342">
                  <a:moveTo>
                    <a:pt x="0" y="0"/>
                  </a:moveTo>
                  <a:lnTo>
                    <a:pt x="620522" y="0"/>
                  </a:lnTo>
                  <a:lnTo>
                    <a:pt x="620522" y="196342"/>
                  </a:lnTo>
                  <a:lnTo>
                    <a:pt x="0" y="196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 l="-10" r="-4" b="12"/>
              </a:stretch>
            </a:blipFill>
          </p:spPr>
        </p:sp>
      </p:grpSp>
      <p:grpSp>
        <p:nvGrpSpPr>
          <p:cNvPr id="33" name="Group 33">
            <a:extLst>
              <a:ext uri="{FF2B5EF4-FFF2-40B4-BE49-F238E27FC236}">
                <a16:creationId xmlns:a16="http://schemas.microsoft.com/office/drawing/2014/main" id="{ED624083-3FDF-CA0E-B9B2-F028B55FD7F1}"/>
              </a:ext>
            </a:extLst>
          </p:cNvPr>
          <p:cNvGrpSpPr/>
          <p:nvPr/>
        </p:nvGrpSpPr>
        <p:grpSpPr>
          <a:xfrm>
            <a:off x="1561348" y="1506293"/>
            <a:ext cx="127683" cy="146085"/>
            <a:chOff x="0" y="0"/>
            <a:chExt cx="170244" cy="194780"/>
          </a:xfrm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1C7F6E20-CAA2-09F3-7E1E-89616AF9437E}"/>
                </a:ext>
              </a:extLst>
            </p:cNvPr>
            <p:cNvSpPr/>
            <p:nvPr/>
          </p:nvSpPr>
          <p:spPr>
            <a:xfrm>
              <a:off x="0" y="0"/>
              <a:ext cx="170307" cy="194818"/>
            </a:xfrm>
            <a:custGeom>
              <a:avLst/>
              <a:gdLst/>
              <a:ahLst/>
              <a:cxnLst/>
              <a:rect l="l" t="t" r="r" b="b"/>
              <a:pathLst>
                <a:path w="170307" h="194818">
                  <a:moveTo>
                    <a:pt x="0" y="0"/>
                  </a:moveTo>
                  <a:lnTo>
                    <a:pt x="170307" y="0"/>
                  </a:lnTo>
                  <a:lnTo>
                    <a:pt x="170307" y="194818"/>
                  </a:lnTo>
                  <a:lnTo>
                    <a:pt x="0" y="1948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 t="-176" r="37" b="-156"/>
              </a:stretch>
            </a:blipFill>
          </p:spPr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0423EE93-FBBA-1E4A-31AE-3F5F6C6F30F7}"/>
              </a:ext>
            </a:extLst>
          </p:cNvPr>
          <p:cNvGrpSpPr/>
          <p:nvPr/>
        </p:nvGrpSpPr>
        <p:grpSpPr>
          <a:xfrm>
            <a:off x="1706775" y="1504598"/>
            <a:ext cx="99441" cy="146961"/>
            <a:chOff x="0" y="0"/>
            <a:chExt cx="132588" cy="195948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4A7D19C9-5F91-3EA0-47EB-FB2B2AD92506}"/>
                </a:ext>
              </a:extLst>
            </p:cNvPr>
            <p:cNvSpPr/>
            <p:nvPr/>
          </p:nvSpPr>
          <p:spPr>
            <a:xfrm>
              <a:off x="0" y="0"/>
              <a:ext cx="132588" cy="195961"/>
            </a:xfrm>
            <a:custGeom>
              <a:avLst/>
              <a:gdLst/>
              <a:ahLst/>
              <a:cxnLst/>
              <a:rect l="l" t="t" r="r" b="b"/>
              <a:pathLst>
                <a:path w="132588" h="195961">
                  <a:moveTo>
                    <a:pt x="0" y="0"/>
                  </a:moveTo>
                  <a:lnTo>
                    <a:pt x="132588" y="0"/>
                  </a:lnTo>
                  <a:lnTo>
                    <a:pt x="132588" y="195961"/>
                  </a:lnTo>
                  <a:lnTo>
                    <a:pt x="0" y="195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 l="-1724" r="-1733" b="6"/>
              </a:stretch>
            </a:blipFill>
          </p:spPr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E10534EA-41E5-F3C0-5334-03C3AD190BB9}"/>
              </a:ext>
            </a:extLst>
          </p:cNvPr>
          <p:cNvGrpSpPr/>
          <p:nvPr/>
        </p:nvGrpSpPr>
        <p:grpSpPr>
          <a:xfrm>
            <a:off x="1823961" y="1504598"/>
            <a:ext cx="94326" cy="146961"/>
            <a:chOff x="0" y="0"/>
            <a:chExt cx="125768" cy="195948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424237C6-7986-8505-527B-A3949AD154E3}"/>
                </a:ext>
              </a:extLst>
            </p:cNvPr>
            <p:cNvSpPr/>
            <p:nvPr/>
          </p:nvSpPr>
          <p:spPr>
            <a:xfrm>
              <a:off x="0" y="0"/>
              <a:ext cx="125730" cy="195961"/>
            </a:xfrm>
            <a:custGeom>
              <a:avLst/>
              <a:gdLst/>
              <a:ahLst/>
              <a:cxnLst/>
              <a:rect l="l" t="t" r="r" b="b"/>
              <a:pathLst>
                <a:path w="125730" h="195961">
                  <a:moveTo>
                    <a:pt x="0" y="0"/>
                  </a:moveTo>
                  <a:lnTo>
                    <a:pt x="125730" y="0"/>
                  </a:lnTo>
                  <a:lnTo>
                    <a:pt x="125730" y="195961"/>
                  </a:lnTo>
                  <a:lnTo>
                    <a:pt x="0" y="195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/>
              <a:stretch>
                <a:fillRect l="-1939" r="-1959" b="6"/>
              </a:stretch>
            </a:blipFill>
          </p:spPr>
        </p:sp>
      </p:grpSp>
      <p:grpSp>
        <p:nvGrpSpPr>
          <p:cNvPr id="39" name="Group 39">
            <a:extLst>
              <a:ext uri="{FF2B5EF4-FFF2-40B4-BE49-F238E27FC236}">
                <a16:creationId xmlns:a16="http://schemas.microsoft.com/office/drawing/2014/main" id="{9D4FAD16-F064-757C-BDD5-239392A96486}"/>
              </a:ext>
            </a:extLst>
          </p:cNvPr>
          <p:cNvGrpSpPr/>
          <p:nvPr/>
        </p:nvGrpSpPr>
        <p:grpSpPr>
          <a:xfrm>
            <a:off x="14945011" y="122911"/>
            <a:ext cx="3927272" cy="1647292"/>
            <a:chOff x="0" y="0"/>
            <a:chExt cx="5236362" cy="2196389"/>
          </a:xfrm>
        </p:grpSpPr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C4CEC72A-B265-3D43-9252-5371A00D09FB}"/>
                </a:ext>
              </a:extLst>
            </p:cNvPr>
            <p:cNvSpPr/>
            <p:nvPr/>
          </p:nvSpPr>
          <p:spPr>
            <a:xfrm>
              <a:off x="0" y="0"/>
              <a:ext cx="5236337" cy="2196338"/>
            </a:xfrm>
            <a:custGeom>
              <a:avLst/>
              <a:gdLst/>
              <a:ahLst/>
              <a:cxnLst/>
              <a:rect l="l" t="t" r="r" b="b"/>
              <a:pathLst>
                <a:path w="5236337" h="2196338">
                  <a:moveTo>
                    <a:pt x="0" y="0"/>
                  </a:moveTo>
                  <a:lnTo>
                    <a:pt x="5236337" y="0"/>
                  </a:lnTo>
                  <a:lnTo>
                    <a:pt x="5236337" y="2196338"/>
                  </a:lnTo>
                  <a:lnTo>
                    <a:pt x="0" y="2196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/>
              <a:stretch>
                <a:fillRect b="-3"/>
              </a:stretch>
            </a:blipFill>
          </p:spPr>
        </p:sp>
      </p:grpSp>
      <p:grpSp>
        <p:nvGrpSpPr>
          <p:cNvPr id="41" name="Group 41">
            <a:extLst>
              <a:ext uri="{FF2B5EF4-FFF2-40B4-BE49-F238E27FC236}">
                <a16:creationId xmlns:a16="http://schemas.microsoft.com/office/drawing/2014/main" id="{0BBC7FC1-C5EC-9725-84CC-3DD468D32150}"/>
              </a:ext>
            </a:extLst>
          </p:cNvPr>
          <p:cNvGrpSpPr/>
          <p:nvPr/>
        </p:nvGrpSpPr>
        <p:grpSpPr>
          <a:xfrm>
            <a:off x="5122589" y="2038466"/>
            <a:ext cx="13749673" cy="965206"/>
            <a:chOff x="0" y="0"/>
            <a:chExt cx="29924285" cy="10337147"/>
          </a:xfrm>
        </p:grpSpPr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9A71B6EA-E398-3390-9DF8-E3AE148B8FDC}"/>
                </a:ext>
              </a:extLst>
            </p:cNvPr>
            <p:cNvSpPr/>
            <p:nvPr/>
          </p:nvSpPr>
          <p:spPr>
            <a:xfrm>
              <a:off x="0" y="10244188"/>
              <a:ext cx="29924283" cy="92959"/>
            </a:xfrm>
            <a:custGeom>
              <a:avLst/>
              <a:gdLst/>
              <a:ahLst/>
              <a:cxnLst/>
              <a:rect l="l" t="t" r="r" b="b"/>
              <a:pathLst>
                <a:path w="29924285" h="92957">
                  <a:moveTo>
                    <a:pt x="29924285" y="0"/>
                  </a:moveTo>
                  <a:lnTo>
                    <a:pt x="0" y="0"/>
                  </a:lnTo>
                  <a:lnTo>
                    <a:pt x="0" y="92957"/>
                  </a:lnTo>
                  <a:lnTo>
                    <a:pt x="29924285" y="92957"/>
                  </a:lnTo>
                  <a:lnTo>
                    <a:pt x="29924285" y="0"/>
                  </a:lnTo>
                  <a:close/>
                </a:path>
              </a:pathLst>
            </a:custGeom>
            <a:solidFill>
              <a:srgbClr val="3B50A2"/>
            </a:solidFill>
          </p:spPr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39687BE7-E4B8-4CF7-CD6E-CA7DA96D7021}"/>
                </a:ext>
              </a:extLst>
            </p:cNvPr>
            <p:cNvSpPr/>
            <p:nvPr/>
          </p:nvSpPr>
          <p:spPr>
            <a:xfrm>
              <a:off x="0" y="0"/>
              <a:ext cx="29924285" cy="92957"/>
            </a:xfrm>
            <a:custGeom>
              <a:avLst/>
              <a:gdLst/>
              <a:ahLst/>
              <a:cxnLst/>
              <a:rect l="l" t="t" r="r" b="b"/>
              <a:pathLst>
                <a:path w="29924285" h="92957">
                  <a:moveTo>
                    <a:pt x="29924285" y="0"/>
                  </a:moveTo>
                  <a:lnTo>
                    <a:pt x="0" y="0"/>
                  </a:lnTo>
                  <a:lnTo>
                    <a:pt x="0" y="92957"/>
                  </a:lnTo>
                  <a:lnTo>
                    <a:pt x="29924285" y="92957"/>
                  </a:lnTo>
                  <a:lnTo>
                    <a:pt x="29924285" y="0"/>
                  </a:lnTo>
                  <a:close/>
                </a:path>
              </a:pathLst>
            </a:custGeom>
            <a:solidFill>
              <a:srgbClr val="3B50A2"/>
            </a:solidFill>
          </p:spPr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2E9C34D-9005-14A6-07D0-A77BAC79E9D5}"/>
              </a:ext>
            </a:extLst>
          </p:cNvPr>
          <p:cNvGrpSpPr/>
          <p:nvPr/>
        </p:nvGrpSpPr>
        <p:grpSpPr>
          <a:xfrm>
            <a:off x="-3867977" y="2733281"/>
            <a:ext cx="8585323" cy="8295155"/>
            <a:chOff x="893568" y="2196788"/>
            <a:chExt cx="9248362" cy="7057239"/>
          </a:xfrm>
        </p:grpSpPr>
        <p:sp>
          <p:nvSpPr>
            <p:cNvPr id="60" name="Arc 59">
              <a:extLst>
                <a:ext uri="{FF2B5EF4-FFF2-40B4-BE49-F238E27FC236}">
                  <a16:creationId xmlns:a16="http://schemas.microsoft.com/office/drawing/2014/main" id="{F7D8AE2B-E576-7904-5D85-FC21C0A4F792}"/>
                </a:ext>
              </a:extLst>
            </p:cNvPr>
            <p:cNvSpPr/>
            <p:nvPr/>
          </p:nvSpPr>
          <p:spPr>
            <a:xfrm>
              <a:off x="893568" y="2196788"/>
              <a:ext cx="9248362" cy="7057239"/>
            </a:xfrm>
            <a:prstGeom prst="arc">
              <a:avLst>
                <a:gd name="adj1" fmla="val 16200000"/>
                <a:gd name="adj2" fmla="val 16197191"/>
              </a:avLst>
            </a:prstGeom>
            <a:solidFill>
              <a:srgbClr val="076464"/>
            </a:solidFill>
            <a:ln>
              <a:solidFill>
                <a:srgbClr val="0764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B246F11-7A06-699F-A538-FADAABF2F807}"/>
                </a:ext>
              </a:extLst>
            </p:cNvPr>
            <p:cNvCxnSpPr>
              <a:cxnSpLocks/>
              <a:stCxn id="60" idx="2"/>
            </p:cNvCxnSpPr>
            <p:nvPr/>
          </p:nvCxnSpPr>
          <p:spPr>
            <a:xfrm>
              <a:off x="5514866" y="2196789"/>
              <a:ext cx="47734" cy="3410261"/>
            </a:xfrm>
            <a:prstGeom prst="line">
              <a:avLst/>
            </a:prstGeom>
            <a:ln w="76200">
              <a:solidFill>
                <a:srgbClr val="0764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8">
            <a:extLst>
              <a:ext uri="{FF2B5EF4-FFF2-40B4-BE49-F238E27FC236}">
                <a16:creationId xmlns:a16="http://schemas.microsoft.com/office/drawing/2014/main" id="{17018386-F431-6558-3C56-5746D4F002D3}"/>
              </a:ext>
            </a:extLst>
          </p:cNvPr>
          <p:cNvSpPr txBox="1"/>
          <p:nvPr/>
        </p:nvSpPr>
        <p:spPr>
          <a:xfrm>
            <a:off x="5433146" y="950614"/>
            <a:ext cx="5532758" cy="890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99"/>
              </a:lnSpc>
            </a:pPr>
            <a:r>
              <a:rPr lang="en-US" sz="5749" spc="-619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ED CONCLAVE 2026</a:t>
            </a:r>
          </a:p>
        </p:txBody>
      </p:sp>
      <p:sp>
        <p:nvSpPr>
          <p:cNvPr id="49" name="TextBox 49">
            <a:extLst>
              <a:ext uri="{FF2B5EF4-FFF2-40B4-BE49-F238E27FC236}">
                <a16:creationId xmlns:a16="http://schemas.microsoft.com/office/drawing/2014/main" id="{125B7B44-C0D5-0E86-FDFE-19A80D897B4F}"/>
              </a:ext>
            </a:extLst>
          </p:cNvPr>
          <p:cNvSpPr txBox="1"/>
          <p:nvPr/>
        </p:nvSpPr>
        <p:spPr>
          <a:xfrm>
            <a:off x="356045" y="1675828"/>
            <a:ext cx="1565910" cy="150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80"/>
              </a:lnSpc>
            </a:pPr>
            <a:r>
              <a:rPr lang="en-US" sz="900" spc="-1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ENDLESS EMPOWERMENT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1A14784-27B3-DE34-E1E9-B0FB55F1FA2A}"/>
              </a:ext>
            </a:extLst>
          </p:cNvPr>
          <p:cNvSpPr/>
          <p:nvPr/>
        </p:nvSpPr>
        <p:spPr>
          <a:xfrm>
            <a:off x="0" y="2178050"/>
            <a:ext cx="18516600" cy="714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FA35E60-4BED-65E3-7D8C-83ADE66A4140}"/>
              </a:ext>
            </a:extLst>
          </p:cNvPr>
          <p:cNvSpPr txBox="1"/>
          <p:nvPr/>
        </p:nvSpPr>
        <p:spPr>
          <a:xfrm>
            <a:off x="5298897" y="2178050"/>
            <a:ext cx="140025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76464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How AI Is Used in Education Today?</a:t>
            </a:r>
            <a:endParaRPr lang="en-IN" sz="6000" dirty="0">
              <a:solidFill>
                <a:srgbClr val="076464"/>
              </a:solidFill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7FCCC0FC-1D11-77AA-36F1-82929BC425FF}"/>
              </a:ext>
            </a:extLst>
          </p:cNvPr>
          <p:cNvGrpSpPr/>
          <p:nvPr/>
        </p:nvGrpSpPr>
        <p:grpSpPr>
          <a:xfrm>
            <a:off x="-1783247" y="4833524"/>
            <a:ext cx="4372129" cy="4200310"/>
            <a:chOff x="893568" y="2196788"/>
            <a:chExt cx="9248362" cy="7057239"/>
          </a:xfrm>
          <a:solidFill>
            <a:srgbClr val="71CBCD"/>
          </a:solidFill>
        </p:grpSpPr>
        <p:sp>
          <p:nvSpPr>
            <p:cNvPr id="119" name="Arc 118">
              <a:extLst>
                <a:ext uri="{FF2B5EF4-FFF2-40B4-BE49-F238E27FC236}">
                  <a16:creationId xmlns:a16="http://schemas.microsoft.com/office/drawing/2014/main" id="{2808E4F1-A65F-2468-811D-0E35570DE676}"/>
                </a:ext>
              </a:extLst>
            </p:cNvPr>
            <p:cNvSpPr/>
            <p:nvPr/>
          </p:nvSpPr>
          <p:spPr>
            <a:xfrm>
              <a:off x="893568" y="2196788"/>
              <a:ext cx="9248362" cy="7057239"/>
            </a:xfrm>
            <a:prstGeom prst="arc">
              <a:avLst>
                <a:gd name="adj1" fmla="val 16200000"/>
                <a:gd name="adj2" fmla="val 16197191"/>
              </a:avLst>
            </a:prstGeom>
            <a:grpFill/>
            <a:ln>
              <a:solidFill>
                <a:srgbClr val="71CB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834E5B2C-E171-EBF9-5E03-23DE918CF510}"/>
                </a:ext>
              </a:extLst>
            </p:cNvPr>
            <p:cNvCxnSpPr>
              <a:cxnSpLocks/>
              <a:stCxn id="119" idx="2"/>
            </p:cNvCxnSpPr>
            <p:nvPr/>
          </p:nvCxnSpPr>
          <p:spPr>
            <a:xfrm>
              <a:off x="5514866" y="2196789"/>
              <a:ext cx="47734" cy="3410261"/>
            </a:xfrm>
            <a:prstGeom prst="line">
              <a:avLst/>
            </a:prstGeom>
            <a:grpFill/>
            <a:ln w="76200">
              <a:solidFill>
                <a:srgbClr val="71CB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Oval 125">
            <a:extLst>
              <a:ext uri="{FF2B5EF4-FFF2-40B4-BE49-F238E27FC236}">
                <a16:creationId xmlns:a16="http://schemas.microsoft.com/office/drawing/2014/main" id="{42A34DC5-D251-BAAC-BB8A-94D1AEDC97AA}"/>
              </a:ext>
            </a:extLst>
          </p:cNvPr>
          <p:cNvSpPr/>
          <p:nvPr/>
        </p:nvSpPr>
        <p:spPr>
          <a:xfrm>
            <a:off x="2834790" y="7940821"/>
            <a:ext cx="2223263" cy="2087003"/>
          </a:xfrm>
          <a:prstGeom prst="ellipse">
            <a:avLst/>
          </a:prstGeom>
          <a:solidFill>
            <a:srgbClr val="054443"/>
          </a:solidFill>
          <a:ln w="76200">
            <a:solidFill>
              <a:srgbClr val="71CBC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9" name="Graphic 128" descr="Bullseye">
            <a:extLst>
              <a:ext uri="{FF2B5EF4-FFF2-40B4-BE49-F238E27FC236}">
                <a16:creationId xmlns:a16="http://schemas.microsoft.com/office/drawing/2014/main" id="{AFB52B3F-6646-E95A-6DB4-FA745E6DF05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981892" y="6446518"/>
            <a:ext cx="1282427" cy="1282427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C7EFFC82-26E4-9BA4-28FC-E51D8CA613F7}"/>
              </a:ext>
            </a:extLst>
          </p:cNvPr>
          <p:cNvPicPr>
            <a:picLocks noChangeAspect="1"/>
          </p:cNvPicPr>
          <p:nvPr/>
        </p:nvPicPr>
        <p:blipFill>
          <a:blip r:embed="rId28">
            <a:grayscl/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346" b="89720" l="8455" r="89796">
                        <a14:foregroundMark x1="45190" y1="9657" x2="45190" y2="9657"/>
                        <a14:foregroundMark x1="32653" y1="37383" x2="32653" y2="37383"/>
                        <a14:foregroundMark x1="55394" y1="36137" x2="55394" y2="36137"/>
                        <a14:foregroundMark x1="81633" y1="33956" x2="81633" y2="33956"/>
                        <a14:foregroundMark x1="8455" y1="31776" x2="8455" y2="317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2978" y="3578392"/>
            <a:ext cx="1434901" cy="1342866"/>
          </a:xfrm>
          <a:prstGeom prst="rect">
            <a:avLst/>
          </a:prstGeom>
        </p:spPr>
      </p:pic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FCDCFA3D-FC04-7C9B-CDE1-2B6A806AB1D5}"/>
              </a:ext>
            </a:extLst>
          </p:cNvPr>
          <p:cNvSpPr/>
          <p:nvPr/>
        </p:nvSpPr>
        <p:spPr>
          <a:xfrm>
            <a:off x="6802076" y="7772642"/>
            <a:ext cx="14589303" cy="2216350"/>
          </a:xfrm>
          <a:prstGeom prst="roundRect">
            <a:avLst>
              <a:gd name="adj" fmla="val 5812"/>
            </a:avLst>
          </a:prstGeom>
          <a:noFill/>
          <a:ln>
            <a:solidFill>
              <a:srgbClr val="FFC90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B1130E63-E893-A00D-A7A0-4592C026A216}"/>
              </a:ext>
            </a:extLst>
          </p:cNvPr>
          <p:cNvSpPr/>
          <p:nvPr/>
        </p:nvSpPr>
        <p:spPr>
          <a:xfrm>
            <a:off x="5170936" y="8262845"/>
            <a:ext cx="1472060" cy="139003"/>
          </a:xfrm>
          <a:prstGeom prst="roundRect">
            <a:avLst/>
          </a:prstGeom>
          <a:solidFill>
            <a:srgbClr val="FFCC03"/>
          </a:solidFill>
          <a:ln>
            <a:solidFill>
              <a:srgbClr val="FFC90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0CC90351-73FF-153F-648D-1CCC540137C0}"/>
              </a:ext>
            </a:extLst>
          </p:cNvPr>
          <p:cNvSpPr txBox="1"/>
          <p:nvPr/>
        </p:nvSpPr>
        <p:spPr>
          <a:xfrm>
            <a:off x="4572000" y="55308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E5ECB788-B1E0-04B1-6C32-500861B7F0EC}"/>
              </a:ext>
            </a:extLst>
          </p:cNvPr>
          <p:cNvPicPr>
            <a:picLocks noChangeAspect="1"/>
          </p:cNvPicPr>
          <p:nvPr/>
        </p:nvPicPr>
        <p:blipFill>
          <a:blip r:embed="rId30">
            <a:grayscl/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0000" b="90000" l="10000" r="90000">
                        <a14:foregroundMark x1="37676" y1="30952" x2="37676" y2="30952"/>
                        <a14:foregroundMark x1="32746" y1="34226" x2="32746" y2="34226"/>
                        <a14:foregroundMark x1="42254" y1="80952" x2="42254" y2="80952"/>
                        <a14:foregroundMark x1="78521" y1="89881" x2="78521" y2="89881"/>
                        <a14:foregroundMark x1="25000" y1="50595" x2="25000" y2="50595"/>
                        <a14:foregroundMark x1="26761" y1="46131" x2="26761" y2="46131"/>
                        <a14:foregroundMark x1="33099" y1="42262" x2="33099" y2="42262"/>
                        <a14:foregroundMark x1="33451" y1="38393" x2="33451" y2="38393"/>
                        <a14:foregroundMark x1="55282" y1="38988" x2="55282" y2="38988"/>
                        <a14:foregroundMark x1="58099" y1="42857" x2="58099" y2="42857"/>
                        <a14:foregroundMark x1="61620" y1="34226" x2="61620" y2="34226"/>
                        <a14:foregroundMark x1="63732" y1="30357" x2="63732" y2="303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4790" y="4560799"/>
            <a:ext cx="1124579" cy="133048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B27F879C-2DD7-2229-E867-9CD355C904FF}"/>
              </a:ext>
            </a:extLst>
          </p:cNvPr>
          <p:cNvSpPr txBox="1"/>
          <p:nvPr/>
        </p:nvSpPr>
        <p:spPr>
          <a:xfrm>
            <a:off x="19198920" y="5833169"/>
            <a:ext cx="108552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60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Automated Grading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5A3BEFC-B64E-E105-B3D4-47869BF1A9B4}"/>
              </a:ext>
            </a:extLst>
          </p:cNvPr>
          <p:cNvSpPr txBox="1"/>
          <p:nvPr/>
        </p:nvSpPr>
        <p:spPr>
          <a:xfrm>
            <a:off x="19161032" y="6619541"/>
            <a:ext cx="116129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40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AI systems that check quizzes and exams quickly and accurately.</a:t>
            </a: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83A49216-36FA-2588-9ED2-07239E1A1603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9483" b="89943" l="7190" r="91176">
                        <a14:foregroundMark x1="7516" y1="10920" x2="7516" y2="10920"/>
                        <a14:foregroundMark x1="23203" y1="23851" x2="23203" y2="23851"/>
                        <a14:foregroundMark x1="22876" y1="72989" x2="22876" y2="72989"/>
                        <a14:foregroundMark x1="91176" y1="31897" x2="91176" y2="31897"/>
                        <a14:foregroundMark x1="90850" y1="26437" x2="90850" y2="264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8330" y="8284176"/>
            <a:ext cx="1306135" cy="1485408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D9D703F0-0089-5B67-D93B-4759645CA8ED}"/>
              </a:ext>
            </a:extLst>
          </p:cNvPr>
          <p:cNvSpPr txBox="1"/>
          <p:nvPr/>
        </p:nvSpPr>
        <p:spPr>
          <a:xfrm>
            <a:off x="6949585" y="7879181"/>
            <a:ext cx="108552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60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Recommendation Systems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2F6D5CD-64FC-37B6-4959-8656DBC7CF34}"/>
              </a:ext>
            </a:extLst>
          </p:cNvPr>
          <p:cNvSpPr txBox="1"/>
          <p:nvPr/>
        </p:nvSpPr>
        <p:spPr>
          <a:xfrm>
            <a:off x="6911697" y="8665553"/>
            <a:ext cx="116129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40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AI that suggests study materials based on a student’s performance.</a:t>
            </a:r>
          </a:p>
        </p:txBody>
      </p:sp>
    </p:spTree>
    <p:extLst>
      <p:ext uri="{BB962C8B-B14F-4D97-AF65-F5344CB8AC3E}">
        <p14:creationId xmlns:p14="http://schemas.microsoft.com/office/powerpoint/2010/main" val="39368671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EACED-299F-CC25-FFE3-80DA07497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F5B4EC5-F393-D560-F144-3BFFF815CE29}"/>
              </a:ext>
            </a:extLst>
          </p:cNvPr>
          <p:cNvGrpSpPr/>
          <p:nvPr/>
        </p:nvGrpSpPr>
        <p:grpSpPr>
          <a:xfrm>
            <a:off x="-10160" y="1650177"/>
            <a:ext cx="19050000" cy="8661368"/>
            <a:chOff x="0" y="0"/>
            <a:chExt cx="25400000" cy="1154849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5D2BD56-0CE6-E6DC-4434-A42022A9D0CD}"/>
                </a:ext>
              </a:extLst>
            </p:cNvPr>
            <p:cNvSpPr/>
            <p:nvPr/>
          </p:nvSpPr>
          <p:spPr>
            <a:xfrm>
              <a:off x="0" y="0"/>
              <a:ext cx="25400000" cy="11548490"/>
            </a:xfrm>
            <a:custGeom>
              <a:avLst/>
              <a:gdLst/>
              <a:ahLst/>
              <a:cxnLst/>
              <a:rect l="l" t="t" r="r" b="b"/>
              <a:pathLst>
                <a:path w="25400000" h="11548490">
                  <a:moveTo>
                    <a:pt x="25400000" y="0"/>
                  </a:moveTo>
                  <a:lnTo>
                    <a:pt x="0" y="0"/>
                  </a:lnTo>
                  <a:lnTo>
                    <a:pt x="0" y="11548490"/>
                  </a:lnTo>
                  <a:lnTo>
                    <a:pt x="25400000" y="11548490"/>
                  </a:lnTo>
                  <a:lnTo>
                    <a:pt x="25400000" y="0"/>
                  </a:lnTo>
                  <a:close/>
                </a:path>
              </a:pathLst>
            </a:custGeom>
            <a:solidFill>
              <a:srgbClr val="71CBC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N" dirty="0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64267DD3-7034-9553-5AD5-FCC865DE4EA8}"/>
              </a:ext>
            </a:extLst>
          </p:cNvPr>
          <p:cNvGrpSpPr/>
          <p:nvPr/>
        </p:nvGrpSpPr>
        <p:grpSpPr>
          <a:xfrm>
            <a:off x="-284567" y="1884455"/>
            <a:ext cx="19612219" cy="1217289"/>
            <a:chOff x="0" y="0"/>
            <a:chExt cx="25400000" cy="748564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D64CE9BF-4B55-6576-AAD4-40EBB3179B9E}"/>
                </a:ext>
              </a:extLst>
            </p:cNvPr>
            <p:cNvSpPr/>
            <p:nvPr/>
          </p:nvSpPr>
          <p:spPr>
            <a:xfrm>
              <a:off x="0" y="0"/>
              <a:ext cx="25400000" cy="7485648"/>
            </a:xfrm>
            <a:custGeom>
              <a:avLst/>
              <a:gdLst/>
              <a:ahLst/>
              <a:cxnLst/>
              <a:rect l="l" t="t" r="r" b="b"/>
              <a:pathLst>
                <a:path w="25400000" h="9329182">
                  <a:moveTo>
                    <a:pt x="24799754" y="0"/>
                  </a:moveTo>
                  <a:lnTo>
                    <a:pt x="600245" y="0"/>
                  </a:lnTo>
                  <a:cubicBezTo>
                    <a:pt x="441050" y="0"/>
                    <a:pt x="288376" y="63240"/>
                    <a:pt x="175808" y="175808"/>
                  </a:cubicBezTo>
                  <a:cubicBezTo>
                    <a:pt x="63240" y="288376"/>
                    <a:pt x="0" y="441050"/>
                    <a:pt x="0" y="600245"/>
                  </a:cubicBezTo>
                  <a:lnTo>
                    <a:pt x="0" y="8728936"/>
                  </a:lnTo>
                  <a:cubicBezTo>
                    <a:pt x="0" y="9060443"/>
                    <a:pt x="268739" y="9329182"/>
                    <a:pt x="600245" y="9329182"/>
                  </a:cubicBezTo>
                  <a:lnTo>
                    <a:pt x="24799754" y="9329182"/>
                  </a:lnTo>
                  <a:cubicBezTo>
                    <a:pt x="24958949" y="9329182"/>
                    <a:pt x="25111624" y="9265941"/>
                    <a:pt x="25224192" y="9153374"/>
                  </a:cubicBezTo>
                  <a:cubicBezTo>
                    <a:pt x="25336760" y="9040806"/>
                    <a:pt x="25400000" y="8888131"/>
                    <a:pt x="25400000" y="8728936"/>
                  </a:cubicBezTo>
                  <a:lnTo>
                    <a:pt x="25400000" y="600245"/>
                  </a:lnTo>
                  <a:cubicBezTo>
                    <a:pt x="25400000" y="441050"/>
                    <a:pt x="25336760" y="288376"/>
                    <a:pt x="25224192" y="175808"/>
                  </a:cubicBezTo>
                  <a:cubicBezTo>
                    <a:pt x="25111624" y="63240"/>
                    <a:pt x="24958949" y="0"/>
                    <a:pt x="24799754" y="0"/>
                  </a:cubicBezTo>
                  <a:close/>
                </a:path>
              </a:pathLst>
            </a:custGeom>
            <a:solidFill>
              <a:srgbClr val="FFCC03"/>
            </a:solidFill>
            <a:ln w="66675" cap="rnd">
              <a:solidFill>
                <a:srgbClr val="FFCC03"/>
              </a:solidFill>
              <a:prstDash val="solid"/>
              <a:round/>
            </a:ln>
          </p:spPr>
          <p:txBody>
            <a:bodyPr/>
            <a:lstStyle/>
            <a:p>
              <a:endParaRPr lang="en-IN" dirty="0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3ABE1B4E-7677-8326-4D64-CE459C223CAF}"/>
              </a:ext>
            </a:extLst>
          </p:cNvPr>
          <p:cNvGrpSpPr/>
          <p:nvPr/>
        </p:nvGrpSpPr>
        <p:grpSpPr>
          <a:xfrm>
            <a:off x="0" y="-10"/>
            <a:ext cx="19050000" cy="1917068"/>
            <a:chOff x="0" y="0"/>
            <a:chExt cx="25400000" cy="2556091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684D15C5-47B3-C97C-0916-1CF22A63BA62}"/>
                </a:ext>
              </a:extLst>
            </p:cNvPr>
            <p:cNvSpPr/>
            <p:nvPr/>
          </p:nvSpPr>
          <p:spPr>
            <a:xfrm>
              <a:off x="0" y="0"/>
              <a:ext cx="25400000" cy="2555367"/>
            </a:xfrm>
            <a:custGeom>
              <a:avLst/>
              <a:gdLst/>
              <a:ahLst/>
              <a:cxnLst/>
              <a:rect l="l" t="t" r="r" b="b"/>
              <a:pathLst>
                <a:path w="25400000" h="2555367">
                  <a:moveTo>
                    <a:pt x="25400000" y="0"/>
                  </a:moveTo>
                  <a:lnTo>
                    <a:pt x="0" y="0"/>
                  </a:lnTo>
                  <a:lnTo>
                    <a:pt x="0" y="2555367"/>
                  </a:lnTo>
                  <a:lnTo>
                    <a:pt x="25400000" y="2555367"/>
                  </a:lnTo>
                  <a:lnTo>
                    <a:pt x="25400000" y="0"/>
                  </a:lnTo>
                  <a:close/>
                </a:path>
              </a:pathLst>
            </a:custGeom>
            <a:solidFill>
              <a:srgbClr val="047171"/>
            </a:solidFill>
          </p:spPr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9E2A2663-DF24-0412-8C46-3F671DC2BA27}"/>
              </a:ext>
            </a:extLst>
          </p:cNvPr>
          <p:cNvSpPr/>
          <p:nvPr/>
        </p:nvSpPr>
        <p:spPr>
          <a:xfrm>
            <a:off x="5480637" y="325498"/>
            <a:ext cx="5437508" cy="608333"/>
          </a:xfrm>
          <a:custGeom>
            <a:avLst/>
            <a:gdLst/>
            <a:ahLst/>
            <a:cxnLst/>
            <a:rect l="l" t="t" r="r" b="b"/>
            <a:pathLst>
              <a:path w="5437508" h="608333">
                <a:moveTo>
                  <a:pt x="0" y="0"/>
                </a:moveTo>
                <a:lnTo>
                  <a:pt x="5437509" y="0"/>
                </a:lnTo>
                <a:lnTo>
                  <a:pt x="5437509" y="608333"/>
                </a:lnTo>
                <a:lnTo>
                  <a:pt x="0" y="6083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4A69CB54-F1B7-1029-0DF4-D34C9D9E9AAB}"/>
              </a:ext>
            </a:extLst>
          </p:cNvPr>
          <p:cNvGrpSpPr/>
          <p:nvPr/>
        </p:nvGrpSpPr>
        <p:grpSpPr>
          <a:xfrm>
            <a:off x="4363117" y="292979"/>
            <a:ext cx="757390" cy="1486472"/>
            <a:chOff x="0" y="0"/>
            <a:chExt cx="1009853" cy="1981962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125BA4E2-A6FB-4A0C-F809-8DCBF2D9308C}"/>
                </a:ext>
              </a:extLst>
            </p:cNvPr>
            <p:cNvSpPr/>
            <p:nvPr/>
          </p:nvSpPr>
          <p:spPr>
            <a:xfrm>
              <a:off x="0" y="0"/>
              <a:ext cx="1009904" cy="1981962"/>
            </a:xfrm>
            <a:custGeom>
              <a:avLst/>
              <a:gdLst/>
              <a:ahLst/>
              <a:cxnLst/>
              <a:rect l="l" t="t" r="r" b="b"/>
              <a:pathLst>
                <a:path w="1009904" h="1981962">
                  <a:moveTo>
                    <a:pt x="0" y="0"/>
                  </a:moveTo>
                  <a:lnTo>
                    <a:pt x="1009904" y="0"/>
                  </a:lnTo>
                  <a:lnTo>
                    <a:pt x="1009904" y="1981962"/>
                  </a:lnTo>
                  <a:lnTo>
                    <a:pt x="0" y="19819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" r="-5"/>
              </a:stretch>
            </a:blipFill>
          </p:spPr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59DF575B-0E18-BFD8-E184-855A1347499C}"/>
              </a:ext>
            </a:extLst>
          </p:cNvPr>
          <p:cNvGrpSpPr/>
          <p:nvPr/>
        </p:nvGrpSpPr>
        <p:grpSpPr>
          <a:xfrm>
            <a:off x="11295917" y="166326"/>
            <a:ext cx="1419311" cy="1560452"/>
            <a:chOff x="0" y="0"/>
            <a:chExt cx="1892414" cy="2080603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59BF4F6A-2F54-AECC-EBE6-7F1EF0AFA090}"/>
                </a:ext>
              </a:extLst>
            </p:cNvPr>
            <p:cNvSpPr/>
            <p:nvPr/>
          </p:nvSpPr>
          <p:spPr>
            <a:xfrm>
              <a:off x="0" y="0"/>
              <a:ext cx="1892427" cy="2080641"/>
            </a:xfrm>
            <a:custGeom>
              <a:avLst/>
              <a:gdLst/>
              <a:ahLst/>
              <a:cxnLst/>
              <a:rect l="l" t="t" r="r" b="b"/>
              <a:pathLst>
                <a:path w="1892427" h="2080641">
                  <a:moveTo>
                    <a:pt x="0" y="0"/>
                  </a:moveTo>
                  <a:lnTo>
                    <a:pt x="1892427" y="0"/>
                  </a:lnTo>
                  <a:lnTo>
                    <a:pt x="1892427" y="2080641"/>
                  </a:lnTo>
                  <a:lnTo>
                    <a:pt x="0" y="20806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1"/>
              </a:stretch>
            </a:blipFill>
          </p:spPr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9DD56E78-5194-2CB5-0C9A-358EDBFF6854}"/>
              </a:ext>
            </a:extLst>
          </p:cNvPr>
          <p:cNvGrpSpPr/>
          <p:nvPr/>
        </p:nvGrpSpPr>
        <p:grpSpPr>
          <a:xfrm>
            <a:off x="570643" y="76514"/>
            <a:ext cx="1115416" cy="1324289"/>
            <a:chOff x="0" y="0"/>
            <a:chExt cx="1487221" cy="1765719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E68DEDD6-0883-DA62-C6EF-0EE2B9043F04}"/>
                </a:ext>
              </a:extLst>
            </p:cNvPr>
            <p:cNvSpPr/>
            <p:nvPr/>
          </p:nvSpPr>
          <p:spPr>
            <a:xfrm>
              <a:off x="0" y="0"/>
              <a:ext cx="1487170" cy="1765681"/>
            </a:xfrm>
            <a:custGeom>
              <a:avLst/>
              <a:gdLst/>
              <a:ahLst/>
              <a:cxnLst/>
              <a:rect l="l" t="t" r="r" b="b"/>
              <a:pathLst>
                <a:path w="1487170" h="1765681">
                  <a:moveTo>
                    <a:pt x="0" y="0"/>
                  </a:moveTo>
                  <a:lnTo>
                    <a:pt x="1487170" y="0"/>
                  </a:lnTo>
                  <a:lnTo>
                    <a:pt x="1487170" y="1765681"/>
                  </a:lnTo>
                  <a:lnTo>
                    <a:pt x="0" y="17656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32" r="-3" b="-34"/>
              </a:stretch>
            </a:blipFill>
          </p:spPr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4739CB20-DF11-7F50-DB23-71EBAD8E006F}"/>
              </a:ext>
            </a:extLst>
          </p:cNvPr>
          <p:cNvGrpSpPr/>
          <p:nvPr/>
        </p:nvGrpSpPr>
        <p:grpSpPr>
          <a:xfrm>
            <a:off x="1491282" y="255375"/>
            <a:ext cx="215770" cy="673075"/>
            <a:chOff x="0" y="0"/>
            <a:chExt cx="287693" cy="897433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60B40099-C421-CC46-A8B2-DB7672F8B7E9}"/>
                </a:ext>
              </a:extLst>
            </p:cNvPr>
            <p:cNvSpPr/>
            <p:nvPr/>
          </p:nvSpPr>
          <p:spPr>
            <a:xfrm>
              <a:off x="0" y="0"/>
              <a:ext cx="287655" cy="897382"/>
            </a:xfrm>
            <a:custGeom>
              <a:avLst/>
              <a:gdLst/>
              <a:ahLst/>
              <a:cxnLst/>
              <a:rect l="l" t="t" r="r" b="b"/>
              <a:pathLst>
                <a:path w="287655" h="897382">
                  <a:moveTo>
                    <a:pt x="0" y="0"/>
                  </a:moveTo>
                  <a:lnTo>
                    <a:pt x="287655" y="0"/>
                  </a:lnTo>
                  <a:lnTo>
                    <a:pt x="287655" y="897382"/>
                  </a:lnTo>
                  <a:lnTo>
                    <a:pt x="0" y="8973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580" r="-13" b="-585"/>
              </a:stretch>
            </a:blipFill>
          </p:spPr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276767BC-DB0C-BCB0-419E-D10103137C3F}"/>
              </a:ext>
            </a:extLst>
          </p:cNvPr>
          <p:cNvGrpSpPr/>
          <p:nvPr/>
        </p:nvGrpSpPr>
        <p:grpSpPr>
          <a:xfrm>
            <a:off x="836990" y="88706"/>
            <a:ext cx="624697" cy="1320117"/>
            <a:chOff x="0" y="0"/>
            <a:chExt cx="832929" cy="1760156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79AF7549-F739-51A8-A8A1-BD0550C9DBCB}"/>
                </a:ext>
              </a:extLst>
            </p:cNvPr>
            <p:cNvSpPr/>
            <p:nvPr/>
          </p:nvSpPr>
          <p:spPr>
            <a:xfrm>
              <a:off x="0" y="0"/>
              <a:ext cx="832993" cy="1760093"/>
            </a:xfrm>
            <a:custGeom>
              <a:avLst/>
              <a:gdLst/>
              <a:ahLst/>
              <a:cxnLst/>
              <a:rect l="l" t="t" r="r" b="b"/>
              <a:pathLst>
                <a:path w="832993" h="1760093">
                  <a:moveTo>
                    <a:pt x="0" y="0"/>
                  </a:moveTo>
                  <a:lnTo>
                    <a:pt x="832993" y="0"/>
                  </a:lnTo>
                  <a:lnTo>
                    <a:pt x="832993" y="1760093"/>
                  </a:lnTo>
                  <a:lnTo>
                    <a:pt x="0" y="1760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31" r="7" b="-33"/>
              </a:stretch>
            </a:blipFill>
          </p:spPr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32395601-2EDB-BE11-650E-24E62935D881}"/>
              </a:ext>
            </a:extLst>
          </p:cNvPr>
          <p:cNvGrpSpPr/>
          <p:nvPr/>
        </p:nvGrpSpPr>
        <p:grpSpPr>
          <a:xfrm>
            <a:off x="591655" y="397526"/>
            <a:ext cx="133969" cy="393668"/>
            <a:chOff x="0" y="0"/>
            <a:chExt cx="178626" cy="524891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D7D77D73-0750-EF4D-4B34-F565521851E9}"/>
                </a:ext>
              </a:extLst>
            </p:cNvPr>
            <p:cNvSpPr/>
            <p:nvPr/>
          </p:nvSpPr>
          <p:spPr>
            <a:xfrm>
              <a:off x="0" y="0"/>
              <a:ext cx="178689" cy="524891"/>
            </a:xfrm>
            <a:custGeom>
              <a:avLst/>
              <a:gdLst/>
              <a:ahLst/>
              <a:cxnLst/>
              <a:rect l="l" t="t" r="r" b="b"/>
              <a:pathLst>
                <a:path w="178689" h="524891">
                  <a:moveTo>
                    <a:pt x="0" y="0"/>
                  </a:moveTo>
                  <a:lnTo>
                    <a:pt x="178689" y="0"/>
                  </a:lnTo>
                  <a:lnTo>
                    <a:pt x="178689" y="524891"/>
                  </a:lnTo>
                  <a:lnTo>
                    <a:pt x="0" y="524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440" r="35" b="-440"/>
              </a:stretch>
            </a:blipFill>
          </p:spPr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6CD91219-19D6-8B55-E6C0-DC81EE22CEC1}"/>
              </a:ext>
            </a:extLst>
          </p:cNvPr>
          <p:cNvGrpSpPr/>
          <p:nvPr/>
        </p:nvGrpSpPr>
        <p:grpSpPr>
          <a:xfrm>
            <a:off x="755218" y="255375"/>
            <a:ext cx="52187" cy="287722"/>
            <a:chOff x="0" y="0"/>
            <a:chExt cx="69583" cy="383629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16452B90-E205-21B8-34F4-EDCA1E4538B2}"/>
                </a:ext>
              </a:extLst>
            </p:cNvPr>
            <p:cNvSpPr/>
            <p:nvPr/>
          </p:nvSpPr>
          <p:spPr>
            <a:xfrm>
              <a:off x="0" y="0"/>
              <a:ext cx="69596" cy="383667"/>
            </a:xfrm>
            <a:custGeom>
              <a:avLst/>
              <a:gdLst/>
              <a:ahLst/>
              <a:cxnLst/>
              <a:rect l="l" t="t" r="r" b="b"/>
              <a:pathLst>
                <a:path w="69596" h="383667">
                  <a:moveTo>
                    <a:pt x="0" y="0"/>
                  </a:moveTo>
                  <a:lnTo>
                    <a:pt x="69596" y="0"/>
                  </a:lnTo>
                  <a:lnTo>
                    <a:pt x="69596" y="383667"/>
                  </a:lnTo>
                  <a:lnTo>
                    <a:pt x="0" y="383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287" r="18" b="-281"/>
              </a:stretch>
            </a:blipFill>
          </p:spPr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702BBD2B-BC5C-2455-17E2-015839C2517E}"/>
              </a:ext>
            </a:extLst>
          </p:cNvPr>
          <p:cNvGrpSpPr/>
          <p:nvPr/>
        </p:nvGrpSpPr>
        <p:grpSpPr>
          <a:xfrm>
            <a:off x="755218" y="132826"/>
            <a:ext cx="215770" cy="795614"/>
            <a:chOff x="0" y="0"/>
            <a:chExt cx="287693" cy="1060818"/>
          </a:xfrm>
        </p:grpSpPr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CF8AE8F2-1613-34BE-9D09-810A470EA2CD}"/>
                </a:ext>
              </a:extLst>
            </p:cNvPr>
            <p:cNvSpPr/>
            <p:nvPr/>
          </p:nvSpPr>
          <p:spPr>
            <a:xfrm>
              <a:off x="0" y="0"/>
              <a:ext cx="287655" cy="1060831"/>
            </a:xfrm>
            <a:custGeom>
              <a:avLst/>
              <a:gdLst/>
              <a:ahLst/>
              <a:cxnLst/>
              <a:rect l="l" t="t" r="r" b="b"/>
              <a:pathLst>
                <a:path w="287655" h="1060831">
                  <a:moveTo>
                    <a:pt x="0" y="0"/>
                  </a:moveTo>
                  <a:lnTo>
                    <a:pt x="287655" y="0"/>
                  </a:lnTo>
                  <a:lnTo>
                    <a:pt x="287655" y="1060831"/>
                  </a:lnTo>
                  <a:lnTo>
                    <a:pt x="0" y="10608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323" r="-13" b="-322"/>
              </a:stretch>
            </a:blipFill>
          </p:spPr>
        </p:sp>
      </p:grpSp>
      <p:sp>
        <p:nvSpPr>
          <p:cNvPr id="25" name="Freeform 25">
            <a:extLst>
              <a:ext uri="{FF2B5EF4-FFF2-40B4-BE49-F238E27FC236}">
                <a16:creationId xmlns:a16="http://schemas.microsoft.com/office/drawing/2014/main" id="{DE8D7CF9-9D6E-0CD1-7AE0-66E8D5309C7C}"/>
              </a:ext>
            </a:extLst>
          </p:cNvPr>
          <p:cNvSpPr/>
          <p:nvPr/>
        </p:nvSpPr>
        <p:spPr>
          <a:xfrm>
            <a:off x="671474" y="84544"/>
            <a:ext cx="1035682" cy="1185548"/>
          </a:xfrm>
          <a:custGeom>
            <a:avLst/>
            <a:gdLst/>
            <a:ahLst/>
            <a:cxnLst/>
            <a:rect l="l" t="t" r="r" b="b"/>
            <a:pathLst>
              <a:path w="1035682" h="1185548">
                <a:moveTo>
                  <a:pt x="0" y="0"/>
                </a:moveTo>
                <a:lnTo>
                  <a:pt x="1035682" y="0"/>
                </a:lnTo>
                <a:lnTo>
                  <a:pt x="1035682" y="1185548"/>
                </a:lnTo>
                <a:lnTo>
                  <a:pt x="0" y="11855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7A06EAEC-91A6-675F-079E-5DBE3CEA3B48}"/>
              </a:ext>
            </a:extLst>
          </p:cNvPr>
          <p:cNvSpPr/>
          <p:nvPr/>
        </p:nvSpPr>
        <p:spPr>
          <a:xfrm>
            <a:off x="591645" y="330136"/>
            <a:ext cx="1033777" cy="1078868"/>
          </a:xfrm>
          <a:custGeom>
            <a:avLst/>
            <a:gdLst/>
            <a:ahLst/>
            <a:cxnLst/>
            <a:rect l="l" t="t" r="r" b="b"/>
            <a:pathLst>
              <a:path w="1033777" h="1078868">
                <a:moveTo>
                  <a:pt x="0" y="0"/>
                </a:moveTo>
                <a:lnTo>
                  <a:pt x="1033777" y="0"/>
                </a:lnTo>
                <a:lnTo>
                  <a:pt x="1033777" y="1078869"/>
                </a:lnTo>
                <a:lnTo>
                  <a:pt x="0" y="107886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3920796F-2704-584D-516E-4A527B7B6260}"/>
              </a:ext>
            </a:extLst>
          </p:cNvPr>
          <p:cNvSpPr/>
          <p:nvPr/>
        </p:nvSpPr>
        <p:spPr>
          <a:xfrm>
            <a:off x="835038" y="539344"/>
            <a:ext cx="140332" cy="130178"/>
          </a:xfrm>
          <a:custGeom>
            <a:avLst/>
            <a:gdLst/>
            <a:ahLst/>
            <a:cxnLst/>
            <a:rect l="l" t="t" r="r" b="b"/>
            <a:pathLst>
              <a:path w="140332" h="130178">
                <a:moveTo>
                  <a:pt x="0" y="0"/>
                </a:moveTo>
                <a:lnTo>
                  <a:pt x="140332" y="0"/>
                </a:lnTo>
                <a:lnTo>
                  <a:pt x="140332" y="130178"/>
                </a:lnTo>
                <a:lnTo>
                  <a:pt x="0" y="13017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E85A9790-A216-0557-1247-0EB330E16463}"/>
              </a:ext>
            </a:extLst>
          </p:cNvPr>
          <p:cNvSpPr/>
          <p:nvPr/>
        </p:nvSpPr>
        <p:spPr>
          <a:xfrm>
            <a:off x="359407" y="1498521"/>
            <a:ext cx="1546222" cy="147952"/>
          </a:xfrm>
          <a:custGeom>
            <a:avLst/>
            <a:gdLst/>
            <a:ahLst/>
            <a:cxnLst/>
            <a:rect l="l" t="t" r="r" b="b"/>
            <a:pathLst>
              <a:path w="1546222" h="147952">
                <a:moveTo>
                  <a:pt x="0" y="0"/>
                </a:moveTo>
                <a:lnTo>
                  <a:pt x="1546222" y="0"/>
                </a:lnTo>
                <a:lnTo>
                  <a:pt x="1546222" y="147951"/>
                </a:lnTo>
                <a:lnTo>
                  <a:pt x="0" y="14795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>
            <a:extLst>
              <a:ext uri="{FF2B5EF4-FFF2-40B4-BE49-F238E27FC236}">
                <a16:creationId xmlns:a16="http://schemas.microsoft.com/office/drawing/2014/main" id="{8B9E69E1-6FC4-D846-AFA4-D0AE6D615CEA}"/>
              </a:ext>
            </a:extLst>
          </p:cNvPr>
          <p:cNvGrpSpPr/>
          <p:nvPr/>
        </p:nvGrpSpPr>
        <p:grpSpPr>
          <a:xfrm>
            <a:off x="372275" y="1504598"/>
            <a:ext cx="606314" cy="147790"/>
            <a:chOff x="0" y="0"/>
            <a:chExt cx="808418" cy="197053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9574C3F3-60DF-4C8E-8ED7-A9EB70E87AA7}"/>
                </a:ext>
              </a:extLst>
            </p:cNvPr>
            <p:cNvSpPr/>
            <p:nvPr/>
          </p:nvSpPr>
          <p:spPr>
            <a:xfrm>
              <a:off x="0" y="0"/>
              <a:ext cx="808355" cy="197104"/>
            </a:xfrm>
            <a:custGeom>
              <a:avLst/>
              <a:gdLst/>
              <a:ahLst/>
              <a:cxnLst/>
              <a:rect l="l" t="t" r="r" b="b"/>
              <a:pathLst>
                <a:path w="808355" h="197104">
                  <a:moveTo>
                    <a:pt x="0" y="0"/>
                  </a:moveTo>
                  <a:lnTo>
                    <a:pt x="808355" y="0"/>
                  </a:lnTo>
                  <a:lnTo>
                    <a:pt x="808355" y="197104"/>
                  </a:lnTo>
                  <a:lnTo>
                    <a:pt x="0" y="197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 t="-70" r="-7" b="-45"/>
              </a:stretch>
            </a:blipFill>
          </p:spPr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B1B2C1D3-9A10-55E3-8FCE-EC535534BB53}"/>
              </a:ext>
            </a:extLst>
          </p:cNvPr>
          <p:cNvGrpSpPr/>
          <p:nvPr/>
        </p:nvGrpSpPr>
        <p:grpSpPr>
          <a:xfrm>
            <a:off x="1078240" y="1504598"/>
            <a:ext cx="465363" cy="147237"/>
            <a:chOff x="0" y="0"/>
            <a:chExt cx="620484" cy="196317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DCEF8202-CCE5-CAB5-3A22-E17D2EA77D2B}"/>
                </a:ext>
              </a:extLst>
            </p:cNvPr>
            <p:cNvSpPr/>
            <p:nvPr/>
          </p:nvSpPr>
          <p:spPr>
            <a:xfrm>
              <a:off x="0" y="0"/>
              <a:ext cx="620522" cy="196342"/>
            </a:xfrm>
            <a:custGeom>
              <a:avLst/>
              <a:gdLst/>
              <a:ahLst/>
              <a:cxnLst/>
              <a:rect l="l" t="t" r="r" b="b"/>
              <a:pathLst>
                <a:path w="620522" h="196342">
                  <a:moveTo>
                    <a:pt x="0" y="0"/>
                  </a:moveTo>
                  <a:lnTo>
                    <a:pt x="620522" y="0"/>
                  </a:lnTo>
                  <a:lnTo>
                    <a:pt x="620522" y="196342"/>
                  </a:lnTo>
                  <a:lnTo>
                    <a:pt x="0" y="196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 l="-10" r="-4" b="12"/>
              </a:stretch>
            </a:blipFill>
          </p:spPr>
        </p:sp>
      </p:grpSp>
      <p:grpSp>
        <p:nvGrpSpPr>
          <p:cNvPr id="33" name="Group 33">
            <a:extLst>
              <a:ext uri="{FF2B5EF4-FFF2-40B4-BE49-F238E27FC236}">
                <a16:creationId xmlns:a16="http://schemas.microsoft.com/office/drawing/2014/main" id="{10B34D07-589A-B37D-D327-8334AA8CF381}"/>
              </a:ext>
            </a:extLst>
          </p:cNvPr>
          <p:cNvGrpSpPr/>
          <p:nvPr/>
        </p:nvGrpSpPr>
        <p:grpSpPr>
          <a:xfrm>
            <a:off x="1561348" y="1506293"/>
            <a:ext cx="127683" cy="146085"/>
            <a:chOff x="0" y="0"/>
            <a:chExt cx="170244" cy="194780"/>
          </a:xfrm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DCD52F23-0942-0481-0DFB-3110A650042B}"/>
                </a:ext>
              </a:extLst>
            </p:cNvPr>
            <p:cNvSpPr/>
            <p:nvPr/>
          </p:nvSpPr>
          <p:spPr>
            <a:xfrm>
              <a:off x="0" y="0"/>
              <a:ext cx="170307" cy="194818"/>
            </a:xfrm>
            <a:custGeom>
              <a:avLst/>
              <a:gdLst/>
              <a:ahLst/>
              <a:cxnLst/>
              <a:rect l="l" t="t" r="r" b="b"/>
              <a:pathLst>
                <a:path w="170307" h="194818">
                  <a:moveTo>
                    <a:pt x="0" y="0"/>
                  </a:moveTo>
                  <a:lnTo>
                    <a:pt x="170307" y="0"/>
                  </a:lnTo>
                  <a:lnTo>
                    <a:pt x="170307" y="194818"/>
                  </a:lnTo>
                  <a:lnTo>
                    <a:pt x="0" y="1948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 t="-176" r="37" b="-156"/>
              </a:stretch>
            </a:blipFill>
          </p:spPr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E9CD6E9A-C795-2556-E2ED-541DCD28B84F}"/>
              </a:ext>
            </a:extLst>
          </p:cNvPr>
          <p:cNvGrpSpPr/>
          <p:nvPr/>
        </p:nvGrpSpPr>
        <p:grpSpPr>
          <a:xfrm>
            <a:off x="1706775" y="1504598"/>
            <a:ext cx="99441" cy="146961"/>
            <a:chOff x="0" y="0"/>
            <a:chExt cx="132588" cy="195948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CCAED37F-5786-C4B0-E686-A59253187B7F}"/>
                </a:ext>
              </a:extLst>
            </p:cNvPr>
            <p:cNvSpPr/>
            <p:nvPr/>
          </p:nvSpPr>
          <p:spPr>
            <a:xfrm>
              <a:off x="0" y="0"/>
              <a:ext cx="132588" cy="195961"/>
            </a:xfrm>
            <a:custGeom>
              <a:avLst/>
              <a:gdLst/>
              <a:ahLst/>
              <a:cxnLst/>
              <a:rect l="l" t="t" r="r" b="b"/>
              <a:pathLst>
                <a:path w="132588" h="195961">
                  <a:moveTo>
                    <a:pt x="0" y="0"/>
                  </a:moveTo>
                  <a:lnTo>
                    <a:pt x="132588" y="0"/>
                  </a:lnTo>
                  <a:lnTo>
                    <a:pt x="132588" y="195961"/>
                  </a:lnTo>
                  <a:lnTo>
                    <a:pt x="0" y="195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 l="-1724" r="-1733" b="6"/>
              </a:stretch>
            </a:blipFill>
          </p:spPr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BA902101-CABE-5562-CC46-A228F14E0411}"/>
              </a:ext>
            </a:extLst>
          </p:cNvPr>
          <p:cNvGrpSpPr/>
          <p:nvPr/>
        </p:nvGrpSpPr>
        <p:grpSpPr>
          <a:xfrm>
            <a:off x="1823961" y="1504598"/>
            <a:ext cx="94326" cy="146961"/>
            <a:chOff x="0" y="0"/>
            <a:chExt cx="125768" cy="195948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FBA87443-CAB7-B10A-0FC2-596B8CC9E5B1}"/>
                </a:ext>
              </a:extLst>
            </p:cNvPr>
            <p:cNvSpPr/>
            <p:nvPr/>
          </p:nvSpPr>
          <p:spPr>
            <a:xfrm>
              <a:off x="0" y="0"/>
              <a:ext cx="125730" cy="195961"/>
            </a:xfrm>
            <a:custGeom>
              <a:avLst/>
              <a:gdLst/>
              <a:ahLst/>
              <a:cxnLst/>
              <a:rect l="l" t="t" r="r" b="b"/>
              <a:pathLst>
                <a:path w="125730" h="195961">
                  <a:moveTo>
                    <a:pt x="0" y="0"/>
                  </a:moveTo>
                  <a:lnTo>
                    <a:pt x="125730" y="0"/>
                  </a:lnTo>
                  <a:lnTo>
                    <a:pt x="125730" y="195961"/>
                  </a:lnTo>
                  <a:lnTo>
                    <a:pt x="0" y="195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/>
              <a:stretch>
                <a:fillRect l="-1939" r="-1959" b="6"/>
              </a:stretch>
            </a:blipFill>
          </p:spPr>
        </p:sp>
      </p:grpSp>
      <p:grpSp>
        <p:nvGrpSpPr>
          <p:cNvPr id="39" name="Group 39">
            <a:extLst>
              <a:ext uri="{FF2B5EF4-FFF2-40B4-BE49-F238E27FC236}">
                <a16:creationId xmlns:a16="http://schemas.microsoft.com/office/drawing/2014/main" id="{42B68663-ECC3-734A-FD60-C8E1D64F936D}"/>
              </a:ext>
            </a:extLst>
          </p:cNvPr>
          <p:cNvGrpSpPr/>
          <p:nvPr/>
        </p:nvGrpSpPr>
        <p:grpSpPr>
          <a:xfrm>
            <a:off x="14945011" y="122911"/>
            <a:ext cx="3927272" cy="1647292"/>
            <a:chOff x="0" y="0"/>
            <a:chExt cx="5236362" cy="2196389"/>
          </a:xfrm>
        </p:grpSpPr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49B0A473-5DCC-CA9C-F213-C4A8F4EF4A34}"/>
                </a:ext>
              </a:extLst>
            </p:cNvPr>
            <p:cNvSpPr/>
            <p:nvPr/>
          </p:nvSpPr>
          <p:spPr>
            <a:xfrm>
              <a:off x="0" y="0"/>
              <a:ext cx="5236337" cy="2196338"/>
            </a:xfrm>
            <a:custGeom>
              <a:avLst/>
              <a:gdLst/>
              <a:ahLst/>
              <a:cxnLst/>
              <a:rect l="l" t="t" r="r" b="b"/>
              <a:pathLst>
                <a:path w="5236337" h="2196338">
                  <a:moveTo>
                    <a:pt x="0" y="0"/>
                  </a:moveTo>
                  <a:lnTo>
                    <a:pt x="5236337" y="0"/>
                  </a:lnTo>
                  <a:lnTo>
                    <a:pt x="5236337" y="2196338"/>
                  </a:lnTo>
                  <a:lnTo>
                    <a:pt x="0" y="2196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/>
              <a:stretch>
                <a:fillRect b="-3"/>
              </a:stretch>
            </a:blipFill>
          </p:spPr>
        </p:sp>
      </p:grpSp>
      <p:grpSp>
        <p:nvGrpSpPr>
          <p:cNvPr id="41" name="Group 41">
            <a:extLst>
              <a:ext uri="{FF2B5EF4-FFF2-40B4-BE49-F238E27FC236}">
                <a16:creationId xmlns:a16="http://schemas.microsoft.com/office/drawing/2014/main" id="{05F45121-CE4E-A334-F0C4-8508D1FD824C}"/>
              </a:ext>
            </a:extLst>
          </p:cNvPr>
          <p:cNvGrpSpPr/>
          <p:nvPr/>
        </p:nvGrpSpPr>
        <p:grpSpPr>
          <a:xfrm>
            <a:off x="-271780" y="2038466"/>
            <a:ext cx="19573239" cy="965206"/>
            <a:chOff x="0" y="0"/>
            <a:chExt cx="29924285" cy="10337147"/>
          </a:xfrm>
        </p:grpSpPr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67F1B498-0773-F720-A0A2-5937D2BEBFA4}"/>
                </a:ext>
              </a:extLst>
            </p:cNvPr>
            <p:cNvSpPr/>
            <p:nvPr/>
          </p:nvSpPr>
          <p:spPr>
            <a:xfrm>
              <a:off x="0" y="10244188"/>
              <a:ext cx="29924283" cy="92959"/>
            </a:xfrm>
            <a:custGeom>
              <a:avLst/>
              <a:gdLst/>
              <a:ahLst/>
              <a:cxnLst/>
              <a:rect l="l" t="t" r="r" b="b"/>
              <a:pathLst>
                <a:path w="29924285" h="92957">
                  <a:moveTo>
                    <a:pt x="29924285" y="0"/>
                  </a:moveTo>
                  <a:lnTo>
                    <a:pt x="0" y="0"/>
                  </a:lnTo>
                  <a:lnTo>
                    <a:pt x="0" y="92957"/>
                  </a:lnTo>
                  <a:lnTo>
                    <a:pt x="29924285" y="92957"/>
                  </a:lnTo>
                  <a:lnTo>
                    <a:pt x="29924285" y="0"/>
                  </a:lnTo>
                  <a:close/>
                </a:path>
              </a:pathLst>
            </a:custGeom>
            <a:solidFill>
              <a:srgbClr val="3B50A2"/>
            </a:solidFill>
          </p:spPr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F7DA5A60-0AE5-EA5D-2895-7527DCF6A941}"/>
                </a:ext>
              </a:extLst>
            </p:cNvPr>
            <p:cNvSpPr/>
            <p:nvPr/>
          </p:nvSpPr>
          <p:spPr>
            <a:xfrm>
              <a:off x="0" y="0"/>
              <a:ext cx="29924285" cy="92957"/>
            </a:xfrm>
            <a:custGeom>
              <a:avLst/>
              <a:gdLst/>
              <a:ahLst/>
              <a:cxnLst/>
              <a:rect l="l" t="t" r="r" b="b"/>
              <a:pathLst>
                <a:path w="29924285" h="92957">
                  <a:moveTo>
                    <a:pt x="29924285" y="0"/>
                  </a:moveTo>
                  <a:lnTo>
                    <a:pt x="0" y="0"/>
                  </a:lnTo>
                  <a:lnTo>
                    <a:pt x="0" y="92957"/>
                  </a:lnTo>
                  <a:lnTo>
                    <a:pt x="29924285" y="92957"/>
                  </a:lnTo>
                  <a:lnTo>
                    <a:pt x="29924285" y="0"/>
                  </a:lnTo>
                  <a:close/>
                </a:path>
              </a:pathLst>
            </a:custGeom>
            <a:solidFill>
              <a:srgbClr val="3B50A2"/>
            </a:solidFill>
          </p:spPr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05D4BA5-3EBC-4090-4211-343BE72EF122}"/>
              </a:ext>
            </a:extLst>
          </p:cNvPr>
          <p:cNvGrpSpPr/>
          <p:nvPr/>
        </p:nvGrpSpPr>
        <p:grpSpPr>
          <a:xfrm>
            <a:off x="-1771953" y="11525798"/>
            <a:ext cx="7220615" cy="6851743"/>
            <a:chOff x="893568" y="2196788"/>
            <a:chExt cx="9248362" cy="7057239"/>
          </a:xfrm>
        </p:grpSpPr>
        <p:sp>
          <p:nvSpPr>
            <p:cNvPr id="60" name="Arc 59">
              <a:extLst>
                <a:ext uri="{FF2B5EF4-FFF2-40B4-BE49-F238E27FC236}">
                  <a16:creationId xmlns:a16="http://schemas.microsoft.com/office/drawing/2014/main" id="{47DE155C-DA12-4FFA-13AC-444E529A2079}"/>
                </a:ext>
              </a:extLst>
            </p:cNvPr>
            <p:cNvSpPr/>
            <p:nvPr/>
          </p:nvSpPr>
          <p:spPr>
            <a:xfrm>
              <a:off x="893568" y="2196788"/>
              <a:ext cx="9248362" cy="7057239"/>
            </a:xfrm>
            <a:prstGeom prst="arc">
              <a:avLst>
                <a:gd name="adj1" fmla="val 16200000"/>
                <a:gd name="adj2" fmla="val 16197191"/>
              </a:avLst>
            </a:prstGeom>
            <a:solidFill>
              <a:srgbClr val="076464"/>
            </a:solidFill>
            <a:ln>
              <a:solidFill>
                <a:srgbClr val="0764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B33EBC5-FB05-1CAE-98B4-F8E3CA336C0D}"/>
                </a:ext>
              </a:extLst>
            </p:cNvPr>
            <p:cNvCxnSpPr>
              <a:cxnSpLocks/>
              <a:stCxn id="60" idx="2"/>
            </p:cNvCxnSpPr>
            <p:nvPr/>
          </p:nvCxnSpPr>
          <p:spPr>
            <a:xfrm>
              <a:off x="5514866" y="2196789"/>
              <a:ext cx="47734" cy="3410261"/>
            </a:xfrm>
            <a:prstGeom prst="line">
              <a:avLst/>
            </a:prstGeom>
            <a:ln w="76200">
              <a:solidFill>
                <a:srgbClr val="0764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8">
            <a:extLst>
              <a:ext uri="{FF2B5EF4-FFF2-40B4-BE49-F238E27FC236}">
                <a16:creationId xmlns:a16="http://schemas.microsoft.com/office/drawing/2014/main" id="{1359CDFB-9C24-46A5-0182-EA85CB09BD43}"/>
              </a:ext>
            </a:extLst>
          </p:cNvPr>
          <p:cNvSpPr txBox="1"/>
          <p:nvPr/>
        </p:nvSpPr>
        <p:spPr>
          <a:xfrm>
            <a:off x="5433146" y="950614"/>
            <a:ext cx="5532758" cy="890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99"/>
              </a:lnSpc>
            </a:pPr>
            <a:r>
              <a:rPr lang="en-US" sz="5749" spc="-619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ED CONCLAVE 2026</a:t>
            </a:r>
          </a:p>
        </p:txBody>
      </p:sp>
      <p:sp>
        <p:nvSpPr>
          <p:cNvPr id="49" name="TextBox 49">
            <a:extLst>
              <a:ext uri="{FF2B5EF4-FFF2-40B4-BE49-F238E27FC236}">
                <a16:creationId xmlns:a16="http://schemas.microsoft.com/office/drawing/2014/main" id="{EA644361-8A53-7B6F-5C51-9A957F044C7E}"/>
              </a:ext>
            </a:extLst>
          </p:cNvPr>
          <p:cNvSpPr txBox="1"/>
          <p:nvPr/>
        </p:nvSpPr>
        <p:spPr>
          <a:xfrm>
            <a:off x="356045" y="1675828"/>
            <a:ext cx="1565910" cy="150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80"/>
              </a:lnSpc>
            </a:pPr>
            <a:r>
              <a:rPr lang="en-US" sz="900" spc="-1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ENDLESS EMPOWERMENT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7DEF5EB-5110-EC4E-F502-5D037A921A06}"/>
              </a:ext>
            </a:extLst>
          </p:cNvPr>
          <p:cNvSpPr/>
          <p:nvPr/>
        </p:nvSpPr>
        <p:spPr>
          <a:xfrm>
            <a:off x="0" y="2178050"/>
            <a:ext cx="18516600" cy="714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19482D5-9FB5-F08E-2778-3072E8E4B271}"/>
              </a:ext>
            </a:extLst>
          </p:cNvPr>
          <p:cNvSpPr txBox="1"/>
          <p:nvPr/>
        </p:nvSpPr>
        <p:spPr>
          <a:xfrm>
            <a:off x="1918259" y="2150689"/>
            <a:ext cx="147451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6000" dirty="0">
                <a:solidFill>
                  <a:srgbClr val="076464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The Biggest Problem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6B58175-2F24-DE16-BC85-A3F931041AA2}"/>
              </a:ext>
            </a:extLst>
          </p:cNvPr>
          <p:cNvGrpSpPr/>
          <p:nvPr/>
        </p:nvGrpSpPr>
        <p:grpSpPr>
          <a:xfrm>
            <a:off x="-68372" y="13054146"/>
            <a:ext cx="3808952" cy="3818125"/>
            <a:chOff x="893568" y="2196788"/>
            <a:chExt cx="9248362" cy="7057239"/>
          </a:xfrm>
          <a:solidFill>
            <a:srgbClr val="71CBCD"/>
          </a:solidFill>
        </p:grpSpPr>
        <p:sp>
          <p:nvSpPr>
            <p:cNvPr id="119" name="Arc 118">
              <a:extLst>
                <a:ext uri="{FF2B5EF4-FFF2-40B4-BE49-F238E27FC236}">
                  <a16:creationId xmlns:a16="http://schemas.microsoft.com/office/drawing/2014/main" id="{F95BA876-230C-8FF0-7658-4711DC15BDBE}"/>
                </a:ext>
              </a:extLst>
            </p:cNvPr>
            <p:cNvSpPr/>
            <p:nvPr/>
          </p:nvSpPr>
          <p:spPr>
            <a:xfrm>
              <a:off x="893568" y="2196788"/>
              <a:ext cx="9248362" cy="7057239"/>
            </a:xfrm>
            <a:prstGeom prst="arc">
              <a:avLst>
                <a:gd name="adj1" fmla="val 16200000"/>
                <a:gd name="adj2" fmla="val 16197191"/>
              </a:avLst>
            </a:prstGeom>
            <a:grpFill/>
            <a:ln>
              <a:solidFill>
                <a:srgbClr val="71CB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5B5A2208-218C-6839-EF32-DF411A18B410}"/>
                </a:ext>
              </a:extLst>
            </p:cNvPr>
            <p:cNvCxnSpPr>
              <a:cxnSpLocks/>
              <a:stCxn id="119" idx="2"/>
            </p:cNvCxnSpPr>
            <p:nvPr/>
          </p:nvCxnSpPr>
          <p:spPr>
            <a:xfrm>
              <a:off x="5514866" y="2196789"/>
              <a:ext cx="47734" cy="3410261"/>
            </a:xfrm>
            <a:prstGeom prst="line">
              <a:avLst/>
            </a:prstGeom>
            <a:grpFill/>
            <a:ln w="76200">
              <a:solidFill>
                <a:srgbClr val="71CB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Oval 125">
            <a:extLst>
              <a:ext uri="{FF2B5EF4-FFF2-40B4-BE49-F238E27FC236}">
                <a16:creationId xmlns:a16="http://schemas.microsoft.com/office/drawing/2014/main" id="{E0B3BCDD-D85F-ECE2-47B8-EA18E43422E1}"/>
              </a:ext>
            </a:extLst>
          </p:cNvPr>
          <p:cNvSpPr/>
          <p:nvPr/>
        </p:nvSpPr>
        <p:spPr>
          <a:xfrm>
            <a:off x="3768812" y="16340199"/>
            <a:ext cx="2223263" cy="2087003"/>
          </a:xfrm>
          <a:prstGeom prst="ellipse">
            <a:avLst/>
          </a:prstGeom>
          <a:solidFill>
            <a:srgbClr val="054443"/>
          </a:solidFill>
          <a:ln w="76200">
            <a:solidFill>
              <a:srgbClr val="71CBC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9" name="Graphic 128" descr="Bullseye">
            <a:extLst>
              <a:ext uri="{FF2B5EF4-FFF2-40B4-BE49-F238E27FC236}">
                <a16:creationId xmlns:a16="http://schemas.microsoft.com/office/drawing/2014/main" id="{C0E5F826-0255-4BD1-EE7D-056CC0D000C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915914" y="14845896"/>
            <a:ext cx="1282427" cy="1282427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FAF582D7-0B94-DD22-1C3D-4AE6FB0310DD}"/>
              </a:ext>
            </a:extLst>
          </p:cNvPr>
          <p:cNvPicPr>
            <a:picLocks noChangeAspect="1"/>
          </p:cNvPicPr>
          <p:nvPr/>
        </p:nvPicPr>
        <p:blipFill>
          <a:blip r:embed="rId28">
            <a:grayscl/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346" b="89720" l="8455" r="89796">
                        <a14:foregroundMark x1="45190" y1="9657" x2="45190" y2="9657"/>
                        <a14:foregroundMark x1="32653" y1="37383" x2="32653" y2="37383"/>
                        <a14:foregroundMark x1="55394" y1="36137" x2="55394" y2="36137"/>
                        <a14:foregroundMark x1="81633" y1="33956" x2="81633" y2="33956"/>
                        <a14:foregroundMark x1="8455" y1="31776" x2="8455" y2="317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11977770"/>
            <a:ext cx="1434901" cy="1342866"/>
          </a:xfrm>
          <a:prstGeom prst="rect">
            <a:avLst/>
          </a:prstGeom>
        </p:spPr>
      </p:pic>
      <p:sp>
        <p:nvSpPr>
          <p:cNvPr id="136" name="TextBox 135">
            <a:extLst>
              <a:ext uri="{FF2B5EF4-FFF2-40B4-BE49-F238E27FC236}">
                <a16:creationId xmlns:a16="http://schemas.microsoft.com/office/drawing/2014/main" id="{15CF980B-53F4-2A33-134C-91DBCA6C5ABC}"/>
              </a:ext>
            </a:extLst>
          </p:cNvPr>
          <p:cNvSpPr txBox="1"/>
          <p:nvPr/>
        </p:nvSpPr>
        <p:spPr>
          <a:xfrm>
            <a:off x="4572000" y="55308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F0FBF4BC-7A31-D2A5-7C4D-8F37B939591C}"/>
              </a:ext>
            </a:extLst>
          </p:cNvPr>
          <p:cNvPicPr>
            <a:picLocks noChangeAspect="1"/>
          </p:cNvPicPr>
          <p:nvPr/>
        </p:nvPicPr>
        <p:blipFill>
          <a:blip r:embed="rId30">
            <a:grayscl/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0000" b="90000" l="10000" r="90000">
                        <a14:foregroundMark x1="37676" y1="30952" x2="37676" y2="30952"/>
                        <a14:foregroundMark x1="32746" y1="34226" x2="32746" y2="34226"/>
                        <a14:foregroundMark x1="42254" y1="80952" x2="42254" y2="80952"/>
                        <a14:foregroundMark x1="78521" y1="89881" x2="78521" y2="89881"/>
                        <a14:foregroundMark x1="25000" y1="50595" x2="25000" y2="50595"/>
                        <a14:foregroundMark x1="26761" y1="46131" x2="26761" y2="46131"/>
                        <a14:foregroundMark x1="33099" y1="42262" x2="33099" y2="42262"/>
                        <a14:foregroundMark x1="33451" y1="38393" x2="33451" y2="38393"/>
                        <a14:foregroundMark x1="55282" y1="38988" x2="55282" y2="38988"/>
                        <a14:foregroundMark x1="58099" y1="42857" x2="58099" y2="42857"/>
                        <a14:foregroundMark x1="61620" y1="34226" x2="61620" y2="34226"/>
                        <a14:foregroundMark x1="63732" y1="30357" x2="63732" y2="303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8812" y="12960177"/>
            <a:ext cx="1124579" cy="1330488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0AD660A7-863D-9375-C36A-12A36D4BC56B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9483" b="89943" l="7190" r="91176">
                        <a14:foregroundMark x1="7516" y1="10920" x2="7516" y2="10920"/>
                        <a14:foregroundMark x1="23203" y1="23851" x2="23203" y2="23851"/>
                        <a14:foregroundMark x1="22876" y1="72989" x2="22876" y2="72989"/>
                        <a14:foregroundMark x1="91176" y1="31897" x2="91176" y2="31897"/>
                        <a14:foregroundMark x1="90850" y1="26437" x2="90850" y2="264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2352" y="16683554"/>
            <a:ext cx="1306135" cy="1485408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E5774556-D37E-0FC2-53BD-2A3D6B2736AA}"/>
              </a:ext>
            </a:extLst>
          </p:cNvPr>
          <p:cNvSpPr txBox="1"/>
          <p:nvPr/>
        </p:nvSpPr>
        <p:spPr>
          <a:xfrm>
            <a:off x="4801519" y="5008888"/>
            <a:ext cx="91113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Feedback comes too late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Teachers can’t monitor every student in real time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Silent or confused students go unnoticed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Learning is not personalized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B5E3C764-A2CE-1E24-79C0-1D49F6441DAD}"/>
              </a:ext>
            </a:extLst>
          </p:cNvPr>
          <p:cNvSpPr/>
          <p:nvPr/>
        </p:nvSpPr>
        <p:spPr>
          <a:xfrm>
            <a:off x="4664365" y="4879715"/>
            <a:ext cx="9248482" cy="4386236"/>
          </a:xfrm>
          <a:prstGeom prst="roundRect">
            <a:avLst>
              <a:gd name="adj" fmla="val 5812"/>
            </a:avLst>
          </a:prstGeom>
          <a:noFill/>
          <a:ln>
            <a:solidFill>
              <a:srgbClr val="FFC90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19BBD6B-4176-E897-C43B-61F89813DBC8}"/>
              </a:ext>
            </a:extLst>
          </p:cNvPr>
          <p:cNvSpPr txBox="1"/>
          <p:nvPr/>
        </p:nvSpPr>
        <p:spPr>
          <a:xfrm>
            <a:off x="1078240" y="3510124"/>
            <a:ext cx="1702751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200" b="0" i="0" u="none" strike="noStrike" dirty="0">
                <a:solidFill>
                  <a:srgbClr val="054443"/>
                </a:solidFill>
                <a:effectLst/>
                <a:latin typeface="Poppins Light" panose="00000400000000000000" pitchFamily="50" charset="0"/>
                <a:cs typeface="Poppins Light" panose="00000400000000000000" pitchFamily="50" charset="0"/>
              </a:rPr>
              <a:t>In online classes, teachers often struggle to identify which students are confused, distracted, or no longer following the lesson.</a:t>
            </a:r>
            <a:endParaRPr lang="en-US" sz="3200" b="0" dirty="0">
              <a:solidFill>
                <a:srgbClr val="054443"/>
              </a:solidFill>
              <a:effectLst/>
              <a:latin typeface="Poppins Light" panose="00000400000000000000" pitchFamily="50" charset="0"/>
              <a:cs typeface="Poppins Light" panose="00000400000000000000" pitchFamily="50" charset="0"/>
            </a:endParaRPr>
          </a:p>
          <a:p>
            <a:pPr>
              <a:buNone/>
            </a:pPr>
            <a:br>
              <a:rPr lang="en-US" sz="32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</a:br>
            <a:endParaRPr lang="en-IN" sz="3200" dirty="0">
              <a:solidFill>
                <a:srgbClr val="054443"/>
              </a:solidFill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6445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0FD4F-4EBA-EA09-9009-207C108BA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C6F54A9-A3F9-EB9A-836D-DDF4347A40EF}"/>
              </a:ext>
            </a:extLst>
          </p:cNvPr>
          <p:cNvGrpSpPr/>
          <p:nvPr/>
        </p:nvGrpSpPr>
        <p:grpSpPr>
          <a:xfrm>
            <a:off x="-10160" y="1650177"/>
            <a:ext cx="19050000" cy="8661368"/>
            <a:chOff x="0" y="0"/>
            <a:chExt cx="25400000" cy="1154849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8E51F8D-E102-6E13-FD7B-ABA56B3301E0}"/>
                </a:ext>
              </a:extLst>
            </p:cNvPr>
            <p:cNvSpPr/>
            <p:nvPr/>
          </p:nvSpPr>
          <p:spPr>
            <a:xfrm>
              <a:off x="0" y="0"/>
              <a:ext cx="25400000" cy="11548490"/>
            </a:xfrm>
            <a:custGeom>
              <a:avLst/>
              <a:gdLst/>
              <a:ahLst/>
              <a:cxnLst/>
              <a:rect l="l" t="t" r="r" b="b"/>
              <a:pathLst>
                <a:path w="25400000" h="11548490">
                  <a:moveTo>
                    <a:pt x="25400000" y="0"/>
                  </a:moveTo>
                  <a:lnTo>
                    <a:pt x="0" y="0"/>
                  </a:lnTo>
                  <a:lnTo>
                    <a:pt x="0" y="11548490"/>
                  </a:lnTo>
                  <a:lnTo>
                    <a:pt x="25400000" y="11548490"/>
                  </a:lnTo>
                  <a:lnTo>
                    <a:pt x="25400000" y="0"/>
                  </a:lnTo>
                  <a:close/>
                </a:path>
              </a:pathLst>
            </a:custGeom>
            <a:solidFill>
              <a:srgbClr val="71CBC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N" dirty="0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02B87585-AE60-F44E-35B6-48BB9E46247F}"/>
              </a:ext>
            </a:extLst>
          </p:cNvPr>
          <p:cNvGrpSpPr/>
          <p:nvPr/>
        </p:nvGrpSpPr>
        <p:grpSpPr>
          <a:xfrm>
            <a:off x="-284567" y="1884455"/>
            <a:ext cx="19612219" cy="1217289"/>
            <a:chOff x="0" y="0"/>
            <a:chExt cx="25400000" cy="748564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988A2B7-5F20-A8DB-2928-0105E2E38314}"/>
                </a:ext>
              </a:extLst>
            </p:cNvPr>
            <p:cNvSpPr/>
            <p:nvPr/>
          </p:nvSpPr>
          <p:spPr>
            <a:xfrm>
              <a:off x="0" y="0"/>
              <a:ext cx="25400000" cy="7485648"/>
            </a:xfrm>
            <a:custGeom>
              <a:avLst/>
              <a:gdLst/>
              <a:ahLst/>
              <a:cxnLst/>
              <a:rect l="l" t="t" r="r" b="b"/>
              <a:pathLst>
                <a:path w="25400000" h="9329182">
                  <a:moveTo>
                    <a:pt x="24799754" y="0"/>
                  </a:moveTo>
                  <a:lnTo>
                    <a:pt x="600245" y="0"/>
                  </a:lnTo>
                  <a:cubicBezTo>
                    <a:pt x="441050" y="0"/>
                    <a:pt x="288376" y="63240"/>
                    <a:pt x="175808" y="175808"/>
                  </a:cubicBezTo>
                  <a:cubicBezTo>
                    <a:pt x="63240" y="288376"/>
                    <a:pt x="0" y="441050"/>
                    <a:pt x="0" y="600245"/>
                  </a:cubicBezTo>
                  <a:lnTo>
                    <a:pt x="0" y="8728936"/>
                  </a:lnTo>
                  <a:cubicBezTo>
                    <a:pt x="0" y="9060443"/>
                    <a:pt x="268739" y="9329182"/>
                    <a:pt x="600245" y="9329182"/>
                  </a:cubicBezTo>
                  <a:lnTo>
                    <a:pt x="24799754" y="9329182"/>
                  </a:lnTo>
                  <a:cubicBezTo>
                    <a:pt x="24958949" y="9329182"/>
                    <a:pt x="25111624" y="9265941"/>
                    <a:pt x="25224192" y="9153374"/>
                  </a:cubicBezTo>
                  <a:cubicBezTo>
                    <a:pt x="25336760" y="9040806"/>
                    <a:pt x="25400000" y="8888131"/>
                    <a:pt x="25400000" y="8728936"/>
                  </a:cubicBezTo>
                  <a:lnTo>
                    <a:pt x="25400000" y="600245"/>
                  </a:lnTo>
                  <a:cubicBezTo>
                    <a:pt x="25400000" y="441050"/>
                    <a:pt x="25336760" y="288376"/>
                    <a:pt x="25224192" y="175808"/>
                  </a:cubicBezTo>
                  <a:cubicBezTo>
                    <a:pt x="25111624" y="63240"/>
                    <a:pt x="24958949" y="0"/>
                    <a:pt x="24799754" y="0"/>
                  </a:cubicBezTo>
                  <a:close/>
                </a:path>
              </a:pathLst>
            </a:custGeom>
            <a:solidFill>
              <a:srgbClr val="FFCC03"/>
            </a:solidFill>
            <a:ln w="66675" cap="rnd">
              <a:solidFill>
                <a:srgbClr val="FFCC03"/>
              </a:solidFill>
              <a:prstDash val="solid"/>
              <a:round/>
            </a:ln>
          </p:spPr>
          <p:txBody>
            <a:bodyPr/>
            <a:lstStyle/>
            <a:p>
              <a:endParaRPr lang="en-IN" dirty="0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C7132985-B6CB-CB98-1A68-7DE6AA9D8007}"/>
              </a:ext>
            </a:extLst>
          </p:cNvPr>
          <p:cNvGrpSpPr/>
          <p:nvPr/>
        </p:nvGrpSpPr>
        <p:grpSpPr>
          <a:xfrm>
            <a:off x="0" y="-10"/>
            <a:ext cx="19050000" cy="1917068"/>
            <a:chOff x="0" y="0"/>
            <a:chExt cx="25400000" cy="2556091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E283F417-76A2-6B22-A1A4-E806803F3218}"/>
                </a:ext>
              </a:extLst>
            </p:cNvPr>
            <p:cNvSpPr/>
            <p:nvPr/>
          </p:nvSpPr>
          <p:spPr>
            <a:xfrm>
              <a:off x="0" y="0"/>
              <a:ext cx="25400000" cy="2555367"/>
            </a:xfrm>
            <a:custGeom>
              <a:avLst/>
              <a:gdLst/>
              <a:ahLst/>
              <a:cxnLst/>
              <a:rect l="l" t="t" r="r" b="b"/>
              <a:pathLst>
                <a:path w="25400000" h="2555367">
                  <a:moveTo>
                    <a:pt x="25400000" y="0"/>
                  </a:moveTo>
                  <a:lnTo>
                    <a:pt x="0" y="0"/>
                  </a:lnTo>
                  <a:lnTo>
                    <a:pt x="0" y="2555367"/>
                  </a:lnTo>
                  <a:lnTo>
                    <a:pt x="25400000" y="2555367"/>
                  </a:lnTo>
                  <a:lnTo>
                    <a:pt x="25400000" y="0"/>
                  </a:lnTo>
                  <a:close/>
                </a:path>
              </a:pathLst>
            </a:custGeom>
            <a:solidFill>
              <a:srgbClr val="047171"/>
            </a:solidFill>
          </p:spPr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CC052D66-87E0-7985-3E71-4DC71CA30934}"/>
              </a:ext>
            </a:extLst>
          </p:cNvPr>
          <p:cNvSpPr/>
          <p:nvPr/>
        </p:nvSpPr>
        <p:spPr>
          <a:xfrm>
            <a:off x="5480637" y="325498"/>
            <a:ext cx="5437508" cy="608333"/>
          </a:xfrm>
          <a:custGeom>
            <a:avLst/>
            <a:gdLst/>
            <a:ahLst/>
            <a:cxnLst/>
            <a:rect l="l" t="t" r="r" b="b"/>
            <a:pathLst>
              <a:path w="5437508" h="608333">
                <a:moveTo>
                  <a:pt x="0" y="0"/>
                </a:moveTo>
                <a:lnTo>
                  <a:pt x="5437509" y="0"/>
                </a:lnTo>
                <a:lnTo>
                  <a:pt x="5437509" y="608333"/>
                </a:lnTo>
                <a:lnTo>
                  <a:pt x="0" y="6083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431ED4BA-C6ED-D286-B76E-7B4C74F4B43E}"/>
              </a:ext>
            </a:extLst>
          </p:cNvPr>
          <p:cNvGrpSpPr/>
          <p:nvPr/>
        </p:nvGrpSpPr>
        <p:grpSpPr>
          <a:xfrm>
            <a:off x="4363117" y="292979"/>
            <a:ext cx="757390" cy="1486472"/>
            <a:chOff x="0" y="0"/>
            <a:chExt cx="1009853" cy="1981962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7CBE7F22-3A01-7392-E0AF-34C634DA8453}"/>
                </a:ext>
              </a:extLst>
            </p:cNvPr>
            <p:cNvSpPr/>
            <p:nvPr/>
          </p:nvSpPr>
          <p:spPr>
            <a:xfrm>
              <a:off x="0" y="0"/>
              <a:ext cx="1009904" cy="1981962"/>
            </a:xfrm>
            <a:custGeom>
              <a:avLst/>
              <a:gdLst/>
              <a:ahLst/>
              <a:cxnLst/>
              <a:rect l="l" t="t" r="r" b="b"/>
              <a:pathLst>
                <a:path w="1009904" h="1981962">
                  <a:moveTo>
                    <a:pt x="0" y="0"/>
                  </a:moveTo>
                  <a:lnTo>
                    <a:pt x="1009904" y="0"/>
                  </a:lnTo>
                  <a:lnTo>
                    <a:pt x="1009904" y="1981962"/>
                  </a:lnTo>
                  <a:lnTo>
                    <a:pt x="0" y="19819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" r="-5"/>
              </a:stretch>
            </a:blipFill>
          </p:spPr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6FF98256-849F-60F6-BDE7-D4FD091CE641}"/>
              </a:ext>
            </a:extLst>
          </p:cNvPr>
          <p:cNvGrpSpPr/>
          <p:nvPr/>
        </p:nvGrpSpPr>
        <p:grpSpPr>
          <a:xfrm>
            <a:off x="11295917" y="166326"/>
            <a:ext cx="1419311" cy="1560452"/>
            <a:chOff x="0" y="0"/>
            <a:chExt cx="1892414" cy="2080603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5FD37649-4CE2-6C3B-98A6-469C9048A9A3}"/>
                </a:ext>
              </a:extLst>
            </p:cNvPr>
            <p:cNvSpPr/>
            <p:nvPr/>
          </p:nvSpPr>
          <p:spPr>
            <a:xfrm>
              <a:off x="0" y="0"/>
              <a:ext cx="1892427" cy="2080641"/>
            </a:xfrm>
            <a:custGeom>
              <a:avLst/>
              <a:gdLst/>
              <a:ahLst/>
              <a:cxnLst/>
              <a:rect l="l" t="t" r="r" b="b"/>
              <a:pathLst>
                <a:path w="1892427" h="2080641">
                  <a:moveTo>
                    <a:pt x="0" y="0"/>
                  </a:moveTo>
                  <a:lnTo>
                    <a:pt x="1892427" y="0"/>
                  </a:lnTo>
                  <a:lnTo>
                    <a:pt x="1892427" y="2080641"/>
                  </a:lnTo>
                  <a:lnTo>
                    <a:pt x="0" y="20806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1"/>
              </a:stretch>
            </a:blipFill>
          </p:spPr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A649C727-FA8F-79DE-C00D-0066BF6D9253}"/>
              </a:ext>
            </a:extLst>
          </p:cNvPr>
          <p:cNvGrpSpPr/>
          <p:nvPr/>
        </p:nvGrpSpPr>
        <p:grpSpPr>
          <a:xfrm>
            <a:off x="570643" y="76514"/>
            <a:ext cx="1115416" cy="1324289"/>
            <a:chOff x="0" y="0"/>
            <a:chExt cx="1487221" cy="1765719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5362C795-1042-12CB-B738-3BB6381935ED}"/>
                </a:ext>
              </a:extLst>
            </p:cNvPr>
            <p:cNvSpPr/>
            <p:nvPr/>
          </p:nvSpPr>
          <p:spPr>
            <a:xfrm>
              <a:off x="0" y="0"/>
              <a:ext cx="1487170" cy="1765681"/>
            </a:xfrm>
            <a:custGeom>
              <a:avLst/>
              <a:gdLst/>
              <a:ahLst/>
              <a:cxnLst/>
              <a:rect l="l" t="t" r="r" b="b"/>
              <a:pathLst>
                <a:path w="1487170" h="1765681">
                  <a:moveTo>
                    <a:pt x="0" y="0"/>
                  </a:moveTo>
                  <a:lnTo>
                    <a:pt x="1487170" y="0"/>
                  </a:lnTo>
                  <a:lnTo>
                    <a:pt x="1487170" y="1765681"/>
                  </a:lnTo>
                  <a:lnTo>
                    <a:pt x="0" y="17656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32" r="-3" b="-34"/>
              </a:stretch>
            </a:blipFill>
          </p:spPr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6F28BFA3-1477-6A41-915E-E1259BEECC18}"/>
              </a:ext>
            </a:extLst>
          </p:cNvPr>
          <p:cNvGrpSpPr/>
          <p:nvPr/>
        </p:nvGrpSpPr>
        <p:grpSpPr>
          <a:xfrm>
            <a:off x="1491282" y="255375"/>
            <a:ext cx="215770" cy="673075"/>
            <a:chOff x="0" y="0"/>
            <a:chExt cx="287693" cy="897433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647FEEBC-3792-9F0A-BAE6-9038D1011407}"/>
                </a:ext>
              </a:extLst>
            </p:cNvPr>
            <p:cNvSpPr/>
            <p:nvPr/>
          </p:nvSpPr>
          <p:spPr>
            <a:xfrm>
              <a:off x="0" y="0"/>
              <a:ext cx="287655" cy="897382"/>
            </a:xfrm>
            <a:custGeom>
              <a:avLst/>
              <a:gdLst/>
              <a:ahLst/>
              <a:cxnLst/>
              <a:rect l="l" t="t" r="r" b="b"/>
              <a:pathLst>
                <a:path w="287655" h="897382">
                  <a:moveTo>
                    <a:pt x="0" y="0"/>
                  </a:moveTo>
                  <a:lnTo>
                    <a:pt x="287655" y="0"/>
                  </a:lnTo>
                  <a:lnTo>
                    <a:pt x="287655" y="897382"/>
                  </a:lnTo>
                  <a:lnTo>
                    <a:pt x="0" y="8973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580" r="-13" b="-585"/>
              </a:stretch>
            </a:blipFill>
          </p:spPr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1794CB2A-34F6-111E-E88E-8BDB11792053}"/>
              </a:ext>
            </a:extLst>
          </p:cNvPr>
          <p:cNvGrpSpPr/>
          <p:nvPr/>
        </p:nvGrpSpPr>
        <p:grpSpPr>
          <a:xfrm>
            <a:off x="836990" y="88706"/>
            <a:ext cx="624697" cy="1320117"/>
            <a:chOff x="0" y="0"/>
            <a:chExt cx="832929" cy="1760156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12CD6B8C-1B2D-34F7-726E-48FD6BA31201}"/>
                </a:ext>
              </a:extLst>
            </p:cNvPr>
            <p:cNvSpPr/>
            <p:nvPr/>
          </p:nvSpPr>
          <p:spPr>
            <a:xfrm>
              <a:off x="0" y="0"/>
              <a:ext cx="832993" cy="1760093"/>
            </a:xfrm>
            <a:custGeom>
              <a:avLst/>
              <a:gdLst/>
              <a:ahLst/>
              <a:cxnLst/>
              <a:rect l="l" t="t" r="r" b="b"/>
              <a:pathLst>
                <a:path w="832993" h="1760093">
                  <a:moveTo>
                    <a:pt x="0" y="0"/>
                  </a:moveTo>
                  <a:lnTo>
                    <a:pt x="832993" y="0"/>
                  </a:lnTo>
                  <a:lnTo>
                    <a:pt x="832993" y="1760093"/>
                  </a:lnTo>
                  <a:lnTo>
                    <a:pt x="0" y="1760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31" r="7" b="-33"/>
              </a:stretch>
            </a:blipFill>
          </p:spPr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09ECC41A-CF35-9B65-3095-D027D054F0CB}"/>
              </a:ext>
            </a:extLst>
          </p:cNvPr>
          <p:cNvGrpSpPr/>
          <p:nvPr/>
        </p:nvGrpSpPr>
        <p:grpSpPr>
          <a:xfrm>
            <a:off x="591655" y="397526"/>
            <a:ext cx="133969" cy="393668"/>
            <a:chOff x="0" y="0"/>
            <a:chExt cx="178626" cy="524891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4B28C9D-5133-0FD4-E2F1-F8C454DF7C27}"/>
                </a:ext>
              </a:extLst>
            </p:cNvPr>
            <p:cNvSpPr/>
            <p:nvPr/>
          </p:nvSpPr>
          <p:spPr>
            <a:xfrm>
              <a:off x="0" y="0"/>
              <a:ext cx="178689" cy="524891"/>
            </a:xfrm>
            <a:custGeom>
              <a:avLst/>
              <a:gdLst/>
              <a:ahLst/>
              <a:cxnLst/>
              <a:rect l="l" t="t" r="r" b="b"/>
              <a:pathLst>
                <a:path w="178689" h="524891">
                  <a:moveTo>
                    <a:pt x="0" y="0"/>
                  </a:moveTo>
                  <a:lnTo>
                    <a:pt x="178689" y="0"/>
                  </a:lnTo>
                  <a:lnTo>
                    <a:pt x="178689" y="524891"/>
                  </a:lnTo>
                  <a:lnTo>
                    <a:pt x="0" y="524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440" r="35" b="-440"/>
              </a:stretch>
            </a:blipFill>
          </p:spPr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B62B417B-36DC-A669-7FB9-895F5554A410}"/>
              </a:ext>
            </a:extLst>
          </p:cNvPr>
          <p:cNvGrpSpPr/>
          <p:nvPr/>
        </p:nvGrpSpPr>
        <p:grpSpPr>
          <a:xfrm>
            <a:off x="755218" y="255375"/>
            <a:ext cx="52187" cy="287722"/>
            <a:chOff x="0" y="0"/>
            <a:chExt cx="69583" cy="383629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B2726D52-6202-4ABC-70F1-72D9815B75DD}"/>
                </a:ext>
              </a:extLst>
            </p:cNvPr>
            <p:cNvSpPr/>
            <p:nvPr/>
          </p:nvSpPr>
          <p:spPr>
            <a:xfrm>
              <a:off x="0" y="0"/>
              <a:ext cx="69596" cy="383667"/>
            </a:xfrm>
            <a:custGeom>
              <a:avLst/>
              <a:gdLst/>
              <a:ahLst/>
              <a:cxnLst/>
              <a:rect l="l" t="t" r="r" b="b"/>
              <a:pathLst>
                <a:path w="69596" h="383667">
                  <a:moveTo>
                    <a:pt x="0" y="0"/>
                  </a:moveTo>
                  <a:lnTo>
                    <a:pt x="69596" y="0"/>
                  </a:lnTo>
                  <a:lnTo>
                    <a:pt x="69596" y="383667"/>
                  </a:lnTo>
                  <a:lnTo>
                    <a:pt x="0" y="383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287" r="18" b="-281"/>
              </a:stretch>
            </a:blipFill>
          </p:spPr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2EBAF4D8-AA47-8F84-BF58-E927A936799B}"/>
              </a:ext>
            </a:extLst>
          </p:cNvPr>
          <p:cNvGrpSpPr/>
          <p:nvPr/>
        </p:nvGrpSpPr>
        <p:grpSpPr>
          <a:xfrm>
            <a:off x="755218" y="132826"/>
            <a:ext cx="215770" cy="795614"/>
            <a:chOff x="0" y="0"/>
            <a:chExt cx="287693" cy="1060818"/>
          </a:xfrm>
        </p:grpSpPr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33F28CFA-6012-BEA3-B2B3-00AF9BD5E7BB}"/>
                </a:ext>
              </a:extLst>
            </p:cNvPr>
            <p:cNvSpPr/>
            <p:nvPr/>
          </p:nvSpPr>
          <p:spPr>
            <a:xfrm>
              <a:off x="0" y="0"/>
              <a:ext cx="287655" cy="1060831"/>
            </a:xfrm>
            <a:custGeom>
              <a:avLst/>
              <a:gdLst/>
              <a:ahLst/>
              <a:cxnLst/>
              <a:rect l="l" t="t" r="r" b="b"/>
              <a:pathLst>
                <a:path w="287655" h="1060831">
                  <a:moveTo>
                    <a:pt x="0" y="0"/>
                  </a:moveTo>
                  <a:lnTo>
                    <a:pt x="287655" y="0"/>
                  </a:lnTo>
                  <a:lnTo>
                    <a:pt x="287655" y="1060831"/>
                  </a:lnTo>
                  <a:lnTo>
                    <a:pt x="0" y="10608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323" r="-13" b="-322"/>
              </a:stretch>
            </a:blipFill>
          </p:spPr>
        </p:sp>
      </p:grpSp>
      <p:sp>
        <p:nvSpPr>
          <p:cNvPr id="25" name="Freeform 25">
            <a:extLst>
              <a:ext uri="{FF2B5EF4-FFF2-40B4-BE49-F238E27FC236}">
                <a16:creationId xmlns:a16="http://schemas.microsoft.com/office/drawing/2014/main" id="{47B69C43-1CD0-35A3-0CDB-1FD6DF2F7313}"/>
              </a:ext>
            </a:extLst>
          </p:cNvPr>
          <p:cNvSpPr/>
          <p:nvPr/>
        </p:nvSpPr>
        <p:spPr>
          <a:xfrm>
            <a:off x="671474" y="84544"/>
            <a:ext cx="1035682" cy="1185548"/>
          </a:xfrm>
          <a:custGeom>
            <a:avLst/>
            <a:gdLst/>
            <a:ahLst/>
            <a:cxnLst/>
            <a:rect l="l" t="t" r="r" b="b"/>
            <a:pathLst>
              <a:path w="1035682" h="1185548">
                <a:moveTo>
                  <a:pt x="0" y="0"/>
                </a:moveTo>
                <a:lnTo>
                  <a:pt x="1035682" y="0"/>
                </a:lnTo>
                <a:lnTo>
                  <a:pt x="1035682" y="1185548"/>
                </a:lnTo>
                <a:lnTo>
                  <a:pt x="0" y="11855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92A957BD-599E-9B19-0E65-609A4089CA62}"/>
              </a:ext>
            </a:extLst>
          </p:cNvPr>
          <p:cNvSpPr/>
          <p:nvPr/>
        </p:nvSpPr>
        <p:spPr>
          <a:xfrm>
            <a:off x="591645" y="330136"/>
            <a:ext cx="1033777" cy="1078868"/>
          </a:xfrm>
          <a:custGeom>
            <a:avLst/>
            <a:gdLst/>
            <a:ahLst/>
            <a:cxnLst/>
            <a:rect l="l" t="t" r="r" b="b"/>
            <a:pathLst>
              <a:path w="1033777" h="1078868">
                <a:moveTo>
                  <a:pt x="0" y="0"/>
                </a:moveTo>
                <a:lnTo>
                  <a:pt x="1033777" y="0"/>
                </a:lnTo>
                <a:lnTo>
                  <a:pt x="1033777" y="1078869"/>
                </a:lnTo>
                <a:lnTo>
                  <a:pt x="0" y="107886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F6F52ABF-B427-03FA-04F5-CBA6B47C97F6}"/>
              </a:ext>
            </a:extLst>
          </p:cNvPr>
          <p:cNvSpPr/>
          <p:nvPr/>
        </p:nvSpPr>
        <p:spPr>
          <a:xfrm>
            <a:off x="835038" y="539344"/>
            <a:ext cx="140332" cy="130178"/>
          </a:xfrm>
          <a:custGeom>
            <a:avLst/>
            <a:gdLst/>
            <a:ahLst/>
            <a:cxnLst/>
            <a:rect l="l" t="t" r="r" b="b"/>
            <a:pathLst>
              <a:path w="140332" h="130178">
                <a:moveTo>
                  <a:pt x="0" y="0"/>
                </a:moveTo>
                <a:lnTo>
                  <a:pt x="140332" y="0"/>
                </a:lnTo>
                <a:lnTo>
                  <a:pt x="140332" y="130178"/>
                </a:lnTo>
                <a:lnTo>
                  <a:pt x="0" y="13017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FA6C78C3-5A6F-17F7-9AA6-A00CEB334F71}"/>
              </a:ext>
            </a:extLst>
          </p:cNvPr>
          <p:cNvSpPr/>
          <p:nvPr/>
        </p:nvSpPr>
        <p:spPr>
          <a:xfrm>
            <a:off x="359407" y="1498521"/>
            <a:ext cx="1546222" cy="147952"/>
          </a:xfrm>
          <a:custGeom>
            <a:avLst/>
            <a:gdLst/>
            <a:ahLst/>
            <a:cxnLst/>
            <a:rect l="l" t="t" r="r" b="b"/>
            <a:pathLst>
              <a:path w="1546222" h="147952">
                <a:moveTo>
                  <a:pt x="0" y="0"/>
                </a:moveTo>
                <a:lnTo>
                  <a:pt x="1546222" y="0"/>
                </a:lnTo>
                <a:lnTo>
                  <a:pt x="1546222" y="147951"/>
                </a:lnTo>
                <a:lnTo>
                  <a:pt x="0" y="14795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>
            <a:extLst>
              <a:ext uri="{FF2B5EF4-FFF2-40B4-BE49-F238E27FC236}">
                <a16:creationId xmlns:a16="http://schemas.microsoft.com/office/drawing/2014/main" id="{C640077E-50E0-03FD-038C-F47CC0BB36EB}"/>
              </a:ext>
            </a:extLst>
          </p:cNvPr>
          <p:cNvGrpSpPr/>
          <p:nvPr/>
        </p:nvGrpSpPr>
        <p:grpSpPr>
          <a:xfrm>
            <a:off x="372275" y="1504598"/>
            <a:ext cx="606314" cy="147790"/>
            <a:chOff x="0" y="0"/>
            <a:chExt cx="808418" cy="197053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52860EE-4D0C-A6A3-3201-FA5AB1394748}"/>
                </a:ext>
              </a:extLst>
            </p:cNvPr>
            <p:cNvSpPr/>
            <p:nvPr/>
          </p:nvSpPr>
          <p:spPr>
            <a:xfrm>
              <a:off x="0" y="0"/>
              <a:ext cx="808355" cy="197104"/>
            </a:xfrm>
            <a:custGeom>
              <a:avLst/>
              <a:gdLst/>
              <a:ahLst/>
              <a:cxnLst/>
              <a:rect l="l" t="t" r="r" b="b"/>
              <a:pathLst>
                <a:path w="808355" h="197104">
                  <a:moveTo>
                    <a:pt x="0" y="0"/>
                  </a:moveTo>
                  <a:lnTo>
                    <a:pt x="808355" y="0"/>
                  </a:lnTo>
                  <a:lnTo>
                    <a:pt x="808355" y="197104"/>
                  </a:lnTo>
                  <a:lnTo>
                    <a:pt x="0" y="197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 t="-70" r="-7" b="-45"/>
              </a:stretch>
            </a:blipFill>
          </p:spPr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2C5E137B-3A7A-99AF-C448-302CE2C479CC}"/>
              </a:ext>
            </a:extLst>
          </p:cNvPr>
          <p:cNvGrpSpPr/>
          <p:nvPr/>
        </p:nvGrpSpPr>
        <p:grpSpPr>
          <a:xfrm>
            <a:off x="1078240" y="1504598"/>
            <a:ext cx="465363" cy="147237"/>
            <a:chOff x="0" y="0"/>
            <a:chExt cx="620484" cy="196317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83CE2DE8-5D59-04FC-6B61-C8FE6F6F7B5C}"/>
                </a:ext>
              </a:extLst>
            </p:cNvPr>
            <p:cNvSpPr/>
            <p:nvPr/>
          </p:nvSpPr>
          <p:spPr>
            <a:xfrm>
              <a:off x="0" y="0"/>
              <a:ext cx="620522" cy="196342"/>
            </a:xfrm>
            <a:custGeom>
              <a:avLst/>
              <a:gdLst/>
              <a:ahLst/>
              <a:cxnLst/>
              <a:rect l="l" t="t" r="r" b="b"/>
              <a:pathLst>
                <a:path w="620522" h="196342">
                  <a:moveTo>
                    <a:pt x="0" y="0"/>
                  </a:moveTo>
                  <a:lnTo>
                    <a:pt x="620522" y="0"/>
                  </a:lnTo>
                  <a:lnTo>
                    <a:pt x="620522" y="196342"/>
                  </a:lnTo>
                  <a:lnTo>
                    <a:pt x="0" y="196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 l="-10" r="-4" b="12"/>
              </a:stretch>
            </a:blipFill>
          </p:spPr>
        </p:sp>
      </p:grpSp>
      <p:grpSp>
        <p:nvGrpSpPr>
          <p:cNvPr id="33" name="Group 33">
            <a:extLst>
              <a:ext uri="{FF2B5EF4-FFF2-40B4-BE49-F238E27FC236}">
                <a16:creationId xmlns:a16="http://schemas.microsoft.com/office/drawing/2014/main" id="{034909C0-642A-6775-FB6F-403178D5D639}"/>
              </a:ext>
            </a:extLst>
          </p:cNvPr>
          <p:cNvGrpSpPr/>
          <p:nvPr/>
        </p:nvGrpSpPr>
        <p:grpSpPr>
          <a:xfrm>
            <a:off x="1561348" y="1506293"/>
            <a:ext cx="127683" cy="146085"/>
            <a:chOff x="0" y="0"/>
            <a:chExt cx="170244" cy="194780"/>
          </a:xfrm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61F97E83-2C96-6436-EED2-E57ABA48C6A2}"/>
                </a:ext>
              </a:extLst>
            </p:cNvPr>
            <p:cNvSpPr/>
            <p:nvPr/>
          </p:nvSpPr>
          <p:spPr>
            <a:xfrm>
              <a:off x="0" y="0"/>
              <a:ext cx="170307" cy="194818"/>
            </a:xfrm>
            <a:custGeom>
              <a:avLst/>
              <a:gdLst/>
              <a:ahLst/>
              <a:cxnLst/>
              <a:rect l="l" t="t" r="r" b="b"/>
              <a:pathLst>
                <a:path w="170307" h="194818">
                  <a:moveTo>
                    <a:pt x="0" y="0"/>
                  </a:moveTo>
                  <a:lnTo>
                    <a:pt x="170307" y="0"/>
                  </a:lnTo>
                  <a:lnTo>
                    <a:pt x="170307" y="194818"/>
                  </a:lnTo>
                  <a:lnTo>
                    <a:pt x="0" y="1948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 t="-176" r="37" b="-156"/>
              </a:stretch>
            </a:blipFill>
          </p:spPr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13B00F32-34F8-A85B-1F09-A2DE8406D95F}"/>
              </a:ext>
            </a:extLst>
          </p:cNvPr>
          <p:cNvGrpSpPr/>
          <p:nvPr/>
        </p:nvGrpSpPr>
        <p:grpSpPr>
          <a:xfrm>
            <a:off x="1706775" y="1504598"/>
            <a:ext cx="99441" cy="146961"/>
            <a:chOff x="0" y="0"/>
            <a:chExt cx="132588" cy="195948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60DF01E8-BED4-B86A-510D-BF270DB68B6F}"/>
                </a:ext>
              </a:extLst>
            </p:cNvPr>
            <p:cNvSpPr/>
            <p:nvPr/>
          </p:nvSpPr>
          <p:spPr>
            <a:xfrm>
              <a:off x="0" y="0"/>
              <a:ext cx="132588" cy="195961"/>
            </a:xfrm>
            <a:custGeom>
              <a:avLst/>
              <a:gdLst/>
              <a:ahLst/>
              <a:cxnLst/>
              <a:rect l="l" t="t" r="r" b="b"/>
              <a:pathLst>
                <a:path w="132588" h="195961">
                  <a:moveTo>
                    <a:pt x="0" y="0"/>
                  </a:moveTo>
                  <a:lnTo>
                    <a:pt x="132588" y="0"/>
                  </a:lnTo>
                  <a:lnTo>
                    <a:pt x="132588" y="195961"/>
                  </a:lnTo>
                  <a:lnTo>
                    <a:pt x="0" y="195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 l="-1724" r="-1733" b="6"/>
              </a:stretch>
            </a:blipFill>
          </p:spPr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40FA3981-ACEE-2CF6-ACF9-C8F218A1271E}"/>
              </a:ext>
            </a:extLst>
          </p:cNvPr>
          <p:cNvGrpSpPr/>
          <p:nvPr/>
        </p:nvGrpSpPr>
        <p:grpSpPr>
          <a:xfrm>
            <a:off x="1823961" y="1504598"/>
            <a:ext cx="94326" cy="146961"/>
            <a:chOff x="0" y="0"/>
            <a:chExt cx="125768" cy="195948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2BEC7426-A796-03DD-5ADF-12A95569592A}"/>
                </a:ext>
              </a:extLst>
            </p:cNvPr>
            <p:cNvSpPr/>
            <p:nvPr/>
          </p:nvSpPr>
          <p:spPr>
            <a:xfrm>
              <a:off x="0" y="0"/>
              <a:ext cx="125730" cy="195961"/>
            </a:xfrm>
            <a:custGeom>
              <a:avLst/>
              <a:gdLst/>
              <a:ahLst/>
              <a:cxnLst/>
              <a:rect l="l" t="t" r="r" b="b"/>
              <a:pathLst>
                <a:path w="125730" h="195961">
                  <a:moveTo>
                    <a:pt x="0" y="0"/>
                  </a:moveTo>
                  <a:lnTo>
                    <a:pt x="125730" y="0"/>
                  </a:lnTo>
                  <a:lnTo>
                    <a:pt x="125730" y="195961"/>
                  </a:lnTo>
                  <a:lnTo>
                    <a:pt x="0" y="195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/>
              <a:stretch>
                <a:fillRect l="-1939" r="-1959" b="6"/>
              </a:stretch>
            </a:blipFill>
          </p:spPr>
        </p:sp>
      </p:grpSp>
      <p:grpSp>
        <p:nvGrpSpPr>
          <p:cNvPr id="39" name="Group 39">
            <a:extLst>
              <a:ext uri="{FF2B5EF4-FFF2-40B4-BE49-F238E27FC236}">
                <a16:creationId xmlns:a16="http://schemas.microsoft.com/office/drawing/2014/main" id="{704F2CC5-D8CE-DAC8-BE6F-2C9BAE803B86}"/>
              </a:ext>
            </a:extLst>
          </p:cNvPr>
          <p:cNvGrpSpPr/>
          <p:nvPr/>
        </p:nvGrpSpPr>
        <p:grpSpPr>
          <a:xfrm>
            <a:off x="14945011" y="122911"/>
            <a:ext cx="3927272" cy="1647292"/>
            <a:chOff x="0" y="0"/>
            <a:chExt cx="5236362" cy="2196389"/>
          </a:xfrm>
        </p:grpSpPr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CB412A96-9725-2094-AC3F-22CC4E65FA2E}"/>
                </a:ext>
              </a:extLst>
            </p:cNvPr>
            <p:cNvSpPr/>
            <p:nvPr/>
          </p:nvSpPr>
          <p:spPr>
            <a:xfrm>
              <a:off x="0" y="0"/>
              <a:ext cx="5236337" cy="2196338"/>
            </a:xfrm>
            <a:custGeom>
              <a:avLst/>
              <a:gdLst/>
              <a:ahLst/>
              <a:cxnLst/>
              <a:rect l="l" t="t" r="r" b="b"/>
              <a:pathLst>
                <a:path w="5236337" h="2196338">
                  <a:moveTo>
                    <a:pt x="0" y="0"/>
                  </a:moveTo>
                  <a:lnTo>
                    <a:pt x="5236337" y="0"/>
                  </a:lnTo>
                  <a:lnTo>
                    <a:pt x="5236337" y="2196338"/>
                  </a:lnTo>
                  <a:lnTo>
                    <a:pt x="0" y="2196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/>
              <a:stretch>
                <a:fillRect b="-3"/>
              </a:stretch>
            </a:blipFill>
          </p:spPr>
        </p:sp>
      </p:grpSp>
      <p:grpSp>
        <p:nvGrpSpPr>
          <p:cNvPr id="41" name="Group 41">
            <a:extLst>
              <a:ext uri="{FF2B5EF4-FFF2-40B4-BE49-F238E27FC236}">
                <a16:creationId xmlns:a16="http://schemas.microsoft.com/office/drawing/2014/main" id="{3E1BBE10-C462-AF94-3CF5-5BC30B85CC74}"/>
              </a:ext>
            </a:extLst>
          </p:cNvPr>
          <p:cNvGrpSpPr/>
          <p:nvPr/>
        </p:nvGrpSpPr>
        <p:grpSpPr>
          <a:xfrm>
            <a:off x="-271780" y="2038466"/>
            <a:ext cx="19573239" cy="965206"/>
            <a:chOff x="0" y="0"/>
            <a:chExt cx="29924285" cy="10337147"/>
          </a:xfrm>
        </p:grpSpPr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D1CF9E53-3EB4-605B-BB24-70403A4A884F}"/>
                </a:ext>
              </a:extLst>
            </p:cNvPr>
            <p:cNvSpPr/>
            <p:nvPr/>
          </p:nvSpPr>
          <p:spPr>
            <a:xfrm>
              <a:off x="0" y="10244188"/>
              <a:ext cx="29924283" cy="92959"/>
            </a:xfrm>
            <a:custGeom>
              <a:avLst/>
              <a:gdLst/>
              <a:ahLst/>
              <a:cxnLst/>
              <a:rect l="l" t="t" r="r" b="b"/>
              <a:pathLst>
                <a:path w="29924285" h="92957">
                  <a:moveTo>
                    <a:pt x="29924285" y="0"/>
                  </a:moveTo>
                  <a:lnTo>
                    <a:pt x="0" y="0"/>
                  </a:lnTo>
                  <a:lnTo>
                    <a:pt x="0" y="92957"/>
                  </a:lnTo>
                  <a:lnTo>
                    <a:pt x="29924285" y="92957"/>
                  </a:lnTo>
                  <a:lnTo>
                    <a:pt x="29924285" y="0"/>
                  </a:lnTo>
                  <a:close/>
                </a:path>
              </a:pathLst>
            </a:custGeom>
            <a:solidFill>
              <a:srgbClr val="3B50A2"/>
            </a:solidFill>
          </p:spPr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2487D615-4388-0D7E-E680-0AC165C56FFB}"/>
                </a:ext>
              </a:extLst>
            </p:cNvPr>
            <p:cNvSpPr/>
            <p:nvPr/>
          </p:nvSpPr>
          <p:spPr>
            <a:xfrm>
              <a:off x="0" y="0"/>
              <a:ext cx="29924285" cy="92957"/>
            </a:xfrm>
            <a:custGeom>
              <a:avLst/>
              <a:gdLst/>
              <a:ahLst/>
              <a:cxnLst/>
              <a:rect l="l" t="t" r="r" b="b"/>
              <a:pathLst>
                <a:path w="29924285" h="92957">
                  <a:moveTo>
                    <a:pt x="29924285" y="0"/>
                  </a:moveTo>
                  <a:lnTo>
                    <a:pt x="0" y="0"/>
                  </a:lnTo>
                  <a:lnTo>
                    <a:pt x="0" y="92957"/>
                  </a:lnTo>
                  <a:lnTo>
                    <a:pt x="29924285" y="92957"/>
                  </a:lnTo>
                  <a:lnTo>
                    <a:pt x="29924285" y="0"/>
                  </a:lnTo>
                  <a:close/>
                </a:path>
              </a:pathLst>
            </a:custGeom>
            <a:solidFill>
              <a:srgbClr val="3B50A2"/>
            </a:solidFill>
          </p:spPr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E7CAD3D-8FE6-1289-5E17-34112651477C}"/>
              </a:ext>
            </a:extLst>
          </p:cNvPr>
          <p:cNvGrpSpPr/>
          <p:nvPr/>
        </p:nvGrpSpPr>
        <p:grpSpPr>
          <a:xfrm>
            <a:off x="-1771953" y="11525798"/>
            <a:ext cx="7220615" cy="6851743"/>
            <a:chOff x="893568" y="2196788"/>
            <a:chExt cx="9248362" cy="7057239"/>
          </a:xfrm>
        </p:grpSpPr>
        <p:sp>
          <p:nvSpPr>
            <p:cNvPr id="60" name="Arc 59">
              <a:extLst>
                <a:ext uri="{FF2B5EF4-FFF2-40B4-BE49-F238E27FC236}">
                  <a16:creationId xmlns:a16="http://schemas.microsoft.com/office/drawing/2014/main" id="{DBF156BA-D5E9-51A7-24EB-D4AE76133113}"/>
                </a:ext>
              </a:extLst>
            </p:cNvPr>
            <p:cNvSpPr/>
            <p:nvPr/>
          </p:nvSpPr>
          <p:spPr>
            <a:xfrm>
              <a:off x="893568" y="2196788"/>
              <a:ext cx="9248362" cy="7057239"/>
            </a:xfrm>
            <a:prstGeom prst="arc">
              <a:avLst>
                <a:gd name="adj1" fmla="val 16200000"/>
                <a:gd name="adj2" fmla="val 16197191"/>
              </a:avLst>
            </a:prstGeom>
            <a:solidFill>
              <a:srgbClr val="076464"/>
            </a:solidFill>
            <a:ln>
              <a:solidFill>
                <a:srgbClr val="0764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613F8CB-9C33-0B02-08FE-C9737EDCD7D6}"/>
                </a:ext>
              </a:extLst>
            </p:cNvPr>
            <p:cNvCxnSpPr>
              <a:cxnSpLocks/>
              <a:stCxn id="60" idx="2"/>
            </p:cNvCxnSpPr>
            <p:nvPr/>
          </p:nvCxnSpPr>
          <p:spPr>
            <a:xfrm>
              <a:off x="5514866" y="2196789"/>
              <a:ext cx="47734" cy="3410261"/>
            </a:xfrm>
            <a:prstGeom prst="line">
              <a:avLst/>
            </a:prstGeom>
            <a:ln w="76200">
              <a:solidFill>
                <a:srgbClr val="0764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8">
            <a:extLst>
              <a:ext uri="{FF2B5EF4-FFF2-40B4-BE49-F238E27FC236}">
                <a16:creationId xmlns:a16="http://schemas.microsoft.com/office/drawing/2014/main" id="{C805AF74-8FF9-1FAE-ECAB-5FB196F9A1D4}"/>
              </a:ext>
            </a:extLst>
          </p:cNvPr>
          <p:cNvSpPr txBox="1"/>
          <p:nvPr/>
        </p:nvSpPr>
        <p:spPr>
          <a:xfrm>
            <a:off x="5433146" y="950614"/>
            <a:ext cx="5532758" cy="890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99"/>
              </a:lnSpc>
            </a:pPr>
            <a:r>
              <a:rPr lang="en-US" sz="5749" spc="-619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ED CONCLAVE 2026</a:t>
            </a:r>
          </a:p>
        </p:txBody>
      </p:sp>
      <p:sp>
        <p:nvSpPr>
          <p:cNvPr id="49" name="TextBox 49">
            <a:extLst>
              <a:ext uri="{FF2B5EF4-FFF2-40B4-BE49-F238E27FC236}">
                <a16:creationId xmlns:a16="http://schemas.microsoft.com/office/drawing/2014/main" id="{9F21E886-EEC2-054E-3591-23862BE330BA}"/>
              </a:ext>
            </a:extLst>
          </p:cNvPr>
          <p:cNvSpPr txBox="1"/>
          <p:nvPr/>
        </p:nvSpPr>
        <p:spPr>
          <a:xfrm>
            <a:off x="356045" y="1675828"/>
            <a:ext cx="1565910" cy="150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80"/>
              </a:lnSpc>
            </a:pPr>
            <a:r>
              <a:rPr lang="en-US" sz="900" spc="-1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ENDLESS EMPOWERMENT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DA2F1DD-1C72-B5CA-C005-23C0E2A30494}"/>
              </a:ext>
            </a:extLst>
          </p:cNvPr>
          <p:cNvSpPr/>
          <p:nvPr/>
        </p:nvSpPr>
        <p:spPr>
          <a:xfrm>
            <a:off x="0" y="2178050"/>
            <a:ext cx="18516600" cy="714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7414CAB-BEB1-EEAC-770E-46C4928F21AA}"/>
              </a:ext>
            </a:extLst>
          </p:cNvPr>
          <p:cNvSpPr txBox="1"/>
          <p:nvPr/>
        </p:nvSpPr>
        <p:spPr>
          <a:xfrm>
            <a:off x="2266716" y="2151533"/>
            <a:ext cx="147451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6000" dirty="0">
                <a:solidFill>
                  <a:srgbClr val="076464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How it is solved today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DC0CF92-1E6A-A6F3-1336-CAE46EBD406D}"/>
              </a:ext>
            </a:extLst>
          </p:cNvPr>
          <p:cNvGrpSpPr/>
          <p:nvPr/>
        </p:nvGrpSpPr>
        <p:grpSpPr>
          <a:xfrm>
            <a:off x="-68372" y="13054146"/>
            <a:ext cx="3808952" cy="3818125"/>
            <a:chOff x="893568" y="2196788"/>
            <a:chExt cx="9248362" cy="7057239"/>
          </a:xfrm>
          <a:solidFill>
            <a:srgbClr val="71CBCD"/>
          </a:solidFill>
        </p:grpSpPr>
        <p:sp>
          <p:nvSpPr>
            <p:cNvPr id="119" name="Arc 118">
              <a:extLst>
                <a:ext uri="{FF2B5EF4-FFF2-40B4-BE49-F238E27FC236}">
                  <a16:creationId xmlns:a16="http://schemas.microsoft.com/office/drawing/2014/main" id="{36C2D2A7-C1A2-1432-4BAA-71CBA8C40879}"/>
                </a:ext>
              </a:extLst>
            </p:cNvPr>
            <p:cNvSpPr/>
            <p:nvPr/>
          </p:nvSpPr>
          <p:spPr>
            <a:xfrm>
              <a:off x="893568" y="2196788"/>
              <a:ext cx="9248362" cy="7057239"/>
            </a:xfrm>
            <a:prstGeom prst="arc">
              <a:avLst>
                <a:gd name="adj1" fmla="val 16200000"/>
                <a:gd name="adj2" fmla="val 16197191"/>
              </a:avLst>
            </a:prstGeom>
            <a:grpFill/>
            <a:ln>
              <a:solidFill>
                <a:srgbClr val="71CB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69F26F7A-1AF8-9688-FD71-EF109D733848}"/>
                </a:ext>
              </a:extLst>
            </p:cNvPr>
            <p:cNvCxnSpPr>
              <a:cxnSpLocks/>
              <a:stCxn id="119" idx="2"/>
            </p:cNvCxnSpPr>
            <p:nvPr/>
          </p:nvCxnSpPr>
          <p:spPr>
            <a:xfrm>
              <a:off x="5514866" y="2196789"/>
              <a:ext cx="47734" cy="3410261"/>
            </a:xfrm>
            <a:prstGeom prst="line">
              <a:avLst/>
            </a:prstGeom>
            <a:grpFill/>
            <a:ln w="76200">
              <a:solidFill>
                <a:srgbClr val="71CB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Oval 125">
            <a:extLst>
              <a:ext uri="{FF2B5EF4-FFF2-40B4-BE49-F238E27FC236}">
                <a16:creationId xmlns:a16="http://schemas.microsoft.com/office/drawing/2014/main" id="{E0C20AB7-D7EF-6C26-6136-9716DD4C6ED6}"/>
              </a:ext>
            </a:extLst>
          </p:cNvPr>
          <p:cNvSpPr/>
          <p:nvPr/>
        </p:nvSpPr>
        <p:spPr>
          <a:xfrm>
            <a:off x="3768812" y="16340199"/>
            <a:ext cx="2223263" cy="2087003"/>
          </a:xfrm>
          <a:prstGeom prst="ellipse">
            <a:avLst/>
          </a:prstGeom>
          <a:solidFill>
            <a:srgbClr val="054443"/>
          </a:solidFill>
          <a:ln w="76200">
            <a:solidFill>
              <a:srgbClr val="71CBC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9" name="Graphic 128" descr="Bullseye">
            <a:extLst>
              <a:ext uri="{FF2B5EF4-FFF2-40B4-BE49-F238E27FC236}">
                <a16:creationId xmlns:a16="http://schemas.microsoft.com/office/drawing/2014/main" id="{A379D502-9A51-85A6-6AA2-BD755190824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915914" y="14845896"/>
            <a:ext cx="1282427" cy="1282427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B719806B-8FAD-AED6-A7D0-04536C9970DF}"/>
              </a:ext>
            </a:extLst>
          </p:cNvPr>
          <p:cNvPicPr>
            <a:picLocks noChangeAspect="1"/>
          </p:cNvPicPr>
          <p:nvPr/>
        </p:nvPicPr>
        <p:blipFill>
          <a:blip r:embed="rId28">
            <a:grayscl/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346" b="89720" l="8455" r="89796">
                        <a14:foregroundMark x1="45190" y1="9657" x2="45190" y2="9657"/>
                        <a14:foregroundMark x1="32653" y1="37383" x2="32653" y2="37383"/>
                        <a14:foregroundMark x1="55394" y1="36137" x2="55394" y2="36137"/>
                        <a14:foregroundMark x1="81633" y1="33956" x2="81633" y2="33956"/>
                        <a14:foregroundMark x1="8455" y1="31776" x2="8455" y2="317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11977770"/>
            <a:ext cx="1434901" cy="1342866"/>
          </a:xfrm>
          <a:prstGeom prst="rect">
            <a:avLst/>
          </a:prstGeom>
        </p:spPr>
      </p:pic>
      <p:sp>
        <p:nvSpPr>
          <p:cNvPr id="136" name="TextBox 135">
            <a:extLst>
              <a:ext uri="{FF2B5EF4-FFF2-40B4-BE49-F238E27FC236}">
                <a16:creationId xmlns:a16="http://schemas.microsoft.com/office/drawing/2014/main" id="{D2C271B0-A4C6-50F9-5780-2C086BF478CD}"/>
              </a:ext>
            </a:extLst>
          </p:cNvPr>
          <p:cNvSpPr txBox="1"/>
          <p:nvPr/>
        </p:nvSpPr>
        <p:spPr>
          <a:xfrm>
            <a:off x="4572000" y="55308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76549D52-5522-26AD-7B62-02917B845C14}"/>
              </a:ext>
            </a:extLst>
          </p:cNvPr>
          <p:cNvPicPr>
            <a:picLocks noChangeAspect="1"/>
          </p:cNvPicPr>
          <p:nvPr/>
        </p:nvPicPr>
        <p:blipFill>
          <a:blip r:embed="rId30">
            <a:grayscl/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0000" b="90000" l="10000" r="90000">
                        <a14:foregroundMark x1="37676" y1="30952" x2="37676" y2="30952"/>
                        <a14:foregroundMark x1="32746" y1="34226" x2="32746" y2="34226"/>
                        <a14:foregroundMark x1="42254" y1="80952" x2="42254" y2="80952"/>
                        <a14:foregroundMark x1="78521" y1="89881" x2="78521" y2="89881"/>
                        <a14:foregroundMark x1="25000" y1="50595" x2="25000" y2="50595"/>
                        <a14:foregroundMark x1="26761" y1="46131" x2="26761" y2="46131"/>
                        <a14:foregroundMark x1="33099" y1="42262" x2="33099" y2="42262"/>
                        <a14:foregroundMark x1="33451" y1="38393" x2="33451" y2="38393"/>
                        <a14:foregroundMark x1="55282" y1="38988" x2="55282" y2="38988"/>
                        <a14:foregroundMark x1="58099" y1="42857" x2="58099" y2="42857"/>
                        <a14:foregroundMark x1="61620" y1="34226" x2="61620" y2="34226"/>
                        <a14:foregroundMark x1="63732" y1="30357" x2="63732" y2="303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8812" y="12960177"/>
            <a:ext cx="1124579" cy="1330488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26947511-776A-DFEE-2914-FF999EBB55A9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9483" b="89943" l="7190" r="91176">
                        <a14:foregroundMark x1="7516" y1="10920" x2="7516" y2="10920"/>
                        <a14:foregroundMark x1="23203" y1="23851" x2="23203" y2="23851"/>
                        <a14:foregroundMark x1="22876" y1="72989" x2="22876" y2="72989"/>
                        <a14:foregroundMark x1="91176" y1="31897" x2="91176" y2="31897"/>
                        <a14:foregroundMark x1="90850" y1="26437" x2="90850" y2="264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2352" y="16683554"/>
            <a:ext cx="1306135" cy="1485408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A9A5AB4F-6107-13CA-3EE6-000E2F7CD622}"/>
              </a:ext>
            </a:extLst>
          </p:cNvPr>
          <p:cNvSpPr txBox="1"/>
          <p:nvPr/>
        </p:nvSpPr>
        <p:spPr>
          <a:xfrm>
            <a:off x="4101901" y="3828985"/>
            <a:ext cx="1223662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Current methods used:</a:t>
            </a:r>
            <a:endParaRPr lang="en-US" sz="4400" dirty="0">
              <a:solidFill>
                <a:srgbClr val="054443"/>
              </a:solidFill>
              <a:latin typeface="Poppins Light" panose="00000400000000000000" pitchFamily="50" charset="0"/>
              <a:cs typeface="Poppins Light" panose="00000400000000000000" pitchFamily="50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Quizzes — assess understanding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Assignments — track learning progress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Attendance — record student presence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Teacher observation — monitor classroom behavior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Exams — evaluate overall performance</a:t>
            </a:r>
            <a:br>
              <a:rPr lang="en-US" sz="3200" dirty="0">
                <a:solidFill>
                  <a:srgbClr val="054443"/>
                </a:solidFill>
              </a:rPr>
            </a:br>
            <a:endParaRPr lang="en-IN" sz="4400" dirty="0">
              <a:solidFill>
                <a:srgbClr val="054443"/>
              </a:solidFill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FCA49F66-F971-C2DF-78A3-444760F53A5A}"/>
              </a:ext>
            </a:extLst>
          </p:cNvPr>
          <p:cNvSpPr/>
          <p:nvPr/>
        </p:nvSpPr>
        <p:spPr>
          <a:xfrm>
            <a:off x="3814089" y="3686462"/>
            <a:ext cx="10811798" cy="4319927"/>
          </a:xfrm>
          <a:prstGeom prst="roundRect">
            <a:avLst>
              <a:gd name="adj" fmla="val 5812"/>
            </a:avLst>
          </a:prstGeom>
          <a:noFill/>
          <a:ln>
            <a:solidFill>
              <a:srgbClr val="FFC90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040276B-E515-6F0E-12D1-A38F6DE80A76}"/>
              </a:ext>
            </a:extLst>
          </p:cNvPr>
          <p:cNvSpPr txBox="1"/>
          <p:nvPr/>
        </p:nvSpPr>
        <p:spPr>
          <a:xfrm>
            <a:off x="1556332" y="8599997"/>
            <a:ext cx="141700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54443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AI TRACKS PERFORMANCE; NOT REAL-TIME UNDERSTANDING.</a:t>
            </a:r>
            <a:endParaRPr lang="en-IN" sz="3600" b="1" dirty="0">
              <a:solidFill>
                <a:srgbClr val="054443"/>
              </a:solidFill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284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5F245-1C44-F24E-F021-683BFBA10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A584834-2457-3A33-9111-CF0342957A3E}"/>
              </a:ext>
            </a:extLst>
          </p:cNvPr>
          <p:cNvGrpSpPr/>
          <p:nvPr/>
        </p:nvGrpSpPr>
        <p:grpSpPr>
          <a:xfrm>
            <a:off x="-10160" y="1650177"/>
            <a:ext cx="19050000" cy="8661368"/>
            <a:chOff x="0" y="0"/>
            <a:chExt cx="25400000" cy="11548490"/>
          </a:xfrm>
          <a:solidFill>
            <a:srgbClr val="047171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627CB11-945C-C524-D1D1-824B2E1135B6}"/>
                </a:ext>
              </a:extLst>
            </p:cNvPr>
            <p:cNvSpPr/>
            <p:nvPr/>
          </p:nvSpPr>
          <p:spPr>
            <a:xfrm>
              <a:off x="0" y="0"/>
              <a:ext cx="25400000" cy="11548490"/>
            </a:xfrm>
            <a:custGeom>
              <a:avLst/>
              <a:gdLst/>
              <a:ahLst/>
              <a:cxnLst/>
              <a:rect l="l" t="t" r="r" b="b"/>
              <a:pathLst>
                <a:path w="25400000" h="11548490">
                  <a:moveTo>
                    <a:pt x="25400000" y="0"/>
                  </a:moveTo>
                  <a:lnTo>
                    <a:pt x="0" y="0"/>
                  </a:lnTo>
                  <a:lnTo>
                    <a:pt x="0" y="11548490"/>
                  </a:lnTo>
                  <a:lnTo>
                    <a:pt x="25400000" y="11548490"/>
                  </a:lnTo>
                  <a:lnTo>
                    <a:pt x="25400000" y="0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N" dirty="0"/>
            </a:p>
          </p:txBody>
        </p:sp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7A64C378-08C8-9E72-B5CA-9CBBD0D1A04B}"/>
              </a:ext>
            </a:extLst>
          </p:cNvPr>
          <p:cNvSpPr/>
          <p:nvPr/>
        </p:nvSpPr>
        <p:spPr>
          <a:xfrm>
            <a:off x="2451659" y="4365305"/>
            <a:ext cx="6260424" cy="4114800"/>
          </a:xfrm>
          <a:prstGeom prst="roundRect">
            <a:avLst/>
          </a:prstGeom>
          <a:solidFill>
            <a:srgbClr val="71CBCD"/>
          </a:solidFill>
          <a:ln>
            <a:solidFill>
              <a:srgbClr val="71CBC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5373C317-B93A-4CA2-EE7B-521D132636AB}"/>
              </a:ext>
            </a:extLst>
          </p:cNvPr>
          <p:cNvGrpSpPr/>
          <p:nvPr/>
        </p:nvGrpSpPr>
        <p:grpSpPr>
          <a:xfrm>
            <a:off x="-284567" y="1884455"/>
            <a:ext cx="19612219" cy="1217289"/>
            <a:chOff x="0" y="0"/>
            <a:chExt cx="25400000" cy="748564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7909202-BDFD-3112-5509-A6576CD1540B}"/>
                </a:ext>
              </a:extLst>
            </p:cNvPr>
            <p:cNvSpPr/>
            <p:nvPr/>
          </p:nvSpPr>
          <p:spPr>
            <a:xfrm>
              <a:off x="0" y="0"/>
              <a:ext cx="25400000" cy="7485648"/>
            </a:xfrm>
            <a:custGeom>
              <a:avLst/>
              <a:gdLst/>
              <a:ahLst/>
              <a:cxnLst/>
              <a:rect l="l" t="t" r="r" b="b"/>
              <a:pathLst>
                <a:path w="25400000" h="9329182">
                  <a:moveTo>
                    <a:pt x="24799754" y="0"/>
                  </a:moveTo>
                  <a:lnTo>
                    <a:pt x="600245" y="0"/>
                  </a:lnTo>
                  <a:cubicBezTo>
                    <a:pt x="441050" y="0"/>
                    <a:pt x="288376" y="63240"/>
                    <a:pt x="175808" y="175808"/>
                  </a:cubicBezTo>
                  <a:cubicBezTo>
                    <a:pt x="63240" y="288376"/>
                    <a:pt x="0" y="441050"/>
                    <a:pt x="0" y="600245"/>
                  </a:cubicBezTo>
                  <a:lnTo>
                    <a:pt x="0" y="8728936"/>
                  </a:lnTo>
                  <a:cubicBezTo>
                    <a:pt x="0" y="9060443"/>
                    <a:pt x="268739" y="9329182"/>
                    <a:pt x="600245" y="9329182"/>
                  </a:cubicBezTo>
                  <a:lnTo>
                    <a:pt x="24799754" y="9329182"/>
                  </a:lnTo>
                  <a:cubicBezTo>
                    <a:pt x="24958949" y="9329182"/>
                    <a:pt x="25111624" y="9265941"/>
                    <a:pt x="25224192" y="9153374"/>
                  </a:cubicBezTo>
                  <a:cubicBezTo>
                    <a:pt x="25336760" y="9040806"/>
                    <a:pt x="25400000" y="8888131"/>
                    <a:pt x="25400000" y="8728936"/>
                  </a:cubicBezTo>
                  <a:lnTo>
                    <a:pt x="25400000" y="600245"/>
                  </a:lnTo>
                  <a:cubicBezTo>
                    <a:pt x="25400000" y="441050"/>
                    <a:pt x="25336760" y="288376"/>
                    <a:pt x="25224192" y="175808"/>
                  </a:cubicBezTo>
                  <a:cubicBezTo>
                    <a:pt x="25111624" y="63240"/>
                    <a:pt x="24958949" y="0"/>
                    <a:pt x="24799754" y="0"/>
                  </a:cubicBezTo>
                  <a:close/>
                </a:path>
              </a:pathLst>
            </a:custGeom>
            <a:solidFill>
              <a:srgbClr val="FFCC03"/>
            </a:solidFill>
            <a:ln w="66675" cap="rnd">
              <a:solidFill>
                <a:srgbClr val="FFCC03"/>
              </a:solidFill>
              <a:prstDash val="solid"/>
              <a:round/>
            </a:ln>
          </p:spPr>
          <p:txBody>
            <a:bodyPr/>
            <a:lstStyle/>
            <a:p>
              <a:endParaRPr lang="en-IN" dirty="0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4AB7704E-661A-D20F-D19F-A3CF182BF01E}"/>
              </a:ext>
            </a:extLst>
          </p:cNvPr>
          <p:cNvGrpSpPr/>
          <p:nvPr/>
        </p:nvGrpSpPr>
        <p:grpSpPr>
          <a:xfrm>
            <a:off x="0" y="-10"/>
            <a:ext cx="19050000" cy="1917068"/>
            <a:chOff x="0" y="0"/>
            <a:chExt cx="25400000" cy="2556091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813EF0A-C049-FD9D-622A-95A89C757129}"/>
                </a:ext>
              </a:extLst>
            </p:cNvPr>
            <p:cNvSpPr/>
            <p:nvPr/>
          </p:nvSpPr>
          <p:spPr>
            <a:xfrm>
              <a:off x="0" y="0"/>
              <a:ext cx="25400000" cy="2555367"/>
            </a:xfrm>
            <a:custGeom>
              <a:avLst/>
              <a:gdLst/>
              <a:ahLst/>
              <a:cxnLst/>
              <a:rect l="l" t="t" r="r" b="b"/>
              <a:pathLst>
                <a:path w="25400000" h="2555367">
                  <a:moveTo>
                    <a:pt x="25400000" y="0"/>
                  </a:moveTo>
                  <a:lnTo>
                    <a:pt x="0" y="0"/>
                  </a:lnTo>
                  <a:lnTo>
                    <a:pt x="0" y="2555367"/>
                  </a:lnTo>
                  <a:lnTo>
                    <a:pt x="25400000" y="2555367"/>
                  </a:lnTo>
                  <a:lnTo>
                    <a:pt x="25400000" y="0"/>
                  </a:lnTo>
                  <a:close/>
                </a:path>
              </a:pathLst>
            </a:custGeom>
            <a:solidFill>
              <a:srgbClr val="047171"/>
            </a:solidFill>
          </p:spPr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F011CD3F-9080-D284-AA77-5ABF06CD0F8E}"/>
              </a:ext>
            </a:extLst>
          </p:cNvPr>
          <p:cNvSpPr/>
          <p:nvPr/>
        </p:nvSpPr>
        <p:spPr>
          <a:xfrm>
            <a:off x="5480637" y="325498"/>
            <a:ext cx="5437508" cy="608333"/>
          </a:xfrm>
          <a:custGeom>
            <a:avLst/>
            <a:gdLst/>
            <a:ahLst/>
            <a:cxnLst/>
            <a:rect l="l" t="t" r="r" b="b"/>
            <a:pathLst>
              <a:path w="5437508" h="608333">
                <a:moveTo>
                  <a:pt x="0" y="0"/>
                </a:moveTo>
                <a:lnTo>
                  <a:pt x="5437509" y="0"/>
                </a:lnTo>
                <a:lnTo>
                  <a:pt x="5437509" y="608333"/>
                </a:lnTo>
                <a:lnTo>
                  <a:pt x="0" y="6083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414679E0-0F88-2CB4-1D7B-1D184861E97D}"/>
              </a:ext>
            </a:extLst>
          </p:cNvPr>
          <p:cNvGrpSpPr/>
          <p:nvPr/>
        </p:nvGrpSpPr>
        <p:grpSpPr>
          <a:xfrm>
            <a:off x="4363117" y="292979"/>
            <a:ext cx="757390" cy="1486472"/>
            <a:chOff x="0" y="0"/>
            <a:chExt cx="1009853" cy="1981962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526DFBDA-B5DA-4B55-863F-4D9FBEF5C168}"/>
                </a:ext>
              </a:extLst>
            </p:cNvPr>
            <p:cNvSpPr/>
            <p:nvPr/>
          </p:nvSpPr>
          <p:spPr>
            <a:xfrm>
              <a:off x="0" y="0"/>
              <a:ext cx="1009904" cy="1981962"/>
            </a:xfrm>
            <a:custGeom>
              <a:avLst/>
              <a:gdLst/>
              <a:ahLst/>
              <a:cxnLst/>
              <a:rect l="l" t="t" r="r" b="b"/>
              <a:pathLst>
                <a:path w="1009904" h="1981962">
                  <a:moveTo>
                    <a:pt x="0" y="0"/>
                  </a:moveTo>
                  <a:lnTo>
                    <a:pt x="1009904" y="0"/>
                  </a:lnTo>
                  <a:lnTo>
                    <a:pt x="1009904" y="1981962"/>
                  </a:lnTo>
                  <a:lnTo>
                    <a:pt x="0" y="19819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" r="-5"/>
              </a:stretch>
            </a:blipFill>
          </p:spPr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73CE6AE0-C964-E329-7478-A24BC9512AA5}"/>
              </a:ext>
            </a:extLst>
          </p:cNvPr>
          <p:cNvGrpSpPr/>
          <p:nvPr/>
        </p:nvGrpSpPr>
        <p:grpSpPr>
          <a:xfrm>
            <a:off x="11295917" y="166326"/>
            <a:ext cx="1419311" cy="1560452"/>
            <a:chOff x="0" y="0"/>
            <a:chExt cx="1892414" cy="2080603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58444CEC-6EB6-1710-9E35-C394360164E0}"/>
                </a:ext>
              </a:extLst>
            </p:cNvPr>
            <p:cNvSpPr/>
            <p:nvPr/>
          </p:nvSpPr>
          <p:spPr>
            <a:xfrm>
              <a:off x="0" y="0"/>
              <a:ext cx="1892427" cy="2080641"/>
            </a:xfrm>
            <a:custGeom>
              <a:avLst/>
              <a:gdLst/>
              <a:ahLst/>
              <a:cxnLst/>
              <a:rect l="l" t="t" r="r" b="b"/>
              <a:pathLst>
                <a:path w="1892427" h="2080641">
                  <a:moveTo>
                    <a:pt x="0" y="0"/>
                  </a:moveTo>
                  <a:lnTo>
                    <a:pt x="1892427" y="0"/>
                  </a:lnTo>
                  <a:lnTo>
                    <a:pt x="1892427" y="2080641"/>
                  </a:lnTo>
                  <a:lnTo>
                    <a:pt x="0" y="20806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1"/>
              </a:stretch>
            </a:blipFill>
          </p:spPr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3D61502E-DFAE-EB4B-8319-6D9BDA66A8BE}"/>
              </a:ext>
            </a:extLst>
          </p:cNvPr>
          <p:cNvGrpSpPr/>
          <p:nvPr/>
        </p:nvGrpSpPr>
        <p:grpSpPr>
          <a:xfrm>
            <a:off x="570643" y="76514"/>
            <a:ext cx="1115416" cy="1324289"/>
            <a:chOff x="0" y="0"/>
            <a:chExt cx="1487221" cy="1765719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598FEE48-FE65-F0AE-A264-586F7BF9210F}"/>
                </a:ext>
              </a:extLst>
            </p:cNvPr>
            <p:cNvSpPr/>
            <p:nvPr/>
          </p:nvSpPr>
          <p:spPr>
            <a:xfrm>
              <a:off x="0" y="0"/>
              <a:ext cx="1487170" cy="1765681"/>
            </a:xfrm>
            <a:custGeom>
              <a:avLst/>
              <a:gdLst/>
              <a:ahLst/>
              <a:cxnLst/>
              <a:rect l="l" t="t" r="r" b="b"/>
              <a:pathLst>
                <a:path w="1487170" h="1765681">
                  <a:moveTo>
                    <a:pt x="0" y="0"/>
                  </a:moveTo>
                  <a:lnTo>
                    <a:pt x="1487170" y="0"/>
                  </a:lnTo>
                  <a:lnTo>
                    <a:pt x="1487170" y="1765681"/>
                  </a:lnTo>
                  <a:lnTo>
                    <a:pt x="0" y="17656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32" r="-3" b="-34"/>
              </a:stretch>
            </a:blipFill>
          </p:spPr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8A030C79-FE27-AA1A-43A8-C98459F38CB2}"/>
              </a:ext>
            </a:extLst>
          </p:cNvPr>
          <p:cNvGrpSpPr/>
          <p:nvPr/>
        </p:nvGrpSpPr>
        <p:grpSpPr>
          <a:xfrm>
            <a:off x="1491282" y="255375"/>
            <a:ext cx="215770" cy="673075"/>
            <a:chOff x="0" y="0"/>
            <a:chExt cx="287693" cy="897433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DC79AC0E-D324-B695-8564-196D2B48146E}"/>
                </a:ext>
              </a:extLst>
            </p:cNvPr>
            <p:cNvSpPr/>
            <p:nvPr/>
          </p:nvSpPr>
          <p:spPr>
            <a:xfrm>
              <a:off x="0" y="0"/>
              <a:ext cx="287655" cy="897382"/>
            </a:xfrm>
            <a:custGeom>
              <a:avLst/>
              <a:gdLst/>
              <a:ahLst/>
              <a:cxnLst/>
              <a:rect l="l" t="t" r="r" b="b"/>
              <a:pathLst>
                <a:path w="287655" h="897382">
                  <a:moveTo>
                    <a:pt x="0" y="0"/>
                  </a:moveTo>
                  <a:lnTo>
                    <a:pt x="287655" y="0"/>
                  </a:lnTo>
                  <a:lnTo>
                    <a:pt x="287655" y="897382"/>
                  </a:lnTo>
                  <a:lnTo>
                    <a:pt x="0" y="8973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580" r="-13" b="-585"/>
              </a:stretch>
            </a:blipFill>
          </p:spPr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8D8471B4-EE56-0C5D-9576-77680BA67E00}"/>
              </a:ext>
            </a:extLst>
          </p:cNvPr>
          <p:cNvGrpSpPr/>
          <p:nvPr/>
        </p:nvGrpSpPr>
        <p:grpSpPr>
          <a:xfrm>
            <a:off x="836990" y="88706"/>
            <a:ext cx="624697" cy="1320117"/>
            <a:chOff x="0" y="0"/>
            <a:chExt cx="832929" cy="1760156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F96C09C5-CDB9-ED4B-DD4F-1B10705B5500}"/>
                </a:ext>
              </a:extLst>
            </p:cNvPr>
            <p:cNvSpPr/>
            <p:nvPr/>
          </p:nvSpPr>
          <p:spPr>
            <a:xfrm>
              <a:off x="0" y="0"/>
              <a:ext cx="832993" cy="1760093"/>
            </a:xfrm>
            <a:custGeom>
              <a:avLst/>
              <a:gdLst/>
              <a:ahLst/>
              <a:cxnLst/>
              <a:rect l="l" t="t" r="r" b="b"/>
              <a:pathLst>
                <a:path w="832993" h="1760093">
                  <a:moveTo>
                    <a:pt x="0" y="0"/>
                  </a:moveTo>
                  <a:lnTo>
                    <a:pt x="832993" y="0"/>
                  </a:lnTo>
                  <a:lnTo>
                    <a:pt x="832993" y="1760093"/>
                  </a:lnTo>
                  <a:lnTo>
                    <a:pt x="0" y="1760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31" r="7" b="-33"/>
              </a:stretch>
            </a:blipFill>
          </p:spPr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9FB13EDF-C227-65A9-89FD-BCBFB8C1E8C1}"/>
              </a:ext>
            </a:extLst>
          </p:cNvPr>
          <p:cNvGrpSpPr/>
          <p:nvPr/>
        </p:nvGrpSpPr>
        <p:grpSpPr>
          <a:xfrm>
            <a:off x="591655" y="397526"/>
            <a:ext cx="133969" cy="393668"/>
            <a:chOff x="0" y="0"/>
            <a:chExt cx="178626" cy="524891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4C909FA1-B671-5209-0C6A-13D87568F6D9}"/>
                </a:ext>
              </a:extLst>
            </p:cNvPr>
            <p:cNvSpPr/>
            <p:nvPr/>
          </p:nvSpPr>
          <p:spPr>
            <a:xfrm>
              <a:off x="0" y="0"/>
              <a:ext cx="178689" cy="524891"/>
            </a:xfrm>
            <a:custGeom>
              <a:avLst/>
              <a:gdLst/>
              <a:ahLst/>
              <a:cxnLst/>
              <a:rect l="l" t="t" r="r" b="b"/>
              <a:pathLst>
                <a:path w="178689" h="524891">
                  <a:moveTo>
                    <a:pt x="0" y="0"/>
                  </a:moveTo>
                  <a:lnTo>
                    <a:pt x="178689" y="0"/>
                  </a:lnTo>
                  <a:lnTo>
                    <a:pt x="178689" y="524891"/>
                  </a:lnTo>
                  <a:lnTo>
                    <a:pt x="0" y="524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440" r="35" b="-440"/>
              </a:stretch>
            </a:blipFill>
          </p:spPr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43456947-A0DC-D647-7B31-82C0C26AFDA1}"/>
              </a:ext>
            </a:extLst>
          </p:cNvPr>
          <p:cNvGrpSpPr/>
          <p:nvPr/>
        </p:nvGrpSpPr>
        <p:grpSpPr>
          <a:xfrm>
            <a:off x="755218" y="255375"/>
            <a:ext cx="52187" cy="287722"/>
            <a:chOff x="0" y="0"/>
            <a:chExt cx="69583" cy="383629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2C62A5BA-03CE-2E0F-75CB-40E15E85C318}"/>
                </a:ext>
              </a:extLst>
            </p:cNvPr>
            <p:cNvSpPr/>
            <p:nvPr/>
          </p:nvSpPr>
          <p:spPr>
            <a:xfrm>
              <a:off x="0" y="0"/>
              <a:ext cx="69596" cy="383667"/>
            </a:xfrm>
            <a:custGeom>
              <a:avLst/>
              <a:gdLst/>
              <a:ahLst/>
              <a:cxnLst/>
              <a:rect l="l" t="t" r="r" b="b"/>
              <a:pathLst>
                <a:path w="69596" h="383667">
                  <a:moveTo>
                    <a:pt x="0" y="0"/>
                  </a:moveTo>
                  <a:lnTo>
                    <a:pt x="69596" y="0"/>
                  </a:lnTo>
                  <a:lnTo>
                    <a:pt x="69596" y="383667"/>
                  </a:lnTo>
                  <a:lnTo>
                    <a:pt x="0" y="383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287" r="18" b="-281"/>
              </a:stretch>
            </a:blipFill>
          </p:spPr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D716DE77-367B-9B0B-DB66-E8A274957A58}"/>
              </a:ext>
            </a:extLst>
          </p:cNvPr>
          <p:cNvGrpSpPr/>
          <p:nvPr/>
        </p:nvGrpSpPr>
        <p:grpSpPr>
          <a:xfrm>
            <a:off x="755218" y="132826"/>
            <a:ext cx="215770" cy="795614"/>
            <a:chOff x="0" y="0"/>
            <a:chExt cx="287693" cy="1060818"/>
          </a:xfrm>
        </p:grpSpPr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AC9E031C-C544-C531-4722-064822669603}"/>
                </a:ext>
              </a:extLst>
            </p:cNvPr>
            <p:cNvSpPr/>
            <p:nvPr/>
          </p:nvSpPr>
          <p:spPr>
            <a:xfrm>
              <a:off x="0" y="0"/>
              <a:ext cx="287655" cy="1060831"/>
            </a:xfrm>
            <a:custGeom>
              <a:avLst/>
              <a:gdLst/>
              <a:ahLst/>
              <a:cxnLst/>
              <a:rect l="l" t="t" r="r" b="b"/>
              <a:pathLst>
                <a:path w="287655" h="1060831">
                  <a:moveTo>
                    <a:pt x="0" y="0"/>
                  </a:moveTo>
                  <a:lnTo>
                    <a:pt x="287655" y="0"/>
                  </a:lnTo>
                  <a:lnTo>
                    <a:pt x="287655" y="1060831"/>
                  </a:lnTo>
                  <a:lnTo>
                    <a:pt x="0" y="10608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323" r="-13" b="-322"/>
              </a:stretch>
            </a:blipFill>
          </p:spPr>
        </p:sp>
      </p:grpSp>
      <p:sp>
        <p:nvSpPr>
          <p:cNvPr id="25" name="Freeform 25">
            <a:extLst>
              <a:ext uri="{FF2B5EF4-FFF2-40B4-BE49-F238E27FC236}">
                <a16:creationId xmlns:a16="http://schemas.microsoft.com/office/drawing/2014/main" id="{A8D3BA29-758D-21BC-B218-CA705A56175E}"/>
              </a:ext>
            </a:extLst>
          </p:cNvPr>
          <p:cNvSpPr/>
          <p:nvPr/>
        </p:nvSpPr>
        <p:spPr>
          <a:xfrm>
            <a:off x="671474" y="84544"/>
            <a:ext cx="1035682" cy="1185548"/>
          </a:xfrm>
          <a:custGeom>
            <a:avLst/>
            <a:gdLst/>
            <a:ahLst/>
            <a:cxnLst/>
            <a:rect l="l" t="t" r="r" b="b"/>
            <a:pathLst>
              <a:path w="1035682" h="1185548">
                <a:moveTo>
                  <a:pt x="0" y="0"/>
                </a:moveTo>
                <a:lnTo>
                  <a:pt x="1035682" y="0"/>
                </a:lnTo>
                <a:lnTo>
                  <a:pt x="1035682" y="1185548"/>
                </a:lnTo>
                <a:lnTo>
                  <a:pt x="0" y="11855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2FFBE56B-FD71-F498-AE33-6198C269C1EE}"/>
              </a:ext>
            </a:extLst>
          </p:cNvPr>
          <p:cNvSpPr/>
          <p:nvPr/>
        </p:nvSpPr>
        <p:spPr>
          <a:xfrm>
            <a:off x="591645" y="330136"/>
            <a:ext cx="1033777" cy="1078868"/>
          </a:xfrm>
          <a:custGeom>
            <a:avLst/>
            <a:gdLst/>
            <a:ahLst/>
            <a:cxnLst/>
            <a:rect l="l" t="t" r="r" b="b"/>
            <a:pathLst>
              <a:path w="1033777" h="1078868">
                <a:moveTo>
                  <a:pt x="0" y="0"/>
                </a:moveTo>
                <a:lnTo>
                  <a:pt x="1033777" y="0"/>
                </a:lnTo>
                <a:lnTo>
                  <a:pt x="1033777" y="1078869"/>
                </a:lnTo>
                <a:lnTo>
                  <a:pt x="0" y="107886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98EEFBB0-0AE0-DAAB-F89D-3E473130795B}"/>
              </a:ext>
            </a:extLst>
          </p:cNvPr>
          <p:cNvSpPr/>
          <p:nvPr/>
        </p:nvSpPr>
        <p:spPr>
          <a:xfrm>
            <a:off x="835038" y="539344"/>
            <a:ext cx="140332" cy="130178"/>
          </a:xfrm>
          <a:custGeom>
            <a:avLst/>
            <a:gdLst/>
            <a:ahLst/>
            <a:cxnLst/>
            <a:rect l="l" t="t" r="r" b="b"/>
            <a:pathLst>
              <a:path w="140332" h="130178">
                <a:moveTo>
                  <a:pt x="0" y="0"/>
                </a:moveTo>
                <a:lnTo>
                  <a:pt x="140332" y="0"/>
                </a:lnTo>
                <a:lnTo>
                  <a:pt x="140332" y="130178"/>
                </a:lnTo>
                <a:lnTo>
                  <a:pt x="0" y="13017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4E7F2C2F-0F85-B3AC-50BF-C285BCF7D647}"/>
              </a:ext>
            </a:extLst>
          </p:cNvPr>
          <p:cNvSpPr/>
          <p:nvPr/>
        </p:nvSpPr>
        <p:spPr>
          <a:xfrm>
            <a:off x="359407" y="1498521"/>
            <a:ext cx="1546222" cy="147952"/>
          </a:xfrm>
          <a:custGeom>
            <a:avLst/>
            <a:gdLst/>
            <a:ahLst/>
            <a:cxnLst/>
            <a:rect l="l" t="t" r="r" b="b"/>
            <a:pathLst>
              <a:path w="1546222" h="147952">
                <a:moveTo>
                  <a:pt x="0" y="0"/>
                </a:moveTo>
                <a:lnTo>
                  <a:pt x="1546222" y="0"/>
                </a:lnTo>
                <a:lnTo>
                  <a:pt x="1546222" y="147951"/>
                </a:lnTo>
                <a:lnTo>
                  <a:pt x="0" y="14795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>
            <a:extLst>
              <a:ext uri="{FF2B5EF4-FFF2-40B4-BE49-F238E27FC236}">
                <a16:creationId xmlns:a16="http://schemas.microsoft.com/office/drawing/2014/main" id="{881E3526-9BEF-4B1F-19AC-027137FDE272}"/>
              </a:ext>
            </a:extLst>
          </p:cNvPr>
          <p:cNvGrpSpPr/>
          <p:nvPr/>
        </p:nvGrpSpPr>
        <p:grpSpPr>
          <a:xfrm>
            <a:off x="372275" y="1504598"/>
            <a:ext cx="606314" cy="147790"/>
            <a:chOff x="0" y="0"/>
            <a:chExt cx="808418" cy="197053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04096BFA-4E0A-CC6B-2CC2-E2B474FACD8A}"/>
                </a:ext>
              </a:extLst>
            </p:cNvPr>
            <p:cNvSpPr/>
            <p:nvPr/>
          </p:nvSpPr>
          <p:spPr>
            <a:xfrm>
              <a:off x="0" y="0"/>
              <a:ext cx="808355" cy="197104"/>
            </a:xfrm>
            <a:custGeom>
              <a:avLst/>
              <a:gdLst/>
              <a:ahLst/>
              <a:cxnLst/>
              <a:rect l="l" t="t" r="r" b="b"/>
              <a:pathLst>
                <a:path w="808355" h="197104">
                  <a:moveTo>
                    <a:pt x="0" y="0"/>
                  </a:moveTo>
                  <a:lnTo>
                    <a:pt x="808355" y="0"/>
                  </a:lnTo>
                  <a:lnTo>
                    <a:pt x="808355" y="197104"/>
                  </a:lnTo>
                  <a:lnTo>
                    <a:pt x="0" y="197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 t="-70" r="-7" b="-45"/>
              </a:stretch>
            </a:blipFill>
          </p:spPr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1E1AA49E-6DFA-21C1-DE14-5769C5A61CD7}"/>
              </a:ext>
            </a:extLst>
          </p:cNvPr>
          <p:cNvGrpSpPr/>
          <p:nvPr/>
        </p:nvGrpSpPr>
        <p:grpSpPr>
          <a:xfrm>
            <a:off x="1078240" y="1504598"/>
            <a:ext cx="465363" cy="147237"/>
            <a:chOff x="0" y="0"/>
            <a:chExt cx="620484" cy="196317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02781E4D-B67E-73E1-7BE5-00957D160AA7}"/>
                </a:ext>
              </a:extLst>
            </p:cNvPr>
            <p:cNvSpPr/>
            <p:nvPr/>
          </p:nvSpPr>
          <p:spPr>
            <a:xfrm>
              <a:off x="0" y="0"/>
              <a:ext cx="620522" cy="196342"/>
            </a:xfrm>
            <a:custGeom>
              <a:avLst/>
              <a:gdLst/>
              <a:ahLst/>
              <a:cxnLst/>
              <a:rect l="l" t="t" r="r" b="b"/>
              <a:pathLst>
                <a:path w="620522" h="196342">
                  <a:moveTo>
                    <a:pt x="0" y="0"/>
                  </a:moveTo>
                  <a:lnTo>
                    <a:pt x="620522" y="0"/>
                  </a:lnTo>
                  <a:lnTo>
                    <a:pt x="620522" y="196342"/>
                  </a:lnTo>
                  <a:lnTo>
                    <a:pt x="0" y="196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 l="-10" r="-4" b="12"/>
              </a:stretch>
            </a:blipFill>
          </p:spPr>
        </p:sp>
      </p:grpSp>
      <p:grpSp>
        <p:nvGrpSpPr>
          <p:cNvPr id="33" name="Group 33">
            <a:extLst>
              <a:ext uri="{FF2B5EF4-FFF2-40B4-BE49-F238E27FC236}">
                <a16:creationId xmlns:a16="http://schemas.microsoft.com/office/drawing/2014/main" id="{8DDE66E6-82DE-FF87-00DB-3D2FA58A5401}"/>
              </a:ext>
            </a:extLst>
          </p:cNvPr>
          <p:cNvGrpSpPr/>
          <p:nvPr/>
        </p:nvGrpSpPr>
        <p:grpSpPr>
          <a:xfrm>
            <a:off x="1561348" y="1506293"/>
            <a:ext cx="127683" cy="146085"/>
            <a:chOff x="0" y="0"/>
            <a:chExt cx="170244" cy="194780"/>
          </a:xfrm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581F2A92-2B3B-0B2D-300E-E171CB28B99C}"/>
                </a:ext>
              </a:extLst>
            </p:cNvPr>
            <p:cNvSpPr/>
            <p:nvPr/>
          </p:nvSpPr>
          <p:spPr>
            <a:xfrm>
              <a:off x="0" y="0"/>
              <a:ext cx="170307" cy="194818"/>
            </a:xfrm>
            <a:custGeom>
              <a:avLst/>
              <a:gdLst/>
              <a:ahLst/>
              <a:cxnLst/>
              <a:rect l="l" t="t" r="r" b="b"/>
              <a:pathLst>
                <a:path w="170307" h="194818">
                  <a:moveTo>
                    <a:pt x="0" y="0"/>
                  </a:moveTo>
                  <a:lnTo>
                    <a:pt x="170307" y="0"/>
                  </a:lnTo>
                  <a:lnTo>
                    <a:pt x="170307" y="194818"/>
                  </a:lnTo>
                  <a:lnTo>
                    <a:pt x="0" y="1948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 t="-176" r="37" b="-156"/>
              </a:stretch>
            </a:blipFill>
          </p:spPr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8B603A59-806C-DB8D-1693-B1EDC15E2856}"/>
              </a:ext>
            </a:extLst>
          </p:cNvPr>
          <p:cNvGrpSpPr/>
          <p:nvPr/>
        </p:nvGrpSpPr>
        <p:grpSpPr>
          <a:xfrm>
            <a:off x="1706775" y="1504598"/>
            <a:ext cx="99441" cy="146961"/>
            <a:chOff x="0" y="0"/>
            <a:chExt cx="132588" cy="195948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7A3F4C27-A4D2-B98E-8F94-17CCAD243CD5}"/>
                </a:ext>
              </a:extLst>
            </p:cNvPr>
            <p:cNvSpPr/>
            <p:nvPr/>
          </p:nvSpPr>
          <p:spPr>
            <a:xfrm>
              <a:off x="0" y="0"/>
              <a:ext cx="132588" cy="195961"/>
            </a:xfrm>
            <a:custGeom>
              <a:avLst/>
              <a:gdLst/>
              <a:ahLst/>
              <a:cxnLst/>
              <a:rect l="l" t="t" r="r" b="b"/>
              <a:pathLst>
                <a:path w="132588" h="195961">
                  <a:moveTo>
                    <a:pt x="0" y="0"/>
                  </a:moveTo>
                  <a:lnTo>
                    <a:pt x="132588" y="0"/>
                  </a:lnTo>
                  <a:lnTo>
                    <a:pt x="132588" y="195961"/>
                  </a:lnTo>
                  <a:lnTo>
                    <a:pt x="0" y="195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 l="-1724" r="-1733" b="6"/>
              </a:stretch>
            </a:blipFill>
          </p:spPr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F9DCF2F7-F9B3-C0E3-C598-12846375CCEE}"/>
              </a:ext>
            </a:extLst>
          </p:cNvPr>
          <p:cNvGrpSpPr/>
          <p:nvPr/>
        </p:nvGrpSpPr>
        <p:grpSpPr>
          <a:xfrm>
            <a:off x="1823961" y="1504598"/>
            <a:ext cx="94326" cy="146961"/>
            <a:chOff x="0" y="0"/>
            <a:chExt cx="125768" cy="195948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17F38E72-854C-7EC9-E504-9CFBBDCA45D1}"/>
                </a:ext>
              </a:extLst>
            </p:cNvPr>
            <p:cNvSpPr/>
            <p:nvPr/>
          </p:nvSpPr>
          <p:spPr>
            <a:xfrm>
              <a:off x="0" y="0"/>
              <a:ext cx="125730" cy="195961"/>
            </a:xfrm>
            <a:custGeom>
              <a:avLst/>
              <a:gdLst/>
              <a:ahLst/>
              <a:cxnLst/>
              <a:rect l="l" t="t" r="r" b="b"/>
              <a:pathLst>
                <a:path w="125730" h="195961">
                  <a:moveTo>
                    <a:pt x="0" y="0"/>
                  </a:moveTo>
                  <a:lnTo>
                    <a:pt x="125730" y="0"/>
                  </a:lnTo>
                  <a:lnTo>
                    <a:pt x="125730" y="195961"/>
                  </a:lnTo>
                  <a:lnTo>
                    <a:pt x="0" y="195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/>
              <a:stretch>
                <a:fillRect l="-1939" r="-1959" b="6"/>
              </a:stretch>
            </a:blipFill>
          </p:spPr>
        </p:sp>
      </p:grpSp>
      <p:grpSp>
        <p:nvGrpSpPr>
          <p:cNvPr id="39" name="Group 39">
            <a:extLst>
              <a:ext uri="{FF2B5EF4-FFF2-40B4-BE49-F238E27FC236}">
                <a16:creationId xmlns:a16="http://schemas.microsoft.com/office/drawing/2014/main" id="{E2658A57-58BB-D999-5A96-2BFB1B6CCB02}"/>
              </a:ext>
            </a:extLst>
          </p:cNvPr>
          <p:cNvGrpSpPr/>
          <p:nvPr/>
        </p:nvGrpSpPr>
        <p:grpSpPr>
          <a:xfrm>
            <a:off x="14945011" y="122911"/>
            <a:ext cx="3927272" cy="1647292"/>
            <a:chOff x="0" y="0"/>
            <a:chExt cx="5236362" cy="2196389"/>
          </a:xfrm>
        </p:grpSpPr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62707CEF-B7A8-09ED-5728-E414CF6F9387}"/>
                </a:ext>
              </a:extLst>
            </p:cNvPr>
            <p:cNvSpPr/>
            <p:nvPr/>
          </p:nvSpPr>
          <p:spPr>
            <a:xfrm>
              <a:off x="0" y="0"/>
              <a:ext cx="5236337" cy="2196338"/>
            </a:xfrm>
            <a:custGeom>
              <a:avLst/>
              <a:gdLst/>
              <a:ahLst/>
              <a:cxnLst/>
              <a:rect l="l" t="t" r="r" b="b"/>
              <a:pathLst>
                <a:path w="5236337" h="2196338">
                  <a:moveTo>
                    <a:pt x="0" y="0"/>
                  </a:moveTo>
                  <a:lnTo>
                    <a:pt x="5236337" y="0"/>
                  </a:lnTo>
                  <a:lnTo>
                    <a:pt x="5236337" y="2196338"/>
                  </a:lnTo>
                  <a:lnTo>
                    <a:pt x="0" y="2196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/>
              <a:stretch>
                <a:fillRect b="-3"/>
              </a:stretch>
            </a:blipFill>
          </p:spPr>
        </p:sp>
      </p:grpSp>
      <p:grpSp>
        <p:nvGrpSpPr>
          <p:cNvPr id="41" name="Group 41">
            <a:extLst>
              <a:ext uri="{FF2B5EF4-FFF2-40B4-BE49-F238E27FC236}">
                <a16:creationId xmlns:a16="http://schemas.microsoft.com/office/drawing/2014/main" id="{F5607870-EC69-8F61-F11F-7DEB98F17B14}"/>
              </a:ext>
            </a:extLst>
          </p:cNvPr>
          <p:cNvGrpSpPr/>
          <p:nvPr/>
        </p:nvGrpSpPr>
        <p:grpSpPr>
          <a:xfrm>
            <a:off x="-271780" y="2038466"/>
            <a:ext cx="19573239" cy="965206"/>
            <a:chOff x="0" y="0"/>
            <a:chExt cx="29924285" cy="10337147"/>
          </a:xfrm>
        </p:grpSpPr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C9B917FC-43C3-3F4A-EF0E-24E376FE9104}"/>
                </a:ext>
              </a:extLst>
            </p:cNvPr>
            <p:cNvSpPr/>
            <p:nvPr/>
          </p:nvSpPr>
          <p:spPr>
            <a:xfrm>
              <a:off x="0" y="10244188"/>
              <a:ext cx="29924283" cy="92959"/>
            </a:xfrm>
            <a:custGeom>
              <a:avLst/>
              <a:gdLst/>
              <a:ahLst/>
              <a:cxnLst/>
              <a:rect l="l" t="t" r="r" b="b"/>
              <a:pathLst>
                <a:path w="29924285" h="92957">
                  <a:moveTo>
                    <a:pt x="29924285" y="0"/>
                  </a:moveTo>
                  <a:lnTo>
                    <a:pt x="0" y="0"/>
                  </a:lnTo>
                  <a:lnTo>
                    <a:pt x="0" y="92957"/>
                  </a:lnTo>
                  <a:lnTo>
                    <a:pt x="29924285" y="92957"/>
                  </a:lnTo>
                  <a:lnTo>
                    <a:pt x="29924285" y="0"/>
                  </a:lnTo>
                  <a:close/>
                </a:path>
              </a:pathLst>
            </a:custGeom>
            <a:solidFill>
              <a:srgbClr val="3B50A2"/>
            </a:solidFill>
          </p:spPr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46B8AE02-5AB7-BD2B-099A-68F51675671A}"/>
                </a:ext>
              </a:extLst>
            </p:cNvPr>
            <p:cNvSpPr/>
            <p:nvPr/>
          </p:nvSpPr>
          <p:spPr>
            <a:xfrm>
              <a:off x="0" y="0"/>
              <a:ext cx="29924285" cy="92957"/>
            </a:xfrm>
            <a:custGeom>
              <a:avLst/>
              <a:gdLst/>
              <a:ahLst/>
              <a:cxnLst/>
              <a:rect l="l" t="t" r="r" b="b"/>
              <a:pathLst>
                <a:path w="29924285" h="92957">
                  <a:moveTo>
                    <a:pt x="29924285" y="0"/>
                  </a:moveTo>
                  <a:lnTo>
                    <a:pt x="0" y="0"/>
                  </a:lnTo>
                  <a:lnTo>
                    <a:pt x="0" y="92957"/>
                  </a:lnTo>
                  <a:lnTo>
                    <a:pt x="29924285" y="92957"/>
                  </a:lnTo>
                  <a:lnTo>
                    <a:pt x="29924285" y="0"/>
                  </a:lnTo>
                  <a:close/>
                </a:path>
              </a:pathLst>
            </a:custGeom>
            <a:solidFill>
              <a:srgbClr val="3B50A2"/>
            </a:solidFill>
          </p:spPr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9B8D855-83BE-0BB3-74B6-D7B439B1AB3D}"/>
              </a:ext>
            </a:extLst>
          </p:cNvPr>
          <p:cNvGrpSpPr/>
          <p:nvPr/>
        </p:nvGrpSpPr>
        <p:grpSpPr>
          <a:xfrm>
            <a:off x="-1771953" y="11525798"/>
            <a:ext cx="7220615" cy="6851743"/>
            <a:chOff x="893568" y="2196788"/>
            <a:chExt cx="9248362" cy="7057239"/>
          </a:xfrm>
        </p:grpSpPr>
        <p:sp>
          <p:nvSpPr>
            <p:cNvPr id="60" name="Arc 59">
              <a:extLst>
                <a:ext uri="{FF2B5EF4-FFF2-40B4-BE49-F238E27FC236}">
                  <a16:creationId xmlns:a16="http://schemas.microsoft.com/office/drawing/2014/main" id="{EF52BF7B-C26C-03C2-CF56-06099EB8C513}"/>
                </a:ext>
              </a:extLst>
            </p:cNvPr>
            <p:cNvSpPr/>
            <p:nvPr/>
          </p:nvSpPr>
          <p:spPr>
            <a:xfrm>
              <a:off x="893568" y="2196788"/>
              <a:ext cx="9248362" cy="7057239"/>
            </a:xfrm>
            <a:prstGeom prst="arc">
              <a:avLst>
                <a:gd name="adj1" fmla="val 16200000"/>
                <a:gd name="adj2" fmla="val 16197191"/>
              </a:avLst>
            </a:prstGeom>
            <a:solidFill>
              <a:srgbClr val="076464"/>
            </a:solidFill>
            <a:ln>
              <a:solidFill>
                <a:srgbClr val="0764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AAD1037-52BE-FB3A-6FE5-B58AC014DD87}"/>
                </a:ext>
              </a:extLst>
            </p:cNvPr>
            <p:cNvCxnSpPr>
              <a:cxnSpLocks/>
              <a:stCxn id="60" idx="2"/>
            </p:cNvCxnSpPr>
            <p:nvPr/>
          </p:nvCxnSpPr>
          <p:spPr>
            <a:xfrm>
              <a:off x="5514866" y="2196789"/>
              <a:ext cx="47734" cy="3410261"/>
            </a:xfrm>
            <a:prstGeom prst="line">
              <a:avLst/>
            </a:prstGeom>
            <a:ln w="76200">
              <a:solidFill>
                <a:srgbClr val="0764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8">
            <a:extLst>
              <a:ext uri="{FF2B5EF4-FFF2-40B4-BE49-F238E27FC236}">
                <a16:creationId xmlns:a16="http://schemas.microsoft.com/office/drawing/2014/main" id="{C3A155B8-7B59-7E58-4DD1-AD9D5B2B2AB6}"/>
              </a:ext>
            </a:extLst>
          </p:cNvPr>
          <p:cNvSpPr txBox="1"/>
          <p:nvPr/>
        </p:nvSpPr>
        <p:spPr>
          <a:xfrm>
            <a:off x="5433146" y="950614"/>
            <a:ext cx="5532758" cy="890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99"/>
              </a:lnSpc>
            </a:pPr>
            <a:r>
              <a:rPr lang="en-US" sz="5749" spc="-619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ED CONCLAVE 2026</a:t>
            </a:r>
          </a:p>
        </p:txBody>
      </p:sp>
      <p:sp>
        <p:nvSpPr>
          <p:cNvPr id="49" name="TextBox 49">
            <a:extLst>
              <a:ext uri="{FF2B5EF4-FFF2-40B4-BE49-F238E27FC236}">
                <a16:creationId xmlns:a16="http://schemas.microsoft.com/office/drawing/2014/main" id="{18770FA1-E8D3-94A3-3BCA-C0161E0BEE86}"/>
              </a:ext>
            </a:extLst>
          </p:cNvPr>
          <p:cNvSpPr txBox="1"/>
          <p:nvPr/>
        </p:nvSpPr>
        <p:spPr>
          <a:xfrm>
            <a:off x="356045" y="1675828"/>
            <a:ext cx="1565910" cy="150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80"/>
              </a:lnSpc>
            </a:pPr>
            <a:r>
              <a:rPr lang="en-US" sz="900" spc="-1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ENDLESS EMPOWERMENT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5FF60A9-B560-1D7D-1795-CADF7C50D260}"/>
              </a:ext>
            </a:extLst>
          </p:cNvPr>
          <p:cNvSpPr/>
          <p:nvPr/>
        </p:nvSpPr>
        <p:spPr>
          <a:xfrm>
            <a:off x="0" y="2178050"/>
            <a:ext cx="18516600" cy="714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D93CF4D-B6F0-B547-DFBE-2F330DEF8A5E}"/>
              </a:ext>
            </a:extLst>
          </p:cNvPr>
          <p:cNvSpPr txBox="1"/>
          <p:nvPr/>
        </p:nvSpPr>
        <p:spPr>
          <a:xfrm>
            <a:off x="3206285" y="2150793"/>
            <a:ext cx="12617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6000" dirty="0">
                <a:solidFill>
                  <a:srgbClr val="076464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Our AI Solution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1C23888-D2E3-B848-EA3F-D1C97A52393C}"/>
              </a:ext>
            </a:extLst>
          </p:cNvPr>
          <p:cNvGrpSpPr/>
          <p:nvPr/>
        </p:nvGrpSpPr>
        <p:grpSpPr>
          <a:xfrm>
            <a:off x="-68372" y="13054146"/>
            <a:ext cx="3808952" cy="3818125"/>
            <a:chOff x="893568" y="2196788"/>
            <a:chExt cx="9248362" cy="7057239"/>
          </a:xfrm>
          <a:solidFill>
            <a:srgbClr val="71CBCD"/>
          </a:solidFill>
        </p:grpSpPr>
        <p:sp>
          <p:nvSpPr>
            <p:cNvPr id="119" name="Arc 118">
              <a:extLst>
                <a:ext uri="{FF2B5EF4-FFF2-40B4-BE49-F238E27FC236}">
                  <a16:creationId xmlns:a16="http://schemas.microsoft.com/office/drawing/2014/main" id="{2464D456-05AF-EA99-19B7-2E9859E5544D}"/>
                </a:ext>
              </a:extLst>
            </p:cNvPr>
            <p:cNvSpPr/>
            <p:nvPr/>
          </p:nvSpPr>
          <p:spPr>
            <a:xfrm>
              <a:off x="893568" y="2196788"/>
              <a:ext cx="9248362" cy="7057239"/>
            </a:xfrm>
            <a:prstGeom prst="arc">
              <a:avLst>
                <a:gd name="adj1" fmla="val 16200000"/>
                <a:gd name="adj2" fmla="val 16197191"/>
              </a:avLst>
            </a:prstGeom>
            <a:grpFill/>
            <a:ln>
              <a:solidFill>
                <a:srgbClr val="71CB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19F759DA-AEF8-93E8-6ADE-2C609C60CE07}"/>
                </a:ext>
              </a:extLst>
            </p:cNvPr>
            <p:cNvCxnSpPr>
              <a:cxnSpLocks/>
              <a:stCxn id="119" idx="2"/>
            </p:cNvCxnSpPr>
            <p:nvPr/>
          </p:nvCxnSpPr>
          <p:spPr>
            <a:xfrm>
              <a:off x="5514866" y="2196789"/>
              <a:ext cx="47734" cy="3410261"/>
            </a:xfrm>
            <a:prstGeom prst="line">
              <a:avLst/>
            </a:prstGeom>
            <a:grpFill/>
            <a:ln w="76200">
              <a:solidFill>
                <a:srgbClr val="71CB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Oval 125">
            <a:extLst>
              <a:ext uri="{FF2B5EF4-FFF2-40B4-BE49-F238E27FC236}">
                <a16:creationId xmlns:a16="http://schemas.microsoft.com/office/drawing/2014/main" id="{E894C505-EF2C-FF7E-1815-0FA99BA683FE}"/>
              </a:ext>
            </a:extLst>
          </p:cNvPr>
          <p:cNvSpPr/>
          <p:nvPr/>
        </p:nvSpPr>
        <p:spPr>
          <a:xfrm>
            <a:off x="3768812" y="16340199"/>
            <a:ext cx="2223263" cy="2087003"/>
          </a:xfrm>
          <a:prstGeom prst="ellipse">
            <a:avLst/>
          </a:prstGeom>
          <a:solidFill>
            <a:srgbClr val="054443"/>
          </a:solidFill>
          <a:ln w="76200">
            <a:solidFill>
              <a:srgbClr val="71CBC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9" name="Graphic 128" descr="Bullseye">
            <a:extLst>
              <a:ext uri="{FF2B5EF4-FFF2-40B4-BE49-F238E27FC236}">
                <a16:creationId xmlns:a16="http://schemas.microsoft.com/office/drawing/2014/main" id="{9FE3BEA4-113B-4EB9-74BF-3CADE43C8FE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915914" y="14845896"/>
            <a:ext cx="1282427" cy="1282427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3F9D7C6C-E779-C6BD-6062-6C5BA45E3E6E}"/>
              </a:ext>
            </a:extLst>
          </p:cNvPr>
          <p:cNvPicPr>
            <a:picLocks noChangeAspect="1"/>
          </p:cNvPicPr>
          <p:nvPr/>
        </p:nvPicPr>
        <p:blipFill>
          <a:blip r:embed="rId28">
            <a:grayscl/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346" b="89720" l="8455" r="89796">
                        <a14:foregroundMark x1="45190" y1="9657" x2="45190" y2="9657"/>
                        <a14:foregroundMark x1="32653" y1="37383" x2="32653" y2="37383"/>
                        <a14:foregroundMark x1="55394" y1="36137" x2="55394" y2="36137"/>
                        <a14:foregroundMark x1="81633" y1="33956" x2="81633" y2="33956"/>
                        <a14:foregroundMark x1="8455" y1="31776" x2="8455" y2="317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11977770"/>
            <a:ext cx="1434901" cy="1342866"/>
          </a:xfrm>
          <a:prstGeom prst="rect">
            <a:avLst/>
          </a:prstGeom>
        </p:spPr>
      </p:pic>
      <p:sp>
        <p:nvSpPr>
          <p:cNvPr id="136" name="TextBox 135">
            <a:extLst>
              <a:ext uri="{FF2B5EF4-FFF2-40B4-BE49-F238E27FC236}">
                <a16:creationId xmlns:a16="http://schemas.microsoft.com/office/drawing/2014/main" id="{F596D116-78C7-AD39-5214-A8331DC0C88C}"/>
              </a:ext>
            </a:extLst>
          </p:cNvPr>
          <p:cNvSpPr txBox="1"/>
          <p:nvPr/>
        </p:nvSpPr>
        <p:spPr>
          <a:xfrm>
            <a:off x="4572000" y="55308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FE1DB673-1B0E-2429-F8A9-92F03629BBE5}"/>
              </a:ext>
            </a:extLst>
          </p:cNvPr>
          <p:cNvPicPr>
            <a:picLocks noChangeAspect="1"/>
          </p:cNvPicPr>
          <p:nvPr/>
        </p:nvPicPr>
        <p:blipFill>
          <a:blip r:embed="rId30">
            <a:grayscl/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0000" b="90000" l="10000" r="90000">
                        <a14:foregroundMark x1="37676" y1="30952" x2="37676" y2="30952"/>
                        <a14:foregroundMark x1="32746" y1="34226" x2="32746" y2="34226"/>
                        <a14:foregroundMark x1="42254" y1="80952" x2="42254" y2="80952"/>
                        <a14:foregroundMark x1="78521" y1="89881" x2="78521" y2="89881"/>
                        <a14:foregroundMark x1="25000" y1="50595" x2="25000" y2="50595"/>
                        <a14:foregroundMark x1="26761" y1="46131" x2="26761" y2="46131"/>
                        <a14:foregroundMark x1="33099" y1="42262" x2="33099" y2="42262"/>
                        <a14:foregroundMark x1="33451" y1="38393" x2="33451" y2="38393"/>
                        <a14:foregroundMark x1="55282" y1="38988" x2="55282" y2="38988"/>
                        <a14:foregroundMark x1="58099" y1="42857" x2="58099" y2="42857"/>
                        <a14:foregroundMark x1="61620" y1="34226" x2="61620" y2="34226"/>
                        <a14:foregroundMark x1="63732" y1="30357" x2="63732" y2="303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8812" y="12960177"/>
            <a:ext cx="1124579" cy="1330488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B3462556-BF57-D9D1-722A-8C5D40FA166E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9483" b="89943" l="7190" r="91176">
                        <a14:foregroundMark x1="7516" y1="10920" x2="7516" y2="10920"/>
                        <a14:foregroundMark x1="23203" y1="23851" x2="23203" y2="23851"/>
                        <a14:foregroundMark x1="22876" y1="72989" x2="22876" y2="72989"/>
                        <a14:foregroundMark x1="91176" y1="31897" x2="91176" y2="31897"/>
                        <a14:foregroundMark x1="90850" y1="26437" x2="90850" y2="264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2352" y="16683554"/>
            <a:ext cx="1306135" cy="1485408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A106755-6885-0D11-9D89-9C6A1F102A36}"/>
              </a:ext>
            </a:extLst>
          </p:cNvPr>
          <p:cNvSpPr txBox="1"/>
          <p:nvPr/>
        </p:nvSpPr>
        <p:spPr>
          <a:xfrm>
            <a:off x="194262" y="3389645"/>
            <a:ext cx="123025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1800"/>
              </a:spcBef>
              <a:spcAft>
                <a:spcPts val="400"/>
              </a:spcAft>
              <a:buNone/>
            </a:pPr>
            <a:r>
              <a:rPr lang="en-IN" sz="4800" dirty="0">
                <a:solidFill>
                  <a:srgbClr val="FFFFFF"/>
                </a:solidFill>
                <a:effectLst/>
                <a:latin typeface="Poppins Light" panose="00000400000000000000" pitchFamily="50" charset="0"/>
                <a:cs typeface="Poppins Light" panose="00000400000000000000" pitchFamily="50" charset="0"/>
              </a:rPr>
              <a:t>AI BASED SMART MONITERING SYSTEM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6BF44F2-DFDA-12A5-97A0-78E4DB25769C}"/>
              </a:ext>
            </a:extLst>
          </p:cNvPr>
          <p:cNvSpPr txBox="1"/>
          <p:nvPr/>
        </p:nvSpPr>
        <p:spPr>
          <a:xfrm>
            <a:off x="3109182" y="4603898"/>
            <a:ext cx="4647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1800"/>
              </a:spcBef>
              <a:spcAft>
                <a:spcPts val="400"/>
              </a:spcAft>
              <a:buNone/>
            </a:pPr>
            <a:r>
              <a:rPr lang="en-IN" sz="4800" b="1" dirty="0">
                <a:solidFill>
                  <a:srgbClr val="047171"/>
                </a:solidFill>
                <a:effectLst/>
                <a:latin typeface="Poppins Light" panose="00000400000000000000" pitchFamily="50" charset="0"/>
                <a:cs typeface="Poppins Light" panose="00000400000000000000" pitchFamily="50" charset="0"/>
              </a:rPr>
              <a:t>AI Analyses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E0DF05F-2E32-E31B-D9C0-99633B10FDD1}"/>
              </a:ext>
            </a:extLst>
          </p:cNvPr>
          <p:cNvSpPr txBox="1"/>
          <p:nvPr/>
        </p:nvSpPr>
        <p:spPr>
          <a:xfrm>
            <a:off x="3124327" y="5646771"/>
            <a:ext cx="464792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rgbClr val="04717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facial expressions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rgbClr val="04717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eye movement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rgbClr val="04717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response delays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rgbClr val="04717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quiz performance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rgbClr val="04717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interaction frequency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3338B52-F218-59B6-C27E-E9A465EBFC2D}"/>
              </a:ext>
            </a:extLst>
          </p:cNvPr>
          <p:cNvSpPr txBox="1"/>
          <p:nvPr/>
        </p:nvSpPr>
        <p:spPr>
          <a:xfrm>
            <a:off x="10391274" y="4556603"/>
            <a:ext cx="4647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1800"/>
              </a:spcBef>
              <a:spcAft>
                <a:spcPts val="400"/>
              </a:spcAft>
              <a:buNone/>
            </a:pPr>
            <a:r>
              <a:rPr lang="en-IN" sz="4800" b="1" dirty="0">
                <a:solidFill>
                  <a:srgbClr val="047171"/>
                </a:solidFill>
                <a:effectLst/>
                <a:latin typeface="Poppins Light" panose="00000400000000000000" pitchFamily="50" charset="0"/>
                <a:cs typeface="Poppins Light" panose="00000400000000000000" pitchFamily="50" charset="0"/>
              </a:rPr>
              <a:t>AI Actions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22EE7CD-42A4-A7CF-DC0B-6E4C326F1B21}"/>
              </a:ext>
            </a:extLst>
          </p:cNvPr>
          <p:cNvSpPr txBox="1"/>
          <p:nvPr/>
        </p:nvSpPr>
        <p:spPr>
          <a:xfrm>
            <a:off x="10391274" y="5475602"/>
            <a:ext cx="607995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4717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e system can: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4717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alert teachers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4717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detect confusion levels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4717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launch revision polls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4717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slow down lessons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4717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suggest simpler explanations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31DE848-7F4F-7532-16CC-35E454BD80BD}"/>
              </a:ext>
            </a:extLst>
          </p:cNvPr>
          <p:cNvSpPr txBox="1"/>
          <p:nvPr/>
        </p:nvSpPr>
        <p:spPr>
          <a:xfrm>
            <a:off x="2677438" y="8777887"/>
            <a:ext cx="15804185" cy="83099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CC03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AI ASSISTS TEACHERS — NOT REPLACES THEM</a:t>
            </a:r>
            <a:endParaRPr lang="en-IN" sz="4800" b="1" dirty="0">
              <a:solidFill>
                <a:srgbClr val="FFCC03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5445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702</Words>
  <Application>Microsoft Office PowerPoint</Application>
  <PresentationFormat>Custom</PresentationFormat>
  <Paragraphs>193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Poppins Light</vt:lpstr>
      <vt:lpstr>Verdana</vt:lpstr>
      <vt:lpstr>Tahoma</vt:lpstr>
      <vt:lpstr>Poppins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slide Gen forum 2026 template.ppt.pptx</dc:title>
  <cp:lastModifiedBy>gowtham kanumuri</cp:lastModifiedBy>
  <cp:revision>8</cp:revision>
  <dcterms:created xsi:type="dcterms:W3CDTF">2006-08-16T00:00:00Z</dcterms:created>
  <dcterms:modified xsi:type="dcterms:W3CDTF">2026-05-29T15:19:51Z</dcterms:modified>
  <dc:identifier>DAHK6lzeTzM</dc:identifier>
</cp:coreProperties>
</file>