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318" r:id="rId5"/>
    <p:sldId id="259" r:id="rId6"/>
    <p:sldId id="319" r:id="rId7"/>
    <p:sldId id="320" r:id="rId8"/>
    <p:sldId id="260" r:id="rId9"/>
    <p:sldId id="261" r:id="rId10"/>
    <p:sldId id="321" r:id="rId11"/>
    <p:sldId id="322" r:id="rId12"/>
    <p:sldId id="323" r:id="rId13"/>
    <p:sldId id="324" r:id="rId14"/>
    <p:sldId id="325" r:id="rId15"/>
    <p:sldId id="326" r:id="rId16"/>
    <p:sldId id="328" r:id="rId17"/>
    <p:sldId id="329" r:id="rId18"/>
    <p:sldId id="331" r:id="rId19"/>
    <p:sldId id="332" r:id="rId20"/>
    <p:sldId id="334" r:id="rId21"/>
    <p:sldId id="335" r:id="rId22"/>
    <p:sldId id="337" r:id="rId23"/>
    <p:sldId id="338" r:id="rId24"/>
    <p:sldId id="339" r:id="rId25"/>
    <p:sldId id="340" r:id="rId26"/>
    <p:sldId id="341" r:id="rId27"/>
    <p:sldId id="342" r:id="rId28"/>
    <p:sldId id="344" r:id="rId29"/>
    <p:sldId id="309" r:id="rId30"/>
    <p:sldId id="346" r:id="rId31"/>
    <p:sldId id="352" r:id="rId32"/>
    <p:sldId id="353" r:id="rId33"/>
    <p:sldId id="347" r:id="rId34"/>
    <p:sldId id="348" r:id="rId35"/>
    <p:sldId id="350" r:id="rId36"/>
    <p:sldId id="310" r:id="rId37"/>
    <p:sldId id="316" r:id="rId3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528" y="-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307600" y="1280520"/>
            <a:ext cx="4528440" cy="2305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8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3" name="Google Shape;11;p2"/>
          <p:cNvGrpSpPr/>
          <p:nvPr/>
        </p:nvGrpSpPr>
        <p:grpSpPr>
          <a:xfrm>
            <a:off x="-1368360" y="2398320"/>
            <a:ext cx="11734560" cy="3806280"/>
            <a:chOff x="-1368360" y="2398320"/>
            <a:chExt cx="11734560" cy="3806280"/>
          </a:xfrm>
        </p:grpSpPr>
        <p:grpSp>
          <p:nvGrpSpPr>
            <p:cNvPr id="4" name="Google Shape;12;p2"/>
            <p:cNvGrpSpPr/>
            <p:nvPr/>
          </p:nvGrpSpPr>
          <p:grpSpPr>
            <a:xfrm>
              <a:off x="-1368360" y="3797640"/>
              <a:ext cx="4457160" cy="1612440"/>
              <a:chOff x="-1368360" y="3797640"/>
              <a:chExt cx="4457160" cy="1612440"/>
            </a:xfrm>
          </p:grpSpPr>
          <p:sp>
            <p:nvSpPr>
              <p:cNvPr id="5" name="Google Shape;13;p2"/>
              <p:cNvSpPr/>
              <p:nvPr/>
            </p:nvSpPr>
            <p:spPr>
              <a:xfrm>
                <a:off x="-1361520" y="3810600"/>
                <a:ext cx="4449960" cy="1599480"/>
              </a:xfrm>
              <a:custGeom>
                <a:avLst/>
                <a:gdLst>
                  <a:gd name="textAreaLeft" fmla="*/ 0 w 4449960"/>
                  <a:gd name="textAreaRight" fmla="*/ 4450320 w 4449960"/>
                  <a:gd name="textAreaTop" fmla="*/ 0 h 1599480"/>
                  <a:gd name="textAreaBottom" fmla="*/ 1599840 h 1599480"/>
                </a:gdLst>
                <a:ahLst/>
                <a:cxnLst/>
                <a:rect l="textAreaLeft" t="textAreaTop" r="textAreaRight" b="textAreaBottom"/>
                <a:pathLst>
                  <a:path w="16487" h="5926">
                    <a:moveTo>
                      <a:pt x="430" y="4824"/>
                    </a:moveTo>
                    <a:cubicBezTo>
                      <a:pt x="979" y="3869"/>
                      <a:pt x="1653" y="2985"/>
                      <a:pt x="2428" y="2203"/>
                    </a:cubicBezTo>
                    <a:cubicBezTo>
                      <a:pt x="2876" y="1751"/>
                      <a:pt x="3362" y="1329"/>
                      <a:pt x="3917" y="1018"/>
                    </a:cubicBezTo>
                    <a:cubicBezTo>
                      <a:pt x="4381" y="757"/>
                      <a:pt x="4886" y="578"/>
                      <a:pt x="5400" y="438"/>
                    </a:cubicBezTo>
                    <a:cubicBezTo>
                      <a:pt x="6576" y="117"/>
                      <a:pt x="7804" y="0"/>
                      <a:pt x="9023" y="43"/>
                    </a:cubicBezTo>
                    <a:cubicBezTo>
                      <a:pt x="10920" y="110"/>
                      <a:pt x="12889" y="610"/>
                      <a:pt x="14274" y="1909"/>
                    </a:cubicBezTo>
                    <a:cubicBezTo>
                      <a:pt x="15296" y="2867"/>
                      <a:pt x="15913" y="4170"/>
                      <a:pt x="16486" y="5446"/>
                    </a:cubicBezTo>
                    <a:cubicBezTo>
                      <a:pt x="13628" y="5925"/>
                      <a:pt x="10705" y="5566"/>
                      <a:pt x="7808" y="5589"/>
                    </a:cubicBezTo>
                    <a:cubicBezTo>
                      <a:pt x="6488" y="5600"/>
                      <a:pt x="5167" y="5690"/>
                      <a:pt x="3847" y="5632"/>
                    </a:cubicBezTo>
                    <a:cubicBezTo>
                      <a:pt x="2527" y="5575"/>
                      <a:pt x="1194" y="5362"/>
                      <a:pt x="0" y="4800"/>
                    </a:cubicBezTo>
                    <a:cubicBezTo>
                      <a:pt x="127" y="4718"/>
                      <a:pt x="295" y="4705"/>
                      <a:pt x="433" y="4766"/>
                    </a:cubicBezTo>
                    <a:lnTo>
                      <a:pt x="430" y="4824"/>
                    </a:ln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" name="Google Shape;14;p2"/>
              <p:cNvSpPr/>
              <p:nvPr/>
            </p:nvSpPr>
            <p:spPr>
              <a:xfrm>
                <a:off x="-866160" y="3810600"/>
                <a:ext cx="3954960" cy="1482840"/>
              </a:xfrm>
              <a:custGeom>
                <a:avLst/>
                <a:gdLst>
                  <a:gd name="textAreaLeft" fmla="*/ 0 w 3954960"/>
                  <a:gd name="textAreaRight" fmla="*/ 3955320 w 3954960"/>
                  <a:gd name="textAreaTop" fmla="*/ 0 h 1482840"/>
                  <a:gd name="textAreaBottom" fmla="*/ 1483200 h 1482840"/>
                </a:gdLst>
                <a:ahLst/>
                <a:cxnLst/>
                <a:rect l="textAreaLeft" t="textAreaTop" r="textAreaRight" b="textAreaBottom"/>
                <a:pathLst>
                  <a:path w="14653" h="5494">
                    <a:moveTo>
                      <a:pt x="1485" y="1730"/>
                    </a:moveTo>
                    <a:cubicBezTo>
                      <a:pt x="2024" y="1396"/>
                      <a:pt x="2596" y="1115"/>
                      <a:pt x="3198" y="914"/>
                    </a:cubicBezTo>
                    <a:cubicBezTo>
                      <a:pt x="3921" y="672"/>
                      <a:pt x="4680" y="568"/>
                      <a:pt x="5438" y="519"/>
                    </a:cubicBezTo>
                    <a:cubicBezTo>
                      <a:pt x="5822" y="494"/>
                      <a:pt x="6208" y="486"/>
                      <a:pt x="6593" y="475"/>
                    </a:cubicBezTo>
                    <a:cubicBezTo>
                      <a:pt x="6962" y="465"/>
                      <a:pt x="7329" y="467"/>
                      <a:pt x="7697" y="497"/>
                    </a:cubicBezTo>
                    <a:cubicBezTo>
                      <a:pt x="8401" y="553"/>
                      <a:pt x="9099" y="700"/>
                      <a:pt x="9756" y="959"/>
                    </a:cubicBezTo>
                    <a:cubicBezTo>
                      <a:pt x="10417" y="1220"/>
                      <a:pt x="11034" y="1596"/>
                      <a:pt x="11597" y="2026"/>
                    </a:cubicBezTo>
                    <a:cubicBezTo>
                      <a:pt x="12140" y="2440"/>
                      <a:pt x="12632" y="2918"/>
                      <a:pt x="13066" y="3445"/>
                    </a:cubicBezTo>
                    <a:cubicBezTo>
                      <a:pt x="13541" y="4022"/>
                      <a:pt x="13918" y="4658"/>
                      <a:pt x="14265" y="5317"/>
                    </a:cubicBezTo>
                    <a:cubicBezTo>
                      <a:pt x="14295" y="5376"/>
                      <a:pt x="14326" y="5434"/>
                      <a:pt x="14358" y="5493"/>
                    </a:cubicBezTo>
                    <a:cubicBezTo>
                      <a:pt x="14456" y="5478"/>
                      <a:pt x="14554" y="5463"/>
                      <a:pt x="14652" y="5446"/>
                    </a:cubicBezTo>
                    <a:cubicBezTo>
                      <a:pt x="14079" y="4170"/>
                      <a:pt x="13462" y="2867"/>
                      <a:pt x="12440" y="1909"/>
                    </a:cubicBezTo>
                    <a:cubicBezTo>
                      <a:pt x="11055" y="610"/>
                      <a:pt x="9086" y="110"/>
                      <a:pt x="7189" y="43"/>
                    </a:cubicBezTo>
                    <a:cubicBezTo>
                      <a:pt x="5970" y="0"/>
                      <a:pt x="4742" y="117"/>
                      <a:pt x="3566" y="438"/>
                    </a:cubicBezTo>
                    <a:cubicBezTo>
                      <a:pt x="3052" y="578"/>
                      <a:pt x="2547" y="757"/>
                      <a:pt x="2083" y="1018"/>
                    </a:cubicBezTo>
                    <a:cubicBezTo>
                      <a:pt x="1528" y="1329"/>
                      <a:pt x="1042" y="1751"/>
                      <a:pt x="594" y="2203"/>
                    </a:cubicBezTo>
                    <a:cubicBezTo>
                      <a:pt x="389" y="2410"/>
                      <a:pt x="191" y="2625"/>
                      <a:pt x="0" y="2846"/>
                    </a:cubicBezTo>
                    <a:cubicBezTo>
                      <a:pt x="459" y="2425"/>
                      <a:pt x="964" y="2052"/>
                      <a:pt x="1485" y="1730"/>
                    </a:cubicBez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" name="Google Shape;15;p2"/>
              <p:cNvSpPr/>
              <p:nvPr/>
            </p:nvSpPr>
            <p:spPr>
              <a:xfrm>
                <a:off x="-1368360" y="3797640"/>
                <a:ext cx="4453560" cy="1550520"/>
              </a:xfrm>
              <a:custGeom>
                <a:avLst/>
                <a:gdLst>
                  <a:gd name="textAreaLeft" fmla="*/ 0 w 4453560"/>
                  <a:gd name="textAreaRight" fmla="*/ 4453920 w 4453560"/>
                  <a:gd name="textAreaTop" fmla="*/ 0 h 1550520"/>
                  <a:gd name="textAreaBottom" fmla="*/ 1550880 h 1550520"/>
                </a:gdLst>
                <a:ahLst/>
                <a:cxnLst/>
                <a:rect l="textAreaLeft" t="textAreaTop" r="textAreaRight" b="textAreaBottom"/>
                <a:pathLst>
                  <a:path w="16502" h="5745">
                    <a:moveTo>
                      <a:pt x="440" y="4862"/>
                    </a:moveTo>
                    <a:cubicBezTo>
                      <a:pt x="1039" y="3826"/>
                      <a:pt x="1780" y="2868"/>
                      <a:pt x="2645" y="2039"/>
                    </a:cubicBezTo>
                    <a:cubicBezTo>
                      <a:pt x="3074" y="1628"/>
                      <a:pt x="3543" y="1254"/>
                      <a:pt x="4073" y="980"/>
                    </a:cubicBezTo>
                    <a:cubicBezTo>
                      <a:pt x="4627" y="694"/>
                      <a:pt x="5231" y="511"/>
                      <a:pt x="5837" y="372"/>
                    </a:cubicBezTo>
                    <a:cubicBezTo>
                      <a:pt x="7049" y="94"/>
                      <a:pt x="8309" y="18"/>
                      <a:pt x="9548" y="114"/>
                    </a:cubicBezTo>
                    <a:cubicBezTo>
                      <a:pt x="10631" y="198"/>
                      <a:pt x="11717" y="431"/>
                      <a:pt x="12704" y="895"/>
                    </a:cubicBezTo>
                    <a:cubicBezTo>
                      <a:pt x="13190" y="1124"/>
                      <a:pt x="13650" y="1410"/>
                      <a:pt x="14061" y="1757"/>
                    </a:cubicBezTo>
                    <a:cubicBezTo>
                      <a:pt x="14488" y="2117"/>
                      <a:pt x="14855" y="2542"/>
                      <a:pt x="15172" y="3000"/>
                    </a:cubicBezTo>
                    <a:cubicBezTo>
                      <a:pt x="15495" y="3467"/>
                      <a:pt x="15768" y="3965"/>
                      <a:pt x="16017" y="4474"/>
                    </a:cubicBezTo>
                    <a:cubicBezTo>
                      <a:pt x="16141" y="4725"/>
                      <a:pt x="16259" y="4978"/>
                      <a:pt x="16375" y="5232"/>
                    </a:cubicBezTo>
                    <a:cubicBezTo>
                      <a:pt x="16401" y="5291"/>
                      <a:pt x="16428" y="5351"/>
                      <a:pt x="16455" y="5410"/>
                    </a:cubicBezTo>
                    <a:cubicBezTo>
                      <a:pt x="16477" y="5460"/>
                      <a:pt x="16487" y="5472"/>
                      <a:pt x="16429" y="5488"/>
                    </a:cubicBezTo>
                    <a:cubicBezTo>
                      <a:pt x="16389" y="5499"/>
                      <a:pt x="16344" y="5502"/>
                      <a:pt x="16302" y="5508"/>
                    </a:cubicBezTo>
                    <a:cubicBezTo>
                      <a:pt x="16133" y="5534"/>
                      <a:pt x="15964" y="5558"/>
                      <a:pt x="15794" y="5578"/>
                    </a:cubicBezTo>
                    <a:cubicBezTo>
                      <a:pt x="14507" y="5736"/>
                      <a:pt x="13207" y="5744"/>
                      <a:pt x="11912" y="5714"/>
                    </a:cubicBezTo>
                    <a:cubicBezTo>
                      <a:pt x="10611" y="5684"/>
                      <a:pt x="9310" y="5616"/>
                      <a:pt x="8009" y="5619"/>
                    </a:cubicBezTo>
                    <a:cubicBezTo>
                      <a:pt x="6695" y="5622"/>
                      <a:pt x="5382" y="5714"/>
                      <a:pt x="4067" y="5671"/>
                    </a:cubicBezTo>
                    <a:cubicBezTo>
                      <a:pt x="2845" y="5632"/>
                      <a:pt x="1609" y="5472"/>
                      <a:pt x="463" y="5026"/>
                    </a:cubicBezTo>
                    <a:cubicBezTo>
                      <a:pt x="385" y="4995"/>
                      <a:pt x="307" y="4963"/>
                      <a:pt x="229" y="4930"/>
                    </a:cubicBezTo>
                    <a:cubicBezTo>
                      <a:pt x="197" y="4916"/>
                      <a:pt x="165" y="4902"/>
                      <a:pt x="133" y="4888"/>
                    </a:cubicBezTo>
                    <a:cubicBezTo>
                      <a:pt x="116" y="4880"/>
                      <a:pt x="42" y="4859"/>
                      <a:pt x="38" y="4844"/>
                    </a:cubicBezTo>
                    <a:cubicBezTo>
                      <a:pt x="25" y="4800"/>
                      <a:pt x="182" y="4775"/>
                      <a:pt x="220" y="4772"/>
                    </a:cubicBezTo>
                    <a:cubicBezTo>
                      <a:pt x="296" y="4766"/>
                      <a:pt x="370" y="4779"/>
                      <a:pt x="440" y="4807"/>
                    </a:cubicBezTo>
                    <a:cubicBezTo>
                      <a:pt x="445" y="4810"/>
                      <a:pt x="447" y="4801"/>
                      <a:pt x="442" y="4799"/>
                    </a:cubicBezTo>
                    <a:cubicBezTo>
                      <a:pt x="297" y="4739"/>
                      <a:pt x="139" y="4750"/>
                      <a:pt x="4" y="4832"/>
                    </a:cubicBezTo>
                    <a:cubicBezTo>
                      <a:pt x="1" y="4834"/>
                      <a:pt x="0" y="4840"/>
                      <a:pt x="4" y="4842"/>
                    </a:cubicBezTo>
                    <a:cubicBezTo>
                      <a:pt x="918" y="5269"/>
                      <a:pt x="1910" y="5496"/>
                      <a:pt x="2910" y="5605"/>
                    </a:cubicBezTo>
                    <a:cubicBezTo>
                      <a:pt x="4001" y="5723"/>
                      <a:pt x="5100" y="5701"/>
                      <a:pt x="6195" y="5669"/>
                    </a:cubicBezTo>
                    <a:cubicBezTo>
                      <a:pt x="7306" y="5638"/>
                      <a:pt x="8413" y="5623"/>
                      <a:pt x="9524" y="5653"/>
                    </a:cubicBezTo>
                    <a:cubicBezTo>
                      <a:pt x="10626" y="5683"/>
                      <a:pt x="11727" y="5734"/>
                      <a:pt x="12830" y="5739"/>
                    </a:cubicBezTo>
                    <a:cubicBezTo>
                      <a:pt x="13916" y="5744"/>
                      <a:pt x="15006" y="5703"/>
                      <a:pt x="16083" y="5552"/>
                    </a:cubicBezTo>
                    <a:cubicBezTo>
                      <a:pt x="16221" y="5533"/>
                      <a:pt x="16358" y="5512"/>
                      <a:pt x="16496" y="5489"/>
                    </a:cubicBezTo>
                    <a:cubicBezTo>
                      <a:pt x="16500" y="5488"/>
                      <a:pt x="16501" y="5483"/>
                      <a:pt x="16499" y="5480"/>
                    </a:cubicBezTo>
                    <a:cubicBezTo>
                      <a:pt x="15970" y="4303"/>
                      <a:pt x="15407" y="3100"/>
                      <a:pt x="14503" y="2157"/>
                    </a:cubicBezTo>
                    <a:cubicBezTo>
                      <a:pt x="13650" y="1267"/>
                      <a:pt x="12523" y="704"/>
                      <a:pt x="11340" y="397"/>
                    </a:cubicBezTo>
                    <a:cubicBezTo>
                      <a:pt x="10060" y="65"/>
                      <a:pt x="8705" y="0"/>
                      <a:pt x="7392" y="118"/>
                    </a:cubicBezTo>
                    <a:cubicBezTo>
                      <a:pt x="6667" y="183"/>
                      <a:pt x="5946" y="312"/>
                      <a:pt x="5247" y="515"/>
                    </a:cubicBezTo>
                    <a:cubicBezTo>
                      <a:pt x="4581" y="709"/>
                      <a:pt x="3950" y="985"/>
                      <a:pt x="3389" y="1396"/>
                    </a:cubicBezTo>
                    <a:cubicBezTo>
                      <a:pt x="2849" y="1792"/>
                      <a:pt x="2371" y="2274"/>
                      <a:pt x="1929" y="2776"/>
                    </a:cubicBezTo>
                    <a:cubicBezTo>
                      <a:pt x="1477" y="3289"/>
                      <a:pt x="1066" y="3838"/>
                      <a:pt x="702" y="4418"/>
                    </a:cubicBezTo>
                    <a:cubicBezTo>
                      <a:pt x="611" y="4563"/>
                      <a:pt x="522" y="4711"/>
                      <a:pt x="437" y="4860"/>
                    </a:cubicBezTo>
                    <a:cubicBezTo>
                      <a:pt x="435" y="4863"/>
                      <a:pt x="439" y="4865"/>
                      <a:pt x="440" y="48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8" name="Google Shape;16;p2"/>
            <p:cNvGrpSpPr/>
            <p:nvPr/>
          </p:nvGrpSpPr>
          <p:grpSpPr>
            <a:xfrm>
              <a:off x="5909040" y="4591800"/>
              <a:ext cx="4457160" cy="1612800"/>
              <a:chOff x="5909040" y="4591800"/>
              <a:chExt cx="4457160" cy="1612800"/>
            </a:xfrm>
          </p:grpSpPr>
          <p:sp>
            <p:nvSpPr>
              <p:cNvPr id="9" name="Google Shape;17;p2"/>
              <p:cNvSpPr/>
              <p:nvPr/>
            </p:nvSpPr>
            <p:spPr>
              <a:xfrm>
                <a:off x="5916240" y="4605120"/>
                <a:ext cx="4449960" cy="1599480"/>
              </a:xfrm>
              <a:custGeom>
                <a:avLst/>
                <a:gdLst>
                  <a:gd name="textAreaLeft" fmla="*/ 0 w 4449960"/>
                  <a:gd name="textAreaRight" fmla="*/ 4450320 w 4449960"/>
                  <a:gd name="textAreaTop" fmla="*/ 0 h 1599480"/>
                  <a:gd name="textAreaBottom" fmla="*/ 1599840 h 1599480"/>
                </a:gdLst>
                <a:ahLst/>
                <a:cxnLst/>
                <a:rect l="textAreaLeft" t="textAreaTop" r="textAreaRight" b="textAreaBottom"/>
                <a:pathLst>
                  <a:path w="16487" h="5926">
                    <a:moveTo>
                      <a:pt x="430" y="4824"/>
                    </a:moveTo>
                    <a:cubicBezTo>
                      <a:pt x="979" y="3869"/>
                      <a:pt x="1653" y="2985"/>
                      <a:pt x="2428" y="2203"/>
                    </a:cubicBezTo>
                    <a:cubicBezTo>
                      <a:pt x="2876" y="1751"/>
                      <a:pt x="3362" y="1329"/>
                      <a:pt x="3917" y="1018"/>
                    </a:cubicBezTo>
                    <a:cubicBezTo>
                      <a:pt x="4381" y="757"/>
                      <a:pt x="4886" y="578"/>
                      <a:pt x="5400" y="438"/>
                    </a:cubicBezTo>
                    <a:cubicBezTo>
                      <a:pt x="6576" y="117"/>
                      <a:pt x="7804" y="0"/>
                      <a:pt x="9023" y="43"/>
                    </a:cubicBezTo>
                    <a:cubicBezTo>
                      <a:pt x="10920" y="110"/>
                      <a:pt x="12889" y="610"/>
                      <a:pt x="14274" y="1909"/>
                    </a:cubicBezTo>
                    <a:cubicBezTo>
                      <a:pt x="15296" y="2867"/>
                      <a:pt x="15913" y="4170"/>
                      <a:pt x="16486" y="5446"/>
                    </a:cubicBezTo>
                    <a:cubicBezTo>
                      <a:pt x="13628" y="5925"/>
                      <a:pt x="10705" y="5566"/>
                      <a:pt x="7808" y="5589"/>
                    </a:cubicBezTo>
                    <a:cubicBezTo>
                      <a:pt x="6488" y="5600"/>
                      <a:pt x="5167" y="5690"/>
                      <a:pt x="3847" y="5632"/>
                    </a:cubicBezTo>
                    <a:cubicBezTo>
                      <a:pt x="2527" y="5575"/>
                      <a:pt x="1194" y="5362"/>
                      <a:pt x="0" y="4800"/>
                    </a:cubicBezTo>
                    <a:cubicBezTo>
                      <a:pt x="127" y="4718"/>
                      <a:pt x="295" y="4705"/>
                      <a:pt x="433" y="4766"/>
                    </a:cubicBezTo>
                    <a:lnTo>
                      <a:pt x="430" y="4824"/>
                    </a:ln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" name="Google Shape;18;p2"/>
              <p:cNvSpPr/>
              <p:nvPr/>
            </p:nvSpPr>
            <p:spPr>
              <a:xfrm>
                <a:off x="6411240" y="4605120"/>
                <a:ext cx="3954960" cy="1482840"/>
              </a:xfrm>
              <a:custGeom>
                <a:avLst/>
                <a:gdLst>
                  <a:gd name="textAreaLeft" fmla="*/ 0 w 3954960"/>
                  <a:gd name="textAreaRight" fmla="*/ 3955320 w 3954960"/>
                  <a:gd name="textAreaTop" fmla="*/ 0 h 1482840"/>
                  <a:gd name="textAreaBottom" fmla="*/ 1483200 h 1482840"/>
                </a:gdLst>
                <a:ahLst/>
                <a:cxnLst/>
                <a:rect l="textAreaLeft" t="textAreaTop" r="textAreaRight" b="textAreaBottom"/>
                <a:pathLst>
                  <a:path w="14653" h="5494">
                    <a:moveTo>
                      <a:pt x="1485" y="1730"/>
                    </a:moveTo>
                    <a:cubicBezTo>
                      <a:pt x="2024" y="1396"/>
                      <a:pt x="2596" y="1115"/>
                      <a:pt x="3198" y="914"/>
                    </a:cubicBezTo>
                    <a:cubicBezTo>
                      <a:pt x="3921" y="672"/>
                      <a:pt x="4680" y="568"/>
                      <a:pt x="5438" y="519"/>
                    </a:cubicBezTo>
                    <a:cubicBezTo>
                      <a:pt x="5822" y="494"/>
                      <a:pt x="6208" y="486"/>
                      <a:pt x="6593" y="475"/>
                    </a:cubicBezTo>
                    <a:cubicBezTo>
                      <a:pt x="6962" y="465"/>
                      <a:pt x="7329" y="467"/>
                      <a:pt x="7697" y="497"/>
                    </a:cubicBezTo>
                    <a:cubicBezTo>
                      <a:pt x="8401" y="553"/>
                      <a:pt x="9099" y="700"/>
                      <a:pt x="9756" y="959"/>
                    </a:cubicBezTo>
                    <a:cubicBezTo>
                      <a:pt x="10417" y="1220"/>
                      <a:pt x="11034" y="1596"/>
                      <a:pt x="11597" y="2026"/>
                    </a:cubicBezTo>
                    <a:cubicBezTo>
                      <a:pt x="12140" y="2440"/>
                      <a:pt x="12632" y="2918"/>
                      <a:pt x="13066" y="3445"/>
                    </a:cubicBezTo>
                    <a:cubicBezTo>
                      <a:pt x="13541" y="4022"/>
                      <a:pt x="13918" y="4658"/>
                      <a:pt x="14265" y="5317"/>
                    </a:cubicBezTo>
                    <a:cubicBezTo>
                      <a:pt x="14295" y="5376"/>
                      <a:pt x="14326" y="5434"/>
                      <a:pt x="14358" y="5493"/>
                    </a:cubicBezTo>
                    <a:cubicBezTo>
                      <a:pt x="14456" y="5478"/>
                      <a:pt x="14554" y="5463"/>
                      <a:pt x="14652" y="5446"/>
                    </a:cubicBezTo>
                    <a:cubicBezTo>
                      <a:pt x="14079" y="4170"/>
                      <a:pt x="13462" y="2867"/>
                      <a:pt x="12440" y="1909"/>
                    </a:cubicBezTo>
                    <a:cubicBezTo>
                      <a:pt x="11055" y="610"/>
                      <a:pt x="9086" y="110"/>
                      <a:pt x="7189" y="43"/>
                    </a:cubicBezTo>
                    <a:cubicBezTo>
                      <a:pt x="5970" y="0"/>
                      <a:pt x="4742" y="117"/>
                      <a:pt x="3566" y="438"/>
                    </a:cubicBezTo>
                    <a:cubicBezTo>
                      <a:pt x="3052" y="578"/>
                      <a:pt x="2547" y="757"/>
                      <a:pt x="2083" y="1018"/>
                    </a:cubicBezTo>
                    <a:cubicBezTo>
                      <a:pt x="1528" y="1329"/>
                      <a:pt x="1042" y="1751"/>
                      <a:pt x="594" y="2203"/>
                    </a:cubicBezTo>
                    <a:cubicBezTo>
                      <a:pt x="389" y="2410"/>
                      <a:pt x="191" y="2625"/>
                      <a:pt x="0" y="2846"/>
                    </a:cubicBezTo>
                    <a:cubicBezTo>
                      <a:pt x="459" y="2425"/>
                      <a:pt x="964" y="2052"/>
                      <a:pt x="1485" y="1730"/>
                    </a:cubicBez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" name="Google Shape;19;p2"/>
              <p:cNvSpPr/>
              <p:nvPr/>
            </p:nvSpPr>
            <p:spPr>
              <a:xfrm>
                <a:off x="5909040" y="4591800"/>
                <a:ext cx="4453560" cy="1550520"/>
              </a:xfrm>
              <a:custGeom>
                <a:avLst/>
                <a:gdLst>
                  <a:gd name="textAreaLeft" fmla="*/ 0 w 4453560"/>
                  <a:gd name="textAreaRight" fmla="*/ 4453920 w 4453560"/>
                  <a:gd name="textAreaTop" fmla="*/ 0 h 1550520"/>
                  <a:gd name="textAreaBottom" fmla="*/ 1550880 h 1550520"/>
                </a:gdLst>
                <a:ahLst/>
                <a:cxnLst/>
                <a:rect l="textAreaLeft" t="textAreaTop" r="textAreaRight" b="textAreaBottom"/>
                <a:pathLst>
                  <a:path w="16502" h="5745">
                    <a:moveTo>
                      <a:pt x="440" y="4862"/>
                    </a:moveTo>
                    <a:cubicBezTo>
                      <a:pt x="1039" y="3826"/>
                      <a:pt x="1780" y="2868"/>
                      <a:pt x="2645" y="2039"/>
                    </a:cubicBezTo>
                    <a:cubicBezTo>
                      <a:pt x="3074" y="1628"/>
                      <a:pt x="3543" y="1254"/>
                      <a:pt x="4073" y="980"/>
                    </a:cubicBezTo>
                    <a:cubicBezTo>
                      <a:pt x="4627" y="694"/>
                      <a:pt x="5231" y="511"/>
                      <a:pt x="5837" y="372"/>
                    </a:cubicBezTo>
                    <a:cubicBezTo>
                      <a:pt x="7049" y="94"/>
                      <a:pt x="8309" y="18"/>
                      <a:pt x="9548" y="114"/>
                    </a:cubicBezTo>
                    <a:cubicBezTo>
                      <a:pt x="10631" y="198"/>
                      <a:pt x="11717" y="431"/>
                      <a:pt x="12704" y="895"/>
                    </a:cubicBezTo>
                    <a:cubicBezTo>
                      <a:pt x="13190" y="1124"/>
                      <a:pt x="13650" y="1410"/>
                      <a:pt x="14061" y="1757"/>
                    </a:cubicBezTo>
                    <a:cubicBezTo>
                      <a:pt x="14488" y="2117"/>
                      <a:pt x="14855" y="2542"/>
                      <a:pt x="15172" y="3000"/>
                    </a:cubicBezTo>
                    <a:cubicBezTo>
                      <a:pt x="15495" y="3467"/>
                      <a:pt x="15768" y="3965"/>
                      <a:pt x="16017" y="4474"/>
                    </a:cubicBezTo>
                    <a:cubicBezTo>
                      <a:pt x="16141" y="4725"/>
                      <a:pt x="16259" y="4978"/>
                      <a:pt x="16375" y="5232"/>
                    </a:cubicBezTo>
                    <a:cubicBezTo>
                      <a:pt x="16401" y="5291"/>
                      <a:pt x="16428" y="5351"/>
                      <a:pt x="16455" y="5410"/>
                    </a:cubicBezTo>
                    <a:cubicBezTo>
                      <a:pt x="16477" y="5460"/>
                      <a:pt x="16487" y="5472"/>
                      <a:pt x="16429" y="5488"/>
                    </a:cubicBezTo>
                    <a:cubicBezTo>
                      <a:pt x="16389" y="5499"/>
                      <a:pt x="16344" y="5502"/>
                      <a:pt x="16302" y="5508"/>
                    </a:cubicBezTo>
                    <a:cubicBezTo>
                      <a:pt x="16133" y="5534"/>
                      <a:pt x="15964" y="5558"/>
                      <a:pt x="15794" y="5578"/>
                    </a:cubicBezTo>
                    <a:cubicBezTo>
                      <a:pt x="14507" y="5736"/>
                      <a:pt x="13207" y="5744"/>
                      <a:pt x="11912" y="5714"/>
                    </a:cubicBezTo>
                    <a:cubicBezTo>
                      <a:pt x="10611" y="5684"/>
                      <a:pt x="9310" y="5616"/>
                      <a:pt x="8009" y="5619"/>
                    </a:cubicBezTo>
                    <a:cubicBezTo>
                      <a:pt x="6695" y="5622"/>
                      <a:pt x="5382" y="5714"/>
                      <a:pt x="4067" y="5671"/>
                    </a:cubicBezTo>
                    <a:cubicBezTo>
                      <a:pt x="2845" y="5632"/>
                      <a:pt x="1609" y="5472"/>
                      <a:pt x="463" y="5026"/>
                    </a:cubicBezTo>
                    <a:cubicBezTo>
                      <a:pt x="385" y="4995"/>
                      <a:pt x="307" y="4963"/>
                      <a:pt x="229" y="4930"/>
                    </a:cubicBezTo>
                    <a:cubicBezTo>
                      <a:pt x="197" y="4916"/>
                      <a:pt x="165" y="4902"/>
                      <a:pt x="133" y="4888"/>
                    </a:cubicBezTo>
                    <a:cubicBezTo>
                      <a:pt x="116" y="4880"/>
                      <a:pt x="42" y="4859"/>
                      <a:pt x="38" y="4844"/>
                    </a:cubicBezTo>
                    <a:cubicBezTo>
                      <a:pt x="25" y="4800"/>
                      <a:pt x="182" y="4775"/>
                      <a:pt x="220" y="4772"/>
                    </a:cubicBezTo>
                    <a:cubicBezTo>
                      <a:pt x="296" y="4766"/>
                      <a:pt x="370" y="4779"/>
                      <a:pt x="440" y="4807"/>
                    </a:cubicBezTo>
                    <a:cubicBezTo>
                      <a:pt x="445" y="4810"/>
                      <a:pt x="447" y="4801"/>
                      <a:pt x="442" y="4799"/>
                    </a:cubicBezTo>
                    <a:cubicBezTo>
                      <a:pt x="297" y="4739"/>
                      <a:pt x="139" y="4750"/>
                      <a:pt x="4" y="4832"/>
                    </a:cubicBezTo>
                    <a:cubicBezTo>
                      <a:pt x="1" y="4834"/>
                      <a:pt x="0" y="4840"/>
                      <a:pt x="4" y="4842"/>
                    </a:cubicBezTo>
                    <a:cubicBezTo>
                      <a:pt x="918" y="5269"/>
                      <a:pt x="1910" y="5496"/>
                      <a:pt x="2910" y="5605"/>
                    </a:cubicBezTo>
                    <a:cubicBezTo>
                      <a:pt x="4001" y="5723"/>
                      <a:pt x="5100" y="5701"/>
                      <a:pt x="6195" y="5669"/>
                    </a:cubicBezTo>
                    <a:cubicBezTo>
                      <a:pt x="7306" y="5638"/>
                      <a:pt x="8413" y="5623"/>
                      <a:pt x="9524" y="5653"/>
                    </a:cubicBezTo>
                    <a:cubicBezTo>
                      <a:pt x="10626" y="5683"/>
                      <a:pt x="11727" y="5734"/>
                      <a:pt x="12830" y="5739"/>
                    </a:cubicBezTo>
                    <a:cubicBezTo>
                      <a:pt x="13916" y="5744"/>
                      <a:pt x="15006" y="5703"/>
                      <a:pt x="16083" y="5552"/>
                    </a:cubicBezTo>
                    <a:cubicBezTo>
                      <a:pt x="16221" y="5533"/>
                      <a:pt x="16358" y="5512"/>
                      <a:pt x="16496" y="5489"/>
                    </a:cubicBezTo>
                    <a:cubicBezTo>
                      <a:pt x="16500" y="5488"/>
                      <a:pt x="16501" y="5483"/>
                      <a:pt x="16499" y="5480"/>
                    </a:cubicBezTo>
                    <a:cubicBezTo>
                      <a:pt x="15970" y="4303"/>
                      <a:pt x="15407" y="3100"/>
                      <a:pt x="14503" y="2157"/>
                    </a:cubicBezTo>
                    <a:cubicBezTo>
                      <a:pt x="13650" y="1267"/>
                      <a:pt x="12523" y="704"/>
                      <a:pt x="11340" y="397"/>
                    </a:cubicBezTo>
                    <a:cubicBezTo>
                      <a:pt x="10060" y="65"/>
                      <a:pt x="8705" y="0"/>
                      <a:pt x="7392" y="118"/>
                    </a:cubicBezTo>
                    <a:cubicBezTo>
                      <a:pt x="6667" y="183"/>
                      <a:pt x="5946" y="312"/>
                      <a:pt x="5247" y="515"/>
                    </a:cubicBezTo>
                    <a:cubicBezTo>
                      <a:pt x="4581" y="709"/>
                      <a:pt x="3950" y="985"/>
                      <a:pt x="3389" y="1396"/>
                    </a:cubicBezTo>
                    <a:cubicBezTo>
                      <a:pt x="2849" y="1792"/>
                      <a:pt x="2371" y="2274"/>
                      <a:pt x="1929" y="2776"/>
                    </a:cubicBezTo>
                    <a:cubicBezTo>
                      <a:pt x="1477" y="3289"/>
                      <a:pt x="1066" y="3838"/>
                      <a:pt x="702" y="4418"/>
                    </a:cubicBezTo>
                    <a:cubicBezTo>
                      <a:pt x="611" y="4563"/>
                      <a:pt x="522" y="4711"/>
                      <a:pt x="437" y="4860"/>
                    </a:cubicBezTo>
                    <a:cubicBezTo>
                      <a:pt x="435" y="4863"/>
                      <a:pt x="439" y="4865"/>
                      <a:pt x="440" y="48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2" name="Google Shape;20;p2"/>
            <p:cNvGrpSpPr/>
            <p:nvPr/>
          </p:nvGrpSpPr>
          <p:grpSpPr>
            <a:xfrm>
              <a:off x="5658840" y="4604040"/>
              <a:ext cx="1454040" cy="825480"/>
              <a:chOff x="5658840" y="4604040"/>
              <a:chExt cx="1454040" cy="825480"/>
            </a:xfrm>
          </p:grpSpPr>
          <p:sp>
            <p:nvSpPr>
              <p:cNvPr id="13" name="Google Shape;21;p2"/>
              <p:cNvSpPr/>
              <p:nvPr/>
            </p:nvSpPr>
            <p:spPr>
              <a:xfrm flipH="1">
                <a:off x="5658480" y="4616280"/>
                <a:ext cx="1454040" cy="81324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3240"/>
                  <a:gd name="textAreaBottom" fmla="*/ 813600 h 813240"/>
                </a:gdLst>
                <a:ahLst/>
                <a:cxnLst/>
                <a:rect l="textAreaLeft" t="textAreaTop" r="textAreaRight" b="textAreaBottom"/>
                <a:pathLst>
                  <a:path w="1561" h="872">
                    <a:moveTo>
                      <a:pt x="1456" y="871"/>
                    </a:moveTo>
                    <a:cubicBezTo>
                      <a:pt x="1032" y="868"/>
                      <a:pt x="607" y="866"/>
                      <a:pt x="182" y="863"/>
                    </a:cubicBezTo>
                    <a:cubicBezTo>
                      <a:pt x="162" y="863"/>
                      <a:pt x="141" y="863"/>
                      <a:pt x="124" y="852"/>
                    </a:cubicBezTo>
                    <a:cubicBezTo>
                      <a:pt x="106" y="841"/>
                      <a:pt x="95" y="821"/>
                      <a:pt x="87" y="802"/>
                    </a:cubicBezTo>
                    <a:cubicBezTo>
                      <a:pt x="51" y="723"/>
                      <a:pt x="24" y="639"/>
                      <a:pt x="8" y="554"/>
                    </a:cubicBezTo>
                    <a:cubicBezTo>
                      <a:pt x="2" y="519"/>
                      <a:pt x="0" y="476"/>
                      <a:pt x="31" y="457"/>
                    </a:cubicBezTo>
                    <a:cubicBezTo>
                      <a:pt x="57" y="442"/>
                      <a:pt x="90" y="455"/>
                      <a:pt x="116" y="471"/>
                    </a:cubicBezTo>
                    <a:cubicBezTo>
                      <a:pt x="180" y="511"/>
                      <a:pt x="233" y="568"/>
                      <a:pt x="269" y="634"/>
                    </a:cubicBezTo>
                    <a:cubicBezTo>
                      <a:pt x="256" y="501"/>
                      <a:pt x="303" y="363"/>
                      <a:pt x="394" y="265"/>
                    </a:cubicBezTo>
                    <a:cubicBezTo>
                      <a:pt x="409" y="249"/>
                      <a:pt x="427" y="233"/>
                      <a:pt x="449" y="230"/>
                    </a:cubicBezTo>
                    <a:cubicBezTo>
                      <a:pt x="475" y="226"/>
                      <a:pt x="501" y="243"/>
                      <a:pt x="521" y="260"/>
                    </a:cubicBezTo>
                    <a:cubicBezTo>
                      <a:pt x="580" y="311"/>
                      <a:pt x="625" y="379"/>
                      <a:pt x="649" y="453"/>
                    </a:cubicBezTo>
                    <a:cubicBezTo>
                      <a:pt x="666" y="363"/>
                      <a:pt x="683" y="273"/>
                      <a:pt x="723" y="191"/>
                    </a:cubicBezTo>
                    <a:cubicBezTo>
                      <a:pt x="764" y="110"/>
                      <a:pt x="831" y="37"/>
                      <a:pt x="919" y="12"/>
                    </a:cubicBezTo>
                    <a:cubicBezTo>
                      <a:pt x="957" y="1"/>
                      <a:pt x="999" y="0"/>
                      <a:pt x="1035" y="17"/>
                    </a:cubicBezTo>
                    <a:cubicBezTo>
                      <a:pt x="1083" y="41"/>
                      <a:pt x="1110" y="93"/>
                      <a:pt x="1127" y="145"/>
                    </a:cubicBezTo>
                    <a:cubicBezTo>
                      <a:pt x="1181" y="307"/>
                      <a:pt x="1168" y="484"/>
                      <a:pt x="1154" y="655"/>
                    </a:cubicBezTo>
                    <a:cubicBezTo>
                      <a:pt x="1195" y="588"/>
                      <a:pt x="1244" y="526"/>
                      <a:pt x="1298" y="471"/>
                    </a:cubicBezTo>
                    <a:cubicBezTo>
                      <a:pt x="1316" y="452"/>
                      <a:pt x="1336" y="434"/>
                      <a:pt x="1361" y="429"/>
                    </a:cubicBezTo>
                    <a:cubicBezTo>
                      <a:pt x="1418" y="419"/>
                      <a:pt x="1462" y="484"/>
                      <a:pt x="1463" y="542"/>
                    </a:cubicBezTo>
                    <a:cubicBezTo>
                      <a:pt x="1463" y="599"/>
                      <a:pt x="1439" y="655"/>
                      <a:pt x="1438" y="713"/>
                    </a:cubicBezTo>
                    <a:cubicBezTo>
                      <a:pt x="1461" y="694"/>
                      <a:pt x="1490" y="683"/>
                      <a:pt x="1520" y="680"/>
                    </a:cubicBezTo>
                    <a:cubicBezTo>
                      <a:pt x="1560" y="738"/>
                      <a:pt x="1527" y="832"/>
                      <a:pt x="1458" y="851"/>
                    </a:cubicBezTo>
                    <a:lnTo>
                      <a:pt x="1456" y="87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" name="Google Shape;22;p2"/>
              <p:cNvSpPr/>
              <p:nvPr/>
            </p:nvSpPr>
            <p:spPr>
              <a:xfrm flipH="1">
                <a:off x="5658480" y="4604040"/>
                <a:ext cx="1454040" cy="81720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7200"/>
                  <a:gd name="textAreaBottom" fmla="*/ 817560 h 817200"/>
                </a:gdLst>
                <a:ahLst/>
                <a:cxnLst/>
                <a:rect l="textAreaLeft" t="textAreaTop" r="textAreaRight" b="textAreaBottom"/>
                <a:pathLst>
                  <a:path w="1563" h="879">
                    <a:moveTo>
                      <a:pt x="1457" y="878"/>
                    </a:moveTo>
                    <a:cubicBezTo>
                      <a:pt x="1175" y="874"/>
                      <a:pt x="894" y="873"/>
                      <a:pt x="612" y="871"/>
                    </a:cubicBezTo>
                    <a:cubicBezTo>
                      <a:pt x="471" y="870"/>
                      <a:pt x="330" y="869"/>
                      <a:pt x="189" y="868"/>
                    </a:cubicBezTo>
                    <a:cubicBezTo>
                      <a:pt x="152" y="868"/>
                      <a:pt x="120" y="865"/>
                      <a:pt x="100" y="830"/>
                    </a:cubicBezTo>
                    <a:cubicBezTo>
                      <a:pt x="83" y="802"/>
                      <a:pt x="72" y="769"/>
                      <a:pt x="60" y="738"/>
                    </a:cubicBezTo>
                    <a:cubicBezTo>
                      <a:pt x="38" y="679"/>
                      <a:pt x="19" y="616"/>
                      <a:pt x="9" y="552"/>
                    </a:cubicBezTo>
                    <a:cubicBezTo>
                      <a:pt x="4" y="523"/>
                      <a:pt x="3" y="483"/>
                      <a:pt x="32" y="466"/>
                    </a:cubicBezTo>
                    <a:cubicBezTo>
                      <a:pt x="65" y="446"/>
                      <a:pt x="106" y="472"/>
                      <a:pt x="134" y="491"/>
                    </a:cubicBezTo>
                    <a:cubicBezTo>
                      <a:pt x="190" y="530"/>
                      <a:pt x="235" y="582"/>
                      <a:pt x="268" y="642"/>
                    </a:cubicBezTo>
                    <a:cubicBezTo>
                      <a:pt x="269" y="643"/>
                      <a:pt x="271" y="642"/>
                      <a:pt x="271" y="641"/>
                    </a:cubicBezTo>
                    <a:cubicBezTo>
                      <a:pt x="262" y="544"/>
                      <a:pt x="284" y="446"/>
                      <a:pt x="331" y="361"/>
                    </a:cubicBezTo>
                    <a:cubicBezTo>
                      <a:pt x="343" y="340"/>
                      <a:pt x="357" y="320"/>
                      <a:pt x="372" y="301"/>
                    </a:cubicBezTo>
                    <a:cubicBezTo>
                      <a:pt x="387" y="281"/>
                      <a:pt x="404" y="261"/>
                      <a:pt x="424" y="248"/>
                    </a:cubicBezTo>
                    <a:cubicBezTo>
                      <a:pt x="477" y="214"/>
                      <a:pt x="532" y="275"/>
                      <a:pt x="564" y="312"/>
                    </a:cubicBezTo>
                    <a:cubicBezTo>
                      <a:pt x="602" y="355"/>
                      <a:pt x="630" y="406"/>
                      <a:pt x="648" y="460"/>
                    </a:cubicBezTo>
                    <a:cubicBezTo>
                      <a:pt x="649" y="462"/>
                      <a:pt x="651" y="462"/>
                      <a:pt x="651" y="460"/>
                    </a:cubicBezTo>
                    <a:cubicBezTo>
                      <a:pt x="681" y="303"/>
                      <a:pt x="721" y="114"/>
                      <a:pt x="879" y="36"/>
                    </a:cubicBezTo>
                    <a:cubicBezTo>
                      <a:pt x="919" y="17"/>
                      <a:pt x="966" y="6"/>
                      <a:pt x="1010" y="17"/>
                    </a:cubicBezTo>
                    <a:cubicBezTo>
                      <a:pt x="1051" y="27"/>
                      <a:pt x="1081" y="57"/>
                      <a:pt x="1101" y="93"/>
                    </a:cubicBezTo>
                    <a:cubicBezTo>
                      <a:pt x="1143" y="170"/>
                      <a:pt x="1157" y="266"/>
                      <a:pt x="1162" y="352"/>
                    </a:cubicBezTo>
                    <a:cubicBezTo>
                      <a:pt x="1169" y="456"/>
                      <a:pt x="1161" y="559"/>
                      <a:pt x="1153" y="662"/>
                    </a:cubicBezTo>
                    <a:cubicBezTo>
                      <a:pt x="1153" y="664"/>
                      <a:pt x="1155" y="664"/>
                      <a:pt x="1156" y="663"/>
                    </a:cubicBezTo>
                    <a:cubicBezTo>
                      <a:pt x="1187" y="613"/>
                      <a:pt x="1222" y="566"/>
                      <a:pt x="1261" y="522"/>
                    </a:cubicBezTo>
                    <a:cubicBezTo>
                      <a:pt x="1291" y="487"/>
                      <a:pt x="1336" y="425"/>
                      <a:pt x="1390" y="439"/>
                    </a:cubicBezTo>
                    <a:cubicBezTo>
                      <a:pt x="1436" y="451"/>
                      <a:pt x="1461" y="505"/>
                      <a:pt x="1462" y="549"/>
                    </a:cubicBezTo>
                    <a:cubicBezTo>
                      <a:pt x="1463" y="607"/>
                      <a:pt x="1439" y="662"/>
                      <a:pt x="1437" y="720"/>
                    </a:cubicBezTo>
                    <a:cubicBezTo>
                      <a:pt x="1437" y="721"/>
                      <a:pt x="1439" y="722"/>
                      <a:pt x="1440" y="721"/>
                    </a:cubicBezTo>
                    <a:cubicBezTo>
                      <a:pt x="1453" y="711"/>
                      <a:pt x="1467" y="703"/>
                      <a:pt x="1483" y="697"/>
                    </a:cubicBezTo>
                    <a:cubicBezTo>
                      <a:pt x="1493" y="694"/>
                      <a:pt x="1515" y="685"/>
                      <a:pt x="1523" y="695"/>
                    </a:cubicBezTo>
                    <a:cubicBezTo>
                      <a:pt x="1536" y="710"/>
                      <a:pt x="1537" y="738"/>
                      <a:pt x="1536" y="757"/>
                    </a:cubicBezTo>
                    <a:cubicBezTo>
                      <a:pt x="1531" y="802"/>
                      <a:pt x="1502" y="844"/>
                      <a:pt x="1459" y="857"/>
                    </a:cubicBezTo>
                    <a:cubicBezTo>
                      <a:pt x="1457" y="857"/>
                      <a:pt x="1457" y="860"/>
                      <a:pt x="1459" y="860"/>
                    </a:cubicBezTo>
                    <a:cubicBezTo>
                      <a:pt x="1529" y="839"/>
                      <a:pt x="1562" y="747"/>
                      <a:pt x="1522" y="687"/>
                    </a:cubicBezTo>
                    <a:cubicBezTo>
                      <a:pt x="1521" y="686"/>
                      <a:pt x="1521" y="686"/>
                      <a:pt x="1520" y="686"/>
                    </a:cubicBezTo>
                    <a:cubicBezTo>
                      <a:pt x="1496" y="688"/>
                      <a:pt x="1472" y="696"/>
                      <a:pt x="1452" y="709"/>
                    </a:cubicBezTo>
                    <a:cubicBezTo>
                      <a:pt x="1446" y="712"/>
                      <a:pt x="1443" y="717"/>
                      <a:pt x="1441" y="711"/>
                    </a:cubicBezTo>
                    <a:cubicBezTo>
                      <a:pt x="1439" y="705"/>
                      <a:pt x="1443" y="689"/>
                      <a:pt x="1443" y="685"/>
                    </a:cubicBezTo>
                    <a:cubicBezTo>
                      <a:pt x="1446" y="670"/>
                      <a:pt x="1449" y="655"/>
                      <a:pt x="1452" y="641"/>
                    </a:cubicBezTo>
                    <a:cubicBezTo>
                      <a:pt x="1462" y="593"/>
                      <a:pt x="1474" y="543"/>
                      <a:pt x="1454" y="497"/>
                    </a:cubicBezTo>
                    <a:cubicBezTo>
                      <a:pt x="1440" y="466"/>
                      <a:pt x="1414" y="436"/>
                      <a:pt x="1379" y="433"/>
                    </a:cubicBezTo>
                    <a:cubicBezTo>
                      <a:pt x="1332" y="430"/>
                      <a:pt x="1296" y="477"/>
                      <a:pt x="1268" y="508"/>
                    </a:cubicBezTo>
                    <a:cubicBezTo>
                      <a:pt x="1225" y="556"/>
                      <a:pt x="1187" y="607"/>
                      <a:pt x="1153" y="661"/>
                    </a:cubicBezTo>
                    <a:cubicBezTo>
                      <a:pt x="1154" y="661"/>
                      <a:pt x="1155" y="662"/>
                      <a:pt x="1156" y="662"/>
                    </a:cubicBezTo>
                    <a:cubicBezTo>
                      <a:pt x="1168" y="512"/>
                      <a:pt x="1180" y="357"/>
                      <a:pt x="1145" y="209"/>
                    </a:cubicBezTo>
                    <a:cubicBezTo>
                      <a:pt x="1132" y="150"/>
                      <a:pt x="1112" y="83"/>
                      <a:pt x="1065" y="42"/>
                    </a:cubicBezTo>
                    <a:cubicBezTo>
                      <a:pt x="1017" y="0"/>
                      <a:pt x="951" y="3"/>
                      <a:pt x="896" y="25"/>
                    </a:cubicBezTo>
                    <a:cubicBezTo>
                      <a:pt x="777" y="72"/>
                      <a:pt x="712" y="194"/>
                      <a:pt x="680" y="311"/>
                    </a:cubicBezTo>
                    <a:cubicBezTo>
                      <a:pt x="670" y="347"/>
                      <a:pt x="663" y="383"/>
                      <a:pt x="656" y="419"/>
                    </a:cubicBezTo>
                    <a:cubicBezTo>
                      <a:pt x="654" y="428"/>
                      <a:pt x="652" y="438"/>
                      <a:pt x="651" y="448"/>
                    </a:cubicBezTo>
                    <a:cubicBezTo>
                      <a:pt x="649" y="460"/>
                      <a:pt x="648" y="448"/>
                      <a:pt x="645" y="442"/>
                    </a:cubicBezTo>
                    <a:cubicBezTo>
                      <a:pt x="640" y="428"/>
                      <a:pt x="634" y="414"/>
                      <a:pt x="627" y="400"/>
                    </a:cubicBezTo>
                    <a:cubicBezTo>
                      <a:pt x="599" y="344"/>
                      <a:pt x="557" y="288"/>
                      <a:pt x="505" y="253"/>
                    </a:cubicBezTo>
                    <a:cubicBezTo>
                      <a:pt x="482" y="237"/>
                      <a:pt x="455" y="229"/>
                      <a:pt x="430" y="242"/>
                    </a:cubicBezTo>
                    <a:cubicBezTo>
                      <a:pt x="404" y="255"/>
                      <a:pt x="384" y="281"/>
                      <a:pt x="366" y="303"/>
                    </a:cubicBezTo>
                    <a:cubicBezTo>
                      <a:pt x="327" y="354"/>
                      <a:pt x="298" y="413"/>
                      <a:pt x="282" y="475"/>
                    </a:cubicBezTo>
                    <a:cubicBezTo>
                      <a:pt x="274" y="506"/>
                      <a:pt x="269" y="537"/>
                      <a:pt x="267" y="568"/>
                    </a:cubicBezTo>
                    <a:cubicBezTo>
                      <a:pt x="266" y="584"/>
                      <a:pt x="266" y="599"/>
                      <a:pt x="266" y="615"/>
                    </a:cubicBezTo>
                    <a:cubicBezTo>
                      <a:pt x="267" y="617"/>
                      <a:pt x="268" y="636"/>
                      <a:pt x="268" y="636"/>
                    </a:cubicBezTo>
                    <a:cubicBezTo>
                      <a:pt x="268" y="636"/>
                      <a:pt x="256" y="615"/>
                      <a:pt x="255" y="613"/>
                    </a:cubicBezTo>
                    <a:cubicBezTo>
                      <a:pt x="221" y="561"/>
                      <a:pt x="176" y="516"/>
                      <a:pt x="124" y="481"/>
                    </a:cubicBezTo>
                    <a:cubicBezTo>
                      <a:pt x="102" y="467"/>
                      <a:pt x="74" y="452"/>
                      <a:pt x="47" y="457"/>
                    </a:cubicBezTo>
                    <a:cubicBezTo>
                      <a:pt x="25" y="461"/>
                      <a:pt x="11" y="479"/>
                      <a:pt x="6" y="500"/>
                    </a:cubicBezTo>
                    <a:cubicBezTo>
                      <a:pt x="0" y="526"/>
                      <a:pt x="5" y="554"/>
                      <a:pt x="11" y="580"/>
                    </a:cubicBezTo>
                    <a:cubicBezTo>
                      <a:pt x="18" y="617"/>
                      <a:pt x="28" y="654"/>
                      <a:pt x="40" y="691"/>
                    </a:cubicBezTo>
                    <a:cubicBezTo>
                      <a:pt x="51" y="725"/>
                      <a:pt x="64" y="760"/>
                      <a:pt x="78" y="793"/>
                    </a:cubicBezTo>
                    <a:cubicBezTo>
                      <a:pt x="90" y="819"/>
                      <a:pt x="101" y="850"/>
                      <a:pt x="128" y="863"/>
                    </a:cubicBezTo>
                    <a:cubicBezTo>
                      <a:pt x="157" y="878"/>
                      <a:pt x="197" y="872"/>
                      <a:pt x="228" y="872"/>
                    </a:cubicBezTo>
                    <a:cubicBezTo>
                      <a:pt x="269" y="872"/>
                      <a:pt x="311" y="873"/>
                      <a:pt x="352" y="873"/>
                    </a:cubicBezTo>
                    <a:cubicBezTo>
                      <a:pt x="679" y="875"/>
                      <a:pt x="1006" y="877"/>
                      <a:pt x="1333" y="878"/>
                    </a:cubicBezTo>
                    <a:cubicBezTo>
                      <a:pt x="1375" y="878"/>
                      <a:pt x="1416" y="878"/>
                      <a:pt x="1457" y="87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5" name="Google Shape;23;p2"/>
            <p:cNvGrpSpPr/>
            <p:nvPr/>
          </p:nvGrpSpPr>
          <p:grpSpPr>
            <a:xfrm>
              <a:off x="8595720" y="3099960"/>
              <a:ext cx="272880" cy="508680"/>
              <a:chOff x="8595720" y="3099960"/>
              <a:chExt cx="272880" cy="508680"/>
            </a:xfrm>
          </p:grpSpPr>
          <p:sp>
            <p:nvSpPr>
              <p:cNvPr id="16" name="Google Shape;24;p2"/>
              <p:cNvSpPr/>
              <p:nvPr/>
            </p:nvSpPr>
            <p:spPr>
              <a:xfrm>
                <a:off x="8700840" y="3293280"/>
                <a:ext cx="159480" cy="10908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69" h="116">
                    <a:moveTo>
                      <a:pt x="164" y="2"/>
                    </a:moveTo>
                    <a:cubicBezTo>
                      <a:pt x="168" y="34"/>
                      <a:pt x="168" y="67"/>
                      <a:pt x="163" y="99"/>
                    </a:cubicBezTo>
                    <a:lnTo>
                      <a:pt x="159" y="98"/>
                    </a:lnTo>
                    <a:cubicBezTo>
                      <a:pt x="108" y="83"/>
                      <a:pt x="51" y="90"/>
                      <a:pt x="4" y="115"/>
                    </a:cubicBezTo>
                    <a:cubicBezTo>
                      <a:pt x="3" y="112"/>
                      <a:pt x="2" y="109"/>
                      <a:pt x="0" y="106"/>
                    </a:cubicBezTo>
                    <a:cubicBezTo>
                      <a:pt x="7" y="77"/>
                      <a:pt x="16" y="49"/>
                      <a:pt x="25" y="22"/>
                    </a:cubicBezTo>
                    <a:cubicBezTo>
                      <a:pt x="25" y="22"/>
                      <a:pt x="25" y="23"/>
                      <a:pt x="26" y="24"/>
                    </a:cubicBezTo>
                    <a:cubicBezTo>
                      <a:pt x="66" y="7"/>
                      <a:pt x="110" y="0"/>
                      <a:pt x="154" y="3"/>
                    </a:cubicBezTo>
                    <a:lnTo>
                      <a:pt x="164" y="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" name="Google Shape;25;p2"/>
              <p:cNvSpPr/>
              <p:nvPr/>
            </p:nvSpPr>
            <p:spPr>
              <a:xfrm>
                <a:off x="8726040" y="3205080"/>
                <a:ext cx="134280" cy="113040"/>
              </a:xfrm>
              <a:custGeom>
                <a:avLst/>
                <a:gdLst>
                  <a:gd name="textAreaLeft" fmla="*/ 0 w 134280"/>
                  <a:gd name="textAreaRight" fmla="*/ 134640 w 13428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140" h="120">
                    <a:moveTo>
                      <a:pt x="139" y="97"/>
                    </a:moveTo>
                    <a:lnTo>
                      <a:pt x="129" y="98"/>
                    </a:lnTo>
                    <a:cubicBezTo>
                      <a:pt x="85" y="95"/>
                      <a:pt x="41" y="102"/>
                      <a:pt x="1" y="119"/>
                    </a:cubicBezTo>
                    <a:cubicBezTo>
                      <a:pt x="0" y="118"/>
                      <a:pt x="0" y="117"/>
                      <a:pt x="0" y="117"/>
                    </a:cubicBezTo>
                    <a:cubicBezTo>
                      <a:pt x="9" y="89"/>
                      <a:pt x="19" y="62"/>
                      <a:pt x="31" y="35"/>
                    </a:cubicBezTo>
                    <a:lnTo>
                      <a:pt x="31" y="36"/>
                    </a:lnTo>
                    <a:cubicBezTo>
                      <a:pt x="51" y="16"/>
                      <a:pt x="80" y="3"/>
                      <a:pt x="109" y="1"/>
                    </a:cubicBezTo>
                    <a:lnTo>
                      <a:pt x="114" y="0"/>
                    </a:lnTo>
                    <a:cubicBezTo>
                      <a:pt x="118" y="14"/>
                      <a:pt x="123" y="28"/>
                      <a:pt x="127" y="42"/>
                    </a:cubicBezTo>
                    <a:cubicBezTo>
                      <a:pt x="133" y="60"/>
                      <a:pt x="136" y="78"/>
                      <a:pt x="139" y="9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" name="Google Shape;26;p2"/>
              <p:cNvSpPr/>
              <p:nvPr/>
            </p:nvSpPr>
            <p:spPr>
              <a:xfrm>
                <a:off x="8679960" y="3373200"/>
                <a:ext cx="180360" cy="14688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90" h="156">
                    <a:moveTo>
                      <a:pt x="185" y="15"/>
                    </a:moveTo>
                    <a:lnTo>
                      <a:pt x="189" y="16"/>
                    </a:lnTo>
                    <a:cubicBezTo>
                      <a:pt x="185" y="42"/>
                      <a:pt x="177" y="68"/>
                      <a:pt x="166" y="92"/>
                    </a:cubicBezTo>
                    <a:cubicBezTo>
                      <a:pt x="161" y="103"/>
                      <a:pt x="156" y="113"/>
                      <a:pt x="149" y="123"/>
                    </a:cubicBezTo>
                    <a:lnTo>
                      <a:pt x="147" y="121"/>
                    </a:lnTo>
                    <a:cubicBezTo>
                      <a:pt x="97" y="112"/>
                      <a:pt x="43" y="125"/>
                      <a:pt x="0" y="155"/>
                    </a:cubicBezTo>
                    <a:cubicBezTo>
                      <a:pt x="6" y="110"/>
                      <a:pt x="15" y="66"/>
                      <a:pt x="26" y="23"/>
                    </a:cubicBezTo>
                    <a:cubicBezTo>
                      <a:pt x="28" y="26"/>
                      <a:pt x="29" y="29"/>
                      <a:pt x="30" y="32"/>
                    </a:cubicBezTo>
                    <a:cubicBezTo>
                      <a:pt x="77" y="7"/>
                      <a:pt x="134" y="0"/>
                      <a:pt x="185" y="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" name="Google Shape;27;p2"/>
              <p:cNvSpPr/>
              <p:nvPr/>
            </p:nvSpPr>
            <p:spPr>
              <a:xfrm>
                <a:off x="8755560" y="3108240"/>
                <a:ext cx="79560" cy="1299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84" h="137">
                    <a:moveTo>
                      <a:pt x="83" y="100"/>
                    </a:moveTo>
                    <a:lnTo>
                      <a:pt x="78" y="101"/>
                    </a:lnTo>
                    <a:cubicBezTo>
                      <a:pt x="49" y="103"/>
                      <a:pt x="20" y="116"/>
                      <a:pt x="0" y="136"/>
                    </a:cubicBezTo>
                    <a:lnTo>
                      <a:pt x="0" y="135"/>
                    </a:lnTo>
                    <a:cubicBezTo>
                      <a:pt x="18" y="89"/>
                      <a:pt x="41" y="44"/>
                      <a:pt x="66" y="0"/>
                    </a:cubicBezTo>
                    <a:lnTo>
                      <a:pt x="66" y="1"/>
                    </a:lnTo>
                    <a:cubicBezTo>
                      <a:pt x="62" y="34"/>
                      <a:pt x="72" y="67"/>
                      <a:pt x="83" y="10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" name="Google Shape;28;p2"/>
              <p:cNvSpPr/>
              <p:nvPr/>
            </p:nvSpPr>
            <p:spPr>
              <a:xfrm>
                <a:off x="8671320" y="3478680"/>
                <a:ext cx="151200" cy="117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57" h="122">
                    <a:moveTo>
                      <a:pt x="154" y="9"/>
                    </a:moveTo>
                    <a:lnTo>
                      <a:pt x="156" y="11"/>
                    </a:lnTo>
                    <a:cubicBezTo>
                      <a:pt x="121" y="67"/>
                      <a:pt x="65" y="110"/>
                      <a:pt x="0" y="121"/>
                    </a:cubicBezTo>
                    <a:cubicBezTo>
                      <a:pt x="1" y="95"/>
                      <a:pt x="4" y="69"/>
                      <a:pt x="7" y="43"/>
                    </a:cubicBezTo>
                    <a:cubicBezTo>
                      <a:pt x="50" y="13"/>
                      <a:pt x="104" y="0"/>
                      <a:pt x="154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" name="Google Shape;29;p2"/>
              <p:cNvSpPr/>
              <p:nvPr/>
            </p:nvSpPr>
            <p:spPr>
              <a:xfrm>
                <a:off x="8738640" y="3104280"/>
                <a:ext cx="83880" cy="13428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134280"/>
                  <a:gd name="textAreaBottom" fmla="*/ 134640 h 134280"/>
                </a:gdLst>
                <a:ahLst/>
                <a:cxnLst/>
                <a:rect l="textAreaLeft" t="textAreaTop" r="textAreaRight" b="textAreaBottom"/>
                <a:pathLst>
                  <a:path w="86" h="140">
                    <a:moveTo>
                      <a:pt x="85" y="0"/>
                    </a:moveTo>
                    <a:cubicBezTo>
                      <a:pt x="85" y="2"/>
                      <a:pt x="84" y="3"/>
                      <a:pt x="84" y="5"/>
                    </a:cubicBezTo>
                    <a:lnTo>
                      <a:pt x="84" y="4"/>
                    </a:lnTo>
                    <a:cubicBezTo>
                      <a:pt x="59" y="48"/>
                      <a:pt x="36" y="93"/>
                      <a:pt x="18" y="139"/>
                    </a:cubicBezTo>
                    <a:cubicBezTo>
                      <a:pt x="18" y="120"/>
                      <a:pt x="12" y="100"/>
                      <a:pt x="1" y="84"/>
                    </a:cubicBezTo>
                    <a:lnTo>
                      <a:pt x="0" y="83"/>
                    </a:lnTo>
                    <a:cubicBezTo>
                      <a:pt x="27" y="54"/>
                      <a:pt x="56" y="27"/>
                      <a:pt x="85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" name="Google Shape;30;p2"/>
              <p:cNvSpPr/>
              <p:nvPr/>
            </p:nvSpPr>
            <p:spPr>
              <a:xfrm>
                <a:off x="8692560" y="3184200"/>
                <a:ext cx="66960" cy="13428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134280"/>
                  <a:gd name="textAreaBottom" fmla="*/ 134640 h 134280"/>
                </a:gdLst>
                <a:ahLst/>
                <a:cxnLst/>
                <a:rect l="textAreaLeft" t="textAreaTop" r="textAreaRight" b="textAreaBottom"/>
                <a:pathLst>
                  <a:path w="69" h="139">
                    <a:moveTo>
                      <a:pt x="51" y="1"/>
                    </a:moveTo>
                    <a:cubicBezTo>
                      <a:pt x="62" y="17"/>
                      <a:pt x="68" y="37"/>
                      <a:pt x="68" y="56"/>
                    </a:cubicBezTo>
                    <a:cubicBezTo>
                      <a:pt x="56" y="83"/>
                      <a:pt x="46" y="110"/>
                      <a:pt x="37" y="138"/>
                    </a:cubicBezTo>
                    <a:cubicBezTo>
                      <a:pt x="29" y="110"/>
                      <a:pt x="16" y="83"/>
                      <a:pt x="0" y="59"/>
                    </a:cubicBezTo>
                    <a:lnTo>
                      <a:pt x="0" y="59"/>
                    </a:lnTo>
                    <a:cubicBezTo>
                      <a:pt x="15" y="39"/>
                      <a:pt x="32" y="19"/>
                      <a:pt x="50" y="0"/>
                    </a:cubicBezTo>
                    <a:lnTo>
                      <a:pt x="51" y="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" name="Google Shape;31;p2"/>
              <p:cNvSpPr/>
              <p:nvPr/>
            </p:nvSpPr>
            <p:spPr>
              <a:xfrm>
                <a:off x="8641800" y="3238920"/>
                <a:ext cx="87840" cy="155160"/>
              </a:xfrm>
              <a:custGeom>
                <a:avLst/>
                <a:gdLst>
                  <a:gd name="textAreaLeft" fmla="*/ 0 w 87840"/>
                  <a:gd name="textAreaRight" fmla="*/ 88200 w 8784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91" h="164">
                    <a:moveTo>
                      <a:pt x="90" y="78"/>
                    </a:moveTo>
                    <a:cubicBezTo>
                      <a:pt x="81" y="106"/>
                      <a:pt x="72" y="134"/>
                      <a:pt x="65" y="163"/>
                    </a:cubicBezTo>
                    <a:cubicBezTo>
                      <a:pt x="50" y="132"/>
                      <a:pt x="28" y="106"/>
                      <a:pt x="0" y="86"/>
                    </a:cubicBezTo>
                    <a:cubicBezTo>
                      <a:pt x="15" y="55"/>
                      <a:pt x="33" y="27"/>
                      <a:pt x="53" y="0"/>
                    </a:cubicBezTo>
                    <a:lnTo>
                      <a:pt x="53" y="0"/>
                    </a:lnTo>
                    <a:cubicBezTo>
                      <a:pt x="69" y="24"/>
                      <a:pt x="82" y="51"/>
                      <a:pt x="90" y="7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" name="Google Shape;32;p2"/>
              <p:cNvSpPr/>
              <p:nvPr/>
            </p:nvSpPr>
            <p:spPr>
              <a:xfrm>
                <a:off x="8616600" y="3322800"/>
                <a:ext cx="87840" cy="201600"/>
              </a:xfrm>
              <a:custGeom>
                <a:avLst/>
                <a:gdLst>
                  <a:gd name="textAreaLeft" fmla="*/ 0 w 87840"/>
                  <a:gd name="textAreaRight" fmla="*/ 88200 w 87840"/>
                  <a:gd name="textAreaTop" fmla="*/ 0 h 201600"/>
                  <a:gd name="textAreaBottom" fmla="*/ 201960 h 201600"/>
                </a:gdLst>
                <a:ahLst/>
                <a:cxnLst/>
                <a:rect l="textAreaLeft" t="textAreaTop" r="textAreaRight" b="textAreaBottom"/>
                <a:pathLst>
                  <a:path w="93" h="211">
                    <a:moveTo>
                      <a:pt x="27" y="0"/>
                    </a:moveTo>
                    <a:cubicBezTo>
                      <a:pt x="55" y="20"/>
                      <a:pt x="77" y="46"/>
                      <a:pt x="92" y="77"/>
                    </a:cubicBezTo>
                    <a:cubicBezTo>
                      <a:pt x="81" y="120"/>
                      <a:pt x="72" y="164"/>
                      <a:pt x="66" y="209"/>
                    </a:cubicBezTo>
                    <a:cubicBezTo>
                      <a:pt x="66" y="209"/>
                      <a:pt x="65" y="210"/>
                      <a:pt x="64" y="210"/>
                    </a:cubicBezTo>
                    <a:cubicBezTo>
                      <a:pt x="60" y="165"/>
                      <a:pt x="36" y="123"/>
                      <a:pt x="0" y="97"/>
                    </a:cubicBezTo>
                    <a:cubicBezTo>
                      <a:pt x="4" y="65"/>
                      <a:pt x="12" y="34"/>
                      <a:pt x="25" y="5"/>
                    </a:cubicBezTo>
                    <a:cubicBezTo>
                      <a:pt x="26" y="3"/>
                      <a:pt x="27" y="2"/>
                      <a:pt x="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" name="Google Shape;33;p2"/>
              <p:cNvSpPr/>
              <p:nvPr/>
            </p:nvSpPr>
            <p:spPr>
              <a:xfrm>
                <a:off x="8608320" y="3415320"/>
                <a:ext cx="71280" cy="184680"/>
              </a:xfrm>
              <a:custGeom>
                <a:avLst/>
                <a:gdLst>
                  <a:gd name="textAreaLeft" fmla="*/ 0 w 71280"/>
                  <a:gd name="textAreaRight" fmla="*/ 71640 w 71280"/>
                  <a:gd name="textAreaTop" fmla="*/ 0 h 184680"/>
                  <a:gd name="textAreaBottom" fmla="*/ 185040 h 184680"/>
                </a:gdLst>
                <a:ahLst/>
                <a:cxnLst/>
                <a:rect l="textAreaLeft" t="textAreaTop" r="textAreaRight" b="textAreaBottom"/>
                <a:pathLst>
                  <a:path w="76" h="194">
                    <a:moveTo>
                      <a:pt x="73" y="113"/>
                    </a:moveTo>
                    <a:cubicBezTo>
                      <a:pt x="74" y="113"/>
                      <a:pt x="75" y="112"/>
                      <a:pt x="75" y="112"/>
                    </a:cubicBezTo>
                    <a:cubicBezTo>
                      <a:pt x="72" y="138"/>
                      <a:pt x="69" y="164"/>
                      <a:pt x="68" y="190"/>
                    </a:cubicBezTo>
                    <a:lnTo>
                      <a:pt x="61" y="193"/>
                    </a:lnTo>
                    <a:cubicBezTo>
                      <a:pt x="15" y="142"/>
                      <a:pt x="0" y="70"/>
                      <a:pt x="9" y="0"/>
                    </a:cubicBezTo>
                    <a:cubicBezTo>
                      <a:pt x="45" y="26"/>
                      <a:pt x="69" y="68"/>
                      <a:pt x="73" y="11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" name="Google Shape;34;p2"/>
              <p:cNvSpPr/>
              <p:nvPr/>
            </p:nvSpPr>
            <p:spPr>
              <a:xfrm>
                <a:off x="8700840" y="3293280"/>
                <a:ext cx="159480" cy="10908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69" h="116">
                    <a:moveTo>
                      <a:pt x="164" y="2"/>
                    </a:moveTo>
                    <a:cubicBezTo>
                      <a:pt x="168" y="34"/>
                      <a:pt x="168" y="67"/>
                      <a:pt x="163" y="99"/>
                    </a:cubicBezTo>
                    <a:lnTo>
                      <a:pt x="159" y="98"/>
                    </a:lnTo>
                    <a:cubicBezTo>
                      <a:pt x="108" y="83"/>
                      <a:pt x="51" y="90"/>
                      <a:pt x="4" y="115"/>
                    </a:cubicBezTo>
                    <a:cubicBezTo>
                      <a:pt x="3" y="112"/>
                      <a:pt x="2" y="109"/>
                      <a:pt x="0" y="106"/>
                    </a:cubicBezTo>
                    <a:cubicBezTo>
                      <a:pt x="7" y="77"/>
                      <a:pt x="16" y="49"/>
                      <a:pt x="25" y="22"/>
                    </a:cubicBezTo>
                    <a:cubicBezTo>
                      <a:pt x="25" y="22"/>
                      <a:pt x="25" y="23"/>
                      <a:pt x="26" y="24"/>
                    </a:cubicBezTo>
                    <a:cubicBezTo>
                      <a:pt x="66" y="7"/>
                      <a:pt x="110" y="0"/>
                      <a:pt x="154" y="3"/>
                    </a:cubicBezTo>
                    <a:lnTo>
                      <a:pt x="164" y="2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" name="Google Shape;35;p2"/>
              <p:cNvSpPr/>
              <p:nvPr/>
            </p:nvSpPr>
            <p:spPr>
              <a:xfrm>
                <a:off x="8726040" y="3205080"/>
                <a:ext cx="134280" cy="113040"/>
              </a:xfrm>
              <a:custGeom>
                <a:avLst/>
                <a:gdLst>
                  <a:gd name="textAreaLeft" fmla="*/ 0 w 134280"/>
                  <a:gd name="textAreaRight" fmla="*/ 134640 w 13428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140" h="120">
                    <a:moveTo>
                      <a:pt x="139" y="97"/>
                    </a:moveTo>
                    <a:lnTo>
                      <a:pt x="129" y="98"/>
                    </a:lnTo>
                    <a:cubicBezTo>
                      <a:pt x="85" y="95"/>
                      <a:pt x="41" y="102"/>
                      <a:pt x="1" y="119"/>
                    </a:cubicBezTo>
                    <a:cubicBezTo>
                      <a:pt x="0" y="118"/>
                      <a:pt x="0" y="117"/>
                      <a:pt x="0" y="117"/>
                    </a:cubicBezTo>
                    <a:cubicBezTo>
                      <a:pt x="9" y="89"/>
                      <a:pt x="19" y="62"/>
                      <a:pt x="31" y="35"/>
                    </a:cubicBezTo>
                    <a:lnTo>
                      <a:pt x="31" y="36"/>
                    </a:lnTo>
                    <a:cubicBezTo>
                      <a:pt x="51" y="16"/>
                      <a:pt x="80" y="3"/>
                      <a:pt x="109" y="1"/>
                    </a:cubicBezTo>
                    <a:lnTo>
                      <a:pt x="114" y="0"/>
                    </a:lnTo>
                    <a:cubicBezTo>
                      <a:pt x="118" y="14"/>
                      <a:pt x="123" y="28"/>
                      <a:pt x="127" y="42"/>
                    </a:cubicBezTo>
                    <a:cubicBezTo>
                      <a:pt x="133" y="60"/>
                      <a:pt x="136" y="78"/>
                      <a:pt x="139" y="9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" name="Google Shape;36;p2"/>
              <p:cNvSpPr/>
              <p:nvPr/>
            </p:nvSpPr>
            <p:spPr>
              <a:xfrm>
                <a:off x="8679960" y="3373200"/>
                <a:ext cx="180360" cy="14688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90" h="156">
                    <a:moveTo>
                      <a:pt x="185" y="15"/>
                    </a:moveTo>
                    <a:lnTo>
                      <a:pt x="189" y="16"/>
                    </a:lnTo>
                    <a:cubicBezTo>
                      <a:pt x="185" y="42"/>
                      <a:pt x="177" y="68"/>
                      <a:pt x="166" y="92"/>
                    </a:cubicBezTo>
                    <a:cubicBezTo>
                      <a:pt x="161" y="103"/>
                      <a:pt x="156" y="113"/>
                      <a:pt x="149" y="123"/>
                    </a:cubicBezTo>
                    <a:lnTo>
                      <a:pt x="147" y="121"/>
                    </a:lnTo>
                    <a:cubicBezTo>
                      <a:pt x="97" y="112"/>
                      <a:pt x="43" y="125"/>
                      <a:pt x="0" y="155"/>
                    </a:cubicBezTo>
                    <a:cubicBezTo>
                      <a:pt x="6" y="110"/>
                      <a:pt x="15" y="66"/>
                      <a:pt x="26" y="23"/>
                    </a:cubicBezTo>
                    <a:cubicBezTo>
                      <a:pt x="28" y="26"/>
                      <a:pt x="29" y="29"/>
                      <a:pt x="30" y="32"/>
                    </a:cubicBezTo>
                    <a:cubicBezTo>
                      <a:pt x="77" y="7"/>
                      <a:pt x="134" y="0"/>
                      <a:pt x="185" y="1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" name="Google Shape;37;p2"/>
              <p:cNvSpPr/>
              <p:nvPr/>
            </p:nvSpPr>
            <p:spPr>
              <a:xfrm>
                <a:off x="8755560" y="3108240"/>
                <a:ext cx="79560" cy="1299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84" h="137">
                    <a:moveTo>
                      <a:pt x="83" y="100"/>
                    </a:moveTo>
                    <a:lnTo>
                      <a:pt x="78" y="101"/>
                    </a:lnTo>
                    <a:cubicBezTo>
                      <a:pt x="49" y="103"/>
                      <a:pt x="20" y="116"/>
                      <a:pt x="0" y="136"/>
                    </a:cubicBezTo>
                    <a:lnTo>
                      <a:pt x="0" y="135"/>
                    </a:lnTo>
                    <a:cubicBezTo>
                      <a:pt x="18" y="89"/>
                      <a:pt x="41" y="44"/>
                      <a:pt x="66" y="0"/>
                    </a:cubicBezTo>
                    <a:lnTo>
                      <a:pt x="66" y="1"/>
                    </a:lnTo>
                    <a:cubicBezTo>
                      <a:pt x="62" y="34"/>
                      <a:pt x="72" y="67"/>
                      <a:pt x="83" y="10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" name="Google Shape;38;p2"/>
              <p:cNvSpPr/>
              <p:nvPr/>
            </p:nvSpPr>
            <p:spPr>
              <a:xfrm>
                <a:off x="8671320" y="3478680"/>
                <a:ext cx="151200" cy="117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57" h="122">
                    <a:moveTo>
                      <a:pt x="154" y="9"/>
                    </a:moveTo>
                    <a:lnTo>
                      <a:pt x="156" y="11"/>
                    </a:lnTo>
                    <a:cubicBezTo>
                      <a:pt x="121" y="67"/>
                      <a:pt x="65" y="110"/>
                      <a:pt x="0" y="121"/>
                    </a:cubicBezTo>
                    <a:cubicBezTo>
                      <a:pt x="1" y="95"/>
                      <a:pt x="4" y="69"/>
                      <a:pt x="7" y="43"/>
                    </a:cubicBezTo>
                    <a:cubicBezTo>
                      <a:pt x="50" y="13"/>
                      <a:pt x="104" y="0"/>
                      <a:pt x="154" y="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" name="Google Shape;39;p2"/>
              <p:cNvSpPr/>
              <p:nvPr/>
            </p:nvSpPr>
            <p:spPr>
              <a:xfrm>
                <a:off x="8595720" y="3099960"/>
                <a:ext cx="272880" cy="508680"/>
              </a:xfrm>
              <a:custGeom>
                <a:avLst/>
                <a:gdLst>
                  <a:gd name="textAreaLeft" fmla="*/ 0 w 272880"/>
                  <a:gd name="textAreaRight" fmla="*/ 273240 w 272880"/>
                  <a:gd name="textAreaTop" fmla="*/ 0 h 508680"/>
                  <a:gd name="textAreaBottom" fmla="*/ 509040 h 508680"/>
                </a:gdLst>
                <a:ahLst/>
                <a:cxnLst/>
                <a:rect l="textAreaLeft" t="textAreaTop" r="textAreaRight" b="textAreaBottom"/>
                <a:pathLst>
                  <a:path w="288" h="532">
                    <a:moveTo>
                      <a:pt x="75" y="521"/>
                    </a:moveTo>
                    <a:cubicBezTo>
                      <a:pt x="13" y="446"/>
                      <a:pt x="10" y="342"/>
                      <a:pt x="45" y="254"/>
                    </a:cubicBezTo>
                    <a:cubicBezTo>
                      <a:pt x="83" y="155"/>
                      <a:pt x="163" y="80"/>
                      <a:pt x="239" y="10"/>
                    </a:cubicBezTo>
                    <a:cubicBezTo>
                      <a:pt x="236" y="9"/>
                      <a:pt x="233" y="7"/>
                      <a:pt x="230" y="6"/>
                    </a:cubicBezTo>
                    <a:cubicBezTo>
                      <a:pt x="223" y="60"/>
                      <a:pt x="247" y="109"/>
                      <a:pt x="261" y="159"/>
                    </a:cubicBezTo>
                    <a:cubicBezTo>
                      <a:pt x="275" y="211"/>
                      <a:pt x="278" y="267"/>
                      <a:pt x="267" y="320"/>
                    </a:cubicBezTo>
                    <a:cubicBezTo>
                      <a:pt x="246" y="416"/>
                      <a:pt x="175" y="497"/>
                      <a:pt x="77" y="516"/>
                    </a:cubicBezTo>
                    <a:cubicBezTo>
                      <a:pt x="79" y="518"/>
                      <a:pt x="81" y="519"/>
                      <a:pt x="84" y="521"/>
                    </a:cubicBezTo>
                    <a:cubicBezTo>
                      <a:pt x="94" y="342"/>
                      <a:pt x="148" y="167"/>
                      <a:pt x="237" y="12"/>
                    </a:cubicBezTo>
                    <a:cubicBezTo>
                      <a:pt x="240" y="8"/>
                      <a:pt x="233" y="4"/>
                      <a:pt x="231" y="9"/>
                    </a:cubicBezTo>
                    <a:cubicBezTo>
                      <a:pt x="141" y="165"/>
                      <a:pt x="87" y="341"/>
                      <a:pt x="73" y="521"/>
                    </a:cubicBezTo>
                    <a:cubicBezTo>
                      <a:pt x="73" y="524"/>
                      <a:pt x="77" y="526"/>
                      <a:pt x="80" y="526"/>
                    </a:cubicBezTo>
                    <a:cubicBezTo>
                      <a:pt x="175" y="509"/>
                      <a:pt x="247" y="430"/>
                      <a:pt x="273" y="339"/>
                    </a:cubicBezTo>
                    <a:cubicBezTo>
                      <a:pt x="287" y="287"/>
                      <a:pt x="287" y="232"/>
                      <a:pt x="276" y="179"/>
                    </a:cubicBezTo>
                    <a:cubicBezTo>
                      <a:pt x="264" y="121"/>
                      <a:pt x="232" y="66"/>
                      <a:pt x="240" y="6"/>
                    </a:cubicBezTo>
                    <a:cubicBezTo>
                      <a:pt x="241" y="1"/>
                      <a:pt x="234" y="0"/>
                      <a:pt x="231" y="3"/>
                    </a:cubicBezTo>
                    <a:cubicBezTo>
                      <a:pt x="152" y="76"/>
                      <a:pt x="69" y="156"/>
                      <a:pt x="31" y="260"/>
                    </a:cubicBezTo>
                    <a:cubicBezTo>
                      <a:pt x="0" y="347"/>
                      <a:pt x="3" y="457"/>
                      <a:pt x="70" y="527"/>
                    </a:cubicBezTo>
                    <a:cubicBezTo>
                      <a:pt x="73" y="531"/>
                      <a:pt x="79" y="525"/>
                      <a:pt x="75" y="5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" name="Google Shape;40;p2"/>
              <p:cNvSpPr/>
              <p:nvPr/>
            </p:nvSpPr>
            <p:spPr>
              <a:xfrm>
                <a:off x="8738640" y="3184200"/>
                <a:ext cx="96480" cy="6264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62640"/>
                  <a:gd name="textAreaBottom" fmla="*/ 63000 h 62640"/>
                </a:gdLst>
                <a:ahLst/>
                <a:cxnLst/>
                <a:rect l="textAreaLeft" t="textAreaTop" r="textAreaRight" b="textAreaBottom"/>
                <a:pathLst>
                  <a:path w="102" h="64">
                    <a:moveTo>
                      <a:pt x="1" y="2"/>
                    </a:moveTo>
                    <a:cubicBezTo>
                      <a:pt x="4" y="11"/>
                      <a:pt x="9" y="20"/>
                      <a:pt x="11" y="29"/>
                    </a:cubicBezTo>
                    <a:cubicBezTo>
                      <a:pt x="14" y="39"/>
                      <a:pt x="15" y="48"/>
                      <a:pt x="15" y="58"/>
                    </a:cubicBezTo>
                    <a:cubicBezTo>
                      <a:pt x="15" y="61"/>
                      <a:pt x="19" y="63"/>
                      <a:pt x="21" y="61"/>
                    </a:cubicBezTo>
                    <a:cubicBezTo>
                      <a:pt x="32" y="51"/>
                      <a:pt x="43" y="43"/>
                      <a:pt x="56" y="37"/>
                    </a:cubicBezTo>
                    <a:cubicBezTo>
                      <a:pt x="70" y="31"/>
                      <a:pt x="84" y="28"/>
                      <a:pt x="98" y="26"/>
                    </a:cubicBezTo>
                    <a:cubicBezTo>
                      <a:pt x="101" y="25"/>
                      <a:pt x="100" y="21"/>
                      <a:pt x="97" y="21"/>
                    </a:cubicBezTo>
                    <a:cubicBezTo>
                      <a:pt x="67" y="20"/>
                      <a:pt x="37" y="35"/>
                      <a:pt x="16" y="56"/>
                    </a:cubicBezTo>
                    <a:cubicBezTo>
                      <a:pt x="18" y="57"/>
                      <a:pt x="20" y="57"/>
                      <a:pt x="22" y="58"/>
                    </a:cubicBezTo>
                    <a:cubicBezTo>
                      <a:pt x="22" y="48"/>
                      <a:pt x="21" y="37"/>
                      <a:pt x="18" y="27"/>
                    </a:cubicBezTo>
                    <a:cubicBezTo>
                      <a:pt x="15" y="18"/>
                      <a:pt x="10" y="8"/>
                      <a:pt x="3" y="1"/>
                    </a:cubicBezTo>
                    <a:cubicBezTo>
                      <a:pt x="2" y="0"/>
                      <a:pt x="0" y="1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320" bIns="313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" name="Google Shape;41;p2"/>
              <p:cNvSpPr/>
              <p:nvPr/>
            </p:nvSpPr>
            <p:spPr>
              <a:xfrm>
                <a:off x="8688240" y="3238920"/>
                <a:ext cx="167760" cy="8388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175" h="90">
                    <a:moveTo>
                      <a:pt x="2" y="4"/>
                    </a:moveTo>
                    <a:cubicBezTo>
                      <a:pt x="16" y="30"/>
                      <a:pt x="29" y="56"/>
                      <a:pt x="37" y="85"/>
                    </a:cubicBezTo>
                    <a:cubicBezTo>
                      <a:pt x="37" y="87"/>
                      <a:pt x="40" y="89"/>
                      <a:pt x="42" y="88"/>
                    </a:cubicBezTo>
                    <a:cubicBezTo>
                      <a:pt x="62" y="80"/>
                      <a:pt x="82" y="74"/>
                      <a:pt x="103" y="70"/>
                    </a:cubicBezTo>
                    <a:cubicBezTo>
                      <a:pt x="125" y="67"/>
                      <a:pt x="147" y="67"/>
                      <a:pt x="169" y="67"/>
                    </a:cubicBezTo>
                    <a:cubicBezTo>
                      <a:pt x="173" y="67"/>
                      <a:pt x="174" y="60"/>
                      <a:pt x="170" y="59"/>
                    </a:cubicBezTo>
                    <a:cubicBezTo>
                      <a:pt x="149" y="56"/>
                      <a:pt x="126" y="58"/>
                      <a:pt x="105" y="62"/>
                    </a:cubicBezTo>
                    <a:cubicBezTo>
                      <a:pt x="83" y="65"/>
                      <a:pt x="61" y="72"/>
                      <a:pt x="40" y="80"/>
                    </a:cubicBezTo>
                    <a:cubicBezTo>
                      <a:pt x="41" y="81"/>
                      <a:pt x="43" y="82"/>
                      <a:pt x="44" y="83"/>
                    </a:cubicBezTo>
                    <a:cubicBezTo>
                      <a:pt x="36" y="55"/>
                      <a:pt x="24" y="26"/>
                      <a:pt x="5" y="2"/>
                    </a:cubicBezTo>
                    <a:cubicBezTo>
                      <a:pt x="4" y="0"/>
                      <a:pt x="0" y="2"/>
                      <a:pt x="2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" name="Google Shape;42;p2"/>
              <p:cNvSpPr/>
              <p:nvPr/>
            </p:nvSpPr>
            <p:spPr>
              <a:xfrm>
                <a:off x="8637840" y="3318840"/>
                <a:ext cx="222480" cy="92160"/>
              </a:xfrm>
              <a:custGeom>
                <a:avLst/>
                <a:gdLst>
                  <a:gd name="textAreaLeft" fmla="*/ 0 w 222480"/>
                  <a:gd name="textAreaRight" fmla="*/ 222840 w 22248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234" h="96">
                    <a:moveTo>
                      <a:pt x="2" y="5"/>
                    </a:moveTo>
                    <a:cubicBezTo>
                      <a:pt x="31" y="30"/>
                      <a:pt x="55" y="57"/>
                      <a:pt x="70" y="92"/>
                    </a:cubicBezTo>
                    <a:cubicBezTo>
                      <a:pt x="71" y="94"/>
                      <a:pt x="74" y="95"/>
                      <a:pt x="76" y="94"/>
                    </a:cubicBezTo>
                    <a:cubicBezTo>
                      <a:pt x="99" y="81"/>
                      <a:pt x="125" y="73"/>
                      <a:pt x="150" y="71"/>
                    </a:cubicBezTo>
                    <a:cubicBezTo>
                      <a:pt x="177" y="68"/>
                      <a:pt x="201" y="73"/>
                      <a:pt x="227" y="77"/>
                    </a:cubicBezTo>
                    <a:cubicBezTo>
                      <a:pt x="232" y="78"/>
                      <a:pt x="233" y="71"/>
                      <a:pt x="229" y="70"/>
                    </a:cubicBezTo>
                    <a:cubicBezTo>
                      <a:pt x="204" y="60"/>
                      <a:pt x="173" y="59"/>
                      <a:pt x="147" y="62"/>
                    </a:cubicBezTo>
                    <a:cubicBezTo>
                      <a:pt x="121" y="66"/>
                      <a:pt x="95" y="74"/>
                      <a:pt x="71" y="86"/>
                    </a:cubicBezTo>
                    <a:cubicBezTo>
                      <a:pt x="73" y="87"/>
                      <a:pt x="75" y="87"/>
                      <a:pt x="77" y="88"/>
                    </a:cubicBezTo>
                    <a:cubicBezTo>
                      <a:pt x="62" y="54"/>
                      <a:pt x="37" y="21"/>
                      <a:pt x="5" y="1"/>
                    </a:cubicBezTo>
                    <a:cubicBezTo>
                      <a:pt x="2" y="0"/>
                      <a:pt x="0" y="3"/>
                      <a:pt x="2" y="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" name="Google Shape;43;p2"/>
              <p:cNvSpPr/>
              <p:nvPr/>
            </p:nvSpPr>
            <p:spPr>
              <a:xfrm>
                <a:off x="8608320" y="3407040"/>
                <a:ext cx="218520" cy="121680"/>
              </a:xfrm>
              <a:custGeom>
                <a:avLst/>
                <a:gdLst>
                  <a:gd name="textAreaLeft" fmla="*/ 0 w 218520"/>
                  <a:gd name="textAreaRight" fmla="*/ 218880 w 21852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229" h="127">
                    <a:moveTo>
                      <a:pt x="2" y="5"/>
                    </a:moveTo>
                    <a:cubicBezTo>
                      <a:pt x="19" y="20"/>
                      <a:pt x="35" y="34"/>
                      <a:pt x="47" y="54"/>
                    </a:cubicBezTo>
                    <a:cubicBezTo>
                      <a:pt x="59" y="74"/>
                      <a:pt x="67" y="97"/>
                      <a:pt x="69" y="120"/>
                    </a:cubicBezTo>
                    <a:cubicBezTo>
                      <a:pt x="69" y="123"/>
                      <a:pt x="73" y="126"/>
                      <a:pt x="76" y="124"/>
                    </a:cubicBezTo>
                    <a:cubicBezTo>
                      <a:pt x="97" y="109"/>
                      <a:pt x="121" y="98"/>
                      <a:pt x="146" y="92"/>
                    </a:cubicBezTo>
                    <a:cubicBezTo>
                      <a:pt x="172" y="86"/>
                      <a:pt x="196" y="88"/>
                      <a:pt x="222" y="90"/>
                    </a:cubicBezTo>
                    <a:cubicBezTo>
                      <a:pt x="227" y="90"/>
                      <a:pt x="228" y="83"/>
                      <a:pt x="223" y="81"/>
                    </a:cubicBezTo>
                    <a:cubicBezTo>
                      <a:pt x="198" y="75"/>
                      <a:pt x="170" y="77"/>
                      <a:pt x="145" y="83"/>
                    </a:cubicBezTo>
                    <a:cubicBezTo>
                      <a:pt x="119" y="89"/>
                      <a:pt x="94" y="100"/>
                      <a:pt x="71" y="116"/>
                    </a:cubicBezTo>
                    <a:cubicBezTo>
                      <a:pt x="73" y="118"/>
                      <a:pt x="76" y="119"/>
                      <a:pt x="78" y="120"/>
                    </a:cubicBezTo>
                    <a:cubicBezTo>
                      <a:pt x="73" y="75"/>
                      <a:pt x="48" y="22"/>
                      <a:pt x="5" y="1"/>
                    </a:cubicBezTo>
                    <a:cubicBezTo>
                      <a:pt x="3" y="0"/>
                      <a:pt x="0" y="3"/>
                      <a:pt x="2" y="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36" name="Google Shape;44;p2"/>
            <p:cNvGrpSpPr/>
            <p:nvPr/>
          </p:nvGrpSpPr>
          <p:grpSpPr>
            <a:xfrm>
              <a:off x="283680" y="2398320"/>
              <a:ext cx="621000" cy="948600"/>
              <a:chOff x="283680" y="2398320"/>
              <a:chExt cx="621000" cy="948600"/>
            </a:xfrm>
          </p:grpSpPr>
          <p:sp>
            <p:nvSpPr>
              <p:cNvPr id="37" name="Google Shape;45;p2"/>
              <p:cNvSpPr/>
              <p:nvPr/>
            </p:nvSpPr>
            <p:spPr>
              <a:xfrm>
                <a:off x="626400" y="2649960"/>
                <a:ext cx="275400" cy="208800"/>
              </a:xfrm>
              <a:custGeom>
                <a:avLst/>
                <a:gdLst>
                  <a:gd name="textAreaLeft" fmla="*/ 0 w 275400"/>
                  <a:gd name="textAreaRight" fmla="*/ 275760 w 27540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401" h="305">
                    <a:moveTo>
                      <a:pt x="395" y="60"/>
                    </a:moveTo>
                    <a:cubicBezTo>
                      <a:pt x="400" y="101"/>
                      <a:pt x="355" y="134"/>
                      <a:pt x="358" y="174"/>
                    </a:cubicBezTo>
                    <a:cubicBezTo>
                      <a:pt x="359" y="196"/>
                      <a:pt x="374" y="215"/>
                      <a:pt x="376" y="237"/>
                    </a:cubicBezTo>
                    <a:cubicBezTo>
                      <a:pt x="379" y="256"/>
                      <a:pt x="370" y="276"/>
                      <a:pt x="355" y="289"/>
                    </a:cubicBezTo>
                    <a:cubicBezTo>
                      <a:pt x="341" y="300"/>
                      <a:pt x="320" y="304"/>
                      <a:pt x="302" y="299"/>
                    </a:cubicBezTo>
                    <a:cubicBezTo>
                      <a:pt x="302" y="291"/>
                      <a:pt x="299" y="283"/>
                      <a:pt x="292" y="277"/>
                    </a:cubicBezTo>
                    <a:cubicBezTo>
                      <a:pt x="281" y="268"/>
                      <a:pt x="262" y="266"/>
                      <a:pt x="258" y="252"/>
                    </a:cubicBezTo>
                    <a:cubicBezTo>
                      <a:pt x="253" y="238"/>
                      <a:pt x="267" y="226"/>
                      <a:pt x="272" y="212"/>
                    </a:cubicBezTo>
                    <a:cubicBezTo>
                      <a:pt x="278" y="193"/>
                      <a:pt x="266" y="171"/>
                      <a:pt x="248" y="161"/>
                    </a:cubicBezTo>
                    <a:cubicBezTo>
                      <a:pt x="231" y="151"/>
                      <a:pt x="209" y="149"/>
                      <a:pt x="189" y="149"/>
                    </a:cubicBezTo>
                    <a:cubicBezTo>
                      <a:pt x="125" y="149"/>
                      <a:pt x="61" y="159"/>
                      <a:pt x="0" y="178"/>
                    </a:cubicBezTo>
                    <a:cubicBezTo>
                      <a:pt x="57" y="159"/>
                      <a:pt x="112" y="133"/>
                      <a:pt x="164" y="103"/>
                    </a:cubicBezTo>
                    <a:cubicBezTo>
                      <a:pt x="190" y="88"/>
                      <a:pt x="217" y="70"/>
                      <a:pt x="230" y="43"/>
                    </a:cubicBezTo>
                    <a:cubicBezTo>
                      <a:pt x="235" y="33"/>
                      <a:pt x="237" y="23"/>
                      <a:pt x="237" y="12"/>
                    </a:cubicBezTo>
                    <a:lnTo>
                      <a:pt x="238" y="12"/>
                    </a:lnTo>
                    <a:cubicBezTo>
                      <a:pt x="269" y="8"/>
                      <a:pt x="299" y="0"/>
                      <a:pt x="330" y="4"/>
                    </a:cubicBezTo>
                    <a:cubicBezTo>
                      <a:pt x="331" y="4"/>
                      <a:pt x="333" y="5"/>
                      <a:pt x="334" y="5"/>
                    </a:cubicBezTo>
                    <a:cubicBezTo>
                      <a:pt x="363" y="10"/>
                      <a:pt x="392" y="31"/>
                      <a:pt x="395" y="6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" name="Google Shape;46;p2"/>
              <p:cNvSpPr/>
              <p:nvPr/>
            </p:nvSpPr>
            <p:spPr>
              <a:xfrm>
                <a:off x="662760" y="2450160"/>
                <a:ext cx="205560" cy="208800"/>
              </a:xfrm>
              <a:custGeom>
                <a:avLst/>
                <a:gdLst>
                  <a:gd name="textAreaLeft" fmla="*/ 0 w 205560"/>
                  <a:gd name="textAreaRight" fmla="*/ 205920 w 20556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9" h="304">
                    <a:moveTo>
                      <a:pt x="279" y="193"/>
                    </a:moveTo>
                    <a:cubicBezTo>
                      <a:pt x="295" y="223"/>
                      <a:pt x="298" y="261"/>
                      <a:pt x="281" y="291"/>
                    </a:cubicBezTo>
                    <a:lnTo>
                      <a:pt x="280" y="296"/>
                    </a:lnTo>
                    <a:cubicBezTo>
                      <a:pt x="279" y="296"/>
                      <a:pt x="277" y="295"/>
                      <a:pt x="276" y="295"/>
                    </a:cubicBezTo>
                    <a:cubicBezTo>
                      <a:pt x="245" y="291"/>
                      <a:pt x="215" y="299"/>
                      <a:pt x="184" y="303"/>
                    </a:cubicBezTo>
                    <a:lnTo>
                      <a:pt x="183" y="303"/>
                    </a:lnTo>
                    <a:cubicBezTo>
                      <a:pt x="184" y="283"/>
                      <a:pt x="176" y="263"/>
                      <a:pt x="158" y="254"/>
                    </a:cubicBezTo>
                    <a:cubicBezTo>
                      <a:pt x="143" y="245"/>
                      <a:pt x="124" y="247"/>
                      <a:pt x="106" y="245"/>
                    </a:cubicBezTo>
                    <a:cubicBezTo>
                      <a:pt x="88" y="244"/>
                      <a:pt x="69" y="237"/>
                      <a:pt x="62" y="220"/>
                    </a:cubicBezTo>
                    <a:cubicBezTo>
                      <a:pt x="58" y="208"/>
                      <a:pt x="62" y="195"/>
                      <a:pt x="60" y="183"/>
                    </a:cubicBezTo>
                    <a:cubicBezTo>
                      <a:pt x="55" y="158"/>
                      <a:pt x="26" y="144"/>
                      <a:pt x="0" y="148"/>
                    </a:cubicBezTo>
                    <a:cubicBezTo>
                      <a:pt x="7" y="119"/>
                      <a:pt x="10" y="88"/>
                      <a:pt x="8" y="58"/>
                    </a:cubicBezTo>
                    <a:lnTo>
                      <a:pt x="10" y="58"/>
                    </a:lnTo>
                    <a:cubicBezTo>
                      <a:pt x="21" y="34"/>
                      <a:pt x="41" y="14"/>
                      <a:pt x="65" y="7"/>
                    </a:cubicBezTo>
                    <a:cubicBezTo>
                      <a:pt x="90" y="0"/>
                      <a:pt x="120" y="8"/>
                      <a:pt x="134" y="29"/>
                    </a:cubicBezTo>
                    <a:cubicBezTo>
                      <a:pt x="149" y="51"/>
                      <a:pt x="146" y="82"/>
                      <a:pt x="163" y="102"/>
                    </a:cubicBezTo>
                    <a:cubicBezTo>
                      <a:pt x="173" y="114"/>
                      <a:pt x="189" y="120"/>
                      <a:pt x="204" y="127"/>
                    </a:cubicBezTo>
                    <a:cubicBezTo>
                      <a:pt x="235" y="141"/>
                      <a:pt x="263" y="163"/>
                      <a:pt x="279" y="19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" name="Google Shape;47;p2"/>
              <p:cNvSpPr/>
              <p:nvPr/>
            </p:nvSpPr>
            <p:spPr>
              <a:xfrm>
                <a:off x="562680" y="2752920"/>
                <a:ext cx="269280" cy="142200"/>
              </a:xfrm>
              <a:custGeom>
                <a:avLst/>
                <a:gdLst>
                  <a:gd name="textAreaLeft" fmla="*/ 0 w 269280"/>
                  <a:gd name="textAreaRight" fmla="*/ 269640 w 2692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394" h="206">
                    <a:moveTo>
                      <a:pt x="392" y="150"/>
                    </a:moveTo>
                    <a:cubicBezTo>
                      <a:pt x="393" y="166"/>
                      <a:pt x="383" y="185"/>
                      <a:pt x="368" y="193"/>
                    </a:cubicBezTo>
                    <a:cubicBezTo>
                      <a:pt x="345" y="205"/>
                      <a:pt x="317" y="201"/>
                      <a:pt x="292" y="196"/>
                    </a:cubicBezTo>
                    <a:cubicBezTo>
                      <a:pt x="211" y="179"/>
                      <a:pt x="131" y="152"/>
                      <a:pt x="64" y="104"/>
                    </a:cubicBezTo>
                    <a:lnTo>
                      <a:pt x="56" y="99"/>
                    </a:lnTo>
                    <a:cubicBezTo>
                      <a:pt x="58" y="99"/>
                      <a:pt x="59" y="99"/>
                      <a:pt x="60" y="99"/>
                    </a:cubicBezTo>
                    <a:cubicBezTo>
                      <a:pt x="63" y="99"/>
                      <a:pt x="65" y="99"/>
                      <a:pt x="67" y="97"/>
                    </a:cubicBezTo>
                    <a:cubicBezTo>
                      <a:pt x="73" y="93"/>
                      <a:pt x="67" y="84"/>
                      <a:pt x="61" y="80"/>
                    </a:cubicBezTo>
                    <a:cubicBezTo>
                      <a:pt x="43" y="67"/>
                      <a:pt x="22" y="58"/>
                      <a:pt x="0" y="54"/>
                    </a:cubicBezTo>
                    <a:cubicBezTo>
                      <a:pt x="20" y="57"/>
                      <a:pt x="40" y="55"/>
                      <a:pt x="59" y="49"/>
                    </a:cubicBezTo>
                    <a:cubicBezTo>
                      <a:pt x="66" y="47"/>
                      <a:pt x="75" y="42"/>
                      <a:pt x="74" y="34"/>
                    </a:cubicBezTo>
                    <a:lnTo>
                      <a:pt x="77" y="34"/>
                    </a:lnTo>
                    <a:cubicBezTo>
                      <a:pt x="81" y="32"/>
                      <a:pt x="85" y="31"/>
                      <a:pt x="90" y="29"/>
                    </a:cubicBezTo>
                    <a:cubicBezTo>
                      <a:pt x="151" y="10"/>
                      <a:pt x="215" y="0"/>
                      <a:pt x="279" y="0"/>
                    </a:cubicBezTo>
                    <a:cubicBezTo>
                      <a:pt x="299" y="0"/>
                      <a:pt x="321" y="2"/>
                      <a:pt x="338" y="12"/>
                    </a:cubicBezTo>
                    <a:cubicBezTo>
                      <a:pt x="356" y="22"/>
                      <a:pt x="368" y="44"/>
                      <a:pt x="362" y="63"/>
                    </a:cubicBezTo>
                    <a:cubicBezTo>
                      <a:pt x="357" y="77"/>
                      <a:pt x="343" y="89"/>
                      <a:pt x="348" y="103"/>
                    </a:cubicBezTo>
                    <a:cubicBezTo>
                      <a:pt x="352" y="117"/>
                      <a:pt x="371" y="119"/>
                      <a:pt x="382" y="128"/>
                    </a:cubicBezTo>
                    <a:cubicBezTo>
                      <a:pt x="389" y="134"/>
                      <a:pt x="392" y="142"/>
                      <a:pt x="392" y="1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" name="Google Shape;48;p2"/>
              <p:cNvSpPr/>
              <p:nvPr/>
            </p:nvSpPr>
            <p:spPr>
              <a:xfrm>
                <a:off x="550440" y="254700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161" y="4"/>
                    </a:moveTo>
                    <a:cubicBezTo>
                      <a:pt x="187" y="0"/>
                      <a:pt x="216" y="14"/>
                      <a:pt x="221" y="39"/>
                    </a:cubicBezTo>
                    <a:cubicBezTo>
                      <a:pt x="223" y="51"/>
                      <a:pt x="219" y="64"/>
                      <a:pt x="223" y="76"/>
                    </a:cubicBezTo>
                    <a:cubicBezTo>
                      <a:pt x="230" y="93"/>
                      <a:pt x="249" y="100"/>
                      <a:pt x="267" y="101"/>
                    </a:cubicBezTo>
                    <a:cubicBezTo>
                      <a:pt x="285" y="103"/>
                      <a:pt x="304" y="101"/>
                      <a:pt x="319" y="110"/>
                    </a:cubicBezTo>
                    <a:cubicBezTo>
                      <a:pt x="337" y="119"/>
                      <a:pt x="345" y="139"/>
                      <a:pt x="344" y="159"/>
                    </a:cubicBezTo>
                    <a:cubicBezTo>
                      <a:pt x="344" y="170"/>
                      <a:pt x="342" y="180"/>
                      <a:pt x="337" y="190"/>
                    </a:cubicBezTo>
                    <a:cubicBezTo>
                      <a:pt x="324" y="217"/>
                      <a:pt x="297" y="235"/>
                      <a:pt x="271" y="250"/>
                    </a:cubicBezTo>
                    <a:cubicBezTo>
                      <a:pt x="219" y="280"/>
                      <a:pt x="164" y="306"/>
                      <a:pt x="107" y="325"/>
                    </a:cubicBezTo>
                    <a:cubicBezTo>
                      <a:pt x="102" y="327"/>
                      <a:pt x="98" y="328"/>
                      <a:pt x="94" y="330"/>
                    </a:cubicBezTo>
                    <a:lnTo>
                      <a:pt x="91" y="330"/>
                    </a:lnTo>
                    <a:lnTo>
                      <a:pt x="91" y="330"/>
                    </a:lnTo>
                    <a:cubicBezTo>
                      <a:pt x="89" y="323"/>
                      <a:pt x="81" y="320"/>
                      <a:pt x="75" y="319"/>
                    </a:cubicBezTo>
                    <a:cubicBezTo>
                      <a:pt x="59" y="317"/>
                      <a:pt x="43" y="318"/>
                      <a:pt x="27" y="321"/>
                    </a:cubicBezTo>
                    <a:cubicBezTo>
                      <a:pt x="45" y="311"/>
                      <a:pt x="60" y="298"/>
                      <a:pt x="72" y="282"/>
                    </a:cubicBezTo>
                    <a:cubicBezTo>
                      <a:pt x="74" y="279"/>
                      <a:pt x="77" y="275"/>
                      <a:pt x="75" y="272"/>
                    </a:cubicBezTo>
                    <a:cubicBezTo>
                      <a:pt x="73" y="267"/>
                      <a:pt x="66" y="268"/>
                      <a:pt x="61" y="270"/>
                    </a:cubicBezTo>
                    <a:cubicBezTo>
                      <a:pt x="38" y="279"/>
                      <a:pt x="18" y="293"/>
                      <a:pt x="0" y="310"/>
                    </a:cubicBezTo>
                    <a:cubicBezTo>
                      <a:pt x="7" y="298"/>
                      <a:pt x="13" y="287"/>
                      <a:pt x="19" y="274"/>
                    </a:cubicBezTo>
                    <a:cubicBezTo>
                      <a:pt x="22" y="267"/>
                      <a:pt x="24" y="260"/>
                      <a:pt x="24" y="252"/>
                    </a:cubicBezTo>
                    <a:cubicBezTo>
                      <a:pt x="23" y="245"/>
                      <a:pt x="17" y="237"/>
                      <a:pt x="9" y="237"/>
                    </a:cubicBezTo>
                    <a:lnTo>
                      <a:pt x="9" y="237"/>
                    </a:lnTo>
                    <a:lnTo>
                      <a:pt x="12" y="233"/>
                    </a:lnTo>
                    <a:cubicBezTo>
                      <a:pt x="19" y="219"/>
                      <a:pt x="24" y="204"/>
                      <a:pt x="29" y="189"/>
                    </a:cubicBezTo>
                    <a:cubicBezTo>
                      <a:pt x="45" y="150"/>
                      <a:pt x="64" y="112"/>
                      <a:pt x="84" y="75"/>
                    </a:cubicBezTo>
                    <a:cubicBezTo>
                      <a:pt x="99" y="48"/>
                      <a:pt x="117" y="20"/>
                      <a:pt x="146" y="8"/>
                    </a:cubicBezTo>
                    <a:cubicBezTo>
                      <a:pt x="151" y="6"/>
                      <a:pt x="156" y="5"/>
                      <a:pt x="161" y="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" name="Google Shape;49;p2"/>
              <p:cNvSpPr/>
              <p:nvPr/>
            </p:nvSpPr>
            <p:spPr>
              <a:xfrm>
                <a:off x="438480" y="2398320"/>
                <a:ext cx="230040" cy="27828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78280"/>
                  <a:gd name="textAreaBottom" fmla="*/ 278640 h 278280"/>
                </a:gdLst>
                <a:ahLst/>
                <a:cxnLst/>
                <a:rect l="textAreaLeft" t="textAreaTop" r="textAreaRight" b="textAreaBottom"/>
                <a:pathLst>
                  <a:path w="337" h="406">
                    <a:moveTo>
                      <a:pt x="335" y="130"/>
                    </a:moveTo>
                    <a:cubicBezTo>
                      <a:pt x="336" y="160"/>
                      <a:pt x="333" y="191"/>
                      <a:pt x="326" y="220"/>
                    </a:cubicBezTo>
                    <a:cubicBezTo>
                      <a:pt x="321" y="221"/>
                      <a:pt x="316" y="222"/>
                      <a:pt x="311" y="224"/>
                    </a:cubicBezTo>
                    <a:cubicBezTo>
                      <a:pt x="283" y="236"/>
                      <a:pt x="264" y="264"/>
                      <a:pt x="249" y="291"/>
                    </a:cubicBezTo>
                    <a:cubicBezTo>
                      <a:pt x="229" y="328"/>
                      <a:pt x="210" y="366"/>
                      <a:pt x="194" y="405"/>
                    </a:cubicBezTo>
                    <a:cubicBezTo>
                      <a:pt x="212" y="352"/>
                      <a:pt x="223" y="297"/>
                      <a:pt x="225" y="241"/>
                    </a:cubicBezTo>
                    <a:cubicBezTo>
                      <a:pt x="226" y="216"/>
                      <a:pt x="225" y="190"/>
                      <a:pt x="215" y="167"/>
                    </a:cubicBezTo>
                    <a:cubicBezTo>
                      <a:pt x="206" y="144"/>
                      <a:pt x="185" y="124"/>
                      <a:pt x="160" y="122"/>
                    </a:cubicBezTo>
                    <a:cubicBezTo>
                      <a:pt x="108" y="117"/>
                      <a:pt x="67" y="186"/>
                      <a:pt x="17" y="171"/>
                    </a:cubicBezTo>
                    <a:cubicBezTo>
                      <a:pt x="12" y="169"/>
                      <a:pt x="8" y="167"/>
                      <a:pt x="3" y="165"/>
                    </a:cubicBezTo>
                    <a:lnTo>
                      <a:pt x="13" y="164"/>
                    </a:lnTo>
                    <a:cubicBezTo>
                      <a:pt x="6" y="141"/>
                      <a:pt x="0" y="116"/>
                      <a:pt x="4" y="92"/>
                    </a:cubicBezTo>
                    <a:cubicBezTo>
                      <a:pt x="8" y="67"/>
                      <a:pt x="23" y="44"/>
                      <a:pt x="47" y="37"/>
                    </a:cubicBezTo>
                    <a:cubicBezTo>
                      <a:pt x="83" y="26"/>
                      <a:pt x="120" y="56"/>
                      <a:pt x="157" y="49"/>
                    </a:cubicBezTo>
                    <a:cubicBezTo>
                      <a:pt x="191" y="42"/>
                      <a:pt x="213" y="6"/>
                      <a:pt x="248" y="3"/>
                    </a:cubicBezTo>
                    <a:cubicBezTo>
                      <a:pt x="268" y="0"/>
                      <a:pt x="289" y="11"/>
                      <a:pt x="302" y="27"/>
                    </a:cubicBezTo>
                    <a:cubicBezTo>
                      <a:pt x="315" y="43"/>
                      <a:pt x="323" y="63"/>
                      <a:pt x="327" y="83"/>
                    </a:cubicBezTo>
                    <a:cubicBezTo>
                      <a:pt x="331" y="98"/>
                      <a:pt x="334" y="114"/>
                      <a:pt x="335" y="13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" name="Google Shape;50;p2"/>
              <p:cNvSpPr/>
              <p:nvPr/>
            </p:nvSpPr>
            <p:spPr>
              <a:xfrm>
                <a:off x="507960" y="293184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" name="Google Shape;51;p2"/>
              <p:cNvSpPr/>
              <p:nvPr/>
            </p:nvSpPr>
            <p:spPr>
              <a:xfrm>
                <a:off x="565560" y="2931840"/>
                <a:ext cx="63360" cy="5724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93" h="84">
                    <a:moveTo>
                      <a:pt x="92" y="0"/>
                    </a:moveTo>
                    <a:lnTo>
                      <a:pt x="92" y="2"/>
                    </a:lnTo>
                    <a:cubicBezTo>
                      <a:pt x="69" y="36"/>
                      <a:pt x="35" y="60"/>
                      <a:pt x="0" y="83"/>
                    </a:cubicBezTo>
                    <a:cubicBezTo>
                      <a:pt x="11" y="60"/>
                      <a:pt x="17" y="36"/>
                      <a:pt x="20" y="11"/>
                    </a:cubicBezTo>
                    <a:lnTo>
                      <a:pt x="20" y="8"/>
                    </a:lnTo>
                    <a:cubicBezTo>
                      <a:pt x="43" y="2"/>
                      <a:pt x="67" y="0"/>
                      <a:pt x="92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" name="Google Shape;52;p2"/>
              <p:cNvSpPr/>
              <p:nvPr/>
            </p:nvSpPr>
            <p:spPr>
              <a:xfrm>
                <a:off x="471600" y="27014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" name="Google Shape;53;p2"/>
              <p:cNvSpPr/>
              <p:nvPr/>
            </p:nvSpPr>
            <p:spPr>
              <a:xfrm>
                <a:off x="507960" y="293796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5" h="135">
                    <a:moveTo>
                      <a:pt x="104" y="0"/>
                    </a:moveTo>
                    <a:lnTo>
                      <a:pt x="104" y="3"/>
                    </a:lnTo>
                    <a:cubicBezTo>
                      <a:pt x="101" y="28"/>
                      <a:pt x="95" y="52"/>
                      <a:pt x="84" y="75"/>
                    </a:cubicBezTo>
                    <a:cubicBezTo>
                      <a:pt x="64" y="89"/>
                      <a:pt x="43" y="102"/>
                      <a:pt x="23" y="116"/>
                    </a:cubicBezTo>
                    <a:cubicBezTo>
                      <a:pt x="15" y="122"/>
                      <a:pt x="8" y="128"/>
                      <a:pt x="0" y="134"/>
                    </a:cubicBezTo>
                    <a:cubicBezTo>
                      <a:pt x="13" y="102"/>
                      <a:pt x="18" y="68"/>
                      <a:pt x="16" y="34"/>
                    </a:cubicBezTo>
                    <a:lnTo>
                      <a:pt x="16" y="33"/>
                    </a:lnTo>
                    <a:cubicBezTo>
                      <a:pt x="43" y="18"/>
                      <a:pt x="73" y="7"/>
                      <a:pt x="10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" name="Google Shape;54;p2"/>
              <p:cNvSpPr/>
              <p:nvPr/>
            </p:nvSpPr>
            <p:spPr>
              <a:xfrm>
                <a:off x="356400" y="27802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" name="Google Shape;55;p2"/>
              <p:cNvSpPr/>
              <p:nvPr/>
            </p:nvSpPr>
            <p:spPr>
              <a:xfrm>
                <a:off x="450360" y="2962080"/>
                <a:ext cx="69480" cy="12384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03" h="182">
                    <a:moveTo>
                      <a:pt x="100" y="1"/>
                    </a:moveTo>
                    <a:cubicBezTo>
                      <a:pt x="102" y="35"/>
                      <a:pt x="97" y="69"/>
                      <a:pt x="84" y="101"/>
                    </a:cubicBezTo>
                    <a:cubicBezTo>
                      <a:pt x="59" y="123"/>
                      <a:pt x="35" y="147"/>
                      <a:pt x="11" y="171"/>
                    </a:cubicBezTo>
                    <a:cubicBezTo>
                      <a:pt x="7" y="174"/>
                      <a:pt x="4" y="178"/>
                      <a:pt x="0" y="181"/>
                    </a:cubicBezTo>
                    <a:cubicBezTo>
                      <a:pt x="14" y="143"/>
                      <a:pt x="21" y="101"/>
                      <a:pt x="20" y="61"/>
                    </a:cubicBezTo>
                    <a:cubicBezTo>
                      <a:pt x="24" y="57"/>
                      <a:pt x="27" y="54"/>
                      <a:pt x="31" y="50"/>
                    </a:cubicBezTo>
                    <a:cubicBezTo>
                      <a:pt x="51" y="30"/>
                      <a:pt x="75" y="14"/>
                      <a:pt x="100" y="0"/>
                    </a:cubicBezTo>
                    <a:lnTo>
                      <a:pt x="100" y="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8" name="Google Shape;56;p2"/>
              <p:cNvSpPr/>
              <p:nvPr/>
            </p:nvSpPr>
            <p:spPr>
              <a:xfrm>
                <a:off x="405000" y="3003120"/>
                <a:ext cx="60120" cy="12708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27080"/>
                  <a:gd name="textAreaBottom" fmla="*/ 127440 h 127080"/>
                </a:gdLst>
                <a:ahLst/>
                <a:cxnLst/>
                <a:rect l="textAreaLeft" t="textAreaTop" r="textAreaRight" b="textAreaBottom"/>
                <a:pathLst>
                  <a:path w="86" h="184">
                    <a:moveTo>
                      <a:pt x="84" y="0"/>
                    </a:moveTo>
                    <a:cubicBezTo>
                      <a:pt x="85" y="40"/>
                      <a:pt x="78" y="82"/>
                      <a:pt x="64" y="120"/>
                    </a:cubicBezTo>
                    <a:cubicBezTo>
                      <a:pt x="43" y="141"/>
                      <a:pt x="22" y="162"/>
                      <a:pt x="0" y="183"/>
                    </a:cubicBezTo>
                    <a:lnTo>
                      <a:pt x="0" y="183"/>
                    </a:lnTo>
                    <a:cubicBezTo>
                      <a:pt x="14" y="154"/>
                      <a:pt x="21" y="122"/>
                      <a:pt x="21" y="90"/>
                    </a:cubicBezTo>
                    <a:lnTo>
                      <a:pt x="19" y="89"/>
                    </a:lnTo>
                    <a:cubicBezTo>
                      <a:pt x="37" y="56"/>
                      <a:pt x="59" y="26"/>
                      <a:pt x="8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" name="Google Shape;57;p2"/>
              <p:cNvSpPr/>
              <p:nvPr/>
            </p:nvSpPr>
            <p:spPr>
              <a:xfrm>
                <a:off x="344520" y="286812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" name="Google Shape;58;p2"/>
              <p:cNvSpPr/>
              <p:nvPr/>
            </p:nvSpPr>
            <p:spPr>
              <a:xfrm>
                <a:off x="359640" y="295020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" name="Google Shape;59;p2"/>
              <p:cNvSpPr/>
              <p:nvPr/>
            </p:nvSpPr>
            <p:spPr>
              <a:xfrm>
                <a:off x="335520" y="278640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" name="Google Shape;60;p2"/>
              <p:cNvSpPr/>
              <p:nvPr/>
            </p:nvSpPr>
            <p:spPr>
              <a:xfrm>
                <a:off x="314280" y="2962080"/>
                <a:ext cx="72360" cy="102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05" h="152">
                    <a:moveTo>
                      <a:pt x="104" y="145"/>
                    </a:moveTo>
                    <a:cubicBezTo>
                      <a:pt x="103" y="147"/>
                      <a:pt x="103" y="149"/>
                      <a:pt x="102" y="151"/>
                    </a:cubicBezTo>
                    <a:lnTo>
                      <a:pt x="101" y="150"/>
                    </a:lnTo>
                    <a:cubicBezTo>
                      <a:pt x="55" y="110"/>
                      <a:pt x="21" y="58"/>
                      <a:pt x="0" y="0"/>
                    </a:cubicBezTo>
                    <a:cubicBezTo>
                      <a:pt x="24" y="13"/>
                      <a:pt x="46" y="29"/>
                      <a:pt x="66" y="48"/>
                    </a:cubicBezTo>
                    <a:cubicBezTo>
                      <a:pt x="70" y="63"/>
                      <a:pt x="73" y="79"/>
                      <a:pt x="77" y="95"/>
                    </a:cubicBezTo>
                    <a:cubicBezTo>
                      <a:pt x="82" y="113"/>
                      <a:pt x="87" y="131"/>
                      <a:pt x="101" y="144"/>
                    </a:cubicBezTo>
                    <a:lnTo>
                      <a:pt x="104" y="145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" name="Google Shape;61;p2"/>
              <p:cNvSpPr/>
              <p:nvPr/>
            </p:nvSpPr>
            <p:spPr>
              <a:xfrm>
                <a:off x="332280" y="2725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" name="Google Shape;62;p2"/>
              <p:cNvSpPr/>
              <p:nvPr/>
            </p:nvSpPr>
            <p:spPr>
              <a:xfrm>
                <a:off x="332280" y="26532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" name="Google Shape;63;p2"/>
              <p:cNvSpPr/>
              <p:nvPr/>
            </p:nvSpPr>
            <p:spPr>
              <a:xfrm>
                <a:off x="295920" y="2883240"/>
                <a:ext cx="63360" cy="11160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94" h="165">
                    <a:moveTo>
                      <a:pt x="72" y="49"/>
                    </a:moveTo>
                    <a:cubicBezTo>
                      <a:pt x="77" y="87"/>
                      <a:pt x="84" y="126"/>
                      <a:pt x="93" y="164"/>
                    </a:cubicBezTo>
                    <a:cubicBezTo>
                      <a:pt x="73" y="145"/>
                      <a:pt x="51" y="129"/>
                      <a:pt x="27" y="116"/>
                    </a:cubicBezTo>
                    <a:cubicBezTo>
                      <a:pt x="13" y="79"/>
                      <a:pt x="4" y="39"/>
                      <a:pt x="0" y="0"/>
                    </a:cubicBezTo>
                    <a:cubicBezTo>
                      <a:pt x="26" y="12"/>
                      <a:pt x="50" y="29"/>
                      <a:pt x="72" y="4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" name="Google Shape;64;p2"/>
              <p:cNvSpPr/>
              <p:nvPr/>
            </p:nvSpPr>
            <p:spPr>
              <a:xfrm>
                <a:off x="308160" y="2640960"/>
                <a:ext cx="29880" cy="11160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44" h="165">
                    <a:moveTo>
                      <a:pt x="38" y="0"/>
                    </a:moveTo>
                    <a:cubicBezTo>
                      <a:pt x="39" y="7"/>
                      <a:pt x="41" y="14"/>
                      <a:pt x="43" y="21"/>
                    </a:cubicBezTo>
                    <a:lnTo>
                      <a:pt x="40" y="21"/>
                    </a:lnTo>
                    <a:cubicBezTo>
                      <a:pt x="36" y="67"/>
                      <a:pt x="34" y="113"/>
                      <a:pt x="34" y="159"/>
                    </a:cubicBezTo>
                    <a:cubicBezTo>
                      <a:pt x="32" y="161"/>
                      <a:pt x="31" y="163"/>
                      <a:pt x="30" y="164"/>
                    </a:cubicBezTo>
                    <a:cubicBezTo>
                      <a:pt x="23" y="149"/>
                      <a:pt x="13" y="135"/>
                      <a:pt x="1" y="124"/>
                    </a:cubicBezTo>
                    <a:lnTo>
                      <a:pt x="0" y="123"/>
                    </a:lnTo>
                    <a:cubicBezTo>
                      <a:pt x="11" y="82"/>
                      <a:pt x="23" y="41"/>
                      <a:pt x="38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" name="Google Shape;65;p2"/>
              <p:cNvSpPr/>
              <p:nvPr/>
            </p:nvSpPr>
            <p:spPr>
              <a:xfrm>
                <a:off x="293040" y="2798640"/>
                <a:ext cx="51120" cy="11772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77" h="174">
                    <a:moveTo>
                      <a:pt x="61" y="34"/>
                    </a:moveTo>
                    <a:cubicBezTo>
                      <a:pt x="64" y="81"/>
                      <a:pt x="69" y="127"/>
                      <a:pt x="76" y="173"/>
                    </a:cubicBezTo>
                    <a:cubicBezTo>
                      <a:pt x="54" y="153"/>
                      <a:pt x="30" y="136"/>
                      <a:pt x="4" y="124"/>
                    </a:cubicBezTo>
                    <a:cubicBezTo>
                      <a:pt x="3" y="114"/>
                      <a:pt x="2" y="104"/>
                      <a:pt x="2" y="94"/>
                    </a:cubicBezTo>
                    <a:cubicBezTo>
                      <a:pt x="0" y="63"/>
                      <a:pt x="2" y="31"/>
                      <a:pt x="5" y="0"/>
                    </a:cubicBezTo>
                    <a:cubicBezTo>
                      <a:pt x="23" y="12"/>
                      <a:pt x="41" y="25"/>
                      <a:pt x="57" y="41"/>
                    </a:cubicBezTo>
                    <a:cubicBezTo>
                      <a:pt x="58" y="39"/>
                      <a:pt x="59" y="36"/>
                      <a:pt x="61" y="3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" name="Google Shape;66;p2"/>
              <p:cNvSpPr/>
              <p:nvPr/>
            </p:nvSpPr>
            <p:spPr>
              <a:xfrm>
                <a:off x="295920" y="2722680"/>
                <a:ext cx="38880" cy="10260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57" h="150">
                    <a:moveTo>
                      <a:pt x="56" y="142"/>
                    </a:moveTo>
                    <a:cubicBezTo>
                      <a:pt x="54" y="144"/>
                      <a:pt x="53" y="147"/>
                      <a:pt x="52" y="149"/>
                    </a:cubicBezTo>
                    <a:cubicBezTo>
                      <a:pt x="36" y="133"/>
                      <a:pt x="18" y="120"/>
                      <a:pt x="0" y="108"/>
                    </a:cubicBezTo>
                    <a:cubicBezTo>
                      <a:pt x="4" y="72"/>
                      <a:pt x="11" y="36"/>
                      <a:pt x="19" y="0"/>
                    </a:cubicBezTo>
                    <a:lnTo>
                      <a:pt x="20" y="1"/>
                    </a:lnTo>
                    <a:cubicBezTo>
                      <a:pt x="32" y="12"/>
                      <a:pt x="42" y="26"/>
                      <a:pt x="49" y="41"/>
                    </a:cubicBezTo>
                    <a:cubicBezTo>
                      <a:pt x="50" y="40"/>
                      <a:pt x="51" y="38"/>
                      <a:pt x="53" y="36"/>
                    </a:cubicBezTo>
                    <a:cubicBezTo>
                      <a:pt x="52" y="72"/>
                      <a:pt x="54" y="107"/>
                      <a:pt x="56" y="14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" name="Google Shape;67;p2"/>
              <p:cNvSpPr/>
              <p:nvPr/>
            </p:nvSpPr>
            <p:spPr>
              <a:xfrm>
                <a:off x="626400" y="2649960"/>
                <a:ext cx="239040" cy="208800"/>
              </a:xfrm>
              <a:custGeom>
                <a:avLst/>
                <a:gdLst>
                  <a:gd name="textAreaLeft" fmla="*/ 0 w 239040"/>
                  <a:gd name="textAreaRight" fmla="*/ 239400 w 23904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350" h="303">
                    <a:moveTo>
                      <a:pt x="309" y="269"/>
                    </a:moveTo>
                    <a:cubicBezTo>
                      <a:pt x="293" y="246"/>
                      <a:pt x="293" y="217"/>
                      <a:pt x="290" y="190"/>
                    </a:cubicBezTo>
                    <a:cubicBezTo>
                      <a:pt x="288" y="174"/>
                      <a:pt x="285" y="157"/>
                      <a:pt x="272" y="147"/>
                    </a:cubicBezTo>
                    <a:cubicBezTo>
                      <a:pt x="265" y="142"/>
                      <a:pt x="258" y="138"/>
                      <a:pt x="250" y="135"/>
                    </a:cubicBezTo>
                    <a:cubicBezTo>
                      <a:pt x="238" y="129"/>
                      <a:pt x="226" y="124"/>
                      <a:pt x="214" y="119"/>
                    </a:cubicBezTo>
                    <a:cubicBezTo>
                      <a:pt x="211" y="118"/>
                      <a:pt x="212" y="114"/>
                      <a:pt x="214" y="113"/>
                    </a:cubicBezTo>
                    <a:cubicBezTo>
                      <a:pt x="229" y="108"/>
                      <a:pt x="242" y="100"/>
                      <a:pt x="252" y="88"/>
                    </a:cubicBezTo>
                    <a:cubicBezTo>
                      <a:pt x="261" y="79"/>
                      <a:pt x="267" y="68"/>
                      <a:pt x="274" y="58"/>
                    </a:cubicBezTo>
                    <a:cubicBezTo>
                      <a:pt x="282" y="47"/>
                      <a:pt x="291" y="37"/>
                      <a:pt x="302" y="29"/>
                    </a:cubicBezTo>
                    <a:cubicBezTo>
                      <a:pt x="315" y="18"/>
                      <a:pt x="332" y="12"/>
                      <a:pt x="349" y="9"/>
                    </a:cubicBezTo>
                    <a:cubicBezTo>
                      <a:pt x="344" y="7"/>
                      <a:pt x="339" y="6"/>
                      <a:pt x="334" y="5"/>
                    </a:cubicBezTo>
                    <a:cubicBezTo>
                      <a:pt x="333" y="5"/>
                      <a:pt x="331" y="4"/>
                      <a:pt x="330" y="4"/>
                    </a:cubicBezTo>
                    <a:cubicBezTo>
                      <a:pt x="299" y="0"/>
                      <a:pt x="269" y="8"/>
                      <a:pt x="238" y="12"/>
                    </a:cubicBezTo>
                    <a:lnTo>
                      <a:pt x="237" y="12"/>
                    </a:lnTo>
                    <a:cubicBezTo>
                      <a:pt x="237" y="23"/>
                      <a:pt x="235" y="33"/>
                      <a:pt x="230" y="43"/>
                    </a:cubicBezTo>
                    <a:cubicBezTo>
                      <a:pt x="217" y="70"/>
                      <a:pt x="190" y="88"/>
                      <a:pt x="164" y="103"/>
                    </a:cubicBezTo>
                    <a:cubicBezTo>
                      <a:pt x="112" y="133"/>
                      <a:pt x="57" y="159"/>
                      <a:pt x="0" y="178"/>
                    </a:cubicBezTo>
                    <a:cubicBezTo>
                      <a:pt x="61" y="159"/>
                      <a:pt x="125" y="149"/>
                      <a:pt x="189" y="149"/>
                    </a:cubicBezTo>
                    <a:cubicBezTo>
                      <a:pt x="209" y="149"/>
                      <a:pt x="231" y="151"/>
                      <a:pt x="248" y="161"/>
                    </a:cubicBezTo>
                    <a:cubicBezTo>
                      <a:pt x="266" y="171"/>
                      <a:pt x="278" y="193"/>
                      <a:pt x="272" y="212"/>
                    </a:cubicBezTo>
                    <a:cubicBezTo>
                      <a:pt x="270" y="216"/>
                      <a:pt x="268" y="220"/>
                      <a:pt x="266" y="224"/>
                    </a:cubicBezTo>
                    <a:cubicBezTo>
                      <a:pt x="265" y="225"/>
                      <a:pt x="265" y="226"/>
                      <a:pt x="265" y="227"/>
                    </a:cubicBezTo>
                    <a:cubicBezTo>
                      <a:pt x="264" y="231"/>
                      <a:pt x="263" y="235"/>
                      <a:pt x="263" y="239"/>
                    </a:cubicBezTo>
                    <a:cubicBezTo>
                      <a:pt x="263" y="243"/>
                      <a:pt x="265" y="247"/>
                      <a:pt x="267" y="250"/>
                    </a:cubicBezTo>
                    <a:cubicBezTo>
                      <a:pt x="271" y="257"/>
                      <a:pt x="277" y="260"/>
                      <a:pt x="284" y="263"/>
                    </a:cubicBezTo>
                    <a:cubicBezTo>
                      <a:pt x="291" y="266"/>
                      <a:pt x="296" y="271"/>
                      <a:pt x="300" y="277"/>
                    </a:cubicBezTo>
                    <a:cubicBezTo>
                      <a:pt x="306" y="284"/>
                      <a:pt x="311" y="293"/>
                      <a:pt x="314" y="301"/>
                    </a:cubicBezTo>
                    <a:cubicBezTo>
                      <a:pt x="326" y="302"/>
                      <a:pt x="337" y="300"/>
                      <a:pt x="347" y="294"/>
                    </a:cubicBezTo>
                    <a:cubicBezTo>
                      <a:pt x="332" y="289"/>
                      <a:pt x="319" y="281"/>
                      <a:pt x="309" y="26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" name="Google Shape;68;p2"/>
              <p:cNvSpPr/>
              <p:nvPr/>
            </p:nvSpPr>
            <p:spPr>
              <a:xfrm>
                <a:off x="802080" y="2816640"/>
                <a:ext cx="27000" cy="237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23760"/>
                  <a:gd name="textAreaBottom" fmla="*/ 24120 h 23760"/>
                </a:gdLst>
                <a:ahLst/>
                <a:cxnLst/>
                <a:rect l="textAreaLeft" t="textAreaTop" r="textAreaRight" b="textAreaBottom"/>
                <a:pathLst>
                  <a:path w="38" h="37">
                    <a:moveTo>
                      <a:pt x="26" y="27"/>
                    </a:moveTo>
                    <a:cubicBezTo>
                      <a:pt x="20" y="24"/>
                      <a:pt x="14" y="21"/>
                      <a:pt x="10" y="17"/>
                    </a:cubicBezTo>
                    <a:cubicBezTo>
                      <a:pt x="5" y="12"/>
                      <a:pt x="2" y="6"/>
                      <a:pt x="0" y="0"/>
                    </a:cubicBezTo>
                    <a:cubicBezTo>
                      <a:pt x="0" y="2"/>
                      <a:pt x="0" y="5"/>
                      <a:pt x="1" y="9"/>
                    </a:cubicBezTo>
                    <a:cubicBezTo>
                      <a:pt x="5" y="23"/>
                      <a:pt x="24" y="25"/>
                      <a:pt x="35" y="34"/>
                    </a:cubicBezTo>
                    <a:cubicBezTo>
                      <a:pt x="36" y="35"/>
                      <a:pt x="36" y="35"/>
                      <a:pt x="37" y="36"/>
                    </a:cubicBezTo>
                    <a:cubicBezTo>
                      <a:pt x="34" y="32"/>
                      <a:pt x="30" y="29"/>
                      <a:pt x="26" y="2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880" bIns="11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" name="Google Shape;69;p2"/>
              <p:cNvSpPr/>
              <p:nvPr/>
            </p:nvSpPr>
            <p:spPr>
              <a:xfrm>
                <a:off x="662760" y="2465280"/>
                <a:ext cx="202680" cy="19368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294" h="283">
                    <a:moveTo>
                      <a:pt x="284" y="223"/>
                    </a:moveTo>
                    <a:cubicBezTo>
                      <a:pt x="265" y="226"/>
                      <a:pt x="246" y="229"/>
                      <a:pt x="227" y="229"/>
                    </a:cubicBezTo>
                    <a:cubicBezTo>
                      <a:pt x="212" y="228"/>
                      <a:pt x="196" y="224"/>
                      <a:pt x="181" y="218"/>
                    </a:cubicBezTo>
                    <a:cubicBezTo>
                      <a:pt x="168" y="213"/>
                      <a:pt x="154" y="205"/>
                      <a:pt x="145" y="193"/>
                    </a:cubicBezTo>
                    <a:cubicBezTo>
                      <a:pt x="136" y="182"/>
                      <a:pt x="127" y="167"/>
                      <a:pt x="130" y="152"/>
                    </a:cubicBezTo>
                    <a:cubicBezTo>
                      <a:pt x="132" y="145"/>
                      <a:pt x="136" y="137"/>
                      <a:pt x="135" y="129"/>
                    </a:cubicBezTo>
                    <a:cubicBezTo>
                      <a:pt x="133" y="121"/>
                      <a:pt x="127" y="113"/>
                      <a:pt x="120" y="109"/>
                    </a:cubicBezTo>
                    <a:cubicBezTo>
                      <a:pt x="114" y="105"/>
                      <a:pt x="107" y="103"/>
                      <a:pt x="100" y="101"/>
                    </a:cubicBezTo>
                    <a:cubicBezTo>
                      <a:pt x="92" y="98"/>
                      <a:pt x="85" y="93"/>
                      <a:pt x="78" y="88"/>
                    </a:cubicBezTo>
                    <a:cubicBezTo>
                      <a:pt x="66" y="79"/>
                      <a:pt x="55" y="68"/>
                      <a:pt x="48" y="54"/>
                    </a:cubicBezTo>
                    <a:cubicBezTo>
                      <a:pt x="40" y="37"/>
                      <a:pt x="38" y="19"/>
                      <a:pt x="39" y="0"/>
                    </a:cubicBezTo>
                    <a:cubicBezTo>
                      <a:pt x="27" y="10"/>
                      <a:pt x="17" y="23"/>
                      <a:pt x="10" y="37"/>
                    </a:cubicBezTo>
                    <a:lnTo>
                      <a:pt x="9" y="37"/>
                    </a:lnTo>
                    <a:cubicBezTo>
                      <a:pt x="10" y="67"/>
                      <a:pt x="7" y="98"/>
                      <a:pt x="0" y="127"/>
                    </a:cubicBezTo>
                    <a:cubicBezTo>
                      <a:pt x="26" y="123"/>
                      <a:pt x="55" y="137"/>
                      <a:pt x="60" y="162"/>
                    </a:cubicBezTo>
                    <a:cubicBezTo>
                      <a:pt x="62" y="174"/>
                      <a:pt x="58" y="187"/>
                      <a:pt x="62" y="199"/>
                    </a:cubicBezTo>
                    <a:cubicBezTo>
                      <a:pt x="69" y="216"/>
                      <a:pt x="88" y="223"/>
                      <a:pt x="106" y="224"/>
                    </a:cubicBezTo>
                    <a:cubicBezTo>
                      <a:pt x="124" y="226"/>
                      <a:pt x="143" y="224"/>
                      <a:pt x="158" y="233"/>
                    </a:cubicBezTo>
                    <a:cubicBezTo>
                      <a:pt x="176" y="242"/>
                      <a:pt x="184" y="262"/>
                      <a:pt x="183" y="282"/>
                    </a:cubicBezTo>
                    <a:lnTo>
                      <a:pt x="184" y="282"/>
                    </a:lnTo>
                    <a:cubicBezTo>
                      <a:pt x="215" y="278"/>
                      <a:pt x="245" y="270"/>
                      <a:pt x="276" y="274"/>
                    </a:cubicBezTo>
                    <a:cubicBezTo>
                      <a:pt x="277" y="274"/>
                      <a:pt x="279" y="275"/>
                      <a:pt x="280" y="275"/>
                    </a:cubicBezTo>
                    <a:lnTo>
                      <a:pt x="281" y="270"/>
                    </a:lnTo>
                    <a:cubicBezTo>
                      <a:pt x="289" y="255"/>
                      <a:pt x="293" y="239"/>
                      <a:pt x="292" y="222"/>
                    </a:cubicBezTo>
                    <a:cubicBezTo>
                      <a:pt x="289" y="222"/>
                      <a:pt x="287" y="223"/>
                      <a:pt x="284" y="22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" name="Google Shape;70;p2"/>
              <p:cNvSpPr/>
              <p:nvPr/>
            </p:nvSpPr>
            <p:spPr>
              <a:xfrm>
                <a:off x="562680" y="2752920"/>
                <a:ext cx="254160" cy="138960"/>
              </a:xfrm>
              <a:custGeom>
                <a:avLst/>
                <a:gdLst>
                  <a:gd name="textAreaLeft" fmla="*/ 0 w 254160"/>
                  <a:gd name="textAreaRight" fmla="*/ 254520 w 25416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369" h="202">
                    <a:moveTo>
                      <a:pt x="221" y="174"/>
                    </a:moveTo>
                    <a:cubicBezTo>
                      <a:pt x="192" y="163"/>
                      <a:pt x="158" y="146"/>
                      <a:pt x="146" y="116"/>
                    </a:cubicBezTo>
                    <a:cubicBezTo>
                      <a:pt x="145" y="115"/>
                      <a:pt x="146" y="113"/>
                      <a:pt x="147" y="112"/>
                    </a:cubicBezTo>
                    <a:cubicBezTo>
                      <a:pt x="171" y="99"/>
                      <a:pt x="199" y="95"/>
                      <a:pt x="226" y="93"/>
                    </a:cubicBezTo>
                    <a:cubicBezTo>
                      <a:pt x="200" y="88"/>
                      <a:pt x="174" y="79"/>
                      <a:pt x="155" y="60"/>
                    </a:cubicBezTo>
                    <a:cubicBezTo>
                      <a:pt x="154" y="59"/>
                      <a:pt x="154" y="58"/>
                      <a:pt x="154" y="56"/>
                    </a:cubicBezTo>
                    <a:cubicBezTo>
                      <a:pt x="161" y="47"/>
                      <a:pt x="171" y="40"/>
                      <a:pt x="181" y="35"/>
                    </a:cubicBezTo>
                    <a:cubicBezTo>
                      <a:pt x="195" y="28"/>
                      <a:pt x="209" y="23"/>
                      <a:pt x="223" y="20"/>
                    </a:cubicBezTo>
                    <a:cubicBezTo>
                      <a:pt x="250" y="13"/>
                      <a:pt x="279" y="10"/>
                      <a:pt x="307" y="14"/>
                    </a:cubicBezTo>
                    <a:cubicBezTo>
                      <a:pt x="328" y="17"/>
                      <a:pt x="356" y="27"/>
                      <a:pt x="359" y="52"/>
                    </a:cubicBezTo>
                    <a:cubicBezTo>
                      <a:pt x="360" y="60"/>
                      <a:pt x="358" y="68"/>
                      <a:pt x="356" y="75"/>
                    </a:cubicBezTo>
                    <a:cubicBezTo>
                      <a:pt x="358" y="71"/>
                      <a:pt x="360" y="67"/>
                      <a:pt x="362" y="63"/>
                    </a:cubicBezTo>
                    <a:cubicBezTo>
                      <a:pt x="368" y="44"/>
                      <a:pt x="356" y="22"/>
                      <a:pt x="338" y="12"/>
                    </a:cubicBezTo>
                    <a:cubicBezTo>
                      <a:pt x="321" y="2"/>
                      <a:pt x="299" y="0"/>
                      <a:pt x="279" y="0"/>
                    </a:cubicBezTo>
                    <a:cubicBezTo>
                      <a:pt x="215" y="0"/>
                      <a:pt x="151" y="10"/>
                      <a:pt x="90" y="29"/>
                    </a:cubicBezTo>
                    <a:cubicBezTo>
                      <a:pt x="85" y="31"/>
                      <a:pt x="81" y="32"/>
                      <a:pt x="77" y="34"/>
                    </a:cubicBezTo>
                    <a:lnTo>
                      <a:pt x="74" y="34"/>
                    </a:lnTo>
                    <a:cubicBezTo>
                      <a:pt x="75" y="42"/>
                      <a:pt x="66" y="47"/>
                      <a:pt x="59" y="49"/>
                    </a:cubicBezTo>
                    <a:cubicBezTo>
                      <a:pt x="40" y="55"/>
                      <a:pt x="20" y="57"/>
                      <a:pt x="0" y="54"/>
                    </a:cubicBezTo>
                    <a:cubicBezTo>
                      <a:pt x="22" y="58"/>
                      <a:pt x="43" y="67"/>
                      <a:pt x="61" y="80"/>
                    </a:cubicBezTo>
                    <a:cubicBezTo>
                      <a:pt x="67" y="84"/>
                      <a:pt x="73" y="93"/>
                      <a:pt x="67" y="97"/>
                    </a:cubicBezTo>
                    <a:cubicBezTo>
                      <a:pt x="65" y="99"/>
                      <a:pt x="63" y="99"/>
                      <a:pt x="60" y="99"/>
                    </a:cubicBezTo>
                    <a:cubicBezTo>
                      <a:pt x="59" y="99"/>
                      <a:pt x="58" y="99"/>
                      <a:pt x="56" y="99"/>
                    </a:cubicBezTo>
                    <a:lnTo>
                      <a:pt x="64" y="104"/>
                    </a:lnTo>
                    <a:cubicBezTo>
                      <a:pt x="131" y="152"/>
                      <a:pt x="211" y="179"/>
                      <a:pt x="292" y="196"/>
                    </a:cubicBezTo>
                    <a:cubicBezTo>
                      <a:pt x="302" y="198"/>
                      <a:pt x="312" y="200"/>
                      <a:pt x="323" y="201"/>
                    </a:cubicBezTo>
                    <a:cubicBezTo>
                      <a:pt x="288" y="195"/>
                      <a:pt x="254" y="187"/>
                      <a:pt x="221" y="17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" name="Google Shape;71;p2"/>
              <p:cNvSpPr/>
              <p:nvPr/>
            </p:nvSpPr>
            <p:spPr>
              <a:xfrm>
                <a:off x="550440" y="254700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308" y="181"/>
                    </a:moveTo>
                    <a:cubicBezTo>
                      <a:pt x="296" y="198"/>
                      <a:pt x="281" y="213"/>
                      <a:pt x="267" y="227"/>
                    </a:cubicBezTo>
                    <a:cubicBezTo>
                      <a:pt x="250" y="243"/>
                      <a:pt x="232" y="259"/>
                      <a:pt x="212" y="271"/>
                    </a:cubicBezTo>
                    <a:cubicBezTo>
                      <a:pt x="198" y="279"/>
                      <a:pt x="178" y="288"/>
                      <a:pt x="164" y="277"/>
                    </a:cubicBezTo>
                    <a:cubicBezTo>
                      <a:pt x="151" y="267"/>
                      <a:pt x="153" y="249"/>
                      <a:pt x="156" y="235"/>
                    </a:cubicBezTo>
                    <a:cubicBezTo>
                      <a:pt x="161" y="215"/>
                      <a:pt x="170" y="195"/>
                      <a:pt x="180" y="177"/>
                    </a:cubicBezTo>
                    <a:cubicBezTo>
                      <a:pt x="183" y="171"/>
                      <a:pt x="186" y="165"/>
                      <a:pt x="189" y="159"/>
                    </a:cubicBezTo>
                    <a:cubicBezTo>
                      <a:pt x="178" y="173"/>
                      <a:pt x="166" y="186"/>
                      <a:pt x="153" y="199"/>
                    </a:cubicBezTo>
                    <a:cubicBezTo>
                      <a:pt x="143" y="209"/>
                      <a:pt x="132" y="218"/>
                      <a:pt x="121" y="226"/>
                    </a:cubicBezTo>
                    <a:cubicBezTo>
                      <a:pt x="111" y="232"/>
                      <a:pt x="100" y="237"/>
                      <a:pt x="89" y="237"/>
                    </a:cubicBezTo>
                    <a:cubicBezTo>
                      <a:pt x="63" y="238"/>
                      <a:pt x="51" y="210"/>
                      <a:pt x="51" y="189"/>
                    </a:cubicBezTo>
                    <a:cubicBezTo>
                      <a:pt x="51" y="174"/>
                      <a:pt x="55" y="159"/>
                      <a:pt x="59" y="144"/>
                    </a:cubicBezTo>
                    <a:cubicBezTo>
                      <a:pt x="65" y="128"/>
                      <a:pt x="72" y="112"/>
                      <a:pt x="79" y="97"/>
                    </a:cubicBezTo>
                    <a:cubicBezTo>
                      <a:pt x="87" y="83"/>
                      <a:pt x="95" y="69"/>
                      <a:pt x="104" y="55"/>
                    </a:cubicBezTo>
                    <a:cubicBezTo>
                      <a:pt x="108" y="49"/>
                      <a:pt x="112" y="43"/>
                      <a:pt x="117" y="38"/>
                    </a:cubicBezTo>
                    <a:cubicBezTo>
                      <a:pt x="117" y="37"/>
                      <a:pt x="117" y="36"/>
                      <a:pt x="118" y="36"/>
                    </a:cubicBezTo>
                    <a:cubicBezTo>
                      <a:pt x="120" y="33"/>
                      <a:pt x="123" y="30"/>
                      <a:pt x="126" y="28"/>
                    </a:cubicBezTo>
                    <a:lnTo>
                      <a:pt x="126" y="27"/>
                    </a:lnTo>
                    <a:cubicBezTo>
                      <a:pt x="127" y="27"/>
                      <a:pt x="127" y="27"/>
                      <a:pt x="127" y="27"/>
                    </a:cubicBezTo>
                    <a:cubicBezTo>
                      <a:pt x="130" y="24"/>
                      <a:pt x="132" y="22"/>
                      <a:pt x="135" y="20"/>
                    </a:cubicBezTo>
                    <a:cubicBezTo>
                      <a:pt x="144" y="15"/>
                      <a:pt x="154" y="12"/>
                      <a:pt x="163" y="17"/>
                    </a:cubicBezTo>
                    <a:cubicBezTo>
                      <a:pt x="173" y="22"/>
                      <a:pt x="180" y="31"/>
                      <a:pt x="186" y="40"/>
                    </a:cubicBezTo>
                    <a:cubicBezTo>
                      <a:pt x="193" y="51"/>
                      <a:pt x="201" y="62"/>
                      <a:pt x="208" y="73"/>
                    </a:cubicBezTo>
                    <a:cubicBezTo>
                      <a:pt x="215" y="84"/>
                      <a:pt x="223" y="93"/>
                      <a:pt x="235" y="99"/>
                    </a:cubicBezTo>
                    <a:cubicBezTo>
                      <a:pt x="249" y="106"/>
                      <a:pt x="265" y="103"/>
                      <a:pt x="281" y="103"/>
                    </a:cubicBezTo>
                    <a:cubicBezTo>
                      <a:pt x="294" y="104"/>
                      <a:pt x="308" y="111"/>
                      <a:pt x="317" y="121"/>
                    </a:cubicBezTo>
                    <a:cubicBezTo>
                      <a:pt x="334" y="140"/>
                      <a:pt x="321" y="164"/>
                      <a:pt x="308" y="181"/>
                    </a:cubicBezTo>
                    <a:close/>
                    <a:moveTo>
                      <a:pt x="319" y="110"/>
                    </a:moveTo>
                    <a:cubicBezTo>
                      <a:pt x="304" y="101"/>
                      <a:pt x="285" y="103"/>
                      <a:pt x="267" y="101"/>
                    </a:cubicBezTo>
                    <a:cubicBezTo>
                      <a:pt x="249" y="99"/>
                      <a:pt x="230" y="93"/>
                      <a:pt x="223" y="76"/>
                    </a:cubicBezTo>
                    <a:cubicBezTo>
                      <a:pt x="219" y="64"/>
                      <a:pt x="223" y="51"/>
                      <a:pt x="221" y="39"/>
                    </a:cubicBezTo>
                    <a:cubicBezTo>
                      <a:pt x="216" y="14"/>
                      <a:pt x="187" y="0"/>
                      <a:pt x="161" y="4"/>
                    </a:cubicBezTo>
                    <a:cubicBezTo>
                      <a:pt x="156" y="5"/>
                      <a:pt x="151" y="6"/>
                      <a:pt x="146" y="8"/>
                    </a:cubicBezTo>
                    <a:cubicBezTo>
                      <a:pt x="118" y="20"/>
                      <a:pt x="99" y="48"/>
                      <a:pt x="84" y="75"/>
                    </a:cubicBezTo>
                    <a:cubicBezTo>
                      <a:pt x="64" y="112"/>
                      <a:pt x="45" y="150"/>
                      <a:pt x="29" y="189"/>
                    </a:cubicBezTo>
                    <a:cubicBezTo>
                      <a:pt x="24" y="204"/>
                      <a:pt x="19" y="219"/>
                      <a:pt x="12" y="233"/>
                    </a:cubicBezTo>
                    <a:lnTo>
                      <a:pt x="9" y="237"/>
                    </a:lnTo>
                    <a:lnTo>
                      <a:pt x="9" y="237"/>
                    </a:lnTo>
                    <a:cubicBezTo>
                      <a:pt x="17" y="237"/>
                      <a:pt x="23" y="245"/>
                      <a:pt x="24" y="252"/>
                    </a:cubicBezTo>
                    <a:cubicBezTo>
                      <a:pt x="24" y="260"/>
                      <a:pt x="22" y="267"/>
                      <a:pt x="19" y="274"/>
                    </a:cubicBezTo>
                    <a:cubicBezTo>
                      <a:pt x="13" y="287"/>
                      <a:pt x="7" y="298"/>
                      <a:pt x="0" y="310"/>
                    </a:cubicBezTo>
                    <a:cubicBezTo>
                      <a:pt x="18" y="293"/>
                      <a:pt x="38" y="279"/>
                      <a:pt x="61" y="270"/>
                    </a:cubicBezTo>
                    <a:cubicBezTo>
                      <a:pt x="66" y="268"/>
                      <a:pt x="73" y="267"/>
                      <a:pt x="75" y="272"/>
                    </a:cubicBezTo>
                    <a:cubicBezTo>
                      <a:pt x="77" y="275"/>
                      <a:pt x="74" y="279"/>
                      <a:pt x="72" y="282"/>
                    </a:cubicBezTo>
                    <a:cubicBezTo>
                      <a:pt x="60" y="298"/>
                      <a:pt x="45" y="311"/>
                      <a:pt x="27" y="321"/>
                    </a:cubicBezTo>
                    <a:cubicBezTo>
                      <a:pt x="43" y="318"/>
                      <a:pt x="59" y="317"/>
                      <a:pt x="75" y="319"/>
                    </a:cubicBezTo>
                    <a:cubicBezTo>
                      <a:pt x="81" y="320"/>
                      <a:pt x="89" y="323"/>
                      <a:pt x="91" y="330"/>
                    </a:cubicBezTo>
                    <a:lnTo>
                      <a:pt x="91" y="330"/>
                    </a:lnTo>
                    <a:lnTo>
                      <a:pt x="94" y="330"/>
                    </a:lnTo>
                    <a:cubicBezTo>
                      <a:pt x="98" y="328"/>
                      <a:pt x="102" y="327"/>
                      <a:pt x="107" y="325"/>
                    </a:cubicBezTo>
                    <a:cubicBezTo>
                      <a:pt x="164" y="306"/>
                      <a:pt x="219" y="280"/>
                      <a:pt x="271" y="250"/>
                    </a:cubicBezTo>
                    <a:cubicBezTo>
                      <a:pt x="297" y="235"/>
                      <a:pt x="324" y="217"/>
                      <a:pt x="337" y="190"/>
                    </a:cubicBezTo>
                    <a:cubicBezTo>
                      <a:pt x="342" y="180"/>
                      <a:pt x="344" y="170"/>
                      <a:pt x="344" y="159"/>
                    </a:cubicBezTo>
                    <a:cubicBezTo>
                      <a:pt x="345" y="139"/>
                      <a:pt x="337" y="119"/>
                      <a:pt x="319" y="11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" name="Google Shape;72;p2"/>
              <p:cNvSpPr/>
              <p:nvPr/>
            </p:nvSpPr>
            <p:spPr>
              <a:xfrm>
                <a:off x="441360" y="2437920"/>
                <a:ext cx="230040" cy="23904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39040"/>
                  <a:gd name="textAreaBottom" fmla="*/ 239400 h 239040"/>
                </a:gdLst>
                <a:ahLst/>
                <a:cxnLst/>
                <a:rect l="textAreaLeft" t="textAreaTop" r="textAreaRight" b="textAreaBottom"/>
                <a:pathLst>
                  <a:path w="334" h="349">
                    <a:moveTo>
                      <a:pt x="328" y="44"/>
                    </a:moveTo>
                    <a:cubicBezTo>
                      <a:pt x="326" y="58"/>
                      <a:pt x="325" y="73"/>
                      <a:pt x="322" y="87"/>
                    </a:cubicBezTo>
                    <a:cubicBezTo>
                      <a:pt x="319" y="102"/>
                      <a:pt x="315" y="116"/>
                      <a:pt x="309" y="129"/>
                    </a:cubicBezTo>
                    <a:cubicBezTo>
                      <a:pt x="304" y="139"/>
                      <a:pt x="298" y="148"/>
                      <a:pt x="286" y="151"/>
                    </a:cubicBezTo>
                    <a:cubicBezTo>
                      <a:pt x="261" y="157"/>
                      <a:pt x="249" y="128"/>
                      <a:pt x="242" y="109"/>
                    </a:cubicBezTo>
                    <a:cubicBezTo>
                      <a:pt x="237" y="96"/>
                      <a:pt x="234" y="82"/>
                      <a:pt x="229" y="69"/>
                    </a:cubicBezTo>
                    <a:cubicBezTo>
                      <a:pt x="227" y="60"/>
                      <a:pt x="224" y="50"/>
                      <a:pt x="218" y="41"/>
                    </a:cubicBezTo>
                    <a:cubicBezTo>
                      <a:pt x="185" y="55"/>
                      <a:pt x="154" y="28"/>
                      <a:pt x="139" y="0"/>
                    </a:cubicBezTo>
                    <a:cubicBezTo>
                      <a:pt x="131" y="8"/>
                      <a:pt x="122" y="17"/>
                      <a:pt x="114" y="25"/>
                    </a:cubicBezTo>
                    <a:cubicBezTo>
                      <a:pt x="93" y="45"/>
                      <a:pt x="69" y="65"/>
                      <a:pt x="41" y="75"/>
                    </a:cubicBezTo>
                    <a:cubicBezTo>
                      <a:pt x="30" y="79"/>
                      <a:pt x="17" y="81"/>
                      <a:pt x="5" y="76"/>
                    </a:cubicBezTo>
                    <a:cubicBezTo>
                      <a:pt x="4" y="76"/>
                      <a:pt x="3" y="75"/>
                      <a:pt x="2" y="75"/>
                    </a:cubicBezTo>
                    <a:cubicBezTo>
                      <a:pt x="4" y="86"/>
                      <a:pt x="7" y="97"/>
                      <a:pt x="10" y="107"/>
                    </a:cubicBezTo>
                    <a:lnTo>
                      <a:pt x="0" y="108"/>
                    </a:lnTo>
                    <a:cubicBezTo>
                      <a:pt x="1" y="108"/>
                      <a:pt x="1" y="108"/>
                      <a:pt x="2" y="108"/>
                    </a:cubicBezTo>
                    <a:cubicBezTo>
                      <a:pt x="13" y="112"/>
                      <a:pt x="26" y="112"/>
                      <a:pt x="37" y="110"/>
                    </a:cubicBezTo>
                    <a:cubicBezTo>
                      <a:pt x="49" y="109"/>
                      <a:pt x="60" y="106"/>
                      <a:pt x="71" y="102"/>
                    </a:cubicBezTo>
                    <a:cubicBezTo>
                      <a:pt x="99" y="86"/>
                      <a:pt x="126" y="62"/>
                      <a:pt x="157" y="65"/>
                    </a:cubicBezTo>
                    <a:cubicBezTo>
                      <a:pt x="182" y="67"/>
                      <a:pt x="203" y="87"/>
                      <a:pt x="212" y="110"/>
                    </a:cubicBezTo>
                    <a:cubicBezTo>
                      <a:pt x="222" y="133"/>
                      <a:pt x="223" y="159"/>
                      <a:pt x="222" y="184"/>
                    </a:cubicBezTo>
                    <a:cubicBezTo>
                      <a:pt x="220" y="240"/>
                      <a:pt x="209" y="295"/>
                      <a:pt x="191" y="348"/>
                    </a:cubicBezTo>
                    <a:cubicBezTo>
                      <a:pt x="207" y="309"/>
                      <a:pt x="226" y="271"/>
                      <a:pt x="246" y="234"/>
                    </a:cubicBezTo>
                    <a:cubicBezTo>
                      <a:pt x="261" y="207"/>
                      <a:pt x="279" y="179"/>
                      <a:pt x="308" y="167"/>
                    </a:cubicBezTo>
                    <a:cubicBezTo>
                      <a:pt x="313" y="165"/>
                      <a:pt x="318" y="164"/>
                      <a:pt x="323" y="163"/>
                    </a:cubicBezTo>
                    <a:cubicBezTo>
                      <a:pt x="330" y="134"/>
                      <a:pt x="333" y="103"/>
                      <a:pt x="332" y="73"/>
                    </a:cubicBezTo>
                    <a:cubicBezTo>
                      <a:pt x="331" y="63"/>
                      <a:pt x="330" y="53"/>
                      <a:pt x="328" y="4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" name="Google Shape;73;p2"/>
              <p:cNvSpPr/>
              <p:nvPr/>
            </p:nvSpPr>
            <p:spPr>
              <a:xfrm>
                <a:off x="507960" y="293184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" name="Google Shape;74;p2"/>
              <p:cNvSpPr/>
              <p:nvPr/>
            </p:nvSpPr>
            <p:spPr>
              <a:xfrm>
                <a:off x="471600" y="27014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" name="Google Shape;75;p2"/>
              <p:cNvSpPr/>
              <p:nvPr/>
            </p:nvSpPr>
            <p:spPr>
              <a:xfrm>
                <a:off x="456480" y="2480400"/>
                <a:ext cx="136080" cy="27252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200" h="395">
                    <a:moveTo>
                      <a:pt x="188" y="48"/>
                    </a:moveTo>
                    <a:cubicBezTo>
                      <a:pt x="179" y="25"/>
                      <a:pt x="158" y="5"/>
                      <a:pt x="133" y="3"/>
                    </a:cubicBezTo>
                    <a:cubicBezTo>
                      <a:pt x="102" y="0"/>
                      <a:pt x="75" y="24"/>
                      <a:pt x="47" y="40"/>
                    </a:cubicBezTo>
                    <a:cubicBezTo>
                      <a:pt x="59" y="35"/>
                      <a:pt x="70" y="30"/>
                      <a:pt x="81" y="25"/>
                    </a:cubicBezTo>
                    <a:cubicBezTo>
                      <a:pt x="98" y="17"/>
                      <a:pt x="121" y="5"/>
                      <a:pt x="140" y="17"/>
                    </a:cubicBezTo>
                    <a:cubicBezTo>
                      <a:pt x="151" y="23"/>
                      <a:pt x="157" y="36"/>
                      <a:pt x="162" y="47"/>
                    </a:cubicBezTo>
                    <a:cubicBezTo>
                      <a:pt x="170" y="64"/>
                      <a:pt x="174" y="81"/>
                      <a:pt x="175" y="99"/>
                    </a:cubicBezTo>
                    <a:cubicBezTo>
                      <a:pt x="178" y="131"/>
                      <a:pt x="174" y="164"/>
                      <a:pt x="172" y="197"/>
                    </a:cubicBezTo>
                    <a:cubicBezTo>
                      <a:pt x="171" y="219"/>
                      <a:pt x="170" y="241"/>
                      <a:pt x="164" y="261"/>
                    </a:cubicBezTo>
                    <a:cubicBezTo>
                      <a:pt x="160" y="275"/>
                      <a:pt x="151" y="293"/>
                      <a:pt x="134" y="290"/>
                    </a:cubicBezTo>
                    <a:cubicBezTo>
                      <a:pt x="124" y="289"/>
                      <a:pt x="115" y="281"/>
                      <a:pt x="108" y="274"/>
                    </a:cubicBezTo>
                    <a:cubicBezTo>
                      <a:pt x="97" y="264"/>
                      <a:pt x="87" y="252"/>
                      <a:pt x="80" y="239"/>
                    </a:cubicBezTo>
                    <a:cubicBezTo>
                      <a:pt x="51" y="187"/>
                      <a:pt x="53" y="126"/>
                      <a:pt x="32" y="71"/>
                    </a:cubicBezTo>
                    <a:cubicBezTo>
                      <a:pt x="20" y="94"/>
                      <a:pt x="18" y="121"/>
                      <a:pt x="17" y="147"/>
                    </a:cubicBezTo>
                    <a:cubicBezTo>
                      <a:pt x="17" y="173"/>
                      <a:pt x="19" y="200"/>
                      <a:pt x="21" y="227"/>
                    </a:cubicBezTo>
                    <a:cubicBezTo>
                      <a:pt x="22" y="238"/>
                      <a:pt x="22" y="250"/>
                      <a:pt x="22" y="262"/>
                    </a:cubicBezTo>
                    <a:cubicBezTo>
                      <a:pt x="21" y="273"/>
                      <a:pt x="20" y="285"/>
                      <a:pt x="16" y="296"/>
                    </a:cubicBezTo>
                    <a:cubicBezTo>
                      <a:pt x="14" y="301"/>
                      <a:pt x="10" y="307"/>
                      <a:pt x="4" y="308"/>
                    </a:cubicBezTo>
                    <a:cubicBezTo>
                      <a:pt x="3" y="308"/>
                      <a:pt x="2" y="308"/>
                      <a:pt x="0" y="308"/>
                    </a:cubicBezTo>
                    <a:cubicBezTo>
                      <a:pt x="12" y="322"/>
                      <a:pt x="23" y="336"/>
                      <a:pt x="36" y="349"/>
                    </a:cubicBezTo>
                    <a:lnTo>
                      <a:pt x="36" y="349"/>
                    </a:lnTo>
                    <a:cubicBezTo>
                      <a:pt x="48" y="349"/>
                      <a:pt x="59" y="356"/>
                      <a:pt x="67" y="365"/>
                    </a:cubicBezTo>
                    <a:cubicBezTo>
                      <a:pt x="70" y="368"/>
                      <a:pt x="72" y="372"/>
                      <a:pt x="74" y="375"/>
                    </a:cubicBezTo>
                    <a:cubicBezTo>
                      <a:pt x="78" y="381"/>
                      <a:pt x="81" y="388"/>
                      <a:pt x="84" y="394"/>
                    </a:cubicBezTo>
                    <a:lnTo>
                      <a:pt x="86" y="393"/>
                    </a:lnTo>
                    <a:cubicBezTo>
                      <a:pt x="80" y="378"/>
                      <a:pt x="77" y="362"/>
                      <a:pt x="77" y="346"/>
                    </a:cubicBezTo>
                    <a:cubicBezTo>
                      <a:pt x="77" y="337"/>
                      <a:pt x="80" y="326"/>
                      <a:pt x="88" y="324"/>
                    </a:cubicBezTo>
                    <a:cubicBezTo>
                      <a:pt x="99" y="321"/>
                      <a:pt x="106" y="335"/>
                      <a:pt x="108" y="346"/>
                    </a:cubicBezTo>
                    <a:cubicBezTo>
                      <a:pt x="111" y="362"/>
                      <a:pt x="113" y="378"/>
                      <a:pt x="113" y="394"/>
                    </a:cubicBezTo>
                    <a:cubicBezTo>
                      <a:pt x="113" y="376"/>
                      <a:pt x="120" y="358"/>
                      <a:pt x="131" y="344"/>
                    </a:cubicBezTo>
                    <a:cubicBezTo>
                      <a:pt x="135" y="339"/>
                      <a:pt x="140" y="334"/>
                      <a:pt x="147" y="334"/>
                    </a:cubicBezTo>
                    <a:lnTo>
                      <a:pt x="150" y="331"/>
                    </a:lnTo>
                    <a:cubicBezTo>
                      <a:pt x="156" y="316"/>
                      <a:pt x="161" y="301"/>
                      <a:pt x="167" y="286"/>
                    </a:cubicBezTo>
                    <a:cubicBezTo>
                      <a:pt x="185" y="233"/>
                      <a:pt x="196" y="178"/>
                      <a:pt x="198" y="122"/>
                    </a:cubicBezTo>
                    <a:cubicBezTo>
                      <a:pt x="199" y="97"/>
                      <a:pt x="198" y="71"/>
                      <a:pt x="188" y="48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" name="Google Shape;76;p2"/>
              <p:cNvSpPr/>
              <p:nvPr/>
            </p:nvSpPr>
            <p:spPr>
              <a:xfrm>
                <a:off x="447480" y="3031920"/>
                <a:ext cx="117720" cy="7236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72" h="105">
                    <a:moveTo>
                      <a:pt x="164" y="21"/>
                    </a:moveTo>
                    <a:lnTo>
                      <a:pt x="171" y="21"/>
                    </a:lnTo>
                    <a:cubicBezTo>
                      <a:pt x="163" y="34"/>
                      <a:pt x="155" y="46"/>
                      <a:pt x="145" y="57"/>
                    </a:cubicBezTo>
                    <a:cubicBezTo>
                      <a:pt x="132" y="75"/>
                      <a:pt x="116" y="90"/>
                      <a:pt x="99" y="104"/>
                    </a:cubicBezTo>
                    <a:lnTo>
                      <a:pt x="98" y="104"/>
                    </a:lnTo>
                    <a:cubicBezTo>
                      <a:pt x="66" y="93"/>
                      <a:pt x="33" y="89"/>
                      <a:pt x="0" y="92"/>
                    </a:cubicBezTo>
                    <a:cubicBezTo>
                      <a:pt x="1" y="88"/>
                      <a:pt x="3" y="84"/>
                      <a:pt x="4" y="80"/>
                    </a:cubicBezTo>
                    <a:cubicBezTo>
                      <a:pt x="8" y="77"/>
                      <a:pt x="11" y="73"/>
                      <a:pt x="15" y="70"/>
                    </a:cubicBezTo>
                    <a:cubicBezTo>
                      <a:pt x="39" y="46"/>
                      <a:pt x="63" y="22"/>
                      <a:pt x="88" y="0"/>
                    </a:cubicBezTo>
                    <a:lnTo>
                      <a:pt x="88" y="1"/>
                    </a:lnTo>
                    <a:cubicBezTo>
                      <a:pt x="114" y="4"/>
                      <a:pt x="140" y="11"/>
                      <a:pt x="16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" name="Google Shape;77;p2"/>
              <p:cNvSpPr/>
              <p:nvPr/>
            </p:nvSpPr>
            <p:spPr>
              <a:xfrm>
                <a:off x="356400" y="27802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" name="Google Shape;78;p2"/>
              <p:cNvSpPr/>
              <p:nvPr/>
            </p:nvSpPr>
            <p:spPr>
              <a:xfrm>
                <a:off x="344520" y="286812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" name="Google Shape;79;p2"/>
              <p:cNvSpPr/>
              <p:nvPr/>
            </p:nvSpPr>
            <p:spPr>
              <a:xfrm>
                <a:off x="359640" y="295020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" name="Google Shape;80;p2"/>
              <p:cNvSpPr/>
              <p:nvPr/>
            </p:nvSpPr>
            <p:spPr>
              <a:xfrm>
                <a:off x="335520" y="278640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" name="Google Shape;81;p2"/>
              <p:cNvSpPr/>
              <p:nvPr/>
            </p:nvSpPr>
            <p:spPr>
              <a:xfrm>
                <a:off x="332280" y="2725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" name="Google Shape;82;p2"/>
              <p:cNvSpPr/>
              <p:nvPr/>
            </p:nvSpPr>
            <p:spPr>
              <a:xfrm>
                <a:off x="332280" y="26532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" name="Google Shape;83;p2"/>
              <p:cNvSpPr/>
              <p:nvPr/>
            </p:nvSpPr>
            <p:spPr>
              <a:xfrm>
                <a:off x="468720" y="2695320"/>
                <a:ext cx="151200" cy="13284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222" h="195">
                    <a:moveTo>
                      <a:pt x="74" y="90"/>
                    </a:moveTo>
                    <a:cubicBezTo>
                      <a:pt x="64" y="63"/>
                      <a:pt x="48" y="30"/>
                      <a:pt x="13" y="34"/>
                    </a:cubicBezTo>
                    <a:cubicBezTo>
                      <a:pt x="11" y="34"/>
                      <a:pt x="10" y="35"/>
                      <a:pt x="9" y="37"/>
                    </a:cubicBezTo>
                    <a:cubicBezTo>
                      <a:pt x="0" y="61"/>
                      <a:pt x="19" y="84"/>
                      <a:pt x="36" y="99"/>
                    </a:cubicBezTo>
                    <a:cubicBezTo>
                      <a:pt x="55" y="117"/>
                      <a:pt x="75" y="135"/>
                      <a:pt x="96" y="150"/>
                    </a:cubicBezTo>
                    <a:cubicBezTo>
                      <a:pt x="118" y="165"/>
                      <a:pt x="142" y="177"/>
                      <a:pt x="167" y="183"/>
                    </a:cubicBezTo>
                    <a:cubicBezTo>
                      <a:pt x="178" y="185"/>
                      <a:pt x="219" y="194"/>
                      <a:pt x="213" y="170"/>
                    </a:cubicBezTo>
                    <a:cubicBezTo>
                      <a:pt x="209" y="159"/>
                      <a:pt x="194" y="152"/>
                      <a:pt x="184" y="146"/>
                    </a:cubicBezTo>
                    <a:cubicBezTo>
                      <a:pt x="170" y="139"/>
                      <a:pt x="156" y="134"/>
                      <a:pt x="140" y="131"/>
                    </a:cubicBezTo>
                    <a:cubicBezTo>
                      <a:pt x="140" y="134"/>
                      <a:pt x="140" y="138"/>
                      <a:pt x="139" y="141"/>
                    </a:cubicBezTo>
                    <a:cubicBezTo>
                      <a:pt x="157" y="143"/>
                      <a:pt x="175" y="142"/>
                      <a:pt x="192" y="138"/>
                    </a:cubicBezTo>
                    <a:cubicBezTo>
                      <a:pt x="202" y="135"/>
                      <a:pt x="216" y="131"/>
                      <a:pt x="218" y="119"/>
                    </a:cubicBezTo>
                    <a:cubicBezTo>
                      <a:pt x="221" y="91"/>
                      <a:pt x="162" y="100"/>
                      <a:pt x="148" y="102"/>
                    </a:cubicBezTo>
                    <a:cubicBezTo>
                      <a:pt x="149" y="105"/>
                      <a:pt x="150" y="108"/>
                      <a:pt x="152" y="111"/>
                    </a:cubicBezTo>
                    <a:cubicBezTo>
                      <a:pt x="162" y="105"/>
                      <a:pt x="221" y="64"/>
                      <a:pt x="196" y="51"/>
                    </a:cubicBezTo>
                    <a:cubicBezTo>
                      <a:pt x="186" y="45"/>
                      <a:pt x="168" y="57"/>
                      <a:pt x="159" y="62"/>
                    </a:cubicBezTo>
                    <a:cubicBezTo>
                      <a:pt x="145" y="70"/>
                      <a:pt x="131" y="81"/>
                      <a:pt x="119" y="93"/>
                    </a:cubicBezTo>
                    <a:cubicBezTo>
                      <a:pt x="121" y="95"/>
                      <a:pt x="124" y="96"/>
                      <a:pt x="126" y="98"/>
                    </a:cubicBezTo>
                    <a:cubicBezTo>
                      <a:pt x="136" y="82"/>
                      <a:pt x="169" y="32"/>
                      <a:pt x="137" y="19"/>
                    </a:cubicBezTo>
                    <a:cubicBezTo>
                      <a:pt x="124" y="14"/>
                      <a:pt x="113" y="26"/>
                      <a:pt x="107" y="36"/>
                    </a:cubicBezTo>
                    <a:cubicBezTo>
                      <a:pt x="98" y="50"/>
                      <a:pt x="93" y="66"/>
                      <a:pt x="92" y="83"/>
                    </a:cubicBezTo>
                    <a:lnTo>
                      <a:pt x="101" y="83"/>
                    </a:lnTo>
                    <a:cubicBezTo>
                      <a:pt x="101" y="67"/>
                      <a:pt x="102" y="0"/>
                      <a:pt x="71" y="8"/>
                    </a:cubicBezTo>
                    <a:cubicBezTo>
                      <a:pt x="59" y="12"/>
                      <a:pt x="57" y="26"/>
                      <a:pt x="57" y="37"/>
                    </a:cubicBezTo>
                    <a:cubicBezTo>
                      <a:pt x="57" y="55"/>
                      <a:pt x="62" y="73"/>
                      <a:pt x="70" y="90"/>
                    </a:cubicBezTo>
                    <a:cubicBezTo>
                      <a:pt x="72" y="95"/>
                      <a:pt x="78" y="91"/>
                      <a:pt x="76" y="86"/>
                    </a:cubicBezTo>
                    <a:cubicBezTo>
                      <a:pt x="71" y="74"/>
                      <a:pt x="67" y="62"/>
                      <a:pt x="66" y="49"/>
                    </a:cubicBezTo>
                    <a:cubicBezTo>
                      <a:pt x="65" y="41"/>
                      <a:pt x="62" y="17"/>
                      <a:pt x="74" y="17"/>
                    </a:cubicBezTo>
                    <a:cubicBezTo>
                      <a:pt x="85" y="17"/>
                      <a:pt x="87" y="34"/>
                      <a:pt x="89" y="42"/>
                    </a:cubicBezTo>
                    <a:cubicBezTo>
                      <a:pt x="91" y="55"/>
                      <a:pt x="92" y="69"/>
                      <a:pt x="92" y="83"/>
                    </a:cubicBezTo>
                    <a:cubicBezTo>
                      <a:pt x="92" y="89"/>
                      <a:pt x="101" y="89"/>
                      <a:pt x="101" y="83"/>
                    </a:cubicBezTo>
                    <a:cubicBezTo>
                      <a:pt x="102" y="71"/>
                      <a:pt x="105" y="60"/>
                      <a:pt x="110" y="50"/>
                    </a:cubicBezTo>
                    <a:cubicBezTo>
                      <a:pt x="114" y="42"/>
                      <a:pt x="126" y="20"/>
                      <a:pt x="137" y="30"/>
                    </a:cubicBezTo>
                    <a:cubicBezTo>
                      <a:pt x="146" y="39"/>
                      <a:pt x="138" y="54"/>
                      <a:pt x="134" y="63"/>
                    </a:cubicBezTo>
                    <a:cubicBezTo>
                      <a:pt x="129" y="73"/>
                      <a:pt x="124" y="84"/>
                      <a:pt x="118" y="94"/>
                    </a:cubicBezTo>
                    <a:cubicBezTo>
                      <a:pt x="115" y="98"/>
                      <a:pt x="122" y="103"/>
                      <a:pt x="126" y="99"/>
                    </a:cubicBezTo>
                    <a:cubicBezTo>
                      <a:pt x="142" y="84"/>
                      <a:pt x="162" y="68"/>
                      <a:pt x="184" y="61"/>
                    </a:cubicBezTo>
                    <a:cubicBezTo>
                      <a:pt x="185" y="60"/>
                      <a:pt x="189" y="59"/>
                      <a:pt x="190" y="59"/>
                    </a:cubicBezTo>
                    <a:cubicBezTo>
                      <a:pt x="195" y="62"/>
                      <a:pt x="188" y="68"/>
                      <a:pt x="187" y="70"/>
                    </a:cubicBezTo>
                    <a:cubicBezTo>
                      <a:pt x="183" y="74"/>
                      <a:pt x="180" y="77"/>
                      <a:pt x="176" y="81"/>
                    </a:cubicBezTo>
                    <a:cubicBezTo>
                      <a:pt x="167" y="89"/>
                      <a:pt x="158" y="97"/>
                      <a:pt x="147" y="103"/>
                    </a:cubicBezTo>
                    <a:cubicBezTo>
                      <a:pt x="142" y="106"/>
                      <a:pt x="145" y="113"/>
                      <a:pt x="151" y="112"/>
                    </a:cubicBezTo>
                    <a:cubicBezTo>
                      <a:pt x="161" y="110"/>
                      <a:pt x="171" y="109"/>
                      <a:pt x="182" y="109"/>
                    </a:cubicBezTo>
                    <a:cubicBezTo>
                      <a:pt x="187" y="109"/>
                      <a:pt x="193" y="109"/>
                      <a:pt x="198" y="110"/>
                    </a:cubicBezTo>
                    <a:cubicBezTo>
                      <a:pt x="200" y="111"/>
                      <a:pt x="203" y="111"/>
                      <a:pt x="204" y="112"/>
                    </a:cubicBezTo>
                    <a:cubicBezTo>
                      <a:pt x="205" y="115"/>
                      <a:pt x="206" y="118"/>
                      <a:pt x="206" y="121"/>
                    </a:cubicBezTo>
                    <a:cubicBezTo>
                      <a:pt x="205" y="123"/>
                      <a:pt x="203" y="124"/>
                      <a:pt x="202" y="124"/>
                    </a:cubicBezTo>
                    <a:cubicBezTo>
                      <a:pt x="184" y="134"/>
                      <a:pt x="158" y="134"/>
                      <a:pt x="139" y="131"/>
                    </a:cubicBezTo>
                    <a:cubicBezTo>
                      <a:pt x="134" y="130"/>
                      <a:pt x="133" y="140"/>
                      <a:pt x="138" y="141"/>
                    </a:cubicBezTo>
                    <a:cubicBezTo>
                      <a:pt x="152" y="143"/>
                      <a:pt x="165" y="148"/>
                      <a:pt x="178" y="154"/>
                    </a:cubicBezTo>
                    <a:cubicBezTo>
                      <a:pt x="184" y="157"/>
                      <a:pt x="190" y="160"/>
                      <a:pt x="195" y="164"/>
                    </a:cubicBezTo>
                    <a:cubicBezTo>
                      <a:pt x="197" y="165"/>
                      <a:pt x="203" y="169"/>
                      <a:pt x="203" y="172"/>
                    </a:cubicBezTo>
                    <a:cubicBezTo>
                      <a:pt x="203" y="177"/>
                      <a:pt x="196" y="176"/>
                      <a:pt x="193" y="176"/>
                    </a:cubicBezTo>
                    <a:cubicBezTo>
                      <a:pt x="167" y="176"/>
                      <a:pt x="142" y="167"/>
                      <a:pt x="120" y="154"/>
                    </a:cubicBezTo>
                    <a:cubicBezTo>
                      <a:pt x="98" y="141"/>
                      <a:pt x="77" y="124"/>
                      <a:pt x="58" y="107"/>
                    </a:cubicBezTo>
                    <a:cubicBezTo>
                      <a:pt x="40" y="91"/>
                      <a:pt x="8" y="67"/>
                      <a:pt x="18" y="39"/>
                    </a:cubicBezTo>
                    <a:cubicBezTo>
                      <a:pt x="16" y="41"/>
                      <a:pt x="15" y="42"/>
                      <a:pt x="13" y="43"/>
                    </a:cubicBezTo>
                    <a:cubicBezTo>
                      <a:pt x="43" y="39"/>
                      <a:pt x="59" y="69"/>
                      <a:pt x="69" y="92"/>
                    </a:cubicBezTo>
                    <a:cubicBezTo>
                      <a:pt x="70" y="95"/>
                      <a:pt x="75" y="93"/>
                      <a:pt x="74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" name="Google Shape;84;p2"/>
              <p:cNvSpPr/>
              <p:nvPr/>
            </p:nvSpPr>
            <p:spPr>
              <a:xfrm>
                <a:off x="380880" y="2477160"/>
                <a:ext cx="457200" cy="414720"/>
              </a:xfrm>
              <a:custGeom>
                <a:avLst/>
                <a:gdLst>
                  <a:gd name="textAreaLeft" fmla="*/ 0 w 457200"/>
                  <a:gd name="textAreaRight" fmla="*/ 457560 w 457200"/>
                  <a:gd name="textAreaTop" fmla="*/ 0 h 414720"/>
                  <a:gd name="textAreaBottom" fmla="*/ 415080 h 414720"/>
                </a:gdLst>
                <a:ahLst/>
                <a:cxnLst/>
                <a:rect l="textAreaLeft" t="textAreaTop" r="textAreaRight" b="textAreaBottom"/>
                <a:pathLst>
                  <a:path w="668" h="606">
                    <a:moveTo>
                      <a:pt x="149" y="352"/>
                    </a:moveTo>
                    <a:cubicBezTo>
                      <a:pt x="104" y="304"/>
                      <a:pt x="67" y="248"/>
                      <a:pt x="43" y="187"/>
                    </a:cubicBezTo>
                    <a:cubicBezTo>
                      <a:pt x="31" y="157"/>
                      <a:pt x="22" y="127"/>
                      <a:pt x="16" y="96"/>
                    </a:cubicBezTo>
                    <a:cubicBezTo>
                      <a:pt x="14" y="83"/>
                      <a:pt x="12" y="68"/>
                      <a:pt x="15" y="54"/>
                    </a:cubicBezTo>
                    <a:cubicBezTo>
                      <a:pt x="21" y="32"/>
                      <a:pt x="40" y="29"/>
                      <a:pt x="58" y="38"/>
                    </a:cubicBezTo>
                    <a:cubicBezTo>
                      <a:pt x="78" y="49"/>
                      <a:pt x="95" y="65"/>
                      <a:pt x="119" y="63"/>
                    </a:cubicBezTo>
                    <a:cubicBezTo>
                      <a:pt x="141" y="62"/>
                      <a:pt x="160" y="49"/>
                      <a:pt x="177" y="38"/>
                    </a:cubicBezTo>
                    <a:cubicBezTo>
                      <a:pt x="197" y="25"/>
                      <a:pt x="219" y="10"/>
                      <a:pt x="244" y="12"/>
                    </a:cubicBezTo>
                    <a:cubicBezTo>
                      <a:pt x="284" y="16"/>
                      <a:pt x="302" y="60"/>
                      <a:pt x="305" y="95"/>
                    </a:cubicBezTo>
                    <a:cubicBezTo>
                      <a:pt x="311" y="175"/>
                      <a:pt x="289" y="260"/>
                      <a:pt x="258" y="334"/>
                    </a:cubicBezTo>
                    <a:lnTo>
                      <a:pt x="265" y="336"/>
                    </a:lnTo>
                    <a:cubicBezTo>
                      <a:pt x="286" y="278"/>
                      <a:pt x="311" y="219"/>
                      <a:pt x="344" y="166"/>
                    </a:cubicBezTo>
                    <a:cubicBezTo>
                      <a:pt x="358" y="143"/>
                      <a:pt x="376" y="118"/>
                      <a:pt x="403" y="111"/>
                    </a:cubicBezTo>
                    <a:cubicBezTo>
                      <a:pt x="428" y="105"/>
                      <a:pt x="460" y="115"/>
                      <a:pt x="465" y="142"/>
                    </a:cubicBezTo>
                    <a:cubicBezTo>
                      <a:pt x="469" y="164"/>
                      <a:pt x="462" y="184"/>
                      <a:pt x="484" y="198"/>
                    </a:cubicBezTo>
                    <a:cubicBezTo>
                      <a:pt x="506" y="211"/>
                      <a:pt x="531" y="204"/>
                      <a:pt x="555" y="211"/>
                    </a:cubicBezTo>
                    <a:cubicBezTo>
                      <a:pt x="584" y="220"/>
                      <a:pt x="595" y="251"/>
                      <a:pt x="586" y="279"/>
                    </a:cubicBezTo>
                    <a:cubicBezTo>
                      <a:pt x="578" y="306"/>
                      <a:pt x="554" y="326"/>
                      <a:pt x="531" y="340"/>
                    </a:cubicBezTo>
                    <a:cubicBezTo>
                      <a:pt x="472" y="377"/>
                      <a:pt x="408" y="406"/>
                      <a:pt x="342" y="427"/>
                    </a:cubicBezTo>
                    <a:cubicBezTo>
                      <a:pt x="343" y="430"/>
                      <a:pt x="344" y="433"/>
                      <a:pt x="344" y="436"/>
                    </a:cubicBezTo>
                    <a:cubicBezTo>
                      <a:pt x="398" y="417"/>
                      <a:pt x="455" y="406"/>
                      <a:pt x="512" y="403"/>
                    </a:cubicBezTo>
                    <a:cubicBezTo>
                      <a:pt x="540" y="402"/>
                      <a:pt x="574" y="398"/>
                      <a:pt x="600" y="412"/>
                    </a:cubicBezTo>
                    <a:cubicBezTo>
                      <a:pt x="613" y="419"/>
                      <a:pt x="624" y="433"/>
                      <a:pt x="625" y="448"/>
                    </a:cubicBezTo>
                    <a:cubicBezTo>
                      <a:pt x="626" y="463"/>
                      <a:pt x="615" y="472"/>
                      <a:pt x="610" y="486"/>
                    </a:cubicBezTo>
                    <a:cubicBezTo>
                      <a:pt x="605" y="500"/>
                      <a:pt x="612" y="511"/>
                      <a:pt x="624" y="518"/>
                    </a:cubicBezTo>
                    <a:cubicBezTo>
                      <a:pt x="634" y="524"/>
                      <a:pt x="646" y="527"/>
                      <a:pt x="651" y="537"/>
                    </a:cubicBezTo>
                    <a:cubicBezTo>
                      <a:pt x="657" y="548"/>
                      <a:pt x="653" y="563"/>
                      <a:pt x="647" y="572"/>
                    </a:cubicBezTo>
                    <a:cubicBezTo>
                      <a:pt x="631" y="598"/>
                      <a:pt x="596" y="596"/>
                      <a:pt x="569" y="591"/>
                    </a:cubicBezTo>
                    <a:cubicBezTo>
                      <a:pt x="545" y="587"/>
                      <a:pt x="520" y="581"/>
                      <a:pt x="496" y="574"/>
                    </a:cubicBezTo>
                    <a:cubicBezTo>
                      <a:pt x="438" y="557"/>
                      <a:pt x="382" y="533"/>
                      <a:pt x="332" y="499"/>
                    </a:cubicBezTo>
                    <a:cubicBezTo>
                      <a:pt x="328" y="497"/>
                      <a:pt x="324" y="503"/>
                      <a:pt x="328" y="506"/>
                    </a:cubicBezTo>
                    <a:cubicBezTo>
                      <a:pt x="378" y="542"/>
                      <a:pt x="435" y="566"/>
                      <a:pt x="494" y="583"/>
                    </a:cubicBezTo>
                    <a:cubicBezTo>
                      <a:pt x="522" y="591"/>
                      <a:pt x="552" y="599"/>
                      <a:pt x="581" y="602"/>
                    </a:cubicBezTo>
                    <a:cubicBezTo>
                      <a:pt x="603" y="605"/>
                      <a:pt x="630" y="604"/>
                      <a:pt x="647" y="587"/>
                    </a:cubicBezTo>
                    <a:cubicBezTo>
                      <a:pt x="659" y="575"/>
                      <a:pt x="667" y="554"/>
                      <a:pt x="661" y="537"/>
                    </a:cubicBezTo>
                    <a:cubicBezTo>
                      <a:pt x="658" y="530"/>
                      <a:pt x="653" y="524"/>
                      <a:pt x="647" y="520"/>
                    </a:cubicBezTo>
                    <a:cubicBezTo>
                      <a:pt x="632" y="510"/>
                      <a:pt x="610" y="508"/>
                      <a:pt x="621" y="483"/>
                    </a:cubicBezTo>
                    <a:cubicBezTo>
                      <a:pt x="625" y="473"/>
                      <a:pt x="632" y="466"/>
                      <a:pt x="633" y="455"/>
                    </a:cubicBezTo>
                    <a:cubicBezTo>
                      <a:pt x="635" y="444"/>
                      <a:pt x="631" y="433"/>
                      <a:pt x="625" y="424"/>
                    </a:cubicBezTo>
                    <a:cubicBezTo>
                      <a:pt x="611" y="403"/>
                      <a:pt x="586" y="396"/>
                      <a:pt x="562" y="394"/>
                    </a:cubicBezTo>
                    <a:cubicBezTo>
                      <a:pt x="488" y="389"/>
                      <a:pt x="411" y="404"/>
                      <a:pt x="342" y="427"/>
                    </a:cubicBezTo>
                    <a:cubicBezTo>
                      <a:pt x="337" y="429"/>
                      <a:pt x="339" y="437"/>
                      <a:pt x="344" y="436"/>
                    </a:cubicBezTo>
                    <a:cubicBezTo>
                      <a:pt x="411" y="414"/>
                      <a:pt x="476" y="385"/>
                      <a:pt x="535" y="348"/>
                    </a:cubicBezTo>
                    <a:cubicBezTo>
                      <a:pt x="574" y="323"/>
                      <a:pt x="619" y="275"/>
                      <a:pt x="589" y="226"/>
                    </a:cubicBezTo>
                    <a:cubicBezTo>
                      <a:pt x="574" y="201"/>
                      <a:pt x="547" y="201"/>
                      <a:pt x="521" y="199"/>
                    </a:cubicBezTo>
                    <a:cubicBezTo>
                      <a:pt x="503" y="198"/>
                      <a:pt x="482" y="194"/>
                      <a:pt x="476" y="174"/>
                    </a:cubicBezTo>
                    <a:cubicBezTo>
                      <a:pt x="472" y="160"/>
                      <a:pt x="477" y="145"/>
                      <a:pt x="471" y="132"/>
                    </a:cubicBezTo>
                    <a:cubicBezTo>
                      <a:pt x="463" y="113"/>
                      <a:pt x="443" y="103"/>
                      <a:pt x="424" y="102"/>
                    </a:cubicBezTo>
                    <a:cubicBezTo>
                      <a:pt x="399" y="100"/>
                      <a:pt x="378" y="112"/>
                      <a:pt x="361" y="130"/>
                    </a:cubicBezTo>
                    <a:cubicBezTo>
                      <a:pt x="337" y="156"/>
                      <a:pt x="321" y="191"/>
                      <a:pt x="305" y="223"/>
                    </a:cubicBezTo>
                    <a:cubicBezTo>
                      <a:pt x="287" y="259"/>
                      <a:pt x="272" y="297"/>
                      <a:pt x="258" y="335"/>
                    </a:cubicBezTo>
                    <a:cubicBezTo>
                      <a:pt x="257" y="338"/>
                      <a:pt x="263" y="341"/>
                      <a:pt x="264" y="337"/>
                    </a:cubicBezTo>
                    <a:cubicBezTo>
                      <a:pt x="295" y="265"/>
                      <a:pt x="316" y="183"/>
                      <a:pt x="313" y="103"/>
                    </a:cubicBezTo>
                    <a:cubicBezTo>
                      <a:pt x="312" y="72"/>
                      <a:pt x="304" y="39"/>
                      <a:pt x="279" y="18"/>
                    </a:cubicBezTo>
                    <a:cubicBezTo>
                      <a:pt x="258" y="2"/>
                      <a:pt x="233" y="0"/>
                      <a:pt x="209" y="10"/>
                    </a:cubicBezTo>
                    <a:cubicBezTo>
                      <a:pt x="183" y="21"/>
                      <a:pt x="162" y="41"/>
                      <a:pt x="136" y="51"/>
                    </a:cubicBezTo>
                    <a:cubicBezTo>
                      <a:pt x="120" y="56"/>
                      <a:pt x="106" y="55"/>
                      <a:pt x="91" y="48"/>
                    </a:cubicBezTo>
                    <a:cubicBezTo>
                      <a:pt x="77" y="41"/>
                      <a:pt x="65" y="30"/>
                      <a:pt x="50" y="25"/>
                    </a:cubicBezTo>
                    <a:cubicBezTo>
                      <a:pt x="27" y="19"/>
                      <a:pt x="10" y="34"/>
                      <a:pt x="6" y="56"/>
                    </a:cubicBezTo>
                    <a:cubicBezTo>
                      <a:pt x="0" y="86"/>
                      <a:pt x="12" y="120"/>
                      <a:pt x="21" y="148"/>
                    </a:cubicBezTo>
                    <a:cubicBezTo>
                      <a:pt x="45" y="226"/>
                      <a:pt x="88" y="298"/>
                      <a:pt x="145" y="356"/>
                    </a:cubicBezTo>
                    <a:cubicBezTo>
                      <a:pt x="148" y="358"/>
                      <a:pt x="151" y="354"/>
                      <a:pt x="149" y="35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" name="Google Shape;85;p2"/>
              <p:cNvSpPr/>
              <p:nvPr/>
            </p:nvSpPr>
            <p:spPr>
              <a:xfrm>
                <a:off x="359640" y="2783520"/>
                <a:ext cx="169200" cy="56340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3400"/>
                  <a:gd name="textAreaBottom" fmla="*/ 563760 h 563400"/>
                </a:gdLst>
                <a:ahLst/>
                <a:cxnLst/>
                <a:rect l="textAreaLeft" t="textAreaTop" r="textAreaRight" b="textAreaBottom"/>
                <a:pathLst>
                  <a:path w="249" h="822">
                    <a:moveTo>
                      <a:pt x="228" y="2"/>
                    </a:moveTo>
                    <a:cubicBezTo>
                      <a:pt x="87" y="189"/>
                      <a:pt x="11" y="426"/>
                      <a:pt x="3" y="658"/>
                    </a:cubicBezTo>
                    <a:cubicBezTo>
                      <a:pt x="2" y="687"/>
                      <a:pt x="2" y="717"/>
                      <a:pt x="3" y="746"/>
                    </a:cubicBezTo>
                    <a:cubicBezTo>
                      <a:pt x="4" y="765"/>
                      <a:pt x="0" y="798"/>
                      <a:pt x="17" y="812"/>
                    </a:cubicBezTo>
                    <a:cubicBezTo>
                      <a:pt x="24" y="818"/>
                      <a:pt x="42" y="821"/>
                      <a:pt x="46" y="809"/>
                    </a:cubicBezTo>
                    <a:cubicBezTo>
                      <a:pt x="47" y="804"/>
                      <a:pt x="44" y="793"/>
                      <a:pt x="43" y="787"/>
                    </a:cubicBezTo>
                    <a:cubicBezTo>
                      <a:pt x="42" y="780"/>
                      <a:pt x="41" y="773"/>
                      <a:pt x="41" y="766"/>
                    </a:cubicBezTo>
                    <a:cubicBezTo>
                      <a:pt x="39" y="751"/>
                      <a:pt x="38" y="737"/>
                      <a:pt x="37" y="722"/>
                    </a:cubicBezTo>
                    <a:cubicBezTo>
                      <a:pt x="31" y="604"/>
                      <a:pt x="44" y="485"/>
                      <a:pt x="75" y="370"/>
                    </a:cubicBezTo>
                    <a:cubicBezTo>
                      <a:pt x="110" y="242"/>
                      <a:pt x="168" y="120"/>
                      <a:pt x="246" y="12"/>
                    </a:cubicBezTo>
                    <a:cubicBezTo>
                      <a:pt x="248" y="8"/>
                      <a:pt x="243" y="5"/>
                      <a:pt x="241" y="9"/>
                    </a:cubicBezTo>
                    <a:cubicBezTo>
                      <a:pt x="115" y="183"/>
                      <a:pt x="42" y="393"/>
                      <a:pt x="31" y="608"/>
                    </a:cubicBezTo>
                    <a:cubicBezTo>
                      <a:pt x="28" y="662"/>
                      <a:pt x="29" y="717"/>
                      <a:pt x="34" y="771"/>
                    </a:cubicBezTo>
                    <a:cubicBezTo>
                      <a:pt x="35" y="778"/>
                      <a:pt x="36" y="786"/>
                      <a:pt x="37" y="793"/>
                    </a:cubicBezTo>
                    <a:cubicBezTo>
                      <a:pt x="37" y="795"/>
                      <a:pt x="38" y="799"/>
                      <a:pt x="38" y="801"/>
                    </a:cubicBezTo>
                    <a:cubicBezTo>
                      <a:pt x="36" y="811"/>
                      <a:pt x="29" y="811"/>
                      <a:pt x="22" y="806"/>
                    </a:cubicBezTo>
                    <a:cubicBezTo>
                      <a:pt x="9" y="795"/>
                      <a:pt x="12" y="773"/>
                      <a:pt x="11" y="757"/>
                    </a:cubicBezTo>
                    <a:cubicBezTo>
                      <a:pt x="9" y="730"/>
                      <a:pt x="9" y="702"/>
                      <a:pt x="10" y="675"/>
                    </a:cubicBezTo>
                    <a:cubicBezTo>
                      <a:pt x="12" y="562"/>
                      <a:pt x="30" y="451"/>
                      <a:pt x="64" y="344"/>
                    </a:cubicBezTo>
                    <a:cubicBezTo>
                      <a:pt x="102" y="222"/>
                      <a:pt x="160" y="109"/>
                      <a:pt x="232" y="4"/>
                    </a:cubicBezTo>
                    <a:cubicBezTo>
                      <a:pt x="233" y="2"/>
                      <a:pt x="230" y="0"/>
                      <a:pt x="228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" name="Google Shape;86;p2"/>
              <p:cNvSpPr/>
              <p:nvPr/>
            </p:nvSpPr>
            <p:spPr>
              <a:xfrm>
                <a:off x="432360" y="2398320"/>
                <a:ext cx="241920" cy="157320"/>
              </a:xfrm>
              <a:custGeom>
                <a:avLst/>
                <a:gdLst>
                  <a:gd name="textAreaLeft" fmla="*/ 0 w 241920"/>
                  <a:gd name="textAreaRight" fmla="*/ 242280 w 2419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354" h="229">
                    <a:moveTo>
                      <a:pt x="25" y="167"/>
                    </a:moveTo>
                    <a:cubicBezTo>
                      <a:pt x="19" y="139"/>
                      <a:pt x="11" y="110"/>
                      <a:pt x="21" y="82"/>
                    </a:cubicBezTo>
                    <a:cubicBezTo>
                      <a:pt x="30" y="56"/>
                      <a:pt x="52" y="39"/>
                      <a:pt x="81" y="41"/>
                    </a:cubicBezTo>
                    <a:cubicBezTo>
                      <a:pt x="104" y="43"/>
                      <a:pt x="125" y="55"/>
                      <a:pt x="148" y="57"/>
                    </a:cubicBezTo>
                    <a:cubicBezTo>
                      <a:pt x="167" y="58"/>
                      <a:pt x="183" y="52"/>
                      <a:pt x="199" y="42"/>
                    </a:cubicBezTo>
                    <a:cubicBezTo>
                      <a:pt x="217" y="30"/>
                      <a:pt x="233" y="14"/>
                      <a:pt x="254" y="10"/>
                    </a:cubicBezTo>
                    <a:cubicBezTo>
                      <a:pt x="284" y="5"/>
                      <a:pt x="309" y="27"/>
                      <a:pt x="321" y="51"/>
                    </a:cubicBezTo>
                    <a:cubicBezTo>
                      <a:pt x="347" y="102"/>
                      <a:pt x="345" y="168"/>
                      <a:pt x="332" y="222"/>
                    </a:cubicBezTo>
                    <a:cubicBezTo>
                      <a:pt x="331" y="227"/>
                      <a:pt x="338" y="228"/>
                      <a:pt x="339" y="224"/>
                    </a:cubicBezTo>
                    <a:cubicBezTo>
                      <a:pt x="352" y="176"/>
                      <a:pt x="353" y="125"/>
                      <a:pt x="340" y="77"/>
                    </a:cubicBezTo>
                    <a:cubicBezTo>
                      <a:pt x="330" y="42"/>
                      <a:pt x="306" y="3"/>
                      <a:pt x="265" y="1"/>
                    </a:cubicBezTo>
                    <a:cubicBezTo>
                      <a:pt x="222" y="0"/>
                      <a:pt x="199" y="47"/>
                      <a:pt x="157" y="49"/>
                    </a:cubicBezTo>
                    <a:cubicBezTo>
                      <a:pt x="118" y="50"/>
                      <a:pt x="78" y="18"/>
                      <a:pt x="41" y="43"/>
                    </a:cubicBezTo>
                    <a:cubicBezTo>
                      <a:pt x="0" y="71"/>
                      <a:pt x="6" y="128"/>
                      <a:pt x="21" y="168"/>
                    </a:cubicBezTo>
                    <a:cubicBezTo>
                      <a:pt x="22" y="170"/>
                      <a:pt x="26" y="169"/>
                      <a:pt x="25" y="16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" name="Google Shape;87;p2"/>
              <p:cNvSpPr/>
              <p:nvPr/>
            </p:nvSpPr>
            <p:spPr>
              <a:xfrm>
                <a:off x="783720" y="2640960"/>
                <a:ext cx="120960" cy="2210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221040"/>
                  <a:gd name="textAreaBottom" fmla="*/ 221400 h 221040"/>
                </a:gdLst>
                <a:ahLst/>
                <a:cxnLst/>
                <a:rect l="textAreaLeft" t="textAreaTop" r="textAreaRight" b="textAreaBottom"/>
                <a:pathLst>
                  <a:path w="176" h="322">
                    <a:moveTo>
                      <a:pt x="67" y="311"/>
                    </a:moveTo>
                    <a:cubicBezTo>
                      <a:pt x="83" y="321"/>
                      <a:pt x="106" y="316"/>
                      <a:pt x="121" y="306"/>
                    </a:cubicBezTo>
                    <a:cubicBezTo>
                      <a:pt x="136" y="296"/>
                      <a:pt x="147" y="277"/>
                      <a:pt x="147" y="258"/>
                    </a:cubicBezTo>
                    <a:cubicBezTo>
                      <a:pt x="148" y="235"/>
                      <a:pt x="134" y="216"/>
                      <a:pt x="129" y="195"/>
                    </a:cubicBezTo>
                    <a:cubicBezTo>
                      <a:pt x="124" y="169"/>
                      <a:pt x="139" y="147"/>
                      <a:pt x="150" y="126"/>
                    </a:cubicBezTo>
                    <a:cubicBezTo>
                      <a:pt x="168" y="92"/>
                      <a:pt x="175" y="56"/>
                      <a:pt x="141" y="30"/>
                    </a:cubicBezTo>
                    <a:cubicBezTo>
                      <a:pt x="101" y="0"/>
                      <a:pt x="49" y="14"/>
                      <a:pt x="4" y="21"/>
                    </a:cubicBezTo>
                    <a:cubicBezTo>
                      <a:pt x="0" y="21"/>
                      <a:pt x="1" y="29"/>
                      <a:pt x="5" y="28"/>
                    </a:cubicBezTo>
                    <a:cubicBezTo>
                      <a:pt x="47" y="22"/>
                      <a:pt x="95" y="8"/>
                      <a:pt x="133" y="34"/>
                    </a:cubicBezTo>
                    <a:cubicBezTo>
                      <a:pt x="151" y="46"/>
                      <a:pt x="162" y="65"/>
                      <a:pt x="158" y="86"/>
                    </a:cubicBezTo>
                    <a:cubicBezTo>
                      <a:pt x="155" y="104"/>
                      <a:pt x="145" y="119"/>
                      <a:pt x="137" y="134"/>
                    </a:cubicBezTo>
                    <a:cubicBezTo>
                      <a:pt x="130" y="147"/>
                      <a:pt x="123" y="160"/>
                      <a:pt x="121" y="175"/>
                    </a:cubicBezTo>
                    <a:cubicBezTo>
                      <a:pt x="119" y="192"/>
                      <a:pt x="125" y="207"/>
                      <a:pt x="132" y="223"/>
                    </a:cubicBezTo>
                    <a:cubicBezTo>
                      <a:pt x="140" y="244"/>
                      <a:pt x="144" y="265"/>
                      <a:pt x="131" y="286"/>
                    </a:cubicBezTo>
                    <a:cubicBezTo>
                      <a:pt x="124" y="296"/>
                      <a:pt x="114" y="304"/>
                      <a:pt x="102" y="308"/>
                    </a:cubicBezTo>
                    <a:cubicBezTo>
                      <a:pt x="90" y="311"/>
                      <a:pt x="80" y="309"/>
                      <a:pt x="67" y="309"/>
                    </a:cubicBezTo>
                    <a:cubicBezTo>
                      <a:pt x="66" y="309"/>
                      <a:pt x="66" y="311"/>
                      <a:pt x="67" y="3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" name="Google Shape;88;p2"/>
              <p:cNvSpPr/>
              <p:nvPr/>
            </p:nvSpPr>
            <p:spPr>
              <a:xfrm>
                <a:off x="668520" y="2444040"/>
                <a:ext cx="202680" cy="20880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7" h="306">
                    <a:moveTo>
                      <a:pt x="2" y="66"/>
                    </a:moveTo>
                    <a:cubicBezTo>
                      <a:pt x="23" y="31"/>
                      <a:pt x="64" y="0"/>
                      <a:pt x="105" y="23"/>
                    </a:cubicBezTo>
                    <a:cubicBezTo>
                      <a:pt x="140" y="43"/>
                      <a:pt x="128" y="90"/>
                      <a:pt x="154" y="116"/>
                    </a:cubicBezTo>
                    <a:cubicBezTo>
                      <a:pt x="167" y="128"/>
                      <a:pt x="184" y="133"/>
                      <a:pt x="199" y="141"/>
                    </a:cubicBezTo>
                    <a:cubicBezTo>
                      <a:pt x="217" y="150"/>
                      <a:pt x="233" y="161"/>
                      <a:pt x="246" y="175"/>
                    </a:cubicBezTo>
                    <a:cubicBezTo>
                      <a:pt x="277" y="208"/>
                      <a:pt x="290" y="256"/>
                      <a:pt x="269" y="297"/>
                    </a:cubicBezTo>
                    <a:cubicBezTo>
                      <a:pt x="267" y="301"/>
                      <a:pt x="273" y="305"/>
                      <a:pt x="275" y="301"/>
                    </a:cubicBezTo>
                    <a:cubicBezTo>
                      <a:pt x="296" y="262"/>
                      <a:pt x="288" y="215"/>
                      <a:pt x="261" y="181"/>
                    </a:cubicBezTo>
                    <a:cubicBezTo>
                      <a:pt x="249" y="165"/>
                      <a:pt x="233" y="152"/>
                      <a:pt x="216" y="142"/>
                    </a:cubicBezTo>
                    <a:cubicBezTo>
                      <a:pt x="196" y="129"/>
                      <a:pt x="166" y="123"/>
                      <a:pt x="152" y="101"/>
                    </a:cubicBezTo>
                    <a:cubicBezTo>
                      <a:pt x="141" y="82"/>
                      <a:pt x="142" y="58"/>
                      <a:pt x="130" y="39"/>
                    </a:cubicBezTo>
                    <a:cubicBezTo>
                      <a:pt x="122" y="24"/>
                      <a:pt x="108" y="15"/>
                      <a:pt x="92" y="11"/>
                    </a:cubicBezTo>
                    <a:cubicBezTo>
                      <a:pt x="52" y="1"/>
                      <a:pt x="15" y="29"/>
                      <a:pt x="0" y="65"/>
                    </a:cubicBezTo>
                    <a:cubicBezTo>
                      <a:pt x="0" y="66"/>
                      <a:pt x="1" y="67"/>
                      <a:pt x="2" y="6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" name="Google Shape;89;p2"/>
              <p:cNvSpPr/>
              <p:nvPr/>
            </p:nvSpPr>
            <p:spPr>
              <a:xfrm>
                <a:off x="483840" y="2556000"/>
                <a:ext cx="27000" cy="1875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187560"/>
                  <a:gd name="textAreaBottom" fmla="*/ 187920 h 187560"/>
                </a:gdLst>
                <a:ahLst/>
                <a:cxnLst/>
                <a:rect l="textAreaLeft" t="textAreaTop" r="textAreaRight" b="textAreaBottom"/>
                <a:pathLst>
                  <a:path w="39" h="273">
                    <a:moveTo>
                      <a:pt x="3" y="1"/>
                    </a:moveTo>
                    <a:cubicBezTo>
                      <a:pt x="0" y="47"/>
                      <a:pt x="4" y="94"/>
                      <a:pt x="9" y="139"/>
                    </a:cubicBezTo>
                    <a:cubicBezTo>
                      <a:pt x="15" y="183"/>
                      <a:pt x="22" y="228"/>
                      <a:pt x="34" y="270"/>
                    </a:cubicBezTo>
                    <a:cubicBezTo>
                      <a:pt x="35" y="272"/>
                      <a:pt x="38" y="272"/>
                      <a:pt x="37" y="269"/>
                    </a:cubicBezTo>
                    <a:cubicBezTo>
                      <a:pt x="28" y="224"/>
                      <a:pt x="18" y="180"/>
                      <a:pt x="12" y="134"/>
                    </a:cubicBezTo>
                    <a:cubicBezTo>
                      <a:pt x="7" y="90"/>
                      <a:pt x="6" y="46"/>
                      <a:pt x="4" y="1"/>
                    </a:cubicBezTo>
                    <a:cubicBezTo>
                      <a:pt x="4" y="0"/>
                      <a:pt x="3" y="0"/>
                      <a:pt x="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" name="Google Shape;90;p2"/>
              <p:cNvSpPr/>
              <p:nvPr/>
            </p:nvSpPr>
            <p:spPr>
              <a:xfrm>
                <a:off x="595800" y="2647080"/>
                <a:ext cx="93600" cy="1026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38" h="152">
                    <a:moveTo>
                      <a:pt x="135" y="1"/>
                    </a:moveTo>
                    <a:cubicBezTo>
                      <a:pt x="117" y="29"/>
                      <a:pt x="97" y="56"/>
                      <a:pt x="74" y="80"/>
                    </a:cubicBezTo>
                    <a:cubicBezTo>
                      <a:pt x="52" y="104"/>
                      <a:pt x="27" y="125"/>
                      <a:pt x="2" y="147"/>
                    </a:cubicBezTo>
                    <a:cubicBezTo>
                      <a:pt x="0" y="148"/>
                      <a:pt x="3" y="151"/>
                      <a:pt x="4" y="150"/>
                    </a:cubicBezTo>
                    <a:cubicBezTo>
                      <a:pt x="32" y="132"/>
                      <a:pt x="56" y="107"/>
                      <a:pt x="78" y="82"/>
                    </a:cubicBezTo>
                    <a:cubicBezTo>
                      <a:pt x="100" y="58"/>
                      <a:pt x="120" y="31"/>
                      <a:pt x="137" y="2"/>
                    </a:cubicBezTo>
                    <a:cubicBezTo>
                      <a:pt x="137" y="1"/>
                      <a:pt x="136" y="0"/>
                      <a:pt x="135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" name="Google Shape;91;p2"/>
              <p:cNvSpPr/>
              <p:nvPr/>
            </p:nvSpPr>
            <p:spPr>
              <a:xfrm>
                <a:off x="601920" y="2801520"/>
                <a:ext cx="169200" cy="208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46" h="31">
                    <a:moveTo>
                      <a:pt x="244" y="23"/>
                    </a:moveTo>
                    <a:cubicBezTo>
                      <a:pt x="203" y="22"/>
                      <a:pt x="163" y="23"/>
                      <a:pt x="122" y="19"/>
                    </a:cubicBezTo>
                    <a:cubicBezTo>
                      <a:pt x="101" y="17"/>
                      <a:pt x="80" y="14"/>
                      <a:pt x="58" y="11"/>
                    </a:cubicBezTo>
                    <a:cubicBezTo>
                      <a:pt x="40" y="8"/>
                      <a:pt x="21" y="3"/>
                      <a:pt x="3" y="1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21" y="11"/>
                      <a:pt x="42" y="13"/>
                      <a:pt x="62" y="16"/>
                    </a:cubicBezTo>
                    <a:cubicBezTo>
                      <a:pt x="81" y="19"/>
                      <a:pt x="101" y="22"/>
                      <a:pt x="120" y="24"/>
                    </a:cubicBezTo>
                    <a:cubicBezTo>
                      <a:pt x="161" y="27"/>
                      <a:pt x="203" y="30"/>
                      <a:pt x="244" y="25"/>
                    </a:cubicBezTo>
                    <a:cubicBezTo>
                      <a:pt x="245" y="25"/>
                      <a:pt x="245" y="23"/>
                      <a:pt x="244" y="2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" name="Google Shape;92;p2"/>
              <p:cNvSpPr/>
              <p:nvPr/>
            </p:nvSpPr>
            <p:spPr>
              <a:xfrm>
                <a:off x="283680" y="2638080"/>
                <a:ext cx="120960" cy="43308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433080"/>
                  <a:gd name="textAreaBottom" fmla="*/ 433440 h 433080"/>
                </a:gdLst>
                <a:ahLst/>
                <a:cxnLst/>
                <a:rect l="textAreaLeft" t="textAreaTop" r="textAreaRight" b="textAreaBottom"/>
                <a:pathLst>
                  <a:path w="176" h="630">
                    <a:moveTo>
                      <a:pt x="147" y="624"/>
                    </a:moveTo>
                    <a:cubicBezTo>
                      <a:pt x="70" y="554"/>
                      <a:pt x="29" y="455"/>
                      <a:pt x="19" y="352"/>
                    </a:cubicBezTo>
                    <a:cubicBezTo>
                      <a:pt x="9" y="234"/>
                      <a:pt x="39" y="116"/>
                      <a:pt x="78" y="5"/>
                    </a:cubicBezTo>
                    <a:lnTo>
                      <a:pt x="71" y="5"/>
                    </a:lnTo>
                    <a:cubicBezTo>
                      <a:pt x="97" y="104"/>
                      <a:pt x="127" y="203"/>
                      <a:pt x="147" y="303"/>
                    </a:cubicBezTo>
                    <a:cubicBezTo>
                      <a:pt x="167" y="408"/>
                      <a:pt x="156" y="513"/>
                      <a:pt x="142" y="618"/>
                    </a:cubicBezTo>
                    <a:cubicBezTo>
                      <a:pt x="144" y="618"/>
                      <a:pt x="145" y="617"/>
                      <a:pt x="147" y="617"/>
                    </a:cubicBezTo>
                    <a:cubicBezTo>
                      <a:pt x="130" y="599"/>
                      <a:pt x="125" y="574"/>
                      <a:pt x="120" y="551"/>
                    </a:cubicBezTo>
                    <a:cubicBezTo>
                      <a:pt x="114" y="527"/>
                      <a:pt x="108" y="503"/>
                      <a:pt x="104" y="478"/>
                    </a:cubicBezTo>
                    <a:cubicBezTo>
                      <a:pt x="94" y="427"/>
                      <a:pt x="86" y="376"/>
                      <a:pt x="81" y="325"/>
                    </a:cubicBezTo>
                    <a:cubicBezTo>
                      <a:pt x="71" y="225"/>
                      <a:pt x="71" y="125"/>
                      <a:pt x="80" y="25"/>
                    </a:cubicBezTo>
                    <a:cubicBezTo>
                      <a:pt x="80" y="22"/>
                      <a:pt x="74" y="22"/>
                      <a:pt x="74" y="25"/>
                    </a:cubicBezTo>
                    <a:cubicBezTo>
                      <a:pt x="64" y="131"/>
                      <a:pt x="66" y="238"/>
                      <a:pt x="77" y="343"/>
                    </a:cubicBezTo>
                    <a:cubicBezTo>
                      <a:pt x="83" y="393"/>
                      <a:pt x="90" y="443"/>
                      <a:pt x="100" y="492"/>
                    </a:cubicBezTo>
                    <a:cubicBezTo>
                      <a:pt x="106" y="518"/>
                      <a:pt x="112" y="545"/>
                      <a:pt x="119" y="571"/>
                    </a:cubicBezTo>
                    <a:cubicBezTo>
                      <a:pt x="123" y="589"/>
                      <a:pt x="129" y="607"/>
                      <a:pt x="143" y="621"/>
                    </a:cubicBezTo>
                    <a:cubicBezTo>
                      <a:pt x="144" y="622"/>
                      <a:pt x="147" y="622"/>
                      <a:pt x="147" y="620"/>
                    </a:cubicBezTo>
                    <a:cubicBezTo>
                      <a:pt x="162" y="518"/>
                      <a:pt x="175" y="415"/>
                      <a:pt x="156" y="313"/>
                    </a:cubicBezTo>
                    <a:cubicBezTo>
                      <a:pt x="147" y="262"/>
                      <a:pt x="133" y="211"/>
                      <a:pt x="119" y="161"/>
                    </a:cubicBezTo>
                    <a:cubicBezTo>
                      <a:pt x="106" y="108"/>
                      <a:pt x="92" y="56"/>
                      <a:pt x="78" y="4"/>
                    </a:cubicBezTo>
                    <a:cubicBezTo>
                      <a:pt x="77" y="0"/>
                      <a:pt x="72" y="0"/>
                      <a:pt x="71" y="4"/>
                    </a:cubicBezTo>
                    <a:cubicBezTo>
                      <a:pt x="31" y="118"/>
                      <a:pt x="0" y="240"/>
                      <a:pt x="14" y="363"/>
                    </a:cubicBezTo>
                    <a:cubicBezTo>
                      <a:pt x="25" y="462"/>
                      <a:pt x="66" y="561"/>
                      <a:pt x="143" y="627"/>
                    </a:cubicBezTo>
                    <a:cubicBezTo>
                      <a:pt x="146" y="629"/>
                      <a:pt x="149" y="626"/>
                      <a:pt x="147" y="6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" name="Google Shape;93;p2"/>
              <p:cNvSpPr/>
              <p:nvPr/>
            </p:nvSpPr>
            <p:spPr>
              <a:xfrm>
                <a:off x="380880" y="2928960"/>
                <a:ext cx="257400" cy="223920"/>
              </a:xfrm>
              <a:custGeom>
                <a:avLst/>
                <a:gdLst>
                  <a:gd name="textAreaLeft" fmla="*/ 0 w 257400"/>
                  <a:gd name="textAreaRight" fmla="*/ 257760 w 257400"/>
                  <a:gd name="textAreaTop" fmla="*/ 0 h 223920"/>
                  <a:gd name="textAreaBottom" fmla="*/ 224280 h 223920"/>
                </a:gdLst>
                <a:ahLst/>
                <a:cxnLst/>
                <a:rect l="textAreaLeft" t="textAreaTop" r="textAreaRight" b="textAreaBottom"/>
                <a:pathLst>
                  <a:path w="377" h="327">
                    <a:moveTo>
                      <a:pt x="4" y="316"/>
                    </a:moveTo>
                    <a:cubicBezTo>
                      <a:pt x="37" y="236"/>
                      <a:pt x="74" y="154"/>
                      <a:pt x="139" y="95"/>
                    </a:cubicBezTo>
                    <a:cubicBezTo>
                      <a:pt x="202" y="37"/>
                      <a:pt x="287" y="6"/>
                      <a:pt x="372" y="8"/>
                    </a:cubicBezTo>
                    <a:cubicBezTo>
                      <a:pt x="371" y="6"/>
                      <a:pt x="371" y="4"/>
                      <a:pt x="370" y="2"/>
                    </a:cubicBezTo>
                    <a:cubicBezTo>
                      <a:pt x="313" y="67"/>
                      <a:pt x="287" y="152"/>
                      <a:pt x="230" y="215"/>
                    </a:cubicBezTo>
                    <a:cubicBezTo>
                      <a:pt x="173" y="278"/>
                      <a:pt x="91" y="315"/>
                      <a:pt x="6" y="319"/>
                    </a:cubicBezTo>
                    <a:cubicBezTo>
                      <a:pt x="7" y="321"/>
                      <a:pt x="8" y="323"/>
                      <a:pt x="9" y="325"/>
                    </a:cubicBezTo>
                    <a:cubicBezTo>
                      <a:pt x="70" y="263"/>
                      <a:pt x="129" y="197"/>
                      <a:pt x="197" y="142"/>
                    </a:cubicBezTo>
                    <a:cubicBezTo>
                      <a:pt x="253" y="98"/>
                      <a:pt x="322" y="69"/>
                      <a:pt x="364" y="9"/>
                    </a:cubicBezTo>
                    <a:cubicBezTo>
                      <a:pt x="367" y="5"/>
                      <a:pt x="361" y="2"/>
                      <a:pt x="359" y="6"/>
                    </a:cubicBezTo>
                    <a:cubicBezTo>
                      <a:pt x="316" y="67"/>
                      <a:pt x="245" y="96"/>
                      <a:pt x="188" y="142"/>
                    </a:cubicBezTo>
                    <a:cubicBezTo>
                      <a:pt x="123" y="196"/>
                      <a:pt x="64" y="260"/>
                      <a:pt x="4" y="320"/>
                    </a:cubicBezTo>
                    <a:cubicBezTo>
                      <a:pt x="2" y="322"/>
                      <a:pt x="3" y="326"/>
                      <a:pt x="6" y="326"/>
                    </a:cubicBezTo>
                    <a:cubicBezTo>
                      <a:pt x="88" y="323"/>
                      <a:pt x="166" y="289"/>
                      <a:pt x="224" y="231"/>
                    </a:cubicBezTo>
                    <a:cubicBezTo>
                      <a:pt x="289" y="167"/>
                      <a:pt x="315" y="75"/>
                      <a:pt x="374" y="7"/>
                    </a:cubicBezTo>
                    <a:cubicBezTo>
                      <a:pt x="376" y="5"/>
                      <a:pt x="375" y="1"/>
                      <a:pt x="372" y="1"/>
                    </a:cubicBezTo>
                    <a:cubicBezTo>
                      <a:pt x="287" y="0"/>
                      <a:pt x="202" y="30"/>
                      <a:pt x="138" y="87"/>
                    </a:cubicBezTo>
                    <a:cubicBezTo>
                      <a:pt x="71" y="147"/>
                      <a:pt x="31" y="232"/>
                      <a:pt x="0" y="315"/>
                    </a:cubicBezTo>
                    <a:cubicBezTo>
                      <a:pt x="0" y="317"/>
                      <a:pt x="3" y="318"/>
                      <a:pt x="4" y="31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" name="Google Shape;94;p2"/>
              <p:cNvSpPr/>
              <p:nvPr/>
            </p:nvSpPr>
            <p:spPr>
              <a:xfrm>
                <a:off x="308160" y="2722680"/>
                <a:ext cx="45000" cy="29880"/>
              </a:xfrm>
              <a:custGeom>
                <a:avLst/>
                <a:gdLst>
                  <a:gd name="textAreaLeft" fmla="*/ 0 w 45000"/>
                  <a:gd name="textAreaRight" fmla="*/ 45360 w 45000"/>
                  <a:gd name="textAreaTop" fmla="*/ 0 h 29880"/>
                  <a:gd name="textAreaBottom" fmla="*/ 30240 h 29880"/>
                </a:gdLst>
                <a:ahLst/>
                <a:cxnLst/>
                <a:rect l="textAreaLeft" t="textAreaTop" r="textAreaRight" b="textAreaBottom"/>
                <a:pathLst>
                  <a:path w="68" h="45">
                    <a:moveTo>
                      <a:pt x="1" y="2"/>
                    </a:moveTo>
                    <a:cubicBezTo>
                      <a:pt x="6" y="9"/>
                      <a:pt x="11" y="15"/>
                      <a:pt x="16" y="21"/>
                    </a:cubicBezTo>
                    <a:cubicBezTo>
                      <a:pt x="21" y="28"/>
                      <a:pt x="25" y="35"/>
                      <a:pt x="28" y="43"/>
                    </a:cubicBezTo>
                    <a:cubicBezTo>
                      <a:pt x="29" y="44"/>
                      <a:pt x="30" y="44"/>
                      <a:pt x="31" y="43"/>
                    </a:cubicBezTo>
                    <a:cubicBezTo>
                      <a:pt x="41" y="30"/>
                      <a:pt x="53" y="18"/>
                      <a:pt x="66" y="8"/>
                    </a:cubicBezTo>
                    <a:cubicBezTo>
                      <a:pt x="67" y="6"/>
                      <a:pt x="65" y="4"/>
                      <a:pt x="63" y="5"/>
                    </a:cubicBezTo>
                    <a:cubicBezTo>
                      <a:pt x="50" y="16"/>
                      <a:pt x="39" y="28"/>
                      <a:pt x="28" y="41"/>
                    </a:cubicBezTo>
                    <a:lnTo>
                      <a:pt x="31" y="41"/>
                    </a:lnTo>
                    <a:cubicBezTo>
                      <a:pt x="27" y="34"/>
                      <a:pt x="23" y="26"/>
                      <a:pt x="18" y="19"/>
                    </a:cubicBezTo>
                    <a:cubicBezTo>
                      <a:pt x="14" y="13"/>
                      <a:pt x="8" y="6"/>
                      <a:pt x="2" y="1"/>
                    </a:cubicBezTo>
                    <a:cubicBezTo>
                      <a:pt x="1" y="0"/>
                      <a:pt x="0" y="1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5120" bIns="15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" name="Google Shape;95;p2"/>
              <p:cNvSpPr/>
              <p:nvPr/>
            </p:nvSpPr>
            <p:spPr>
              <a:xfrm>
                <a:off x="293040" y="2783520"/>
                <a:ext cx="78480" cy="4500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16" h="65">
                    <a:moveTo>
                      <a:pt x="1" y="20"/>
                    </a:moveTo>
                    <a:cubicBezTo>
                      <a:pt x="20" y="34"/>
                      <a:pt x="38" y="47"/>
                      <a:pt x="54" y="63"/>
                    </a:cubicBezTo>
                    <a:cubicBezTo>
                      <a:pt x="55" y="64"/>
                      <a:pt x="57" y="64"/>
                      <a:pt x="57" y="63"/>
                    </a:cubicBezTo>
                    <a:cubicBezTo>
                      <a:pt x="73" y="40"/>
                      <a:pt x="91" y="20"/>
                      <a:pt x="113" y="4"/>
                    </a:cubicBezTo>
                    <a:cubicBezTo>
                      <a:pt x="115" y="3"/>
                      <a:pt x="113" y="0"/>
                      <a:pt x="111" y="1"/>
                    </a:cubicBezTo>
                    <a:cubicBezTo>
                      <a:pt x="89" y="17"/>
                      <a:pt x="69" y="37"/>
                      <a:pt x="54" y="60"/>
                    </a:cubicBezTo>
                    <a:cubicBezTo>
                      <a:pt x="55" y="60"/>
                      <a:pt x="56" y="60"/>
                      <a:pt x="57" y="60"/>
                    </a:cubicBezTo>
                    <a:cubicBezTo>
                      <a:pt x="40" y="45"/>
                      <a:pt x="23" y="29"/>
                      <a:pt x="2" y="19"/>
                    </a:cubicBezTo>
                    <a:cubicBezTo>
                      <a:pt x="1" y="18"/>
                      <a:pt x="0" y="20"/>
                      <a:pt x="1" y="2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" name="Google Shape;96;p2"/>
              <p:cNvSpPr/>
              <p:nvPr/>
            </p:nvSpPr>
            <p:spPr>
              <a:xfrm>
                <a:off x="293040" y="2865240"/>
                <a:ext cx="99720" cy="54360"/>
              </a:xfrm>
              <a:custGeom>
                <a:avLst/>
                <a:gdLst>
                  <a:gd name="textAreaLeft" fmla="*/ 0 w 99720"/>
                  <a:gd name="textAreaRight" fmla="*/ 100080 w 99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45" h="81">
                    <a:moveTo>
                      <a:pt x="0" y="26"/>
                    </a:moveTo>
                    <a:cubicBezTo>
                      <a:pt x="13" y="35"/>
                      <a:pt x="26" y="41"/>
                      <a:pt x="38" y="50"/>
                    </a:cubicBezTo>
                    <a:cubicBezTo>
                      <a:pt x="51" y="58"/>
                      <a:pt x="63" y="68"/>
                      <a:pt x="75" y="79"/>
                    </a:cubicBezTo>
                    <a:cubicBezTo>
                      <a:pt x="76" y="80"/>
                      <a:pt x="77" y="80"/>
                      <a:pt x="78" y="78"/>
                    </a:cubicBezTo>
                    <a:cubicBezTo>
                      <a:pt x="91" y="48"/>
                      <a:pt x="113" y="22"/>
                      <a:pt x="141" y="5"/>
                    </a:cubicBezTo>
                    <a:cubicBezTo>
                      <a:pt x="144" y="4"/>
                      <a:pt x="141" y="0"/>
                      <a:pt x="139" y="2"/>
                    </a:cubicBezTo>
                    <a:cubicBezTo>
                      <a:pt x="110" y="19"/>
                      <a:pt x="87" y="45"/>
                      <a:pt x="74" y="77"/>
                    </a:cubicBezTo>
                    <a:cubicBezTo>
                      <a:pt x="75" y="77"/>
                      <a:pt x="76" y="76"/>
                      <a:pt x="78" y="76"/>
                    </a:cubicBezTo>
                    <a:cubicBezTo>
                      <a:pt x="66" y="65"/>
                      <a:pt x="54" y="56"/>
                      <a:pt x="41" y="47"/>
                    </a:cubicBezTo>
                    <a:cubicBezTo>
                      <a:pt x="29" y="38"/>
                      <a:pt x="15" y="29"/>
                      <a:pt x="1" y="25"/>
                    </a:cubicBezTo>
                    <a:cubicBezTo>
                      <a:pt x="0" y="25"/>
                      <a:pt x="0" y="26"/>
                      <a:pt x="0" y="2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" name="Google Shape;97;p2"/>
              <p:cNvSpPr/>
              <p:nvPr/>
            </p:nvSpPr>
            <p:spPr>
              <a:xfrm>
                <a:off x="311040" y="2950200"/>
                <a:ext cx="84600" cy="5112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22" h="74">
                    <a:moveTo>
                      <a:pt x="1" y="22"/>
                    </a:moveTo>
                    <a:cubicBezTo>
                      <a:pt x="12" y="30"/>
                      <a:pt x="24" y="37"/>
                      <a:pt x="36" y="45"/>
                    </a:cubicBezTo>
                    <a:cubicBezTo>
                      <a:pt x="47" y="53"/>
                      <a:pt x="58" y="62"/>
                      <a:pt x="69" y="72"/>
                    </a:cubicBezTo>
                    <a:cubicBezTo>
                      <a:pt x="70" y="73"/>
                      <a:pt x="71" y="73"/>
                      <a:pt x="72" y="72"/>
                    </a:cubicBezTo>
                    <a:cubicBezTo>
                      <a:pt x="78" y="59"/>
                      <a:pt x="84" y="47"/>
                      <a:pt x="92" y="36"/>
                    </a:cubicBezTo>
                    <a:cubicBezTo>
                      <a:pt x="100" y="25"/>
                      <a:pt x="110" y="15"/>
                      <a:pt x="120" y="5"/>
                    </a:cubicBezTo>
                    <a:cubicBezTo>
                      <a:pt x="121" y="3"/>
                      <a:pt x="119" y="0"/>
                      <a:pt x="117" y="2"/>
                    </a:cubicBezTo>
                    <a:cubicBezTo>
                      <a:pt x="96" y="19"/>
                      <a:pt x="80" y="45"/>
                      <a:pt x="68" y="69"/>
                    </a:cubicBezTo>
                    <a:lnTo>
                      <a:pt x="72" y="69"/>
                    </a:lnTo>
                    <a:cubicBezTo>
                      <a:pt x="61" y="59"/>
                      <a:pt x="50" y="50"/>
                      <a:pt x="38" y="42"/>
                    </a:cubicBezTo>
                    <a:cubicBezTo>
                      <a:pt x="27" y="34"/>
                      <a:pt x="15" y="25"/>
                      <a:pt x="2" y="20"/>
                    </a:cubicBezTo>
                    <a:cubicBezTo>
                      <a:pt x="1" y="20"/>
                      <a:pt x="0" y="21"/>
                      <a:pt x="1" y="2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" name="Google Shape;98;p2"/>
              <p:cNvSpPr/>
              <p:nvPr/>
            </p:nvSpPr>
            <p:spPr>
              <a:xfrm>
                <a:off x="562680" y="2937960"/>
                <a:ext cx="29880" cy="5724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46" h="83">
                    <a:moveTo>
                      <a:pt x="23" y="2"/>
                    </a:moveTo>
                    <a:cubicBezTo>
                      <a:pt x="18" y="28"/>
                      <a:pt x="12" y="53"/>
                      <a:pt x="1" y="77"/>
                    </a:cubicBezTo>
                    <a:cubicBezTo>
                      <a:pt x="0" y="79"/>
                      <a:pt x="1" y="81"/>
                      <a:pt x="3" y="81"/>
                    </a:cubicBezTo>
                    <a:cubicBezTo>
                      <a:pt x="16" y="82"/>
                      <a:pt x="29" y="81"/>
                      <a:pt x="42" y="77"/>
                    </a:cubicBezTo>
                    <a:cubicBezTo>
                      <a:pt x="45" y="76"/>
                      <a:pt x="43" y="71"/>
                      <a:pt x="40" y="72"/>
                    </a:cubicBezTo>
                    <a:cubicBezTo>
                      <a:pt x="28" y="76"/>
                      <a:pt x="16" y="77"/>
                      <a:pt x="3" y="76"/>
                    </a:cubicBezTo>
                    <a:cubicBezTo>
                      <a:pt x="4" y="77"/>
                      <a:pt x="4" y="79"/>
                      <a:pt x="5" y="80"/>
                    </a:cubicBezTo>
                    <a:cubicBezTo>
                      <a:pt x="16" y="56"/>
                      <a:pt x="24" y="29"/>
                      <a:pt x="26" y="2"/>
                    </a:cubicBezTo>
                    <a:cubicBezTo>
                      <a:pt x="26" y="1"/>
                      <a:pt x="23" y="0"/>
                      <a:pt x="23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" name="Google Shape;99;p2"/>
              <p:cNvSpPr/>
              <p:nvPr/>
            </p:nvSpPr>
            <p:spPr>
              <a:xfrm>
                <a:off x="505080" y="2959200"/>
                <a:ext cx="57240" cy="8748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83" h="127">
                    <a:moveTo>
                      <a:pt x="17" y="3"/>
                    </a:moveTo>
                    <a:cubicBezTo>
                      <a:pt x="18" y="37"/>
                      <a:pt x="13" y="71"/>
                      <a:pt x="1" y="103"/>
                    </a:cubicBezTo>
                    <a:cubicBezTo>
                      <a:pt x="0" y="105"/>
                      <a:pt x="2" y="106"/>
                      <a:pt x="3" y="107"/>
                    </a:cubicBezTo>
                    <a:cubicBezTo>
                      <a:pt x="17" y="108"/>
                      <a:pt x="30" y="111"/>
                      <a:pt x="43" y="114"/>
                    </a:cubicBezTo>
                    <a:cubicBezTo>
                      <a:pt x="50" y="116"/>
                      <a:pt x="56" y="118"/>
                      <a:pt x="62" y="120"/>
                    </a:cubicBezTo>
                    <a:cubicBezTo>
                      <a:pt x="67" y="122"/>
                      <a:pt x="73" y="125"/>
                      <a:pt x="79" y="126"/>
                    </a:cubicBezTo>
                    <a:cubicBezTo>
                      <a:pt x="81" y="126"/>
                      <a:pt x="82" y="123"/>
                      <a:pt x="81" y="122"/>
                    </a:cubicBezTo>
                    <a:cubicBezTo>
                      <a:pt x="76" y="118"/>
                      <a:pt x="70" y="117"/>
                      <a:pt x="64" y="115"/>
                    </a:cubicBezTo>
                    <a:cubicBezTo>
                      <a:pt x="58" y="113"/>
                      <a:pt x="51" y="111"/>
                      <a:pt x="44" y="109"/>
                    </a:cubicBezTo>
                    <a:cubicBezTo>
                      <a:pt x="30" y="105"/>
                      <a:pt x="17" y="103"/>
                      <a:pt x="3" y="101"/>
                    </a:cubicBezTo>
                    <a:cubicBezTo>
                      <a:pt x="4" y="102"/>
                      <a:pt x="5" y="103"/>
                      <a:pt x="6" y="105"/>
                    </a:cubicBezTo>
                    <a:cubicBezTo>
                      <a:pt x="18" y="72"/>
                      <a:pt x="24" y="37"/>
                      <a:pt x="21" y="3"/>
                    </a:cubicBezTo>
                    <a:cubicBezTo>
                      <a:pt x="21" y="0"/>
                      <a:pt x="17" y="0"/>
                      <a:pt x="17" y="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" name="Google Shape;100;p2"/>
              <p:cNvSpPr/>
              <p:nvPr/>
            </p:nvSpPr>
            <p:spPr>
              <a:xfrm>
                <a:off x="444600" y="2998440"/>
                <a:ext cx="72360" cy="10584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5840"/>
                  <a:gd name="textAreaBottom" fmla="*/ 106200 h 105840"/>
                </a:gdLst>
                <a:ahLst/>
                <a:cxnLst/>
                <a:rect l="textAreaLeft" t="textAreaTop" r="textAreaRight" b="textAreaBottom"/>
                <a:pathLst>
                  <a:path w="106" h="153">
                    <a:moveTo>
                      <a:pt x="27" y="2"/>
                    </a:moveTo>
                    <a:cubicBezTo>
                      <a:pt x="26" y="25"/>
                      <a:pt x="25" y="48"/>
                      <a:pt x="21" y="72"/>
                    </a:cubicBezTo>
                    <a:cubicBezTo>
                      <a:pt x="16" y="94"/>
                      <a:pt x="10" y="116"/>
                      <a:pt x="1" y="137"/>
                    </a:cubicBezTo>
                    <a:cubicBezTo>
                      <a:pt x="0" y="139"/>
                      <a:pt x="2" y="141"/>
                      <a:pt x="4" y="141"/>
                    </a:cubicBezTo>
                    <a:cubicBezTo>
                      <a:pt x="20" y="140"/>
                      <a:pt x="37" y="140"/>
                      <a:pt x="53" y="142"/>
                    </a:cubicBezTo>
                    <a:cubicBezTo>
                      <a:pt x="62" y="143"/>
                      <a:pt x="70" y="144"/>
                      <a:pt x="79" y="146"/>
                    </a:cubicBezTo>
                    <a:cubicBezTo>
                      <a:pt x="86" y="148"/>
                      <a:pt x="94" y="151"/>
                      <a:pt x="102" y="152"/>
                    </a:cubicBezTo>
                    <a:cubicBezTo>
                      <a:pt x="104" y="152"/>
                      <a:pt x="105" y="149"/>
                      <a:pt x="103" y="148"/>
                    </a:cubicBezTo>
                    <a:cubicBezTo>
                      <a:pt x="96" y="144"/>
                      <a:pt x="88" y="142"/>
                      <a:pt x="80" y="141"/>
                    </a:cubicBezTo>
                    <a:cubicBezTo>
                      <a:pt x="72" y="139"/>
                      <a:pt x="64" y="137"/>
                      <a:pt x="56" y="136"/>
                    </a:cubicBezTo>
                    <a:cubicBezTo>
                      <a:pt x="39" y="134"/>
                      <a:pt x="21" y="133"/>
                      <a:pt x="4" y="135"/>
                    </a:cubicBezTo>
                    <a:cubicBezTo>
                      <a:pt x="5" y="136"/>
                      <a:pt x="5" y="137"/>
                      <a:pt x="6" y="138"/>
                    </a:cubicBezTo>
                    <a:cubicBezTo>
                      <a:pt x="24" y="96"/>
                      <a:pt x="34" y="47"/>
                      <a:pt x="30" y="2"/>
                    </a:cubicBezTo>
                    <a:cubicBezTo>
                      <a:pt x="30" y="0"/>
                      <a:pt x="27" y="0"/>
                      <a:pt x="27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" name="Google Shape;101;p2"/>
              <p:cNvSpPr/>
              <p:nvPr/>
            </p:nvSpPr>
            <p:spPr>
              <a:xfrm>
                <a:off x="383760" y="2480400"/>
                <a:ext cx="208800" cy="272520"/>
              </a:xfrm>
              <a:custGeom>
                <a:avLst/>
                <a:gdLst>
                  <a:gd name="textAreaLeft" fmla="*/ 0 w 208800"/>
                  <a:gd name="textAreaRight" fmla="*/ 209160 w 20880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304" h="397">
                    <a:moveTo>
                      <a:pt x="178" y="377"/>
                    </a:moveTo>
                    <a:cubicBezTo>
                      <a:pt x="176" y="374"/>
                      <a:pt x="174" y="370"/>
                      <a:pt x="171" y="367"/>
                    </a:cubicBezTo>
                    <a:cubicBezTo>
                      <a:pt x="163" y="358"/>
                      <a:pt x="152" y="351"/>
                      <a:pt x="140" y="351"/>
                    </a:cubicBezTo>
                    <a:lnTo>
                      <a:pt x="140" y="351"/>
                    </a:lnTo>
                    <a:cubicBezTo>
                      <a:pt x="70" y="279"/>
                      <a:pt x="22" y="186"/>
                      <a:pt x="4" y="87"/>
                    </a:cubicBezTo>
                    <a:cubicBezTo>
                      <a:pt x="0" y="65"/>
                      <a:pt x="1" y="36"/>
                      <a:pt x="21" y="27"/>
                    </a:cubicBezTo>
                    <a:cubicBezTo>
                      <a:pt x="41" y="19"/>
                      <a:pt x="60" y="37"/>
                      <a:pt x="80" y="48"/>
                    </a:cubicBezTo>
                    <a:cubicBezTo>
                      <a:pt x="85" y="50"/>
                      <a:pt x="89" y="52"/>
                      <a:pt x="94" y="54"/>
                    </a:cubicBezTo>
                    <a:cubicBezTo>
                      <a:pt x="144" y="69"/>
                      <a:pt x="185" y="0"/>
                      <a:pt x="237" y="5"/>
                    </a:cubicBezTo>
                    <a:cubicBezTo>
                      <a:pt x="262" y="7"/>
                      <a:pt x="283" y="27"/>
                      <a:pt x="292" y="50"/>
                    </a:cubicBezTo>
                    <a:cubicBezTo>
                      <a:pt x="302" y="73"/>
                      <a:pt x="303" y="99"/>
                      <a:pt x="302" y="124"/>
                    </a:cubicBezTo>
                    <a:cubicBezTo>
                      <a:pt x="300" y="180"/>
                      <a:pt x="289" y="235"/>
                      <a:pt x="271" y="288"/>
                    </a:cubicBezTo>
                    <a:cubicBezTo>
                      <a:pt x="265" y="303"/>
                      <a:pt x="260" y="318"/>
                      <a:pt x="254" y="332"/>
                    </a:cubicBezTo>
                    <a:lnTo>
                      <a:pt x="251" y="336"/>
                    </a:lnTo>
                    <a:cubicBezTo>
                      <a:pt x="244" y="336"/>
                      <a:pt x="239" y="341"/>
                      <a:pt x="235" y="346"/>
                    </a:cubicBezTo>
                    <a:cubicBezTo>
                      <a:pt x="224" y="360"/>
                      <a:pt x="217" y="378"/>
                      <a:pt x="217" y="396"/>
                    </a:cubicBezTo>
                    <a:cubicBezTo>
                      <a:pt x="217" y="380"/>
                      <a:pt x="215" y="364"/>
                      <a:pt x="212" y="348"/>
                    </a:cubicBezTo>
                    <a:cubicBezTo>
                      <a:pt x="210" y="337"/>
                      <a:pt x="203" y="323"/>
                      <a:pt x="192" y="326"/>
                    </a:cubicBezTo>
                    <a:cubicBezTo>
                      <a:pt x="184" y="328"/>
                      <a:pt x="181" y="339"/>
                      <a:pt x="181" y="348"/>
                    </a:cubicBezTo>
                    <a:cubicBezTo>
                      <a:pt x="181" y="364"/>
                      <a:pt x="184" y="380"/>
                      <a:pt x="190" y="395"/>
                    </a:cubicBezTo>
                    <a:lnTo>
                      <a:pt x="188" y="396"/>
                    </a:lnTo>
                    <a:cubicBezTo>
                      <a:pt x="185" y="390"/>
                      <a:pt x="182" y="383"/>
                      <a:pt x="178" y="37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94" name="Google Shape;102;p2"/>
            <p:cNvGrpSpPr/>
            <p:nvPr/>
          </p:nvGrpSpPr>
          <p:grpSpPr>
            <a:xfrm>
              <a:off x="786960" y="4374720"/>
              <a:ext cx="1454040" cy="825480"/>
              <a:chOff x="786960" y="4374720"/>
              <a:chExt cx="1454040" cy="825480"/>
            </a:xfrm>
          </p:grpSpPr>
          <p:sp>
            <p:nvSpPr>
              <p:cNvPr id="95" name="Google Shape;103;p2"/>
              <p:cNvSpPr/>
              <p:nvPr/>
            </p:nvSpPr>
            <p:spPr>
              <a:xfrm flipH="1">
                <a:off x="786600" y="4386960"/>
                <a:ext cx="1454040" cy="81324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3240"/>
                  <a:gd name="textAreaBottom" fmla="*/ 813600 h 813240"/>
                </a:gdLst>
                <a:ahLst/>
                <a:cxnLst/>
                <a:rect l="textAreaLeft" t="textAreaTop" r="textAreaRight" b="textAreaBottom"/>
                <a:pathLst>
                  <a:path w="1561" h="872">
                    <a:moveTo>
                      <a:pt x="1456" y="871"/>
                    </a:moveTo>
                    <a:cubicBezTo>
                      <a:pt x="1032" y="868"/>
                      <a:pt x="607" y="866"/>
                      <a:pt x="182" y="863"/>
                    </a:cubicBezTo>
                    <a:cubicBezTo>
                      <a:pt x="162" y="863"/>
                      <a:pt x="141" y="863"/>
                      <a:pt x="124" y="852"/>
                    </a:cubicBezTo>
                    <a:cubicBezTo>
                      <a:pt x="106" y="841"/>
                      <a:pt x="95" y="821"/>
                      <a:pt x="87" y="802"/>
                    </a:cubicBezTo>
                    <a:cubicBezTo>
                      <a:pt x="51" y="723"/>
                      <a:pt x="24" y="639"/>
                      <a:pt x="8" y="554"/>
                    </a:cubicBezTo>
                    <a:cubicBezTo>
                      <a:pt x="2" y="519"/>
                      <a:pt x="0" y="476"/>
                      <a:pt x="31" y="457"/>
                    </a:cubicBezTo>
                    <a:cubicBezTo>
                      <a:pt x="57" y="442"/>
                      <a:pt x="90" y="455"/>
                      <a:pt x="116" y="471"/>
                    </a:cubicBezTo>
                    <a:cubicBezTo>
                      <a:pt x="180" y="511"/>
                      <a:pt x="233" y="568"/>
                      <a:pt x="269" y="634"/>
                    </a:cubicBezTo>
                    <a:cubicBezTo>
                      <a:pt x="256" y="501"/>
                      <a:pt x="303" y="363"/>
                      <a:pt x="394" y="265"/>
                    </a:cubicBezTo>
                    <a:cubicBezTo>
                      <a:pt x="409" y="249"/>
                      <a:pt x="427" y="233"/>
                      <a:pt x="449" y="230"/>
                    </a:cubicBezTo>
                    <a:cubicBezTo>
                      <a:pt x="475" y="226"/>
                      <a:pt x="501" y="243"/>
                      <a:pt x="521" y="260"/>
                    </a:cubicBezTo>
                    <a:cubicBezTo>
                      <a:pt x="580" y="311"/>
                      <a:pt x="625" y="379"/>
                      <a:pt x="649" y="453"/>
                    </a:cubicBezTo>
                    <a:cubicBezTo>
                      <a:pt x="666" y="363"/>
                      <a:pt x="683" y="273"/>
                      <a:pt x="723" y="191"/>
                    </a:cubicBezTo>
                    <a:cubicBezTo>
                      <a:pt x="764" y="110"/>
                      <a:pt x="831" y="37"/>
                      <a:pt x="919" y="12"/>
                    </a:cubicBezTo>
                    <a:cubicBezTo>
                      <a:pt x="957" y="1"/>
                      <a:pt x="999" y="0"/>
                      <a:pt x="1035" y="17"/>
                    </a:cubicBezTo>
                    <a:cubicBezTo>
                      <a:pt x="1083" y="41"/>
                      <a:pt x="1110" y="93"/>
                      <a:pt x="1127" y="145"/>
                    </a:cubicBezTo>
                    <a:cubicBezTo>
                      <a:pt x="1181" y="307"/>
                      <a:pt x="1168" y="484"/>
                      <a:pt x="1154" y="655"/>
                    </a:cubicBezTo>
                    <a:cubicBezTo>
                      <a:pt x="1195" y="588"/>
                      <a:pt x="1244" y="526"/>
                      <a:pt x="1298" y="471"/>
                    </a:cubicBezTo>
                    <a:cubicBezTo>
                      <a:pt x="1316" y="452"/>
                      <a:pt x="1336" y="434"/>
                      <a:pt x="1361" y="429"/>
                    </a:cubicBezTo>
                    <a:cubicBezTo>
                      <a:pt x="1418" y="419"/>
                      <a:pt x="1462" y="484"/>
                      <a:pt x="1463" y="542"/>
                    </a:cubicBezTo>
                    <a:cubicBezTo>
                      <a:pt x="1463" y="599"/>
                      <a:pt x="1439" y="655"/>
                      <a:pt x="1438" y="713"/>
                    </a:cubicBezTo>
                    <a:cubicBezTo>
                      <a:pt x="1461" y="694"/>
                      <a:pt x="1490" y="683"/>
                      <a:pt x="1520" y="680"/>
                    </a:cubicBezTo>
                    <a:cubicBezTo>
                      <a:pt x="1560" y="738"/>
                      <a:pt x="1527" y="832"/>
                      <a:pt x="1458" y="851"/>
                    </a:cubicBezTo>
                    <a:lnTo>
                      <a:pt x="1456" y="87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" name="Google Shape;104;p2"/>
              <p:cNvSpPr/>
              <p:nvPr/>
            </p:nvSpPr>
            <p:spPr>
              <a:xfrm flipH="1">
                <a:off x="786600" y="4374720"/>
                <a:ext cx="1454040" cy="81720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7200"/>
                  <a:gd name="textAreaBottom" fmla="*/ 817560 h 817200"/>
                </a:gdLst>
                <a:ahLst/>
                <a:cxnLst/>
                <a:rect l="textAreaLeft" t="textAreaTop" r="textAreaRight" b="textAreaBottom"/>
                <a:pathLst>
                  <a:path w="1563" h="879">
                    <a:moveTo>
                      <a:pt x="1457" y="878"/>
                    </a:moveTo>
                    <a:cubicBezTo>
                      <a:pt x="1175" y="874"/>
                      <a:pt x="894" y="873"/>
                      <a:pt x="612" y="871"/>
                    </a:cubicBezTo>
                    <a:cubicBezTo>
                      <a:pt x="471" y="870"/>
                      <a:pt x="330" y="869"/>
                      <a:pt x="189" y="868"/>
                    </a:cubicBezTo>
                    <a:cubicBezTo>
                      <a:pt x="152" y="868"/>
                      <a:pt x="120" y="865"/>
                      <a:pt x="100" y="830"/>
                    </a:cubicBezTo>
                    <a:cubicBezTo>
                      <a:pt x="83" y="802"/>
                      <a:pt x="72" y="769"/>
                      <a:pt x="60" y="738"/>
                    </a:cubicBezTo>
                    <a:cubicBezTo>
                      <a:pt x="38" y="679"/>
                      <a:pt x="19" y="616"/>
                      <a:pt x="9" y="552"/>
                    </a:cubicBezTo>
                    <a:cubicBezTo>
                      <a:pt x="4" y="523"/>
                      <a:pt x="3" y="483"/>
                      <a:pt x="32" y="466"/>
                    </a:cubicBezTo>
                    <a:cubicBezTo>
                      <a:pt x="65" y="446"/>
                      <a:pt x="106" y="472"/>
                      <a:pt x="134" y="491"/>
                    </a:cubicBezTo>
                    <a:cubicBezTo>
                      <a:pt x="190" y="530"/>
                      <a:pt x="235" y="582"/>
                      <a:pt x="268" y="642"/>
                    </a:cubicBezTo>
                    <a:cubicBezTo>
                      <a:pt x="269" y="643"/>
                      <a:pt x="271" y="642"/>
                      <a:pt x="271" y="641"/>
                    </a:cubicBezTo>
                    <a:cubicBezTo>
                      <a:pt x="262" y="544"/>
                      <a:pt x="284" y="446"/>
                      <a:pt x="331" y="361"/>
                    </a:cubicBezTo>
                    <a:cubicBezTo>
                      <a:pt x="343" y="340"/>
                      <a:pt x="357" y="320"/>
                      <a:pt x="372" y="301"/>
                    </a:cubicBezTo>
                    <a:cubicBezTo>
                      <a:pt x="387" y="281"/>
                      <a:pt x="404" y="261"/>
                      <a:pt x="424" y="248"/>
                    </a:cubicBezTo>
                    <a:cubicBezTo>
                      <a:pt x="477" y="214"/>
                      <a:pt x="532" y="275"/>
                      <a:pt x="564" y="312"/>
                    </a:cubicBezTo>
                    <a:cubicBezTo>
                      <a:pt x="602" y="355"/>
                      <a:pt x="630" y="406"/>
                      <a:pt x="648" y="460"/>
                    </a:cubicBezTo>
                    <a:cubicBezTo>
                      <a:pt x="649" y="462"/>
                      <a:pt x="651" y="462"/>
                      <a:pt x="651" y="460"/>
                    </a:cubicBezTo>
                    <a:cubicBezTo>
                      <a:pt x="681" y="303"/>
                      <a:pt x="721" y="114"/>
                      <a:pt x="879" y="36"/>
                    </a:cubicBezTo>
                    <a:cubicBezTo>
                      <a:pt x="919" y="17"/>
                      <a:pt x="966" y="6"/>
                      <a:pt x="1010" y="17"/>
                    </a:cubicBezTo>
                    <a:cubicBezTo>
                      <a:pt x="1051" y="27"/>
                      <a:pt x="1081" y="57"/>
                      <a:pt x="1101" y="93"/>
                    </a:cubicBezTo>
                    <a:cubicBezTo>
                      <a:pt x="1143" y="170"/>
                      <a:pt x="1157" y="266"/>
                      <a:pt x="1162" y="352"/>
                    </a:cubicBezTo>
                    <a:cubicBezTo>
                      <a:pt x="1169" y="456"/>
                      <a:pt x="1161" y="559"/>
                      <a:pt x="1153" y="662"/>
                    </a:cubicBezTo>
                    <a:cubicBezTo>
                      <a:pt x="1153" y="664"/>
                      <a:pt x="1155" y="664"/>
                      <a:pt x="1156" y="663"/>
                    </a:cubicBezTo>
                    <a:cubicBezTo>
                      <a:pt x="1187" y="613"/>
                      <a:pt x="1222" y="566"/>
                      <a:pt x="1261" y="522"/>
                    </a:cubicBezTo>
                    <a:cubicBezTo>
                      <a:pt x="1291" y="487"/>
                      <a:pt x="1336" y="425"/>
                      <a:pt x="1390" y="439"/>
                    </a:cubicBezTo>
                    <a:cubicBezTo>
                      <a:pt x="1436" y="451"/>
                      <a:pt x="1461" y="505"/>
                      <a:pt x="1462" y="549"/>
                    </a:cubicBezTo>
                    <a:cubicBezTo>
                      <a:pt x="1463" y="607"/>
                      <a:pt x="1439" y="662"/>
                      <a:pt x="1437" y="720"/>
                    </a:cubicBezTo>
                    <a:cubicBezTo>
                      <a:pt x="1437" y="721"/>
                      <a:pt x="1439" y="722"/>
                      <a:pt x="1440" y="721"/>
                    </a:cubicBezTo>
                    <a:cubicBezTo>
                      <a:pt x="1453" y="711"/>
                      <a:pt x="1467" y="703"/>
                      <a:pt x="1483" y="697"/>
                    </a:cubicBezTo>
                    <a:cubicBezTo>
                      <a:pt x="1493" y="694"/>
                      <a:pt x="1515" y="685"/>
                      <a:pt x="1523" y="695"/>
                    </a:cubicBezTo>
                    <a:cubicBezTo>
                      <a:pt x="1536" y="710"/>
                      <a:pt x="1537" y="738"/>
                      <a:pt x="1536" y="757"/>
                    </a:cubicBezTo>
                    <a:cubicBezTo>
                      <a:pt x="1531" y="802"/>
                      <a:pt x="1502" y="844"/>
                      <a:pt x="1459" y="857"/>
                    </a:cubicBezTo>
                    <a:cubicBezTo>
                      <a:pt x="1457" y="857"/>
                      <a:pt x="1457" y="860"/>
                      <a:pt x="1459" y="860"/>
                    </a:cubicBezTo>
                    <a:cubicBezTo>
                      <a:pt x="1529" y="839"/>
                      <a:pt x="1562" y="747"/>
                      <a:pt x="1522" y="687"/>
                    </a:cubicBezTo>
                    <a:cubicBezTo>
                      <a:pt x="1521" y="686"/>
                      <a:pt x="1521" y="686"/>
                      <a:pt x="1520" y="686"/>
                    </a:cubicBezTo>
                    <a:cubicBezTo>
                      <a:pt x="1496" y="688"/>
                      <a:pt x="1472" y="696"/>
                      <a:pt x="1452" y="709"/>
                    </a:cubicBezTo>
                    <a:cubicBezTo>
                      <a:pt x="1446" y="712"/>
                      <a:pt x="1443" y="717"/>
                      <a:pt x="1441" y="711"/>
                    </a:cubicBezTo>
                    <a:cubicBezTo>
                      <a:pt x="1439" y="705"/>
                      <a:pt x="1443" y="689"/>
                      <a:pt x="1443" y="685"/>
                    </a:cubicBezTo>
                    <a:cubicBezTo>
                      <a:pt x="1446" y="670"/>
                      <a:pt x="1449" y="655"/>
                      <a:pt x="1452" y="641"/>
                    </a:cubicBezTo>
                    <a:cubicBezTo>
                      <a:pt x="1462" y="593"/>
                      <a:pt x="1474" y="543"/>
                      <a:pt x="1454" y="497"/>
                    </a:cubicBezTo>
                    <a:cubicBezTo>
                      <a:pt x="1440" y="466"/>
                      <a:pt x="1414" y="436"/>
                      <a:pt x="1379" y="433"/>
                    </a:cubicBezTo>
                    <a:cubicBezTo>
                      <a:pt x="1332" y="430"/>
                      <a:pt x="1296" y="477"/>
                      <a:pt x="1268" y="508"/>
                    </a:cubicBezTo>
                    <a:cubicBezTo>
                      <a:pt x="1225" y="556"/>
                      <a:pt x="1187" y="607"/>
                      <a:pt x="1153" y="661"/>
                    </a:cubicBezTo>
                    <a:cubicBezTo>
                      <a:pt x="1154" y="661"/>
                      <a:pt x="1155" y="662"/>
                      <a:pt x="1156" y="662"/>
                    </a:cubicBezTo>
                    <a:cubicBezTo>
                      <a:pt x="1168" y="512"/>
                      <a:pt x="1180" y="357"/>
                      <a:pt x="1145" y="209"/>
                    </a:cubicBezTo>
                    <a:cubicBezTo>
                      <a:pt x="1132" y="150"/>
                      <a:pt x="1112" y="83"/>
                      <a:pt x="1065" y="42"/>
                    </a:cubicBezTo>
                    <a:cubicBezTo>
                      <a:pt x="1017" y="0"/>
                      <a:pt x="951" y="3"/>
                      <a:pt x="896" y="25"/>
                    </a:cubicBezTo>
                    <a:cubicBezTo>
                      <a:pt x="777" y="72"/>
                      <a:pt x="712" y="194"/>
                      <a:pt x="680" y="311"/>
                    </a:cubicBezTo>
                    <a:cubicBezTo>
                      <a:pt x="670" y="347"/>
                      <a:pt x="663" y="383"/>
                      <a:pt x="656" y="419"/>
                    </a:cubicBezTo>
                    <a:cubicBezTo>
                      <a:pt x="654" y="428"/>
                      <a:pt x="652" y="438"/>
                      <a:pt x="651" y="448"/>
                    </a:cubicBezTo>
                    <a:cubicBezTo>
                      <a:pt x="649" y="460"/>
                      <a:pt x="648" y="448"/>
                      <a:pt x="645" y="442"/>
                    </a:cubicBezTo>
                    <a:cubicBezTo>
                      <a:pt x="640" y="428"/>
                      <a:pt x="634" y="414"/>
                      <a:pt x="627" y="400"/>
                    </a:cubicBezTo>
                    <a:cubicBezTo>
                      <a:pt x="599" y="344"/>
                      <a:pt x="557" y="288"/>
                      <a:pt x="505" y="253"/>
                    </a:cubicBezTo>
                    <a:cubicBezTo>
                      <a:pt x="482" y="237"/>
                      <a:pt x="455" y="229"/>
                      <a:pt x="430" y="242"/>
                    </a:cubicBezTo>
                    <a:cubicBezTo>
                      <a:pt x="404" y="255"/>
                      <a:pt x="384" y="281"/>
                      <a:pt x="366" y="303"/>
                    </a:cubicBezTo>
                    <a:cubicBezTo>
                      <a:pt x="327" y="354"/>
                      <a:pt x="298" y="413"/>
                      <a:pt x="282" y="475"/>
                    </a:cubicBezTo>
                    <a:cubicBezTo>
                      <a:pt x="274" y="506"/>
                      <a:pt x="269" y="537"/>
                      <a:pt x="267" y="568"/>
                    </a:cubicBezTo>
                    <a:cubicBezTo>
                      <a:pt x="266" y="584"/>
                      <a:pt x="266" y="599"/>
                      <a:pt x="266" y="615"/>
                    </a:cubicBezTo>
                    <a:cubicBezTo>
                      <a:pt x="267" y="617"/>
                      <a:pt x="268" y="636"/>
                      <a:pt x="268" y="636"/>
                    </a:cubicBezTo>
                    <a:cubicBezTo>
                      <a:pt x="268" y="636"/>
                      <a:pt x="256" y="615"/>
                      <a:pt x="255" y="613"/>
                    </a:cubicBezTo>
                    <a:cubicBezTo>
                      <a:pt x="221" y="561"/>
                      <a:pt x="176" y="516"/>
                      <a:pt x="124" y="481"/>
                    </a:cubicBezTo>
                    <a:cubicBezTo>
                      <a:pt x="102" y="467"/>
                      <a:pt x="74" y="452"/>
                      <a:pt x="47" y="457"/>
                    </a:cubicBezTo>
                    <a:cubicBezTo>
                      <a:pt x="25" y="461"/>
                      <a:pt x="11" y="479"/>
                      <a:pt x="6" y="500"/>
                    </a:cubicBezTo>
                    <a:cubicBezTo>
                      <a:pt x="0" y="526"/>
                      <a:pt x="5" y="554"/>
                      <a:pt x="11" y="580"/>
                    </a:cubicBezTo>
                    <a:cubicBezTo>
                      <a:pt x="18" y="617"/>
                      <a:pt x="28" y="654"/>
                      <a:pt x="40" y="691"/>
                    </a:cubicBezTo>
                    <a:cubicBezTo>
                      <a:pt x="51" y="725"/>
                      <a:pt x="64" y="760"/>
                      <a:pt x="78" y="793"/>
                    </a:cubicBezTo>
                    <a:cubicBezTo>
                      <a:pt x="90" y="819"/>
                      <a:pt x="101" y="850"/>
                      <a:pt x="128" y="863"/>
                    </a:cubicBezTo>
                    <a:cubicBezTo>
                      <a:pt x="157" y="878"/>
                      <a:pt x="197" y="872"/>
                      <a:pt x="228" y="872"/>
                    </a:cubicBezTo>
                    <a:cubicBezTo>
                      <a:pt x="269" y="872"/>
                      <a:pt x="311" y="873"/>
                      <a:pt x="352" y="873"/>
                    </a:cubicBezTo>
                    <a:cubicBezTo>
                      <a:pt x="679" y="875"/>
                      <a:pt x="1006" y="877"/>
                      <a:pt x="1333" y="878"/>
                    </a:cubicBezTo>
                    <a:cubicBezTo>
                      <a:pt x="1375" y="878"/>
                      <a:pt x="1416" y="878"/>
                      <a:pt x="1457" y="87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97" name="Google Shape;105;p2"/>
            <p:cNvGrpSpPr/>
            <p:nvPr/>
          </p:nvGrpSpPr>
          <p:grpSpPr>
            <a:xfrm>
              <a:off x="156600" y="3040920"/>
              <a:ext cx="929880" cy="1017720"/>
              <a:chOff x="156600" y="3040920"/>
              <a:chExt cx="929880" cy="1017720"/>
            </a:xfrm>
          </p:grpSpPr>
          <p:sp>
            <p:nvSpPr>
              <p:cNvPr id="98" name="Google Shape;106;p2"/>
              <p:cNvSpPr/>
              <p:nvPr/>
            </p:nvSpPr>
            <p:spPr>
              <a:xfrm>
                <a:off x="405000" y="31438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9" name="Google Shape;107;p2"/>
              <p:cNvSpPr/>
              <p:nvPr/>
            </p:nvSpPr>
            <p:spPr>
              <a:xfrm>
                <a:off x="383760" y="31863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" name="Google Shape;108;p2"/>
              <p:cNvSpPr/>
              <p:nvPr/>
            </p:nvSpPr>
            <p:spPr>
              <a:xfrm>
                <a:off x="383760" y="3122640"/>
                <a:ext cx="38880" cy="8748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56" h="127">
                    <a:moveTo>
                      <a:pt x="53" y="0"/>
                    </a:moveTo>
                    <a:lnTo>
                      <a:pt x="55" y="1"/>
                    </a:lnTo>
                    <a:cubicBezTo>
                      <a:pt x="55" y="33"/>
                      <a:pt x="48" y="65"/>
                      <a:pt x="34" y="94"/>
                    </a:cubicBezTo>
                    <a:lnTo>
                      <a:pt x="34" y="94"/>
                    </a:lnTo>
                    <a:cubicBezTo>
                      <a:pt x="24" y="105"/>
                      <a:pt x="13" y="116"/>
                      <a:pt x="2" y="126"/>
                    </a:cubicBezTo>
                    <a:lnTo>
                      <a:pt x="0" y="126"/>
                    </a:lnTo>
                    <a:cubicBezTo>
                      <a:pt x="1" y="120"/>
                      <a:pt x="2" y="114"/>
                      <a:pt x="2" y="108"/>
                    </a:cubicBezTo>
                    <a:cubicBezTo>
                      <a:pt x="17" y="71"/>
                      <a:pt x="33" y="34"/>
                      <a:pt x="53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" name="Google Shape;109;p2"/>
              <p:cNvSpPr/>
              <p:nvPr/>
            </p:nvSpPr>
            <p:spPr>
              <a:xfrm>
                <a:off x="405000" y="31438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" name="Google Shape;110;p2"/>
              <p:cNvSpPr/>
              <p:nvPr/>
            </p:nvSpPr>
            <p:spPr>
              <a:xfrm>
                <a:off x="383760" y="31863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" name="Google Shape;111;p2"/>
              <p:cNvSpPr/>
              <p:nvPr/>
            </p:nvSpPr>
            <p:spPr>
              <a:xfrm>
                <a:off x="405000" y="3122640"/>
                <a:ext cx="51120" cy="723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74" h="107">
                    <a:moveTo>
                      <a:pt x="23" y="1"/>
                    </a:moveTo>
                    <a:cubicBezTo>
                      <a:pt x="21" y="33"/>
                      <a:pt x="14" y="64"/>
                      <a:pt x="1" y="93"/>
                    </a:cubicBezTo>
                    <a:cubicBezTo>
                      <a:pt x="0" y="95"/>
                      <a:pt x="1" y="97"/>
                      <a:pt x="3" y="97"/>
                    </a:cubicBezTo>
                    <a:cubicBezTo>
                      <a:pt x="25" y="98"/>
                      <a:pt x="47" y="101"/>
                      <a:pt x="69" y="106"/>
                    </a:cubicBezTo>
                    <a:cubicBezTo>
                      <a:pt x="72" y="106"/>
                      <a:pt x="73" y="101"/>
                      <a:pt x="70" y="101"/>
                    </a:cubicBezTo>
                    <a:cubicBezTo>
                      <a:pt x="48" y="96"/>
                      <a:pt x="25" y="93"/>
                      <a:pt x="3" y="92"/>
                    </a:cubicBezTo>
                    <a:cubicBezTo>
                      <a:pt x="4" y="93"/>
                      <a:pt x="4" y="94"/>
                      <a:pt x="5" y="96"/>
                    </a:cubicBezTo>
                    <a:cubicBezTo>
                      <a:pt x="19" y="66"/>
                      <a:pt x="27" y="33"/>
                      <a:pt x="25" y="1"/>
                    </a:cubicBezTo>
                    <a:cubicBezTo>
                      <a:pt x="25" y="0"/>
                      <a:pt x="23" y="0"/>
                      <a:pt x="2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" name="Google Shape;112;p2"/>
              <p:cNvSpPr/>
              <p:nvPr/>
            </p:nvSpPr>
            <p:spPr>
              <a:xfrm>
                <a:off x="938520" y="3310560"/>
                <a:ext cx="142200" cy="269280"/>
              </a:xfrm>
              <a:custGeom>
                <a:avLst/>
                <a:gdLst>
                  <a:gd name="textAreaLeft" fmla="*/ 0 w 142200"/>
                  <a:gd name="textAreaRight" fmla="*/ 142560 w 142200"/>
                  <a:gd name="textAreaTop" fmla="*/ 0 h 269280"/>
                  <a:gd name="textAreaBottom" fmla="*/ 269640 h 269280"/>
                </a:gdLst>
                <a:ahLst/>
                <a:cxnLst/>
                <a:rect l="textAreaLeft" t="textAreaTop" r="textAreaRight" b="textAreaBottom"/>
                <a:pathLst>
                  <a:path w="206" h="392">
                    <a:moveTo>
                      <a:pt x="41" y="9"/>
                    </a:moveTo>
                    <a:cubicBezTo>
                      <a:pt x="44" y="9"/>
                      <a:pt x="46" y="9"/>
                      <a:pt x="48" y="8"/>
                    </a:cubicBezTo>
                    <a:cubicBezTo>
                      <a:pt x="52" y="7"/>
                      <a:pt x="54" y="3"/>
                      <a:pt x="57" y="0"/>
                    </a:cubicBezTo>
                    <a:lnTo>
                      <a:pt x="61" y="2"/>
                    </a:lnTo>
                    <a:cubicBezTo>
                      <a:pt x="123" y="75"/>
                      <a:pt x="168" y="162"/>
                      <a:pt x="193" y="255"/>
                    </a:cubicBezTo>
                    <a:cubicBezTo>
                      <a:pt x="204" y="297"/>
                      <a:pt x="205" y="354"/>
                      <a:pt x="165" y="372"/>
                    </a:cubicBezTo>
                    <a:cubicBezTo>
                      <a:pt x="123" y="391"/>
                      <a:pt x="79" y="349"/>
                      <a:pt x="58" y="308"/>
                    </a:cubicBezTo>
                    <a:cubicBezTo>
                      <a:pt x="12" y="217"/>
                      <a:pt x="0" y="109"/>
                      <a:pt x="26" y="10"/>
                    </a:cubicBezTo>
                    <a:lnTo>
                      <a:pt x="29" y="5"/>
                    </a:lnTo>
                    <a:cubicBezTo>
                      <a:pt x="30" y="6"/>
                      <a:pt x="32" y="6"/>
                      <a:pt x="33" y="7"/>
                    </a:cubicBezTo>
                    <a:cubicBezTo>
                      <a:pt x="36" y="8"/>
                      <a:pt x="38" y="9"/>
                      <a:pt x="41" y="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" name="Google Shape;113;p2"/>
              <p:cNvSpPr/>
              <p:nvPr/>
            </p:nvSpPr>
            <p:spPr>
              <a:xfrm>
                <a:off x="868680" y="3625560"/>
                <a:ext cx="93600" cy="360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35" h="51">
                    <a:moveTo>
                      <a:pt x="134" y="21"/>
                    </a:moveTo>
                    <a:cubicBezTo>
                      <a:pt x="133" y="22"/>
                      <a:pt x="131" y="24"/>
                      <a:pt x="129" y="26"/>
                    </a:cubicBezTo>
                    <a:lnTo>
                      <a:pt x="125" y="21"/>
                    </a:lnTo>
                    <a:cubicBezTo>
                      <a:pt x="83" y="29"/>
                      <a:pt x="41" y="39"/>
                      <a:pt x="0" y="50"/>
                    </a:cubicBezTo>
                    <a:cubicBezTo>
                      <a:pt x="14" y="38"/>
                      <a:pt x="26" y="23"/>
                      <a:pt x="35" y="6"/>
                    </a:cubicBezTo>
                    <a:cubicBezTo>
                      <a:pt x="36" y="4"/>
                      <a:pt x="33" y="2"/>
                      <a:pt x="31" y="3"/>
                    </a:cubicBezTo>
                    <a:lnTo>
                      <a:pt x="31" y="0"/>
                    </a:lnTo>
                    <a:cubicBezTo>
                      <a:pt x="66" y="3"/>
                      <a:pt x="101" y="10"/>
                      <a:pt x="13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6" name="Google Shape;114;p2"/>
              <p:cNvSpPr/>
              <p:nvPr/>
            </p:nvSpPr>
            <p:spPr>
              <a:xfrm>
                <a:off x="865800" y="36378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7" name="Google Shape;115;p2"/>
              <p:cNvSpPr/>
              <p:nvPr/>
            </p:nvSpPr>
            <p:spPr>
              <a:xfrm>
                <a:off x="802080" y="36590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8" name="Google Shape;116;p2"/>
              <p:cNvSpPr/>
              <p:nvPr/>
            </p:nvSpPr>
            <p:spPr>
              <a:xfrm>
                <a:off x="720360" y="367704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9" name="Google Shape;117;p2"/>
              <p:cNvSpPr/>
              <p:nvPr/>
            </p:nvSpPr>
            <p:spPr>
              <a:xfrm>
                <a:off x="802080" y="3622680"/>
                <a:ext cx="90720" cy="543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33" h="80">
                    <a:moveTo>
                      <a:pt x="127" y="6"/>
                    </a:moveTo>
                    <a:cubicBezTo>
                      <a:pt x="129" y="5"/>
                      <a:pt x="132" y="7"/>
                      <a:pt x="131" y="9"/>
                    </a:cubicBezTo>
                    <a:cubicBezTo>
                      <a:pt x="122" y="26"/>
                      <a:pt x="110" y="41"/>
                      <a:pt x="96" y="53"/>
                    </a:cubicBezTo>
                    <a:cubicBezTo>
                      <a:pt x="64" y="61"/>
                      <a:pt x="32" y="69"/>
                      <a:pt x="1" y="79"/>
                    </a:cubicBezTo>
                    <a:cubicBezTo>
                      <a:pt x="0" y="76"/>
                      <a:pt x="1" y="72"/>
                      <a:pt x="3" y="70"/>
                    </a:cubicBezTo>
                    <a:cubicBezTo>
                      <a:pt x="13" y="48"/>
                      <a:pt x="24" y="25"/>
                      <a:pt x="35" y="3"/>
                    </a:cubicBezTo>
                    <a:cubicBezTo>
                      <a:pt x="66" y="0"/>
                      <a:pt x="97" y="0"/>
                      <a:pt x="127" y="3"/>
                    </a:cubicBezTo>
                    <a:lnTo>
                      <a:pt x="127" y="6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0" name="Google Shape;118;p2"/>
              <p:cNvSpPr/>
              <p:nvPr/>
            </p:nvSpPr>
            <p:spPr>
              <a:xfrm>
                <a:off x="638280" y="370440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1" name="Google Shape;119;p2"/>
              <p:cNvSpPr/>
              <p:nvPr/>
            </p:nvSpPr>
            <p:spPr>
              <a:xfrm>
                <a:off x="720360" y="362556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5" h="115">
                    <a:moveTo>
                      <a:pt x="122" y="67"/>
                    </a:moveTo>
                    <a:cubicBezTo>
                      <a:pt x="120" y="69"/>
                      <a:pt x="119" y="73"/>
                      <a:pt x="120" y="76"/>
                    </a:cubicBezTo>
                    <a:cubicBezTo>
                      <a:pt x="80" y="88"/>
                      <a:pt x="40" y="100"/>
                      <a:pt x="0" y="114"/>
                    </a:cubicBezTo>
                    <a:cubicBezTo>
                      <a:pt x="23" y="82"/>
                      <a:pt x="45" y="50"/>
                      <a:pt x="67" y="18"/>
                    </a:cubicBezTo>
                    <a:lnTo>
                      <a:pt x="67" y="17"/>
                    </a:lnTo>
                    <a:cubicBezTo>
                      <a:pt x="95" y="9"/>
                      <a:pt x="124" y="3"/>
                      <a:pt x="154" y="0"/>
                    </a:cubicBezTo>
                    <a:cubicBezTo>
                      <a:pt x="143" y="22"/>
                      <a:pt x="132" y="44"/>
                      <a:pt x="122" y="6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2" name="Google Shape;120;p2"/>
              <p:cNvSpPr/>
              <p:nvPr/>
            </p:nvSpPr>
            <p:spPr>
              <a:xfrm>
                <a:off x="786960" y="3289320"/>
                <a:ext cx="169200" cy="263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63160"/>
                  <a:gd name="textAreaBottom" fmla="*/ 263520 h 263160"/>
                </a:gdLst>
                <a:ahLst/>
                <a:cxnLst/>
                <a:rect l="textAreaLeft" t="textAreaTop" r="textAreaRight" b="textAreaBottom"/>
                <a:pathLst>
                  <a:path w="249" h="385">
                    <a:moveTo>
                      <a:pt x="206" y="14"/>
                    </a:moveTo>
                    <a:cubicBezTo>
                      <a:pt x="219" y="24"/>
                      <a:pt x="233" y="32"/>
                      <a:pt x="248" y="38"/>
                    </a:cubicBezTo>
                    <a:lnTo>
                      <a:pt x="245" y="43"/>
                    </a:lnTo>
                    <a:cubicBezTo>
                      <a:pt x="218" y="146"/>
                      <a:pt x="189" y="252"/>
                      <a:pt x="126" y="337"/>
                    </a:cubicBezTo>
                    <a:cubicBezTo>
                      <a:pt x="108" y="360"/>
                      <a:pt x="83" y="384"/>
                      <a:pt x="54" y="381"/>
                    </a:cubicBezTo>
                    <a:cubicBezTo>
                      <a:pt x="26" y="377"/>
                      <a:pt x="7" y="350"/>
                      <a:pt x="4" y="323"/>
                    </a:cubicBezTo>
                    <a:cubicBezTo>
                      <a:pt x="0" y="296"/>
                      <a:pt x="10" y="269"/>
                      <a:pt x="21" y="244"/>
                    </a:cubicBezTo>
                    <a:cubicBezTo>
                      <a:pt x="37" y="204"/>
                      <a:pt x="58" y="166"/>
                      <a:pt x="82" y="130"/>
                    </a:cubicBezTo>
                    <a:cubicBezTo>
                      <a:pt x="93" y="112"/>
                      <a:pt x="105" y="96"/>
                      <a:pt x="118" y="79"/>
                    </a:cubicBezTo>
                    <a:cubicBezTo>
                      <a:pt x="141" y="56"/>
                      <a:pt x="163" y="32"/>
                      <a:pt x="184" y="7"/>
                    </a:cubicBezTo>
                    <a:lnTo>
                      <a:pt x="189" y="0"/>
                    </a:lnTo>
                    <a:cubicBezTo>
                      <a:pt x="195" y="5"/>
                      <a:pt x="200" y="10"/>
                      <a:pt x="206" y="1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3" name="Google Shape;121;p2"/>
              <p:cNvSpPr/>
              <p:nvPr/>
            </p:nvSpPr>
            <p:spPr>
              <a:xfrm>
                <a:off x="880920" y="319824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5">
                    <a:moveTo>
                      <a:pt x="70" y="146"/>
                    </a:moveTo>
                    <a:cubicBezTo>
                      <a:pt x="64" y="142"/>
                      <a:pt x="59" y="137"/>
                      <a:pt x="53" y="132"/>
                    </a:cubicBezTo>
                    <a:cubicBezTo>
                      <a:pt x="39" y="119"/>
                      <a:pt x="27" y="103"/>
                      <a:pt x="17" y="86"/>
                    </a:cubicBezTo>
                    <a:cubicBezTo>
                      <a:pt x="12" y="78"/>
                      <a:pt x="8" y="70"/>
                      <a:pt x="4" y="61"/>
                    </a:cubicBezTo>
                    <a:cubicBezTo>
                      <a:pt x="3" y="58"/>
                      <a:pt x="1" y="54"/>
                      <a:pt x="0" y="51"/>
                    </a:cubicBezTo>
                    <a:cubicBezTo>
                      <a:pt x="13" y="35"/>
                      <a:pt x="28" y="22"/>
                      <a:pt x="46" y="13"/>
                    </a:cubicBezTo>
                    <a:cubicBezTo>
                      <a:pt x="59" y="7"/>
                      <a:pt x="73" y="2"/>
                      <a:pt x="88" y="2"/>
                    </a:cubicBezTo>
                    <a:cubicBezTo>
                      <a:pt x="123" y="0"/>
                      <a:pt x="161" y="22"/>
                      <a:pt x="171" y="56"/>
                    </a:cubicBezTo>
                    <a:cubicBezTo>
                      <a:pt x="182" y="93"/>
                      <a:pt x="160" y="131"/>
                      <a:pt x="140" y="165"/>
                    </a:cubicBezTo>
                    <a:cubicBezTo>
                      <a:pt x="137" y="168"/>
                      <a:pt x="135" y="172"/>
                      <a:pt x="131" y="173"/>
                    </a:cubicBezTo>
                    <a:cubicBezTo>
                      <a:pt x="129" y="174"/>
                      <a:pt x="127" y="174"/>
                      <a:pt x="124" y="174"/>
                    </a:cubicBezTo>
                    <a:cubicBezTo>
                      <a:pt x="121" y="174"/>
                      <a:pt x="119" y="173"/>
                      <a:pt x="116" y="172"/>
                    </a:cubicBezTo>
                    <a:cubicBezTo>
                      <a:pt x="115" y="171"/>
                      <a:pt x="113" y="171"/>
                      <a:pt x="112" y="170"/>
                    </a:cubicBezTo>
                    <a:cubicBezTo>
                      <a:pt x="97" y="164"/>
                      <a:pt x="83" y="156"/>
                      <a:pt x="70" y="14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4" name="Google Shape;122;p2"/>
              <p:cNvSpPr/>
              <p:nvPr/>
            </p:nvSpPr>
            <p:spPr>
              <a:xfrm>
                <a:off x="595800" y="373464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5" name="Google Shape;123;p2"/>
              <p:cNvSpPr/>
              <p:nvPr/>
            </p:nvSpPr>
            <p:spPr>
              <a:xfrm>
                <a:off x="638280" y="3637800"/>
                <a:ext cx="129960" cy="9648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8" h="143">
                    <a:moveTo>
                      <a:pt x="187" y="0"/>
                    </a:moveTo>
                    <a:lnTo>
                      <a:pt x="187" y="1"/>
                    </a:lnTo>
                    <a:cubicBezTo>
                      <a:pt x="165" y="33"/>
                      <a:pt x="143" y="65"/>
                      <a:pt x="120" y="97"/>
                    </a:cubicBezTo>
                    <a:cubicBezTo>
                      <a:pt x="80" y="111"/>
                      <a:pt x="40" y="126"/>
                      <a:pt x="0" y="142"/>
                    </a:cubicBezTo>
                    <a:cubicBezTo>
                      <a:pt x="31" y="116"/>
                      <a:pt x="57" y="83"/>
                      <a:pt x="74" y="47"/>
                    </a:cubicBezTo>
                    <a:cubicBezTo>
                      <a:pt x="110" y="27"/>
                      <a:pt x="147" y="11"/>
                      <a:pt x="18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6" name="Google Shape;124;p2"/>
              <p:cNvSpPr/>
              <p:nvPr/>
            </p:nvSpPr>
            <p:spPr>
              <a:xfrm>
                <a:off x="684000" y="3255840"/>
                <a:ext cx="232920" cy="18144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340" h="264">
                    <a:moveTo>
                      <a:pt x="339" y="46"/>
                    </a:moveTo>
                    <a:lnTo>
                      <a:pt x="334" y="53"/>
                    </a:lnTo>
                    <a:cubicBezTo>
                      <a:pt x="310" y="75"/>
                      <a:pt x="288" y="100"/>
                      <a:pt x="268" y="125"/>
                    </a:cubicBezTo>
                    <a:cubicBezTo>
                      <a:pt x="241" y="153"/>
                      <a:pt x="211" y="178"/>
                      <a:pt x="180" y="201"/>
                    </a:cubicBezTo>
                    <a:cubicBezTo>
                      <a:pt x="168" y="211"/>
                      <a:pt x="155" y="220"/>
                      <a:pt x="142" y="229"/>
                    </a:cubicBezTo>
                    <a:cubicBezTo>
                      <a:pt x="120" y="244"/>
                      <a:pt x="97" y="257"/>
                      <a:pt x="72" y="260"/>
                    </a:cubicBezTo>
                    <a:cubicBezTo>
                      <a:pt x="46" y="263"/>
                      <a:pt x="18" y="251"/>
                      <a:pt x="8" y="227"/>
                    </a:cubicBezTo>
                    <a:cubicBezTo>
                      <a:pt x="0" y="206"/>
                      <a:pt x="8" y="182"/>
                      <a:pt x="21" y="163"/>
                    </a:cubicBezTo>
                    <a:cubicBezTo>
                      <a:pt x="23" y="160"/>
                      <a:pt x="25" y="158"/>
                      <a:pt x="26" y="155"/>
                    </a:cubicBezTo>
                    <a:cubicBezTo>
                      <a:pt x="90" y="69"/>
                      <a:pt x="199" y="32"/>
                      <a:pt x="302" y="1"/>
                    </a:cubicBezTo>
                    <a:lnTo>
                      <a:pt x="303" y="0"/>
                    </a:lnTo>
                    <a:cubicBezTo>
                      <a:pt x="313" y="17"/>
                      <a:pt x="325" y="33"/>
                      <a:pt x="339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7" name="Google Shape;125;p2"/>
              <p:cNvSpPr/>
              <p:nvPr/>
            </p:nvSpPr>
            <p:spPr>
              <a:xfrm>
                <a:off x="523080" y="3343680"/>
                <a:ext cx="348120" cy="557280"/>
              </a:xfrm>
              <a:custGeom>
                <a:avLst/>
                <a:gdLst>
                  <a:gd name="textAreaLeft" fmla="*/ 0 w 348120"/>
                  <a:gd name="textAreaRight" fmla="*/ 348480 w 34812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505" h="813">
                    <a:moveTo>
                      <a:pt x="416" y="76"/>
                    </a:moveTo>
                    <a:cubicBezTo>
                      <a:pt x="447" y="53"/>
                      <a:pt x="477" y="28"/>
                      <a:pt x="504" y="0"/>
                    </a:cubicBezTo>
                    <a:cubicBezTo>
                      <a:pt x="491" y="17"/>
                      <a:pt x="479" y="33"/>
                      <a:pt x="468" y="51"/>
                    </a:cubicBezTo>
                    <a:lnTo>
                      <a:pt x="465" y="49"/>
                    </a:lnTo>
                    <a:cubicBezTo>
                      <a:pt x="247" y="255"/>
                      <a:pt x="121" y="537"/>
                      <a:pt x="0" y="812"/>
                    </a:cubicBezTo>
                    <a:cubicBezTo>
                      <a:pt x="3" y="790"/>
                      <a:pt x="6" y="769"/>
                      <a:pt x="8" y="747"/>
                    </a:cubicBezTo>
                    <a:lnTo>
                      <a:pt x="10" y="747"/>
                    </a:lnTo>
                    <a:cubicBezTo>
                      <a:pt x="95" y="499"/>
                      <a:pt x="236" y="269"/>
                      <a:pt x="419" y="80"/>
                    </a:cubicBezTo>
                    <a:lnTo>
                      <a:pt x="41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" name="Google Shape;126;p2"/>
              <p:cNvSpPr/>
              <p:nvPr/>
            </p:nvSpPr>
            <p:spPr>
              <a:xfrm>
                <a:off x="592920" y="3668040"/>
                <a:ext cx="96480" cy="8136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40" h="121">
                    <a:moveTo>
                      <a:pt x="139" y="0"/>
                    </a:moveTo>
                    <a:cubicBezTo>
                      <a:pt x="122" y="36"/>
                      <a:pt x="96" y="69"/>
                      <a:pt x="65" y="95"/>
                    </a:cubicBezTo>
                    <a:cubicBezTo>
                      <a:pt x="44" y="103"/>
                      <a:pt x="23" y="112"/>
                      <a:pt x="2" y="120"/>
                    </a:cubicBezTo>
                    <a:lnTo>
                      <a:pt x="0" y="118"/>
                    </a:lnTo>
                    <a:cubicBezTo>
                      <a:pt x="38" y="70"/>
                      <a:pt x="86" y="30"/>
                      <a:pt x="139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" name="Google Shape;127;p2"/>
              <p:cNvSpPr/>
              <p:nvPr/>
            </p:nvSpPr>
            <p:spPr>
              <a:xfrm>
                <a:off x="471600" y="34923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0" name="Google Shape;128;p2"/>
              <p:cNvSpPr/>
              <p:nvPr/>
            </p:nvSpPr>
            <p:spPr>
              <a:xfrm>
                <a:off x="644400" y="3195360"/>
                <a:ext cx="248040" cy="846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361" h="122">
                    <a:moveTo>
                      <a:pt x="291" y="51"/>
                    </a:moveTo>
                    <a:cubicBezTo>
                      <a:pt x="310" y="54"/>
                      <a:pt x="329" y="58"/>
                      <a:pt x="347" y="64"/>
                    </a:cubicBezTo>
                    <a:cubicBezTo>
                      <a:pt x="351" y="73"/>
                      <a:pt x="355" y="81"/>
                      <a:pt x="360" y="89"/>
                    </a:cubicBezTo>
                    <a:lnTo>
                      <a:pt x="359" y="90"/>
                    </a:lnTo>
                    <a:cubicBezTo>
                      <a:pt x="286" y="98"/>
                      <a:pt x="214" y="106"/>
                      <a:pt x="141" y="115"/>
                    </a:cubicBezTo>
                    <a:cubicBezTo>
                      <a:pt x="113" y="118"/>
                      <a:pt x="83" y="121"/>
                      <a:pt x="56" y="113"/>
                    </a:cubicBezTo>
                    <a:cubicBezTo>
                      <a:pt x="28" y="105"/>
                      <a:pt x="3" y="82"/>
                      <a:pt x="1" y="53"/>
                    </a:cubicBezTo>
                    <a:lnTo>
                      <a:pt x="0" y="47"/>
                    </a:lnTo>
                    <a:cubicBezTo>
                      <a:pt x="18" y="46"/>
                      <a:pt x="35" y="43"/>
                      <a:pt x="52" y="40"/>
                    </a:cubicBezTo>
                    <a:cubicBezTo>
                      <a:pt x="71" y="35"/>
                      <a:pt x="92" y="29"/>
                      <a:pt x="106" y="14"/>
                    </a:cubicBezTo>
                    <a:cubicBezTo>
                      <a:pt x="109" y="11"/>
                      <a:pt x="112" y="7"/>
                      <a:pt x="114" y="4"/>
                    </a:cubicBezTo>
                    <a:lnTo>
                      <a:pt x="116" y="5"/>
                    </a:lnTo>
                    <a:cubicBezTo>
                      <a:pt x="153" y="0"/>
                      <a:pt x="188" y="15"/>
                      <a:pt x="223" y="26"/>
                    </a:cubicBezTo>
                    <a:cubicBezTo>
                      <a:pt x="246" y="33"/>
                      <a:pt x="269" y="39"/>
                      <a:pt x="292" y="43"/>
                    </a:cubicBezTo>
                    <a:lnTo>
                      <a:pt x="291" y="51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1" name="Google Shape;129;p2"/>
              <p:cNvSpPr/>
              <p:nvPr/>
            </p:nvSpPr>
            <p:spPr>
              <a:xfrm>
                <a:off x="686880" y="3046680"/>
                <a:ext cx="226800" cy="193680"/>
              </a:xfrm>
              <a:custGeom>
                <a:avLst/>
                <a:gdLst>
                  <a:gd name="textAreaLeft" fmla="*/ 0 w 226800"/>
                  <a:gd name="textAreaRight" fmla="*/ 227160 w 22680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330" h="281">
                    <a:moveTo>
                      <a:pt x="283" y="270"/>
                    </a:moveTo>
                    <a:cubicBezTo>
                      <a:pt x="284" y="273"/>
                      <a:pt x="286" y="277"/>
                      <a:pt x="287" y="280"/>
                    </a:cubicBezTo>
                    <a:cubicBezTo>
                      <a:pt x="269" y="274"/>
                      <a:pt x="250" y="270"/>
                      <a:pt x="231" y="267"/>
                    </a:cubicBezTo>
                    <a:lnTo>
                      <a:pt x="232" y="259"/>
                    </a:lnTo>
                    <a:cubicBezTo>
                      <a:pt x="246" y="261"/>
                      <a:pt x="260" y="263"/>
                      <a:pt x="275" y="264"/>
                    </a:cubicBezTo>
                    <a:cubicBezTo>
                      <a:pt x="178" y="251"/>
                      <a:pt x="97" y="186"/>
                      <a:pt x="32" y="115"/>
                    </a:cubicBezTo>
                    <a:cubicBezTo>
                      <a:pt x="18" y="100"/>
                      <a:pt x="5" y="84"/>
                      <a:pt x="3" y="64"/>
                    </a:cubicBezTo>
                    <a:cubicBezTo>
                      <a:pt x="0" y="33"/>
                      <a:pt x="31" y="6"/>
                      <a:pt x="62" y="3"/>
                    </a:cubicBezTo>
                    <a:cubicBezTo>
                      <a:pt x="93" y="0"/>
                      <a:pt x="124" y="14"/>
                      <a:pt x="150" y="31"/>
                    </a:cubicBezTo>
                    <a:cubicBezTo>
                      <a:pt x="223" y="80"/>
                      <a:pt x="277" y="154"/>
                      <a:pt x="326" y="227"/>
                    </a:cubicBezTo>
                    <a:lnTo>
                      <a:pt x="329" y="232"/>
                    </a:lnTo>
                    <a:cubicBezTo>
                      <a:pt x="311" y="241"/>
                      <a:pt x="296" y="254"/>
                      <a:pt x="283" y="270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2" name="Google Shape;130;p2"/>
              <p:cNvSpPr/>
              <p:nvPr/>
            </p:nvSpPr>
            <p:spPr>
              <a:xfrm>
                <a:off x="474840" y="380736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3" name="Google Shape;131;p2"/>
              <p:cNvSpPr/>
              <p:nvPr/>
            </p:nvSpPr>
            <p:spPr>
              <a:xfrm>
                <a:off x="423360" y="3862080"/>
                <a:ext cx="69480" cy="3600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01" h="55">
                    <a:moveTo>
                      <a:pt x="75" y="16"/>
                    </a:moveTo>
                    <a:cubicBezTo>
                      <a:pt x="83" y="28"/>
                      <a:pt x="92" y="41"/>
                      <a:pt x="100" y="54"/>
                    </a:cubicBezTo>
                    <a:cubicBezTo>
                      <a:pt x="64" y="42"/>
                      <a:pt x="31" y="25"/>
                      <a:pt x="0" y="3"/>
                    </a:cubicBezTo>
                    <a:cubicBezTo>
                      <a:pt x="26" y="0"/>
                      <a:pt x="52" y="4"/>
                      <a:pt x="75" y="1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4" name="Google Shape;132;p2"/>
              <p:cNvSpPr/>
              <p:nvPr/>
            </p:nvSpPr>
            <p:spPr>
              <a:xfrm>
                <a:off x="441360" y="374688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" name="Google Shape;133;p2"/>
              <p:cNvSpPr/>
              <p:nvPr/>
            </p:nvSpPr>
            <p:spPr>
              <a:xfrm>
                <a:off x="368640" y="3807360"/>
                <a:ext cx="108720" cy="6624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158" h="98">
                    <a:moveTo>
                      <a:pt x="105" y="14"/>
                    </a:moveTo>
                    <a:cubicBezTo>
                      <a:pt x="122" y="42"/>
                      <a:pt x="139" y="69"/>
                      <a:pt x="157" y="97"/>
                    </a:cubicBezTo>
                    <a:cubicBezTo>
                      <a:pt x="134" y="85"/>
                      <a:pt x="108" y="81"/>
                      <a:pt x="82" y="84"/>
                    </a:cubicBezTo>
                    <a:cubicBezTo>
                      <a:pt x="51" y="62"/>
                      <a:pt x="24" y="35"/>
                      <a:pt x="0" y="5"/>
                    </a:cubicBezTo>
                    <a:lnTo>
                      <a:pt x="2" y="3"/>
                    </a:lnTo>
                    <a:cubicBezTo>
                      <a:pt x="37" y="0"/>
                      <a:pt x="72" y="5"/>
                      <a:pt x="104" y="18"/>
                    </a:cubicBezTo>
                    <a:cubicBezTo>
                      <a:pt x="104" y="17"/>
                      <a:pt x="104" y="16"/>
                      <a:pt x="105" y="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" name="Google Shape;134;p2"/>
              <p:cNvSpPr/>
              <p:nvPr/>
            </p:nvSpPr>
            <p:spPr>
              <a:xfrm>
                <a:off x="483840" y="3204360"/>
                <a:ext cx="214920" cy="178560"/>
              </a:xfrm>
              <a:custGeom>
                <a:avLst/>
                <a:gdLst>
                  <a:gd name="textAreaLeft" fmla="*/ 0 w 214920"/>
                  <a:gd name="textAreaRight" fmla="*/ 215280 w 214920"/>
                  <a:gd name="textAreaTop" fmla="*/ 0 h 178560"/>
                  <a:gd name="textAreaBottom" fmla="*/ 178920 h 178560"/>
                </a:gdLst>
                <a:ahLst/>
                <a:cxnLst/>
                <a:rect l="textAreaLeft" t="textAreaTop" r="textAreaRight" b="textAreaBottom"/>
                <a:pathLst>
                  <a:path w="311" h="260">
                    <a:moveTo>
                      <a:pt x="20" y="22"/>
                    </a:moveTo>
                    <a:cubicBezTo>
                      <a:pt x="22" y="20"/>
                      <a:pt x="24" y="19"/>
                      <a:pt x="27" y="17"/>
                    </a:cubicBezTo>
                    <a:cubicBezTo>
                      <a:pt x="31" y="14"/>
                      <a:pt x="36" y="10"/>
                      <a:pt x="40" y="5"/>
                    </a:cubicBezTo>
                    <a:cubicBezTo>
                      <a:pt x="41" y="3"/>
                      <a:pt x="41" y="2"/>
                      <a:pt x="42" y="0"/>
                    </a:cubicBezTo>
                    <a:lnTo>
                      <a:pt x="48" y="3"/>
                    </a:lnTo>
                    <a:cubicBezTo>
                      <a:pt x="67" y="12"/>
                      <a:pt x="87" y="19"/>
                      <a:pt x="107" y="24"/>
                    </a:cubicBezTo>
                    <a:cubicBezTo>
                      <a:pt x="153" y="43"/>
                      <a:pt x="197" y="67"/>
                      <a:pt x="238" y="96"/>
                    </a:cubicBezTo>
                    <a:cubicBezTo>
                      <a:pt x="259" y="111"/>
                      <a:pt x="280" y="127"/>
                      <a:pt x="293" y="150"/>
                    </a:cubicBezTo>
                    <a:cubicBezTo>
                      <a:pt x="306" y="172"/>
                      <a:pt x="310" y="201"/>
                      <a:pt x="297" y="223"/>
                    </a:cubicBezTo>
                    <a:cubicBezTo>
                      <a:pt x="296" y="225"/>
                      <a:pt x="295" y="226"/>
                      <a:pt x="294" y="228"/>
                    </a:cubicBezTo>
                    <a:cubicBezTo>
                      <a:pt x="277" y="251"/>
                      <a:pt x="243" y="259"/>
                      <a:pt x="215" y="252"/>
                    </a:cubicBezTo>
                    <a:cubicBezTo>
                      <a:pt x="185" y="245"/>
                      <a:pt x="160" y="226"/>
                      <a:pt x="137" y="205"/>
                    </a:cubicBezTo>
                    <a:cubicBezTo>
                      <a:pt x="84" y="158"/>
                      <a:pt x="39" y="102"/>
                      <a:pt x="3" y="41"/>
                    </a:cubicBezTo>
                    <a:lnTo>
                      <a:pt x="0" y="33"/>
                    </a:lnTo>
                    <a:cubicBezTo>
                      <a:pt x="7" y="30"/>
                      <a:pt x="13" y="26"/>
                      <a:pt x="20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" name="Google Shape;135;p2"/>
              <p:cNvSpPr/>
              <p:nvPr/>
            </p:nvSpPr>
            <p:spPr>
              <a:xfrm>
                <a:off x="398880" y="36864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" name="Google Shape;136;p2"/>
              <p:cNvSpPr/>
              <p:nvPr/>
            </p:nvSpPr>
            <p:spPr>
              <a:xfrm>
                <a:off x="329400" y="3737880"/>
                <a:ext cx="111600" cy="81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62" h="119">
                    <a:moveTo>
                      <a:pt x="161" y="114"/>
                    </a:moveTo>
                    <a:cubicBezTo>
                      <a:pt x="160" y="116"/>
                      <a:pt x="160" y="117"/>
                      <a:pt x="160" y="118"/>
                    </a:cubicBezTo>
                    <a:cubicBezTo>
                      <a:pt x="128" y="105"/>
                      <a:pt x="93" y="100"/>
                      <a:pt x="58" y="103"/>
                    </a:cubicBezTo>
                    <a:lnTo>
                      <a:pt x="56" y="105"/>
                    </a:lnTo>
                    <a:cubicBezTo>
                      <a:pt x="44" y="89"/>
                      <a:pt x="33" y="73"/>
                      <a:pt x="23" y="56"/>
                    </a:cubicBezTo>
                    <a:cubicBezTo>
                      <a:pt x="14" y="41"/>
                      <a:pt x="7" y="25"/>
                      <a:pt x="0" y="9"/>
                    </a:cubicBezTo>
                    <a:cubicBezTo>
                      <a:pt x="32" y="0"/>
                      <a:pt x="68" y="3"/>
                      <a:pt x="100" y="16"/>
                    </a:cubicBezTo>
                    <a:cubicBezTo>
                      <a:pt x="120" y="49"/>
                      <a:pt x="140" y="82"/>
                      <a:pt x="161" y="1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" name="Google Shape;137;p2"/>
              <p:cNvSpPr/>
              <p:nvPr/>
            </p:nvSpPr>
            <p:spPr>
              <a:xfrm>
                <a:off x="511200" y="3128760"/>
                <a:ext cx="221040" cy="99720"/>
              </a:xfrm>
              <a:custGeom>
                <a:avLst/>
                <a:gdLst>
                  <a:gd name="textAreaLeft" fmla="*/ 0 w 221040"/>
                  <a:gd name="textAreaRight" fmla="*/ 221400 w 221040"/>
                  <a:gd name="textAreaTop" fmla="*/ 0 h 99720"/>
                  <a:gd name="textAreaBottom" fmla="*/ 100080 h 99720"/>
                </a:gdLst>
                <a:ahLst/>
                <a:cxnLst/>
                <a:rect l="textAreaLeft" t="textAreaTop" r="textAreaRight" b="textAreaBottom"/>
                <a:pathLst>
                  <a:path w="321" h="147">
                    <a:moveTo>
                      <a:pt x="311" y="53"/>
                    </a:moveTo>
                    <a:cubicBezTo>
                      <a:pt x="320" y="67"/>
                      <a:pt x="318" y="84"/>
                      <a:pt x="309" y="99"/>
                    </a:cubicBezTo>
                    <a:cubicBezTo>
                      <a:pt x="307" y="102"/>
                      <a:pt x="304" y="106"/>
                      <a:pt x="301" y="109"/>
                    </a:cubicBezTo>
                    <a:cubicBezTo>
                      <a:pt x="287" y="123"/>
                      <a:pt x="266" y="130"/>
                      <a:pt x="247" y="135"/>
                    </a:cubicBezTo>
                    <a:cubicBezTo>
                      <a:pt x="230" y="138"/>
                      <a:pt x="213" y="141"/>
                      <a:pt x="195" y="142"/>
                    </a:cubicBezTo>
                    <a:cubicBezTo>
                      <a:pt x="153" y="146"/>
                      <a:pt x="110" y="142"/>
                      <a:pt x="69" y="131"/>
                    </a:cubicBezTo>
                    <a:cubicBezTo>
                      <a:pt x="50" y="123"/>
                      <a:pt x="30" y="116"/>
                      <a:pt x="10" y="110"/>
                    </a:cubicBezTo>
                    <a:lnTo>
                      <a:pt x="4" y="107"/>
                    </a:lnTo>
                    <a:cubicBezTo>
                      <a:pt x="8" y="98"/>
                      <a:pt x="7" y="88"/>
                      <a:pt x="5" y="78"/>
                    </a:cubicBezTo>
                    <a:cubicBezTo>
                      <a:pt x="4" y="72"/>
                      <a:pt x="2" y="65"/>
                      <a:pt x="0" y="58"/>
                    </a:cubicBezTo>
                    <a:lnTo>
                      <a:pt x="9" y="59"/>
                    </a:lnTo>
                    <a:cubicBezTo>
                      <a:pt x="97" y="30"/>
                      <a:pt x="194" y="0"/>
                      <a:pt x="281" y="33"/>
                    </a:cubicBezTo>
                    <a:cubicBezTo>
                      <a:pt x="292" y="37"/>
                      <a:pt x="304" y="43"/>
                      <a:pt x="311" y="5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" name="Google Shape;138;p2"/>
              <p:cNvSpPr/>
              <p:nvPr/>
            </p:nvSpPr>
            <p:spPr>
              <a:xfrm>
                <a:off x="359640" y="363456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" name="Google Shape;139;p2"/>
              <p:cNvSpPr/>
              <p:nvPr/>
            </p:nvSpPr>
            <p:spPr>
              <a:xfrm>
                <a:off x="426240" y="3225600"/>
                <a:ext cx="117720" cy="27540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275400"/>
                  <a:gd name="textAreaBottom" fmla="*/ 275760 h 275400"/>
                </a:gdLst>
                <a:ahLst/>
                <a:cxnLst/>
                <a:rect l="textAreaLeft" t="textAreaTop" r="textAreaRight" b="textAreaBottom"/>
                <a:pathLst>
                  <a:path w="173" h="401">
                    <a:moveTo>
                      <a:pt x="109" y="396"/>
                    </a:moveTo>
                    <a:cubicBezTo>
                      <a:pt x="102" y="398"/>
                      <a:pt x="95" y="400"/>
                      <a:pt x="88" y="399"/>
                    </a:cubicBezTo>
                    <a:cubicBezTo>
                      <a:pt x="79" y="398"/>
                      <a:pt x="70" y="394"/>
                      <a:pt x="62" y="389"/>
                    </a:cubicBezTo>
                    <a:cubicBezTo>
                      <a:pt x="11" y="356"/>
                      <a:pt x="0" y="286"/>
                      <a:pt x="0" y="225"/>
                    </a:cubicBezTo>
                    <a:cubicBezTo>
                      <a:pt x="0" y="164"/>
                      <a:pt x="7" y="102"/>
                      <a:pt x="20" y="41"/>
                    </a:cubicBezTo>
                    <a:cubicBezTo>
                      <a:pt x="21" y="35"/>
                      <a:pt x="23" y="29"/>
                      <a:pt x="24" y="23"/>
                    </a:cubicBezTo>
                    <a:lnTo>
                      <a:pt x="13" y="18"/>
                    </a:lnTo>
                    <a:cubicBezTo>
                      <a:pt x="20" y="18"/>
                      <a:pt x="27" y="17"/>
                      <a:pt x="34" y="16"/>
                    </a:cubicBezTo>
                    <a:cubicBezTo>
                      <a:pt x="51" y="14"/>
                      <a:pt x="67" y="8"/>
                      <a:pt x="83" y="0"/>
                    </a:cubicBezTo>
                    <a:lnTo>
                      <a:pt x="86" y="8"/>
                    </a:lnTo>
                    <a:cubicBezTo>
                      <a:pt x="120" y="74"/>
                      <a:pt x="144" y="145"/>
                      <a:pt x="158" y="219"/>
                    </a:cubicBezTo>
                    <a:cubicBezTo>
                      <a:pt x="169" y="274"/>
                      <a:pt x="172" y="339"/>
                      <a:pt x="132" y="379"/>
                    </a:cubicBezTo>
                    <a:cubicBezTo>
                      <a:pt x="130" y="382"/>
                      <a:pt x="127" y="384"/>
                      <a:pt x="124" y="387"/>
                    </a:cubicBezTo>
                    <a:cubicBezTo>
                      <a:pt x="119" y="390"/>
                      <a:pt x="114" y="393"/>
                      <a:pt x="109" y="39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" name="Google Shape;140;p2"/>
              <p:cNvSpPr/>
              <p:nvPr/>
            </p:nvSpPr>
            <p:spPr>
              <a:xfrm>
                <a:off x="304920" y="3661920"/>
                <a:ext cx="93600" cy="8748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137" h="129">
                    <a:moveTo>
                      <a:pt x="79" y="32"/>
                    </a:moveTo>
                    <a:cubicBezTo>
                      <a:pt x="97" y="64"/>
                      <a:pt x="116" y="96"/>
                      <a:pt x="136" y="128"/>
                    </a:cubicBezTo>
                    <a:cubicBezTo>
                      <a:pt x="104" y="115"/>
                      <a:pt x="68" y="112"/>
                      <a:pt x="36" y="121"/>
                    </a:cubicBezTo>
                    <a:cubicBezTo>
                      <a:pt x="19" y="83"/>
                      <a:pt x="7" y="42"/>
                      <a:pt x="0" y="0"/>
                    </a:cubicBezTo>
                    <a:cubicBezTo>
                      <a:pt x="29" y="2"/>
                      <a:pt x="57" y="13"/>
                      <a:pt x="79" y="3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" name="Google Shape;141;p2"/>
              <p:cNvSpPr/>
              <p:nvPr/>
            </p:nvSpPr>
            <p:spPr>
              <a:xfrm>
                <a:off x="302040" y="35863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4" name="Google Shape;142;p2"/>
              <p:cNvSpPr/>
              <p:nvPr/>
            </p:nvSpPr>
            <p:spPr>
              <a:xfrm>
                <a:off x="298800" y="3580200"/>
                <a:ext cx="60120" cy="10260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0" h="151">
                    <a:moveTo>
                      <a:pt x="89" y="150"/>
                    </a:moveTo>
                    <a:cubicBezTo>
                      <a:pt x="67" y="131"/>
                      <a:pt x="39" y="120"/>
                      <a:pt x="10" y="118"/>
                    </a:cubicBezTo>
                    <a:cubicBezTo>
                      <a:pt x="3" y="79"/>
                      <a:pt x="0" y="39"/>
                      <a:pt x="0" y="0"/>
                    </a:cubicBezTo>
                    <a:cubicBezTo>
                      <a:pt x="3" y="2"/>
                      <a:pt x="5" y="5"/>
                      <a:pt x="8" y="8"/>
                    </a:cubicBezTo>
                    <a:cubicBezTo>
                      <a:pt x="34" y="56"/>
                      <a:pt x="61" y="103"/>
                      <a:pt x="89" y="15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5" name="Google Shape;143;p2"/>
              <p:cNvSpPr/>
              <p:nvPr/>
            </p:nvSpPr>
            <p:spPr>
              <a:xfrm>
                <a:off x="389880" y="311940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6">
                    <a:moveTo>
                      <a:pt x="41" y="171"/>
                    </a:moveTo>
                    <a:cubicBezTo>
                      <a:pt x="31" y="168"/>
                      <a:pt x="21" y="164"/>
                      <a:pt x="13" y="158"/>
                    </a:cubicBezTo>
                    <a:cubicBezTo>
                      <a:pt x="11" y="157"/>
                      <a:pt x="10" y="156"/>
                      <a:pt x="8" y="154"/>
                    </a:cubicBezTo>
                    <a:lnTo>
                      <a:pt x="8" y="150"/>
                    </a:lnTo>
                    <a:cubicBezTo>
                      <a:pt x="6" y="142"/>
                      <a:pt x="4" y="134"/>
                      <a:pt x="3" y="126"/>
                    </a:cubicBezTo>
                    <a:cubicBezTo>
                      <a:pt x="0" y="101"/>
                      <a:pt x="2" y="76"/>
                      <a:pt x="12" y="53"/>
                    </a:cubicBezTo>
                    <a:cubicBezTo>
                      <a:pt x="26" y="23"/>
                      <a:pt x="56" y="0"/>
                      <a:pt x="89" y="0"/>
                    </a:cubicBezTo>
                    <a:cubicBezTo>
                      <a:pt x="130" y="0"/>
                      <a:pt x="161" y="36"/>
                      <a:pt x="174" y="75"/>
                    </a:cubicBezTo>
                    <a:cubicBezTo>
                      <a:pt x="176" y="82"/>
                      <a:pt x="178" y="89"/>
                      <a:pt x="179" y="95"/>
                    </a:cubicBezTo>
                    <a:cubicBezTo>
                      <a:pt x="181" y="105"/>
                      <a:pt x="182" y="115"/>
                      <a:pt x="178" y="124"/>
                    </a:cubicBezTo>
                    <a:cubicBezTo>
                      <a:pt x="177" y="126"/>
                      <a:pt x="177" y="127"/>
                      <a:pt x="176" y="129"/>
                    </a:cubicBezTo>
                    <a:cubicBezTo>
                      <a:pt x="172" y="134"/>
                      <a:pt x="168" y="138"/>
                      <a:pt x="163" y="141"/>
                    </a:cubicBezTo>
                    <a:cubicBezTo>
                      <a:pt x="160" y="143"/>
                      <a:pt x="158" y="144"/>
                      <a:pt x="156" y="146"/>
                    </a:cubicBezTo>
                    <a:cubicBezTo>
                      <a:pt x="149" y="150"/>
                      <a:pt x="143" y="154"/>
                      <a:pt x="136" y="157"/>
                    </a:cubicBezTo>
                    <a:cubicBezTo>
                      <a:pt x="120" y="165"/>
                      <a:pt x="104" y="171"/>
                      <a:pt x="87" y="173"/>
                    </a:cubicBezTo>
                    <a:cubicBezTo>
                      <a:pt x="80" y="174"/>
                      <a:pt x="73" y="175"/>
                      <a:pt x="66" y="175"/>
                    </a:cubicBezTo>
                    <a:cubicBezTo>
                      <a:pt x="58" y="174"/>
                      <a:pt x="50" y="173"/>
                      <a:pt x="41" y="17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6" name="Google Shape;144;p2"/>
              <p:cNvSpPr/>
              <p:nvPr/>
            </p:nvSpPr>
            <p:spPr>
              <a:xfrm>
                <a:off x="274680" y="3225600"/>
                <a:ext cx="169200" cy="245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45160"/>
                  <a:gd name="textAreaBottom" fmla="*/ 245520 h 245160"/>
                </a:gdLst>
                <a:ahLst/>
                <a:cxnLst/>
                <a:rect l="textAreaLeft" t="textAreaTop" r="textAreaRight" b="textAreaBottom"/>
                <a:pathLst>
                  <a:path w="246" h="357">
                    <a:moveTo>
                      <a:pt x="209" y="13"/>
                    </a:moveTo>
                    <a:cubicBezTo>
                      <a:pt x="218" y="15"/>
                      <a:pt x="226" y="16"/>
                      <a:pt x="234" y="17"/>
                    </a:cubicBezTo>
                    <a:lnTo>
                      <a:pt x="245" y="22"/>
                    </a:lnTo>
                    <a:cubicBezTo>
                      <a:pt x="244" y="28"/>
                      <a:pt x="242" y="34"/>
                      <a:pt x="241" y="40"/>
                    </a:cubicBezTo>
                    <a:cubicBezTo>
                      <a:pt x="222" y="125"/>
                      <a:pt x="200" y="212"/>
                      <a:pt x="149" y="282"/>
                    </a:cubicBezTo>
                    <a:cubicBezTo>
                      <a:pt x="122" y="321"/>
                      <a:pt x="69" y="356"/>
                      <a:pt x="30" y="328"/>
                    </a:cubicBezTo>
                    <a:cubicBezTo>
                      <a:pt x="3" y="309"/>
                      <a:pt x="0" y="270"/>
                      <a:pt x="7" y="238"/>
                    </a:cubicBezTo>
                    <a:cubicBezTo>
                      <a:pt x="23" y="163"/>
                      <a:pt x="75" y="103"/>
                      <a:pt x="133" y="50"/>
                    </a:cubicBezTo>
                    <a:lnTo>
                      <a:pt x="133" y="50"/>
                    </a:lnTo>
                    <a:cubicBezTo>
                      <a:pt x="150" y="35"/>
                      <a:pt x="166" y="18"/>
                      <a:pt x="181" y="0"/>
                    </a:cubicBezTo>
                    <a:cubicBezTo>
                      <a:pt x="189" y="6"/>
                      <a:pt x="199" y="10"/>
                      <a:pt x="209" y="1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7" name="Google Shape;145;p2"/>
              <p:cNvSpPr/>
              <p:nvPr/>
            </p:nvSpPr>
            <p:spPr>
              <a:xfrm>
                <a:off x="168840" y="3198240"/>
                <a:ext cx="232920" cy="13608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338" h="200">
                    <a:moveTo>
                      <a:pt x="332" y="37"/>
                    </a:moveTo>
                    <a:cubicBezTo>
                      <a:pt x="334" y="39"/>
                      <a:pt x="335" y="40"/>
                      <a:pt x="337" y="41"/>
                    </a:cubicBezTo>
                    <a:cubicBezTo>
                      <a:pt x="322" y="59"/>
                      <a:pt x="306" y="76"/>
                      <a:pt x="289" y="91"/>
                    </a:cubicBezTo>
                    <a:cubicBezTo>
                      <a:pt x="249" y="126"/>
                      <a:pt x="203" y="154"/>
                      <a:pt x="155" y="175"/>
                    </a:cubicBezTo>
                    <a:cubicBezTo>
                      <a:pt x="126" y="188"/>
                      <a:pt x="95" y="199"/>
                      <a:pt x="64" y="195"/>
                    </a:cubicBezTo>
                    <a:cubicBezTo>
                      <a:pt x="33" y="190"/>
                      <a:pt x="2" y="166"/>
                      <a:pt x="1" y="135"/>
                    </a:cubicBezTo>
                    <a:cubicBezTo>
                      <a:pt x="0" y="110"/>
                      <a:pt x="15" y="88"/>
                      <a:pt x="33" y="72"/>
                    </a:cubicBezTo>
                    <a:cubicBezTo>
                      <a:pt x="71" y="37"/>
                      <a:pt x="120" y="17"/>
                      <a:pt x="171" y="8"/>
                    </a:cubicBezTo>
                    <a:cubicBezTo>
                      <a:pt x="221" y="0"/>
                      <a:pt x="273" y="3"/>
                      <a:pt x="324" y="10"/>
                    </a:cubicBezTo>
                    <a:lnTo>
                      <a:pt x="327" y="9"/>
                    </a:lnTo>
                    <a:cubicBezTo>
                      <a:pt x="328" y="17"/>
                      <a:pt x="330" y="25"/>
                      <a:pt x="332" y="33"/>
                    </a:cubicBezTo>
                    <a:lnTo>
                      <a:pt x="332" y="37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8" name="Google Shape;146;p2"/>
              <p:cNvSpPr/>
              <p:nvPr/>
            </p:nvSpPr>
            <p:spPr>
              <a:xfrm>
                <a:off x="944640" y="3310560"/>
                <a:ext cx="81360" cy="15732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117" h="229">
                    <a:moveTo>
                      <a:pt x="25" y="112"/>
                    </a:moveTo>
                    <a:cubicBezTo>
                      <a:pt x="27" y="109"/>
                      <a:pt x="30" y="109"/>
                      <a:pt x="32" y="110"/>
                    </a:cubicBezTo>
                    <a:cubicBezTo>
                      <a:pt x="54" y="126"/>
                      <a:pt x="67" y="152"/>
                      <a:pt x="76" y="177"/>
                    </a:cubicBezTo>
                    <a:cubicBezTo>
                      <a:pt x="82" y="194"/>
                      <a:pt x="87" y="211"/>
                      <a:pt x="91" y="228"/>
                    </a:cubicBezTo>
                    <a:cubicBezTo>
                      <a:pt x="90" y="200"/>
                      <a:pt x="88" y="171"/>
                      <a:pt x="91" y="142"/>
                    </a:cubicBezTo>
                    <a:cubicBezTo>
                      <a:pt x="92" y="127"/>
                      <a:pt x="97" y="93"/>
                      <a:pt x="116" y="93"/>
                    </a:cubicBezTo>
                    <a:cubicBezTo>
                      <a:pt x="97" y="61"/>
                      <a:pt x="76" y="30"/>
                      <a:pt x="52" y="2"/>
                    </a:cubicBezTo>
                    <a:lnTo>
                      <a:pt x="48" y="0"/>
                    </a:lnTo>
                    <a:cubicBezTo>
                      <a:pt x="45" y="3"/>
                      <a:pt x="43" y="7"/>
                      <a:pt x="39" y="8"/>
                    </a:cubicBezTo>
                    <a:cubicBezTo>
                      <a:pt x="37" y="9"/>
                      <a:pt x="35" y="9"/>
                      <a:pt x="32" y="9"/>
                    </a:cubicBezTo>
                    <a:cubicBezTo>
                      <a:pt x="29" y="9"/>
                      <a:pt x="27" y="8"/>
                      <a:pt x="24" y="7"/>
                    </a:cubicBezTo>
                    <a:cubicBezTo>
                      <a:pt x="23" y="6"/>
                      <a:pt x="21" y="6"/>
                      <a:pt x="20" y="5"/>
                    </a:cubicBezTo>
                    <a:lnTo>
                      <a:pt x="17" y="10"/>
                    </a:lnTo>
                    <a:cubicBezTo>
                      <a:pt x="3" y="64"/>
                      <a:pt x="0" y="121"/>
                      <a:pt x="8" y="176"/>
                    </a:cubicBezTo>
                    <a:cubicBezTo>
                      <a:pt x="10" y="154"/>
                      <a:pt x="15" y="131"/>
                      <a:pt x="25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9" name="Google Shape;147;p2"/>
              <p:cNvSpPr/>
              <p:nvPr/>
            </p:nvSpPr>
            <p:spPr>
              <a:xfrm>
                <a:off x="865800" y="36378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0" name="Google Shape;148;p2"/>
              <p:cNvSpPr/>
              <p:nvPr/>
            </p:nvSpPr>
            <p:spPr>
              <a:xfrm>
                <a:off x="802080" y="36590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1" name="Google Shape;149;p2"/>
              <p:cNvSpPr/>
              <p:nvPr/>
            </p:nvSpPr>
            <p:spPr>
              <a:xfrm>
                <a:off x="720360" y="367704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2" name="Google Shape;150;p2"/>
              <p:cNvSpPr/>
              <p:nvPr/>
            </p:nvSpPr>
            <p:spPr>
              <a:xfrm>
                <a:off x="638280" y="370440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3" name="Google Shape;151;p2"/>
              <p:cNvSpPr/>
              <p:nvPr/>
            </p:nvSpPr>
            <p:spPr>
              <a:xfrm>
                <a:off x="865800" y="3289320"/>
                <a:ext cx="90720" cy="1299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33" h="189">
                    <a:moveTo>
                      <a:pt x="9" y="75"/>
                    </a:moveTo>
                    <a:cubicBezTo>
                      <a:pt x="19" y="68"/>
                      <a:pt x="30" y="61"/>
                      <a:pt x="42" y="60"/>
                    </a:cubicBezTo>
                    <a:cubicBezTo>
                      <a:pt x="44" y="59"/>
                      <a:pt x="46" y="61"/>
                      <a:pt x="46" y="63"/>
                    </a:cubicBezTo>
                    <a:cubicBezTo>
                      <a:pt x="46" y="109"/>
                      <a:pt x="25" y="149"/>
                      <a:pt x="5" y="188"/>
                    </a:cubicBezTo>
                    <a:cubicBezTo>
                      <a:pt x="12" y="177"/>
                      <a:pt x="21" y="167"/>
                      <a:pt x="30" y="158"/>
                    </a:cubicBezTo>
                    <a:cubicBezTo>
                      <a:pt x="39" y="149"/>
                      <a:pt x="49" y="141"/>
                      <a:pt x="60" y="139"/>
                    </a:cubicBezTo>
                    <a:cubicBezTo>
                      <a:pt x="71" y="136"/>
                      <a:pt x="83" y="140"/>
                      <a:pt x="90" y="149"/>
                    </a:cubicBezTo>
                    <a:cubicBezTo>
                      <a:pt x="93" y="153"/>
                      <a:pt x="94" y="157"/>
                      <a:pt x="96" y="161"/>
                    </a:cubicBezTo>
                    <a:cubicBezTo>
                      <a:pt x="108" y="122"/>
                      <a:pt x="119" y="83"/>
                      <a:pt x="129" y="43"/>
                    </a:cubicBezTo>
                    <a:lnTo>
                      <a:pt x="132" y="38"/>
                    </a:lnTo>
                    <a:cubicBezTo>
                      <a:pt x="117" y="32"/>
                      <a:pt x="103" y="24"/>
                      <a:pt x="90" y="14"/>
                    </a:cubicBezTo>
                    <a:cubicBezTo>
                      <a:pt x="84" y="10"/>
                      <a:pt x="79" y="5"/>
                      <a:pt x="73" y="0"/>
                    </a:cubicBezTo>
                    <a:lnTo>
                      <a:pt x="68" y="7"/>
                    </a:lnTo>
                    <a:cubicBezTo>
                      <a:pt x="47" y="32"/>
                      <a:pt x="25" y="56"/>
                      <a:pt x="2" y="79"/>
                    </a:cubicBezTo>
                    <a:cubicBezTo>
                      <a:pt x="2" y="80"/>
                      <a:pt x="1" y="81"/>
                      <a:pt x="0" y="82"/>
                    </a:cubicBezTo>
                    <a:cubicBezTo>
                      <a:pt x="3" y="79"/>
                      <a:pt x="6" y="77"/>
                      <a:pt x="9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4" name="Google Shape;152;p2"/>
              <p:cNvSpPr/>
              <p:nvPr/>
            </p:nvSpPr>
            <p:spPr>
              <a:xfrm>
                <a:off x="880920" y="3207600"/>
                <a:ext cx="123840" cy="11160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3" h="161">
                    <a:moveTo>
                      <a:pt x="171" y="42"/>
                    </a:moveTo>
                    <a:lnTo>
                      <a:pt x="171" y="42"/>
                    </a:lnTo>
                    <a:cubicBezTo>
                      <a:pt x="156" y="63"/>
                      <a:pt x="137" y="83"/>
                      <a:pt x="113" y="92"/>
                    </a:cubicBezTo>
                    <a:cubicBezTo>
                      <a:pt x="88" y="101"/>
                      <a:pt x="64" y="91"/>
                      <a:pt x="48" y="70"/>
                    </a:cubicBezTo>
                    <a:cubicBezTo>
                      <a:pt x="33" y="50"/>
                      <a:pt x="33" y="22"/>
                      <a:pt x="44" y="0"/>
                    </a:cubicBezTo>
                    <a:cubicBezTo>
                      <a:pt x="27" y="9"/>
                      <a:pt x="12" y="22"/>
                      <a:pt x="0" y="37"/>
                    </a:cubicBezTo>
                    <a:cubicBezTo>
                      <a:pt x="1" y="40"/>
                      <a:pt x="3" y="44"/>
                      <a:pt x="4" y="47"/>
                    </a:cubicBezTo>
                    <a:cubicBezTo>
                      <a:pt x="8" y="56"/>
                      <a:pt x="12" y="64"/>
                      <a:pt x="17" y="72"/>
                    </a:cubicBezTo>
                    <a:cubicBezTo>
                      <a:pt x="27" y="89"/>
                      <a:pt x="39" y="105"/>
                      <a:pt x="53" y="118"/>
                    </a:cubicBezTo>
                    <a:cubicBezTo>
                      <a:pt x="59" y="123"/>
                      <a:pt x="64" y="128"/>
                      <a:pt x="70" y="132"/>
                    </a:cubicBezTo>
                    <a:cubicBezTo>
                      <a:pt x="83" y="142"/>
                      <a:pt x="97" y="150"/>
                      <a:pt x="112" y="156"/>
                    </a:cubicBezTo>
                    <a:cubicBezTo>
                      <a:pt x="113" y="157"/>
                      <a:pt x="115" y="157"/>
                      <a:pt x="116" y="158"/>
                    </a:cubicBezTo>
                    <a:cubicBezTo>
                      <a:pt x="119" y="159"/>
                      <a:pt x="121" y="160"/>
                      <a:pt x="124" y="160"/>
                    </a:cubicBezTo>
                    <a:cubicBezTo>
                      <a:pt x="127" y="160"/>
                      <a:pt x="129" y="160"/>
                      <a:pt x="131" y="159"/>
                    </a:cubicBezTo>
                    <a:cubicBezTo>
                      <a:pt x="135" y="158"/>
                      <a:pt x="137" y="154"/>
                      <a:pt x="140" y="151"/>
                    </a:cubicBezTo>
                    <a:cubicBezTo>
                      <a:pt x="160" y="118"/>
                      <a:pt x="182" y="79"/>
                      <a:pt x="171" y="4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5" name="Google Shape;153;p2"/>
              <p:cNvSpPr/>
              <p:nvPr/>
            </p:nvSpPr>
            <p:spPr>
              <a:xfrm>
                <a:off x="595800" y="373464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6" name="Google Shape;154;p2"/>
              <p:cNvSpPr/>
              <p:nvPr/>
            </p:nvSpPr>
            <p:spPr>
              <a:xfrm>
                <a:off x="823320" y="3255840"/>
                <a:ext cx="93600" cy="10872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8720"/>
                  <a:gd name="textAreaBottom" fmla="*/ 109080 h 108720"/>
                </a:gdLst>
                <a:ahLst/>
                <a:cxnLst/>
                <a:rect l="textAreaLeft" t="textAreaTop" r="textAreaRight" b="textAreaBottom"/>
                <a:pathLst>
                  <a:path w="138" h="157">
                    <a:moveTo>
                      <a:pt x="76" y="68"/>
                    </a:moveTo>
                    <a:cubicBezTo>
                      <a:pt x="77" y="83"/>
                      <a:pt x="71" y="97"/>
                      <a:pt x="64" y="110"/>
                    </a:cubicBezTo>
                    <a:cubicBezTo>
                      <a:pt x="56" y="126"/>
                      <a:pt x="45" y="141"/>
                      <a:pt x="34" y="156"/>
                    </a:cubicBezTo>
                    <a:cubicBezTo>
                      <a:pt x="39" y="151"/>
                      <a:pt x="45" y="146"/>
                      <a:pt x="50" y="141"/>
                    </a:cubicBezTo>
                    <a:cubicBezTo>
                      <a:pt x="52" y="139"/>
                      <a:pt x="53" y="137"/>
                      <a:pt x="55" y="136"/>
                    </a:cubicBezTo>
                    <a:cubicBezTo>
                      <a:pt x="59" y="132"/>
                      <a:pt x="63" y="129"/>
                      <a:pt x="66" y="125"/>
                    </a:cubicBezTo>
                    <a:cubicBezTo>
                      <a:pt x="86" y="100"/>
                      <a:pt x="108" y="75"/>
                      <a:pt x="132" y="53"/>
                    </a:cubicBezTo>
                    <a:lnTo>
                      <a:pt x="137" y="46"/>
                    </a:lnTo>
                    <a:cubicBezTo>
                      <a:pt x="123" y="33"/>
                      <a:pt x="111" y="17"/>
                      <a:pt x="101" y="0"/>
                    </a:cubicBezTo>
                    <a:lnTo>
                      <a:pt x="100" y="1"/>
                    </a:lnTo>
                    <a:cubicBezTo>
                      <a:pt x="66" y="11"/>
                      <a:pt x="32" y="22"/>
                      <a:pt x="0" y="35"/>
                    </a:cubicBezTo>
                    <a:cubicBezTo>
                      <a:pt x="4" y="35"/>
                      <a:pt x="8" y="35"/>
                      <a:pt x="12" y="36"/>
                    </a:cubicBezTo>
                    <a:cubicBezTo>
                      <a:pt x="28" y="41"/>
                      <a:pt x="30" y="61"/>
                      <a:pt x="22" y="73"/>
                    </a:cubicBezTo>
                    <a:cubicBezTo>
                      <a:pt x="38" y="66"/>
                      <a:pt x="55" y="62"/>
                      <a:pt x="73" y="65"/>
                    </a:cubicBezTo>
                    <a:cubicBezTo>
                      <a:pt x="75" y="65"/>
                      <a:pt x="76" y="67"/>
                      <a:pt x="76" y="6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7" name="Google Shape;155;p2"/>
              <p:cNvSpPr/>
              <p:nvPr/>
            </p:nvSpPr>
            <p:spPr>
              <a:xfrm>
                <a:off x="523080" y="3353040"/>
                <a:ext cx="335880" cy="548280"/>
              </a:xfrm>
              <a:custGeom>
                <a:avLst/>
                <a:gdLst>
                  <a:gd name="textAreaLeft" fmla="*/ 0 w 335880"/>
                  <a:gd name="textAreaRight" fmla="*/ 336240 w 335880"/>
                  <a:gd name="textAreaTop" fmla="*/ 0 h 548280"/>
                  <a:gd name="textAreaBottom" fmla="*/ 548640 h 548280"/>
                </a:gdLst>
                <a:ahLst/>
                <a:cxnLst/>
                <a:rect l="textAreaLeft" t="textAreaTop" r="textAreaRight" b="textAreaBottom"/>
                <a:pathLst>
                  <a:path w="489" h="797">
                    <a:moveTo>
                      <a:pt x="433" y="65"/>
                    </a:moveTo>
                    <a:cubicBezTo>
                      <a:pt x="446" y="47"/>
                      <a:pt x="459" y="30"/>
                      <a:pt x="474" y="14"/>
                    </a:cubicBezTo>
                    <a:cubicBezTo>
                      <a:pt x="479" y="9"/>
                      <a:pt x="483" y="4"/>
                      <a:pt x="488" y="0"/>
                    </a:cubicBezTo>
                    <a:cubicBezTo>
                      <a:pt x="483" y="5"/>
                      <a:pt x="477" y="10"/>
                      <a:pt x="472" y="15"/>
                    </a:cubicBezTo>
                    <a:cubicBezTo>
                      <a:pt x="461" y="27"/>
                      <a:pt x="450" y="40"/>
                      <a:pt x="438" y="51"/>
                    </a:cubicBezTo>
                    <a:cubicBezTo>
                      <a:pt x="421" y="69"/>
                      <a:pt x="402" y="86"/>
                      <a:pt x="383" y="103"/>
                    </a:cubicBezTo>
                    <a:cubicBezTo>
                      <a:pt x="218" y="284"/>
                      <a:pt x="90" y="499"/>
                      <a:pt x="10" y="731"/>
                    </a:cubicBezTo>
                    <a:lnTo>
                      <a:pt x="8" y="731"/>
                    </a:lnTo>
                    <a:cubicBezTo>
                      <a:pt x="6" y="753"/>
                      <a:pt x="3" y="774"/>
                      <a:pt x="0" y="796"/>
                    </a:cubicBezTo>
                    <a:cubicBezTo>
                      <a:pt x="115" y="535"/>
                      <a:pt x="235" y="268"/>
                      <a:pt x="433" y="6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8" name="Google Shape;156;p2"/>
              <p:cNvSpPr/>
              <p:nvPr/>
            </p:nvSpPr>
            <p:spPr>
              <a:xfrm>
                <a:off x="471600" y="34923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9" name="Google Shape;157;p2"/>
              <p:cNvSpPr/>
              <p:nvPr/>
            </p:nvSpPr>
            <p:spPr>
              <a:xfrm>
                <a:off x="759600" y="3204360"/>
                <a:ext cx="132840" cy="633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93" h="93">
                    <a:moveTo>
                      <a:pt x="179" y="49"/>
                    </a:moveTo>
                    <a:cubicBezTo>
                      <a:pt x="161" y="43"/>
                      <a:pt x="142" y="39"/>
                      <a:pt x="123" y="36"/>
                    </a:cubicBezTo>
                    <a:lnTo>
                      <a:pt x="124" y="28"/>
                    </a:lnTo>
                    <a:cubicBezTo>
                      <a:pt x="101" y="24"/>
                      <a:pt x="78" y="18"/>
                      <a:pt x="55" y="11"/>
                    </a:cubicBezTo>
                    <a:cubicBezTo>
                      <a:pt x="44" y="8"/>
                      <a:pt x="32" y="3"/>
                      <a:pt x="20" y="0"/>
                    </a:cubicBezTo>
                    <a:cubicBezTo>
                      <a:pt x="27" y="6"/>
                      <a:pt x="34" y="12"/>
                      <a:pt x="40" y="20"/>
                    </a:cubicBezTo>
                    <a:cubicBezTo>
                      <a:pt x="41" y="21"/>
                      <a:pt x="41" y="23"/>
                      <a:pt x="40" y="24"/>
                    </a:cubicBezTo>
                    <a:cubicBezTo>
                      <a:pt x="29" y="35"/>
                      <a:pt x="15" y="40"/>
                      <a:pt x="0" y="42"/>
                    </a:cubicBezTo>
                    <a:cubicBezTo>
                      <a:pt x="10" y="43"/>
                      <a:pt x="19" y="43"/>
                      <a:pt x="29" y="45"/>
                    </a:cubicBezTo>
                    <a:cubicBezTo>
                      <a:pt x="40" y="46"/>
                      <a:pt x="53" y="49"/>
                      <a:pt x="55" y="62"/>
                    </a:cubicBezTo>
                    <a:cubicBezTo>
                      <a:pt x="55" y="70"/>
                      <a:pt x="52" y="78"/>
                      <a:pt x="48" y="84"/>
                    </a:cubicBezTo>
                    <a:cubicBezTo>
                      <a:pt x="47" y="87"/>
                      <a:pt x="46" y="89"/>
                      <a:pt x="44" y="92"/>
                    </a:cubicBezTo>
                    <a:cubicBezTo>
                      <a:pt x="93" y="86"/>
                      <a:pt x="142" y="81"/>
                      <a:pt x="191" y="75"/>
                    </a:cubicBezTo>
                    <a:lnTo>
                      <a:pt x="192" y="74"/>
                    </a:lnTo>
                    <a:cubicBezTo>
                      <a:pt x="187" y="66"/>
                      <a:pt x="183" y="58"/>
                      <a:pt x="179" y="4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0" name="Google Shape;158;p2"/>
              <p:cNvSpPr/>
              <p:nvPr/>
            </p:nvSpPr>
            <p:spPr>
              <a:xfrm>
                <a:off x="753480" y="3098160"/>
                <a:ext cx="157320" cy="13896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231" h="204">
                    <a:moveTo>
                      <a:pt x="229" y="156"/>
                    </a:moveTo>
                    <a:cubicBezTo>
                      <a:pt x="229" y="155"/>
                      <a:pt x="230" y="155"/>
                      <a:pt x="230" y="154"/>
                    </a:cubicBezTo>
                    <a:lnTo>
                      <a:pt x="228" y="150"/>
                    </a:lnTo>
                    <a:cubicBezTo>
                      <a:pt x="192" y="97"/>
                      <a:pt x="155" y="44"/>
                      <a:pt x="109" y="0"/>
                    </a:cubicBezTo>
                    <a:cubicBezTo>
                      <a:pt x="109" y="1"/>
                      <a:pt x="109" y="1"/>
                      <a:pt x="109" y="1"/>
                    </a:cubicBezTo>
                    <a:cubicBezTo>
                      <a:pt x="123" y="19"/>
                      <a:pt x="137" y="37"/>
                      <a:pt x="146" y="58"/>
                    </a:cubicBezTo>
                    <a:cubicBezTo>
                      <a:pt x="152" y="73"/>
                      <a:pt x="154" y="92"/>
                      <a:pt x="138" y="103"/>
                    </a:cubicBezTo>
                    <a:cubicBezTo>
                      <a:pt x="115" y="118"/>
                      <a:pt x="87" y="103"/>
                      <a:pt x="68" y="89"/>
                    </a:cubicBezTo>
                    <a:cubicBezTo>
                      <a:pt x="52" y="78"/>
                      <a:pt x="38" y="64"/>
                      <a:pt x="24" y="51"/>
                    </a:cubicBezTo>
                    <a:cubicBezTo>
                      <a:pt x="36" y="68"/>
                      <a:pt x="48" y="84"/>
                      <a:pt x="52" y="105"/>
                    </a:cubicBezTo>
                    <a:cubicBezTo>
                      <a:pt x="52" y="108"/>
                      <a:pt x="49" y="110"/>
                      <a:pt x="47" y="109"/>
                    </a:cubicBezTo>
                    <a:cubicBezTo>
                      <a:pt x="36" y="108"/>
                      <a:pt x="25" y="105"/>
                      <a:pt x="15" y="103"/>
                    </a:cubicBezTo>
                    <a:cubicBezTo>
                      <a:pt x="10" y="102"/>
                      <a:pt x="6" y="102"/>
                      <a:pt x="1" y="102"/>
                    </a:cubicBezTo>
                    <a:lnTo>
                      <a:pt x="0" y="102"/>
                    </a:lnTo>
                    <a:cubicBezTo>
                      <a:pt x="52" y="145"/>
                      <a:pt x="111" y="178"/>
                      <a:pt x="177" y="187"/>
                    </a:cubicBezTo>
                    <a:cubicBezTo>
                      <a:pt x="162" y="186"/>
                      <a:pt x="148" y="184"/>
                      <a:pt x="134" y="182"/>
                    </a:cubicBezTo>
                    <a:lnTo>
                      <a:pt x="133" y="190"/>
                    </a:lnTo>
                    <a:cubicBezTo>
                      <a:pt x="152" y="193"/>
                      <a:pt x="171" y="197"/>
                      <a:pt x="189" y="203"/>
                    </a:cubicBezTo>
                    <a:cubicBezTo>
                      <a:pt x="188" y="200"/>
                      <a:pt x="186" y="196"/>
                      <a:pt x="185" y="193"/>
                    </a:cubicBezTo>
                    <a:cubicBezTo>
                      <a:pt x="197" y="178"/>
                      <a:pt x="212" y="165"/>
                      <a:pt x="229" y="15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1" name="Google Shape;159;p2"/>
              <p:cNvSpPr/>
              <p:nvPr/>
            </p:nvSpPr>
            <p:spPr>
              <a:xfrm>
                <a:off x="474840" y="380736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2" name="Google Shape;160;p2"/>
              <p:cNvSpPr/>
              <p:nvPr/>
            </p:nvSpPr>
            <p:spPr>
              <a:xfrm>
                <a:off x="441360" y="374688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3" name="Google Shape;161;p2"/>
              <p:cNvSpPr/>
              <p:nvPr/>
            </p:nvSpPr>
            <p:spPr>
              <a:xfrm>
                <a:off x="483840" y="3204360"/>
                <a:ext cx="96480" cy="13284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40" h="193">
                    <a:moveTo>
                      <a:pt x="104" y="147"/>
                    </a:moveTo>
                    <a:cubicBezTo>
                      <a:pt x="101" y="137"/>
                      <a:pt x="91" y="110"/>
                      <a:pt x="109" y="107"/>
                    </a:cubicBezTo>
                    <a:cubicBezTo>
                      <a:pt x="115" y="106"/>
                      <a:pt x="122" y="109"/>
                      <a:pt x="127" y="111"/>
                    </a:cubicBezTo>
                    <a:cubicBezTo>
                      <a:pt x="130" y="113"/>
                      <a:pt x="133" y="115"/>
                      <a:pt x="136" y="116"/>
                    </a:cubicBezTo>
                    <a:cubicBezTo>
                      <a:pt x="124" y="104"/>
                      <a:pt x="112" y="92"/>
                      <a:pt x="102" y="78"/>
                    </a:cubicBezTo>
                    <a:cubicBezTo>
                      <a:pt x="98" y="72"/>
                      <a:pt x="93" y="65"/>
                      <a:pt x="92" y="57"/>
                    </a:cubicBezTo>
                    <a:cubicBezTo>
                      <a:pt x="91" y="49"/>
                      <a:pt x="98" y="43"/>
                      <a:pt x="104" y="40"/>
                    </a:cubicBezTo>
                    <a:cubicBezTo>
                      <a:pt x="114" y="36"/>
                      <a:pt x="125" y="36"/>
                      <a:pt x="134" y="37"/>
                    </a:cubicBezTo>
                    <a:cubicBezTo>
                      <a:pt x="136" y="38"/>
                      <a:pt x="137" y="38"/>
                      <a:pt x="139" y="38"/>
                    </a:cubicBezTo>
                    <a:cubicBezTo>
                      <a:pt x="128" y="33"/>
                      <a:pt x="118" y="28"/>
                      <a:pt x="107" y="24"/>
                    </a:cubicBezTo>
                    <a:cubicBezTo>
                      <a:pt x="87" y="19"/>
                      <a:pt x="67" y="12"/>
                      <a:pt x="48" y="3"/>
                    </a:cubicBezTo>
                    <a:lnTo>
                      <a:pt x="42" y="0"/>
                    </a:lnTo>
                    <a:cubicBezTo>
                      <a:pt x="41" y="2"/>
                      <a:pt x="41" y="3"/>
                      <a:pt x="40" y="5"/>
                    </a:cubicBezTo>
                    <a:cubicBezTo>
                      <a:pt x="36" y="10"/>
                      <a:pt x="32" y="14"/>
                      <a:pt x="27" y="17"/>
                    </a:cubicBezTo>
                    <a:cubicBezTo>
                      <a:pt x="24" y="19"/>
                      <a:pt x="22" y="20"/>
                      <a:pt x="20" y="22"/>
                    </a:cubicBezTo>
                    <a:cubicBezTo>
                      <a:pt x="13" y="26"/>
                      <a:pt x="7" y="30"/>
                      <a:pt x="0" y="33"/>
                    </a:cubicBezTo>
                    <a:lnTo>
                      <a:pt x="3" y="41"/>
                    </a:lnTo>
                    <a:cubicBezTo>
                      <a:pt x="36" y="96"/>
                      <a:pt x="76" y="147"/>
                      <a:pt x="123" y="192"/>
                    </a:cubicBezTo>
                    <a:cubicBezTo>
                      <a:pt x="116" y="177"/>
                      <a:pt x="109" y="162"/>
                      <a:pt x="104" y="1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4" name="Google Shape;162;p2"/>
              <p:cNvSpPr/>
              <p:nvPr/>
            </p:nvSpPr>
            <p:spPr>
              <a:xfrm>
                <a:off x="398880" y="36864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5" name="Google Shape;163;p2"/>
              <p:cNvSpPr/>
              <p:nvPr/>
            </p:nvSpPr>
            <p:spPr>
              <a:xfrm>
                <a:off x="511200" y="315000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6" h="113">
                    <a:moveTo>
                      <a:pt x="133" y="112"/>
                    </a:moveTo>
                    <a:cubicBezTo>
                      <a:pt x="131" y="110"/>
                      <a:pt x="129" y="108"/>
                      <a:pt x="127" y="106"/>
                    </a:cubicBezTo>
                    <a:cubicBezTo>
                      <a:pt x="120" y="98"/>
                      <a:pt x="118" y="86"/>
                      <a:pt x="123" y="76"/>
                    </a:cubicBezTo>
                    <a:cubicBezTo>
                      <a:pt x="128" y="65"/>
                      <a:pt x="142" y="59"/>
                      <a:pt x="154" y="55"/>
                    </a:cubicBezTo>
                    <a:lnTo>
                      <a:pt x="155" y="55"/>
                    </a:lnTo>
                    <a:cubicBezTo>
                      <a:pt x="147" y="53"/>
                      <a:pt x="139" y="52"/>
                      <a:pt x="130" y="49"/>
                    </a:cubicBezTo>
                    <a:cubicBezTo>
                      <a:pt x="116" y="44"/>
                      <a:pt x="97" y="35"/>
                      <a:pt x="98" y="17"/>
                    </a:cubicBezTo>
                    <a:cubicBezTo>
                      <a:pt x="98" y="10"/>
                      <a:pt x="102" y="4"/>
                      <a:pt x="108" y="0"/>
                    </a:cubicBezTo>
                    <a:cubicBezTo>
                      <a:pt x="74" y="8"/>
                      <a:pt x="41" y="18"/>
                      <a:pt x="9" y="29"/>
                    </a:cubicBezTo>
                    <a:lnTo>
                      <a:pt x="0" y="28"/>
                    </a:lnTo>
                    <a:cubicBezTo>
                      <a:pt x="2" y="35"/>
                      <a:pt x="4" y="42"/>
                      <a:pt x="5" y="48"/>
                    </a:cubicBezTo>
                    <a:cubicBezTo>
                      <a:pt x="7" y="58"/>
                      <a:pt x="8" y="68"/>
                      <a:pt x="4" y="77"/>
                    </a:cubicBezTo>
                    <a:lnTo>
                      <a:pt x="10" y="80"/>
                    </a:lnTo>
                    <a:cubicBezTo>
                      <a:pt x="30" y="86"/>
                      <a:pt x="50" y="93"/>
                      <a:pt x="69" y="101"/>
                    </a:cubicBezTo>
                    <a:cubicBezTo>
                      <a:pt x="90" y="107"/>
                      <a:pt x="112" y="110"/>
                      <a:pt x="133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6" name="Google Shape;164;p2"/>
              <p:cNvSpPr/>
              <p:nvPr/>
            </p:nvSpPr>
            <p:spPr>
              <a:xfrm>
                <a:off x="359640" y="363456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7" name="Google Shape;165;p2"/>
              <p:cNvSpPr/>
              <p:nvPr/>
            </p:nvSpPr>
            <p:spPr>
              <a:xfrm>
                <a:off x="429120" y="3225600"/>
                <a:ext cx="87480" cy="14220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126" h="209">
                    <a:moveTo>
                      <a:pt x="17" y="41"/>
                    </a:moveTo>
                    <a:cubicBezTo>
                      <a:pt x="8" y="81"/>
                      <a:pt x="3" y="122"/>
                      <a:pt x="0" y="164"/>
                    </a:cubicBezTo>
                    <a:cubicBezTo>
                      <a:pt x="6" y="151"/>
                      <a:pt x="13" y="140"/>
                      <a:pt x="24" y="132"/>
                    </a:cubicBezTo>
                    <a:cubicBezTo>
                      <a:pt x="32" y="125"/>
                      <a:pt x="43" y="119"/>
                      <a:pt x="54" y="123"/>
                    </a:cubicBezTo>
                    <a:cubicBezTo>
                      <a:pt x="63" y="127"/>
                      <a:pt x="69" y="137"/>
                      <a:pt x="72" y="146"/>
                    </a:cubicBezTo>
                    <a:cubicBezTo>
                      <a:pt x="78" y="158"/>
                      <a:pt x="80" y="172"/>
                      <a:pt x="82" y="186"/>
                    </a:cubicBezTo>
                    <a:cubicBezTo>
                      <a:pt x="83" y="193"/>
                      <a:pt x="84" y="200"/>
                      <a:pt x="85" y="208"/>
                    </a:cubicBezTo>
                    <a:cubicBezTo>
                      <a:pt x="86" y="195"/>
                      <a:pt x="88" y="181"/>
                      <a:pt x="91" y="168"/>
                    </a:cubicBezTo>
                    <a:cubicBezTo>
                      <a:pt x="93" y="154"/>
                      <a:pt x="97" y="139"/>
                      <a:pt x="104" y="127"/>
                    </a:cubicBezTo>
                    <a:cubicBezTo>
                      <a:pt x="109" y="118"/>
                      <a:pt x="116" y="110"/>
                      <a:pt x="125" y="108"/>
                    </a:cubicBezTo>
                    <a:cubicBezTo>
                      <a:pt x="113" y="73"/>
                      <a:pt x="99" y="40"/>
                      <a:pt x="83" y="8"/>
                    </a:cubicBezTo>
                    <a:lnTo>
                      <a:pt x="80" y="0"/>
                    </a:lnTo>
                    <a:cubicBezTo>
                      <a:pt x="64" y="8"/>
                      <a:pt x="48" y="14"/>
                      <a:pt x="31" y="16"/>
                    </a:cubicBezTo>
                    <a:cubicBezTo>
                      <a:pt x="24" y="17"/>
                      <a:pt x="17" y="18"/>
                      <a:pt x="10" y="18"/>
                    </a:cubicBezTo>
                    <a:lnTo>
                      <a:pt x="21" y="23"/>
                    </a:lnTo>
                    <a:cubicBezTo>
                      <a:pt x="20" y="29"/>
                      <a:pt x="18" y="35"/>
                      <a:pt x="17" y="4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8" name="Google Shape;166;p2"/>
              <p:cNvSpPr/>
              <p:nvPr/>
            </p:nvSpPr>
            <p:spPr>
              <a:xfrm>
                <a:off x="302040" y="35863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9" name="Google Shape;167;p2"/>
              <p:cNvSpPr/>
              <p:nvPr/>
            </p:nvSpPr>
            <p:spPr>
              <a:xfrm>
                <a:off x="392760" y="311940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1" h="176">
                    <a:moveTo>
                      <a:pt x="177" y="95"/>
                    </a:moveTo>
                    <a:cubicBezTo>
                      <a:pt x="176" y="89"/>
                      <a:pt x="174" y="82"/>
                      <a:pt x="172" y="75"/>
                    </a:cubicBezTo>
                    <a:cubicBezTo>
                      <a:pt x="159" y="36"/>
                      <a:pt x="128" y="1"/>
                      <a:pt x="87" y="0"/>
                    </a:cubicBezTo>
                    <a:cubicBezTo>
                      <a:pt x="110" y="37"/>
                      <a:pt x="132" y="90"/>
                      <a:pt x="93" y="123"/>
                    </a:cubicBezTo>
                    <a:cubicBezTo>
                      <a:pt x="82" y="132"/>
                      <a:pt x="67" y="140"/>
                      <a:pt x="52" y="139"/>
                    </a:cubicBezTo>
                    <a:cubicBezTo>
                      <a:pt x="38" y="138"/>
                      <a:pt x="26" y="132"/>
                      <a:pt x="16" y="123"/>
                    </a:cubicBezTo>
                    <a:cubicBezTo>
                      <a:pt x="10" y="117"/>
                      <a:pt x="5" y="111"/>
                      <a:pt x="0" y="105"/>
                    </a:cubicBezTo>
                    <a:cubicBezTo>
                      <a:pt x="0" y="112"/>
                      <a:pt x="0" y="119"/>
                      <a:pt x="1" y="126"/>
                    </a:cubicBezTo>
                    <a:cubicBezTo>
                      <a:pt x="2" y="134"/>
                      <a:pt x="4" y="142"/>
                      <a:pt x="6" y="150"/>
                    </a:cubicBezTo>
                    <a:lnTo>
                      <a:pt x="6" y="154"/>
                    </a:lnTo>
                    <a:cubicBezTo>
                      <a:pt x="8" y="156"/>
                      <a:pt x="9" y="157"/>
                      <a:pt x="11" y="158"/>
                    </a:cubicBezTo>
                    <a:cubicBezTo>
                      <a:pt x="19" y="164"/>
                      <a:pt x="29" y="168"/>
                      <a:pt x="39" y="171"/>
                    </a:cubicBezTo>
                    <a:cubicBezTo>
                      <a:pt x="48" y="173"/>
                      <a:pt x="56" y="174"/>
                      <a:pt x="64" y="175"/>
                    </a:cubicBezTo>
                    <a:cubicBezTo>
                      <a:pt x="71" y="175"/>
                      <a:pt x="78" y="174"/>
                      <a:pt x="85" y="173"/>
                    </a:cubicBezTo>
                    <a:cubicBezTo>
                      <a:pt x="102" y="171"/>
                      <a:pt x="118" y="165"/>
                      <a:pt x="134" y="157"/>
                    </a:cubicBezTo>
                    <a:cubicBezTo>
                      <a:pt x="141" y="154"/>
                      <a:pt x="147" y="150"/>
                      <a:pt x="154" y="146"/>
                    </a:cubicBezTo>
                    <a:cubicBezTo>
                      <a:pt x="156" y="144"/>
                      <a:pt x="158" y="143"/>
                      <a:pt x="161" y="141"/>
                    </a:cubicBezTo>
                    <a:cubicBezTo>
                      <a:pt x="166" y="138"/>
                      <a:pt x="170" y="134"/>
                      <a:pt x="174" y="129"/>
                    </a:cubicBezTo>
                    <a:cubicBezTo>
                      <a:pt x="175" y="127"/>
                      <a:pt x="176" y="126"/>
                      <a:pt x="176" y="124"/>
                    </a:cubicBezTo>
                    <a:cubicBezTo>
                      <a:pt x="180" y="115"/>
                      <a:pt x="179" y="105"/>
                      <a:pt x="177" y="9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0" name="Google Shape;168;p2"/>
              <p:cNvSpPr/>
              <p:nvPr/>
            </p:nvSpPr>
            <p:spPr>
              <a:xfrm>
                <a:off x="332280" y="3225600"/>
                <a:ext cx="111600" cy="1209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63" h="176">
                    <a:moveTo>
                      <a:pt x="0" y="101"/>
                    </a:moveTo>
                    <a:cubicBezTo>
                      <a:pt x="4" y="99"/>
                      <a:pt x="9" y="98"/>
                      <a:pt x="13" y="98"/>
                    </a:cubicBezTo>
                    <a:cubicBezTo>
                      <a:pt x="56" y="96"/>
                      <a:pt x="53" y="138"/>
                      <a:pt x="43" y="175"/>
                    </a:cubicBezTo>
                    <a:cubicBezTo>
                      <a:pt x="59" y="144"/>
                      <a:pt x="76" y="113"/>
                      <a:pt x="101" y="86"/>
                    </a:cubicBezTo>
                    <a:cubicBezTo>
                      <a:pt x="102" y="85"/>
                      <a:pt x="106" y="85"/>
                      <a:pt x="107" y="87"/>
                    </a:cubicBezTo>
                    <a:cubicBezTo>
                      <a:pt x="116" y="105"/>
                      <a:pt x="121" y="125"/>
                      <a:pt x="122" y="145"/>
                    </a:cubicBezTo>
                    <a:cubicBezTo>
                      <a:pt x="123" y="152"/>
                      <a:pt x="124" y="160"/>
                      <a:pt x="124" y="167"/>
                    </a:cubicBezTo>
                    <a:cubicBezTo>
                      <a:pt x="138" y="126"/>
                      <a:pt x="148" y="83"/>
                      <a:pt x="158" y="40"/>
                    </a:cubicBezTo>
                    <a:cubicBezTo>
                      <a:pt x="159" y="34"/>
                      <a:pt x="161" y="28"/>
                      <a:pt x="162" y="22"/>
                    </a:cubicBezTo>
                    <a:lnTo>
                      <a:pt x="151" y="17"/>
                    </a:lnTo>
                    <a:cubicBezTo>
                      <a:pt x="143" y="16"/>
                      <a:pt x="135" y="15"/>
                      <a:pt x="126" y="13"/>
                    </a:cubicBezTo>
                    <a:cubicBezTo>
                      <a:pt x="116" y="10"/>
                      <a:pt x="106" y="6"/>
                      <a:pt x="98" y="0"/>
                    </a:cubicBezTo>
                    <a:cubicBezTo>
                      <a:pt x="83" y="18"/>
                      <a:pt x="67" y="35"/>
                      <a:pt x="50" y="50"/>
                    </a:cubicBezTo>
                    <a:lnTo>
                      <a:pt x="50" y="50"/>
                    </a:lnTo>
                    <a:cubicBezTo>
                      <a:pt x="33" y="67"/>
                      <a:pt x="16" y="83"/>
                      <a:pt x="0" y="10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1" name="Google Shape;169;p2"/>
              <p:cNvSpPr/>
              <p:nvPr/>
            </p:nvSpPr>
            <p:spPr>
              <a:xfrm>
                <a:off x="271800" y="3201480"/>
                <a:ext cx="129960" cy="8460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189" h="125">
                    <a:moveTo>
                      <a:pt x="183" y="34"/>
                    </a:moveTo>
                    <a:lnTo>
                      <a:pt x="183" y="30"/>
                    </a:lnTo>
                    <a:cubicBezTo>
                      <a:pt x="181" y="22"/>
                      <a:pt x="179" y="14"/>
                      <a:pt x="178" y="6"/>
                    </a:cubicBezTo>
                    <a:lnTo>
                      <a:pt x="175" y="7"/>
                    </a:lnTo>
                    <a:cubicBezTo>
                      <a:pt x="148" y="3"/>
                      <a:pt x="121" y="1"/>
                      <a:pt x="94" y="0"/>
                    </a:cubicBezTo>
                    <a:cubicBezTo>
                      <a:pt x="88" y="8"/>
                      <a:pt x="83" y="16"/>
                      <a:pt x="76" y="23"/>
                    </a:cubicBezTo>
                    <a:cubicBezTo>
                      <a:pt x="54" y="47"/>
                      <a:pt x="27" y="68"/>
                      <a:pt x="0" y="86"/>
                    </a:cubicBezTo>
                    <a:lnTo>
                      <a:pt x="0" y="86"/>
                    </a:lnTo>
                    <a:cubicBezTo>
                      <a:pt x="21" y="78"/>
                      <a:pt x="45" y="72"/>
                      <a:pt x="68" y="75"/>
                    </a:cubicBezTo>
                    <a:cubicBezTo>
                      <a:pt x="77" y="76"/>
                      <a:pt x="87" y="80"/>
                      <a:pt x="93" y="88"/>
                    </a:cubicBezTo>
                    <a:cubicBezTo>
                      <a:pt x="100" y="97"/>
                      <a:pt x="100" y="109"/>
                      <a:pt x="96" y="119"/>
                    </a:cubicBezTo>
                    <a:cubicBezTo>
                      <a:pt x="95" y="121"/>
                      <a:pt x="94" y="122"/>
                      <a:pt x="94" y="124"/>
                    </a:cubicBezTo>
                    <a:cubicBezTo>
                      <a:pt x="110" y="113"/>
                      <a:pt x="125" y="101"/>
                      <a:pt x="140" y="88"/>
                    </a:cubicBezTo>
                    <a:cubicBezTo>
                      <a:pt x="157" y="73"/>
                      <a:pt x="173" y="56"/>
                      <a:pt x="188" y="38"/>
                    </a:cubicBezTo>
                    <a:cubicBezTo>
                      <a:pt x="186" y="37"/>
                      <a:pt x="185" y="36"/>
                      <a:pt x="183" y="3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2" name="Google Shape;170;p2"/>
              <p:cNvSpPr/>
              <p:nvPr/>
            </p:nvSpPr>
            <p:spPr>
              <a:xfrm>
                <a:off x="383760" y="3110400"/>
                <a:ext cx="136080" cy="13608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200" h="199">
                    <a:moveTo>
                      <a:pt x="22" y="162"/>
                    </a:moveTo>
                    <a:cubicBezTo>
                      <a:pt x="15" y="126"/>
                      <a:pt x="13" y="87"/>
                      <a:pt x="35" y="55"/>
                    </a:cubicBezTo>
                    <a:cubicBezTo>
                      <a:pt x="53" y="28"/>
                      <a:pt x="86" y="12"/>
                      <a:pt x="118" y="22"/>
                    </a:cubicBezTo>
                    <a:cubicBezTo>
                      <a:pt x="147" y="31"/>
                      <a:pt x="168" y="59"/>
                      <a:pt x="178" y="87"/>
                    </a:cubicBezTo>
                    <a:cubicBezTo>
                      <a:pt x="183" y="101"/>
                      <a:pt x="189" y="121"/>
                      <a:pt x="183" y="135"/>
                    </a:cubicBezTo>
                    <a:cubicBezTo>
                      <a:pt x="179" y="144"/>
                      <a:pt x="170" y="149"/>
                      <a:pt x="162" y="154"/>
                    </a:cubicBezTo>
                    <a:cubicBezTo>
                      <a:pt x="154" y="159"/>
                      <a:pt x="145" y="164"/>
                      <a:pt x="136" y="168"/>
                    </a:cubicBezTo>
                    <a:cubicBezTo>
                      <a:pt x="99" y="186"/>
                      <a:pt x="56" y="188"/>
                      <a:pt x="21" y="164"/>
                    </a:cubicBezTo>
                    <a:cubicBezTo>
                      <a:pt x="17" y="161"/>
                      <a:pt x="11" y="167"/>
                      <a:pt x="15" y="171"/>
                    </a:cubicBezTo>
                    <a:cubicBezTo>
                      <a:pt x="47" y="197"/>
                      <a:pt x="93" y="198"/>
                      <a:pt x="130" y="184"/>
                    </a:cubicBezTo>
                    <a:cubicBezTo>
                      <a:pt x="149" y="177"/>
                      <a:pt x="170" y="166"/>
                      <a:pt x="185" y="152"/>
                    </a:cubicBezTo>
                    <a:cubicBezTo>
                      <a:pt x="199" y="138"/>
                      <a:pt x="198" y="117"/>
                      <a:pt x="193" y="100"/>
                    </a:cubicBezTo>
                    <a:cubicBezTo>
                      <a:pt x="186" y="66"/>
                      <a:pt x="165" y="31"/>
                      <a:pt x="133" y="16"/>
                    </a:cubicBezTo>
                    <a:cubicBezTo>
                      <a:pt x="101" y="0"/>
                      <a:pt x="64" y="8"/>
                      <a:pt x="38" y="33"/>
                    </a:cubicBezTo>
                    <a:cubicBezTo>
                      <a:pt x="4" y="67"/>
                      <a:pt x="0" y="120"/>
                      <a:pt x="14" y="164"/>
                    </a:cubicBezTo>
                    <a:cubicBezTo>
                      <a:pt x="16" y="170"/>
                      <a:pt x="24" y="167"/>
                      <a:pt x="22" y="1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3" name="Google Shape;171;p2"/>
              <p:cNvSpPr/>
              <p:nvPr/>
            </p:nvSpPr>
            <p:spPr>
              <a:xfrm>
                <a:off x="156600" y="3195360"/>
                <a:ext cx="248040" cy="1512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62" h="222">
                    <a:moveTo>
                      <a:pt x="354" y="43"/>
                    </a:moveTo>
                    <a:cubicBezTo>
                      <a:pt x="323" y="79"/>
                      <a:pt x="286" y="111"/>
                      <a:pt x="246" y="136"/>
                    </a:cubicBezTo>
                    <a:cubicBezTo>
                      <a:pt x="205" y="162"/>
                      <a:pt x="155" y="192"/>
                      <a:pt x="105" y="196"/>
                    </a:cubicBezTo>
                    <a:cubicBezTo>
                      <a:pt x="53" y="200"/>
                      <a:pt x="1" y="154"/>
                      <a:pt x="36" y="102"/>
                    </a:cubicBezTo>
                    <a:cubicBezTo>
                      <a:pt x="64" y="62"/>
                      <a:pt x="115" y="37"/>
                      <a:pt x="161" y="25"/>
                    </a:cubicBezTo>
                    <a:cubicBezTo>
                      <a:pt x="220" y="10"/>
                      <a:pt x="282" y="13"/>
                      <a:pt x="342" y="21"/>
                    </a:cubicBezTo>
                    <a:cubicBezTo>
                      <a:pt x="348" y="22"/>
                      <a:pt x="348" y="12"/>
                      <a:pt x="342" y="11"/>
                    </a:cubicBezTo>
                    <a:cubicBezTo>
                      <a:pt x="280" y="3"/>
                      <a:pt x="217" y="0"/>
                      <a:pt x="156" y="16"/>
                    </a:cubicBezTo>
                    <a:cubicBezTo>
                      <a:pt x="108" y="29"/>
                      <a:pt x="54" y="56"/>
                      <a:pt x="26" y="99"/>
                    </a:cubicBezTo>
                    <a:cubicBezTo>
                      <a:pt x="0" y="139"/>
                      <a:pt x="20" y="185"/>
                      <a:pt x="63" y="201"/>
                    </a:cubicBezTo>
                    <a:cubicBezTo>
                      <a:pt x="115" y="221"/>
                      <a:pt x="174" y="189"/>
                      <a:pt x="219" y="164"/>
                    </a:cubicBezTo>
                    <a:cubicBezTo>
                      <a:pt x="273" y="135"/>
                      <a:pt x="322" y="96"/>
                      <a:pt x="359" y="47"/>
                    </a:cubicBezTo>
                    <a:cubicBezTo>
                      <a:pt x="361" y="44"/>
                      <a:pt x="356" y="40"/>
                      <a:pt x="354" y="4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4" name="Google Shape;172;p2"/>
              <p:cNvSpPr/>
              <p:nvPr/>
            </p:nvSpPr>
            <p:spPr>
              <a:xfrm>
                <a:off x="274680" y="3137760"/>
                <a:ext cx="469440" cy="366480"/>
              </a:xfrm>
              <a:custGeom>
                <a:avLst/>
                <a:gdLst>
                  <a:gd name="textAreaLeft" fmla="*/ 0 w 469440"/>
                  <a:gd name="textAreaRight" fmla="*/ 469800 w 469440"/>
                  <a:gd name="textAreaTop" fmla="*/ 0 h 366480"/>
                  <a:gd name="textAreaBottom" fmla="*/ 366840 h 366480"/>
                </a:gdLst>
                <a:ahLst/>
                <a:cxnLst/>
                <a:rect l="textAreaLeft" t="textAreaTop" r="textAreaRight" b="textAreaBottom"/>
                <a:pathLst>
                  <a:path w="682" h="534">
                    <a:moveTo>
                      <a:pt x="181" y="134"/>
                    </a:moveTo>
                    <a:cubicBezTo>
                      <a:pt x="137" y="170"/>
                      <a:pt x="94" y="208"/>
                      <a:pt x="59" y="253"/>
                    </a:cubicBezTo>
                    <a:cubicBezTo>
                      <a:pt x="28" y="294"/>
                      <a:pt x="0" y="346"/>
                      <a:pt x="1" y="399"/>
                    </a:cubicBezTo>
                    <a:cubicBezTo>
                      <a:pt x="2" y="444"/>
                      <a:pt x="35" y="483"/>
                      <a:pt x="82" y="470"/>
                    </a:cubicBezTo>
                    <a:cubicBezTo>
                      <a:pt x="136" y="455"/>
                      <a:pt x="168" y="401"/>
                      <a:pt x="191" y="354"/>
                    </a:cubicBezTo>
                    <a:cubicBezTo>
                      <a:pt x="221" y="290"/>
                      <a:pt x="236" y="221"/>
                      <a:pt x="252" y="152"/>
                    </a:cubicBezTo>
                    <a:cubicBezTo>
                      <a:pt x="253" y="147"/>
                      <a:pt x="244" y="144"/>
                      <a:pt x="243" y="150"/>
                    </a:cubicBezTo>
                    <a:cubicBezTo>
                      <a:pt x="227" y="217"/>
                      <a:pt x="218" y="287"/>
                      <a:pt x="218" y="356"/>
                    </a:cubicBezTo>
                    <a:cubicBezTo>
                      <a:pt x="218" y="404"/>
                      <a:pt x="224" y="457"/>
                      <a:pt x="255" y="497"/>
                    </a:cubicBezTo>
                    <a:cubicBezTo>
                      <a:pt x="270" y="514"/>
                      <a:pt x="292" y="533"/>
                      <a:pt x="316" y="532"/>
                    </a:cubicBezTo>
                    <a:cubicBezTo>
                      <a:pt x="340" y="532"/>
                      <a:pt x="359" y="514"/>
                      <a:pt x="372" y="495"/>
                    </a:cubicBezTo>
                    <a:cubicBezTo>
                      <a:pt x="401" y="452"/>
                      <a:pt x="396" y="394"/>
                      <a:pt x="386" y="345"/>
                    </a:cubicBezTo>
                    <a:cubicBezTo>
                      <a:pt x="372" y="272"/>
                      <a:pt x="347" y="200"/>
                      <a:pt x="314" y="133"/>
                    </a:cubicBezTo>
                    <a:cubicBezTo>
                      <a:pt x="311" y="135"/>
                      <a:pt x="308" y="137"/>
                      <a:pt x="305" y="138"/>
                    </a:cubicBezTo>
                    <a:cubicBezTo>
                      <a:pt x="333" y="187"/>
                      <a:pt x="368" y="232"/>
                      <a:pt x="407" y="273"/>
                    </a:cubicBezTo>
                    <a:cubicBezTo>
                      <a:pt x="440" y="308"/>
                      <a:pt x="481" y="350"/>
                      <a:pt x="532" y="355"/>
                    </a:cubicBezTo>
                    <a:cubicBezTo>
                      <a:pt x="575" y="359"/>
                      <a:pt x="617" y="332"/>
                      <a:pt x="616" y="287"/>
                    </a:cubicBezTo>
                    <a:cubicBezTo>
                      <a:pt x="616" y="235"/>
                      <a:pt x="571" y="202"/>
                      <a:pt x="533" y="176"/>
                    </a:cubicBezTo>
                    <a:cubicBezTo>
                      <a:pt x="478" y="140"/>
                      <a:pt x="418" y="112"/>
                      <a:pt x="356" y="92"/>
                    </a:cubicBezTo>
                    <a:cubicBezTo>
                      <a:pt x="350" y="91"/>
                      <a:pt x="346" y="100"/>
                      <a:pt x="351" y="103"/>
                    </a:cubicBezTo>
                    <a:cubicBezTo>
                      <a:pt x="396" y="123"/>
                      <a:pt x="444" y="135"/>
                      <a:pt x="493" y="137"/>
                    </a:cubicBezTo>
                    <a:cubicBezTo>
                      <a:pt x="538" y="139"/>
                      <a:pt x="592" y="136"/>
                      <a:pt x="632" y="114"/>
                    </a:cubicBezTo>
                    <a:cubicBezTo>
                      <a:pt x="661" y="98"/>
                      <a:pt x="681" y="57"/>
                      <a:pt x="653" y="30"/>
                    </a:cubicBezTo>
                    <a:cubicBezTo>
                      <a:pt x="638" y="16"/>
                      <a:pt x="615" y="10"/>
                      <a:pt x="596" y="6"/>
                    </a:cubicBezTo>
                    <a:cubicBezTo>
                      <a:pt x="572" y="1"/>
                      <a:pt x="548" y="0"/>
                      <a:pt x="524" y="1"/>
                    </a:cubicBezTo>
                    <a:cubicBezTo>
                      <a:pt x="464" y="5"/>
                      <a:pt x="407" y="23"/>
                      <a:pt x="351" y="43"/>
                    </a:cubicBezTo>
                    <a:cubicBezTo>
                      <a:pt x="346" y="45"/>
                      <a:pt x="348" y="53"/>
                      <a:pt x="354" y="51"/>
                    </a:cubicBezTo>
                    <a:cubicBezTo>
                      <a:pt x="405" y="35"/>
                      <a:pt x="458" y="18"/>
                      <a:pt x="512" y="13"/>
                    </a:cubicBezTo>
                    <a:cubicBezTo>
                      <a:pt x="540" y="10"/>
                      <a:pt x="568" y="11"/>
                      <a:pt x="596" y="18"/>
                    </a:cubicBezTo>
                    <a:cubicBezTo>
                      <a:pt x="620" y="23"/>
                      <a:pt x="657" y="33"/>
                      <a:pt x="655" y="65"/>
                    </a:cubicBezTo>
                    <a:cubicBezTo>
                      <a:pt x="650" y="120"/>
                      <a:pt x="560" y="125"/>
                      <a:pt x="519" y="126"/>
                    </a:cubicBezTo>
                    <a:cubicBezTo>
                      <a:pt x="463" y="127"/>
                      <a:pt x="408" y="116"/>
                      <a:pt x="357" y="93"/>
                    </a:cubicBezTo>
                    <a:cubicBezTo>
                      <a:pt x="356" y="96"/>
                      <a:pt x="354" y="100"/>
                      <a:pt x="353" y="103"/>
                    </a:cubicBezTo>
                    <a:cubicBezTo>
                      <a:pt x="413" y="122"/>
                      <a:pt x="470" y="149"/>
                      <a:pt x="522" y="183"/>
                    </a:cubicBezTo>
                    <a:cubicBezTo>
                      <a:pt x="547" y="200"/>
                      <a:pt x="574" y="218"/>
                      <a:pt x="591" y="243"/>
                    </a:cubicBezTo>
                    <a:cubicBezTo>
                      <a:pt x="609" y="271"/>
                      <a:pt x="612" y="311"/>
                      <a:pt x="582" y="332"/>
                    </a:cubicBezTo>
                    <a:cubicBezTo>
                      <a:pt x="527" y="370"/>
                      <a:pt x="465" y="314"/>
                      <a:pt x="427" y="277"/>
                    </a:cubicBezTo>
                    <a:cubicBezTo>
                      <a:pt x="383" y="234"/>
                      <a:pt x="345" y="186"/>
                      <a:pt x="314" y="133"/>
                    </a:cubicBezTo>
                    <a:cubicBezTo>
                      <a:pt x="310" y="127"/>
                      <a:pt x="302" y="132"/>
                      <a:pt x="305" y="138"/>
                    </a:cubicBezTo>
                    <a:cubicBezTo>
                      <a:pt x="330" y="190"/>
                      <a:pt x="351" y="244"/>
                      <a:pt x="365" y="299"/>
                    </a:cubicBezTo>
                    <a:cubicBezTo>
                      <a:pt x="378" y="348"/>
                      <a:pt x="391" y="402"/>
                      <a:pt x="379" y="452"/>
                    </a:cubicBezTo>
                    <a:cubicBezTo>
                      <a:pt x="373" y="477"/>
                      <a:pt x="359" y="502"/>
                      <a:pt x="337" y="515"/>
                    </a:cubicBezTo>
                    <a:cubicBezTo>
                      <a:pt x="308" y="532"/>
                      <a:pt x="278" y="510"/>
                      <a:pt x="261" y="487"/>
                    </a:cubicBezTo>
                    <a:cubicBezTo>
                      <a:pt x="234" y="450"/>
                      <a:pt x="229" y="400"/>
                      <a:pt x="228" y="356"/>
                    </a:cubicBezTo>
                    <a:cubicBezTo>
                      <a:pt x="228" y="287"/>
                      <a:pt x="236" y="219"/>
                      <a:pt x="252" y="152"/>
                    </a:cubicBezTo>
                    <a:cubicBezTo>
                      <a:pt x="249" y="152"/>
                      <a:pt x="246" y="151"/>
                      <a:pt x="243" y="150"/>
                    </a:cubicBezTo>
                    <a:cubicBezTo>
                      <a:pt x="231" y="202"/>
                      <a:pt x="219" y="254"/>
                      <a:pt x="200" y="304"/>
                    </a:cubicBezTo>
                    <a:cubicBezTo>
                      <a:pt x="183" y="352"/>
                      <a:pt x="159" y="406"/>
                      <a:pt x="118" y="439"/>
                    </a:cubicBezTo>
                    <a:cubicBezTo>
                      <a:pt x="98" y="455"/>
                      <a:pt x="71" y="468"/>
                      <a:pt x="46" y="459"/>
                    </a:cubicBezTo>
                    <a:cubicBezTo>
                      <a:pt x="20" y="449"/>
                      <a:pt x="11" y="420"/>
                      <a:pt x="11" y="395"/>
                    </a:cubicBezTo>
                    <a:cubicBezTo>
                      <a:pt x="12" y="346"/>
                      <a:pt x="37" y="298"/>
                      <a:pt x="66" y="260"/>
                    </a:cubicBezTo>
                    <a:cubicBezTo>
                      <a:pt x="100" y="215"/>
                      <a:pt x="144" y="177"/>
                      <a:pt x="186" y="139"/>
                    </a:cubicBezTo>
                    <a:cubicBezTo>
                      <a:pt x="190" y="136"/>
                      <a:pt x="185" y="131"/>
                      <a:pt x="181" y="1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5" name="Google Shape;173;p2"/>
              <p:cNvSpPr/>
              <p:nvPr/>
            </p:nvSpPr>
            <p:spPr>
              <a:xfrm>
                <a:off x="277920" y="3210480"/>
                <a:ext cx="120960" cy="572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175" h="83">
                    <a:moveTo>
                      <a:pt x="0" y="82"/>
                    </a:moveTo>
                    <a:cubicBezTo>
                      <a:pt x="51" y="43"/>
                      <a:pt x="109" y="18"/>
                      <a:pt x="172" y="4"/>
                    </a:cubicBezTo>
                    <a:cubicBezTo>
                      <a:pt x="174" y="4"/>
                      <a:pt x="173" y="0"/>
                      <a:pt x="171" y="1"/>
                    </a:cubicBezTo>
                    <a:cubicBezTo>
                      <a:pt x="108" y="13"/>
                      <a:pt x="49" y="42"/>
                      <a:pt x="0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6" name="Google Shape;174;p2"/>
              <p:cNvSpPr/>
              <p:nvPr/>
            </p:nvSpPr>
            <p:spPr>
              <a:xfrm>
                <a:off x="344520" y="3231720"/>
                <a:ext cx="78480" cy="13284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15" h="193">
                    <a:moveTo>
                      <a:pt x="3" y="190"/>
                    </a:moveTo>
                    <a:cubicBezTo>
                      <a:pt x="19" y="158"/>
                      <a:pt x="36" y="127"/>
                      <a:pt x="54" y="96"/>
                    </a:cubicBezTo>
                    <a:cubicBezTo>
                      <a:pt x="72" y="65"/>
                      <a:pt x="92" y="35"/>
                      <a:pt x="112" y="5"/>
                    </a:cubicBezTo>
                    <a:cubicBezTo>
                      <a:pt x="114" y="2"/>
                      <a:pt x="110" y="0"/>
                      <a:pt x="108" y="3"/>
                    </a:cubicBezTo>
                    <a:cubicBezTo>
                      <a:pt x="87" y="31"/>
                      <a:pt x="68" y="62"/>
                      <a:pt x="50" y="93"/>
                    </a:cubicBezTo>
                    <a:cubicBezTo>
                      <a:pt x="32" y="124"/>
                      <a:pt x="16" y="156"/>
                      <a:pt x="1" y="189"/>
                    </a:cubicBezTo>
                    <a:cubicBezTo>
                      <a:pt x="0" y="191"/>
                      <a:pt x="2" y="192"/>
                      <a:pt x="3" y="1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7" name="Google Shape;175;p2"/>
              <p:cNvSpPr/>
              <p:nvPr/>
            </p:nvSpPr>
            <p:spPr>
              <a:xfrm>
                <a:off x="462600" y="3231720"/>
                <a:ext cx="23760" cy="151200"/>
              </a:xfrm>
              <a:custGeom>
                <a:avLst/>
                <a:gdLst>
                  <a:gd name="textAreaLeft" fmla="*/ 0 w 23760"/>
                  <a:gd name="textAreaRight" fmla="*/ 24120 w 2376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4" h="220">
                    <a:moveTo>
                      <a:pt x="33" y="217"/>
                    </a:moveTo>
                    <a:cubicBezTo>
                      <a:pt x="31" y="145"/>
                      <a:pt x="20" y="74"/>
                      <a:pt x="6" y="3"/>
                    </a:cubicBezTo>
                    <a:cubicBezTo>
                      <a:pt x="5" y="0"/>
                      <a:pt x="0" y="1"/>
                      <a:pt x="1" y="5"/>
                    </a:cubicBezTo>
                    <a:cubicBezTo>
                      <a:pt x="15" y="75"/>
                      <a:pt x="23" y="146"/>
                      <a:pt x="31" y="217"/>
                    </a:cubicBezTo>
                    <a:cubicBezTo>
                      <a:pt x="31" y="219"/>
                      <a:pt x="33" y="219"/>
                      <a:pt x="33" y="2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8" name="Google Shape;176;p2"/>
              <p:cNvSpPr/>
              <p:nvPr/>
            </p:nvSpPr>
            <p:spPr>
              <a:xfrm>
                <a:off x="492840" y="3216600"/>
                <a:ext cx="120960" cy="10260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76" h="148">
                    <a:moveTo>
                      <a:pt x="174" y="144"/>
                    </a:moveTo>
                    <a:cubicBezTo>
                      <a:pt x="150" y="114"/>
                      <a:pt x="124" y="87"/>
                      <a:pt x="95" y="62"/>
                    </a:cubicBezTo>
                    <a:cubicBezTo>
                      <a:pt x="81" y="51"/>
                      <a:pt x="67" y="40"/>
                      <a:pt x="52" y="30"/>
                    </a:cubicBezTo>
                    <a:cubicBezTo>
                      <a:pt x="38" y="20"/>
                      <a:pt x="22" y="7"/>
                      <a:pt x="5" y="1"/>
                    </a:cubicBezTo>
                    <a:cubicBezTo>
                      <a:pt x="2" y="0"/>
                      <a:pt x="0" y="4"/>
                      <a:pt x="2" y="6"/>
                    </a:cubicBezTo>
                    <a:cubicBezTo>
                      <a:pt x="16" y="17"/>
                      <a:pt x="32" y="25"/>
                      <a:pt x="47" y="34"/>
                    </a:cubicBezTo>
                    <a:cubicBezTo>
                      <a:pt x="62" y="45"/>
                      <a:pt x="78" y="57"/>
                      <a:pt x="92" y="69"/>
                    </a:cubicBezTo>
                    <a:cubicBezTo>
                      <a:pt x="121" y="93"/>
                      <a:pt x="147" y="118"/>
                      <a:pt x="172" y="146"/>
                    </a:cubicBezTo>
                    <a:cubicBezTo>
                      <a:pt x="173" y="147"/>
                      <a:pt x="175" y="145"/>
                      <a:pt x="174" y="1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9" name="Google Shape;177;p2"/>
              <p:cNvSpPr/>
              <p:nvPr/>
            </p:nvSpPr>
            <p:spPr>
              <a:xfrm>
                <a:off x="517320" y="3180240"/>
                <a:ext cx="136080" cy="1800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199" h="25">
                    <a:moveTo>
                      <a:pt x="197" y="22"/>
                    </a:moveTo>
                    <a:cubicBezTo>
                      <a:pt x="168" y="10"/>
                      <a:pt x="135" y="4"/>
                      <a:pt x="103" y="2"/>
                    </a:cubicBezTo>
                    <a:cubicBezTo>
                      <a:pt x="71" y="0"/>
                      <a:pt x="36" y="1"/>
                      <a:pt x="4" y="8"/>
                    </a:cubicBezTo>
                    <a:cubicBezTo>
                      <a:pt x="0" y="9"/>
                      <a:pt x="2" y="15"/>
                      <a:pt x="6" y="15"/>
                    </a:cubicBezTo>
                    <a:cubicBezTo>
                      <a:pt x="38" y="10"/>
                      <a:pt x="69" y="7"/>
                      <a:pt x="101" y="9"/>
                    </a:cubicBezTo>
                    <a:cubicBezTo>
                      <a:pt x="134" y="10"/>
                      <a:pt x="165" y="17"/>
                      <a:pt x="196" y="24"/>
                    </a:cubicBezTo>
                    <a:cubicBezTo>
                      <a:pt x="197" y="24"/>
                      <a:pt x="198" y="23"/>
                      <a:pt x="197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0" name="Google Shape;178;p2"/>
              <p:cNvSpPr/>
              <p:nvPr/>
            </p:nvSpPr>
            <p:spPr>
              <a:xfrm>
                <a:off x="470160" y="3489120"/>
                <a:ext cx="72360" cy="56952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569520"/>
                  <a:gd name="textAreaBottom" fmla="*/ 569880 h 569520"/>
                </a:gdLst>
                <a:ahLst/>
                <a:cxnLst/>
                <a:rect l="textAreaLeft" t="textAreaTop" r="textAreaRight" b="textAreaBottom"/>
                <a:pathLst>
                  <a:path w="107" h="831">
                    <a:moveTo>
                      <a:pt x="49" y="9"/>
                    </a:moveTo>
                    <a:cubicBezTo>
                      <a:pt x="78" y="216"/>
                      <a:pt x="79" y="425"/>
                      <a:pt x="41" y="632"/>
                    </a:cubicBezTo>
                    <a:cubicBezTo>
                      <a:pt x="30" y="689"/>
                      <a:pt x="17" y="746"/>
                      <a:pt x="0" y="802"/>
                    </a:cubicBezTo>
                    <a:cubicBezTo>
                      <a:pt x="0" y="804"/>
                      <a:pt x="1" y="806"/>
                      <a:pt x="3" y="808"/>
                    </a:cubicBezTo>
                    <a:cubicBezTo>
                      <a:pt x="43" y="830"/>
                      <a:pt x="57" y="758"/>
                      <a:pt x="62" y="735"/>
                    </a:cubicBezTo>
                    <a:cubicBezTo>
                      <a:pt x="74" y="678"/>
                      <a:pt x="83" y="620"/>
                      <a:pt x="89" y="562"/>
                    </a:cubicBezTo>
                    <a:cubicBezTo>
                      <a:pt x="103" y="443"/>
                      <a:pt x="106" y="323"/>
                      <a:pt x="97" y="203"/>
                    </a:cubicBezTo>
                    <a:cubicBezTo>
                      <a:pt x="92" y="137"/>
                      <a:pt x="84" y="70"/>
                      <a:pt x="73" y="5"/>
                    </a:cubicBezTo>
                    <a:cubicBezTo>
                      <a:pt x="72" y="0"/>
                      <a:pt x="64" y="2"/>
                      <a:pt x="65" y="7"/>
                    </a:cubicBezTo>
                    <a:cubicBezTo>
                      <a:pt x="101" y="218"/>
                      <a:pt x="102" y="435"/>
                      <a:pt x="68" y="647"/>
                    </a:cubicBezTo>
                    <a:cubicBezTo>
                      <a:pt x="65" y="669"/>
                      <a:pt x="48" y="821"/>
                      <a:pt x="8" y="798"/>
                    </a:cubicBezTo>
                    <a:cubicBezTo>
                      <a:pt x="9" y="800"/>
                      <a:pt x="10" y="802"/>
                      <a:pt x="11" y="804"/>
                    </a:cubicBezTo>
                    <a:cubicBezTo>
                      <a:pt x="69" y="603"/>
                      <a:pt x="92" y="391"/>
                      <a:pt x="76" y="181"/>
                    </a:cubicBezTo>
                    <a:cubicBezTo>
                      <a:pt x="72" y="123"/>
                      <a:pt x="65" y="65"/>
                      <a:pt x="53" y="8"/>
                    </a:cubicBezTo>
                    <a:cubicBezTo>
                      <a:pt x="53" y="5"/>
                      <a:pt x="48" y="6"/>
                      <a:pt x="49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1" name="Google Shape;179;p2"/>
              <p:cNvSpPr/>
              <p:nvPr/>
            </p:nvSpPr>
            <p:spPr>
              <a:xfrm>
                <a:off x="877680" y="3192120"/>
                <a:ext cx="132840" cy="1299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95" h="188">
                    <a:moveTo>
                      <a:pt x="6" y="62"/>
                    </a:moveTo>
                    <a:cubicBezTo>
                      <a:pt x="18" y="51"/>
                      <a:pt x="29" y="39"/>
                      <a:pt x="43" y="30"/>
                    </a:cubicBezTo>
                    <a:cubicBezTo>
                      <a:pt x="57" y="21"/>
                      <a:pt x="73" y="15"/>
                      <a:pt x="89" y="14"/>
                    </a:cubicBezTo>
                    <a:cubicBezTo>
                      <a:pt x="119" y="11"/>
                      <a:pt x="151" y="25"/>
                      <a:pt x="166" y="52"/>
                    </a:cubicBezTo>
                    <a:cubicBezTo>
                      <a:pt x="184" y="86"/>
                      <a:pt x="166" y="125"/>
                      <a:pt x="149" y="155"/>
                    </a:cubicBezTo>
                    <a:cubicBezTo>
                      <a:pt x="145" y="160"/>
                      <a:pt x="139" y="175"/>
                      <a:pt x="131" y="176"/>
                    </a:cubicBezTo>
                    <a:cubicBezTo>
                      <a:pt x="124" y="176"/>
                      <a:pt x="114" y="170"/>
                      <a:pt x="108" y="167"/>
                    </a:cubicBezTo>
                    <a:cubicBezTo>
                      <a:pt x="93" y="160"/>
                      <a:pt x="80" y="151"/>
                      <a:pt x="68" y="140"/>
                    </a:cubicBezTo>
                    <a:cubicBezTo>
                      <a:pt x="55" y="129"/>
                      <a:pt x="43" y="116"/>
                      <a:pt x="33" y="101"/>
                    </a:cubicBezTo>
                    <a:cubicBezTo>
                      <a:pt x="23" y="87"/>
                      <a:pt x="17" y="71"/>
                      <a:pt x="8" y="56"/>
                    </a:cubicBezTo>
                    <a:cubicBezTo>
                      <a:pt x="6" y="52"/>
                      <a:pt x="1" y="55"/>
                      <a:pt x="2" y="59"/>
                    </a:cubicBezTo>
                    <a:cubicBezTo>
                      <a:pt x="5" y="76"/>
                      <a:pt x="15" y="94"/>
                      <a:pt x="25" y="109"/>
                    </a:cubicBezTo>
                    <a:cubicBezTo>
                      <a:pt x="35" y="124"/>
                      <a:pt x="47" y="137"/>
                      <a:pt x="61" y="149"/>
                    </a:cubicBezTo>
                    <a:cubicBezTo>
                      <a:pt x="75" y="161"/>
                      <a:pt x="90" y="171"/>
                      <a:pt x="107" y="179"/>
                    </a:cubicBezTo>
                    <a:cubicBezTo>
                      <a:pt x="114" y="182"/>
                      <a:pt x="122" y="186"/>
                      <a:pt x="130" y="187"/>
                    </a:cubicBezTo>
                    <a:cubicBezTo>
                      <a:pt x="139" y="187"/>
                      <a:pt x="145" y="182"/>
                      <a:pt x="149" y="174"/>
                    </a:cubicBezTo>
                    <a:cubicBezTo>
                      <a:pt x="171" y="142"/>
                      <a:pt x="194" y="99"/>
                      <a:pt x="180" y="59"/>
                    </a:cubicBezTo>
                    <a:cubicBezTo>
                      <a:pt x="169" y="27"/>
                      <a:pt x="138" y="7"/>
                      <a:pt x="105" y="4"/>
                    </a:cubicBezTo>
                    <a:cubicBezTo>
                      <a:pt x="66" y="0"/>
                      <a:pt x="20" y="24"/>
                      <a:pt x="1" y="59"/>
                    </a:cubicBezTo>
                    <a:cubicBezTo>
                      <a:pt x="0" y="61"/>
                      <a:pt x="3" y="64"/>
                      <a:pt x="6" y="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2" name="Google Shape;180;p2"/>
              <p:cNvSpPr/>
              <p:nvPr/>
            </p:nvSpPr>
            <p:spPr>
              <a:xfrm>
                <a:off x="677880" y="3040920"/>
                <a:ext cx="236160" cy="19044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190440"/>
                  <a:gd name="textAreaBottom" fmla="*/ 190800 h 190440"/>
                </a:gdLst>
                <a:ahLst/>
                <a:cxnLst/>
                <a:rect l="textAreaLeft" t="textAreaTop" r="textAreaRight" b="textAreaBottom"/>
                <a:pathLst>
                  <a:path w="345" h="279">
                    <a:moveTo>
                      <a:pt x="342" y="234"/>
                    </a:moveTo>
                    <a:cubicBezTo>
                      <a:pt x="311" y="184"/>
                      <a:pt x="277" y="136"/>
                      <a:pt x="236" y="94"/>
                    </a:cubicBezTo>
                    <a:cubicBezTo>
                      <a:pt x="200" y="57"/>
                      <a:pt x="151" y="13"/>
                      <a:pt x="97" y="6"/>
                    </a:cubicBezTo>
                    <a:cubicBezTo>
                      <a:pt x="54" y="0"/>
                      <a:pt x="0" y="32"/>
                      <a:pt x="12" y="81"/>
                    </a:cubicBezTo>
                    <a:cubicBezTo>
                      <a:pt x="18" y="105"/>
                      <a:pt x="38" y="124"/>
                      <a:pt x="55" y="142"/>
                    </a:cubicBezTo>
                    <a:cubicBezTo>
                      <a:pt x="75" y="163"/>
                      <a:pt x="96" y="182"/>
                      <a:pt x="119" y="200"/>
                    </a:cubicBezTo>
                    <a:cubicBezTo>
                      <a:pt x="168" y="239"/>
                      <a:pt x="224" y="268"/>
                      <a:pt x="286" y="277"/>
                    </a:cubicBezTo>
                    <a:cubicBezTo>
                      <a:pt x="287" y="274"/>
                      <a:pt x="287" y="270"/>
                      <a:pt x="288" y="267"/>
                    </a:cubicBezTo>
                    <a:cubicBezTo>
                      <a:pt x="247" y="263"/>
                      <a:pt x="208" y="255"/>
                      <a:pt x="169" y="242"/>
                    </a:cubicBezTo>
                    <a:cubicBezTo>
                      <a:pt x="137" y="232"/>
                      <a:pt x="103" y="219"/>
                      <a:pt x="68" y="225"/>
                    </a:cubicBezTo>
                    <a:cubicBezTo>
                      <a:pt x="64" y="226"/>
                      <a:pt x="65" y="233"/>
                      <a:pt x="69" y="232"/>
                    </a:cubicBezTo>
                    <a:cubicBezTo>
                      <a:pt x="109" y="231"/>
                      <a:pt x="144" y="246"/>
                      <a:pt x="181" y="257"/>
                    </a:cubicBezTo>
                    <a:cubicBezTo>
                      <a:pt x="215" y="268"/>
                      <a:pt x="251" y="274"/>
                      <a:pt x="288" y="278"/>
                    </a:cubicBezTo>
                    <a:cubicBezTo>
                      <a:pt x="294" y="278"/>
                      <a:pt x="295" y="268"/>
                      <a:pt x="289" y="267"/>
                    </a:cubicBezTo>
                    <a:cubicBezTo>
                      <a:pt x="192" y="253"/>
                      <a:pt x="111" y="188"/>
                      <a:pt x="47" y="117"/>
                    </a:cubicBezTo>
                    <a:cubicBezTo>
                      <a:pt x="29" y="97"/>
                      <a:pt x="12" y="72"/>
                      <a:pt x="28" y="46"/>
                    </a:cubicBezTo>
                    <a:cubicBezTo>
                      <a:pt x="43" y="21"/>
                      <a:pt x="74" y="12"/>
                      <a:pt x="101" y="17"/>
                    </a:cubicBezTo>
                    <a:cubicBezTo>
                      <a:pt x="150" y="27"/>
                      <a:pt x="195" y="67"/>
                      <a:pt x="229" y="102"/>
                    </a:cubicBezTo>
                    <a:cubicBezTo>
                      <a:pt x="269" y="143"/>
                      <a:pt x="302" y="190"/>
                      <a:pt x="336" y="237"/>
                    </a:cubicBezTo>
                    <a:cubicBezTo>
                      <a:pt x="339" y="240"/>
                      <a:pt x="344" y="237"/>
                      <a:pt x="342" y="2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3" name="Google Shape;181;p2"/>
              <p:cNvSpPr/>
              <p:nvPr/>
            </p:nvSpPr>
            <p:spPr>
              <a:xfrm>
                <a:off x="641520" y="3228480"/>
                <a:ext cx="444960" cy="351000"/>
              </a:xfrm>
              <a:custGeom>
                <a:avLst/>
                <a:gdLst>
                  <a:gd name="textAreaLeft" fmla="*/ 0 w 444960"/>
                  <a:gd name="textAreaRight" fmla="*/ 445320 w 444960"/>
                  <a:gd name="textAreaTop" fmla="*/ 0 h 351000"/>
                  <a:gd name="textAreaBottom" fmla="*/ 351360 h 351000"/>
                </a:gdLst>
                <a:ahLst/>
                <a:cxnLst/>
                <a:rect l="textAreaLeft" t="textAreaTop" r="textAreaRight" b="textAreaBottom"/>
                <a:pathLst>
                  <a:path w="647" h="511">
                    <a:moveTo>
                      <a:pt x="1" y="4"/>
                    </a:moveTo>
                    <a:cubicBezTo>
                      <a:pt x="6" y="67"/>
                      <a:pt x="77" y="77"/>
                      <a:pt x="127" y="72"/>
                    </a:cubicBezTo>
                    <a:cubicBezTo>
                      <a:pt x="205" y="65"/>
                      <a:pt x="283" y="54"/>
                      <a:pt x="362" y="46"/>
                    </a:cubicBezTo>
                    <a:cubicBezTo>
                      <a:pt x="361" y="43"/>
                      <a:pt x="361" y="39"/>
                      <a:pt x="360" y="36"/>
                    </a:cubicBezTo>
                    <a:cubicBezTo>
                      <a:pt x="261" y="67"/>
                      <a:pt x="151" y="102"/>
                      <a:pt x="85" y="189"/>
                    </a:cubicBezTo>
                    <a:cubicBezTo>
                      <a:pt x="70" y="208"/>
                      <a:pt x="56" y="233"/>
                      <a:pt x="61" y="259"/>
                    </a:cubicBezTo>
                    <a:cubicBezTo>
                      <a:pt x="64" y="279"/>
                      <a:pt x="80" y="294"/>
                      <a:pt x="99" y="301"/>
                    </a:cubicBezTo>
                    <a:cubicBezTo>
                      <a:pt x="152" y="320"/>
                      <a:pt x="206" y="274"/>
                      <a:pt x="246" y="244"/>
                    </a:cubicBezTo>
                    <a:cubicBezTo>
                      <a:pt x="302" y="201"/>
                      <a:pt x="353" y="151"/>
                      <a:pt x="397" y="96"/>
                    </a:cubicBezTo>
                    <a:cubicBezTo>
                      <a:pt x="401" y="91"/>
                      <a:pt x="395" y="85"/>
                      <a:pt x="390" y="89"/>
                    </a:cubicBezTo>
                    <a:cubicBezTo>
                      <a:pt x="346" y="132"/>
                      <a:pt x="307" y="181"/>
                      <a:pt x="275" y="233"/>
                    </a:cubicBezTo>
                    <a:cubicBezTo>
                      <a:pt x="259" y="259"/>
                      <a:pt x="244" y="286"/>
                      <a:pt x="232" y="314"/>
                    </a:cubicBezTo>
                    <a:cubicBezTo>
                      <a:pt x="220" y="341"/>
                      <a:pt x="207" y="370"/>
                      <a:pt x="208" y="400"/>
                    </a:cubicBezTo>
                    <a:cubicBezTo>
                      <a:pt x="209" y="445"/>
                      <a:pt x="248" y="487"/>
                      <a:pt x="294" y="467"/>
                    </a:cubicBezTo>
                    <a:cubicBezTo>
                      <a:pt x="318" y="456"/>
                      <a:pt x="335" y="433"/>
                      <a:pt x="350" y="412"/>
                    </a:cubicBezTo>
                    <a:cubicBezTo>
                      <a:pt x="368" y="386"/>
                      <a:pt x="383" y="358"/>
                      <a:pt x="396" y="329"/>
                    </a:cubicBezTo>
                    <a:cubicBezTo>
                      <a:pt x="424" y="266"/>
                      <a:pt x="442" y="198"/>
                      <a:pt x="460" y="131"/>
                    </a:cubicBezTo>
                    <a:cubicBezTo>
                      <a:pt x="457" y="130"/>
                      <a:pt x="454" y="129"/>
                      <a:pt x="450" y="128"/>
                    </a:cubicBezTo>
                    <a:cubicBezTo>
                      <a:pt x="434" y="190"/>
                      <a:pt x="432" y="255"/>
                      <a:pt x="445" y="318"/>
                    </a:cubicBezTo>
                    <a:cubicBezTo>
                      <a:pt x="456" y="375"/>
                      <a:pt x="477" y="443"/>
                      <a:pt x="523" y="481"/>
                    </a:cubicBezTo>
                    <a:cubicBezTo>
                      <a:pt x="558" y="510"/>
                      <a:pt x="610" y="507"/>
                      <a:pt x="627" y="460"/>
                    </a:cubicBezTo>
                    <a:cubicBezTo>
                      <a:pt x="646" y="410"/>
                      <a:pt x="622" y="349"/>
                      <a:pt x="604" y="302"/>
                    </a:cubicBezTo>
                    <a:cubicBezTo>
                      <a:pt x="577" y="235"/>
                      <a:pt x="540" y="173"/>
                      <a:pt x="493" y="118"/>
                    </a:cubicBezTo>
                    <a:cubicBezTo>
                      <a:pt x="489" y="112"/>
                      <a:pt x="482" y="120"/>
                      <a:pt x="486" y="125"/>
                    </a:cubicBezTo>
                    <a:cubicBezTo>
                      <a:pt x="522" y="168"/>
                      <a:pt x="552" y="215"/>
                      <a:pt x="576" y="265"/>
                    </a:cubicBezTo>
                    <a:cubicBezTo>
                      <a:pt x="598" y="311"/>
                      <a:pt x="621" y="365"/>
                      <a:pt x="623" y="416"/>
                    </a:cubicBezTo>
                    <a:cubicBezTo>
                      <a:pt x="624" y="438"/>
                      <a:pt x="620" y="464"/>
                      <a:pt x="603" y="479"/>
                    </a:cubicBezTo>
                    <a:cubicBezTo>
                      <a:pt x="579" y="500"/>
                      <a:pt x="548" y="489"/>
                      <a:pt x="527" y="470"/>
                    </a:cubicBezTo>
                    <a:cubicBezTo>
                      <a:pt x="486" y="435"/>
                      <a:pt x="467" y="375"/>
                      <a:pt x="456" y="323"/>
                    </a:cubicBezTo>
                    <a:cubicBezTo>
                      <a:pt x="443" y="260"/>
                      <a:pt x="444" y="194"/>
                      <a:pt x="460" y="131"/>
                    </a:cubicBezTo>
                    <a:cubicBezTo>
                      <a:pt x="462" y="124"/>
                      <a:pt x="452" y="122"/>
                      <a:pt x="450" y="128"/>
                    </a:cubicBezTo>
                    <a:cubicBezTo>
                      <a:pt x="423" y="230"/>
                      <a:pt x="395" y="339"/>
                      <a:pt x="328" y="424"/>
                    </a:cubicBezTo>
                    <a:cubicBezTo>
                      <a:pt x="312" y="444"/>
                      <a:pt x="287" y="468"/>
                      <a:pt x="258" y="460"/>
                    </a:cubicBezTo>
                    <a:cubicBezTo>
                      <a:pt x="230" y="453"/>
                      <a:pt x="217" y="421"/>
                      <a:pt x="218" y="395"/>
                    </a:cubicBezTo>
                    <a:cubicBezTo>
                      <a:pt x="219" y="364"/>
                      <a:pt x="233" y="334"/>
                      <a:pt x="246" y="307"/>
                    </a:cubicBezTo>
                    <a:cubicBezTo>
                      <a:pt x="257" y="283"/>
                      <a:pt x="270" y="260"/>
                      <a:pt x="283" y="238"/>
                    </a:cubicBezTo>
                    <a:cubicBezTo>
                      <a:pt x="315" y="186"/>
                      <a:pt x="354" y="139"/>
                      <a:pt x="397" y="96"/>
                    </a:cubicBezTo>
                    <a:lnTo>
                      <a:pt x="390" y="89"/>
                    </a:lnTo>
                    <a:cubicBezTo>
                      <a:pt x="357" y="131"/>
                      <a:pt x="320" y="169"/>
                      <a:pt x="279" y="204"/>
                    </a:cubicBezTo>
                    <a:cubicBezTo>
                      <a:pt x="258" y="222"/>
                      <a:pt x="236" y="239"/>
                      <a:pt x="213" y="255"/>
                    </a:cubicBezTo>
                    <a:cubicBezTo>
                      <a:pt x="191" y="271"/>
                      <a:pt x="168" y="288"/>
                      <a:pt x="141" y="293"/>
                    </a:cubicBezTo>
                    <a:cubicBezTo>
                      <a:pt x="117" y="299"/>
                      <a:pt x="86" y="292"/>
                      <a:pt x="74" y="269"/>
                    </a:cubicBezTo>
                    <a:cubicBezTo>
                      <a:pt x="60" y="240"/>
                      <a:pt x="82" y="208"/>
                      <a:pt x="99" y="187"/>
                    </a:cubicBezTo>
                    <a:cubicBezTo>
                      <a:pt x="129" y="151"/>
                      <a:pt x="168" y="124"/>
                      <a:pt x="210" y="103"/>
                    </a:cubicBezTo>
                    <a:cubicBezTo>
                      <a:pt x="258" y="78"/>
                      <a:pt x="311" y="62"/>
                      <a:pt x="363" y="46"/>
                    </a:cubicBezTo>
                    <a:cubicBezTo>
                      <a:pt x="368" y="44"/>
                      <a:pt x="367" y="36"/>
                      <a:pt x="362" y="36"/>
                    </a:cubicBezTo>
                    <a:cubicBezTo>
                      <a:pt x="294" y="44"/>
                      <a:pt x="227" y="52"/>
                      <a:pt x="160" y="59"/>
                    </a:cubicBezTo>
                    <a:cubicBezTo>
                      <a:pt x="108" y="65"/>
                      <a:pt x="17" y="76"/>
                      <a:pt x="7" y="3"/>
                    </a:cubicBezTo>
                    <a:cubicBezTo>
                      <a:pt x="6" y="0"/>
                      <a:pt x="0" y="1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4" name="Google Shape;182;p2"/>
              <p:cNvSpPr/>
              <p:nvPr/>
            </p:nvSpPr>
            <p:spPr>
              <a:xfrm>
                <a:off x="783720" y="3131640"/>
                <a:ext cx="111600" cy="907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90720"/>
                  <a:gd name="textAreaBottom" fmla="*/ 91080 h 90720"/>
                </a:gdLst>
                <a:ahLst/>
                <a:cxnLst/>
                <a:rect l="textAreaLeft" t="textAreaTop" r="textAreaRight" b="textAreaBottom"/>
                <a:pathLst>
                  <a:path w="164" h="133">
                    <a:moveTo>
                      <a:pt x="0" y="2"/>
                    </a:moveTo>
                    <a:cubicBezTo>
                      <a:pt x="58" y="38"/>
                      <a:pt x="109" y="81"/>
                      <a:pt x="156" y="129"/>
                    </a:cubicBezTo>
                    <a:cubicBezTo>
                      <a:pt x="159" y="132"/>
                      <a:pt x="163" y="128"/>
                      <a:pt x="160" y="125"/>
                    </a:cubicBezTo>
                    <a:cubicBezTo>
                      <a:pt x="114" y="76"/>
                      <a:pt x="59" y="34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5360" bIns="45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5" name="Google Shape;183;p2"/>
              <p:cNvSpPr/>
              <p:nvPr/>
            </p:nvSpPr>
            <p:spPr>
              <a:xfrm>
                <a:off x="729360" y="3219480"/>
                <a:ext cx="157320" cy="2088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29" h="32">
                    <a:moveTo>
                      <a:pt x="2" y="17"/>
                    </a:moveTo>
                    <a:cubicBezTo>
                      <a:pt x="77" y="5"/>
                      <a:pt x="152" y="9"/>
                      <a:pt x="225" y="30"/>
                    </a:cubicBezTo>
                    <a:cubicBezTo>
                      <a:pt x="227" y="31"/>
                      <a:pt x="228" y="27"/>
                      <a:pt x="226" y="26"/>
                    </a:cubicBezTo>
                    <a:cubicBezTo>
                      <a:pt x="154" y="4"/>
                      <a:pt x="75" y="0"/>
                      <a:pt x="1" y="16"/>
                    </a:cubicBezTo>
                    <a:cubicBezTo>
                      <a:pt x="0" y="16"/>
                      <a:pt x="1" y="18"/>
                      <a:pt x="2" y="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6" name="Google Shape;184;p2"/>
              <p:cNvSpPr/>
              <p:nvPr/>
            </p:nvSpPr>
            <p:spPr>
              <a:xfrm>
                <a:off x="765720" y="3268080"/>
                <a:ext cx="127080" cy="9648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6" h="140">
                    <a:moveTo>
                      <a:pt x="2" y="138"/>
                    </a:moveTo>
                    <a:cubicBezTo>
                      <a:pt x="57" y="86"/>
                      <a:pt x="116" y="41"/>
                      <a:pt x="183" y="5"/>
                    </a:cubicBezTo>
                    <a:cubicBezTo>
                      <a:pt x="185" y="4"/>
                      <a:pt x="183" y="0"/>
                      <a:pt x="180" y="1"/>
                    </a:cubicBezTo>
                    <a:cubicBezTo>
                      <a:pt x="114" y="36"/>
                      <a:pt x="52" y="82"/>
                      <a:pt x="1" y="137"/>
                    </a:cubicBezTo>
                    <a:cubicBezTo>
                      <a:pt x="0" y="138"/>
                      <a:pt x="1" y="139"/>
                      <a:pt x="2" y="13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7" name="Google Shape;185;p2"/>
              <p:cNvSpPr/>
              <p:nvPr/>
            </p:nvSpPr>
            <p:spPr>
              <a:xfrm>
                <a:off x="862560" y="3295440"/>
                <a:ext cx="69480" cy="1450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45080"/>
                  <a:gd name="textAreaBottom" fmla="*/ 145440 h 145080"/>
                </a:gdLst>
                <a:ahLst/>
                <a:cxnLst/>
                <a:rect l="textAreaLeft" t="textAreaTop" r="textAreaRight" b="textAreaBottom"/>
                <a:pathLst>
                  <a:path w="102" h="213">
                    <a:moveTo>
                      <a:pt x="3" y="211"/>
                    </a:moveTo>
                    <a:cubicBezTo>
                      <a:pt x="41" y="145"/>
                      <a:pt x="73" y="76"/>
                      <a:pt x="99" y="4"/>
                    </a:cubicBezTo>
                    <a:cubicBezTo>
                      <a:pt x="101" y="1"/>
                      <a:pt x="96" y="0"/>
                      <a:pt x="95" y="3"/>
                    </a:cubicBezTo>
                    <a:cubicBezTo>
                      <a:pt x="69" y="74"/>
                      <a:pt x="37" y="143"/>
                      <a:pt x="1" y="209"/>
                    </a:cubicBezTo>
                    <a:cubicBezTo>
                      <a:pt x="0" y="211"/>
                      <a:pt x="2" y="212"/>
                      <a:pt x="3" y="2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8" name="Google Shape;186;p2"/>
              <p:cNvSpPr/>
              <p:nvPr/>
            </p:nvSpPr>
            <p:spPr>
              <a:xfrm>
                <a:off x="962640" y="3310560"/>
                <a:ext cx="60120" cy="15732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88" h="229">
                    <a:moveTo>
                      <a:pt x="86" y="225"/>
                    </a:moveTo>
                    <a:cubicBezTo>
                      <a:pt x="71" y="148"/>
                      <a:pt x="43" y="74"/>
                      <a:pt x="7" y="4"/>
                    </a:cubicBezTo>
                    <a:cubicBezTo>
                      <a:pt x="5" y="0"/>
                      <a:pt x="0" y="4"/>
                      <a:pt x="2" y="8"/>
                    </a:cubicBezTo>
                    <a:cubicBezTo>
                      <a:pt x="38" y="77"/>
                      <a:pt x="64" y="150"/>
                      <a:pt x="84" y="226"/>
                    </a:cubicBezTo>
                    <a:cubicBezTo>
                      <a:pt x="84" y="228"/>
                      <a:pt x="87" y="227"/>
                      <a:pt x="86" y="2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9" name="Google Shape;187;p2"/>
              <p:cNvSpPr/>
              <p:nvPr/>
            </p:nvSpPr>
            <p:spPr>
              <a:xfrm>
                <a:off x="526320" y="3395160"/>
                <a:ext cx="284400" cy="463320"/>
              </a:xfrm>
              <a:custGeom>
                <a:avLst/>
                <a:gdLst>
                  <a:gd name="textAreaLeft" fmla="*/ 0 w 284400"/>
                  <a:gd name="textAreaRight" fmla="*/ 284760 w 284400"/>
                  <a:gd name="textAreaTop" fmla="*/ 0 h 463320"/>
                  <a:gd name="textAreaBottom" fmla="*/ 463680 h 463320"/>
                </a:gdLst>
                <a:ahLst/>
                <a:cxnLst/>
                <a:rect l="textAreaLeft" t="textAreaTop" r="textAreaRight" b="textAreaBottom"/>
                <a:pathLst>
                  <a:path w="416" h="674">
                    <a:moveTo>
                      <a:pt x="412" y="1"/>
                    </a:moveTo>
                    <a:cubicBezTo>
                      <a:pt x="338" y="72"/>
                      <a:pt x="274" y="154"/>
                      <a:pt x="217" y="238"/>
                    </a:cubicBezTo>
                    <a:cubicBezTo>
                      <a:pt x="158" y="323"/>
                      <a:pt x="107" y="414"/>
                      <a:pt x="64" y="509"/>
                    </a:cubicBezTo>
                    <a:cubicBezTo>
                      <a:pt x="40" y="561"/>
                      <a:pt x="19" y="614"/>
                      <a:pt x="1" y="668"/>
                    </a:cubicBezTo>
                    <a:cubicBezTo>
                      <a:pt x="0" y="672"/>
                      <a:pt x="5" y="673"/>
                      <a:pt x="6" y="670"/>
                    </a:cubicBezTo>
                    <a:cubicBezTo>
                      <a:pt x="75" y="476"/>
                      <a:pt x="174" y="294"/>
                      <a:pt x="302" y="133"/>
                    </a:cubicBezTo>
                    <a:cubicBezTo>
                      <a:pt x="338" y="88"/>
                      <a:pt x="376" y="46"/>
                      <a:pt x="414" y="3"/>
                    </a:cubicBezTo>
                    <a:cubicBezTo>
                      <a:pt x="415" y="2"/>
                      <a:pt x="413" y="0"/>
                      <a:pt x="41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0" name="Google Shape;188;p2"/>
              <p:cNvSpPr/>
              <p:nvPr/>
            </p:nvSpPr>
            <p:spPr>
              <a:xfrm>
                <a:off x="520200" y="3373920"/>
                <a:ext cx="326880" cy="533160"/>
              </a:xfrm>
              <a:custGeom>
                <a:avLst/>
                <a:gdLst>
                  <a:gd name="textAreaLeft" fmla="*/ 0 w 326880"/>
                  <a:gd name="textAreaRight" fmla="*/ 327240 w 326880"/>
                  <a:gd name="textAreaTop" fmla="*/ 0 h 533160"/>
                  <a:gd name="textAreaBottom" fmla="*/ 533520 h 533160"/>
                </a:gdLst>
                <a:ahLst/>
                <a:cxnLst/>
                <a:rect l="textAreaLeft" t="textAreaTop" r="textAreaRight" b="textAreaBottom"/>
                <a:pathLst>
                  <a:path w="477" h="778">
                    <a:moveTo>
                      <a:pt x="5" y="775"/>
                    </a:moveTo>
                    <a:cubicBezTo>
                      <a:pt x="31" y="723"/>
                      <a:pt x="53" y="668"/>
                      <a:pt x="77" y="615"/>
                    </a:cubicBezTo>
                    <a:cubicBezTo>
                      <a:pt x="102" y="561"/>
                      <a:pt x="128" y="507"/>
                      <a:pt x="155" y="454"/>
                    </a:cubicBezTo>
                    <a:cubicBezTo>
                      <a:pt x="208" y="350"/>
                      <a:pt x="267" y="250"/>
                      <a:pt x="338" y="157"/>
                    </a:cubicBezTo>
                    <a:cubicBezTo>
                      <a:pt x="379" y="104"/>
                      <a:pt x="424" y="53"/>
                      <a:pt x="473" y="6"/>
                    </a:cubicBezTo>
                    <a:cubicBezTo>
                      <a:pt x="476" y="4"/>
                      <a:pt x="472" y="0"/>
                      <a:pt x="470" y="2"/>
                    </a:cubicBezTo>
                    <a:cubicBezTo>
                      <a:pt x="296" y="166"/>
                      <a:pt x="180" y="378"/>
                      <a:pt x="81" y="592"/>
                    </a:cubicBezTo>
                    <a:cubicBezTo>
                      <a:pt x="54" y="652"/>
                      <a:pt x="25" y="712"/>
                      <a:pt x="1" y="773"/>
                    </a:cubicBezTo>
                    <a:cubicBezTo>
                      <a:pt x="0" y="775"/>
                      <a:pt x="4" y="777"/>
                      <a:pt x="5" y="77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1" name="Google Shape;189;p2"/>
              <p:cNvSpPr/>
              <p:nvPr/>
            </p:nvSpPr>
            <p:spPr>
              <a:xfrm>
                <a:off x="293040" y="3576960"/>
                <a:ext cx="230040" cy="33300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333000"/>
                  <a:gd name="textAreaBottom" fmla="*/ 333360 h 333000"/>
                </a:gdLst>
                <a:ahLst/>
                <a:cxnLst/>
                <a:rect l="textAreaLeft" t="textAreaTop" r="textAreaRight" b="textAreaBottom"/>
                <a:pathLst>
                  <a:path w="335" h="487">
                    <a:moveTo>
                      <a:pt x="301" y="471"/>
                    </a:moveTo>
                    <a:cubicBezTo>
                      <a:pt x="212" y="445"/>
                      <a:pt x="136" y="383"/>
                      <a:pt x="87" y="305"/>
                    </a:cubicBezTo>
                    <a:cubicBezTo>
                      <a:pt x="30" y="216"/>
                      <a:pt x="9" y="110"/>
                      <a:pt x="10" y="5"/>
                    </a:cubicBezTo>
                    <a:cubicBezTo>
                      <a:pt x="7" y="6"/>
                      <a:pt x="5" y="7"/>
                      <a:pt x="2" y="8"/>
                    </a:cubicBezTo>
                    <a:cubicBezTo>
                      <a:pt x="32" y="45"/>
                      <a:pt x="74" y="67"/>
                      <a:pt x="113" y="93"/>
                    </a:cubicBezTo>
                    <a:cubicBezTo>
                      <a:pt x="155" y="120"/>
                      <a:pt x="194" y="153"/>
                      <a:pt x="226" y="191"/>
                    </a:cubicBezTo>
                    <a:cubicBezTo>
                      <a:pt x="293" y="270"/>
                      <a:pt x="328" y="380"/>
                      <a:pt x="292" y="481"/>
                    </a:cubicBezTo>
                    <a:cubicBezTo>
                      <a:pt x="295" y="480"/>
                      <a:pt x="297" y="480"/>
                      <a:pt x="299" y="480"/>
                    </a:cubicBezTo>
                    <a:cubicBezTo>
                      <a:pt x="197" y="326"/>
                      <a:pt x="102" y="168"/>
                      <a:pt x="12" y="7"/>
                    </a:cubicBezTo>
                    <a:cubicBezTo>
                      <a:pt x="10" y="3"/>
                      <a:pt x="5" y="6"/>
                      <a:pt x="7" y="10"/>
                    </a:cubicBezTo>
                    <a:cubicBezTo>
                      <a:pt x="96" y="171"/>
                      <a:pt x="192" y="329"/>
                      <a:pt x="293" y="483"/>
                    </a:cubicBezTo>
                    <a:cubicBezTo>
                      <a:pt x="295" y="486"/>
                      <a:pt x="299" y="486"/>
                      <a:pt x="300" y="483"/>
                    </a:cubicBezTo>
                    <a:cubicBezTo>
                      <a:pt x="334" y="386"/>
                      <a:pt x="305" y="280"/>
                      <a:pt x="244" y="200"/>
                    </a:cubicBezTo>
                    <a:cubicBezTo>
                      <a:pt x="214" y="161"/>
                      <a:pt x="177" y="128"/>
                      <a:pt x="137" y="99"/>
                    </a:cubicBezTo>
                    <a:cubicBezTo>
                      <a:pt x="93" y="68"/>
                      <a:pt x="43" y="45"/>
                      <a:pt x="8" y="3"/>
                    </a:cubicBezTo>
                    <a:cubicBezTo>
                      <a:pt x="6" y="0"/>
                      <a:pt x="1" y="2"/>
                      <a:pt x="1" y="5"/>
                    </a:cubicBezTo>
                    <a:cubicBezTo>
                      <a:pt x="0" y="113"/>
                      <a:pt x="23" y="222"/>
                      <a:pt x="82" y="313"/>
                    </a:cubicBezTo>
                    <a:cubicBezTo>
                      <a:pt x="133" y="391"/>
                      <a:pt x="209" y="452"/>
                      <a:pt x="299" y="477"/>
                    </a:cubicBezTo>
                    <a:cubicBezTo>
                      <a:pt x="303" y="478"/>
                      <a:pt x="305" y="472"/>
                      <a:pt x="301" y="4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2" name="Google Shape;190;p2"/>
              <p:cNvSpPr/>
              <p:nvPr/>
            </p:nvSpPr>
            <p:spPr>
              <a:xfrm>
                <a:off x="298800" y="3631680"/>
                <a:ext cx="75240" cy="601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09" h="86">
                    <a:moveTo>
                      <a:pt x="1" y="45"/>
                    </a:moveTo>
                    <a:cubicBezTo>
                      <a:pt x="35" y="49"/>
                      <a:pt x="65" y="60"/>
                      <a:pt x="90" y="84"/>
                    </a:cubicBezTo>
                    <a:cubicBezTo>
                      <a:pt x="91" y="85"/>
                      <a:pt x="94" y="84"/>
                      <a:pt x="93" y="82"/>
                    </a:cubicBezTo>
                    <a:cubicBezTo>
                      <a:pt x="91" y="68"/>
                      <a:pt x="91" y="54"/>
                      <a:pt x="93" y="40"/>
                    </a:cubicBezTo>
                    <a:cubicBezTo>
                      <a:pt x="95" y="34"/>
                      <a:pt x="97" y="27"/>
                      <a:pt x="99" y="21"/>
                    </a:cubicBezTo>
                    <a:cubicBezTo>
                      <a:pt x="101" y="15"/>
                      <a:pt x="105" y="9"/>
                      <a:pt x="107" y="3"/>
                    </a:cubicBezTo>
                    <a:cubicBezTo>
                      <a:pt x="108" y="1"/>
                      <a:pt x="106" y="0"/>
                      <a:pt x="105" y="1"/>
                    </a:cubicBezTo>
                    <a:cubicBezTo>
                      <a:pt x="96" y="11"/>
                      <a:pt x="91" y="28"/>
                      <a:pt x="89" y="40"/>
                    </a:cubicBezTo>
                    <a:cubicBezTo>
                      <a:pt x="86" y="55"/>
                      <a:pt x="87" y="69"/>
                      <a:pt x="89" y="83"/>
                    </a:cubicBezTo>
                    <a:cubicBezTo>
                      <a:pt x="91" y="82"/>
                      <a:pt x="92" y="82"/>
                      <a:pt x="93" y="81"/>
                    </a:cubicBezTo>
                    <a:cubicBezTo>
                      <a:pt x="69" y="58"/>
                      <a:pt x="35" y="42"/>
                      <a:pt x="1" y="44"/>
                    </a:cubicBezTo>
                    <a:cubicBezTo>
                      <a:pt x="0" y="44"/>
                      <a:pt x="0" y="45"/>
                      <a:pt x="1" y="4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3" name="Google Shape;191;p2"/>
              <p:cNvSpPr/>
              <p:nvPr/>
            </p:nvSpPr>
            <p:spPr>
              <a:xfrm>
                <a:off x="323280" y="3683160"/>
                <a:ext cx="111600" cy="72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65" h="106">
                    <a:moveTo>
                      <a:pt x="1" y="90"/>
                    </a:moveTo>
                    <a:cubicBezTo>
                      <a:pt x="42" y="80"/>
                      <a:pt x="85" y="83"/>
                      <a:pt x="122" y="104"/>
                    </a:cubicBezTo>
                    <a:cubicBezTo>
                      <a:pt x="124" y="105"/>
                      <a:pt x="126" y="104"/>
                      <a:pt x="126" y="102"/>
                    </a:cubicBezTo>
                    <a:cubicBezTo>
                      <a:pt x="123" y="66"/>
                      <a:pt x="136" y="31"/>
                      <a:pt x="162" y="5"/>
                    </a:cubicBezTo>
                    <a:cubicBezTo>
                      <a:pt x="164" y="3"/>
                      <a:pt x="161" y="0"/>
                      <a:pt x="159" y="2"/>
                    </a:cubicBezTo>
                    <a:cubicBezTo>
                      <a:pt x="132" y="28"/>
                      <a:pt x="118" y="65"/>
                      <a:pt x="121" y="102"/>
                    </a:cubicBezTo>
                    <a:cubicBezTo>
                      <a:pt x="122" y="101"/>
                      <a:pt x="124" y="101"/>
                      <a:pt x="125" y="100"/>
                    </a:cubicBezTo>
                    <a:cubicBezTo>
                      <a:pt x="88" y="79"/>
                      <a:pt x="41" y="73"/>
                      <a:pt x="1" y="89"/>
                    </a:cubicBezTo>
                    <a:cubicBezTo>
                      <a:pt x="0" y="89"/>
                      <a:pt x="0" y="90"/>
                      <a:pt x="1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4" name="Google Shape;192;p2"/>
              <p:cNvSpPr/>
              <p:nvPr/>
            </p:nvSpPr>
            <p:spPr>
              <a:xfrm>
                <a:off x="368640" y="3743640"/>
                <a:ext cx="114840" cy="78480"/>
              </a:xfrm>
              <a:custGeom>
                <a:avLst/>
                <a:gdLst>
                  <a:gd name="textAreaLeft" fmla="*/ 0 w 114840"/>
                  <a:gd name="textAreaRight" fmla="*/ 115200 w 114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66" h="114">
                    <a:moveTo>
                      <a:pt x="1" y="96"/>
                    </a:moveTo>
                    <a:cubicBezTo>
                      <a:pt x="36" y="95"/>
                      <a:pt x="69" y="99"/>
                      <a:pt x="102" y="112"/>
                    </a:cubicBezTo>
                    <a:cubicBezTo>
                      <a:pt x="103" y="113"/>
                      <a:pt x="104" y="112"/>
                      <a:pt x="105" y="111"/>
                    </a:cubicBezTo>
                    <a:cubicBezTo>
                      <a:pt x="114" y="71"/>
                      <a:pt x="134" y="34"/>
                      <a:pt x="163" y="6"/>
                    </a:cubicBezTo>
                    <a:cubicBezTo>
                      <a:pt x="165" y="3"/>
                      <a:pt x="162" y="0"/>
                      <a:pt x="160" y="2"/>
                    </a:cubicBezTo>
                    <a:cubicBezTo>
                      <a:pt x="130" y="32"/>
                      <a:pt x="110" y="69"/>
                      <a:pt x="101" y="110"/>
                    </a:cubicBezTo>
                    <a:cubicBezTo>
                      <a:pt x="101" y="109"/>
                      <a:pt x="102" y="109"/>
                      <a:pt x="103" y="108"/>
                    </a:cubicBezTo>
                    <a:cubicBezTo>
                      <a:pt x="71" y="95"/>
                      <a:pt x="35" y="88"/>
                      <a:pt x="1" y="94"/>
                    </a:cubicBezTo>
                    <a:cubicBezTo>
                      <a:pt x="0" y="94"/>
                      <a:pt x="0" y="96"/>
                      <a:pt x="1" y="9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5" name="Google Shape;193;p2"/>
              <p:cNvSpPr/>
              <p:nvPr/>
            </p:nvSpPr>
            <p:spPr>
              <a:xfrm>
                <a:off x="420120" y="3807360"/>
                <a:ext cx="84600" cy="7236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22" h="104">
                    <a:moveTo>
                      <a:pt x="2" y="87"/>
                    </a:moveTo>
                    <a:cubicBezTo>
                      <a:pt x="31" y="83"/>
                      <a:pt x="60" y="89"/>
                      <a:pt x="86" y="102"/>
                    </a:cubicBezTo>
                    <a:cubicBezTo>
                      <a:pt x="87" y="103"/>
                      <a:pt x="89" y="102"/>
                      <a:pt x="89" y="101"/>
                    </a:cubicBezTo>
                    <a:cubicBezTo>
                      <a:pt x="88" y="66"/>
                      <a:pt x="99" y="32"/>
                      <a:pt x="119" y="4"/>
                    </a:cubicBezTo>
                    <a:cubicBezTo>
                      <a:pt x="121" y="2"/>
                      <a:pt x="117" y="0"/>
                      <a:pt x="115" y="2"/>
                    </a:cubicBezTo>
                    <a:cubicBezTo>
                      <a:pt x="94" y="30"/>
                      <a:pt x="83" y="65"/>
                      <a:pt x="84" y="101"/>
                    </a:cubicBezTo>
                    <a:cubicBezTo>
                      <a:pt x="86" y="100"/>
                      <a:pt x="87" y="99"/>
                      <a:pt x="88" y="99"/>
                    </a:cubicBezTo>
                    <a:cubicBezTo>
                      <a:pt x="62" y="84"/>
                      <a:pt x="31" y="79"/>
                      <a:pt x="2" y="84"/>
                    </a:cubicBezTo>
                    <a:cubicBezTo>
                      <a:pt x="0" y="84"/>
                      <a:pt x="1" y="87"/>
                      <a:pt x="2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6" name="Google Shape;194;p2"/>
              <p:cNvSpPr/>
              <p:nvPr/>
            </p:nvSpPr>
            <p:spPr>
              <a:xfrm>
                <a:off x="590040" y="3604320"/>
                <a:ext cx="375480" cy="184320"/>
              </a:xfrm>
              <a:custGeom>
                <a:avLst/>
                <a:gdLst>
                  <a:gd name="textAreaLeft" fmla="*/ 0 w 375480"/>
                  <a:gd name="textAreaRight" fmla="*/ 375840 w 375480"/>
                  <a:gd name="textAreaTop" fmla="*/ 0 h 184320"/>
                  <a:gd name="textAreaBottom" fmla="*/ 184680 h 184320"/>
                </a:gdLst>
                <a:ahLst/>
                <a:cxnLst/>
                <a:rect l="textAreaLeft" t="textAreaTop" r="textAreaRight" b="textAreaBottom"/>
                <a:pathLst>
                  <a:path w="546" h="269">
                    <a:moveTo>
                      <a:pt x="5" y="214"/>
                    </a:moveTo>
                    <a:cubicBezTo>
                      <a:pt x="71" y="139"/>
                      <a:pt x="152" y="83"/>
                      <a:pt x="248" y="55"/>
                    </a:cubicBezTo>
                    <a:cubicBezTo>
                      <a:pt x="341" y="26"/>
                      <a:pt x="444" y="25"/>
                      <a:pt x="537" y="57"/>
                    </a:cubicBezTo>
                    <a:cubicBezTo>
                      <a:pt x="536" y="54"/>
                      <a:pt x="536" y="51"/>
                      <a:pt x="535" y="48"/>
                    </a:cubicBezTo>
                    <a:cubicBezTo>
                      <a:pt x="465" y="115"/>
                      <a:pt x="393" y="184"/>
                      <a:pt x="302" y="220"/>
                    </a:cubicBezTo>
                    <a:cubicBezTo>
                      <a:pt x="208" y="257"/>
                      <a:pt x="100" y="253"/>
                      <a:pt x="9" y="211"/>
                    </a:cubicBezTo>
                    <a:lnTo>
                      <a:pt x="9" y="220"/>
                    </a:lnTo>
                    <a:cubicBezTo>
                      <a:pt x="176" y="147"/>
                      <a:pt x="351" y="93"/>
                      <a:pt x="529" y="55"/>
                    </a:cubicBezTo>
                    <a:cubicBezTo>
                      <a:pt x="533" y="54"/>
                      <a:pt x="532" y="48"/>
                      <a:pt x="528" y="49"/>
                    </a:cubicBezTo>
                    <a:cubicBezTo>
                      <a:pt x="348" y="85"/>
                      <a:pt x="174" y="140"/>
                      <a:pt x="5" y="211"/>
                    </a:cubicBezTo>
                    <a:cubicBezTo>
                      <a:pt x="2" y="212"/>
                      <a:pt x="0" y="218"/>
                      <a:pt x="4" y="220"/>
                    </a:cubicBezTo>
                    <a:cubicBezTo>
                      <a:pt x="96" y="263"/>
                      <a:pt x="204" y="268"/>
                      <a:pt x="299" y="232"/>
                    </a:cubicBezTo>
                    <a:cubicBezTo>
                      <a:pt x="395" y="197"/>
                      <a:pt x="470" y="125"/>
                      <a:pt x="542" y="55"/>
                    </a:cubicBezTo>
                    <a:cubicBezTo>
                      <a:pt x="545" y="53"/>
                      <a:pt x="543" y="48"/>
                      <a:pt x="540" y="47"/>
                    </a:cubicBezTo>
                    <a:cubicBezTo>
                      <a:pt x="389" y="0"/>
                      <a:pt x="221" y="29"/>
                      <a:pt x="94" y="122"/>
                    </a:cubicBezTo>
                    <a:cubicBezTo>
                      <a:pt x="59" y="148"/>
                      <a:pt x="28" y="178"/>
                      <a:pt x="3" y="212"/>
                    </a:cubicBezTo>
                    <a:cubicBezTo>
                      <a:pt x="2" y="214"/>
                      <a:pt x="4" y="216"/>
                      <a:pt x="5" y="21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7" name="Google Shape;195;p2"/>
              <p:cNvSpPr/>
              <p:nvPr/>
            </p:nvSpPr>
            <p:spPr>
              <a:xfrm>
                <a:off x="862560" y="3625560"/>
                <a:ext cx="51120" cy="5724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73" h="82">
                    <a:moveTo>
                      <a:pt x="36" y="3"/>
                    </a:moveTo>
                    <a:cubicBezTo>
                      <a:pt x="37" y="1"/>
                      <a:pt x="38" y="3"/>
                      <a:pt x="38" y="3"/>
                    </a:cubicBezTo>
                    <a:cubicBezTo>
                      <a:pt x="39" y="4"/>
                      <a:pt x="39" y="4"/>
                      <a:pt x="38" y="6"/>
                    </a:cubicBezTo>
                    <a:cubicBezTo>
                      <a:pt x="37" y="8"/>
                      <a:pt x="35" y="10"/>
                      <a:pt x="34" y="12"/>
                    </a:cubicBezTo>
                    <a:cubicBezTo>
                      <a:pt x="31" y="17"/>
                      <a:pt x="28" y="22"/>
                      <a:pt x="25" y="26"/>
                    </a:cubicBezTo>
                    <a:cubicBezTo>
                      <a:pt x="18" y="34"/>
                      <a:pt x="10" y="42"/>
                      <a:pt x="2" y="48"/>
                    </a:cubicBezTo>
                    <a:cubicBezTo>
                      <a:pt x="0" y="50"/>
                      <a:pt x="2" y="52"/>
                      <a:pt x="3" y="53"/>
                    </a:cubicBezTo>
                    <a:cubicBezTo>
                      <a:pt x="15" y="57"/>
                      <a:pt x="27" y="61"/>
                      <a:pt x="38" y="66"/>
                    </a:cubicBezTo>
                    <a:cubicBezTo>
                      <a:pt x="44" y="69"/>
                      <a:pt x="49" y="71"/>
                      <a:pt x="55" y="74"/>
                    </a:cubicBezTo>
                    <a:cubicBezTo>
                      <a:pt x="59" y="76"/>
                      <a:pt x="64" y="81"/>
                      <a:pt x="70" y="81"/>
                    </a:cubicBezTo>
                    <a:cubicBezTo>
                      <a:pt x="71" y="81"/>
                      <a:pt x="72" y="79"/>
                      <a:pt x="72" y="78"/>
                    </a:cubicBezTo>
                    <a:cubicBezTo>
                      <a:pt x="68" y="73"/>
                      <a:pt x="61" y="71"/>
                      <a:pt x="56" y="69"/>
                    </a:cubicBezTo>
                    <a:cubicBezTo>
                      <a:pt x="51" y="66"/>
                      <a:pt x="45" y="63"/>
                      <a:pt x="40" y="61"/>
                    </a:cubicBezTo>
                    <a:cubicBezTo>
                      <a:pt x="28" y="56"/>
                      <a:pt x="17" y="51"/>
                      <a:pt x="5" y="48"/>
                    </a:cubicBezTo>
                    <a:cubicBezTo>
                      <a:pt x="5" y="49"/>
                      <a:pt x="5" y="50"/>
                      <a:pt x="6" y="52"/>
                    </a:cubicBezTo>
                    <a:cubicBezTo>
                      <a:pt x="18" y="42"/>
                      <a:pt x="28" y="31"/>
                      <a:pt x="36" y="19"/>
                    </a:cubicBezTo>
                    <a:cubicBezTo>
                      <a:pt x="38" y="16"/>
                      <a:pt x="40" y="13"/>
                      <a:pt x="41" y="9"/>
                    </a:cubicBezTo>
                    <a:cubicBezTo>
                      <a:pt x="42" y="7"/>
                      <a:pt x="44" y="5"/>
                      <a:pt x="43" y="3"/>
                    </a:cubicBezTo>
                    <a:cubicBezTo>
                      <a:pt x="41" y="0"/>
                      <a:pt x="37" y="0"/>
                      <a:pt x="35" y="3"/>
                    </a:cubicBezTo>
                    <a:lnTo>
                      <a:pt x="36" y="3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8" name="Google Shape;196;p2"/>
              <p:cNvSpPr/>
              <p:nvPr/>
            </p:nvSpPr>
            <p:spPr>
              <a:xfrm>
                <a:off x="798840" y="362268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4" h="138">
                    <a:moveTo>
                      <a:pt x="36" y="2"/>
                    </a:moveTo>
                    <a:cubicBezTo>
                      <a:pt x="26" y="17"/>
                      <a:pt x="20" y="34"/>
                      <a:pt x="12" y="50"/>
                    </a:cubicBezTo>
                    <a:cubicBezTo>
                      <a:pt x="9" y="57"/>
                      <a:pt x="4" y="64"/>
                      <a:pt x="2" y="72"/>
                    </a:cubicBezTo>
                    <a:cubicBezTo>
                      <a:pt x="0" y="77"/>
                      <a:pt x="1" y="82"/>
                      <a:pt x="5" y="85"/>
                    </a:cubicBezTo>
                    <a:cubicBezTo>
                      <a:pt x="11" y="90"/>
                      <a:pt x="18" y="93"/>
                      <a:pt x="25" y="96"/>
                    </a:cubicBezTo>
                    <a:cubicBezTo>
                      <a:pt x="32" y="100"/>
                      <a:pt x="40" y="105"/>
                      <a:pt x="48" y="109"/>
                    </a:cubicBezTo>
                    <a:cubicBezTo>
                      <a:pt x="64" y="118"/>
                      <a:pt x="80" y="127"/>
                      <a:pt x="97" y="135"/>
                    </a:cubicBezTo>
                    <a:cubicBezTo>
                      <a:pt x="100" y="137"/>
                      <a:pt x="103" y="132"/>
                      <a:pt x="100" y="130"/>
                    </a:cubicBezTo>
                    <a:cubicBezTo>
                      <a:pt x="72" y="115"/>
                      <a:pt x="45" y="100"/>
                      <a:pt x="17" y="85"/>
                    </a:cubicBezTo>
                    <a:cubicBezTo>
                      <a:pt x="15" y="84"/>
                      <a:pt x="10" y="82"/>
                      <a:pt x="8" y="80"/>
                    </a:cubicBezTo>
                    <a:cubicBezTo>
                      <a:pt x="5" y="75"/>
                      <a:pt x="9" y="69"/>
                      <a:pt x="11" y="65"/>
                    </a:cubicBezTo>
                    <a:cubicBezTo>
                      <a:pt x="14" y="59"/>
                      <a:pt x="18" y="52"/>
                      <a:pt x="21" y="45"/>
                    </a:cubicBezTo>
                    <a:cubicBezTo>
                      <a:pt x="28" y="31"/>
                      <a:pt x="35" y="18"/>
                      <a:pt x="40" y="4"/>
                    </a:cubicBezTo>
                    <a:cubicBezTo>
                      <a:pt x="41" y="1"/>
                      <a:pt x="37" y="0"/>
                      <a:pt x="36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9" name="Google Shape;197;p2"/>
              <p:cNvSpPr/>
              <p:nvPr/>
            </p:nvSpPr>
            <p:spPr>
              <a:xfrm>
                <a:off x="717120" y="3634560"/>
                <a:ext cx="87480" cy="12384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27" h="179">
                    <a:moveTo>
                      <a:pt x="71" y="1"/>
                    </a:moveTo>
                    <a:cubicBezTo>
                      <a:pt x="46" y="32"/>
                      <a:pt x="24" y="66"/>
                      <a:pt x="1" y="99"/>
                    </a:cubicBezTo>
                    <a:cubicBezTo>
                      <a:pt x="0" y="101"/>
                      <a:pt x="1" y="103"/>
                      <a:pt x="3" y="104"/>
                    </a:cubicBezTo>
                    <a:cubicBezTo>
                      <a:pt x="48" y="115"/>
                      <a:pt x="88" y="140"/>
                      <a:pt x="119" y="175"/>
                    </a:cubicBezTo>
                    <a:cubicBezTo>
                      <a:pt x="121" y="178"/>
                      <a:pt x="126" y="173"/>
                      <a:pt x="123" y="170"/>
                    </a:cubicBezTo>
                    <a:cubicBezTo>
                      <a:pt x="93" y="134"/>
                      <a:pt x="50" y="109"/>
                      <a:pt x="4" y="98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29" y="70"/>
                      <a:pt x="53" y="37"/>
                      <a:pt x="74" y="3"/>
                    </a:cubicBezTo>
                    <a:cubicBezTo>
                      <a:pt x="75" y="2"/>
                      <a:pt x="72" y="0"/>
                      <a:pt x="7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0" name="Google Shape;198;p2"/>
              <p:cNvSpPr/>
              <p:nvPr/>
            </p:nvSpPr>
            <p:spPr>
              <a:xfrm>
                <a:off x="635400" y="3665160"/>
                <a:ext cx="72360" cy="111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07" h="164">
                    <a:moveTo>
                      <a:pt x="79" y="2"/>
                    </a:moveTo>
                    <a:cubicBezTo>
                      <a:pt x="59" y="38"/>
                      <a:pt x="34" y="71"/>
                      <a:pt x="2" y="98"/>
                    </a:cubicBezTo>
                    <a:cubicBezTo>
                      <a:pt x="0" y="100"/>
                      <a:pt x="2" y="103"/>
                      <a:pt x="4" y="103"/>
                    </a:cubicBezTo>
                    <a:cubicBezTo>
                      <a:pt x="42" y="107"/>
                      <a:pt x="77" y="128"/>
                      <a:pt x="98" y="159"/>
                    </a:cubicBezTo>
                    <a:cubicBezTo>
                      <a:pt x="100" y="163"/>
                      <a:pt x="106" y="160"/>
                      <a:pt x="104" y="156"/>
                    </a:cubicBezTo>
                    <a:cubicBezTo>
                      <a:pt x="81" y="123"/>
                      <a:pt x="44" y="101"/>
                      <a:pt x="4" y="97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38" y="76"/>
                      <a:pt x="66" y="42"/>
                      <a:pt x="82" y="3"/>
                    </a:cubicBezTo>
                    <a:cubicBezTo>
                      <a:pt x="83" y="1"/>
                      <a:pt x="80" y="0"/>
                      <a:pt x="79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91" name="Google Shape;199;p2"/>
            <p:cNvGrpSpPr/>
            <p:nvPr/>
          </p:nvGrpSpPr>
          <p:grpSpPr>
            <a:xfrm>
              <a:off x="204840" y="4286880"/>
              <a:ext cx="799920" cy="921240"/>
              <a:chOff x="204840" y="4286880"/>
              <a:chExt cx="799920" cy="921240"/>
            </a:xfrm>
          </p:grpSpPr>
          <p:sp>
            <p:nvSpPr>
              <p:cNvPr id="192" name="Google Shape;200;p2"/>
              <p:cNvSpPr/>
              <p:nvPr/>
            </p:nvSpPr>
            <p:spPr>
              <a:xfrm rot="1239600">
                <a:off x="657000" y="4632120"/>
                <a:ext cx="275400" cy="208800"/>
              </a:xfrm>
              <a:custGeom>
                <a:avLst/>
                <a:gdLst>
                  <a:gd name="textAreaLeft" fmla="*/ 0 w 275400"/>
                  <a:gd name="textAreaRight" fmla="*/ 275760 w 27540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401" h="305">
                    <a:moveTo>
                      <a:pt x="395" y="60"/>
                    </a:moveTo>
                    <a:cubicBezTo>
                      <a:pt x="400" y="101"/>
                      <a:pt x="355" y="134"/>
                      <a:pt x="358" y="174"/>
                    </a:cubicBezTo>
                    <a:cubicBezTo>
                      <a:pt x="359" y="196"/>
                      <a:pt x="374" y="215"/>
                      <a:pt x="376" y="237"/>
                    </a:cubicBezTo>
                    <a:cubicBezTo>
                      <a:pt x="379" y="256"/>
                      <a:pt x="370" y="276"/>
                      <a:pt x="355" y="289"/>
                    </a:cubicBezTo>
                    <a:cubicBezTo>
                      <a:pt x="341" y="300"/>
                      <a:pt x="320" y="304"/>
                      <a:pt x="302" y="299"/>
                    </a:cubicBezTo>
                    <a:cubicBezTo>
                      <a:pt x="302" y="291"/>
                      <a:pt x="299" y="283"/>
                      <a:pt x="292" y="277"/>
                    </a:cubicBezTo>
                    <a:cubicBezTo>
                      <a:pt x="281" y="268"/>
                      <a:pt x="262" y="266"/>
                      <a:pt x="258" y="252"/>
                    </a:cubicBezTo>
                    <a:cubicBezTo>
                      <a:pt x="253" y="238"/>
                      <a:pt x="267" y="226"/>
                      <a:pt x="272" y="212"/>
                    </a:cubicBezTo>
                    <a:cubicBezTo>
                      <a:pt x="278" y="193"/>
                      <a:pt x="266" y="171"/>
                      <a:pt x="248" y="161"/>
                    </a:cubicBezTo>
                    <a:cubicBezTo>
                      <a:pt x="231" y="151"/>
                      <a:pt x="209" y="149"/>
                      <a:pt x="189" y="149"/>
                    </a:cubicBezTo>
                    <a:cubicBezTo>
                      <a:pt x="125" y="149"/>
                      <a:pt x="61" y="159"/>
                      <a:pt x="0" y="178"/>
                    </a:cubicBezTo>
                    <a:cubicBezTo>
                      <a:pt x="57" y="159"/>
                      <a:pt x="112" y="133"/>
                      <a:pt x="164" y="103"/>
                    </a:cubicBezTo>
                    <a:cubicBezTo>
                      <a:pt x="190" y="88"/>
                      <a:pt x="217" y="70"/>
                      <a:pt x="230" y="43"/>
                    </a:cubicBezTo>
                    <a:cubicBezTo>
                      <a:pt x="235" y="33"/>
                      <a:pt x="237" y="23"/>
                      <a:pt x="237" y="12"/>
                    </a:cubicBezTo>
                    <a:lnTo>
                      <a:pt x="238" y="12"/>
                    </a:lnTo>
                    <a:cubicBezTo>
                      <a:pt x="269" y="8"/>
                      <a:pt x="299" y="0"/>
                      <a:pt x="330" y="4"/>
                    </a:cubicBezTo>
                    <a:cubicBezTo>
                      <a:pt x="331" y="4"/>
                      <a:pt x="333" y="5"/>
                      <a:pt x="334" y="5"/>
                    </a:cubicBezTo>
                    <a:cubicBezTo>
                      <a:pt x="363" y="10"/>
                      <a:pt x="392" y="31"/>
                      <a:pt x="395" y="6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3" name="Google Shape;201;p2"/>
              <p:cNvSpPr/>
              <p:nvPr/>
            </p:nvSpPr>
            <p:spPr>
              <a:xfrm rot="1239600">
                <a:off x="763920" y="4445640"/>
                <a:ext cx="205560" cy="208800"/>
              </a:xfrm>
              <a:custGeom>
                <a:avLst/>
                <a:gdLst>
                  <a:gd name="textAreaLeft" fmla="*/ 0 w 205560"/>
                  <a:gd name="textAreaRight" fmla="*/ 205920 w 20556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9" h="304">
                    <a:moveTo>
                      <a:pt x="279" y="193"/>
                    </a:moveTo>
                    <a:cubicBezTo>
                      <a:pt x="295" y="223"/>
                      <a:pt x="298" y="261"/>
                      <a:pt x="281" y="291"/>
                    </a:cubicBezTo>
                    <a:lnTo>
                      <a:pt x="280" y="296"/>
                    </a:lnTo>
                    <a:cubicBezTo>
                      <a:pt x="279" y="296"/>
                      <a:pt x="277" y="295"/>
                      <a:pt x="276" y="295"/>
                    </a:cubicBezTo>
                    <a:cubicBezTo>
                      <a:pt x="245" y="291"/>
                      <a:pt x="215" y="299"/>
                      <a:pt x="184" y="303"/>
                    </a:cubicBezTo>
                    <a:lnTo>
                      <a:pt x="183" y="303"/>
                    </a:lnTo>
                    <a:cubicBezTo>
                      <a:pt x="184" y="283"/>
                      <a:pt x="176" y="263"/>
                      <a:pt x="158" y="254"/>
                    </a:cubicBezTo>
                    <a:cubicBezTo>
                      <a:pt x="143" y="245"/>
                      <a:pt x="124" y="247"/>
                      <a:pt x="106" y="245"/>
                    </a:cubicBezTo>
                    <a:cubicBezTo>
                      <a:pt x="88" y="244"/>
                      <a:pt x="69" y="237"/>
                      <a:pt x="62" y="220"/>
                    </a:cubicBezTo>
                    <a:cubicBezTo>
                      <a:pt x="58" y="208"/>
                      <a:pt x="62" y="195"/>
                      <a:pt x="60" y="183"/>
                    </a:cubicBezTo>
                    <a:cubicBezTo>
                      <a:pt x="55" y="158"/>
                      <a:pt x="26" y="144"/>
                      <a:pt x="0" y="148"/>
                    </a:cubicBezTo>
                    <a:cubicBezTo>
                      <a:pt x="7" y="119"/>
                      <a:pt x="10" y="88"/>
                      <a:pt x="8" y="58"/>
                    </a:cubicBezTo>
                    <a:lnTo>
                      <a:pt x="10" y="58"/>
                    </a:lnTo>
                    <a:cubicBezTo>
                      <a:pt x="21" y="34"/>
                      <a:pt x="41" y="14"/>
                      <a:pt x="65" y="7"/>
                    </a:cubicBezTo>
                    <a:cubicBezTo>
                      <a:pt x="90" y="0"/>
                      <a:pt x="120" y="8"/>
                      <a:pt x="134" y="29"/>
                    </a:cubicBezTo>
                    <a:cubicBezTo>
                      <a:pt x="149" y="51"/>
                      <a:pt x="146" y="82"/>
                      <a:pt x="163" y="102"/>
                    </a:cubicBezTo>
                    <a:cubicBezTo>
                      <a:pt x="173" y="114"/>
                      <a:pt x="189" y="120"/>
                      <a:pt x="204" y="127"/>
                    </a:cubicBezTo>
                    <a:cubicBezTo>
                      <a:pt x="235" y="141"/>
                      <a:pt x="263" y="163"/>
                      <a:pt x="279" y="19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4" name="Google Shape;202;p2"/>
              <p:cNvSpPr/>
              <p:nvPr/>
            </p:nvSpPr>
            <p:spPr>
              <a:xfrm rot="1239600">
                <a:off x="573120" y="4707360"/>
                <a:ext cx="269280" cy="142200"/>
              </a:xfrm>
              <a:custGeom>
                <a:avLst/>
                <a:gdLst>
                  <a:gd name="textAreaLeft" fmla="*/ 0 w 269280"/>
                  <a:gd name="textAreaRight" fmla="*/ 269640 w 2692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394" h="206">
                    <a:moveTo>
                      <a:pt x="392" y="150"/>
                    </a:moveTo>
                    <a:cubicBezTo>
                      <a:pt x="393" y="166"/>
                      <a:pt x="383" y="185"/>
                      <a:pt x="368" y="193"/>
                    </a:cubicBezTo>
                    <a:cubicBezTo>
                      <a:pt x="345" y="205"/>
                      <a:pt x="317" y="201"/>
                      <a:pt x="292" y="196"/>
                    </a:cubicBezTo>
                    <a:cubicBezTo>
                      <a:pt x="211" y="179"/>
                      <a:pt x="131" y="152"/>
                      <a:pt x="64" y="104"/>
                    </a:cubicBezTo>
                    <a:lnTo>
                      <a:pt x="56" y="99"/>
                    </a:lnTo>
                    <a:cubicBezTo>
                      <a:pt x="58" y="99"/>
                      <a:pt x="59" y="99"/>
                      <a:pt x="60" y="99"/>
                    </a:cubicBezTo>
                    <a:cubicBezTo>
                      <a:pt x="63" y="99"/>
                      <a:pt x="65" y="99"/>
                      <a:pt x="67" y="97"/>
                    </a:cubicBezTo>
                    <a:cubicBezTo>
                      <a:pt x="73" y="93"/>
                      <a:pt x="67" y="84"/>
                      <a:pt x="61" y="80"/>
                    </a:cubicBezTo>
                    <a:cubicBezTo>
                      <a:pt x="43" y="67"/>
                      <a:pt x="22" y="58"/>
                      <a:pt x="0" y="54"/>
                    </a:cubicBezTo>
                    <a:cubicBezTo>
                      <a:pt x="20" y="57"/>
                      <a:pt x="40" y="55"/>
                      <a:pt x="59" y="49"/>
                    </a:cubicBezTo>
                    <a:cubicBezTo>
                      <a:pt x="66" y="47"/>
                      <a:pt x="75" y="42"/>
                      <a:pt x="74" y="34"/>
                    </a:cubicBezTo>
                    <a:lnTo>
                      <a:pt x="77" y="34"/>
                    </a:lnTo>
                    <a:cubicBezTo>
                      <a:pt x="81" y="32"/>
                      <a:pt x="85" y="31"/>
                      <a:pt x="90" y="29"/>
                    </a:cubicBezTo>
                    <a:cubicBezTo>
                      <a:pt x="151" y="10"/>
                      <a:pt x="215" y="0"/>
                      <a:pt x="279" y="0"/>
                    </a:cubicBezTo>
                    <a:cubicBezTo>
                      <a:pt x="299" y="0"/>
                      <a:pt x="321" y="2"/>
                      <a:pt x="338" y="12"/>
                    </a:cubicBezTo>
                    <a:cubicBezTo>
                      <a:pt x="356" y="22"/>
                      <a:pt x="368" y="44"/>
                      <a:pt x="362" y="63"/>
                    </a:cubicBezTo>
                    <a:cubicBezTo>
                      <a:pt x="357" y="77"/>
                      <a:pt x="343" y="89"/>
                      <a:pt x="348" y="103"/>
                    </a:cubicBezTo>
                    <a:cubicBezTo>
                      <a:pt x="352" y="117"/>
                      <a:pt x="371" y="119"/>
                      <a:pt x="382" y="128"/>
                    </a:cubicBezTo>
                    <a:cubicBezTo>
                      <a:pt x="389" y="134"/>
                      <a:pt x="392" y="142"/>
                      <a:pt x="392" y="1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5" name="Google Shape;203;p2"/>
              <p:cNvSpPr/>
              <p:nvPr/>
            </p:nvSpPr>
            <p:spPr>
              <a:xfrm rot="1239600">
                <a:off x="620280" y="450144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161" y="4"/>
                    </a:moveTo>
                    <a:cubicBezTo>
                      <a:pt x="187" y="0"/>
                      <a:pt x="216" y="14"/>
                      <a:pt x="221" y="39"/>
                    </a:cubicBezTo>
                    <a:cubicBezTo>
                      <a:pt x="223" y="51"/>
                      <a:pt x="219" y="64"/>
                      <a:pt x="223" y="76"/>
                    </a:cubicBezTo>
                    <a:cubicBezTo>
                      <a:pt x="230" y="93"/>
                      <a:pt x="249" y="100"/>
                      <a:pt x="267" y="101"/>
                    </a:cubicBezTo>
                    <a:cubicBezTo>
                      <a:pt x="285" y="103"/>
                      <a:pt x="304" y="101"/>
                      <a:pt x="319" y="110"/>
                    </a:cubicBezTo>
                    <a:cubicBezTo>
                      <a:pt x="337" y="119"/>
                      <a:pt x="345" y="139"/>
                      <a:pt x="344" y="159"/>
                    </a:cubicBezTo>
                    <a:cubicBezTo>
                      <a:pt x="344" y="170"/>
                      <a:pt x="342" y="180"/>
                      <a:pt x="337" y="190"/>
                    </a:cubicBezTo>
                    <a:cubicBezTo>
                      <a:pt x="324" y="217"/>
                      <a:pt x="297" y="235"/>
                      <a:pt x="271" y="250"/>
                    </a:cubicBezTo>
                    <a:cubicBezTo>
                      <a:pt x="219" y="280"/>
                      <a:pt x="164" y="306"/>
                      <a:pt x="107" y="325"/>
                    </a:cubicBezTo>
                    <a:cubicBezTo>
                      <a:pt x="102" y="327"/>
                      <a:pt x="98" y="328"/>
                      <a:pt x="94" y="330"/>
                    </a:cubicBezTo>
                    <a:lnTo>
                      <a:pt x="91" y="330"/>
                    </a:lnTo>
                    <a:lnTo>
                      <a:pt x="91" y="330"/>
                    </a:lnTo>
                    <a:cubicBezTo>
                      <a:pt x="89" y="323"/>
                      <a:pt x="81" y="320"/>
                      <a:pt x="75" y="319"/>
                    </a:cubicBezTo>
                    <a:cubicBezTo>
                      <a:pt x="59" y="317"/>
                      <a:pt x="43" y="318"/>
                      <a:pt x="27" y="321"/>
                    </a:cubicBezTo>
                    <a:cubicBezTo>
                      <a:pt x="45" y="311"/>
                      <a:pt x="60" y="298"/>
                      <a:pt x="72" y="282"/>
                    </a:cubicBezTo>
                    <a:cubicBezTo>
                      <a:pt x="74" y="279"/>
                      <a:pt x="77" y="275"/>
                      <a:pt x="75" y="272"/>
                    </a:cubicBezTo>
                    <a:cubicBezTo>
                      <a:pt x="73" y="267"/>
                      <a:pt x="66" y="268"/>
                      <a:pt x="61" y="270"/>
                    </a:cubicBezTo>
                    <a:cubicBezTo>
                      <a:pt x="38" y="279"/>
                      <a:pt x="18" y="293"/>
                      <a:pt x="0" y="310"/>
                    </a:cubicBezTo>
                    <a:cubicBezTo>
                      <a:pt x="7" y="298"/>
                      <a:pt x="13" y="287"/>
                      <a:pt x="19" y="274"/>
                    </a:cubicBezTo>
                    <a:cubicBezTo>
                      <a:pt x="22" y="267"/>
                      <a:pt x="24" y="260"/>
                      <a:pt x="24" y="252"/>
                    </a:cubicBezTo>
                    <a:cubicBezTo>
                      <a:pt x="23" y="245"/>
                      <a:pt x="17" y="237"/>
                      <a:pt x="9" y="237"/>
                    </a:cubicBezTo>
                    <a:lnTo>
                      <a:pt x="9" y="237"/>
                    </a:lnTo>
                    <a:lnTo>
                      <a:pt x="12" y="233"/>
                    </a:lnTo>
                    <a:cubicBezTo>
                      <a:pt x="19" y="219"/>
                      <a:pt x="24" y="204"/>
                      <a:pt x="29" y="189"/>
                    </a:cubicBezTo>
                    <a:cubicBezTo>
                      <a:pt x="45" y="150"/>
                      <a:pt x="64" y="112"/>
                      <a:pt x="84" y="75"/>
                    </a:cubicBezTo>
                    <a:cubicBezTo>
                      <a:pt x="99" y="48"/>
                      <a:pt x="117" y="20"/>
                      <a:pt x="146" y="8"/>
                    </a:cubicBezTo>
                    <a:cubicBezTo>
                      <a:pt x="151" y="6"/>
                      <a:pt x="156" y="5"/>
                      <a:pt x="161" y="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6" name="Google Shape;204;p2"/>
              <p:cNvSpPr/>
              <p:nvPr/>
            </p:nvSpPr>
            <p:spPr>
              <a:xfrm rot="1239600">
                <a:off x="559080" y="4320360"/>
                <a:ext cx="230040" cy="27828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78280"/>
                  <a:gd name="textAreaBottom" fmla="*/ 278640 h 278280"/>
                </a:gdLst>
                <a:ahLst/>
                <a:cxnLst/>
                <a:rect l="textAreaLeft" t="textAreaTop" r="textAreaRight" b="textAreaBottom"/>
                <a:pathLst>
                  <a:path w="337" h="406">
                    <a:moveTo>
                      <a:pt x="335" y="130"/>
                    </a:moveTo>
                    <a:cubicBezTo>
                      <a:pt x="336" y="160"/>
                      <a:pt x="333" y="191"/>
                      <a:pt x="326" y="220"/>
                    </a:cubicBezTo>
                    <a:cubicBezTo>
                      <a:pt x="321" y="221"/>
                      <a:pt x="316" y="222"/>
                      <a:pt x="311" y="224"/>
                    </a:cubicBezTo>
                    <a:cubicBezTo>
                      <a:pt x="283" y="236"/>
                      <a:pt x="264" y="264"/>
                      <a:pt x="249" y="291"/>
                    </a:cubicBezTo>
                    <a:cubicBezTo>
                      <a:pt x="229" y="328"/>
                      <a:pt x="210" y="366"/>
                      <a:pt x="194" y="405"/>
                    </a:cubicBezTo>
                    <a:cubicBezTo>
                      <a:pt x="212" y="352"/>
                      <a:pt x="223" y="297"/>
                      <a:pt x="225" y="241"/>
                    </a:cubicBezTo>
                    <a:cubicBezTo>
                      <a:pt x="226" y="216"/>
                      <a:pt x="225" y="190"/>
                      <a:pt x="215" y="167"/>
                    </a:cubicBezTo>
                    <a:cubicBezTo>
                      <a:pt x="206" y="144"/>
                      <a:pt x="185" y="124"/>
                      <a:pt x="160" y="122"/>
                    </a:cubicBezTo>
                    <a:cubicBezTo>
                      <a:pt x="108" y="117"/>
                      <a:pt x="67" y="186"/>
                      <a:pt x="17" y="171"/>
                    </a:cubicBezTo>
                    <a:cubicBezTo>
                      <a:pt x="12" y="169"/>
                      <a:pt x="8" y="167"/>
                      <a:pt x="3" y="165"/>
                    </a:cubicBezTo>
                    <a:lnTo>
                      <a:pt x="13" y="164"/>
                    </a:lnTo>
                    <a:cubicBezTo>
                      <a:pt x="6" y="141"/>
                      <a:pt x="0" y="116"/>
                      <a:pt x="4" y="92"/>
                    </a:cubicBezTo>
                    <a:cubicBezTo>
                      <a:pt x="8" y="67"/>
                      <a:pt x="23" y="44"/>
                      <a:pt x="47" y="37"/>
                    </a:cubicBezTo>
                    <a:cubicBezTo>
                      <a:pt x="83" y="26"/>
                      <a:pt x="120" y="56"/>
                      <a:pt x="157" y="49"/>
                    </a:cubicBezTo>
                    <a:cubicBezTo>
                      <a:pt x="191" y="42"/>
                      <a:pt x="213" y="6"/>
                      <a:pt x="248" y="3"/>
                    </a:cubicBezTo>
                    <a:cubicBezTo>
                      <a:pt x="268" y="0"/>
                      <a:pt x="289" y="11"/>
                      <a:pt x="302" y="27"/>
                    </a:cubicBezTo>
                    <a:cubicBezTo>
                      <a:pt x="315" y="43"/>
                      <a:pt x="323" y="63"/>
                      <a:pt x="327" y="83"/>
                    </a:cubicBezTo>
                    <a:cubicBezTo>
                      <a:pt x="331" y="98"/>
                      <a:pt x="334" y="114"/>
                      <a:pt x="335" y="13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7" name="Google Shape;205;p2"/>
              <p:cNvSpPr/>
              <p:nvPr/>
            </p:nvSpPr>
            <p:spPr>
              <a:xfrm rot="1239600">
                <a:off x="468720" y="483120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8" name="Google Shape;206;p2"/>
              <p:cNvSpPr/>
              <p:nvPr/>
            </p:nvSpPr>
            <p:spPr>
              <a:xfrm rot="1239600">
                <a:off x="534600" y="4842000"/>
                <a:ext cx="63360" cy="5724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93" h="84">
                    <a:moveTo>
                      <a:pt x="92" y="0"/>
                    </a:moveTo>
                    <a:lnTo>
                      <a:pt x="92" y="2"/>
                    </a:lnTo>
                    <a:cubicBezTo>
                      <a:pt x="69" y="36"/>
                      <a:pt x="35" y="60"/>
                      <a:pt x="0" y="83"/>
                    </a:cubicBezTo>
                    <a:cubicBezTo>
                      <a:pt x="11" y="60"/>
                      <a:pt x="17" y="36"/>
                      <a:pt x="20" y="11"/>
                    </a:cubicBezTo>
                    <a:lnTo>
                      <a:pt x="20" y="8"/>
                    </a:lnTo>
                    <a:cubicBezTo>
                      <a:pt x="43" y="2"/>
                      <a:pt x="67" y="0"/>
                      <a:pt x="92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9" name="Google Shape;207;p2"/>
              <p:cNvSpPr/>
              <p:nvPr/>
            </p:nvSpPr>
            <p:spPr>
              <a:xfrm rot="1239600">
                <a:off x="514440" y="46058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0" name="Google Shape;208;p2"/>
              <p:cNvSpPr/>
              <p:nvPr/>
            </p:nvSpPr>
            <p:spPr>
              <a:xfrm rot="1239600">
                <a:off x="471600" y="482796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5" h="135">
                    <a:moveTo>
                      <a:pt x="104" y="0"/>
                    </a:moveTo>
                    <a:lnTo>
                      <a:pt x="104" y="3"/>
                    </a:lnTo>
                    <a:cubicBezTo>
                      <a:pt x="101" y="28"/>
                      <a:pt x="95" y="52"/>
                      <a:pt x="84" y="75"/>
                    </a:cubicBezTo>
                    <a:cubicBezTo>
                      <a:pt x="64" y="89"/>
                      <a:pt x="43" y="102"/>
                      <a:pt x="23" y="116"/>
                    </a:cubicBezTo>
                    <a:cubicBezTo>
                      <a:pt x="15" y="122"/>
                      <a:pt x="8" y="128"/>
                      <a:pt x="0" y="134"/>
                    </a:cubicBezTo>
                    <a:cubicBezTo>
                      <a:pt x="13" y="102"/>
                      <a:pt x="18" y="68"/>
                      <a:pt x="16" y="34"/>
                    </a:cubicBezTo>
                    <a:lnTo>
                      <a:pt x="16" y="33"/>
                    </a:lnTo>
                    <a:cubicBezTo>
                      <a:pt x="43" y="18"/>
                      <a:pt x="73" y="7"/>
                      <a:pt x="10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1" name="Google Shape;209;p2"/>
              <p:cNvSpPr/>
              <p:nvPr/>
            </p:nvSpPr>
            <p:spPr>
              <a:xfrm rot="1239600">
                <a:off x="299160" y="46288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2" name="Google Shape;210;p2"/>
              <p:cNvSpPr/>
              <p:nvPr/>
            </p:nvSpPr>
            <p:spPr>
              <a:xfrm rot="1239600">
                <a:off x="404280" y="4828680"/>
                <a:ext cx="69480" cy="12384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03" h="182">
                    <a:moveTo>
                      <a:pt x="100" y="1"/>
                    </a:moveTo>
                    <a:cubicBezTo>
                      <a:pt x="102" y="35"/>
                      <a:pt x="97" y="69"/>
                      <a:pt x="84" y="101"/>
                    </a:cubicBezTo>
                    <a:cubicBezTo>
                      <a:pt x="59" y="123"/>
                      <a:pt x="35" y="147"/>
                      <a:pt x="11" y="171"/>
                    </a:cubicBezTo>
                    <a:cubicBezTo>
                      <a:pt x="7" y="174"/>
                      <a:pt x="4" y="178"/>
                      <a:pt x="0" y="181"/>
                    </a:cubicBezTo>
                    <a:cubicBezTo>
                      <a:pt x="14" y="143"/>
                      <a:pt x="21" y="101"/>
                      <a:pt x="20" y="61"/>
                    </a:cubicBezTo>
                    <a:cubicBezTo>
                      <a:pt x="24" y="57"/>
                      <a:pt x="27" y="54"/>
                      <a:pt x="31" y="50"/>
                    </a:cubicBezTo>
                    <a:cubicBezTo>
                      <a:pt x="51" y="30"/>
                      <a:pt x="75" y="14"/>
                      <a:pt x="100" y="0"/>
                    </a:cubicBezTo>
                    <a:lnTo>
                      <a:pt x="100" y="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3" name="Google Shape;211;p2"/>
              <p:cNvSpPr/>
              <p:nvPr/>
            </p:nvSpPr>
            <p:spPr>
              <a:xfrm rot="1239600">
                <a:off x="346680" y="4849200"/>
                <a:ext cx="60120" cy="12708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27080"/>
                  <a:gd name="textAreaBottom" fmla="*/ 127440 h 127080"/>
                </a:gdLst>
                <a:ahLst/>
                <a:cxnLst/>
                <a:rect l="textAreaLeft" t="textAreaTop" r="textAreaRight" b="textAreaBottom"/>
                <a:pathLst>
                  <a:path w="86" h="184">
                    <a:moveTo>
                      <a:pt x="84" y="0"/>
                    </a:moveTo>
                    <a:cubicBezTo>
                      <a:pt x="85" y="40"/>
                      <a:pt x="78" y="82"/>
                      <a:pt x="64" y="120"/>
                    </a:cubicBezTo>
                    <a:cubicBezTo>
                      <a:pt x="43" y="141"/>
                      <a:pt x="22" y="162"/>
                      <a:pt x="0" y="183"/>
                    </a:cubicBezTo>
                    <a:lnTo>
                      <a:pt x="0" y="183"/>
                    </a:lnTo>
                    <a:cubicBezTo>
                      <a:pt x="14" y="154"/>
                      <a:pt x="21" y="122"/>
                      <a:pt x="21" y="90"/>
                    </a:cubicBezTo>
                    <a:lnTo>
                      <a:pt x="19" y="89"/>
                    </a:lnTo>
                    <a:cubicBezTo>
                      <a:pt x="37" y="56"/>
                      <a:pt x="59" y="26"/>
                      <a:pt x="8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4" name="Google Shape;212;p2"/>
              <p:cNvSpPr/>
              <p:nvPr/>
            </p:nvSpPr>
            <p:spPr>
              <a:xfrm rot="1239600">
                <a:off x="337320" y="469980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5" name="Google Shape;213;p2"/>
              <p:cNvSpPr/>
              <p:nvPr/>
            </p:nvSpPr>
            <p:spPr>
              <a:xfrm rot="1239600">
                <a:off x="326520" y="477972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6" name="Google Shape;214;p2"/>
              <p:cNvSpPr/>
              <p:nvPr/>
            </p:nvSpPr>
            <p:spPr>
              <a:xfrm rot="1239600">
                <a:off x="356760" y="462132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7" name="Google Shape;215;p2"/>
              <p:cNvSpPr/>
              <p:nvPr/>
            </p:nvSpPr>
            <p:spPr>
              <a:xfrm rot="1239600">
                <a:off x="280080" y="4781880"/>
                <a:ext cx="72360" cy="102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05" h="152">
                    <a:moveTo>
                      <a:pt x="104" y="145"/>
                    </a:moveTo>
                    <a:cubicBezTo>
                      <a:pt x="103" y="147"/>
                      <a:pt x="103" y="149"/>
                      <a:pt x="102" y="151"/>
                    </a:cubicBezTo>
                    <a:lnTo>
                      <a:pt x="101" y="150"/>
                    </a:lnTo>
                    <a:cubicBezTo>
                      <a:pt x="55" y="110"/>
                      <a:pt x="21" y="58"/>
                      <a:pt x="0" y="0"/>
                    </a:cubicBezTo>
                    <a:cubicBezTo>
                      <a:pt x="24" y="13"/>
                      <a:pt x="46" y="29"/>
                      <a:pt x="66" y="48"/>
                    </a:cubicBezTo>
                    <a:cubicBezTo>
                      <a:pt x="70" y="63"/>
                      <a:pt x="73" y="79"/>
                      <a:pt x="77" y="95"/>
                    </a:cubicBezTo>
                    <a:cubicBezTo>
                      <a:pt x="82" y="113"/>
                      <a:pt x="87" y="131"/>
                      <a:pt x="101" y="144"/>
                    </a:cubicBezTo>
                    <a:lnTo>
                      <a:pt x="104" y="145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8" name="Google Shape;216;p2"/>
              <p:cNvSpPr/>
              <p:nvPr/>
            </p:nvSpPr>
            <p:spPr>
              <a:xfrm rot="1239600">
                <a:off x="382320" y="4561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9" name="Google Shape;217;p2"/>
              <p:cNvSpPr/>
              <p:nvPr/>
            </p:nvSpPr>
            <p:spPr>
              <a:xfrm rot="1239600">
                <a:off x="408600" y="44910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0" name="Google Shape;218;p2"/>
              <p:cNvSpPr/>
              <p:nvPr/>
            </p:nvSpPr>
            <p:spPr>
              <a:xfrm rot="1239600">
                <a:off x="289440" y="4699800"/>
                <a:ext cx="63360" cy="11160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94" h="165">
                    <a:moveTo>
                      <a:pt x="72" y="49"/>
                    </a:moveTo>
                    <a:cubicBezTo>
                      <a:pt x="77" y="87"/>
                      <a:pt x="84" y="126"/>
                      <a:pt x="93" y="164"/>
                    </a:cubicBezTo>
                    <a:cubicBezTo>
                      <a:pt x="73" y="145"/>
                      <a:pt x="51" y="129"/>
                      <a:pt x="27" y="116"/>
                    </a:cubicBezTo>
                    <a:cubicBezTo>
                      <a:pt x="13" y="79"/>
                      <a:pt x="4" y="39"/>
                      <a:pt x="0" y="0"/>
                    </a:cubicBezTo>
                    <a:cubicBezTo>
                      <a:pt x="26" y="12"/>
                      <a:pt x="50" y="29"/>
                      <a:pt x="72" y="4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1" name="Google Shape;219;p2"/>
              <p:cNvSpPr/>
              <p:nvPr/>
            </p:nvSpPr>
            <p:spPr>
              <a:xfrm rot="1239600">
                <a:off x="387360" y="4471200"/>
                <a:ext cx="29880" cy="11160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44" h="165">
                    <a:moveTo>
                      <a:pt x="38" y="0"/>
                    </a:moveTo>
                    <a:cubicBezTo>
                      <a:pt x="39" y="7"/>
                      <a:pt x="41" y="14"/>
                      <a:pt x="43" y="21"/>
                    </a:cubicBezTo>
                    <a:lnTo>
                      <a:pt x="40" y="21"/>
                    </a:lnTo>
                    <a:cubicBezTo>
                      <a:pt x="36" y="67"/>
                      <a:pt x="34" y="113"/>
                      <a:pt x="34" y="159"/>
                    </a:cubicBezTo>
                    <a:cubicBezTo>
                      <a:pt x="32" y="161"/>
                      <a:pt x="31" y="163"/>
                      <a:pt x="30" y="164"/>
                    </a:cubicBezTo>
                    <a:cubicBezTo>
                      <a:pt x="23" y="149"/>
                      <a:pt x="13" y="135"/>
                      <a:pt x="1" y="124"/>
                    </a:cubicBezTo>
                    <a:lnTo>
                      <a:pt x="0" y="123"/>
                    </a:lnTo>
                    <a:cubicBezTo>
                      <a:pt x="11" y="82"/>
                      <a:pt x="23" y="41"/>
                      <a:pt x="38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2" name="Google Shape;220;p2"/>
              <p:cNvSpPr/>
              <p:nvPr/>
            </p:nvSpPr>
            <p:spPr>
              <a:xfrm rot="1239600">
                <a:off x="315720" y="4617000"/>
                <a:ext cx="51120" cy="11772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77" h="174">
                    <a:moveTo>
                      <a:pt x="61" y="34"/>
                    </a:moveTo>
                    <a:cubicBezTo>
                      <a:pt x="64" y="81"/>
                      <a:pt x="69" y="127"/>
                      <a:pt x="76" y="173"/>
                    </a:cubicBezTo>
                    <a:cubicBezTo>
                      <a:pt x="54" y="153"/>
                      <a:pt x="30" y="136"/>
                      <a:pt x="4" y="124"/>
                    </a:cubicBezTo>
                    <a:cubicBezTo>
                      <a:pt x="3" y="114"/>
                      <a:pt x="2" y="104"/>
                      <a:pt x="2" y="94"/>
                    </a:cubicBezTo>
                    <a:cubicBezTo>
                      <a:pt x="0" y="63"/>
                      <a:pt x="2" y="31"/>
                      <a:pt x="5" y="0"/>
                    </a:cubicBezTo>
                    <a:cubicBezTo>
                      <a:pt x="23" y="12"/>
                      <a:pt x="41" y="25"/>
                      <a:pt x="57" y="41"/>
                    </a:cubicBezTo>
                    <a:cubicBezTo>
                      <a:pt x="58" y="39"/>
                      <a:pt x="59" y="36"/>
                      <a:pt x="61" y="3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3" name="Google Shape;221;p2"/>
              <p:cNvSpPr/>
              <p:nvPr/>
            </p:nvSpPr>
            <p:spPr>
              <a:xfrm rot="1239600">
                <a:off x="348480" y="4545360"/>
                <a:ext cx="38880" cy="10260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57" h="150">
                    <a:moveTo>
                      <a:pt x="56" y="142"/>
                    </a:moveTo>
                    <a:cubicBezTo>
                      <a:pt x="54" y="144"/>
                      <a:pt x="53" y="147"/>
                      <a:pt x="52" y="149"/>
                    </a:cubicBezTo>
                    <a:cubicBezTo>
                      <a:pt x="36" y="133"/>
                      <a:pt x="18" y="120"/>
                      <a:pt x="0" y="108"/>
                    </a:cubicBezTo>
                    <a:cubicBezTo>
                      <a:pt x="4" y="72"/>
                      <a:pt x="11" y="36"/>
                      <a:pt x="19" y="0"/>
                    </a:cubicBezTo>
                    <a:lnTo>
                      <a:pt x="20" y="1"/>
                    </a:lnTo>
                    <a:cubicBezTo>
                      <a:pt x="32" y="12"/>
                      <a:pt x="42" y="26"/>
                      <a:pt x="49" y="41"/>
                    </a:cubicBezTo>
                    <a:cubicBezTo>
                      <a:pt x="50" y="40"/>
                      <a:pt x="51" y="38"/>
                      <a:pt x="53" y="36"/>
                    </a:cubicBezTo>
                    <a:cubicBezTo>
                      <a:pt x="52" y="72"/>
                      <a:pt x="54" y="107"/>
                      <a:pt x="56" y="14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4" name="Google Shape;222;p2"/>
              <p:cNvSpPr/>
              <p:nvPr/>
            </p:nvSpPr>
            <p:spPr>
              <a:xfrm rot="1239600">
                <a:off x="658080" y="4625640"/>
                <a:ext cx="239040" cy="208800"/>
              </a:xfrm>
              <a:custGeom>
                <a:avLst/>
                <a:gdLst>
                  <a:gd name="textAreaLeft" fmla="*/ 0 w 239040"/>
                  <a:gd name="textAreaRight" fmla="*/ 239400 w 23904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350" h="303">
                    <a:moveTo>
                      <a:pt x="309" y="269"/>
                    </a:moveTo>
                    <a:cubicBezTo>
                      <a:pt x="293" y="246"/>
                      <a:pt x="293" y="217"/>
                      <a:pt x="290" y="190"/>
                    </a:cubicBezTo>
                    <a:cubicBezTo>
                      <a:pt x="288" y="174"/>
                      <a:pt x="285" y="157"/>
                      <a:pt x="272" y="147"/>
                    </a:cubicBezTo>
                    <a:cubicBezTo>
                      <a:pt x="265" y="142"/>
                      <a:pt x="258" y="138"/>
                      <a:pt x="250" y="135"/>
                    </a:cubicBezTo>
                    <a:cubicBezTo>
                      <a:pt x="238" y="129"/>
                      <a:pt x="226" y="124"/>
                      <a:pt x="214" y="119"/>
                    </a:cubicBezTo>
                    <a:cubicBezTo>
                      <a:pt x="211" y="118"/>
                      <a:pt x="212" y="114"/>
                      <a:pt x="214" y="113"/>
                    </a:cubicBezTo>
                    <a:cubicBezTo>
                      <a:pt x="229" y="108"/>
                      <a:pt x="242" y="100"/>
                      <a:pt x="252" y="88"/>
                    </a:cubicBezTo>
                    <a:cubicBezTo>
                      <a:pt x="261" y="79"/>
                      <a:pt x="267" y="68"/>
                      <a:pt x="274" y="58"/>
                    </a:cubicBezTo>
                    <a:cubicBezTo>
                      <a:pt x="282" y="47"/>
                      <a:pt x="291" y="37"/>
                      <a:pt x="302" y="29"/>
                    </a:cubicBezTo>
                    <a:cubicBezTo>
                      <a:pt x="315" y="18"/>
                      <a:pt x="332" y="12"/>
                      <a:pt x="349" y="9"/>
                    </a:cubicBezTo>
                    <a:cubicBezTo>
                      <a:pt x="344" y="7"/>
                      <a:pt x="339" y="6"/>
                      <a:pt x="334" y="5"/>
                    </a:cubicBezTo>
                    <a:cubicBezTo>
                      <a:pt x="333" y="5"/>
                      <a:pt x="331" y="4"/>
                      <a:pt x="330" y="4"/>
                    </a:cubicBezTo>
                    <a:cubicBezTo>
                      <a:pt x="299" y="0"/>
                      <a:pt x="269" y="8"/>
                      <a:pt x="238" y="12"/>
                    </a:cubicBezTo>
                    <a:lnTo>
                      <a:pt x="237" y="12"/>
                    </a:lnTo>
                    <a:cubicBezTo>
                      <a:pt x="237" y="23"/>
                      <a:pt x="235" y="33"/>
                      <a:pt x="230" y="43"/>
                    </a:cubicBezTo>
                    <a:cubicBezTo>
                      <a:pt x="217" y="70"/>
                      <a:pt x="190" y="88"/>
                      <a:pt x="164" y="103"/>
                    </a:cubicBezTo>
                    <a:cubicBezTo>
                      <a:pt x="112" y="133"/>
                      <a:pt x="57" y="159"/>
                      <a:pt x="0" y="178"/>
                    </a:cubicBezTo>
                    <a:cubicBezTo>
                      <a:pt x="61" y="159"/>
                      <a:pt x="125" y="149"/>
                      <a:pt x="189" y="149"/>
                    </a:cubicBezTo>
                    <a:cubicBezTo>
                      <a:pt x="209" y="149"/>
                      <a:pt x="231" y="151"/>
                      <a:pt x="248" y="161"/>
                    </a:cubicBezTo>
                    <a:cubicBezTo>
                      <a:pt x="266" y="171"/>
                      <a:pt x="278" y="193"/>
                      <a:pt x="272" y="212"/>
                    </a:cubicBezTo>
                    <a:cubicBezTo>
                      <a:pt x="270" y="216"/>
                      <a:pt x="268" y="220"/>
                      <a:pt x="266" y="224"/>
                    </a:cubicBezTo>
                    <a:cubicBezTo>
                      <a:pt x="265" y="225"/>
                      <a:pt x="265" y="226"/>
                      <a:pt x="265" y="227"/>
                    </a:cubicBezTo>
                    <a:cubicBezTo>
                      <a:pt x="264" y="231"/>
                      <a:pt x="263" y="235"/>
                      <a:pt x="263" y="239"/>
                    </a:cubicBezTo>
                    <a:cubicBezTo>
                      <a:pt x="263" y="243"/>
                      <a:pt x="265" y="247"/>
                      <a:pt x="267" y="250"/>
                    </a:cubicBezTo>
                    <a:cubicBezTo>
                      <a:pt x="271" y="257"/>
                      <a:pt x="277" y="260"/>
                      <a:pt x="284" y="263"/>
                    </a:cubicBezTo>
                    <a:cubicBezTo>
                      <a:pt x="291" y="266"/>
                      <a:pt x="296" y="271"/>
                      <a:pt x="300" y="277"/>
                    </a:cubicBezTo>
                    <a:cubicBezTo>
                      <a:pt x="306" y="284"/>
                      <a:pt x="311" y="293"/>
                      <a:pt x="314" y="301"/>
                    </a:cubicBezTo>
                    <a:cubicBezTo>
                      <a:pt x="326" y="302"/>
                      <a:pt x="337" y="300"/>
                      <a:pt x="347" y="294"/>
                    </a:cubicBezTo>
                    <a:cubicBezTo>
                      <a:pt x="332" y="289"/>
                      <a:pt x="319" y="281"/>
                      <a:pt x="309" y="26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5" name="Google Shape;223;p2"/>
              <p:cNvSpPr/>
              <p:nvPr/>
            </p:nvSpPr>
            <p:spPr>
              <a:xfrm rot="1239600">
                <a:off x="803160" y="4812480"/>
                <a:ext cx="27000" cy="237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23760"/>
                  <a:gd name="textAreaBottom" fmla="*/ 24120 h 23760"/>
                </a:gdLst>
                <a:ahLst/>
                <a:cxnLst/>
                <a:rect l="textAreaLeft" t="textAreaTop" r="textAreaRight" b="textAreaBottom"/>
                <a:pathLst>
                  <a:path w="38" h="37">
                    <a:moveTo>
                      <a:pt x="26" y="27"/>
                    </a:moveTo>
                    <a:cubicBezTo>
                      <a:pt x="20" y="24"/>
                      <a:pt x="14" y="21"/>
                      <a:pt x="10" y="17"/>
                    </a:cubicBezTo>
                    <a:cubicBezTo>
                      <a:pt x="5" y="12"/>
                      <a:pt x="2" y="6"/>
                      <a:pt x="0" y="0"/>
                    </a:cubicBezTo>
                    <a:cubicBezTo>
                      <a:pt x="0" y="2"/>
                      <a:pt x="0" y="5"/>
                      <a:pt x="1" y="9"/>
                    </a:cubicBezTo>
                    <a:cubicBezTo>
                      <a:pt x="5" y="23"/>
                      <a:pt x="24" y="25"/>
                      <a:pt x="35" y="34"/>
                    </a:cubicBezTo>
                    <a:cubicBezTo>
                      <a:pt x="36" y="35"/>
                      <a:pt x="36" y="35"/>
                      <a:pt x="37" y="36"/>
                    </a:cubicBezTo>
                    <a:cubicBezTo>
                      <a:pt x="34" y="32"/>
                      <a:pt x="30" y="29"/>
                      <a:pt x="26" y="2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880" bIns="11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6" name="Google Shape;224;p2"/>
              <p:cNvSpPr/>
              <p:nvPr/>
            </p:nvSpPr>
            <p:spPr>
              <a:xfrm rot="1239600">
                <a:off x="761040" y="4460040"/>
                <a:ext cx="202680" cy="19368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294" h="283">
                    <a:moveTo>
                      <a:pt x="284" y="223"/>
                    </a:moveTo>
                    <a:cubicBezTo>
                      <a:pt x="265" y="226"/>
                      <a:pt x="246" y="229"/>
                      <a:pt x="227" y="229"/>
                    </a:cubicBezTo>
                    <a:cubicBezTo>
                      <a:pt x="212" y="228"/>
                      <a:pt x="196" y="224"/>
                      <a:pt x="181" y="218"/>
                    </a:cubicBezTo>
                    <a:cubicBezTo>
                      <a:pt x="168" y="213"/>
                      <a:pt x="154" y="205"/>
                      <a:pt x="145" y="193"/>
                    </a:cubicBezTo>
                    <a:cubicBezTo>
                      <a:pt x="136" y="182"/>
                      <a:pt x="127" y="167"/>
                      <a:pt x="130" y="152"/>
                    </a:cubicBezTo>
                    <a:cubicBezTo>
                      <a:pt x="132" y="145"/>
                      <a:pt x="136" y="137"/>
                      <a:pt x="135" y="129"/>
                    </a:cubicBezTo>
                    <a:cubicBezTo>
                      <a:pt x="133" y="121"/>
                      <a:pt x="127" y="113"/>
                      <a:pt x="120" y="109"/>
                    </a:cubicBezTo>
                    <a:cubicBezTo>
                      <a:pt x="114" y="105"/>
                      <a:pt x="107" y="103"/>
                      <a:pt x="100" y="101"/>
                    </a:cubicBezTo>
                    <a:cubicBezTo>
                      <a:pt x="92" y="98"/>
                      <a:pt x="85" y="93"/>
                      <a:pt x="78" y="88"/>
                    </a:cubicBezTo>
                    <a:cubicBezTo>
                      <a:pt x="66" y="79"/>
                      <a:pt x="55" y="68"/>
                      <a:pt x="48" y="54"/>
                    </a:cubicBezTo>
                    <a:cubicBezTo>
                      <a:pt x="40" y="37"/>
                      <a:pt x="38" y="19"/>
                      <a:pt x="39" y="0"/>
                    </a:cubicBezTo>
                    <a:cubicBezTo>
                      <a:pt x="27" y="10"/>
                      <a:pt x="17" y="23"/>
                      <a:pt x="10" y="37"/>
                    </a:cubicBezTo>
                    <a:lnTo>
                      <a:pt x="9" y="37"/>
                    </a:lnTo>
                    <a:cubicBezTo>
                      <a:pt x="10" y="67"/>
                      <a:pt x="7" y="98"/>
                      <a:pt x="0" y="127"/>
                    </a:cubicBezTo>
                    <a:cubicBezTo>
                      <a:pt x="26" y="123"/>
                      <a:pt x="55" y="137"/>
                      <a:pt x="60" y="162"/>
                    </a:cubicBezTo>
                    <a:cubicBezTo>
                      <a:pt x="62" y="174"/>
                      <a:pt x="58" y="187"/>
                      <a:pt x="62" y="199"/>
                    </a:cubicBezTo>
                    <a:cubicBezTo>
                      <a:pt x="69" y="216"/>
                      <a:pt x="88" y="223"/>
                      <a:pt x="106" y="224"/>
                    </a:cubicBezTo>
                    <a:cubicBezTo>
                      <a:pt x="124" y="226"/>
                      <a:pt x="143" y="224"/>
                      <a:pt x="158" y="233"/>
                    </a:cubicBezTo>
                    <a:cubicBezTo>
                      <a:pt x="176" y="242"/>
                      <a:pt x="184" y="262"/>
                      <a:pt x="183" y="282"/>
                    </a:cubicBezTo>
                    <a:lnTo>
                      <a:pt x="184" y="282"/>
                    </a:lnTo>
                    <a:cubicBezTo>
                      <a:pt x="215" y="278"/>
                      <a:pt x="245" y="270"/>
                      <a:pt x="276" y="274"/>
                    </a:cubicBezTo>
                    <a:cubicBezTo>
                      <a:pt x="277" y="274"/>
                      <a:pt x="279" y="275"/>
                      <a:pt x="280" y="275"/>
                    </a:cubicBezTo>
                    <a:lnTo>
                      <a:pt x="281" y="270"/>
                    </a:lnTo>
                    <a:cubicBezTo>
                      <a:pt x="289" y="255"/>
                      <a:pt x="293" y="239"/>
                      <a:pt x="292" y="222"/>
                    </a:cubicBezTo>
                    <a:cubicBezTo>
                      <a:pt x="289" y="222"/>
                      <a:pt x="287" y="223"/>
                      <a:pt x="284" y="22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7" name="Google Shape;225;p2"/>
              <p:cNvSpPr/>
              <p:nvPr/>
            </p:nvSpPr>
            <p:spPr>
              <a:xfrm rot="1239600">
                <a:off x="574200" y="4704840"/>
                <a:ext cx="254160" cy="138960"/>
              </a:xfrm>
              <a:custGeom>
                <a:avLst/>
                <a:gdLst>
                  <a:gd name="textAreaLeft" fmla="*/ 0 w 254160"/>
                  <a:gd name="textAreaRight" fmla="*/ 254520 w 25416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369" h="202">
                    <a:moveTo>
                      <a:pt x="221" y="174"/>
                    </a:moveTo>
                    <a:cubicBezTo>
                      <a:pt x="192" y="163"/>
                      <a:pt x="158" y="146"/>
                      <a:pt x="146" y="116"/>
                    </a:cubicBezTo>
                    <a:cubicBezTo>
                      <a:pt x="145" y="115"/>
                      <a:pt x="146" y="113"/>
                      <a:pt x="147" y="112"/>
                    </a:cubicBezTo>
                    <a:cubicBezTo>
                      <a:pt x="171" y="99"/>
                      <a:pt x="199" y="95"/>
                      <a:pt x="226" y="93"/>
                    </a:cubicBezTo>
                    <a:cubicBezTo>
                      <a:pt x="200" y="88"/>
                      <a:pt x="174" y="79"/>
                      <a:pt x="155" y="60"/>
                    </a:cubicBezTo>
                    <a:cubicBezTo>
                      <a:pt x="154" y="59"/>
                      <a:pt x="154" y="58"/>
                      <a:pt x="154" y="56"/>
                    </a:cubicBezTo>
                    <a:cubicBezTo>
                      <a:pt x="161" y="47"/>
                      <a:pt x="171" y="40"/>
                      <a:pt x="181" y="35"/>
                    </a:cubicBezTo>
                    <a:cubicBezTo>
                      <a:pt x="195" y="28"/>
                      <a:pt x="209" y="23"/>
                      <a:pt x="223" y="20"/>
                    </a:cubicBezTo>
                    <a:cubicBezTo>
                      <a:pt x="250" y="13"/>
                      <a:pt x="279" y="10"/>
                      <a:pt x="307" y="14"/>
                    </a:cubicBezTo>
                    <a:cubicBezTo>
                      <a:pt x="328" y="17"/>
                      <a:pt x="356" y="27"/>
                      <a:pt x="359" y="52"/>
                    </a:cubicBezTo>
                    <a:cubicBezTo>
                      <a:pt x="360" y="60"/>
                      <a:pt x="358" y="68"/>
                      <a:pt x="356" y="75"/>
                    </a:cubicBezTo>
                    <a:cubicBezTo>
                      <a:pt x="358" y="71"/>
                      <a:pt x="360" y="67"/>
                      <a:pt x="362" y="63"/>
                    </a:cubicBezTo>
                    <a:cubicBezTo>
                      <a:pt x="368" y="44"/>
                      <a:pt x="356" y="22"/>
                      <a:pt x="338" y="12"/>
                    </a:cubicBezTo>
                    <a:cubicBezTo>
                      <a:pt x="321" y="2"/>
                      <a:pt x="299" y="0"/>
                      <a:pt x="279" y="0"/>
                    </a:cubicBezTo>
                    <a:cubicBezTo>
                      <a:pt x="215" y="0"/>
                      <a:pt x="151" y="10"/>
                      <a:pt x="90" y="29"/>
                    </a:cubicBezTo>
                    <a:cubicBezTo>
                      <a:pt x="85" y="31"/>
                      <a:pt x="81" y="32"/>
                      <a:pt x="77" y="34"/>
                    </a:cubicBezTo>
                    <a:lnTo>
                      <a:pt x="74" y="34"/>
                    </a:lnTo>
                    <a:cubicBezTo>
                      <a:pt x="75" y="42"/>
                      <a:pt x="66" y="47"/>
                      <a:pt x="59" y="49"/>
                    </a:cubicBezTo>
                    <a:cubicBezTo>
                      <a:pt x="40" y="55"/>
                      <a:pt x="20" y="57"/>
                      <a:pt x="0" y="54"/>
                    </a:cubicBezTo>
                    <a:cubicBezTo>
                      <a:pt x="22" y="58"/>
                      <a:pt x="43" y="67"/>
                      <a:pt x="61" y="80"/>
                    </a:cubicBezTo>
                    <a:cubicBezTo>
                      <a:pt x="67" y="84"/>
                      <a:pt x="73" y="93"/>
                      <a:pt x="67" y="97"/>
                    </a:cubicBezTo>
                    <a:cubicBezTo>
                      <a:pt x="65" y="99"/>
                      <a:pt x="63" y="99"/>
                      <a:pt x="60" y="99"/>
                    </a:cubicBezTo>
                    <a:cubicBezTo>
                      <a:pt x="59" y="99"/>
                      <a:pt x="58" y="99"/>
                      <a:pt x="56" y="99"/>
                    </a:cubicBezTo>
                    <a:lnTo>
                      <a:pt x="64" y="104"/>
                    </a:lnTo>
                    <a:cubicBezTo>
                      <a:pt x="131" y="152"/>
                      <a:pt x="211" y="179"/>
                      <a:pt x="292" y="196"/>
                    </a:cubicBezTo>
                    <a:cubicBezTo>
                      <a:pt x="302" y="198"/>
                      <a:pt x="312" y="200"/>
                      <a:pt x="323" y="201"/>
                    </a:cubicBezTo>
                    <a:cubicBezTo>
                      <a:pt x="288" y="195"/>
                      <a:pt x="254" y="187"/>
                      <a:pt x="221" y="17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8" name="Google Shape;226;p2"/>
              <p:cNvSpPr/>
              <p:nvPr/>
            </p:nvSpPr>
            <p:spPr>
              <a:xfrm rot="1239600">
                <a:off x="620280" y="450144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308" y="181"/>
                    </a:moveTo>
                    <a:cubicBezTo>
                      <a:pt x="296" y="198"/>
                      <a:pt x="281" y="213"/>
                      <a:pt x="267" y="227"/>
                    </a:cubicBezTo>
                    <a:cubicBezTo>
                      <a:pt x="250" y="243"/>
                      <a:pt x="232" y="259"/>
                      <a:pt x="212" y="271"/>
                    </a:cubicBezTo>
                    <a:cubicBezTo>
                      <a:pt x="198" y="279"/>
                      <a:pt x="178" y="288"/>
                      <a:pt x="164" y="277"/>
                    </a:cubicBezTo>
                    <a:cubicBezTo>
                      <a:pt x="151" y="267"/>
                      <a:pt x="153" y="249"/>
                      <a:pt x="156" y="235"/>
                    </a:cubicBezTo>
                    <a:cubicBezTo>
                      <a:pt x="161" y="215"/>
                      <a:pt x="170" y="195"/>
                      <a:pt x="180" y="177"/>
                    </a:cubicBezTo>
                    <a:cubicBezTo>
                      <a:pt x="183" y="171"/>
                      <a:pt x="186" y="165"/>
                      <a:pt x="189" y="159"/>
                    </a:cubicBezTo>
                    <a:cubicBezTo>
                      <a:pt x="178" y="173"/>
                      <a:pt x="166" y="186"/>
                      <a:pt x="153" y="199"/>
                    </a:cubicBezTo>
                    <a:cubicBezTo>
                      <a:pt x="143" y="209"/>
                      <a:pt x="132" y="218"/>
                      <a:pt x="121" y="226"/>
                    </a:cubicBezTo>
                    <a:cubicBezTo>
                      <a:pt x="111" y="232"/>
                      <a:pt x="100" y="237"/>
                      <a:pt x="89" y="237"/>
                    </a:cubicBezTo>
                    <a:cubicBezTo>
                      <a:pt x="63" y="238"/>
                      <a:pt x="51" y="210"/>
                      <a:pt x="51" y="189"/>
                    </a:cubicBezTo>
                    <a:cubicBezTo>
                      <a:pt x="51" y="174"/>
                      <a:pt x="55" y="159"/>
                      <a:pt x="59" y="144"/>
                    </a:cubicBezTo>
                    <a:cubicBezTo>
                      <a:pt x="65" y="128"/>
                      <a:pt x="72" y="112"/>
                      <a:pt x="79" y="97"/>
                    </a:cubicBezTo>
                    <a:cubicBezTo>
                      <a:pt x="87" y="83"/>
                      <a:pt x="95" y="69"/>
                      <a:pt x="104" y="55"/>
                    </a:cubicBezTo>
                    <a:cubicBezTo>
                      <a:pt x="108" y="49"/>
                      <a:pt x="112" y="43"/>
                      <a:pt x="117" y="38"/>
                    </a:cubicBezTo>
                    <a:cubicBezTo>
                      <a:pt x="117" y="37"/>
                      <a:pt x="117" y="36"/>
                      <a:pt x="118" y="36"/>
                    </a:cubicBezTo>
                    <a:cubicBezTo>
                      <a:pt x="120" y="33"/>
                      <a:pt x="123" y="30"/>
                      <a:pt x="126" y="28"/>
                    </a:cubicBezTo>
                    <a:lnTo>
                      <a:pt x="126" y="27"/>
                    </a:lnTo>
                    <a:cubicBezTo>
                      <a:pt x="127" y="27"/>
                      <a:pt x="127" y="27"/>
                      <a:pt x="127" y="27"/>
                    </a:cubicBezTo>
                    <a:cubicBezTo>
                      <a:pt x="130" y="24"/>
                      <a:pt x="132" y="22"/>
                      <a:pt x="135" y="20"/>
                    </a:cubicBezTo>
                    <a:cubicBezTo>
                      <a:pt x="144" y="15"/>
                      <a:pt x="154" y="12"/>
                      <a:pt x="163" y="17"/>
                    </a:cubicBezTo>
                    <a:cubicBezTo>
                      <a:pt x="173" y="22"/>
                      <a:pt x="180" y="31"/>
                      <a:pt x="186" y="40"/>
                    </a:cubicBezTo>
                    <a:cubicBezTo>
                      <a:pt x="193" y="51"/>
                      <a:pt x="201" y="62"/>
                      <a:pt x="208" y="73"/>
                    </a:cubicBezTo>
                    <a:cubicBezTo>
                      <a:pt x="215" y="84"/>
                      <a:pt x="223" y="93"/>
                      <a:pt x="235" y="99"/>
                    </a:cubicBezTo>
                    <a:cubicBezTo>
                      <a:pt x="249" y="106"/>
                      <a:pt x="265" y="103"/>
                      <a:pt x="281" y="103"/>
                    </a:cubicBezTo>
                    <a:cubicBezTo>
                      <a:pt x="294" y="104"/>
                      <a:pt x="308" y="111"/>
                      <a:pt x="317" y="121"/>
                    </a:cubicBezTo>
                    <a:cubicBezTo>
                      <a:pt x="334" y="140"/>
                      <a:pt x="321" y="164"/>
                      <a:pt x="308" y="181"/>
                    </a:cubicBezTo>
                    <a:close/>
                    <a:moveTo>
                      <a:pt x="319" y="110"/>
                    </a:moveTo>
                    <a:cubicBezTo>
                      <a:pt x="304" y="101"/>
                      <a:pt x="285" y="103"/>
                      <a:pt x="267" y="101"/>
                    </a:cubicBezTo>
                    <a:cubicBezTo>
                      <a:pt x="249" y="99"/>
                      <a:pt x="230" y="93"/>
                      <a:pt x="223" y="76"/>
                    </a:cubicBezTo>
                    <a:cubicBezTo>
                      <a:pt x="219" y="64"/>
                      <a:pt x="223" y="51"/>
                      <a:pt x="221" y="39"/>
                    </a:cubicBezTo>
                    <a:cubicBezTo>
                      <a:pt x="216" y="14"/>
                      <a:pt x="187" y="0"/>
                      <a:pt x="161" y="4"/>
                    </a:cubicBezTo>
                    <a:cubicBezTo>
                      <a:pt x="156" y="5"/>
                      <a:pt x="151" y="6"/>
                      <a:pt x="146" y="8"/>
                    </a:cubicBezTo>
                    <a:cubicBezTo>
                      <a:pt x="118" y="20"/>
                      <a:pt x="99" y="48"/>
                      <a:pt x="84" y="75"/>
                    </a:cubicBezTo>
                    <a:cubicBezTo>
                      <a:pt x="64" y="112"/>
                      <a:pt x="45" y="150"/>
                      <a:pt x="29" y="189"/>
                    </a:cubicBezTo>
                    <a:cubicBezTo>
                      <a:pt x="24" y="204"/>
                      <a:pt x="19" y="219"/>
                      <a:pt x="12" y="233"/>
                    </a:cubicBezTo>
                    <a:lnTo>
                      <a:pt x="9" y="237"/>
                    </a:lnTo>
                    <a:lnTo>
                      <a:pt x="9" y="237"/>
                    </a:lnTo>
                    <a:cubicBezTo>
                      <a:pt x="17" y="237"/>
                      <a:pt x="23" y="245"/>
                      <a:pt x="24" y="252"/>
                    </a:cubicBezTo>
                    <a:cubicBezTo>
                      <a:pt x="24" y="260"/>
                      <a:pt x="22" y="267"/>
                      <a:pt x="19" y="274"/>
                    </a:cubicBezTo>
                    <a:cubicBezTo>
                      <a:pt x="13" y="287"/>
                      <a:pt x="7" y="298"/>
                      <a:pt x="0" y="310"/>
                    </a:cubicBezTo>
                    <a:cubicBezTo>
                      <a:pt x="18" y="293"/>
                      <a:pt x="38" y="279"/>
                      <a:pt x="61" y="270"/>
                    </a:cubicBezTo>
                    <a:cubicBezTo>
                      <a:pt x="66" y="268"/>
                      <a:pt x="73" y="267"/>
                      <a:pt x="75" y="272"/>
                    </a:cubicBezTo>
                    <a:cubicBezTo>
                      <a:pt x="77" y="275"/>
                      <a:pt x="74" y="279"/>
                      <a:pt x="72" y="282"/>
                    </a:cubicBezTo>
                    <a:cubicBezTo>
                      <a:pt x="60" y="298"/>
                      <a:pt x="45" y="311"/>
                      <a:pt x="27" y="321"/>
                    </a:cubicBezTo>
                    <a:cubicBezTo>
                      <a:pt x="43" y="318"/>
                      <a:pt x="59" y="317"/>
                      <a:pt x="75" y="319"/>
                    </a:cubicBezTo>
                    <a:cubicBezTo>
                      <a:pt x="81" y="320"/>
                      <a:pt x="89" y="323"/>
                      <a:pt x="91" y="330"/>
                    </a:cubicBezTo>
                    <a:lnTo>
                      <a:pt x="91" y="330"/>
                    </a:lnTo>
                    <a:lnTo>
                      <a:pt x="94" y="330"/>
                    </a:lnTo>
                    <a:cubicBezTo>
                      <a:pt x="98" y="328"/>
                      <a:pt x="102" y="327"/>
                      <a:pt x="107" y="325"/>
                    </a:cubicBezTo>
                    <a:cubicBezTo>
                      <a:pt x="164" y="306"/>
                      <a:pt x="219" y="280"/>
                      <a:pt x="271" y="250"/>
                    </a:cubicBezTo>
                    <a:cubicBezTo>
                      <a:pt x="297" y="235"/>
                      <a:pt x="324" y="217"/>
                      <a:pt x="337" y="190"/>
                    </a:cubicBezTo>
                    <a:cubicBezTo>
                      <a:pt x="342" y="180"/>
                      <a:pt x="344" y="170"/>
                      <a:pt x="344" y="159"/>
                    </a:cubicBezTo>
                    <a:cubicBezTo>
                      <a:pt x="345" y="139"/>
                      <a:pt x="337" y="119"/>
                      <a:pt x="319" y="11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9" name="Google Shape;227;p2"/>
              <p:cNvSpPr/>
              <p:nvPr/>
            </p:nvSpPr>
            <p:spPr>
              <a:xfrm rot="1239600">
                <a:off x="555120" y="4359600"/>
                <a:ext cx="230040" cy="23904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39040"/>
                  <a:gd name="textAreaBottom" fmla="*/ 239400 h 239040"/>
                </a:gdLst>
                <a:ahLst/>
                <a:cxnLst/>
                <a:rect l="textAreaLeft" t="textAreaTop" r="textAreaRight" b="textAreaBottom"/>
                <a:pathLst>
                  <a:path w="334" h="349">
                    <a:moveTo>
                      <a:pt x="328" y="44"/>
                    </a:moveTo>
                    <a:cubicBezTo>
                      <a:pt x="326" y="58"/>
                      <a:pt x="325" y="73"/>
                      <a:pt x="322" y="87"/>
                    </a:cubicBezTo>
                    <a:cubicBezTo>
                      <a:pt x="319" y="102"/>
                      <a:pt x="315" y="116"/>
                      <a:pt x="309" y="129"/>
                    </a:cubicBezTo>
                    <a:cubicBezTo>
                      <a:pt x="304" y="139"/>
                      <a:pt x="298" y="148"/>
                      <a:pt x="286" y="151"/>
                    </a:cubicBezTo>
                    <a:cubicBezTo>
                      <a:pt x="261" y="157"/>
                      <a:pt x="249" y="128"/>
                      <a:pt x="242" y="109"/>
                    </a:cubicBezTo>
                    <a:cubicBezTo>
                      <a:pt x="237" y="96"/>
                      <a:pt x="234" y="82"/>
                      <a:pt x="229" y="69"/>
                    </a:cubicBezTo>
                    <a:cubicBezTo>
                      <a:pt x="227" y="60"/>
                      <a:pt x="224" y="50"/>
                      <a:pt x="218" y="41"/>
                    </a:cubicBezTo>
                    <a:cubicBezTo>
                      <a:pt x="185" y="55"/>
                      <a:pt x="154" y="28"/>
                      <a:pt x="139" y="0"/>
                    </a:cubicBezTo>
                    <a:cubicBezTo>
                      <a:pt x="131" y="8"/>
                      <a:pt x="122" y="17"/>
                      <a:pt x="114" y="25"/>
                    </a:cubicBezTo>
                    <a:cubicBezTo>
                      <a:pt x="93" y="45"/>
                      <a:pt x="69" y="65"/>
                      <a:pt x="41" y="75"/>
                    </a:cubicBezTo>
                    <a:cubicBezTo>
                      <a:pt x="30" y="79"/>
                      <a:pt x="17" y="81"/>
                      <a:pt x="5" y="76"/>
                    </a:cubicBezTo>
                    <a:cubicBezTo>
                      <a:pt x="4" y="76"/>
                      <a:pt x="3" y="75"/>
                      <a:pt x="2" y="75"/>
                    </a:cubicBezTo>
                    <a:cubicBezTo>
                      <a:pt x="4" y="86"/>
                      <a:pt x="7" y="97"/>
                      <a:pt x="10" y="107"/>
                    </a:cubicBezTo>
                    <a:lnTo>
                      <a:pt x="0" y="108"/>
                    </a:lnTo>
                    <a:cubicBezTo>
                      <a:pt x="1" y="108"/>
                      <a:pt x="1" y="108"/>
                      <a:pt x="2" y="108"/>
                    </a:cubicBezTo>
                    <a:cubicBezTo>
                      <a:pt x="13" y="112"/>
                      <a:pt x="26" y="112"/>
                      <a:pt x="37" y="110"/>
                    </a:cubicBezTo>
                    <a:cubicBezTo>
                      <a:pt x="49" y="109"/>
                      <a:pt x="60" y="106"/>
                      <a:pt x="71" y="102"/>
                    </a:cubicBezTo>
                    <a:cubicBezTo>
                      <a:pt x="99" y="86"/>
                      <a:pt x="126" y="62"/>
                      <a:pt x="157" y="65"/>
                    </a:cubicBezTo>
                    <a:cubicBezTo>
                      <a:pt x="182" y="67"/>
                      <a:pt x="203" y="87"/>
                      <a:pt x="212" y="110"/>
                    </a:cubicBezTo>
                    <a:cubicBezTo>
                      <a:pt x="222" y="133"/>
                      <a:pt x="223" y="159"/>
                      <a:pt x="222" y="184"/>
                    </a:cubicBezTo>
                    <a:cubicBezTo>
                      <a:pt x="220" y="240"/>
                      <a:pt x="209" y="295"/>
                      <a:pt x="191" y="348"/>
                    </a:cubicBezTo>
                    <a:cubicBezTo>
                      <a:pt x="207" y="309"/>
                      <a:pt x="226" y="271"/>
                      <a:pt x="246" y="234"/>
                    </a:cubicBezTo>
                    <a:cubicBezTo>
                      <a:pt x="261" y="207"/>
                      <a:pt x="279" y="179"/>
                      <a:pt x="308" y="167"/>
                    </a:cubicBezTo>
                    <a:cubicBezTo>
                      <a:pt x="313" y="165"/>
                      <a:pt x="318" y="164"/>
                      <a:pt x="323" y="163"/>
                    </a:cubicBezTo>
                    <a:cubicBezTo>
                      <a:pt x="330" y="134"/>
                      <a:pt x="333" y="103"/>
                      <a:pt x="332" y="73"/>
                    </a:cubicBezTo>
                    <a:cubicBezTo>
                      <a:pt x="331" y="63"/>
                      <a:pt x="330" y="53"/>
                      <a:pt x="328" y="4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0" name="Google Shape;228;p2"/>
              <p:cNvSpPr/>
              <p:nvPr/>
            </p:nvSpPr>
            <p:spPr>
              <a:xfrm rot="1239600">
                <a:off x="468720" y="483120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1" name="Google Shape;229;p2"/>
              <p:cNvSpPr/>
              <p:nvPr/>
            </p:nvSpPr>
            <p:spPr>
              <a:xfrm rot="1239600">
                <a:off x="514440" y="46058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2" name="Google Shape;230;p2"/>
              <p:cNvSpPr/>
              <p:nvPr/>
            </p:nvSpPr>
            <p:spPr>
              <a:xfrm rot="1239600">
                <a:off x="551160" y="4386960"/>
                <a:ext cx="136080" cy="27252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200" h="395">
                    <a:moveTo>
                      <a:pt x="188" y="48"/>
                    </a:moveTo>
                    <a:cubicBezTo>
                      <a:pt x="179" y="25"/>
                      <a:pt x="158" y="5"/>
                      <a:pt x="133" y="3"/>
                    </a:cubicBezTo>
                    <a:cubicBezTo>
                      <a:pt x="102" y="0"/>
                      <a:pt x="75" y="24"/>
                      <a:pt x="47" y="40"/>
                    </a:cubicBezTo>
                    <a:cubicBezTo>
                      <a:pt x="59" y="35"/>
                      <a:pt x="70" y="30"/>
                      <a:pt x="81" y="25"/>
                    </a:cubicBezTo>
                    <a:cubicBezTo>
                      <a:pt x="98" y="17"/>
                      <a:pt x="121" y="5"/>
                      <a:pt x="140" y="17"/>
                    </a:cubicBezTo>
                    <a:cubicBezTo>
                      <a:pt x="151" y="23"/>
                      <a:pt x="157" y="36"/>
                      <a:pt x="162" y="47"/>
                    </a:cubicBezTo>
                    <a:cubicBezTo>
                      <a:pt x="170" y="64"/>
                      <a:pt x="174" y="81"/>
                      <a:pt x="175" y="99"/>
                    </a:cubicBezTo>
                    <a:cubicBezTo>
                      <a:pt x="178" y="131"/>
                      <a:pt x="174" y="164"/>
                      <a:pt x="172" y="197"/>
                    </a:cubicBezTo>
                    <a:cubicBezTo>
                      <a:pt x="171" y="219"/>
                      <a:pt x="170" y="241"/>
                      <a:pt x="164" y="261"/>
                    </a:cubicBezTo>
                    <a:cubicBezTo>
                      <a:pt x="160" y="275"/>
                      <a:pt x="151" y="293"/>
                      <a:pt x="134" y="290"/>
                    </a:cubicBezTo>
                    <a:cubicBezTo>
                      <a:pt x="124" y="289"/>
                      <a:pt x="115" y="281"/>
                      <a:pt x="108" y="274"/>
                    </a:cubicBezTo>
                    <a:cubicBezTo>
                      <a:pt x="97" y="264"/>
                      <a:pt x="87" y="252"/>
                      <a:pt x="80" y="239"/>
                    </a:cubicBezTo>
                    <a:cubicBezTo>
                      <a:pt x="51" y="187"/>
                      <a:pt x="53" y="126"/>
                      <a:pt x="32" y="71"/>
                    </a:cubicBezTo>
                    <a:cubicBezTo>
                      <a:pt x="20" y="94"/>
                      <a:pt x="18" y="121"/>
                      <a:pt x="17" y="147"/>
                    </a:cubicBezTo>
                    <a:cubicBezTo>
                      <a:pt x="17" y="173"/>
                      <a:pt x="19" y="200"/>
                      <a:pt x="21" y="227"/>
                    </a:cubicBezTo>
                    <a:cubicBezTo>
                      <a:pt x="22" y="238"/>
                      <a:pt x="22" y="250"/>
                      <a:pt x="22" y="262"/>
                    </a:cubicBezTo>
                    <a:cubicBezTo>
                      <a:pt x="21" y="273"/>
                      <a:pt x="20" y="285"/>
                      <a:pt x="16" y="296"/>
                    </a:cubicBezTo>
                    <a:cubicBezTo>
                      <a:pt x="14" y="301"/>
                      <a:pt x="10" y="307"/>
                      <a:pt x="4" y="308"/>
                    </a:cubicBezTo>
                    <a:cubicBezTo>
                      <a:pt x="3" y="308"/>
                      <a:pt x="2" y="308"/>
                      <a:pt x="0" y="308"/>
                    </a:cubicBezTo>
                    <a:cubicBezTo>
                      <a:pt x="12" y="322"/>
                      <a:pt x="23" y="336"/>
                      <a:pt x="36" y="349"/>
                    </a:cubicBezTo>
                    <a:lnTo>
                      <a:pt x="36" y="349"/>
                    </a:lnTo>
                    <a:cubicBezTo>
                      <a:pt x="48" y="349"/>
                      <a:pt x="59" y="356"/>
                      <a:pt x="67" y="365"/>
                    </a:cubicBezTo>
                    <a:cubicBezTo>
                      <a:pt x="70" y="368"/>
                      <a:pt x="72" y="372"/>
                      <a:pt x="74" y="375"/>
                    </a:cubicBezTo>
                    <a:cubicBezTo>
                      <a:pt x="78" y="381"/>
                      <a:pt x="81" y="388"/>
                      <a:pt x="84" y="394"/>
                    </a:cubicBezTo>
                    <a:lnTo>
                      <a:pt x="86" y="393"/>
                    </a:lnTo>
                    <a:cubicBezTo>
                      <a:pt x="80" y="378"/>
                      <a:pt x="77" y="362"/>
                      <a:pt x="77" y="346"/>
                    </a:cubicBezTo>
                    <a:cubicBezTo>
                      <a:pt x="77" y="337"/>
                      <a:pt x="80" y="326"/>
                      <a:pt x="88" y="324"/>
                    </a:cubicBezTo>
                    <a:cubicBezTo>
                      <a:pt x="99" y="321"/>
                      <a:pt x="106" y="335"/>
                      <a:pt x="108" y="346"/>
                    </a:cubicBezTo>
                    <a:cubicBezTo>
                      <a:pt x="111" y="362"/>
                      <a:pt x="113" y="378"/>
                      <a:pt x="113" y="394"/>
                    </a:cubicBezTo>
                    <a:cubicBezTo>
                      <a:pt x="113" y="376"/>
                      <a:pt x="120" y="358"/>
                      <a:pt x="131" y="344"/>
                    </a:cubicBezTo>
                    <a:cubicBezTo>
                      <a:pt x="135" y="339"/>
                      <a:pt x="140" y="334"/>
                      <a:pt x="147" y="334"/>
                    </a:cubicBezTo>
                    <a:lnTo>
                      <a:pt x="150" y="331"/>
                    </a:lnTo>
                    <a:cubicBezTo>
                      <a:pt x="156" y="316"/>
                      <a:pt x="161" y="301"/>
                      <a:pt x="167" y="286"/>
                    </a:cubicBezTo>
                    <a:cubicBezTo>
                      <a:pt x="185" y="233"/>
                      <a:pt x="196" y="178"/>
                      <a:pt x="198" y="122"/>
                    </a:cubicBezTo>
                    <a:cubicBezTo>
                      <a:pt x="199" y="97"/>
                      <a:pt x="198" y="71"/>
                      <a:pt x="188" y="48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3" name="Google Shape;231;p2"/>
              <p:cNvSpPr/>
              <p:nvPr/>
            </p:nvSpPr>
            <p:spPr>
              <a:xfrm rot="1239600">
                <a:off x="384120" y="4903200"/>
                <a:ext cx="117720" cy="7236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72" h="105">
                    <a:moveTo>
                      <a:pt x="164" y="21"/>
                    </a:moveTo>
                    <a:lnTo>
                      <a:pt x="171" y="21"/>
                    </a:lnTo>
                    <a:cubicBezTo>
                      <a:pt x="163" y="34"/>
                      <a:pt x="155" y="46"/>
                      <a:pt x="145" y="57"/>
                    </a:cubicBezTo>
                    <a:cubicBezTo>
                      <a:pt x="132" y="75"/>
                      <a:pt x="116" y="90"/>
                      <a:pt x="99" y="104"/>
                    </a:cubicBezTo>
                    <a:lnTo>
                      <a:pt x="98" y="104"/>
                    </a:lnTo>
                    <a:cubicBezTo>
                      <a:pt x="66" y="93"/>
                      <a:pt x="33" y="89"/>
                      <a:pt x="0" y="92"/>
                    </a:cubicBezTo>
                    <a:cubicBezTo>
                      <a:pt x="1" y="88"/>
                      <a:pt x="3" y="84"/>
                      <a:pt x="4" y="80"/>
                    </a:cubicBezTo>
                    <a:cubicBezTo>
                      <a:pt x="8" y="77"/>
                      <a:pt x="11" y="73"/>
                      <a:pt x="15" y="70"/>
                    </a:cubicBezTo>
                    <a:cubicBezTo>
                      <a:pt x="39" y="46"/>
                      <a:pt x="63" y="22"/>
                      <a:pt x="88" y="0"/>
                    </a:cubicBezTo>
                    <a:lnTo>
                      <a:pt x="88" y="1"/>
                    </a:lnTo>
                    <a:cubicBezTo>
                      <a:pt x="114" y="4"/>
                      <a:pt x="140" y="11"/>
                      <a:pt x="16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4" name="Google Shape;232;p2"/>
              <p:cNvSpPr/>
              <p:nvPr/>
            </p:nvSpPr>
            <p:spPr>
              <a:xfrm rot="1239600">
                <a:off x="299160" y="46288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5" name="Google Shape;233;p2"/>
              <p:cNvSpPr/>
              <p:nvPr/>
            </p:nvSpPr>
            <p:spPr>
              <a:xfrm rot="1239600">
                <a:off x="337320" y="469980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6" name="Google Shape;234;p2"/>
              <p:cNvSpPr/>
              <p:nvPr/>
            </p:nvSpPr>
            <p:spPr>
              <a:xfrm rot="1239600">
                <a:off x="326520" y="477972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7" name="Google Shape;235;p2"/>
              <p:cNvSpPr/>
              <p:nvPr/>
            </p:nvSpPr>
            <p:spPr>
              <a:xfrm rot="1239600">
                <a:off x="356760" y="462132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8" name="Google Shape;236;p2"/>
              <p:cNvSpPr/>
              <p:nvPr/>
            </p:nvSpPr>
            <p:spPr>
              <a:xfrm rot="1239600">
                <a:off x="382320" y="4561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9" name="Google Shape;237;p2"/>
              <p:cNvSpPr/>
              <p:nvPr/>
            </p:nvSpPr>
            <p:spPr>
              <a:xfrm rot="1239600">
                <a:off x="408600" y="44910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0" name="Google Shape;238;p2"/>
              <p:cNvSpPr/>
              <p:nvPr/>
            </p:nvSpPr>
            <p:spPr>
              <a:xfrm rot="1239600">
                <a:off x="510840" y="4599720"/>
                <a:ext cx="151200" cy="13284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222" h="195">
                    <a:moveTo>
                      <a:pt x="74" y="90"/>
                    </a:moveTo>
                    <a:cubicBezTo>
                      <a:pt x="64" y="63"/>
                      <a:pt x="48" y="30"/>
                      <a:pt x="13" y="34"/>
                    </a:cubicBezTo>
                    <a:cubicBezTo>
                      <a:pt x="11" y="34"/>
                      <a:pt x="10" y="35"/>
                      <a:pt x="9" y="37"/>
                    </a:cubicBezTo>
                    <a:cubicBezTo>
                      <a:pt x="0" y="61"/>
                      <a:pt x="19" y="84"/>
                      <a:pt x="36" y="99"/>
                    </a:cubicBezTo>
                    <a:cubicBezTo>
                      <a:pt x="55" y="117"/>
                      <a:pt x="75" y="135"/>
                      <a:pt x="96" y="150"/>
                    </a:cubicBezTo>
                    <a:cubicBezTo>
                      <a:pt x="118" y="165"/>
                      <a:pt x="142" y="177"/>
                      <a:pt x="167" y="183"/>
                    </a:cubicBezTo>
                    <a:cubicBezTo>
                      <a:pt x="178" y="185"/>
                      <a:pt x="219" y="194"/>
                      <a:pt x="213" y="170"/>
                    </a:cubicBezTo>
                    <a:cubicBezTo>
                      <a:pt x="209" y="159"/>
                      <a:pt x="194" y="152"/>
                      <a:pt x="184" y="146"/>
                    </a:cubicBezTo>
                    <a:cubicBezTo>
                      <a:pt x="170" y="139"/>
                      <a:pt x="156" y="134"/>
                      <a:pt x="140" y="131"/>
                    </a:cubicBezTo>
                    <a:cubicBezTo>
                      <a:pt x="140" y="134"/>
                      <a:pt x="140" y="138"/>
                      <a:pt x="139" y="141"/>
                    </a:cubicBezTo>
                    <a:cubicBezTo>
                      <a:pt x="157" y="143"/>
                      <a:pt x="175" y="142"/>
                      <a:pt x="192" y="138"/>
                    </a:cubicBezTo>
                    <a:cubicBezTo>
                      <a:pt x="202" y="135"/>
                      <a:pt x="216" y="131"/>
                      <a:pt x="218" y="119"/>
                    </a:cubicBezTo>
                    <a:cubicBezTo>
                      <a:pt x="221" y="91"/>
                      <a:pt x="162" y="100"/>
                      <a:pt x="148" y="102"/>
                    </a:cubicBezTo>
                    <a:cubicBezTo>
                      <a:pt x="149" y="105"/>
                      <a:pt x="150" y="108"/>
                      <a:pt x="152" y="111"/>
                    </a:cubicBezTo>
                    <a:cubicBezTo>
                      <a:pt x="162" y="105"/>
                      <a:pt x="221" y="64"/>
                      <a:pt x="196" y="51"/>
                    </a:cubicBezTo>
                    <a:cubicBezTo>
                      <a:pt x="186" y="45"/>
                      <a:pt x="168" y="57"/>
                      <a:pt x="159" y="62"/>
                    </a:cubicBezTo>
                    <a:cubicBezTo>
                      <a:pt x="145" y="70"/>
                      <a:pt x="131" y="81"/>
                      <a:pt x="119" y="93"/>
                    </a:cubicBezTo>
                    <a:cubicBezTo>
                      <a:pt x="121" y="95"/>
                      <a:pt x="124" y="96"/>
                      <a:pt x="126" y="98"/>
                    </a:cubicBezTo>
                    <a:cubicBezTo>
                      <a:pt x="136" y="82"/>
                      <a:pt x="169" y="32"/>
                      <a:pt x="137" y="19"/>
                    </a:cubicBezTo>
                    <a:cubicBezTo>
                      <a:pt x="124" y="14"/>
                      <a:pt x="113" y="26"/>
                      <a:pt x="107" y="36"/>
                    </a:cubicBezTo>
                    <a:cubicBezTo>
                      <a:pt x="98" y="50"/>
                      <a:pt x="93" y="66"/>
                      <a:pt x="92" y="83"/>
                    </a:cubicBezTo>
                    <a:lnTo>
                      <a:pt x="101" y="83"/>
                    </a:lnTo>
                    <a:cubicBezTo>
                      <a:pt x="101" y="67"/>
                      <a:pt x="102" y="0"/>
                      <a:pt x="71" y="8"/>
                    </a:cubicBezTo>
                    <a:cubicBezTo>
                      <a:pt x="59" y="12"/>
                      <a:pt x="57" y="26"/>
                      <a:pt x="57" y="37"/>
                    </a:cubicBezTo>
                    <a:cubicBezTo>
                      <a:pt x="57" y="55"/>
                      <a:pt x="62" y="73"/>
                      <a:pt x="70" y="90"/>
                    </a:cubicBezTo>
                    <a:cubicBezTo>
                      <a:pt x="72" y="95"/>
                      <a:pt x="78" y="91"/>
                      <a:pt x="76" y="86"/>
                    </a:cubicBezTo>
                    <a:cubicBezTo>
                      <a:pt x="71" y="74"/>
                      <a:pt x="67" y="62"/>
                      <a:pt x="66" y="49"/>
                    </a:cubicBezTo>
                    <a:cubicBezTo>
                      <a:pt x="65" y="41"/>
                      <a:pt x="62" y="17"/>
                      <a:pt x="74" y="17"/>
                    </a:cubicBezTo>
                    <a:cubicBezTo>
                      <a:pt x="85" y="17"/>
                      <a:pt x="87" y="34"/>
                      <a:pt x="89" y="42"/>
                    </a:cubicBezTo>
                    <a:cubicBezTo>
                      <a:pt x="91" y="55"/>
                      <a:pt x="92" y="69"/>
                      <a:pt x="92" y="83"/>
                    </a:cubicBezTo>
                    <a:cubicBezTo>
                      <a:pt x="92" y="89"/>
                      <a:pt x="101" y="89"/>
                      <a:pt x="101" y="83"/>
                    </a:cubicBezTo>
                    <a:cubicBezTo>
                      <a:pt x="102" y="71"/>
                      <a:pt x="105" y="60"/>
                      <a:pt x="110" y="50"/>
                    </a:cubicBezTo>
                    <a:cubicBezTo>
                      <a:pt x="114" y="42"/>
                      <a:pt x="126" y="20"/>
                      <a:pt x="137" y="30"/>
                    </a:cubicBezTo>
                    <a:cubicBezTo>
                      <a:pt x="146" y="39"/>
                      <a:pt x="138" y="54"/>
                      <a:pt x="134" y="63"/>
                    </a:cubicBezTo>
                    <a:cubicBezTo>
                      <a:pt x="129" y="73"/>
                      <a:pt x="124" y="84"/>
                      <a:pt x="118" y="94"/>
                    </a:cubicBezTo>
                    <a:cubicBezTo>
                      <a:pt x="115" y="98"/>
                      <a:pt x="122" y="103"/>
                      <a:pt x="126" y="99"/>
                    </a:cubicBezTo>
                    <a:cubicBezTo>
                      <a:pt x="142" y="84"/>
                      <a:pt x="162" y="68"/>
                      <a:pt x="184" y="61"/>
                    </a:cubicBezTo>
                    <a:cubicBezTo>
                      <a:pt x="185" y="60"/>
                      <a:pt x="189" y="59"/>
                      <a:pt x="190" y="59"/>
                    </a:cubicBezTo>
                    <a:cubicBezTo>
                      <a:pt x="195" y="62"/>
                      <a:pt x="188" y="68"/>
                      <a:pt x="187" y="70"/>
                    </a:cubicBezTo>
                    <a:cubicBezTo>
                      <a:pt x="183" y="74"/>
                      <a:pt x="180" y="77"/>
                      <a:pt x="176" y="81"/>
                    </a:cubicBezTo>
                    <a:cubicBezTo>
                      <a:pt x="167" y="89"/>
                      <a:pt x="158" y="97"/>
                      <a:pt x="147" y="103"/>
                    </a:cubicBezTo>
                    <a:cubicBezTo>
                      <a:pt x="142" y="106"/>
                      <a:pt x="145" y="113"/>
                      <a:pt x="151" y="112"/>
                    </a:cubicBezTo>
                    <a:cubicBezTo>
                      <a:pt x="161" y="110"/>
                      <a:pt x="171" y="109"/>
                      <a:pt x="182" y="109"/>
                    </a:cubicBezTo>
                    <a:cubicBezTo>
                      <a:pt x="187" y="109"/>
                      <a:pt x="193" y="109"/>
                      <a:pt x="198" y="110"/>
                    </a:cubicBezTo>
                    <a:cubicBezTo>
                      <a:pt x="200" y="111"/>
                      <a:pt x="203" y="111"/>
                      <a:pt x="204" y="112"/>
                    </a:cubicBezTo>
                    <a:cubicBezTo>
                      <a:pt x="205" y="115"/>
                      <a:pt x="206" y="118"/>
                      <a:pt x="206" y="121"/>
                    </a:cubicBezTo>
                    <a:cubicBezTo>
                      <a:pt x="205" y="123"/>
                      <a:pt x="203" y="124"/>
                      <a:pt x="202" y="124"/>
                    </a:cubicBezTo>
                    <a:cubicBezTo>
                      <a:pt x="184" y="134"/>
                      <a:pt x="158" y="134"/>
                      <a:pt x="139" y="131"/>
                    </a:cubicBezTo>
                    <a:cubicBezTo>
                      <a:pt x="134" y="130"/>
                      <a:pt x="133" y="140"/>
                      <a:pt x="138" y="141"/>
                    </a:cubicBezTo>
                    <a:cubicBezTo>
                      <a:pt x="152" y="143"/>
                      <a:pt x="165" y="148"/>
                      <a:pt x="178" y="154"/>
                    </a:cubicBezTo>
                    <a:cubicBezTo>
                      <a:pt x="184" y="157"/>
                      <a:pt x="190" y="160"/>
                      <a:pt x="195" y="164"/>
                    </a:cubicBezTo>
                    <a:cubicBezTo>
                      <a:pt x="197" y="165"/>
                      <a:pt x="203" y="169"/>
                      <a:pt x="203" y="172"/>
                    </a:cubicBezTo>
                    <a:cubicBezTo>
                      <a:pt x="203" y="177"/>
                      <a:pt x="196" y="176"/>
                      <a:pt x="193" y="176"/>
                    </a:cubicBezTo>
                    <a:cubicBezTo>
                      <a:pt x="167" y="176"/>
                      <a:pt x="142" y="167"/>
                      <a:pt x="120" y="154"/>
                    </a:cubicBezTo>
                    <a:cubicBezTo>
                      <a:pt x="98" y="141"/>
                      <a:pt x="77" y="124"/>
                      <a:pt x="58" y="107"/>
                    </a:cubicBezTo>
                    <a:cubicBezTo>
                      <a:pt x="40" y="91"/>
                      <a:pt x="8" y="67"/>
                      <a:pt x="18" y="39"/>
                    </a:cubicBezTo>
                    <a:cubicBezTo>
                      <a:pt x="16" y="41"/>
                      <a:pt x="15" y="42"/>
                      <a:pt x="13" y="43"/>
                    </a:cubicBezTo>
                    <a:cubicBezTo>
                      <a:pt x="43" y="39"/>
                      <a:pt x="59" y="69"/>
                      <a:pt x="69" y="92"/>
                    </a:cubicBezTo>
                    <a:cubicBezTo>
                      <a:pt x="70" y="95"/>
                      <a:pt x="75" y="93"/>
                      <a:pt x="74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1" name="Google Shape;239;p2"/>
              <p:cNvSpPr/>
              <p:nvPr/>
            </p:nvSpPr>
            <p:spPr>
              <a:xfrm rot="1239600">
                <a:off x="446040" y="4409280"/>
                <a:ext cx="457200" cy="414720"/>
              </a:xfrm>
              <a:custGeom>
                <a:avLst/>
                <a:gdLst>
                  <a:gd name="textAreaLeft" fmla="*/ 0 w 457200"/>
                  <a:gd name="textAreaRight" fmla="*/ 457560 w 457200"/>
                  <a:gd name="textAreaTop" fmla="*/ 0 h 414720"/>
                  <a:gd name="textAreaBottom" fmla="*/ 415080 h 414720"/>
                </a:gdLst>
                <a:ahLst/>
                <a:cxnLst/>
                <a:rect l="textAreaLeft" t="textAreaTop" r="textAreaRight" b="textAreaBottom"/>
                <a:pathLst>
                  <a:path w="668" h="606">
                    <a:moveTo>
                      <a:pt x="149" y="352"/>
                    </a:moveTo>
                    <a:cubicBezTo>
                      <a:pt x="104" y="304"/>
                      <a:pt x="67" y="248"/>
                      <a:pt x="43" y="187"/>
                    </a:cubicBezTo>
                    <a:cubicBezTo>
                      <a:pt x="31" y="157"/>
                      <a:pt x="22" y="127"/>
                      <a:pt x="16" y="96"/>
                    </a:cubicBezTo>
                    <a:cubicBezTo>
                      <a:pt x="14" y="83"/>
                      <a:pt x="12" y="68"/>
                      <a:pt x="15" y="54"/>
                    </a:cubicBezTo>
                    <a:cubicBezTo>
                      <a:pt x="21" y="32"/>
                      <a:pt x="40" y="29"/>
                      <a:pt x="58" y="38"/>
                    </a:cubicBezTo>
                    <a:cubicBezTo>
                      <a:pt x="78" y="49"/>
                      <a:pt x="95" y="65"/>
                      <a:pt x="119" y="63"/>
                    </a:cubicBezTo>
                    <a:cubicBezTo>
                      <a:pt x="141" y="62"/>
                      <a:pt x="160" y="49"/>
                      <a:pt x="177" y="38"/>
                    </a:cubicBezTo>
                    <a:cubicBezTo>
                      <a:pt x="197" y="25"/>
                      <a:pt x="219" y="10"/>
                      <a:pt x="244" y="12"/>
                    </a:cubicBezTo>
                    <a:cubicBezTo>
                      <a:pt x="284" y="16"/>
                      <a:pt x="302" y="60"/>
                      <a:pt x="305" y="95"/>
                    </a:cubicBezTo>
                    <a:cubicBezTo>
                      <a:pt x="311" y="175"/>
                      <a:pt x="289" y="260"/>
                      <a:pt x="258" y="334"/>
                    </a:cubicBezTo>
                    <a:lnTo>
                      <a:pt x="265" y="336"/>
                    </a:lnTo>
                    <a:cubicBezTo>
                      <a:pt x="286" y="278"/>
                      <a:pt x="311" y="219"/>
                      <a:pt x="344" y="166"/>
                    </a:cubicBezTo>
                    <a:cubicBezTo>
                      <a:pt x="358" y="143"/>
                      <a:pt x="376" y="118"/>
                      <a:pt x="403" y="111"/>
                    </a:cubicBezTo>
                    <a:cubicBezTo>
                      <a:pt x="428" y="105"/>
                      <a:pt x="460" y="115"/>
                      <a:pt x="465" y="142"/>
                    </a:cubicBezTo>
                    <a:cubicBezTo>
                      <a:pt x="469" y="164"/>
                      <a:pt x="462" y="184"/>
                      <a:pt x="484" y="198"/>
                    </a:cubicBezTo>
                    <a:cubicBezTo>
                      <a:pt x="506" y="211"/>
                      <a:pt x="531" y="204"/>
                      <a:pt x="555" y="211"/>
                    </a:cubicBezTo>
                    <a:cubicBezTo>
                      <a:pt x="584" y="220"/>
                      <a:pt x="595" y="251"/>
                      <a:pt x="586" y="279"/>
                    </a:cubicBezTo>
                    <a:cubicBezTo>
                      <a:pt x="578" y="306"/>
                      <a:pt x="554" y="326"/>
                      <a:pt x="531" y="340"/>
                    </a:cubicBezTo>
                    <a:cubicBezTo>
                      <a:pt x="472" y="377"/>
                      <a:pt x="408" y="406"/>
                      <a:pt x="342" y="427"/>
                    </a:cubicBezTo>
                    <a:cubicBezTo>
                      <a:pt x="343" y="430"/>
                      <a:pt x="344" y="433"/>
                      <a:pt x="344" y="436"/>
                    </a:cubicBezTo>
                    <a:cubicBezTo>
                      <a:pt x="398" y="417"/>
                      <a:pt x="455" y="406"/>
                      <a:pt x="512" y="403"/>
                    </a:cubicBezTo>
                    <a:cubicBezTo>
                      <a:pt x="540" y="402"/>
                      <a:pt x="574" y="398"/>
                      <a:pt x="600" y="412"/>
                    </a:cubicBezTo>
                    <a:cubicBezTo>
                      <a:pt x="613" y="419"/>
                      <a:pt x="624" y="433"/>
                      <a:pt x="625" y="448"/>
                    </a:cubicBezTo>
                    <a:cubicBezTo>
                      <a:pt x="626" y="463"/>
                      <a:pt x="615" y="472"/>
                      <a:pt x="610" y="486"/>
                    </a:cubicBezTo>
                    <a:cubicBezTo>
                      <a:pt x="605" y="500"/>
                      <a:pt x="612" y="511"/>
                      <a:pt x="624" y="518"/>
                    </a:cubicBezTo>
                    <a:cubicBezTo>
                      <a:pt x="634" y="524"/>
                      <a:pt x="646" y="527"/>
                      <a:pt x="651" y="537"/>
                    </a:cubicBezTo>
                    <a:cubicBezTo>
                      <a:pt x="657" y="548"/>
                      <a:pt x="653" y="563"/>
                      <a:pt x="647" y="572"/>
                    </a:cubicBezTo>
                    <a:cubicBezTo>
                      <a:pt x="631" y="598"/>
                      <a:pt x="596" y="596"/>
                      <a:pt x="569" y="591"/>
                    </a:cubicBezTo>
                    <a:cubicBezTo>
                      <a:pt x="545" y="587"/>
                      <a:pt x="520" y="581"/>
                      <a:pt x="496" y="574"/>
                    </a:cubicBezTo>
                    <a:cubicBezTo>
                      <a:pt x="438" y="557"/>
                      <a:pt x="382" y="533"/>
                      <a:pt x="332" y="499"/>
                    </a:cubicBezTo>
                    <a:cubicBezTo>
                      <a:pt x="328" y="497"/>
                      <a:pt x="324" y="503"/>
                      <a:pt x="328" y="506"/>
                    </a:cubicBezTo>
                    <a:cubicBezTo>
                      <a:pt x="378" y="542"/>
                      <a:pt x="435" y="566"/>
                      <a:pt x="494" y="583"/>
                    </a:cubicBezTo>
                    <a:cubicBezTo>
                      <a:pt x="522" y="591"/>
                      <a:pt x="552" y="599"/>
                      <a:pt x="581" y="602"/>
                    </a:cubicBezTo>
                    <a:cubicBezTo>
                      <a:pt x="603" y="605"/>
                      <a:pt x="630" y="604"/>
                      <a:pt x="647" y="587"/>
                    </a:cubicBezTo>
                    <a:cubicBezTo>
                      <a:pt x="659" y="575"/>
                      <a:pt x="667" y="554"/>
                      <a:pt x="661" y="537"/>
                    </a:cubicBezTo>
                    <a:cubicBezTo>
                      <a:pt x="658" y="530"/>
                      <a:pt x="653" y="524"/>
                      <a:pt x="647" y="520"/>
                    </a:cubicBezTo>
                    <a:cubicBezTo>
                      <a:pt x="632" y="510"/>
                      <a:pt x="610" y="508"/>
                      <a:pt x="621" y="483"/>
                    </a:cubicBezTo>
                    <a:cubicBezTo>
                      <a:pt x="625" y="473"/>
                      <a:pt x="632" y="466"/>
                      <a:pt x="633" y="455"/>
                    </a:cubicBezTo>
                    <a:cubicBezTo>
                      <a:pt x="635" y="444"/>
                      <a:pt x="631" y="433"/>
                      <a:pt x="625" y="424"/>
                    </a:cubicBezTo>
                    <a:cubicBezTo>
                      <a:pt x="611" y="403"/>
                      <a:pt x="586" y="396"/>
                      <a:pt x="562" y="394"/>
                    </a:cubicBezTo>
                    <a:cubicBezTo>
                      <a:pt x="488" y="389"/>
                      <a:pt x="411" y="404"/>
                      <a:pt x="342" y="427"/>
                    </a:cubicBezTo>
                    <a:cubicBezTo>
                      <a:pt x="337" y="429"/>
                      <a:pt x="339" y="437"/>
                      <a:pt x="344" y="436"/>
                    </a:cubicBezTo>
                    <a:cubicBezTo>
                      <a:pt x="411" y="414"/>
                      <a:pt x="476" y="385"/>
                      <a:pt x="535" y="348"/>
                    </a:cubicBezTo>
                    <a:cubicBezTo>
                      <a:pt x="574" y="323"/>
                      <a:pt x="619" y="275"/>
                      <a:pt x="589" y="226"/>
                    </a:cubicBezTo>
                    <a:cubicBezTo>
                      <a:pt x="574" y="201"/>
                      <a:pt x="547" y="201"/>
                      <a:pt x="521" y="199"/>
                    </a:cubicBezTo>
                    <a:cubicBezTo>
                      <a:pt x="503" y="198"/>
                      <a:pt x="482" y="194"/>
                      <a:pt x="476" y="174"/>
                    </a:cubicBezTo>
                    <a:cubicBezTo>
                      <a:pt x="472" y="160"/>
                      <a:pt x="477" y="145"/>
                      <a:pt x="471" y="132"/>
                    </a:cubicBezTo>
                    <a:cubicBezTo>
                      <a:pt x="463" y="113"/>
                      <a:pt x="443" y="103"/>
                      <a:pt x="424" y="102"/>
                    </a:cubicBezTo>
                    <a:cubicBezTo>
                      <a:pt x="399" y="100"/>
                      <a:pt x="378" y="112"/>
                      <a:pt x="361" y="130"/>
                    </a:cubicBezTo>
                    <a:cubicBezTo>
                      <a:pt x="337" y="156"/>
                      <a:pt x="321" y="191"/>
                      <a:pt x="305" y="223"/>
                    </a:cubicBezTo>
                    <a:cubicBezTo>
                      <a:pt x="287" y="259"/>
                      <a:pt x="272" y="297"/>
                      <a:pt x="258" y="335"/>
                    </a:cubicBezTo>
                    <a:cubicBezTo>
                      <a:pt x="257" y="338"/>
                      <a:pt x="263" y="341"/>
                      <a:pt x="264" y="337"/>
                    </a:cubicBezTo>
                    <a:cubicBezTo>
                      <a:pt x="295" y="265"/>
                      <a:pt x="316" y="183"/>
                      <a:pt x="313" y="103"/>
                    </a:cubicBezTo>
                    <a:cubicBezTo>
                      <a:pt x="312" y="72"/>
                      <a:pt x="304" y="39"/>
                      <a:pt x="279" y="18"/>
                    </a:cubicBezTo>
                    <a:cubicBezTo>
                      <a:pt x="258" y="2"/>
                      <a:pt x="233" y="0"/>
                      <a:pt x="209" y="10"/>
                    </a:cubicBezTo>
                    <a:cubicBezTo>
                      <a:pt x="183" y="21"/>
                      <a:pt x="162" y="41"/>
                      <a:pt x="136" y="51"/>
                    </a:cubicBezTo>
                    <a:cubicBezTo>
                      <a:pt x="120" y="56"/>
                      <a:pt x="106" y="55"/>
                      <a:pt x="91" y="48"/>
                    </a:cubicBezTo>
                    <a:cubicBezTo>
                      <a:pt x="77" y="41"/>
                      <a:pt x="65" y="30"/>
                      <a:pt x="50" y="25"/>
                    </a:cubicBezTo>
                    <a:cubicBezTo>
                      <a:pt x="27" y="19"/>
                      <a:pt x="10" y="34"/>
                      <a:pt x="6" y="56"/>
                    </a:cubicBezTo>
                    <a:cubicBezTo>
                      <a:pt x="0" y="86"/>
                      <a:pt x="12" y="120"/>
                      <a:pt x="21" y="148"/>
                    </a:cubicBezTo>
                    <a:cubicBezTo>
                      <a:pt x="45" y="226"/>
                      <a:pt x="88" y="298"/>
                      <a:pt x="145" y="356"/>
                    </a:cubicBezTo>
                    <a:cubicBezTo>
                      <a:pt x="148" y="358"/>
                      <a:pt x="151" y="354"/>
                      <a:pt x="149" y="35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2" name="Google Shape;240;p2"/>
              <p:cNvSpPr/>
              <p:nvPr/>
            </p:nvSpPr>
            <p:spPr>
              <a:xfrm rot="1239600">
                <a:off x="300960" y="4632840"/>
                <a:ext cx="169200" cy="56340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3400"/>
                  <a:gd name="textAreaBottom" fmla="*/ 563760 h 563400"/>
                </a:gdLst>
                <a:ahLst/>
                <a:cxnLst/>
                <a:rect l="textAreaLeft" t="textAreaTop" r="textAreaRight" b="textAreaBottom"/>
                <a:pathLst>
                  <a:path w="249" h="822">
                    <a:moveTo>
                      <a:pt x="228" y="2"/>
                    </a:moveTo>
                    <a:cubicBezTo>
                      <a:pt x="87" y="189"/>
                      <a:pt x="11" y="426"/>
                      <a:pt x="3" y="658"/>
                    </a:cubicBezTo>
                    <a:cubicBezTo>
                      <a:pt x="2" y="687"/>
                      <a:pt x="2" y="717"/>
                      <a:pt x="3" y="746"/>
                    </a:cubicBezTo>
                    <a:cubicBezTo>
                      <a:pt x="4" y="765"/>
                      <a:pt x="0" y="798"/>
                      <a:pt x="17" y="812"/>
                    </a:cubicBezTo>
                    <a:cubicBezTo>
                      <a:pt x="24" y="818"/>
                      <a:pt x="42" y="821"/>
                      <a:pt x="46" y="809"/>
                    </a:cubicBezTo>
                    <a:cubicBezTo>
                      <a:pt x="47" y="804"/>
                      <a:pt x="44" y="793"/>
                      <a:pt x="43" y="787"/>
                    </a:cubicBezTo>
                    <a:cubicBezTo>
                      <a:pt x="42" y="780"/>
                      <a:pt x="41" y="773"/>
                      <a:pt x="41" y="766"/>
                    </a:cubicBezTo>
                    <a:cubicBezTo>
                      <a:pt x="39" y="751"/>
                      <a:pt x="38" y="737"/>
                      <a:pt x="37" y="722"/>
                    </a:cubicBezTo>
                    <a:cubicBezTo>
                      <a:pt x="31" y="604"/>
                      <a:pt x="44" y="485"/>
                      <a:pt x="75" y="370"/>
                    </a:cubicBezTo>
                    <a:cubicBezTo>
                      <a:pt x="110" y="242"/>
                      <a:pt x="168" y="120"/>
                      <a:pt x="246" y="12"/>
                    </a:cubicBezTo>
                    <a:cubicBezTo>
                      <a:pt x="248" y="8"/>
                      <a:pt x="243" y="5"/>
                      <a:pt x="241" y="9"/>
                    </a:cubicBezTo>
                    <a:cubicBezTo>
                      <a:pt x="115" y="183"/>
                      <a:pt x="42" y="393"/>
                      <a:pt x="31" y="608"/>
                    </a:cubicBezTo>
                    <a:cubicBezTo>
                      <a:pt x="28" y="662"/>
                      <a:pt x="29" y="717"/>
                      <a:pt x="34" y="771"/>
                    </a:cubicBezTo>
                    <a:cubicBezTo>
                      <a:pt x="35" y="778"/>
                      <a:pt x="36" y="786"/>
                      <a:pt x="37" y="793"/>
                    </a:cubicBezTo>
                    <a:cubicBezTo>
                      <a:pt x="37" y="795"/>
                      <a:pt x="38" y="799"/>
                      <a:pt x="38" y="801"/>
                    </a:cubicBezTo>
                    <a:cubicBezTo>
                      <a:pt x="36" y="811"/>
                      <a:pt x="29" y="811"/>
                      <a:pt x="22" y="806"/>
                    </a:cubicBezTo>
                    <a:cubicBezTo>
                      <a:pt x="9" y="795"/>
                      <a:pt x="12" y="773"/>
                      <a:pt x="11" y="757"/>
                    </a:cubicBezTo>
                    <a:cubicBezTo>
                      <a:pt x="9" y="730"/>
                      <a:pt x="9" y="702"/>
                      <a:pt x="10" y="675"/>
                    </a:cubicBezTo>
                    <a:cubicBezTo>
                      <a:pt x="12" y="562"/>
                      <a:pt x="30" y="451"/>
                      <a:pt x="64" y="344"/>
                    </a:cubicBezTo>
                    <a:cubicBezTo>
                      <a:pt x="102" y="222"/>
                      <a:pt x="160" y="109"/>
                      <a:pt x="232" y="4"/>
                    </a:cubicBezTo>
                    <a:cubicBezTo>
                      <a:pt x="233" y="2"/>
                      <a:pt x="230" y="0"/>
                      <a:pt x="228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3" name="Google Shape;241;p2"/>
              <p:cNvSpPr/>
              <p:nvPr/>
            </p:nvSpPr>
            <p:spPr>
              <a:xfrm rot="1239600">
                <a:off x="574560" y="4324320"/>
                <a:ext cx="241920" cy="157320"/>
              </a:xfrm>
              <a:custGeom>
                <a:avLst/>
                <a:gdLst>
                  <a:gd name="textAreaLeft" fmla="*/ 0 w 241920"/>
                  <a:gd name="textAreaRight" fmla="*/ 242280 w 2419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354" h="229">
                    <a:moveTo>
                      <a:pt x="25" y="167"/>
                    </a:moveTo>
                    <a:cubicBezTo>
                      <a:pt x="19" y="139"/>
                      <a:pt x="11" y="110"/>
                      <a:pt x="21" y="82"/>
                    </a:cubicBezTo>
                    <a:cubicBezTo>
                      <a:pt x="30" y="56"/>
                      <a:pt x="52" y="39"/>
                      <a:pt x="81" y="41"/>
                    </a:cubicBezTo>
                    <a:cubicBezTo>
                      <a:pt x="104" y="43"/>
                      <a:pt x="125" y="55"/>
                      <a:pt x="148" y="57"/>
                    </a:cubicBezTo>
                    <a:cubicBezTo>
                      <a:pt x="167" y="58"/>
                      <a:pt x="183" y="52"/>
                      <a:pt x="199" y="42"/>
                    </a:cubicBezTo>
                    <a:cubicBezTo>
                      <a:pt x="217" y="30"/>
                      <a:pt x="233" y="14"/>
                      <a:pt x="254" y="10"/>
                    </a:cubicBezTo>
                    <a:cubicBezTo>
                      <a:pt x="284" y="5"/>
                      <a:pt x="309" y="27"/>
                      <a:pt x="321" y="51"/>
                    </a:cubicBezTo>
                    <a:cubicBezTo>
                      <a:pt x="347" y="102"/>
                      <a:pt x="345" y="168"/>
                      <a:pt x="332" y="222"/>
                    </a:cubicBezTo>
                    <a:cubicBezTo>
                      <a:pt x="331" y="227"/>
                      <a:pt x="338" y="228"/>
                      <a:pt x="339" y="224"/>
                    </a:cubicBezTo>
                    <a:cubicBezTo>
                      <a:pt x="352" y="176"/>
                      <a:pt x="353" y="125"/>
                      <a:pt x="340" y="77"/>
                    </a:cubicBezTo>
                    <a:cubicBezTo>
                      <a:pt x="330" y="42"/>
                      <a:pt x="306" y="3"/>
                      <a:pt x="265" y="1"/>
                    </a:cubicBezTo>
                    <a:cubicBezTo>
                      <a:pt x="222" y="0"/>
                      <a:pt x="199" y="47"/>
                      <a:pt x="157" y="49"/>
                    </a:cubicBezTo>
                    <a:cubicBezTo>
                      <a:pt x="118" y="50"/>
                      <a:pt x="78" y="18"/>
                      <a:pt x="41" y="43"/>
                    </a:cubicBezTo>
                    <a:cubicBezTo>
                      <a:pt x="0" y="71"/>
                      <a:pt x="6" y="128"/>
                      <a:pt x="21" y="168"/>
                    </a:cubicBezTo>
                    <a:cubicBezTo>
                      <a:pt x="22" y="170"/>
                      <a:pt x="26" y="169"/>
                      <a:pt x="25" y="16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4" name="Google Shape;242;p2"/>
              <p:cNvSpPr/>
              <p:nvPr/>
            </p:nvSpPr>
            <p:spPr>
              <a:xfrm rot="1239600">
                <a:off x="810360" y="4651560"/>
                <a:ext cx="120960" cy="2210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221040"/>
                  <a:gd name="textAreaBottom" fmla="*/ 221400 h 221040"/>
                </a:gdLst>
                <a:ahLst/>
                <a:cxnLst/>
                <a:rect l="textAreaLeft" t="textAreaTop" r="textAreaRight" b="textAreaBottom"/>
                <a:pathLst>
                  <a:path w="176" h="322">
                    <a:moveTo>
                      <a:pt x="67" y="311"/>
                    </a:moveTo>
                    <a:cubicBezTo>
                      <a:pt x="83" y="321"/>
                      <a:pt x="106" y="316"/>
                      <a:pt x="121" y="306"/>
                    </a:cubicBezTo>
                    <a:cubicBezTo>
                      <a:pt x="136" y="296"/>
                      <a:pt x="147" y="277"/>
                      <a:pt x="147" y="258"/>
                    </a:cubicBezTo>
                    <a:cubicBezTo>
                      <a:pt x="148" y="235"/>
                      <a:pt x="134" y="216"/>
                      <a:pt x="129" y="195"/>
                    </a:cubicBezTo>
                    <a:cubicBezTo>
                      <a:pt x="124" y="169"/>
                      <a:pt x="139" y="147"/>
                      <a:pt x="150" y="126"/>
                    </a:cubicBezTo>
                    <a:cubicBezTo>
                      <a:pt x="168" y="92"/>
                      <a:pt x="175" y="56"/>
                      <a:pt x="141" y="30"/>
                    </a:cubicBezTo>
                    <a:cubicBezTo>
                      <a:pt x="101" y="0"/>
                      <a:pt x="49" y="14"/>
                      <a:pt x="4" y="21"/>
                    </a:cubicBezTo>
                    <a:cubicBezTo>
                      <a:pt x="0" y="21"/>
                      <a:pt x="1" y="29"/>
                      <a:pt x="5" y="28"/>
                    </a:cubicBezTo>
                    <a:cubicBezTo>
                      <a:pt x="47" y="22"/>
                      <a:pt x="95" y="8"/>
                      <a:pt x="133" y="34"/>
                    </a:cubicBezTo>
                    <a:cubicBezTo>
                      <a:pt x="151" y="46"/>
                      <a:pt x="162" y="65"/>
                      <a:pt x="158" y="86"/>
                    </a:cubicBezTo>
                    <a:cubicBezTo>
                      <a:pt x="155" y="104"/>
                      <a:pt x="145" y="119"/>
                      <a:pt x="137" y="134"/>
                    </a:cubicBezTo>
                    <a:cubicBezTo>
                      <a:pt x="130" y="147"/>
                      <a:pt x="123" y="160"/>
                      <a:pt x="121" y="175"/>
                    </a:cubicBezTo>
                    <a:cubicBezTo>
                      <a:pt x="119" y="192"/>
                      <a:pt x="125" y="207"/>
                      <a:pt x="132" y="223"/>
                    </a:cubicBezTo>
                    <a:cubicBezTo>
                      <a:pt x="140" y="244"/>
                      <a:pt x="144" y="265"/>
                      <a:pt x="131" y="286"/>
                    </a:cubicBezTo>
                    <a:cubicBezTo>
                      <a:pt x="124" y="296"/>
                      <a:pt x="114" y="304"/>
                      <a:pt x="102" y="308"/>
                    </a:cubicBezTo>
                    <a:cubicBezTo>
                      <a:pt x="90" y="311"/>
                      <a:pt x="80" y="309"/>
                      <a:pt x="67" y="309"/>
                    </a:cubicBezTo>
                    <a:cubicBezTo>
                      <a:pt x="66" y="309"/>
                      <a:pt x="66" y="311"/>
                      <a:pt x="67" y="3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5" name="Google Shape;243;p2"/>
              <p:cNvSpPr/>
              <p:nvPr/>
            </p:nvSpPr>
            <p:spPr>
              <a:xfrm rot="1239600">
                <a:off x="771480" y="4441320"/>
                <a:ext cx="202680" cy="20880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7" h="306">
                    <a:moveTo>
                      <a:pt x="2" y="66"/>
                    </a:moveTo>
                    <a:cubicBezTo>
                      <a:pt x="23" y="31"/>
                      <a:pt x="64" y="0"/>
                      <a:pt x="105" y="23"/>
                    </a:cubicBezTo>
                    <a:cubicBezTo>
                      <a:pt x="140" y="43"/>
                      <a:pt x="128" y="90"/>
                      <a:pt x="154" y="116"/>
                    </a:cubicBezTo>
                    <a:cubicBezTo>
                      <a:pt x="167" y="128"/>
                      <a:pt x="184" y="133"/>
                      <a:pt x="199" y="141"/>
                    </a:cubicBezTo>
                    <a:cubicBezTo>
                      <a:pt x="217" y="150"/>
                      <a:pt x="233" y="161"/>
                      <a:pt x="246" y="175"/>
                    </a:cubicBezTo>
                    <a:cubicBezTo>
                      <a:pt x="277" y="208"/>
                      <a:pt x="290" y="256"/>
                      <a:pt x="269" y="297"/>
                    </a:cubicBezTo>
                    <a:cubicBezTo>
                      <a:pt x="267" y="301"/>
                      <a:pt x="273" y="305"/>
                      <a:pt x="275" y="301"/>
                    </a:cubicBezTo>
                    <a:cubicBezTo>
                      <a:pt x="296" y="262"/>
                      <a:pt x="288" y="215"/>
                      <a:pt x="261" y="181"/>
                    </a:cubicBezTo>
                    <a:cubicBezTo>
                      <a:pt x="249" y="165"/>
                      <a:pt x="233" y="152"/>
                      <a:pt x="216" y="142"/>
                    </a:cubicBezTo>
                    <a:cubicBezTo>
                      <a:pt x="196" y="129"/>
                      <a:pt x="166" y="123"/>
                      <a:pt x="152" y="101"/>
                    </a:cubicBezTo>
                    <a:cubicBezTo>
                      <a:pt x="141" y="82"/>
                      <a:pt x="142" y="58"/>
                      <a:pt x="130" y="39"/>
                    </a:cubicBezTo>
                    <a:cubicBezTo>
                      <a:pt x="122" y="24"/>
                      <a:pt x="108" y="15"/>
                      <a:pt x="92" y="11"/>
                    </a:cubicBezTo>
                    <a:cubicBezTo>
                      <a:pt x="52" y="1"/>
                      <a:pt x="15" y="29"/>
                      <a:pt x="0" y="65"/>
                    </a:cubicBezTo>
                    <a:cubicBezTo>
                      <a:pt x="0" y="66"/>
                      <a:pt x="1" y="67"/>
                      <a:pt x="2" y="6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6" name="Google Shape;244;p2"/>
              <p:cNvSpPr/>
              <p:nvPr/>
            </p:nvSpPr>
            <p:spPr>
              <a:xfrm rot="1239600">
                <a:off x="568440" y="4451040"/>
                <a:ext cx="27000" cy="1875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187560"/>
                  <a:gd name="textAreaBottom" fmla="*/ 187920 h 187560"/>
                </a:gdLst>
                <a:ahLst/>
                <a:cxnLst/>
                <a:rect l="textAreaLeft" t="textAreaTop" r="textAreaRight" b="textAreaBottom"/>
                <a:pathLst>
                  <a:path w="39" h="273">
                    <a:moveTo>
                      <a:pt x="3" y="1"/>
                    </a:moveTo>
                    <a:cubicBezTo>
                      <a:pt x="0" y="47"/>
                      <a:pt x="4" y="94"/>
                      <a:pt x="9" y="139"/>
                    </a:cubicBezTo>
                    <a:cubicBezTo>
                      <a:pt x="15" y="183"/>
                      <a:pt x="22" y="228"/>
                      <a:pt x="34" y="270"/>
                    </a:cubicBezTo>
                    <a:cubicBezTo>
                      <a:pt x="35" y="272"/>
                      <a:pt x="38" y="272"/>
                      <a:pt x="37" y="269"/>
                    </a:cubicBezTo>
                    <a:cubicBezTo>
                      <a:pt x="28" y="224"/>
                      <a:pt x="18" y="180"/>
                      <a:pt x="12" y="134"/>
                    </a:cubicBezTo>
                    <a:cubicBezTo>
                      <a:pt x="7" y="90"/>
                      <a:pt x="6" y="46"/>
                      <a:pt x="4" y="1"/>
                    </a:cubicBezTo>
                    <a:cubicBezTo>
                      <a:pt x="4" y="0"/>
                      <a:pt x="3" y="0"/>
                      <a:pt x="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7" name="Google Shape;245;p2"/>
              <p:cNvSpPr/>
              <p:nvPr/>
            </p:nvSpPr>
            <p:spPr>
              <a:xfrm rot="1239600">
                <a:off x="654120" y="4590000"/>
                <a:ext cx="93600" cy="1026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38" h="152">
                    <a:moveTo>
                      <a:pt x="135" y="1"/>
                    </a:moveTo>
                    <a:cubicBezTo>
                      <a:pt x="117" y="29"/>
                      <a:pt x="97" y="56"/>
                      <a:pt x="74" y="80"/>
                    </a:cubicBezTo>
                    <a:cubicBezTo>
                      <a:pt x="52" y="104"/>
                      <a:pt x="27" y="125"/>
                      <a:pt x="2" y="147"/>
                    </a:cubicBezTo>
                    <a:cubicBezTo>
                      <a:pt x="0" y="148"/>
                      <a:pt x="3" y="151"/>
                      <a:pt x="4" y="150"/>
                    </a:cubicBezTo>
                    <a:cubicBezTo>
                      <a:pt x="32" y="132"/>
                      <a:pt x="56" y="107"/>
                      <a:pt x="78" y="82"/>
                    </a:cubicBezTo>
                    <a:cubicBezTo>
                      <a:pt x="100" y="58"/>
                      <a:pt x="120" y="31"/>
                      <a:pt x="137" y="2"/>
                    </a:cubicBezTo>
                    <a:cubicBezTo>
                      <a:pt x="137" y="1"/>
                      <a:pt x="136" y="0"/>
                      <a:pt x="135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8" name="Google Shape;246;p2"/>
              <p:cNvSpPr/>
              <p:nvPr/>
            </p:nvSpPr>
            <p:spPr>
              <a:xfrm rot="1239600">
                <a:off x="617400" y="4753080"/>
                <a:ext cx="169200" cy="208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46" h="31">
                    <a:moveTo>
                      <a:pt x="244" y="23"/>
                    </a:moveTo>
                    <a:cubicBezTo>
                      <a:pt x="203" y="22"/>
                      <a:pt x="163" y="23"/>
                      <a:pt x="122" y="19"/>
                    </a:cubicBezTo>
                    <a:cubicBezTo>
                      <a:pt x="101" y="17"/>
                      <a:pt x="80" y="14"/>
                      <a:pt x="58" y="11"/>
                    </a:cubicBezTo>
                    <a:cubicBezTo>
                      <a:pt x="40" y="8"/>
                      <a:pt x="21" y="3"/>
                      <a:pt x="3" y="1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21" y="11"/>
                      <a:pt x="42" y="13"/>
                      <a:pt x="62" y="16"/>
                    </a:cubicBezTo>
                    <a:cubicBezTo>
                      <a:pt x="81" y="19"/>
                      <a:pt x="101" y="22"/>
                      <a:pt x="120" y="24"/>
                    </a:cubicBezTo>
                    <a:cubicBezTo>
                      <a:pt x="161" y="27"/>
                      <a:pt x="203" y="30"/>
                      <a:pt x="244" y="25"/>
                    </a:cubicBezTo>
                    <a:cubicBezTo>
                      <a:pt x="245" y="25"/>
                      <a:pt x="245" y="23"/>
                      <a:pt x="244" y="2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9" name="Google Shape;247;p2"/>
              <p:cNvSpPr/>
              <p:nvPr/>
            </p:nvSpPr>
            <p:spPr>
              <a:xfrm rot="1239600">
                <a:off x="306000" y="4465440"/>
                <a:ext cx="120960" cy="43308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433080"/>
                  <a:gd name="textAreaBottom" fmla="*/ 433440 h 433080"/>
                </a:gdLst>
                <a:ahLst/>
                <a:cxnLst/>
                <a:rect l="textAreaLeft" t="textAreaTop" r="textAreaRight" b="textAreaBottom"/>
                <a:pathLst>
                  <a:path w="176" h="630">
                    <a:moveTo>
                      <a:pt x="147" y="624"/>
                    </a:moveTo>
                    <a:cubicBezTo>
                      <a:pt x="70" y="554"/>
                      <a:pt x="29" y="455"/>
                      <a:pt x="19" y="352"/>
                    </a:cubicBezTo>
                    <a:cubicBezTo>
                      <a:pt x="9" y="234"/>
                      <a:pt x="39" y="116"/>
                      <a:pt x="78" y="5"/>
                    </a:cubicBezTo>
                    <a:lnTo>
                      <a:pt x="71" y="5"/>
                    </a:lnTo>
                    <a:cubicBezTo>
                      <a:pt x="97" y="104"/>
                      <a:pt x="127" y="203"/>
                      <a:pt x="147" y="303"/>
                    </a:cubicBezTo>
                    <a:cubicBezTo>
                      <a:pt x="167" y="408"/>
                      <a:pt x="156" y="513"/>
                      <a:pt x="142" y="618"/>
                    </a:cubicBezTo>
                    <a:cubicBezTo>
                      <a:pt x="144" y="618"/>
                      <a:pt x="145" y="617"/>
                      <a:pt x="147" y="617"/>
                    </a:cubicBezTo>
                    <a:cubicBezTo>
                      <a:pt x="130" y="599"/>
                      <a:pt x="125" y="574"/>
                      <a:pt x="120" y="551"/>
                    </a:cubicBezTo>
                    <a:cubicBezTo>
                      <a:pt x="114" y="527"/>
                      <a:pt x="108" y="503"/>
                      <a:pt x="104" y="478"/>
                    </a:cubicBezTo>
                    <a:cubicBezTo>
                      <a:pt x="94" y="427"/>
                      <a:pt x="86" y="376"/>
                      <a:pt x="81" y="325"/>
                    </a:cubicBezTo>
                    <a:cubicBezTo>
                      <a:pt x="71" y="225"/>
                      <a:pt x="71" y="125"/>
                      <a:pt x="80" y="25"/>
                    </a:cubicBezTo>
                    <a:cubicBezTo>
                      <a:pt x="80" y="22"/>
                      <a:pt x="74" y="22"/>
                      <a:pt x="74" y="25"/>
                    </a:cubicBezTo>
                    <a:cubicBezTo>
                      <a:pt x="64" y="131"/>
                      <a:pt x="66" y="238"/>
                      <a:pt x="77" y="343"/>
                    </a:cubicBezTo>
                    <a:cubicBezTo>
                      <a:pt x="83" y="393"/>
                      <a:pt x="90" y="443"/>
                      <a:pt x="100" y="492"/>
                    </a:cubicBezTo>
                    <a:cubicBezTo>
                      <a:pt x="106" y="518"/>
                      <a:pt x="112" y="545"/>
                      <a:pt x="119" y="571"/>
                    </a:cubicBezTo>
                    <a:cubicBezTo>
                      <a:pt x="123" y="589"/>
                      <a:pt x="129" y="607"/>
                      <a:pt x="143" y="621"/>
                    </a:cubicBezTo>
                    <a:cubicBezTo>
                      <a:pt x="144" y="622"/>
                      <a:pt x="147" y="622"/>
                      <a:pt x="147" y="620"/>
                    </a:cubicBezTo>
                    <a:cubicBezTo>
                      <a:pt x="162" y="518"/>
                      <a:pt x="175" y="415"/>
                      <a:pt x="156" y="313"/>
                    </a:cubicBezTo>
                    <a:cubicBezTo>
                      <a:pt x="147" y="262"/>
                      <a:pt x="133" y="211"/>
                      <a:pt x="119" y="161"/>
                    </a:cubicBezTo>
                    <a:cubicBezTo>
                      <a:pt x="106" y="108"/>
                      <a:pt x="92" y="56"/>
                      <a:pt x="78" y="4"/>
                    </a:cubicBezTo>
                    <a:cubicBezTo>
                      <a:pt x="77" y="0"/>
                      <a:pt x="72" y="0"/>
                      <a:pt x="71" y="4"/>
                    </a:cubicBezTo>
                    <a:cubicBezTo>
                      <a:pt x="31" y="118"/>
                      <a:pt x="0" y="240"/>
                      <a:pt x="14" y="363"/>
                    </a:cubicBezTo>
                    <a:cubicBezTo>
                      <a:pt x="25" y="462"/>
                      <a:pt x="66" y="561"/>
                      <a:pt x="143" y="627"/>
                    </a:cubicBezTo>
                    <a:cubicBezTo>
                      <a:pt x="146" y="629"/>
                      <a:pt x="149" y="626"/>
                      <a:pt x="147" y="6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0" name="Google Shape;248;p2"/>
              <p:cNvSpPr/>
              <p:nvPr/>
            </p:nvSpPr>
            <p:spPr>
              <a:xfrm rot="1239600">
                <a:off x="326880" y="4803120"/>
                <a:ext cx="257400" cy="223920"/>
              </a:xfrm>
              <a:custGeom>
                <a:avLst/>
                <a:gdLst>
                  <a:gd name="textAreaLeft" fmla="*/ 0 w 257400"/>
                  <a:gd name="textAreaRight" fmla="*/ 257760 w 257400"/>
                  <a:gd name="textAreaTop" fmla="*/ 0 h 223920"/>
                  <a:gd name="textAreaBottom" fmla="*/ 224280 h 223920"/>
                </a:gdLst>
                <a:ahLst/>
                <a:cxnLst/>
                <a:rect l="textAreaLeft" t="textAreaTop" r="textAreaRight" b="textAreaBottom"/>
                <a:pathLst>
                  <a:path w="377" h="327">
                    <a:moveTo>
                      <a:pt x="4" y="316"/>
                    </a:moveTo>
                    <a:cubicBezTo>
                      <a:pt x="37" y="236"/>
                      <a:pt x="74" y="154"/>
                      <a:pt x="139" y="95"/>
                    </a:cubicBezTo>
                    <a:cubicBezTo>
                      <a:pt x="202" y="37"/>
                      <a:pt x="287" y="6"/>
                      <a:pt x="372" y="8"/>
                    </a:cubicBezTo>
                    <a:cubicBezTo>
                      <a:pt x="371" y="6"/>
                      <a:pt x="371" y="4"/>
                      <a:pt x="370" y="2"/>
                    </a:cubicBezTo>
                    <a:cubicBezTo>
                      <a:pt x="313" y="67"/>
                      <a:pt x="287" y="152"/>
                      <a:pt x="230" y="215"/>
                    </a:cubicBezTo>
                    <a:cubicBezTo>
                      <a:pt x="173" y="278"/>
                      <a:pt x="91" y="315"/>
                      <a:pt x="6" y="319"/>
                    </a:cubicBezTo>
                    <a:cubicBezTo>
                      <a:pt x="7" y="321"/>
                      <a:pt x="8" y="323"/>
                      <a:pt x="9" y="325"/>
                    </a:cubicBezTo>
                    <a:cubicBezTo>
                      <a:pt x="70" y="263"/>
                      <a:pt x="129" y="197"/>
                      <a:pt x="197" y="142"/>
                    </a:cubicBezTo>
                    <a:cubicBezTo>
                      <a:pt x="253" y="98"/>
                      <a:pt x="322" y="69"/>
                      <a:pt x="364" y="9"/>
                    </a:cubicBezTo>
                    <a:cubicBezTo>
                      <a:pt x="367" y="5"/>
                      <a:pt x="361" y="2"/>
                      <a:pt x="359" y="6"/>
                    </a:cubicBezTo>
                    <a:cubicBezTo>
                      <a:pt x="316" y="67"/>
                      <a:pt x="245" y="96"/>
                      <a:pt x="188" y="142"/>
                    </a:cubicBezTo>
                    <a:cubicBezTo>
                      <a:pt x="123" y="196"/>
                      <a:pt x="64" y="260"/>
                      <a:pt x="4" y="320"/>
                    </a:cubicBezTo>
                    <a:cubicBezTo>
                      <a:pt x="2" y="322"/>
                      <a:pt x="3" y="326"/>
                      <a:pt x="6" y="326"/>
                    </a:cubicBezTo>
                    <a:cubicBezTo>
                      <a:pt x="88" y="323"/>
                      <a:pt x="166" y="289"/>
                      <a:pt x="224" y="231"/>
                    </a:cubicBezTo>
                    <a:cubicBezTo>
                      <a:pt x="289" y="167"/>
                      <a:pt x="315" y="75"/>
                      <a:pt x="374" y="7"/>
                    </a:cubicBezTo>
                    <a:cubicBezTo>
                      <a:pt x="376" y="5"/>
                      <a:pt x="375" y="1"/>
                      <a:pt x="372" y="1"/>
                    </a:cubicBezTo>
                    <a:cubicBezTo>
                      <a:pt x="287" y="0"/>
                      <a:pt x="202" y="30"/>
                      <a:pt x="138" y="87"/>
                    </a:cubicBezTo>
                    <a:cubicBezTo>
                      <a:pt x="71" y="147"/>
                      <a:pt x="31" y="232"/>
                      <a:pt x="0" y="315"/>
                    </a:cubicBezTo>
                    <a:cubicBezTo>
                      <a:pt x="0" y="317"/>
                      <a:pt x="3" y="318"/>
                      <a:pt x="4" y="31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1" name="Google Shape;249;p2"/>
              <p:cNvSpPr/>
              <p:nvPr/>
            </p:nvSpPr>
            <p:spPr>
              <a:xfrm rot="1239600">
                <a:off x="372600" y="4553280"/>
                <a:ext cx="45000" cy="29880"/>
              </a:xfrm>
              <a:custGeom>
                <a:avLst/>
                <a:gdLst>
                  <a:gd name="textAreaLeft" fmla="*/ 0 w 45000"/>
                  <a:gd name="textAreaRight" fmla="*/ 45360 w 45000"/>
                  <a:gd name="textAreaTop" fmla="*/ 0 h 29880"/>
                  <a:gd name="textAreaBottom" fmla="*/ 30240 h 29880"/>
                </a:gdLst>
                <a:ahLst/>
                <a:cxnLst/>
                <a:rect l="textAreaLeft" t="textAreaTop" r="textAreaRight" b="textAreaBottom"/>
                <a:pathLst>
                  <a:path w="68" h="45">
                    <a:moveTo>
                      <a:pt x="1" y="2"/>
                    </a:moveTo>
                    <a:cubicBezTo>
                      <a:pt x="6" y="9"/>
                      <a:pt x="11" y="15"/>
                      <a:pt x="16" y="21"/>
                    </a:cubicBezTo>
                    <a:cubicBezTo>
                      <a:pt x="21" y="28"/>
                      <a:pt x="25" y="35"/>
                      <a:pt x="28" y="43"/>
                    </a:cubicBezTo>
                    <a:cubicBezTo>
                      <a:pt x="29" y="44"/>
                      <a:pt x="30" y="44"/>
                      <a:pt x="31" y="43"/>
                    </a:cubicBezTo>
                    <a:cubicBezTo>
                      <a:pt x="41" y="30"/>
                      <a:pt x="53" y="18"/>
                      <a:pt x="66" y="8"/>
                    </a:cubicBezTo>
                    <a:cubicBezTo>
                      <a:pt x="67" y="6"/>
                      <a:pt x="65" y="4"/>
                      <a:pt x="63" y="5"/>
                    </a:cubicBezTo>
                    <a:cubicBezTo>
                      <a:pt x="50" y="16"/>
                      <a:pt x="39" y="28"/>
                      <a:pt x="28" y="41"/>
                    </a:cubicBezTo>
                    <a:lnTo>
                      <a:pt x="31" y="41"/>
                    </a:lnTo>
                    <a:cubicBezTo>
                      <a:pt x="27" y="34"/>
                      <a:pt x="23" y="26"/>
                      <a:pt x="18" y="19"/>
                    </a:cubicBezTo>
                    <a:cubicBezTo>
                      <a:pt x="14" y="13"/>
                      <a:pt x="8" y="6"/>
                      <a:pt x="2" y="1"/>
                    </a:cubicBezTo>
                    <a:cubicBezTo>
                      <a:pt x="1" y="0"/>
                      <a:pt x="0" y="1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5120" bIns="15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2" name="Google Shape;250;p2"/>
              <p:cNvSpPr/>
              <p:nvPr/>
            </p:nvSpPr>
            <p:spPr>
              <a:xfrm rot="1239600">
                <a:off x="333000" y="4609800"/>
                <a:ext cx="78480" cy="4500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16" h="65">
                    <a:moveTo>
                      <a:pt x="1" y="20"/>
                    </a:moveTo>
                    <a:cubicBezTo>
                      <a:pt x="20" y="34"/>
                      <a:pt x="38" y="47"/>
                      <a:pt x="54" y="63"/>
                    </a:cubicBezTo>
                    <a:cubicBezTo>
                      <a:pt x="55" y="64"/>
                      <a:pt x="57" y="64"/>
                      <a:pt x="57" y="63"/>
                    </a:cubicBezTo>
                    <a:cubicBezTo>
                      <a:pt x="73" y="40"/>
                      <a:pt x="91" y="20"/>
                      <a:pt x="113" y="4"/>
                    </a:cubicBezTo>
                    <a:cubicBezTo>
                      <a:pt x="115" y="3"/>
                      <a:pt x="113" y="0"/>
                      <a:pt x="111" y="1"/>
                    </a:cubicBezTo>
                    <a:cubicBezTo>
                      <a:pt x="89" y="17"/>
                      <a:pt x="69" y="37"/>
                      <a:pt x="54" y="60"/>
                    </a:cubicBezTo>
                    <a:cubicBezTo>
                      <a:pt x="55" y="60"/>
                      <a:pt x="56" y="60"/>
                      <a:pt x="57" y="60"/>
                    </a:cubicBezTo>
                    <a:cubicBezTo>
                      <a:pt x="40" y="45"/>
                      <a:pt x="23" y="29"/>
                      <a:pt x="2" y="19"/>
                    </a:cubicBezTo>
                    <a:cubicBezTo>
                      <a:pt x="1" y="18"/>
                      <a:pt x="0" y="20"/>
                      <a:pt x="1" y="2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3" name="Google Shape;251;p2"/>
              <p:cNvSpPr/>
              <p:nvPr/>
            </p:nvSpPr>
            <p:spPr>
              <a:xfrm rot="1239600">
                <a:off x="302040" y="4690080"/>
                <a:ext cx="99720" cy="54360"/>
              </a:xfrm>
              <a:custGeom>
                <a:avLst/>
                <a:gdLst>
                  <a:gd name="textAreaLeft" fmla="*/ 0 w 99720"/>
                  <a:gd name="textAreaRight" fmla="*/ 100080 w 99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45" h="81">
                    <a:moveTo>
                      <a:pt x="0" y="26"/>
                    </a:moveTo>
                    <a:cubicBezTo>
                      <a:pt x="13" y="35"/>
                      <a:pt x="26" y="41"/>
                      <a:pt x="38" y="50"/>
                    </a:cubicBezTo>
                    <a:cubicBezTo>
                      <a:pt x="51" y="58"/>
                      <a:pt x="63" y="68"/>
                      <a:pt x="75" y="79"/>
                    </a:cubicBezTo>
                    <a:cubicBezTo>
                      <a:pt x="76" y="80"/>
                      <a:pt x="77" y="80"/>
                      <a:pt x="78" y="78"/>
                    </a:cubicBezTo>
                    <a:cubicBezTo>
                      <a:pt x="91" y="48"/>
                      <a:pt x="113" y="22"/>
                      <a:pt x="141" y="5"/>
                    </a:cubicBezTo>
                    <a:cubicBezTo>
                      <a:pt x="144" y="4"/>
                      <a:pt x="141" y="0"/>
                      <a:pt x="139" y="2"/>
                    </a:cubicBezTo>
                    <a:cubicBezTo>
                      <a:pt x="110" y="19"/>
                      <a:pt x="87" y="45"/>
                      <a:pt x="74" y="77"/>
                    </a:cubicBezTo>
                    <a:cubicBezTo>
                      <a:pt x="75" y="77"/>
                      <a:pt x="76" y="76"/>
                      <a:pt x="78" y="76"/>
                    </a:cubicBezTo>
                    <a:cubicBezTo>
                      <a:pt x="66" y="65"/>
                      <a:pt x="54" y="56"/>
                      <a:pt x="41" y="47"/>
                    </a:cubicBezTo>
                    <a:cubicBezTo>
                      <a:pt x="29" y="38"/>
                      <a:pt x="15" y="29"/>
                      <a:pt x="1" y="25"/>
                    </a:cubicBezTo>
                    <a:cubicBezTo>
                      <a:pt x="0" y="25"/>
                      <a:pt x="0" y="26"/>
                      <a:pt x="0" y="2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4" name="Google Shape;252;p2"/>
              <p:cNvSpPr/>
              <p:nvPr/>
            </p:nvSpPr>
            <p:spPr>
              <a:xfrm rot="1239600">
                <a:off x="290160" y="4772880"/>
                <a:ext cx="84600" cy="5112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22" h="74">
                    <a:moveTo>
                      <a:pt x="1" y="22"/>
                    </a:moveTo>
                    <a:cubicBezTo>
                      <a:pt x="12" y="30"/>
                      <a:pt x="24" y="37"/>
                      <a:pt x="36" y="45"/>
                    </a:cubicBezTo>
                    <a:cubicBezTo>
                      <a:pt x="47" y="53"/>
                      <a:pt x="58" y="62"/>
                      <a:pt x="69" y="72"/>
                    </a:cubicBezTo>
                    <a:cubicBezTo>
                      <a:pt x="70" y="73"/>
                      <a:pt x="71" y="73"/>
                      <a:pt x="72" y="72"/>
                    </a:cubicBezTo>
                    <a:cubicBezTo>
                      <a:pt x="78" y="59"/>
                      <a:pt x="84" y="47"/>
                      <a:pt x="92" y="36"/>
                    </a:cubicBezTo>
                    <a:cubicBezTo>
                      <a:pt x="100" y="25"/>
                      <a:pt x="110" y="15"/>
                      <a:pt x="120" y="5"/>
                    </a:cubicBezTo>
                    <a:cubicBezTo>
                      <a:pt x="121" y="3"/>
                      <a:pt x="119" y="0"/>
                      <a:pt x="117" y="2"/>
                    </a:cubicBezTo>
                    <a:cubicBezTo>
                      <a:pt x="96" y="19"/>
                      <a:pt x="80" y="45"/>
                      <a:pt x="68" y="69"/>
                    </a:cubicBezTo>
                    <a:lnTo>
                      <a:pt x="72" y="69"/>
                    </a:lnTo>
                    <a:cubicBezTo>
                      <a:pt x="61" y="59"/>
                      <a:pt x="50" y="50"/>
                      <a:pt x="38" y="42"/>
                    </a:cubicBezTo>
                    <a:cubicBezTo>
                      <a:pt x="27" y="34"/>
                      <a:pt x="15" y="25"/>
                      <a:pt x="2" y="20"/>
                    </a:cubicBezTo>
                    <a:cubicBezTo>
                      <a:pt x="1" y="20"/>
                      <a:pt x="0" y="21"/>
                      <a:pt x="1" y="2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5" name="Google Shape;253;p2"/>
              <p:cNvSpPr/>
              <p:nvPr/>
            </p:nvSpPr>
            <p:spPr>
              <a:xfrm rot="1239600">
                <a:off x="530640" y="4840560"/>
                <a:ext cx="29880" cy="5724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46" h="83">
                    <a:moveTo>
                      <a:pt x="23" y="2"/>
                    </a:moveTo>
                    <a:cubicBezTo>
                      <a:pt x="18" y="28"/>
                      <a:pt x="12" y="53"/>
                      <a:pt x="1" y="77"/>
                    </a:cubicBezTo>
                    <a:cubicBezTo>
                      <a:pt x="0" y="79"/>
                      <a:pt x="1" y="81"/>
                      <a:pt x="3" y="81"/>
                    </a:cubicBezTo>
                    <a:cubicBezTo>
                      <a:pt x="16" y="82"/>
                      <a:pt x="29" y="81"/>
                      <a:pt x="42" y="77"/>
                    </a:cubicBezTo>
                    <a:cubicBezTo>
                      <a:pt x="45" y="76"/>
                      <a:pt x="43" y="71"/>
                      <a:pt x="40" y="72"/>
                    </a:cubicBezTo>
                    <a:cubicBezTo>
                      <a:pt x="28" y="76"/>
                      <a:pt x="16" y="77"/>
                      <a:pt x="3" y="76"/>
                    </a:cubicBezTo>
                    <a:cubicBezTo>
                      <a:pt x="4" y="77"/>
                      <a:pt x="4" y="79"/>
                      <a:pt x="5" y="80"/>
                    </a:cubicBezTo>
                    <a:cubicBezTo>
                      <a:pt x="16" y="56"/>
                      <a:pt x="24" y="29"/>
                      <a:pt x="26" y="2"/>
                    </a:cubicBezTo>
                    <a:cubicBezTo>
                      <a:pt x="26" y="1"/>
                      <a:pt x="23" y="0"/>
                      <a:pt x="23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6" name="Google Shape;254;p2"/>
              <p:cNvSpPr/>
              <p:nvPr/>
            </p:nvSpPr>
            <p:spPr>
              <a:xfrm rot="1239600">
                <a:off x="462960" y="4844160"/>
                <a:ext cx="57240" cy="8748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83" h="127">
                    <a:moveTo>
                      <a:pt x="17" y="3"/>
                    </a:moveTo>
                    <a:cubicBezTo>
                      <a:pt x="18" y="37"/>
                      <a:pt x="13" y="71"/>
                      <a:pt x="1" y="103"/>
                    </a:cubicBezTo>
                    <a:cubicBezTo>
                      <a:pt x="0" y="105"/>
                      <a:pt x="2" y="106"/>
                      <a:pt x="3" y="107"/>
                    </a:cubicBezTo>
                    <a:cubicBezTo>
                      <a:pt x="17" y="108"/>
                      <a:pt x="30" y="111"/>
                      <a:pt x="43" y="114"/>
                    </a:cubicBezTo>
                    <a:cubicBezTo>
                      <a:pt x="50" y="116"/>
                      <a:pt x="56" y="118"/>
                      <a:pt x="62" y="120"/>
                    </a:cubicBezTo>
                    <a:cubicBezTo>
                      <a:pt x="67" y="122"/>
                      <a:pt x="73" y="125"/>
                      <a:pt x="79" y="126"/>
                    </a:cubicBezTo>
                    <a:cubicBezTo>
                      <a:pt x="81" y="126"/>
                      <a:pt x="82" y="123"/>
                      <a:pt x="81" y="122"/>
                    </a:cubicBezTo>
                    <a:cubicBezTo>
                      <a:pt x="76" y="118"/>
                      <a:pt x="70" y="117"/>
                      <a:pt x="64" y="115"/>
                    </a:cubicBezTo>
                    <a:cubicBezTo>
                      <a:pt x="58" y="113"/>
                      <a:pt x="51" y="111"/>
                      <a:pt x="44" y="109"/>
                    </a:cubicBezTo>
                    <a:cubicBezTo>
                      <a:pt x="30" y="105"/>
                      <a:pt x="17" y="103"/>
                      <a:pt x="3" y="101"/>
                    </a:cubicBezTo>
                    <a:cubicBezTo>
                      <a:pt x="4" y="102"/>
                      <a:pt x="5" y="103"/>
                      <a:pt x="6" y="105"/>
                    </a:cubicBezTo>
                    <a:cubicBezTo>
                      <a:pt x="18" y="72"/>
                      <a:pt x="24" y="37"/>
                      <a:pt x="21" y="3"/>
                    </a:cubicBezTo>
                    <a:cubicBezTo>
                      <a:pt x="21" y="0"/>
                      <a:pt x="17" y="0"/>
                      <a:pt x="17" y="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7" name="Google Shape;255;p2"/>
              <p:cNvSpPr/>
              <p:nvPr/>
            </p:nvSpPr>
            <p:spPr>
              <a:xfrm rot="1239600">
                <a:off x="388440" y="4861800"/>
                <a:ext cx="72360" cy="10584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5840"/>
                  <a:gd name="textAreaBottom" fmla="*/ 106200 h 105840"/>
                </a:gdLst>
                <a:ahLst/>
                <a:cxnLst/>
                <a:rect l="textAreaLeft" t="textAreaTop" r="textAreaRight" b="textAreaBottom"/>
                <a:pathLst>
                  <a:path w="106" h="153">
                    <a:moveTo>
                      <a:pt x="27" y="2"/>
                    </a:moveTo>
                    <a:cubicBezTo>
                      <a:pt x="26" y="25"/>
                      <a:pt x="25" y="48"/>
                      <a:pt x="21" y="72"/>
                    </a:cubicBezTo>
                    <a:cubicBezTo>
                      <a:pt x="16" y="94"/>
                      <a:pt x="10" y="116"/>
                      <a:pt x="1" y="137"/>
                    </a:cubicBezTo>
                    <a:cubicBezTo>
                      <a:pt x="0" y="139"/>
                      <a:pt x="2" y="141"/>
                      <a:pt x="4" y="141"/>
                    </a:cubicBezTo>
                    <a:cubicBezTo>
                      <a:pt x="20" y="140"/>
                      <a:pt x="37" y="140"/>
                      <a:pt x="53" y="142"/>
                    </a:cubicBezTo>
                    <a:cubicBezTo>
                      <a:pt x="62" y="143"/>
                      <a:pt x="70" y="144"/>
                      <a:pt x="79" y="146"/>
                    </a:cubicBezTo>
                    <a:cubicBezTo>
                      <a:pt x="86" y="148"/>
                      <a:pt x="94" y="151"/>
                      <a:pt x="102" y="152"/>
                    </a:cubicBezTo>
                    <a:cubicBezTo>
                      <a:pt x="104" y="152"/>
                      <a:pt x="105" y="149"/>
                      <a:pt x="103" y="148"/>
                    </a:cubicBezTo>
                    <a:cubicBezTo>
                      <a:pt x="96" y="144"/>
                      <a:pt x="88" y="142"/>
                      <a:pt x="80" y="141"/>
                    </a:cubicBezTo>
                    <a:cubicBezTo>
                      <a:pt x="72" y="139"/>
                      <a:pt x="64" y="137"/>
                      <a:pt x="56" y="136"/>
                    </a:cubicBezTo>
                    <a:cubicBezTo>
                      <a:pt x="39" y="134"/>
                      <a:pt x="21" y="133"/>
                      <a:pt x="4" y="135"/>
                    </a:cubicBezTo>
                    <a:cubicBezTo>
                      <a:pt x="5" y="136"/>
                      <a:pt x="5" y="137"/>
                      <a:pt x="6" y="138"/>
                    </a:cubicBezTo>
                    <a:cubicBezTo>
                      <a:pt x="24" y="96"/>
                      <a:pt x="34" y="47"/>
                      <a:pt x="30" y="2"/>
                    </a:cubicBezTo>
                    <a:cubicBezTo>
                      <a:pt x="30" y="0"/>
                      <a:pt x="27" y="0"/>
                      <a:pt x="27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8" name="Google Shape;256;p2"/>
              <p:cNvSpPr/>
              <p:nvPr/>
            </p:nvSpPr>
            <p:spPr>
              <a:xfrm rot="1239600">
                <a:off x="480600" y="4374000"/>
                <a:ext cx="208800" cy="272520"/>
              </a:xfrm>
              <a:custGeom>
                <a:avLst/>
                <a:gdLst>
                  <a:gd name="textAreaLeft" fmla="*/ 0 w 208800"/>
                  <a:gd name="textAreaRight" fmla="*/ 209160 w 20880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304" h="397">
                    <a:moveTo>
                      <a:pt x="178" y="377"/>
                    </a:moveTo>
                    <a:cubicBezTo>
                      <a:pt x="176" y="374"/>
                      <a:pt x="174" y="370"/>
                      <a:pt x="171" y="367"/>
                    </a:cubicBezTo>
                    <a:cubicBezTo>
                      <a:pt x="163" y="358"/>
                      <a:pt x="152" y="351"/>
                      <a:pt x="140" y="351"/>
                    </a:cubicBezTo>
                    <a:lnTo>
                      <a:pt x="140" y="351"/>
                    </a:lnTo>
                    <a:cubicBezTo>
                      <a:pt x="70" y="279"/>
                      <a:pt x="22" y="186"/>
                      <a:pt x="4" y="87"/>
                    </a:cubicBezTo>
                    <a:cubicBezTo>
                      <a:pt x="0" y="65"/>
                      <a:pt x="1" y="36"/>
                      <a:pt x="21" y="27"/>
                    </a:cubicBezTo>
                    <a:cubicBezTo>
                      <a:pt x="41" y="19"/>
                      <a:pt x="60" y="37"/>
                      <a:pt x="80" y="48"/>
                    </a:cubicBezTo>
                    <a:cubicBezTo>
                      <a:pt x="85" y="50"/>
                      <a:pt x="89" y="52"/>
                      <a:pt x="94" y="54"/>
                    </a:cubicBezTo>
                    <a:cubicBezTo>
                      <a:pt x="144" y="69"/>
                      <a:pt x="185" y="0"/>
                      <a:pt x="237" y="5"/>
                    </a:cubicBezTo>
                    <a:cubicBezTo>
                      <a:pt x="262" y="7"/>
                      <a:pt x="283" y="27"/>
                      <a:pt x="292" y="50"/>
                    </a:cubicBezTo>
                    <a:cubicBezTo>
                      <a:pt x="302" y="73"/>
                      <a:pt x="303" y="99"/>
                      <a:pt x="302" y="124"/>
                    </a:cubicBezTo>
                    <a:cubicBezTo>
                      <a:pt x="300" y="180"/>
                      <a:pt x="289" y="235"/>
                      <a:pt x="271" y="288"/>
                    </a:cubicBezTo>
                    <a:cubicBezTo>
                      <a:pt x="265" y="303"/>
                      <a:pt x="260" y="318"/>
                      <a:pt x="254" y="332"/>
                    </a:cubicBezTo>
                    <a:lnTo>
                      <a:pt x="251" y="336"/>
                    </a:lnTo>
                    <a:cubicBezTo>
                      <a:pt x="244" y="336"/>
                      <a:pt x="239" y="341"/>
                      <a:pt x="235" y="346"/>
                    </a:cubicBezTo>
                    <a:cubicBezTo>
                      <a:pt x="224" y="360"/>
                      <a:pt x="217" y="378"/>
                      <a:pt x="217" y="396"/>
                    </a:cubicBezTo>
                    <a:cubicBezTo>
                      <a:pt x="217" y="380"/>
                      <a:pt x="215" y="364"/>
                      <a:pt x="212" y="348"/>
                    </a:cubicBezTo>
                    <a:cubicBezTo>
                      <a:pt x="210" y="337"/>
                      <a:pt x="203" y="323"/>
                      <a:pt x="192" y="326"/>
                    </a:cubicBezTo>
                    <a:cubicBezTo>
                      <a:pt x="184" y="328"/>
                      <a:pt x="181" y="339"/>
                      <a:pt x="181" y="348"/>
                    </a:cubicBezTo>
                    <a:cubicBezTo>
                      <a:pt x="181" y="364"/>
                      <a:pt x="184" y="380"/>
                      <a:pt x="190" y="395"/>
                    </a:cubicBezTo>
                    <a:lnTo>
                      <a:pt x="188" y="396"/>
                    </a:lnTo>
                    <a:cubicBezTo>
                      <a:pt x="185" y="390"/>
                      <a:pt x="182" y="383"/>
                      <a:pt x="178" y="37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249" name="Google Shape;257;p2"/>
            <p:cNvGrpSpPr/>
            <p:nvPr/>
          </p:nvGrpSpPr>
          <p:grpSpPr>
            <a:xfrm>
              <a:off x="2010960" y="4374720"/>
              <a:ext cx="929880" cy="1018080"/>
              <a:chOff x="2010960" y="4374720"/>
              <a:chExt cx="929880" cy="1018080"/>
            </a:xfrm>
          </p:grpSpPr>
          <p:sp>
            <p:nvSpPr>
              <p:cNvPr id="250" name="Google Shape;258;p2"/>
              <p:cNvSpPr/>
              <p:nvPr/>
            </p:nvSpPr>
            <p:spPr>
              <a:xfrm>
                <a:off x="2259720" y="44776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1" name="Google Shape;259;p2"/>
              <p:cNvSpPr/>
              <p:nvPr/>
            </p:nvSpPr>
            <p:spPr>
              <a:xfrm>
                <a:off x="2238480" y="45201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2" name="Google Shape;260;p2"/>
              <p:cNvSpPr/>
              <p:nvPr/>
            </p:nvSpPr>
            <p:spPr>
              <a:xfrm>
                <a:off x="2238480" y="4456440"/>
                <a:ext cx="38880" cy="8748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56" h="127">
                    <a:moveTo>
                      <a:pt x="53" y="0"/>
                    </a:moveTo>
                    <a:lnTo>
                      <a:pt x="55" y="1"/>
                    </a:lnTo>
                    <a:cubicBezTo>
                      <a:pt x="55" y="33"/>
                      <a:pt x="48" y="65"/>
                      <a:pt x="34" y="94"/>
                    </a:cubicBezTo>
                    <a:lnTo>
                      <a:pt x="34" y="94"/>
                    </a:lnTo>
                    <a:cubicBezTo>
                      <a:pt x="24" y="105"/>
                      <a:pt x="13" y="116"/>
                      <a:pt x="2" y="126"/>
                    </a:cubicBezTo>
                    <a:lnTo>
                      <a:pt x="0" y="126"/>
                    </a:lnTo>
                    <a:cubicBezTo>
                      <a:pt x="1" y="120"/>
                      <a:pt x="2" y="114"/>
                      <a:pt x="2" y="108"/>
                    </a:cubicBezTo>
                    <a:cubicBezTo>
                      <a:pt x="17" y="71"/>
                      <a:pt x="33" y="34"/>
                      <a:pt x="53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3" name="Google Shape;261;p2"/>
              <p:cNvSpPr/>
              <p:nvPr/>
            </p:nvSpPr>
            <p:spPr>
              <a:xfrm>
                <a:off x="2259720" y="44776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4" name="Google Shape;262;p2"/>
              <p:cNvSpPr/>
              <p:nvPr/>
            </p:nvSpPr>
            <p:spPr>
              <a:xfrm>
                <a:off x="2238480" y="45201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5" name="Google Shape;263;p2"/>
              <p:cNvSpPr/>
              <p:nvPr/>
            </p:nvSpPr>
            <p:spPr>
              <a:xfrm>
                <a:off x="2259720" y="4456440"/>
                <a:ext cx="51120" cy="723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74" h="107">
                    <a:moveTo>
                      <a:pt x="23" y="1"/>
                    </a:moveTo>
                    <a:cubicBezTo>
                      <a:pt x="21" y="33"/>
                      <a:pt x="14" y="64"/>
                      <a:pt x="1" y="93"/>
                    </a:cubicBezTo>
                    <a:cubicBezTo>
                      <a:pt x="0" y="95"/>
                      <a:pt x="1" y="97"/>
                      <a:pt x="3" y="97"/>
                    </a:cubicBezTo>
                    <a:cubicBezTo>
                      <a:pt x="25" y="98"/>
                      <a:pt x="47" y="101"/>
                      <a:pt x="69" y="106"/>
                    </a:cubicBezTo>
                    <a:cubicBezTo>
                      <a:pt x="72" y="106"/>
                      <a:pt x="73" y="101"/>
                      <a:pt x="70" y="101"/>
                    </a:cubicBezTo>
                    <a:cubicBezTo>
                      <a:pt x="48" y="96"/>
                      <a:pt x="25" y="93"/>
                      <a:pt x="3" y="92"/>
                    </a:cubicBezTo>
                    <a:cubicBezTo>
                      <a:pt x="4" y="93"/>
                      <a:pt x="4" y="94"/>
                      <a:pt x="5" y="96"/>
                    </a:cubicBezTo>
                    <a:cubicBezTo>
                      <a:pt x="19" y="66"/>
                      <a:pt x="27" y="33"/>
                      <a:pt x="25" y="1"/>
                    </a:cubicBezTo>
                    <a:cubicBezTo>
                      <a:pt x="25" y="0"/>
                      <a:pt x="23" y="0"/>
                      <a:pt x="2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6" name="Google Shape;264;p2"/>
              <p:cNvSpPr/>
              <p:nvPr/>
            </p:nvSpPr>
            <p:spPr>
              <a:xfrm>
                <a:off x="2792880" y="4644360"/>
                <a:ext cx="142200" cy="269280"/>
              </a:xfrm>
              <a:custGeom>
                <a:avLst/>
                <a:gdLst>
                  <a:gd name="textAreaLeft" fmla="*/ 0 w 142200"/>
                  <a:gd name="textAreaRight" fmla="*/ 142560 w 142200"/>
                  <a:gd name="textAreaTop" fmla="*/ 0 h 269280"/>
                  <a:gd name="textAreaBottom" fmla="*/ 269640 h 269280"/>
                </a:gdLst>
                <a:ahLst/>
                <a:cxnLst/>
                <a:rect l="textAreaLeft" t="textAreaTop" r="textAreaRight" b="textAreaBottom"/>
                <a:pathLst>
                  <a:path w="206" h="392">
                    <a:moveTo>
                      <a:pt x="41" y="9"/>
                    </a:moveTo>
                    <a:cubicBezTo>
                      <a:pt x="44" y="9"/>
                      <a:pt x="46" y="9"/>
                      <a:pt x="48" y="8"/>
                    </a:cubicBezTo>
                    <a:cubicBezTo>
                      <a:pt x="52" y="7"/>
                      <a:pt x="54" y="3"/>
                      <a:pt x="57" y="0"/>
                    </a:cubicBezTo>
                    <a:lnTo>
                      <a:pt x="61" y="2"/>
                    </a:lnTo>
                    <a:cubicBezTo>
                      <a:pt x="123" y="75"/>
                      <a:pt x="168" y="162"/>
                      <a:pt x="193" y="255"/>
                    </a:cubicBezTo>
                    <a:cubicBezTo>
                      <a:pt x="204" y="297"/>
                      <a:pt x="205" y="354"/>
                      <a:pt x="165" y="372"/>
                    </a:cubicBezTo>
                    <a:cubicBezTo>
                      <a:pt x="123" y="391"/>
                      <a:pt x="79" y="349"/>
                      <a:pt x="58" y="308"/>
                    </a:cubicBezTo>
                    <a:cubicBezTo>
                      <a:pt x="12" y="217"/>
                      <a:pt x="0" y="109"/>
                      <a:pt x="26" y="10"/>
                    </a:cubicBezTo>
                    <a:lnTo>
                      <a:pt x="29" y="5"/>
                    </a:lnTo>
                    <a:cubicBezTo>
                      <a:pt x="30" y="6"/>
                      <a:pt x="32" y="6"/>
                      <a:pt x="33" y="7"/>
                    </a:cubicBezTo>
                    <a:cubicBezTo>
                      <a:pt x="36" y="8"/>
                      <a:pt x="38" y="9"/>
                      <a:pt x="41" y="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7" name="Google Shape;265;p2"/>
              <p:cNvSpPr/>
              <p:nvPr/>
            </p:nvSpPr>
            <p:spPr>
              <a:xfrm>
                <a:off x="2723400" y="4959720"/>
                <a:ext cx="93600" cy="360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35" h="51">
                    <a:moveTo>
                      <a:pt x="134" y="21"/>
                    </a:moveTo>
                    <a:cubicBezTo>
                      <a:pt x="133" y="22"/>
                      <a:pt x="131" y="24"/>
                      <a:pt x="129" y="26"/>
                    </a:cubicBezTo>
                    <a:lnTo>
                      <a:pt x="125" y="21"/>
                    </a:lnTo>
                    <a:cubicBezTo>
                      <a:pt x="83" y="29"/>
                      <a:pt x="41" y="39"/>
                      <a:pt x="0" y="50"/>
                    </a:cubicBezTo>
                    <a:cubicBezTo>
                      <a:pt x="14" y="38"/>
                      <a:pt x="26" y="23"/>
                      <a:pt x="35" y="6"/>
                    </a:cubicBezTo>
                    <a:cubicBezTo>
                      <a:pt x="36" y="4"/>
                      <a:pt x="33" y="2"/>
                      <a:pt x="31" y="3"/>
                    </a:cubicBezTo>
                    <a:lnTo>
                      <a:pt x="31" y="0"/>
                    </a:lnTo>
                    <a:cubicBezTo>
                      <a:pt x="66" y="3"/>
                      <a:pt x="101" y="10"/>
                      <a:pt x="13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8" name="Google Shape;266;p2"/>
              <p:cNvSpPr/>
              <p:nvPr/>
            </p:nvSpPr>
            <p:spPr>
              <a:xfrm>
                <a:off x="2720160" y="49716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9" name="Google Shape;267;p2"/>
              <p:cNvSpPr/>
              <p:nvPr/>
            </p:nvSpPr>
            <p:spPr>
              <a:xfrm>
                <a:off x="2656800" y="49928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0" name="Google Shape;268;p2"/>
              <p:cNvSpPr/>
              <p:nvPr/>
            </p:nvSpPr>
            <p:spPr>
              <a:xfrm>
                <a:off x="2574720" y="501120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1" name="Google Shape;269;p2"/>
              <p:cNvSpPr/>
              <p:nvPr/>
            </p:nvSpPr>
            <p:spPr>
              <a:xfrm>
                <a:off x="2656800" y="4956480"/>
                <a:ext cx="90720" cy="543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33" h="80">
                    <a:moveTo>
                      <a:pt x="127" y="6"/>
                    </a:moveTo>
                    <a:cubicBezTo>
                      <a:pt x="129" y="5"/>
                      <a:pt x="132" y="7"/>
                      <a:pt x="131" y="9"/>
                    </a:cubicBezTo>
                    <a:cubicBezTo>
                      <a:pt x="122" y="26"/>
                      <a:pt x="110" y="41"/>
                      <a:pt x="96" y="53"/>
                    </a:cubicBezTo>
                    <a:cubicBezTo>
                      <a:pt x="64" y="61"/>
                      <a:pt x="32" y="69"/>
                      <a:pt x="1" y="79"/>
                    </a:cubicBezTo>
                    <a:cubicBezTo>
                      <a:pt x="0" y="76"/>
                      <a:pt x="1" y="72"/>
                      <a:pt x="3" y="70"/>
                    </a:cubicBezTo>
                    <a:cubicBezTo>
                      <a:pt x="13" y="48"/>
                      <a:pt x="24" y="25"/>
                      <a:pt x="35" y="3"/>
                    </a:cubicBezTo>
                    <a:cubicBezTo>
                      <a:pt x="66" y="0"/>
                      <a:pt x="97" y="0"/>
                      <a:pt x="127" y="3"/>
                    </a:cubicBezTo>
                    <a:lnTo>
                      <a:pt x="127" y="6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2" name="Google Shape;270;p2"/>
              <p:cNvSpPr/>
              <p:nvPr/>
            </p:nvSpPr>
            <p:spPr>
              <a:xfrm>
                <a:off x="2493000" y="503856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3" name="Google Shape;271;p2"/>
              <p:cNvSpPr/>
              <p:nvPr/>
            </p:nvSpPr>
            <p:spPr>
              <a:xfrm>
                <a:off x="2574720" y="495972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5" h="115">
                    <a:moveTo>
                      <a:pt x="122" y="67"/>
                    </a:moveTo>
                    <a:cubicBezTo>
                      <a:pt x="120" y="69"/>
                      <a:pt x="119" y="73"/>
                      <a:pt x="120" y="76"/>
                    </a:cubicBezTo>
                    <a:cubicBezTo>
                      <a:pt x="80" y="88"/>
                      <a:pt x="40" y="100"/>
                      <a:pt x="0" y="114"/>
                    </a:cubicBezTo>
                    <a:cubicBezTo>
                      <a:pt x="23" y="82"/>
                      <a:pt x="45" y="50"/>
                      <a:pt x="67" y="18"/>
                    </a:cubicBezTo>
                    <a:lnTo>
                      <a:pt x="67" y="17"/>
                    </a:lnTo>
                    <a:cubicBezTo>
                      <a:pt x="95" y="9"/>
                      <a:pt x="124" y="3"/>
                      <a:pt x="154" y="0"/>
                    </a:cubicBezTo>
                    <a:cubicBezTo>
                      <a:pt x="143" y="22"/>
                      <a:pt x="132" y="44"/>
                      <a:pt x="122" y="6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4" name="Google Shape;272;p2"/>
              <p:cNvSpPr/>
              <p:nvPr/>
            </p:nvSpPr>
            <p:spPr>
              <a:xfrm>
                <a:off x="2641320" y="4623120"/>
                <a:ext cx="169200" cy="263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63160"/>
                  <a:gd name="textAreaBottom" fmla="*/ 263520 h 263160"/>
                </a:gdLst>
                <a:ahLst/>
                <a:cxnLst/>
                <a:rect l="textAreaLeft" t="textAreaTop" r="textAreaRight" b="textAreaBottom"/>
                <a:pathLst>
                  <a:path w="249" h="385">
                    <a:moveTo>
                      <a:pt x="206" y="14"/>
                    </a:moveTo>
                    <a:cubicBezTo>
                      <a:pt x="219" y="24"/>
                      <a:pt x="233" y="32"/>
                      <a:pt x="248" y="38"/>
                    </a:cubicBezTo>
                    <a:lnTo>
                      <a:pt x="245" y="43"/>
                    </a:lnTo>
                    <a:cubicBezTo>
                      <a:pt x="218" y="146"/>
                      <a:pt x="189" y="252"/>
                      <a:pt x="126" y="337"/>
                    </a:cubicBezTo>
                    <a:cubicBezTo>
                      <a:pt x="108" y="360"/>
                      <a:pt x="83" y="384"/>
                      <a:pt x="54" y="381"/>
                    </a:cubicBezTo>
                    <a:cubicBezTo>
                      <a:pt x="26" y="377"/>
                      <a:pt x="7" y="350"/>
                      <a:pt x="4" y="323"/>
                    </a:cubicBezTo>
                    <a:cubicBezTo>
                      <a:pt x="0" y="296"/>
                      <a:pt x="10" y="269"/>
                      <a:pt x="21" y="244"/>
                    </a:cubicBezTo>
                    <a:cubicBezTo>
                      <a:pt x="37" y="204"/>
                      <a:pt x="58" y="166"/>
                      <a:pt x="82" y="130"/>
                    </a:cubicBezTo>
                    <a:cubicBezTo>
                      <a:pt x="93" y="112"/>
                      <a:pt x="105" y="96"/>
                      <a:pt x="118" y="79"/>
                    </a:cubicBezTo>
                    <a:cubicBezTo>
                      <a:pt x="141" y="56"/>
                      <a:pt x="163" y="32"/>
                      <a:pt x="184" y="7"/>
                    </a:cubicBezTo>
                    <a:lnTo>
                      <a:pt x="189" y="0"/>
                    </a:lnTo>
                    <a:cubicBezTo>
                      <a:pt x="195" y="5"/>
                      <a:pt x="200" y="10"/>
                      <a:pt x="206" y="1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5" name="Google Shape;273;p2"/>
              <p:cNvSpPr/>
              <p:nvPr/>
            </p:nvSpPr>
            <p:spPr>
              <a:xfrm>
                <a:off x="2735280" y="453240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5">
                    <a:moveTo>
                      <a:pt x="70" y="146"/>
                    </a:moveTo>
                    <a:cubicBezTo>
                      <a:pt x="64" y="142"/>
                      <a:pt x="59" y="137"/>
                      <a:pt x="53" y="132"/>
                    </a:cubicBezTo>
                    <a:cubicBezTo>
                      <a:pt x="39" y="119"/>
                      <a:pt x="27" y="103"/>
                      <a:pt x="17" y="86"/>
                    </a:cubicBezTo>
                    <a:cubicBezTo>
                      <a:pt x="12" y="78"/>
                      <a:pt x="8" y="70"/>
                      <a:pt x="4" y="61"/>
                    </a:cubicBezTo>
                    <a:cubicBezTo>
                      <a:pt x="3" y="58"/>
                      <a:pt x="1" y="54"/>
                      <a:pt x="0" y="51"/>
                    </a:cubicBezTo>
                    <a:cubicBezTo>
                      <a:pt x="13" y="35"/>
                      <a:pt x="28" y="22"/>
                      <a:pt x="46" y="13"/>
                    </a:cubicBezTo>
                    <a:cubicBezTo>
                      <a:pt x="59" y="7"/>
                      <a:pt x="73" y="2"/>
                      <a:pt x="88" y="2"/>
                    </a:cubicBezTo>
                    <a:cubicBezTo>
                      <a:pt x="123" y="0"/>
                      <a:pt x="161" y="22"/>
                      <a:pt x="171" y="56"/>
                    </a:cubicBezTo>
                    <a:cubicBezTo>
                      <a:pt x="182" y="93"/>
                      <a:pt x="160" y="131"/>
                      <a:pt x="140" y="165"/>
                    </a:cubicBezTo>
                    <a:cubicBezTo>
                      <a:pt x="137" y="168"/>
                      <a:pt x="135" y="172"/>
                      <a:pt x="131" y="173"/>
                    </a:cubicBezTo>
                    <a:cubicBezTo>
                      <a:pt x="129" y="174"/>
                      <a:pt x="127" y="174"/>
                      <a:pt x="124" y="174"/>
                    </a:cubicBezTo>
                    <a:cubicBezTo>
                      <a:pt x="121" y="174"/>
                      <a:pt x="119" y="173"/>
                      <a:pt x="116" y="172"/>
                    </a:cubicBezTo>
                    <a:cubicBezTo>
                      <a:pt x="115" y="171"/>
                      <a:pt x="113" y="171"/>
                      <a:pt x="112" y="170"/>
                    </a:cubicBezTo>
                    <a:cubicBezTo>
                      <a:pt x="97" y="164"/>
                      <a:pt x="83" y="156"/>
                      <a:pt x="70" y="14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6" name="Google Shape;274;p2"/>
              <p:cNvSpPr/>
              <p:nvPr/>
            </p:nvSpPr>
            <p:spPr>
              <a:xfrm>
                <a:off x="2450520" y="506880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7" name="Google Shape;275;p2"/>
              <p:cNvSpPr/>
              <p:nvPr/>
            </p:nvSpPr>
            <p:spPr>
              <a:xfrm>
                <a:off x="2493000" y="4971600"/>
                <a:ext cx="129960" cy="9648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8" h="143">
                    <a:moveTo>
                      <a:pt x="187" y="0"/>
                    </a:moveTo>
                    <a:lnTo>
                      <a:pt x="187" y="1"/>
                    </a:lnTo>
                    <a:cubicBezTo>
                      <a:pt x="165" y="33"/>
                      <a:pt x="143" y="65"/>
                      <a:pt x="120" y="97"/>
                    </a:cubicBezTo>
                    <a:cubicBezTo>
                      <a:pt x="80" y="111"/>
                      <a:pt x="40" y="126"/>
                      <a:pt x="0" y="142"/>
                    </a:cubicBezTo>
                    <a:cubicBezTo>
                      <a:pt x="31" y="116"/>
                      <a:pt x="57" y="83"/>
                      <a:pt x="74" y="47"/>
                    </a:cubicBezTo>
                    <a:cubicBezTo>
                      <a:pt x="110" y="27"/>
                      <a:pt x="147" y="11"/>
                      <a:pt x="18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8" name="Google Shape;276;p2"/>
              <p:cNvSpPr/>
              <p:nvPr/>
            </p:nvSpPr>
            <p:spPr>
              <a:xfrm>
                <a:off x="2538360" y="4590000"/>
                <a:ext cx="232920" cy="18144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340" h="264">
                    <a:moveTo>
                      <a:pt x="339" y="46"/>
                    </a:moveTo>
                    <a:lnTo>
                      <a:pt x="334" y="53"/>
                    </a:lnTo>
                    <a:cubicBezTo>
                      <a:pt x="310" y="75"/>
                      <a:pt x="288" y="100"/>
                      <a:pt x="268" y="125"/>
                    </a:cubicBezTo>
                    <a:cubicBezTo>
                      <a:pt x="241" y="153"/>
                      <a:pt x="211" y="178"/>
                      <a:pt x="180" y="201"/>
                    </a:cubicBezTo>
                    <a:cubicBezTo>
                      <a:pt x="168" y="211"/>
                      <a:pt x="155" y="220"/>
                      <a:pt x="142" y="229"/>
                    </a:cubicBezTo>
                    <a:cubicBezTo>
                      <a:pt x="120" y="244"/>
                      <a:pt x="97" y="257"/>
                      <a:pt x="72" y="260"/>
                    </a:cubicBezTo>
                    <a:cubicBezTo>
                      <a:pt x="46" y="263"/>
                      <a:pt x="18" y="251"/>
                      <a:pt x="8" y="227"/>
                    </a:cubicBezTo>
                    <a:cubicBezTo>
                      <a:pt x="0" y="206"/>
                      <a:pt x="8" y="182"/>
                      <a:pt x="21" y="163"/>
                    </a:cubicBezTo>
                    <a:cubicBezTo>
                      <a:pt x="23" y="160"/>
                      <a:pt x="25" y="158"/>
                      <a:pt x="26" y="155"/>
                    </a:cubicBezTo>
                    <a:cubicBezTo>
                      <a:pt x="90" y="69"/>
                      <a:pt x="199" y="32"/>
                      <a:pt x="302" y="1"/>
                    </a:cubicBezTo>
                    <a:lnTo>
                      <a:pt x="303" y="0"/>
                    </a:lnTo>
                    <a:cubicBezTo>
                      <a:pt x="313" y="17"/>
                      <a:pt x="325" y="33"/>
                      <a:pt x="339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9" name="Google Shape;277;p2"/>
              <p:cNvSpPr/>
              <p:nvPr/>
            </p:nvSpPr>
            <p:spPr>
              <a:xfrm>
                <a:off x="2377800" y="4677840"/>
                <a:ext cx="348120" cy="557280"/>
              </a:xfrm>
              <a:custGeom>
                <a:avLst/>
                <a:gdLst>
                  <a:gd name="textAreaLeft" fmla="*/ 0 w 348120"/>
                  <a:gd name="textAreaRight" fmla="*/ 348480 w 34812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505" h="813">
                    <a:moveTo>
                      <a:pt x="416" y="76"/>
                    </a:moveTo>
                    <a:cubicBezTo>
                      <a:pt x="447" y="53"/>
                      <a:pt x="477" y="28"/>
                      <a:pt x="504" y="0"/>
                    </a:cubicBezTo>
                    <a:cubicBezTo>
                      <a:pt x="491" y="17"/>
                      <a:pt x="479" y="33"/>
                      <a:pt x="468" y="51"/>
                    </a:cubicBezTo>
                    <a:lnTo>
                      <a:pt x="465" y="49"/>
                    </a:lnTo>
                    <a:cubicBezTo>
                      <a:pt x="247" y="255"/>
                      <a:pt x="121" y="537"/>
                      <a:pt x="0" y="812"/>
                    </a:cubicBezTo>
                    <a:cubicBezTo>
                      <a:pt x="3" y="790"/>
                      <a:pt x="6" y="769"/>
                      <a:pt x="8" y="747"/>
                    </a:cubicBezTo>
                    <a:lnTo>
                      <a:pt x="10" y="747"/>
                    </a:lnTo>
                    <a:cubicBezTo>
                      <a:pt x="95" y="499"/>
                      <a:pt x="236" y="269"/>
                      <a:pt x="419" y="80"/>
                    </a:cubicBezTo>
                    <a:lnTo>
                      <a:pt x="41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0" name="Google Shape;278;p2"/>
              <p:cNvSpPr/>
              <p:nvPr/>
            </p:nvSpPr>
            <p:spPr>
              <a:xfrm>
                <a:off x="2447640" y="5002200"/>
                <a:ext cx="96480" cy="8136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40" h="121">
                    <a:moveTo>
                      <a:pt x="139" y="0"/>
                    </a:moveTo>
                    <a:cubicBezTo>
                      <a:pt x="122" y="36"/>
                      <a:pt x="96" y="69"/>
                      <a:pt x="65" y="95"/>
                    </a:cubicBezTo>
                    <a:cubicBezTo>
                      <a:pt x="44" y="103"/>
                      <a:pt x="23" y="112"/>
                      <a:pt x="2" y="120"/>
                    </a:cubicBezTo>
                    <a:lnTo>
                      <a:pt x="0" y="118"/>
                    </a:lnTo>
                    <a:cubicBezTo>
                      <a:pt x="38" y="70"/>
                      <a:pt x="86" y="30"/>
                      <a:pt x="139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1" name="Google Shape;279;p2"/>
              <p:cNvSpPr/>
              <p:nvPr/>
            </p:nvSpPr>
            <p:spPr>
              <a:xfrm>
                <a:off x="2326320" y="48261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2" name="Google Shape;280;p2"/>
              <p:cNvSpPr/>
              <p:nvPr/>
            </p:nvSpPr>
            <p:spPr>
              <a:xfrm>
                <a:off x="2499120" y="4529160"/>
                <a:ext cx="248040" cy="846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361" h="122">
                    <a:moveTo>
                      <a:pt x="291" y="51"/>
                    </a:moveTo>
                    <a:cubicBezTo>
                      <a:pt x="310" y="54"/>
                      <a:pt x="329" y="58"/>
                      <a:pt x="347" y="64"/>
                    </a:cubicBezTo>
                    <a:cubicBezTo>
                      <a:pt x="351" y="73"/>
                      <a:pt x="355" y="81"/>
                      <a:pt x="360" y="89"/>
                    </a:cubicBezTo>
                    <a:lnTo>
                      <a:pt x="359" y="90"/>
                    </a:lnTo>
                    <a:cubicBezTo>
                      <a:pt x="286" y="98"/>
                      <a:pt x="214" y="106"/>
                      <a:pt x="141" y="115"/>
                    </a:cubicBezTo>
                    <a:cubicBezTo>
                      <a:pt x="113" y="118"/>
                      <a:pt x="83" y="121"/>
                      <a:pt x="56" y="113"/>
                    </a:cubicBezTo>
                    <a:cubicBezTo>
                      <a:pt x="28" y="105"/>
                      <a:pt x="3" y="82"/>
                      <a:pt x="1" y="53"/>
                    </a:cubicBezTo>
                    <a:lnTo>
                      <a:pt x="0" y="47"/>
                    </a:lnTo>
                    <a:cubicBezTo>
                      <a:pt x="18" y="46"/>
                      <a:pt x="35" y="43"/>
                      <a:pt x="52" y="40"/>
                    </a:cubicBezTo>
                    <a:cubicBezTo>
                      <a:pt x="71" y="35"/>
                      <a:pt x="92" y="29"/>
                      <a:pt x="106" y="14"/>
                    </a:cubicBezTo>
                    <a:cubicBezTo>
                      <a:pt x="109" y="11"/>
                      <a:pt x="112" y="7"/>
                      <a:pt x="114" y="4"/>
                    </a:cubicBezTo>
                    <a:lnTo>
                      <a:pt x="116" y="5"/>
                    </a:lnTo>
                    <a:cubicBezTo>
                      <a:pt x="153" y="0"/>
                      <a:pt x="188" y="15"/>
                      <a:pt x="223" y="26"/>
                    </a:cubicBezTo>
                    <a:cubicBezTo>
                      <a:pt x="246" y="33"/>
                      <a:pt x="269" y="39"/>
                      <a:pt x="292" y="43"/>
                    </a:cubicBezTo>
                    <a:lnTo>
                      <a:pt x="291" y="51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3" name="Google Shape;281;p2"/>
              <p:cNvSpPr/>
              <p:nvPr/>
            </p:nvSpPr>
            <p:spPr>
              <a:xfrm>
                <a:off x="2541600" y="4380840"/>
                <a:ext cx="226800" cy="193680"/>
              </a:xfrm>
              <a:custGeom>
                <a:avLst/>
                <a:gdLst>
                  <a:gd name="textAreaLeft" fmla="*/ 0 w 226800"/>
                  <a:gd name="textAreaRight" fmla="*/ 227160 w 22680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330" h="281">
                    <a:moveTo>
                      <a:pt x="283" y="270"/>
                    </a:moveTo>
                    <a:cubicBezTo>
                      <a:pt x="284" y="273"/>
                      <a:pt x="286" y="277"/>
                      <a:pt x="287" y="280"/>
                    </a:cubicBezTo>
                    <a:cubicBezTo>
                      <a:pt x="269" y="274"/>
                      <a:pt x="250" y="270"/>
                      <a:pt x="231" y="267"/>
                    </a:cubicBezTo>
                    <a:lnTo>
                      <a:pt x="232" y="259"/>
                    </a:lnTo>
                    <a:cubicBezTo>
                      <a:pt x="246" y="261"/>
                      <a:pt x="260" y="263"/>
                      <a:pt x="275" y="264"/>
                    </a:cubicBezTo>
                    <a:cubicBezTo>
                      <a:pt x="178" y="251"/>
                      <a:pt x="97" y="186"/>
                      <a:pt x="32" y="115"/>
                    </a:cubicBezTo>
                    <a:cubicBezTo>
                      <a:pt x="18" y="100"/>
                      <a:pt x="5" y="84"/>
                      <a:pt x="3" y="64"/>
                    </a:cubicBezTo>
                    <a:cubicBezTo>
                      <a:pt x="0" y="33"/>
                      <a:pt x="31" y="6"/>
                      <a:pt x="62" y="3"/>
                    </a:cubicBezTo>
                    <a:cubicBezTo>
                      <a:pt x="93" y="0"/>
                      <a:pt x="124" y="14"/>
                      <a:pt x="150" y="31"/>
                    </a:cubicBezTo>
                    <a:cubicBezTo>
                      <a:pt x="223" y="80"/>
                      <a:pt x="277" y="154"/>
                      <a:pt x="326" y="227"/>
                    </a:cubicBezTo>
                    <a:lnTo>
                      <a:pt x="329" y="232"/>
                    </a:lnTo>
                    <a:cubicBezTo>
                      <a:pt x="311" y="241"/>
                      <a:pt x="296" y="254"/>
                      <a:pt x="283" y="270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4" name="Google Shape;282;p2"/>
              <p:cNvSpPr/>
              <p:nvPr/>
            </p:nvSpPr>
            <p:spPr>
              <a:xfrm>
                <a:off x="2329200" y="514152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5" name="Google Shape;283;p2"/>
              <p:cNvSpPr/>
              <p:nvPr/>
            </p:nvSpPr>
            <p:spPr>
              <a:xfrm>
                <a:off x="2277720" y="5195880"/>
                <a:ext cx="69480" cy="3600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01" h="55">
                    <a:moveTo>
                      <a:pt x="75" y="16"/>
                    </a:moveTo>
                    <a:cubicBezTo>
                      <a:pt x="83" y="28"/>
                      <a:pt x="92" y="41"/>
                      <a:pt x="100" y="54"/>
                    </a:cubicBezTo>
                    <a:cubicBezTo>
                      <a:pt x="64" y="42"/>
                      <a:pt x="31" y="25"/>
                      <a:pt x="0" y="3"/>
                    </a:cubicBezTo>
                    <a:cubicBezTo>
                      <a:pt x="26" y="0"/>
                      <a:pt x="52" y="4"/>
                      <a:pt x="75" y="1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6" name="Google Shape;284;p2"/>
              <p:cNvSpPr/>
              <p:nvPr/>
            </p:nvSpPr>
            <p:spPr>
              <a:xfrm>
                <a:off x="2296080" y="508104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7" name="Google Shape;285;p2"/>
              <p:cNvSpPr/>
              <p:nvPr/>
            </p:nvSpPr>
            <p:spPr>
              <a:xfrm>
                <a:off x="2223360" y="5141520"/>
                <a:ext cx="108720" cy="6624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158" h="98">
                    <a:moveTo>
                      <a:pt x="105" y="14"/>
                    </a:moveTo>
                    <a:cubicBezTo>
                      <a:pt x="122" y="42"/>
                      <a:pt x="139" y="69"/>
                      <a:pt x="157" y="97"/>
                    </a:cubicBezTo>
                    <a:cubicBezTo>
                      <a:pt x="134" y="85"/>
                      <a:pt x="108" y="81"/>
                      <a:pt x="82" y="84"/>
                    </a:cubicBezTo>
                    <a:cubicBezTo>
                      <a:pt x="51" y="62"/>
                      <a:pt x="24" y="35"/>
                      <a:pt x="0" y="5"/>
                    </a:cubicBezTo>
                    <a:lnTo>
                      <a:pt x="2" y="3"/>
                    </a:lnTo>
                    <a:cubicBezTo>
                      <a:pt x="37" y="0"/>
                      <a:pt x="72" y="5"/>
                      <a:pt x="104" y="18"/>
                    </a:cubicBezTo>
                    <a:cubicBezTo>
                      <a:pt x="104" y="17"/>
                      <a:pt x="104" y="16"/>
                      <a:pt x="105" y="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8" name="Google Shape;286;p2"/>
              <p:cNvSpPr/>
              <p:nvPr/>
            </p:nvSpPr>
            <p:spPr>
              <a:xfrm>
                <a:off x="2338560" y="4538520"/>
                <a:ext cx="214920" cy="178560"/>
              </a:xfrm>
              <a:custGeom>
                <a:avLst/>
                <a:gdLst>
                  <a:gd name="textAreaLeft" fmla="*/ 0 w 214920"/>
                  <a:gd name="textAreaRight" fmla="*/ 215280 w 214920"/>
                  <a:gd name="textAreaTop" fmla="*/ 0 h 178560"/>
                  <a:gd name="textAreaBottom" fmla="*/ 178920 h 178560"/>
                </a:gdLst>
                <a:ahLst/>
                <a:cxnLst/>
                <a:rect l="textAreaLeft" t="textAreaTop" r="textAreaRight" b="textAreaBottom"/>
                <a:pathLst>
                  <a:path w="311" h="260">
                    <a:moveTo>
                      <a:pt x="20" y="22"/>
                    </a:moveTo>
                    <a:cubicBezTo>
                      <a:pt x="22" y="20"/>
                      <a:pt x="24" y="19"/>
                      <a:pt x="27" y="17"/>
                    </a:cubicBezTo>
                    <a:cubicBezTo>
                      <a:pt x="31" y="14"/>
                      <a:pt x="36" y="10"/>
                      <a:pt x="40" y="5"/>
                    </a:cubicBezTo>
                    <a:cubicBezTo>
                      <a:pt x="41" y="3"/>
                      <a:pt x="41" y="2"/>
                      <a:pt x="42" y="0"/>
                    </a:cubicBezTo>
                    <a:lnTo>
                      <a:pt x="48" y="3"/>
                    </a:lnTo>
                    <a:cubicBezTo>
                      <a:pt x="67" y="12"/>
                      <a:pt x="87" y="19"/>
                      <a:pt x="107" y="24"/>
                    </a:cubicBezTo>
                    <a:cubicBezTo>
                      <a:pt x="153" y="43"/>
                      <a:pt x="197" y="67"/>
                      <a:pt x="238" y="96"/>
                    </a:cubicBezTo>
                    <a:cubicBezTo>
                      <a:pt x="259" y="111"/>
                      <a:pt x="280" y="127"/>
                      <a:pt x="293" y="150"/>
                    </a:cubicBezTo>
                    <a:cubicBezTo>
                      <a:pt x="306" y="172"/>
                      <a:pt x="310" y="201"/>
                      <a:pt x="297" y="223"/>
                    </a:cubicBezTo>
                    <a:cubicBezTo>
                      <a:pt x="296" y="225"/>
                      <a:pt x="295" y="226"/>
                      <a:pt x="294" y="228"/>
                    </a:cubicBezTo>
                    <a:cubicBezTo>
                      <a:pt x="277" y="251"/>
                      <a:pt x="243" y="259"/>
                      <a:pt x="215" y="252"/>
                    </a:cubicBezTo>
                    <a:cubicBezTo>
                      <a:pt x="185" y="245"/>
                      <a:pt x="160" y="226"/>
                      <a:pt x="137" y="205"/>
                    </a:cubicBezTo>
                    <a:cubicBezTo>
                      <a:pt x="84" y="158"/>
                      <a:pt x="39" y="102"/>
                      <a:pt x="3" y="41"/>
                    </a:cubicBezTo>
                    <a:lnTo>
                      <a:pt x="0" y="33"/>
                    </a:lnTo>
                    <a:cubicBezTo>
                      <a:pt x="7" y="30"/>
                      <a:pt x="13" y="26"/>
                      <a:pt x="20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9" name="Google Shape;287;p2"/>
              <p:cNvSpPr/>
              <p:nvPr/>
            </p:nvSpPr>
            <p:spPr>
              <a:xfrm>
                <a:off x="2253600" y="50202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0" name="Google Shape;288;p2"/>
              <p:cNvSpPr/>
              <p:nvPr/>
            </p:nvSpPr>
            <p:spPr>
              <a:xfrm>
                <a:off x="2183760" y="5071680"/>
                <a:ext cx="111600" cy="81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62" h="119">
                    <a:moveTo>
                      <a:pt x="161" y="114"/>
                    </a:moveTo>
                    <a:cubicBezTo>
                      <a:pt x="160" y="116"/>
                      <a:pt x="160" y="117"/>
                      <a:pt x="160" y="118"/>
                    </a:cubicBezTo>
                    <a:cubicBezTo>
                      <a:pt x="128" y="105"/>
                      <a:pt x="93" y="100"/>
                      <a:pt x="58" y="103"/>
                    </a:cubicBezTo>
                    <a:lnTo>
                      <a:pt x="56" y="105"/>
                    </a:lnTo>
                    <a:cubicBezTo>
                      <a:pt x="44" y="89"/>
                      <a:pt x="33" y="73"/>
                      <a:pt x="23" y="56"/>
                    </a:cubicBezTo>
                    <a:cubicBezTo>
                      <a:pt x="14" y="41"/>
                      <a:pt x="7" y="25"/>
                      <a:pt x="0" y="9"/>
                    </a:cubicBezTo>
                    <a:cubicBezTo>
                      <a:pt x="32" y="0"/>
                      <a:pt x="68" y="3"/>
                      <a:pt x="100" y="16"/>
                    </a:cubicBezTo>
                    <a:cubicBezTo>
                      <a:pt x="120" y="49"/>
                      <a:pt x="140" y="82"/>
                      <a:pt x="161" y="1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1" name="Google Shape;289;p2"/>
              <p:cNvSpPr/>
              <p:nvPr/>
            </p:nvSpPr>
            <p:spPr>
              <a:xfrm>
                <a:off x="2365560" y="4462560"/>
                <a:ext cx="221040" cy="99720"/>
              </a:xfrm>
              <a:custGeom>
                <a:avLst/>
                <a:gdLst>
                  <a:gd name="textAreaLeft" fmla="*/ 0 w 221040"/>
                  <a:gd name="textAreaRight" fmla="*/ 221400 w 221040"/>
                  <a:gd name="textAreaTop" fmla="*/ 0 h 99720"/>
                  <a:gd name="textAreaBottom" fmla="*/ 100080 h 99720"/>
                </a:gdLst>
                <a:ahLst/>
                <a:cxnLst/>
                <a:rect l="textAreaLeft" t="textAreaTop" r="textAreaRight" b="textAreaBottom"/>
                <a:pathLst>
                  <a:path w="321" h="147">
                    <a:moveTo>
                      <a:pt x="311" y="53"/>
                    </a:moveTo>
                    <a:cubicBezTo>
                      <a:pt x="320" y="67"/>
                      <a:pt x="318" y="84"/>
                      <a:pt x="309" y="99"/>
                    </a:cubicBezTo>
                    <a:cubicBezTo>
                      <a:pt x="307" y="102"/>
                      <a:pt x="304" y="106"/>
                      <a:pt x="301" y="109"/>
                    </a:cubicBezTo>
                    <a:cubicBezTo>
                      <a:pt x="287" y="123"/>
                      <a:pt x="266" y="130"/>
                      <a:pt x="247" y="135"/>
                    </a:cubicBezTo>
                    <a:cubicBezTo>
                      <a:pt x="230" y="138"/>
                      <a:pt x="213" y="141"/>
                      <a:pt x="195" y="142"/>
                    </a:cubicBezTo>
                    <a:cubicBezTo>
                      <a:pt x="153" y="146"/>
                      <a:pt x="110" y="142"/>
                      <a:pt x="69" y="131"/>
                    </a:cubicBezTo>
                    <a:cubicBezTo>
                      <a:pt x="50" y="123"/>
                      <a:pt x="30" y="116"/>
                      <a:pt x="10" y="110"/>
                    </a:cubicBezTo>
                    <a:lnTo>
                      <a:pt x="4" y="107"/>
                    </a:lnTo>
                    <a:cubicBezTo>
                      <a:pt x="8" y="98"/>
                      <a:pt x="7" y="88"/>
                      <a:pt x="5" y="78"/>
                    </a:cubicBezTo>
                    <a:cubicBezTo>
                      <a:pt x="4" y="72"/>
                      <a:pt x="2" y="65"/>
                      <a:pt x="0" y="58"/>
                    </a:cubicBezTo>
                    <a:lnTo>
                      <a:pt x="9" y="59"/>
                    </a:lnTo>
                    <a:cubicBezTo>
                      <a:pt x="97" y="30"/>
                      <a:pt x="194" y="0"/>
                      <a:pt x="281" y="33"/>
                    </a:cubicBezTo>
                    <a:cubicBezTo>
                      <a:pt x="292" y="37"/>
                      <a:pt x="304" y="43"/>
                      <a:pt x="311" y="5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2" name="Google Shape;290;p2"/>
              <p:cNvSpPr/>
              <p:nvPr/>
            </p:nvSpPr>
            <p:spPr>
              <a:xfrm>
                <a:off x="2214000" y="496872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3" name="Google Shape;291;p2"/>
              <p:cNvSpPr/>
              <p:nvPr/>
            </p:nvSpPr>
            <p:spPr>
              <a:xfrm>
                <a:off x="2280960" y="4559760"/>
                <a:ext cx="117720" cy="27540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275400"/>
                  <a:gd name="textAreaBottom" fmla="*/ 275760 h 275400"/>
                </a:gdLst>
                <a:ahLst/>
                <a:cxnLst/>
                <a:rect l="textAreaLeft" t="textAreaTop" r="textAreaRight" b="textAreaBottom"/>
                <a:pathLst>
                  <a:path w="173" h="401">
                    <a:moveTo>
                      <a:pt x="109" y="396"/>
                    </a:moveTo>
                    <a:cubicBezTo>
                      <a:pt x="102" y="398"/>
                      <a:pt x="95" y="400"/>
                      <a:pt x="88" y="399"/>
                    </a:cubicBezTo>
                    <a:cubicBezTo>
                      <a:pt x="79" y="398"/>
                      <a:pt x="70" y="394"/>
                      <a:pt x="62" y="389"/>
                    </a:cubicBezTo>
                    <a:cubicBezTo>
                      <a:pt x="11" y="356"/>
                      <a:pt x="0" y="286"/>
                      <a:pt x="0" y="225"/>
                    </a:cubicBezTo>
                    <a:cubicBezTo>
                      <a:pt x="0" y="164"/>
                      <a:pt x="7" y="102"/>
                      <a:pt x="20" y="41"/>
                    </a:cubicBezTo>
                    <a:cubicBezTo>
                      <a:pt x="21" y="35"/>
                      <a:pt x="23" y="29"/>
                      <a:pt x="24" y="23"/>
                    </a:cubicBezTo>
                    <a:lnTo>
                      <a:pt x="13" y="18"/>
                    </a:lnTo>
                    <a:cubicBezTo>
                      <a:pt x="20" y="18"/>
                      <a:pt x="27" y="17"/>
                      <a:pt x="34" y="16"/>
                    </a:cubicBezTo>
                    <a:cubicBezTo>
                      <a:pt x="51" y="14"/>
                      <a:pt x="67" y="8"/>
                      <a:pt x="83" y="0"/>
                    </a:cubicBezTo>
                    <a:lnTo>
                      <a:pt x="86" y="8"/>
                    </a:lnTo>
                    <a:cubicBezTo>
                      <a:pt x="120" y="74"/>
                      <a:pt x="144" y="145"/>
                      <a:pt x="158" y="219"/>
                    </a:cubicBezTo>
                    <a:cubicBezTo>
                      <a:pt x="169" y="274"/>
                      <a:pt x="172" y="339"/>
                      <a:pt x="132" y="379"/>
                    </a:cubicBezTo>
                    <a:cubicBezTo>
                      <a:pt x="130" y="382"/>
                      <a:pt x="127" y="384"/>
                      <a:pt x="124" y="387"/>
                    </a:cubicBezTo>
                    <a:cubicBezTo>
                      <a:pt x="119" y="390"/>
                      <a:pt x="114" y="393"/>
                      <a:pt x="109" y="39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4" name="Google Shape;292;p2"/>
              <p:cNvSpPr/>
              <p:nvPr/>
            </p:nvSpPr>
            <p:spPr>
              <a:xfrm>
                <a:off x="2159640" y="4996080"/>
                <a:ext cx="93600" cy="8748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137" h="129">
                    <a:moveTo>
                      <a:pt x="79" y="32"/>
                    </a:moveTo>
                    <a:cubicBezTo>
                      <a:pt x="97" y="64"/>
                      <a:pt x="116" y="96"/>
                      <a:pt x="136" y="128"/>
                    </a:cubicBezTo>
                    <a:cubicBezTo>
                      <a:pt x="104" y="115"/>
                      <a:pt x="68" y="112"/>
                      <a:pt x="36" y="121"/>
                    </a:cubicBezTo>
                    <a:cubicBezTo>
                      <a:pt x="19" y="83"/>
                      <a:pt x="7" y="42"/>
                      <a:pt x="0" y="0"/>
                    </a:cubicBezTo>
                    <a:cubicBezTo>
                      <a:pt x="29" y="2"/>
                      <a:pt x="57" y="13"/>
                      <a:pt x="79" y="3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5" name="Google Shape;293;p2"/>
              <p:cNvSpPr/>
              <p:nvPr/>
            </p:nvSpPr>
            <p:spPr>
              <a:xfrm>
                <a:off x="2156760" y="49201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6" name="Google Shape;294;p2"/>
              <p:cNvSpPr/>
              <p:nvPr/>
            </p:nvSpPr>
            <p:spPr>
              <a:xfrm>
                <a:off x="2153520" y="4914360"/>
                <a:ext cx="60120" cy="10260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0" h="151">
                    <a:moveTo>
                      <a:pt x="89" y="150"/>
                    </a:moveTo>
                    <a:cubicBezTo>
                      <a:pt x="67" y="131"/>
                      <a:pt x="39" y="120"/>
                      <a:pt x="10" y="118"/>
                    </a:cubicBezTo>
                    <a:cubicBezTo>
                      <a:pt x="3" y="79"/>
                      <a:pt x="0" y="39"/>
                      <a:pt x="0" y="0"/>
                    </a:cubicBezTo>
                    <a:cubicBezTo>
                      <a:pt x="3" y="2"/>
                      <a:pt x="5" y="5"/>
                      <a:pt x="8" y="8"/>
                    </a:cubicBezTo>
                    <a:cubicBezTo>
                      <a:pt x="34" y="56"/>
                      <a:pt x="61" y="103"/>
                      <a:pt x="89" y="15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7" name="Google Shape;295;p2"/>
              <p:cNvSpPr/>
              <p:nvPr/>
            </p:nvSpPr>
            <p:spPr>
              <a:xfrm>
                <a:off x="2244600" y="445356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6">
                    <a:moveTo>
                      <a:pt x="41" y="171"/>
                    </a:moveTo>
                    <a:cubicBezTo>
                      <a:pt x="31" y="168"/>
                      <a:pt x="21" y="164"/>
                      <a:pt x="13" y="158"/>
                    </a:cubicBezTo>
                    <a:cubicBezTo>
                      <a:pt x="11" y="157"/>
                      <a:pt x="10" y="156"/>
                      <a:pt x="8" y="154"/>
                    </a:cubicBezTo>
                    <a:lnTo>
                      <a:pt x="8" y="150"/>
                    </a:lnTo>
                    <a:cubicBezTo>
                      <a:pt x="6" y="142"/>
                      <a:pt x="4" y="134"/>
                      <a:pt x="3" y="126"/>
                    </a:cubicBezTo>
                    <a:cubicBezTo>
                      <a:pt x="0" y="101"/>
                      <a:pt x="2" y="76"/>
                      <a:pt x="12" y="53"/>
                    </a:cubicBezTo>
                    <a:cubicBezTo>
                      <a:pt x="26" y="23"/>
                      <a:pt x="56" y="0"/>
                      <a:pt x="89" y="0"/>
                    </a:cubicBezTo>
                    <a:cubicBezTo>
                      <a:pt x="130" y="0"/>
                      <a:pt x="161" y="36"/>
                      <a:pt x="174" y="75"/>
                    </a:cubicBezTo>
                    <a:cubicBezTo>
                      <a:pt x="176" y="82"/>
                      <a:pt x="178" y="89"/>
                      <a:pt x="179" y="95"/>
                    </a:cubicBezTo>
                    <a:cubicBezTo>
                      <a:pt x="181" y="105"/>
                      <a:pt x="182" y="115"/>
                      <a:pt x="178" y="124"/>
                    </a:cubicBezTo>
                    <a:cubicBezTo>
                      <a:pt x="177" y="126"/>
                      <a:pt x="177" y="127"/>
                      <a:pt x="176" y="129"/>
                    </a:cubicBezTo>
                    <a:cubicBezTo>
                      <a:pt x="172" y="134"/>
                      <a:pt x="168" y="138"/>
                      <a:pt x="163" y="141"/>
                    </a:cubicBezTo>
                    <a:cubicBezTo>
                      <a:pt x="160" y="143"/>
                      <a:pt x="158" y="144"/>
                      <a:pt x="156" y="146"/>
                    </a:cubicBezTo>
                    <a:cubicBezTo>
                      <a:pt x="149" y="150"/>
                      <a:pt x="143" y="154"/>
                      <a:pt x="136" y="157"/>
                    </a:cubicBezTo>
                    <a:cubicBezTo>
                      <a:pt x="120" y="165"/>
                      <a:pt x="104" y="171"/>
                      <a:pt x="87" y="173"/>
                    </a:cubicBezTo>
                    <a:cubicBezTo>
                      <a:pt x="80" y="174"/>
                      <a:pt x="73" y="175"/>
                      <a:pt x="66" y="175"/>
                    </a:cubicBezTo>
                    <a:cubicBezTo>
                      <a:pt x="58" y="174"/>
                      <a:pt x="50" y="173"/>
                      <a:pt x="41" y="17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8" name="Google Shape;296;p2"/>
              <p:cNvSpPr/>
              <p:nvPr/>
            </p:nvSpPr>
            <p:spPr>
              <a:xfrm>
                <a:off x="2129400" y="4559760"/>
                <a:ext cx="169200" cy="245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45160"/>
                  <a:gd name="textAreaBottom" fmla="*/ 245520 h 245160"/>
                </a:gdLst>
                <a:ahLst/>
                <a:cxnLst/>
                <a:rect l="textAreaLeft" t="textAreaTop" r="textAreaRight" b="textAreaBottom"/>
                <a:pathLst>
                  <a:path w="246" h="357">
                    <a:moveTo>
                      <a:pt x="209" y="13"/>
                    </a:moveTo>
                    <a:cubicBezTo>
                      <a:pt x="218" y="15"/>
                      <a:pt x="226" y="16"/>
                      <a:pt x="234" y="17"/>
                    </a:cubicBezTo>
                    <a:lnTo>
                      <a:pt x="245" y="22"/>
                    </a:lnTo>
                    <a:cubicBezTo>
                      <a:pt x="244" y="28"/>
                      <a:pt x="242" y="34"/>
                      <a:pt x="241" y="40"/>
                    </a:cubicBezTo>
                    <a:cubicBezTo>
                      <a:pt x="222" y="125"/>
                      <a:pt x="200" y="212"/>
                      <a:pt x="149" y="282"/>
                    </a:cubicBezTo>
                    <a:cubicBezTo>
                      <a:pt x="122" y="321"/>
                      <a:pt x="69" y="356"/>
                      <a:pt x="30" y="328"/>
                    </a:cubicBezTo>
                    <a:cubicBezTo>
                      <a:pt x="3" y="309"/>
                      <a:pt x="0" y="270"/>
                      <a:pt x="7" y="238"/>
                    </a:cubicBezTo>
                    <a:cubicBezTo>
                      <a:pt x="23" y="163"/>
                      <a:pt x="75" y="103"/>
                      <a:pt x="133" y="50"/>
                    </a:cubicBezTo>
                    <a:lnTo>
                      <a:pt x="133" y="50"/>
                    </a:lnTo>
                    <a:cubicBezTo>
                      <a:pt x="150" y="35"/>
                      <a:pt x="166" y="18"/>
                      <a:pt x="181" y="0"/>
                    </a:cubicBezTo>
                    <a:cubicBezTo>
                      <a:pt x="189" y="6"/>
                      <a:pt x="199" y="10"/>
                      <a:pt x="209" y="1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9" name="Google Shape;297;p2"/>
              <p:cNvSpPr/>
              <p:nvPr/>
            </p:nvSpPr>
            <p:spPr>
              <a:xfrm>
                <a:off x="2023200" y="4532400"/>
                <a:ext cx="232920" cy="13608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338" h="200">
                    <a:moveTo>
                      <a:pt x="332" y="37"/>
                    </a:moveTo>
                    <a:cubicBezTo>
                      <a:pt x="334" y="39"/>
                      <a:pt x="335" y="40"/>
                      <a:pt x="337" y="41"/>
                    </a:cubicBezTo>
                    <a:cubicBezTo>
                      <a:pt x="322" y="59"/>
                      <a:pt x="306" y="76"/>
                      <a:pt x="289" y="91"/>
                    </a:cubicBezTo>
                    <a:cubicBezTo>
                      <a:pt x="249" y="126"/>
                      <a:pt x="203" y="154"/>
                      <a:pt x="155" y="175"/>
                    </a:cubicBezTo>
                    <a:cubicBezTo>
                      <a:pt x="126" y="188"/>
                      <a:pt x="95" y="199"/>
                      <a:pt x="64" y="195"/>
                    </a:cubicBezTo>
                    <a:cubicBezTo>
                      <a:pt x="33" y="190"/>
                      <a:pt x="2" y="166"/>
                      <a:pt x="1" y="135"/>
                    </a:cubicBezTo>
                    <a:cubicBezTo>
                      <a:pt x="0" y="110"/>
                      <a:pt x="15" y="88"/>
                      <a:pt x="33" y="72"/>
                    </a:cubicBezTo>
                    <a:cubicBezTo>
                      <a:pt x="71" y="37"/>
                      <a:pt x="120" y="17"/>
                      <a:pt x="171" y="8"/>
                    </a:cubicBezTo>
                    <a:cubicBezTo>
                      <a:pt x="221" y="0"/>
                      <a:pt x="273" y="3"/>
                      <a:pt x="324" y="10"/>
                    </a:cubicBezTo>
                    <a:lnTo>
                      <a:pt x="327" y="9"/>
                    </a:lnTo>
                    <a:cubicBezTo>
                      <a:pt x="328" y="17"/>
                      <a:pt x="330" y="25"/>
                      <a:pt x="332" y="33"/>
                    </a:cubicBezTo>
                    <a:lnTo>
                      <a:pt x="332" y="37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0" name="Google Shape;298;p2"/>
              <p:cNvSpPr/>
              <p:nvPr/>
            </p:nvSpPr>
            <p:spPr>
              <a:xfrm>
                <a:off x="2799000" y="4644360"/>
                <a:ext cx="81360" cy="15732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117" h="229">
                    <a:moveTo>
                      <a:pt x="25" y="112"/>
                    </a:moveTo>
                    <a:cubicBezTo>
                      <a:pt x="27" y="109"/>
                      <a:pt x="30" y="109"/>
                      <a:pt x="32" y="110"/>
                    </a:cubicBezTo>
                    <a:cubicBezTo>
                      <a:pt x="54" y="126"/>
                      <a:pt x="67" y="152"/>
                      <a:pt x="76" y="177"/>
                    </a:cubicBezTo>
                    <a:cubicBezTo>
                      <a:pt x="82" y="194"/>
                      <a:pt x="87" y="211"/>
                      <a:pt x="91" y="228"/>
                    </a:cubicBezTo>
                    <a:cubicBezTo>
                      <a:pt x="90" y="200"/>
                      <a:pt x="88" y="171"/>
                      <a:pt x="91" y="142"/>
                    </a:cubicBezTo>
                    <a:cubicBezTo>
                      <a:pt x="92" y="127"/>
                      <a:pt x="97" y="93"/>
                      <a:pt x="116" y="93"/>
                    </a:cubicBezTo>
                    <a:cubicBezTo>
                      <a:pt x="97" y="61"/>
                      <a:pt x="76" y="30"/>
                      <a:pt x="52" y="2"/>
                    </a:cubicBezTo>
                    <a:lnTo>
                      <a:pt x="48" y="0"/>
                    </a:lnTo>
                    <a:cubicBezTo>
                      <a:pt x="45" y="3"/>
                      <a:pt x="43" y="7"/>
                      <a:pt x="39" y="8"/>
                    </a:cubicBezTo>
                    <a:cubicBezTo>
                      <a:pt x="37" y="9"/>
                      <a:pt x="35" y="9"/>
                      <a:pt x="32" y="9"/>
                    </a:cubicBezTo>
                    <a:cubicBezTo>
                      <a:pt x="29" y="9"/>
                      <a:pt x="27" y="8"/>
                      <a:pt x="24" y="7"/>
                    </a:cubicBezTo>
                    <a:cubicBezTo>
                      <a:pt x="23" y="6"/>
                      <a:pt x="21" y="6"/>
                      <a:pt x="20" y="5"/>
                    </a:cubicBezTo>
                    <a:lnTo>
                      <a:pt x="17" y="10"/>
                    </a:lnTo>
                    <a:cubicBezTo>
                      <a:pt x="3" y="64"/>
                      <a:pt x="0" y="121"/>
                      <a:pt x="8" y="176"/>
                    </a:cubicBezTo>
                    <a:cubicBezTo>
                      <a:pt x="10" y="154"/>
                      <a:pt x="15" y="131"/>
                      <a:pt x="25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1" name="Google Shape;299;p2"/>
              <p:cNvSpPr/>
              <p:nvPr/>
            </p:nvSpPr>
            <p:spPr>
              <a:xfrm>
                <a:off x="2720160" y="49716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2" name="Google Shape;300;p2"/>
              <p:cNvSpPr/>
              <p:nvPr/>
            </p:nvSpPr>
            <p:spPr>
              <a:xfrm>
                <a:off x="2656800" y="49928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3" name="Google Shape;301;p2"/>
              <p:cNvSpPr/>
              <p:nvPr/>
            </p:nvSpPr>
            <p:spPr>
              <a:xfrm>
                <a:off x="2574720" y="501120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4" name="Google Shape;302;p2"/>
              <p:cNvSpPr/>
              <p:nvPr/>
            </p:nvSpPr>
            <p:spPr>
              <a:xfrm>
                <a:off x="2493000" y="503856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5" name="Google Shape;303;p2"/>
              <p:cNvSpPr/>
              <p:nvPr/>
            </p:nvSpPr>
            <p:spPr>
              <a:xfrm>
                <a:off x="2720160" y="4623120"/>
                <a:ext cx="90720" cy="1299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33" h="189">
                    <a:moveTo>
                      <a:pt x="9" y="75"/>
                    </a:moveTo>
                    <a:cubicBezTo>
                      <a:pt x="19" y="68"/>
                      <a:pt x="30" y="61"/>
                      <a:pt x="42" y="60"/>
                    </a:cubicBezTo>
                    <a:cubicBezTo>
                      <a:pt x="44" y="59"/>
                      <a:pt x="46" y="61"/>
                      <a:pt x="46" y="63"/>
                    </a:cubicBezTo>
                    <a:cubicBezTo>
                      <a:pt x="46" y="109"/>
                      <a:pt x="25" y="149"/>
                      <a:pt x="5" y="188"/>
                    </a:cubicBezTo>
                    <a:cubicBezTo>
                      <a:pt x="12" y="177"/>
                      <a:pt x="21" y="167"/>
                      <a:pt x="30" y="158"/>
                    </a:cubicBezTo>
                    <a:cubicBezTo>
                      <a:pt x="39" y="149"/>
                      <a:pt x="49" y="141"/>
                      <a:pt x="60" y="139"/>
                    </a:cubicBezTo>
                    <a:cubicBezTo>
                      <a:pt x="71" y="136"/>
                      <a:pt x="83" y="140"/>
                      <a:pt x="90" y="149"/>
                    </a:cubicBezTo>
                    <a:cubicBezTo>
                      <a:pt x="93" y="153"/>
                      <a:pt x="94" y="157"/>
                      <a:pt x="96" y="161"/>
                    </a:cubicBezTo>
                    <a:cubicBezTo>
                      <a:pt x="108" y="122"/>
                      <a:pt x="119" y="83"/>
                      <a:pt x="129" y="43"/>
                    </a:cubicBezTo>
                    <a:lnTo>
                      <a:pt x="132" y="38"/>
                    </a:lnTo>
                    <a:cubicBezTo>
                      <a:pt x="117" y="32"/>
                      <a:pt x="103" y="24"/>
                      <a:pt x="90" y="14"/>
                    </a:cubicBezTo>
                    <a:cubicBezTo>
                      <a:pt x="84" y="10"/>
                      <a:pt x="79" y="5"/>
                      <a:pt x="73" y="0"/>
                    </a:cubicBezTo>
                    <a:lnTo>
                      <a:pt x="68" y="7"/>
                    </a:lnTo>
                    <a:cubicBezTo>
                      <a:pt x="47" y="32"/>
                      <a:pt x="25" y="56"/>
                      <a:pt x="2" y="79"/>
                    </a:cubicBezTo>
                    <a:cubicBezTo>
                      <a:pt x="2" y="80"/>
                      <a:pt x="1" y="81"/>
                      <a:pt x="0" y="82"/>
                    </a:cubicBezTo>
                    <a:cubicBezTo>
                      <a:pt x="3" y="79"/>
                      <a:pt x="6" y="77"/>
                      <a:pt x="9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6" name="Google Shape;304;p2"/>
              <p:cNvSpPr/>
              <p:nvPr/>
            </p:nvSpPr>
            <p:spPr>
              <a:xfrm>
                <a:off x="2735280" y="4541400"/>
                <a:ext cx="123840" cy="11160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3" h="161">
                    <a:moveTo>
                      <a:pt x="171" y="42"/>
                    </a:moveTo>
                    <a:lnTo>
                      <a:pt x="171" y="42"/>
                    </a:lnTo>
                    <a:cubicBezTo>
                      <a:pt x="156" y="63"/>
                      <a:pt x="137" y="83"/>
                      <a:pt x="113" y="92"/>
                    </a:cubicBezTo>
                    <a:cubicBezTo>
                      <a:pt x="88" y="101"/>
                      <a:pt x="64" y="91"/>
                      <a:pt x="48" y="70"/>
                    </a:cubicBezTo>
                    <a:cubicBezTo>
                      <a:pt x="33" y="50"/>
                      <a:pt x="33" y="22"/>
                      <a:pt x="44" y="0"/>
                    </a:cubicBezTo>
                    <a:cubicBezTo>
                      <a:pt x="27" y="9"/>
                      <a:pt x="12" y="22"/>
                      <a:pt x="0" y="37"/>
                    </a:cubicBezTo>
                    <a:cubicBezTo>
                      <a:pt x="1" y="40"/>
                      <a:pt x="3" y="44"/>
                      <a:pt x="4" y="47"/>
                    </a:cubicBezTo>
                    <a:cubicBezTo>
                      <a:pt x="8" y="56"/>
                      <a:pt x="12" y="64"/>
                      <a:pt x="17" y="72"/>
                    </a:cubicBezTo>
                    <a:cubicBezTo>
                      <a:pt x="27" y="89"/>
                      <a:pt x="39" y="105"/>
                      <a:pt x="53" y="118"/>
                    </a:cubicBezTo>
                    <a:cubicBezTo>
                      <a:pt x="59" y="123"/>
                      <a:pt x="64" y="128"/>
                      <a:pt x="70" y="132"/>
                    </a:cubicBezTo>
                    <a:cubicBezTo>
                      <a:pt x="83" y="142"/>
                      <a:pt x="97" y="150"/>
                      <a:pt x="112" y="156"/>
                    </a:cubicBezTo>
                    <a:cubicBezTo>
                      <a:pt x="113" y="157"/>
                      <a:pt x="115" y="157"/>
                      <a:pt x="116" y="158"/>
                    </a:cubicBezTo>
                    <a:cubicBezTo>
                      <a:pt x="119" y="159"/>
                      <a:pt x="121" y="160"/>
                      <a:pt x="124" y="160"/>
                    </a:cubicBezTo>
                    <a:cubicBezTo>
                      <a:pt x="127" y="160"/>
                      <a:pt x="129" y="160"/>
                      <a:pt x="131" y="159"/>
                    </a:cubicBezTo>
                    <a:cubicBezTo>
                      <a:pt x="135" y="158"/>
                      <a:pt x="137" y="154"/>
                      <a:pt x="140" y="151"/>
                    </a:cubicBezTo>
                    <a:cubicBezTo>
                      <a:pt x="160" y="118"/>
                      <a:pt x="182" y="79"/>
                      <a:pt x="171" y="4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7" name="Google Shape;305;p2"/>
              <p:cNvSpPr/>
              <p:nvPr/>
            </p:nvSpPr>
            <p:spPr>
              <a:xfrm>
                <a:off x="2450520" y="506880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8" name="Google Shape;306;p2"/>
              <p:cNvSpPr/>
              <p:nvPr/>
            </p:nvSpPr>
            <p:spPr>
              <a:xfrm>
                <a:off x="2677680" y="4590000"/>
                <a:ext cx="93600" cy="10872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8720"/>
                  <a:gd name="textAreaBottom" fmla="*/ 109080 h 108720"/>
                </a:gdLst>
                <a:ahLst/>
                <a:cxnLst/>
                <a:rect l="textAreaLeft" t="textAreaTop" r="textAreaRight" b="textAreaBottom"/>
                <a:pathLst>
                  <a:path w="138" h="157">
                    <a:moveTo>
                      <a:pt x="76" y="68"/>
                    </a:moveTo>
                    <a:cubicBezTo>
                      <a:pt x="77" y="83"/>
                      <a:pt x="71" y="97"/>
                      <a:pt x="64" y="110"/>
                    </a:cubicBezTo>
                    <a:cubicBezTo>
                      <a:pt x="56" y="126"/>
                      <a:pt x="45" y="141"/>
                      <a:pt x="34" y="156"/>
                    </a:cubicBezTo>
                    <a:cubicBezTo>
                      <a:pt x="39" y="151"/>
                      <a:pt x="45" y="146"/>
                      <a:pt x="50" y="141"/>
                    </a:cubicBezTo>
                    <a:cubicBezTo>
                      <a:pt x="52" y="139"/>
                      <a:pt x="53" y="137"/>
                      <a:pt x="55" y="136"/>
                    </a:cubicBezTo>
                    <a:cubicBezTo>
                      <a:pt x="59" y="132"/>
                      <a:pt x="63" y="129"/>
                      <a:pt x="66" y="125"/>
                    </a:cubicBezTo>
                    <a:cubicBezTo>
                      <a:pt x="86" y="100"/>
                      <a:pt x="108" y="75"/>
                      <a:pt x="132" y="53"/>
                    </a:cubicBezTo>
                    <a:lnTo>
                      <a:pt x="137" y="46"/>
                    </a:lnTo>
                    <a:cubicBezTo>
                      <a:pt x="123" y="33"/>
                      <a:pt x="111" y="17"/>
                      <a:pt x="101" y="0"/>
                    </a:cubicBezTo>
                    <a:lnTo>
                      <a:pt x="100" y="1"/>
                    </a:lnTo>
                    <a:cubicBezTo>
                      <a:pt x="66" y="11"/>
                      <a:pt x="32" y="22"/>
                      <a:pt x="0" y="35"/>
                    </a:cubicBezTo>
                    <a:cubicBezTo>
                      <a:pt x="4" y="35"/>
                      <a:pt x="8" y="35"/>
                      <a:pt x="12" y="36"/>
                    </a:cubicBezTo>
                    <a:cubicBezTo>
                      <a:pt x="28" y="41"/>
                      <a:pt x="30" y="61"/>
                      <a:pt x="22" y="73"/>
                    </a:cubicBezTo>
                    <a:cubicBezTo>
                      <a:pt x="38" y="66"/>
                      <a:pt x="55" y="62"/>
                      <a:pt x="73" y="65"/>
                    </a:cubicBezTo>
                    <a:cubicBezTo>
                      <a:pt x="75" y="65"/>
                      <a:pt x="76" y="67"/>
                      <a:pt x="76" y="6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9" name="Google Shape;307;p2"/>
              <p:cNvSpPr/>
              <p:nvPr/>
            </p:nvSpPr>
            <p:spPr>
              <a:xfrm>
                <a:off x="2377800" y="4686840"/>
                <a:ext cx="335880" cy="548280"/>
              </a:xfrm>
              <a:custGeom>
                <a:avLst/>
                <a:gdLst>
                  <a:gd name="textAreaLeft" fmla="*/ 0 w 335880"/>
                  <a:gd name="textAreaRight" fmla="*/ 336240 w 335880"/>
                  <a:gd name="textAreaTop" fmla="*/ 0 h 548280"/>
                  <a:gd name="textAreaBottom" fmla="*/ 548640 h 548280"/>
                </a:gdLst>
                <a:ahLst/>
                <a:cxnLst/>
                <a:rect l="textAreaLeft" t="textAreaTop" r="textAreaRight" b="textAreaBottom"/>
                <a:pathLst>
                  <a:path w="489" h="797">
                    <a:moveTo>
                      <a:pt x="433" y="65"/>
                    </a:moveTo>
                    <a:cubicBezTo>
                      <a:pt x="446" y="47"/>
                      <a:pt x="459" y="30"/>
                      <a:pt x="474" y="14"/>
                    </a:cubicBezTo>
                    <a:cubicBezTo>
                      <a:pt x="479" y="9"/>
                      <a:pt x="483" y="4"/>
                      <a:pt x="488" y="0"/>
                    </a:cubicBezTo>
                    <a:cubicBezTo>
                      <a:pt x="483" y="5"/>
                      <a:pt x="477" y="10"/>
                      <a:pt x="472" y="15"/>
                    </a:cubicBezTo>
                    <a:cubicBezTo>
                      <a:pt x="461" y="27"/>
                      <a:pt x="450" y="40"/>
                      <a:pt x="438" y="51"/>
                    </a:cubicBezTo>
                    <a:cubicBezTo>
                      <a:pt x="421" y="69"/>
                      <a:pt x="402" y="86"/>
                      <a:pt x="383" y="103"/>
                    </a:cubicBezTo>
                    <a:cubicBezTo>
                      <a:pt x="218" y="284"/>
                      <a:pt x="90" y="499"/>
                      <a:pt x="10" y="731"/>
                    </a:cubicBezTo>
                    <a:lnTo>
                      <a:pt x="8" y="731"/>
                    </a:lnTo>
                    <a:cubicBezTo>
                      <a:pt x="6" y="753"/>
                      <a:pt x="3" y="774"/>
                      <a:pt x="0" y="796"/>
                    </a:cubicBezTo>
                    <a:cubicBezTo>
                      <a:pt x="115" y="535"/>
                      <a:pt x="235" y="268"/>
                      <a:pt x="433" y="6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0" name="Google Shape;308;p2"/>
              <p:cNvSpPr/>
              <p:nvPr/>
            </p:nvSpPr>
            <p:spPr>
              <a:xfrm>
                <a:off x="2326320" y="48261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1" name="Google Shape;309;p2"/>
              <p:cNvSpPr/>
              <p:nvPr/>
            </p:nvSpPr>
            <p:spPr>
              <a:xfrm>
                <a:off x="2614320" y="4538520"/>
                <a:ext cx="132840" cy="633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93" h="93">
                    <a:moveTo>
                      <a:pt x="179" y="49"/>
                    </a:moveTo>
                    <a:cubicBezTo>
                      <a:pt x="161" y="43"/>
                      <a:pt x="142" y="39"/>
                      <a:pt x="123" y="36"/>
                    </a:cubicBezTo>
                    <a:lnTo>
                      <a:pt x="124" y="28"/>
                    </a:lnTo>
                    <a:cubicBezTo>
                      <a:pt x="101" y="24"/>
                      <a:pt x="78" y="18"/>
                      <a:pt x="55" y="11"/>
                    </a:cubicBezTo>
                    <a:cubicBezTo>
                      <a:pt x="44" y="8"/>
                      <a:pt x="32" y="3"/>
                      <a:pt x="20" y="0"/>
                    </a:cubicBezTo>
                    <a:cubicBezTo>
                      <a:pt x="27" y="6"/>
                      <a:pt x="34" y="12"/>
                      <a:pt x="40" y="20"/>
                    </a:cubicBezTo>
                    <a:cubicBezTo>
                      <a:pt x="41" y="21"/>
                      <a:pt x="41" y="23"/>
                      <a:pt x="40" y="24"/>
                    </a:cubicBezTo>
                    <a:cubicBezTo>
                      <a:pt x="29" y="35"/>
                      <a:pt x="15" y="40"/>
                      <a:pt x="0" y="42"/>
                    </a:cubicBezTo>
                    <a:cubicBezTo>
                      <a:pt x="10" y="43"/>
                      <a:pt x="19" y="43"/>
                      <a:pt x="29" y="45"/>
                    </a:cubicBezTo>
                    <a:cubicBezTo>
                      <a:pt x="40" y="46"/>
                      <a:pt x="53" y="49"/>
                      <a:pt x="55" y="62"/>
                    </a:cubicBezTo>
                    <a:cubicBezTo>
                      <a:pt x="55" y="70"/>
                      <a:pt x="52" y="78"/>
                      <a:pt x="48" y="84"/>
                    </a:cubicBezTo>
                    <a:cubicBezTo>
                      <a:pt x="47" y="87"/>
                      <a:pt x="46" y="89"/>
                      <a:pt x="44" y="92"/>
                    </a:cubicBezTo>
                    <a:cubicBezTo>
                      <a:pt x="93" y="86"/>
                      <a:pt x="142" y="81"/>
                      <a:pt x="191" y="75"/>
                    </a:cubicBezTo>
                    <a:lnTo>
                      <a:pt x="192" y="74"/>
                    </a:lnTo>
                    <a:cubicBezTo>
                      <a:pt x="187" y="66"/>
                      <a:pt x="183" y="58"/>
                      <a:pt x="179" y="4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2" name="Google Shape;310;p2"/>
              <p:cNvSpPr/>
              <p:nvPr/>
            </p:nvSpPr>
            <p:spPr>
              <a:xfrm>
                <a:off x="2608200" y="4432320"/>
                <a:ext cx="157320" cy="13896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231" h="204">
                    <a:moveTo>
                      <a:pt x="229" y="156"/>
                    </a:moveTo>
                    <a:cubicBezTo>
                      <a:pt x="229" y="155"/>
                      <a:pt x="230" y="155"/>
                      <a:pt x="230" y="154"/>
                    </a:cubicBezTo>
                    <a:lnTo>
                      <a:pt x="228" y="150"/>
                    </a:lnTo>
                    <a:cubicBezTo>
                      <a:pt x="192" y="97"/>
                      <a:pt x="155" y="44"/>
                      <a:pt x="109" y="0"/>
                    </a:cubicBezTo>
                    <a:cubicBezTo>
                      <a:pt x="109" y="1"/>
                      <a:pt x="109" y="1"/>
                      <a:pt x="109" y="1"/>
                    </a:cubicBezTo>
                    <a:cubicBezTo>
                      <a:pt x="123" y="19"/>
                      <a:pt x="137" y="37"/>
                      <a:pt x="146" y="58"/>
                    </a:cubicBezTo>
                    <a:cubicBezTo>
                      <a:pt x="152" y="73"/>
                      <a:pt x="154" y="92"/>
                      <a:pt x="138" y="103"/>
                    </a:cubicBezTo>
                    <a:cubicBezTo>
                      <a:pt x="115" y="118"/>
                      <a:pt x="87" y="103"/>
                      <a:pt x="68" y="89"/>
                    </a:cubicBezTo>
                    <a:cubicBezTo>
                      <a:pt x="52" y="78"/>
                      <a:pt x="38" y="64"/>
                      <a:pt x="24" y="51"/>
                    </a:cubicBezTo>
                    <a:cubicBezTo>
                      <a:pt x="36" y="68"/>
                      <a:pt x="48" y="84"/>
                      <a:pt x="52" y="105"/>
                    </a:cubicBezTo>
                    <a:cubicBezTo>
                      <a:pt x="52" y="108"/>
                      <a:pt x="49" y="110"/>
                      <a:pt x="47" y="109"/>
                    </a:cubicBezTo>
                    <a:cubicBezTo>
                      <a:pt x="36" y="108"/>
                      <a:pt x="25" y="105"/>
                      <a:pt x="15" y="103"/>
                    </a:cubicBezTo>
                    <a:cubicBezTo>
                      <a:pt x="10" y="102"/>
                      <a:pt x="6" y="102"/>
                      <a:pt x="1" y="102"/>
                    </a:cubicBezTo>
                    <a:lnTo>
                      <a:pt x="0" y="102"/>
                    </a:lnTo>
                    <a:cubicBezTo>
                      <a:pt x="52" y="145"/>
                      <a:pt x="111" y="178"/>
                      <a:pt x="177" y="187"/>
                    </a:cubicBezTo>
                    <a:cubicBezTo>
                      <a:pt x="162" y="186"/>
                      <a:pt x="148" y="184"/>
                      <a:pt x="134" y="182"/>
                    </a:cubicBezTo>
                    <a:lnTo>
                      <a:pt x="133" y="190"/>
                    </a:lnTo>
                    <a:cubicBezTo>
                      <a:pt x="152" y="193"/>
                      <a:pt x="171" y="197"/>
                      <a:pt x="189" y="203"/>
                    </a:cubicBezTo>
                    <a:cubicBezTo>
                      <a:pt x="188" y="200"/>
                      <a:pt x="186" y="196"/>
                      <a:pt x="185" y="193"/>
                    </a:cubicBezTo>
                    <a:cubicBezTo>
                      <a:pt x="197" y="178"/>
                      <a:pt x="212" y="165"/>
                      <a:pt x="229" y="15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3" name="Google Shape;311;p2"/>
              <p:cNvSpPr/>
              <p:nvPr/>
            </p:nvSpPr>
            <p:spPr>
              <a:xfrm>
                <a:off x="2329200" y="514152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4" name="Google Shape;312;p2"/>
              <p:cNvSpPr/>
              <p:nvPr/>
            </p:nvSpPr>
            <p:spPr>
              <a:xfrm>
                <a:off x="2296080" y="508104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5" name="Google Shape;313;p2"/>
              <p:cNvSpPr/>
              <p:nvPr/>
            </p:nvSpPr>
            <p:spPr>
              <a:xfrm>
                <a:off x="2338560" y="4538520"/>
                <a:ext cx="96480" cy="13284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40" h="193">
                    <a:moveTo>
                      <a:pt x="104" y="147"/>
                    </a:moveTo>
                    <a:cubicBezTo>
                      <a:pt x="101" y="137"/>
                      <a:pt x="91" y="110"/>
                      <a:pt x="109" y="107"/>
                    </a:cubicBezTo>
                    <a:cubicBezTo>
                      <a:pt x="115" y="106"/>
                      <a:pt x="122" y="109"/>
                      <a:pt x="127" y="111"/>
                    </a:cubicBezTo>
                    <a:cubicBezTo>
                      <a:pt x="130" y="113"/>
                      <a:pt x="133" y="115"/>
                      <a:pt x="136" y="116"/>
                    </a:cubicBezTo>
                    <a:cubicBezTo>
                      <a:pt x="124" y="104"/>
                      <a:pt x="112" y="92"/>
                      <a:pt x="102" y="78"/>
                    </a:cubicBezTo>
                    <a:cubicBezTo>
                      <a:pt x="98" y="72"/>
                      <a:pt x="93" y="65"/>
                      <a:pt x="92" y="57"/>
                    </a:cubicBezTo>
                    <a:cubicBezTo>
                      <a:pt x="91" y="49"/>
                      <a:pt x="98" y="43"/>
                      <a:pt x="104" y="40"/>
                    </a:cubicBezTo>
                    <a:cubicBezTo>
                      <a:pt x="114" y="36"/>
                      <a:pt x="125" y="36"/>
                      <a:pt x="134" y="37"/>
                    </a:cubicBezTo>
                    <a:cubicBezTo>
                      <a:pt x="136" y="38"/>
                      <a:pt x="137" y="38"/>
                      <a:pt x="139" y="38"/>
                    </a:cubicBezTo>
                    <a:cubicBezTo>
                      <a:pt x="128" y="33"/>
                      <a:pt x="118" y="28"/>
                      <a:pt x="107" y="24"/>
                    </a:cubicBezTo>
                    <a:cubicBezTo>
                      <a:pt x="87" y="19"/>
                      <a:pt x="67" y="12"/>
                      <a:pt x="48" y="3"/>
                    </a:cubicBezTo>
                    <a:lnTo>
                      <a:pt x="42" y="0"/>
                    </a:lnTo>
                    <a:cubicBezTo>
                      <a:pt x="41" y="2"/>
                      <a:pt x="41" y="3"/>
                      <a:pt x="40" y="5"/>
                    </a:cubicBezTo>
                    <a:cubicBezTo>
                      <a:pt x="36" y="10"/>
                      <a:pt x="32" y="14"/>
                      <a:pt x="27" y="17"/>
                    </a:cubicBezTo>
                    <a:cubicBezTo>
                      <a:pt x="24" y="19"/>
                      <a:pt x="22" y="20"/>
                      <a:pt x="20" y="22"/>
                    </a:cubicBezTo>
                    <a:cubicBezTo>
                      <a:pt x="13" y="26"/>
                      <a:pt x="7" y="30"/>
                      <a:pt x="0" y="33"/>
                    </a:cubicBezTo>
                    <a:lnTo>
                      <a:pt x="3" y="41"/>
                    </a:lnTo>
                    <a:cubicBezTo>
                      <a:pt x="36" y="96"/>
                      <a:pt x="76" y="147"/>
                      <a:pt x="123" y="192"/>
                    </a:cubicBezTo>
                    <a:cubicBezTo>
                      <a:pt x="116" y="177"/>
                      <a:pt x="109" y="162"/>
                      <a:pt x="104" y="1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6" name="Google Shape;314;p2"/>
              <p:cNvSpPr/>
              <p:nvPr/>
            </p:nvSpPr>
            <p:spPr>
              <a:xfrm>
                <a:off x="2253600" y="50202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7" name="Google Shape;315;p2"/>
              <p:cNvSpPr/>
              <p:nvPr/>
            </p:nvSpPr>
            <p:spPr>
              <a:xfrm>
                <a:off x="2365560" y="448380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6" h="113">
                    <a:moveTo>
                      <a:pt x="133" y="112"/>
                    </a:moveTo>
                    <a:cubicBezTo>
                      <a:pt x="131" y="110"/>
                      <a:pt x="129" y="108"/>
                      <a:pt x="127" y="106"/>
                    </a:cubicBezTo>
                    <a:cubicBezTo>
                      <a:pt x="120" y="98"/>
                      <a:pt x="118" y="86"/>
                      <a:pt x="123" y="76"/>
                    </a:cubicBezTo>
                    <a:cubicBezTo>
                      <a:pt x="128" y="65"/>
                      <a:pt x="142" y="59"/>
                      <a:pt x="154" y="55"/>
                    </a:cubicBezTo>
                    <a:lnTo>
                      <a:pt x="155" y="55"/>
                    </a:lnTo>
                    <a:cubicBezTo>
                      <a:pt x="147" y="53"/>
                      <a:pt x="139" y="52"/>
                      <a:pt x="130" y="49"/>
                    </a:cubicBezTo>
                    <a:cubicBezTo>
                      <a:pt x="116" y="44"/>
                      <a:pt x="97" y="35"/>
                      <a:pt x="98" y="17"/>
                    </a:cubicBezTo>
                    <a:cubicBezTo>
                      <a:pt x="98" y="10"/>
                      <a:pt x="102" y="4"/>
                      <a:pt x="108" y="0"/>
                    </a:cubicBezTo>
                    <a:cubicBezTo>
                      <a:pt x="74" y="8"/>
                      <a:pt x="41" y="18"/>
                      <a:pt x="9" y="29"/>
                    </a:cubicBezTo>
                    <a:lnTo>
                      <a:pt x="0" y="28"/>
                    </a:lnTo>
                    <a:cubicBezTo>
                      <a:pt x="2" y="35"/>
                      <a:pt x="4" y="42"/>
                      <a:pt x="5" y="48"/>
                    </a:cubicBezTo>
                    <a:cubicBezTo>
                      <a:pt x="7" y="58"/>
                      <a:pt x="8" y="68"/>
                      <a:pt x="4" y="77"/>
                    </a:cubicBezTo>
                    <a:lnTo>
                      <a:pt x="10" y="80"/>
                    </a:lnTo>
                    <a:cubicBezTo>
                      <a:pt x="30" y="86"/>
                      <a:pt x="50" y="93"/>
                      <a:pt x="69" y="101"/>
                    </a:cubicBezTo>
                    <a:cubicBezTo>
                      <a:pt x="90" y="107"/>
                      <a:pt x="112" y="110"/>
                      <a:pt x="133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8" name="Google Shape;316;p2"/>
              <p:cNvSpPr/>
              <p:nvPr/>
            </p:nvSpPr>
            <p:spPr>
              <a:xfrm>
                <a:off x="2214000" y="496872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9" name="Google Shape;317;p2"/>
              <p:cNvSpPr/>
              <p:nvPr/>
            </p:nvSpPr>
            <p:spPr>
              <a:xfrm>
                <a:off x="2283840" y="4559760"/>
                <a:ext cx="87480" cy="14220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126" h="209">
                    <a:moveTo>
                      <a:pt x="17" y="41"/>
                    </a:moveTo>
                    <a:cubicBezTo>
                      <a:pt x="8" y="81"/>
                      <a:pt x="3" y="122"/>
                      <a:pt x="0" y="164"/>
                    </a:cubicBezTo>
                    <a:cubicBezTo>
                      <a:pt x="6" y="151"/>
                      <a:pt x="13" y="140"/>
                      <a:pt x="24" y="132"/>
                    </a:cubicBezTo>
                    <a:cubicBezTo>
                      <a:pt x="32" y="125"/>
                      <a:pt x="43" y="119"/>
                      <a:pt x="54" y="123"/>
                    </a:cubicBezTo>
                    <a:cubicBezTo>
                      <a:pt x="63" y="127"/>
                      <a:pt x="69" y="137"/>
                      <a:pt x="72" y="146"/>
                    </a:cubicBezTo>
                    <a:cubicBezTo>
                      <a:pt x="78" y="158"/>
                      <a:pt x="80" y="172"/>
                      <a:pt x="82" y="186"/>
                    </a:cubicBezTo>
                    <a:cubicBezTo>
                      <a:pt x="83" y="193"/>
                      <a:pt x="84" y="200"/>
                      <a:pt x="85" y="208"/>
                    </a:cubicBezTo>
                    <a:cubicBezTo>
                      <a:pt x="86" y="195"/>
                      <a:pt x="88" y="181"/>
                      <a:pt x="91" y="168"/>
                    </a:cubicBezTo>
                    <a:cubicBezTo>
                      <a:pt x="93" y="154"/>
                      <a:pt x="97" y="139"/>
                      <a:pt x="104" y="127"/>
                    </a:cubicBezTo>
                    <a:cubicBezTo>
                      <a:pt x="109" y="118"/>
                      <a:pt x="116" y="110"/>
                      <a:pt x="125" y="108"/>
                    </a:cubicBezTo>
                    <a:cubicBezTo>
                      <a:pt x="113" y="73"/>
                      <a:pt x="99" y="40"/>
                      <a:pt x="83" y="8"/>
                    </a:cubicBezTo>
                    <a:lnTo>
                      <a:pt x="80" y="0"/>
                    </a:lnTo>
                    <a:cubicBezTo>
                      <a:pt x="64" y="8"/>
                      <a:pt x="48" y="14"/>
                      <a:pt x="31" y="16"/>
                    </a:cubicBezTo>
                    <a:cubicBezTo>
                      <a:pt x="24" y="17"/>
                      <a:pt x="17" y="18"/>
                      <a:pt x="10" y="18"/>
                    </a:cubicBezTo>
                    <a:lnTo>
                      <a:pt x="21" y="23"/>
                    </a:lnTo>
                    <a:cubicBezTo>
                      <a:pt x="20" y="29"/>
                      <a:pt x="18" y="35"/>
                      <a:pt x="17" y="4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0" name="Google Shape;318;p2"/>
              <p:cNvSpPr/>
              <p:nvPr/>
            </p:nvSpPr>
            <p:spPr>
              <a:xfrm>
                <a:off x="2156760" y="49201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1" name="Google Shape;319;p2"/>
              <p:cNvSpPr/>
              <p:nvPr/>
            </p:nvSpPr>
            <p:spPr>
              <a:xfrm>
                <a:off x="2247480" y="445356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1" h="176">
                    <a:moveTo>
                      <a:pt x="177" y="95"/>
                    </a:moveTo>
                    <a:cubicBezTo>
                      <a:pt x="176" y="89"/>
                      <a:pt x="174" y="82"/>
                      <a:pt x="172" y="75"/>
                    </a:cubicBezTo>
                    <a:cubicBezTo>
                      <a:pt x="159" y="36"/>
                      <a:pt x="128" y="1"/>
                      <a:pt x="87" y="0"/>
                    </a:cubicBezTo>
                    <a:cubicBezTo>
                      <a:pt x="110" y="37"/>
                      <a:pt x="132" y="90"/>
                      <a:pt x="93" y="123"/>
                    </a:cubicBezTo>
                    <a:cubicBezTo>
                      <a:pt x="82" y="132"/>
                      <a:pt x="67" y="140"/>
                      <a:pt x="52" y="139"/>
                    </a:cubicBezTo>
                    <a:cubicBezTo>
                      <a:pt x="38" y="138"/>
                      <a:pt x="26" y="132"/>
                      <a:pt x="16" y="123"/>
                    </a:cubicBezTo>
                    <a:cubicBezTo>
                      <a:pt x="10" y="117"/>
                      <a:pt x="5" y="111"/>
                      <a:pt x="0" y="105"/>
                    </a:cubicBezTo>
                    <a:cubicBezTo>
                      <a:pt x="0" y="112"/>
                      <a:pt x="0" y="119"/>
                      <a:pt x="1" y="126"/>
                    </a:cubicBezTo>
                    <a:cubicBezTo>
                      <a:pt x="2" y="134"/>
                      <a:pt x="4" y="142"/>
                      <a:pt x="6" y="150"/>
                    </a:cubicBezTo>
                    <a:lnTo>
                      <a:pt x="6" y="154"/>
                    </a:lnTo>
                    <a:cubicBezTo>
                      <a:pt x="8" y="156"/>
                      <a:pt x="9" y="157"/>
                      <a:pt x="11" y="158"/>
                    </a:cubicBezTo>
                    <a:cubicBezTo>
                      <a:pt x="19" y="164"/>
                      <a:pt x="29" y="168"/>
                      <a:pt x="39" y="171"/>
                    </a:cubicBezTo>
                    <a:cubicBezTo>
                      <a:pt x="48" y="173"/>
                      <a:pt x="56" y="174"/>
                      <a:pt x="64" y="175"/>
                    </a:cubicBezTo>
                    <a:cubicBezTo>
                      <a:pt x="71" y="175"/>
                      <a:pt x="78" y="174"/>
                      <a:pt x="85" y="173"/>
                    </a:cubicBezTo>
                    <a:cubicBezTo>
                      <a:pt x="102" y="171"/>
                      <a:pt x="118" y="165"/>
                      <a:pt x="134" y="157"/>
                    </a:cubicBezTo>
                    <a:cubicBezTo>
                      <a:pt x="141" y="154"/>
                      <a:pt x="147" y="150"/>
                      <a:pt x="154" y="146"/>
                    </a:cubicBezTo>
                    <a:cubicBezTo>
                      <a:pt x="156" y="144"/>
                      <a:pt x="158" y="143"/>
                      <a:pt x="161" y="141"/>
                    </a:cubicBezTo>
                    <a:cubicBezTo>
                      <a:pt x="166" y="138"/>
                      <a:pt x="170" y="134"/>
                      <a:pt x="174" y="129"/>
                    </a:cubicBezTo>
                    <a:cubicBezTo>
                      <a:pt x="175" y="127"/>
                      <a:pt x="176" y="126"/>
                      <a:pt x="176" y="124"/>
                    </a:cubicBezTo>
                    <a:cubicBezTo>
                      <a:pt x="180" y="115"/>
                      <a:pt x="179" y="105"/>
                      <a:pt x="177" y="9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2" name="Google Shape;320;p2"/>
              <p:cNvSpPr/>
              <p:nvPr/>
            </p:nvSpPr>
            <p:spPr>
              <a:xfrm>
                <a:off x="2187000" y="4559760"/>
                <a:ext cx="111600" cy="1209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63" h="176">
                    <a:moveTo>
                      <a:pt x="0" y="101"/>
                    </a:moveTo>
                    <a:cubicBezTo>
                      <a:pt x="4" y="99"/>
                      <a:pt x="9" y="98"/>
                      <a:pt x="13" y="98"/>
                    </a:cubicBezTo>
                    <a:cubicBezTo>
                      <a:pt x="56" y="96"/>
                      <a:pt x="53" y="138"/>
                      <a:pt x="43" y="175"/>
                    </a:cubicBezTo>
                    <a:cubicBezTo>
                      <a:pt x="59" y="144"/>
                      <a:pt x="76" y="113"/>
                      <a:pt x="101" y="86"/>
                    </a:cubicBezTo>
                    <a:cubicBezTo>
                      <a:pt x="102" y="85"/>
                      <a:pt x="106" y="85"/>
                      <a:pt x="107" y="87"/>
                    </a:cubicBezTo>
                    <a:cubicBezTo>
                      <a:pt x="116" y="105"/>
                      <a:pt x="121" y="125"/>
                      <a:pt x="122" y="145"/>
                    </a:cubicBezTo>
                    <a:cubicBezTo>
                      <a:pt x="123" y="152"/>
                      <a:pt x="124" y="160"/>
                      <a:pt x="124" y="167"/>
                    </a:cubicBezTo>
                    <a:cubicBezTo>
                      <a:pt x="138" y="126"/>
                      <a:pt x="148" y="83"/>
                      <a:pt x="158" y="40"/>
                    </a:cubicBezTo>
                    <a:cubicBezTo>
                      <a:pt x="159" y="34"/>
                      <a:pt x="161" y="28"/>
                      <a:pt x="162" y="22"/>
                    </a:cubicBezTo>
                    <a:lnTo>
                      <a:pt x="151" y="17"/>
                    </a:lnTo>
                    <a:cubicBezTo>
                      <a:pt x="143" y="16"/>
                      <a:pt x="135" y="15"/>
                      <a:pt x="126" y="13"/>
                    </a:cubicBezTo>
                    <a:cubicBezTo>
                      <a:pt x="116" y="10"/>
                      <a:pt x="106" y="6"/>
                      <a:pt x="98" y="0"/>
                    </a:cubicBezTo>
                    <a:cubicBezTo>
                      <a:pt x="83" y="18"/>
                      <a:pt x="67" y="35"/>
                      <a:pt x="50" y="50"/>
                    </a:cubicBezTo>
                    <a:lnTo>
                      <a:pt x="50" y="50"/>
                    </a:lnTo>
                    <a:cubicBezTo>
                      <a:pt x="33" y="67"/>
                      <a:pt x="16" y="83"/>
                      <a:pt x="0" y="10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3" name="Google Shape;321;p2"/>
              <p:cNvSpPr/>
              <p:nvPr/>
            </p:nvSpPr>
            <p:spPr>
              <a:xfrm>
                <a:off x="2126160" y="4535280"/>
                <a:ext cx="129960" cy="8460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189" h="125">
                    <a:moveTo>
                      <a:pt x="183" y="34"/>
                    </a:moveTo>
                    <a:lnTo>
                      <a:pt x="183" y="30"/>
                    </a:lnTo>
                    <a:cubicBezTo>
                      <a:pt x="181" y="22"/>
                      <a:pt x="179" y="14"/>
                      <a:pt x="178" y="6"/>
                    </a:cubicBezTo>
                    <a:lnTo>
                      <a:pt x="175" y="7"/>
                    </a:lnTo>
                    <a:cubicBezTo>
                      <a:pt x="148" y="3"/>
                      <a:pt x="121" y="1"/>
                      <a:pt x="94" y="0"/>
                    </a:cubicBezTo>
                    <a:cubicBezTo>
                      <a:pt x="88" y="8"/>
                      <a:pt x="83" y="16"/>
                      <a:pt x="76" y="23"/>
                    </a:cubicBezTo>
                    <a:cubicBezTo>
                      <a:pt x="54" y="47"/>
                      <a:pt x="27" y="68"/>
                      <a:pt x="0" y="86"/>
                    </a:cubicBezTo>
                    <a:lnTo>
                      <a:pt x="0" y="86"/>
                    </a:lnTo>
                    <a:cubicBezTo>
                      <a:pt x="21" y="78"/>
                      <a:pt x="45" y="72"/>
                      <a:pt x="68" y="75"/>
                    </a:cubicBezTo>
                    <a:cubicBezTo>
                      <a:pt x="77" y="76"/>
                      <a:pt x="87" y="80"/>
                      <a:pt x="93" y="88"/>
                    </a:cubicBezTo>
                    <a:cubicBezTo>
                      <a:pt x="100" y="97"/>
                      <a:pt x="100" y="109"/>
                      <a:pt x="96" y="119"/>
                    </a:cubicBezTo>
                    <a:cubicBezTo>
                      <a:pt x="95" y="121"/>
                      <a:pt x="94" y="122"/>
                      <a:pt x="94" y="124"/>
                    </a:cubicBezTo>
                    <a:cubicBezTo>
                      <a:pt x="110" y="113"/>
                      <a:pt x="125" y="101"/>
                      <a:pt x="140" y="88"/>
                    </a:cubicBezTo>
                    <a:cubicBezTo>
                      <a:pt x="157" y="73"/>
                      <a:pt x="173" y="56"/>
                      <a:pt x="188" y="38"/>
                    </a:cubicBezTo>
                    <a:cubicBezTo>
                      <a:pt x="186" y="37"/>
                      <a:pt x="185" y="36"/>
                      <a:pt x="183" y="3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4" name="Google Shape;322;p2"/>
              <p:cNvSpPr/>
              <p:nvPr/>
            </p:nvSpPr>
            <p:spPr>
              <a:xfrm>
                <a:off x="2238480" y="4444560"/>
                <a:ext cx="136080" cy="13608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200" h="199">
                    <a:moveTo>
                      <a:pt x="22" y="162"/>
                    </a:moveTo>
                    <a:cubicBezTo>
                      <a:pt x="15" y="126"/>
                      <a:pt x="13" y="87"/>
                      <a:pt x="35" y="55"/>
                    </a:cubicBezTo>
                    <a:cubicBezTo>
                      <a:pt x="53" y="28"/>
                      <a:pt x="86" y="12"/>
                      <a:pt x="118" y="22"/>
                    </a:cubicBezTo>
                    <a:cubicBezTo>
                      <a:pt x="147" y="31"/>
                      <a:pt x="168" y="59"/>
                      <a:pt x="178" y="87"/>
                    </a:cubicBezTo>
                    <a:cubicBezTo>
                      <a:pt x="183" y="101"/>
                      <a:pt x="189" y="121"/>
                      <a:pt x="183" y="135"/>
                    </a:cubicBezTo>
                    <a:cubicBezTo>
                      <a:pt x="179" y="144"/>
                      <a:pt x="170" y="149"/>
                      <a:pt x="162" y="154"/>
                    </a:cubicBezTo>
                    <a:cubicBezTo>
                      <a:pt x="154" y="159"/>
                      <a:pt x="145" y="164"/>
                      <a:pt x="136" y="168"/>
                    </a:cubicBezTo>
                    <a:cubicBezTo>
                      <a:pt x="99" y="186"/>
                      <a:pt x="56" y="188"/>
                      <a:pt x="21" y="164"/>
                    </a:cubicBezTo>
                    <a:cubicBezTo>
                      <a:pt x="17" y="161"/>
                      <a:pt x="11" y="167"/>
                      <a:pt x="15" y="171"/>
                    </a:cubicBezTo>
                    <a:cubicBezTo>
                      <a:pt x="47" y="197"/>
                      <a:pt x="93" y="198"/>
                      <a:pt x="130" y="184"/>
                    </a:cubicBezTo>
                    <a:cubicBezTo>
                      <a:pt x="149" y="177"/>
                      <a:pt x="170" y="166"/>
                      <a:pt x="185" y="152"/>
                    </a:cubicBezTo>
                    <a:cubicBezTo>
                      <a:pt x="199" y="138"/>
                      <a:pt x="198" y="117"/>
                      <a:pt x="193" y="100"/>
                    </a:cubicBezTo>
                    <a:cubicBezTo>
                      <a:pt x="186" y="66"/>
                      <a:pt x="165" y="31"/>
                      <a:pt x="133" y="16"/>
                    </a:cubicBezTo>
                    <a:cubicBezTo>
                      <a:pt x="101" y="0"/>
                      <a:pt x="64" y="8"/>
                      <a:pt x="38" y="33"/>
                    </a:cubicBezTo>
                    <a:cubicBezTo>
                      <a:pt x="4" y="67"/>
                      <a:pt x="0" y="120"/>
                      <a:pt x="14" y="164"/>
                    </a:cubicBezTo>
                    <a:cubicBezTo>
                      <a:pt x="16" y="170"/>
                      <a:pt x="24" y="167"/>
                      <a:pt x="22" y="1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5" name="Google Shape;323;p2"/>
              <p:cNvSpPr/>
              <p:nvPr/>
            </p:nvSpPr>
            <p:spPr>
              <a:xfrm>
                <a:off x="2010960" y="4529160"/>
                <a:ext cx="248040" cy="1512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62" h="222">
                    <a:moveTo>
                      <a:pt x="354" y="43"/>
                    </a:moveTo>
                    <a:cubicBezTo>
                      <a:pt x="323" y="79"/>
                      <a:pt x="286" y="111"/>
                      <a:pt x="246" y="136"/>
                    </a:cubicBezTo>
                    <a:cubicBezTo>
                      <a:pt x="205" y="162"/>
                      <a:pt x="155" y="192"/>
                      <a:pt x="105" y="196"/>
                    </a:cubicBezTo>
                    <a:cubicBezTo>
                      <a:pt x="53" y="200"/>
                      <a:pt x="1" y="154"/>
                      <a:pt x="36" y="102"/>
                    </a:cubicBezTo>
                    <a:cubicBezTo>
                      <a:pt x="64" y="62"/>
                      <a:pt x="115" y="37"/>
                      <a:pt x="161" y="25"/>
                    </a:cubicBezTo>
                    <a:cubicBezTo>
                      <a:pt x="220" y="10"/>
                      <a:pt x="282" y="13"/>
                      <a:pt x="342" y="21"/>
                    </a:cubicBezTo>
                    <a:cubicBezTo>
                      <a:pt x="348" y="22"/>
                      <a:pt x="348" y="12"/>
                      <a:pt x="342" y="11"/>
                    </a:cubicBezTo>
                    <a:cubicBezTo>
                      <a:pt x="280" y="3"/>
                      <a:pt x="217" y="0"/>
                      <a:pt x="156" y="16"/>
                    </a:cubicBezTo>
                    <a:cubicBezTo>
                      <a:pt x="108" y="29"/>
                      <a:pt x="54" y="56"/>
                      <a:pt x="26" y="99"/>
                    </a:cubicBezTo>
                    <a:cubicBezTo>
                      <a:pt x="0" y="139"/>
                      <a:pt x="20" y="185"/>
                      <a:pt x="63" y="201"/>
                    </a:cubicBezTo>
                    <a:cubicBezTo>
                      <a:pt x="115" y="221"/>
                      <a:pt x="174" y="189"/>
                      <a:pt x="219" y="164"/>
                    </a:cubicBezTo>
                    <a:cubicBezTo>
                      <a:pt x="273" y="135"/>
                      <a:pt x="322" y="96"/>
                      <a:pt x="359" y="47"/>
                    </a:cubicBezTo>
                    <a:cubicBezTo>
                      <a:pt x="361" y="44"/>
                      <a:pt x="356" y="40"/>
                      <a:pt x="354" y="4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6" name="Google Shape;324;p2"/>
              <p:cNvSpPr/>
              <p:nvPr/>
            </p:nvSpPr>
            <p:spPr>
              <a:xfrm>
                <a:off x="2129400" y="4471920"/>
                <a:ext cx="469440" cy="366480"/>
              </a:xfrm>
              <a:custGeom>
                <a:avLst/>
                <a:gdLst>
                  <a:gd name="textAreaLeft" fmla="*/ 0 w 469440"/>
                  <a:gd name="textAreaRight" fmla="*/ 469800 w 469440"/>
                  <a:gd name="textAreaTop" fmla="*/ 0 h 366480"/>
                  <a:gd name="textAreaBottom" fmla="*/ 366840 h 366480"/>
                </a:gdLst>
                <a:ahLst/>
                <a:cxnLst/>
                <a:rect l="textAreaLeft" t="textAreaTop" r="textAreaRight" b="textAreaBottom"/>
                <a:pathLst>
                  <a:path w="682" h="534">
                    <a:moveTo>
                      <a:pt x="181" y="134"/>
                    </a:moveTo>
                    <a:cubicBezTo>
                      <a:pt x="137" y="170"/>
                      <a:pt x="94" y="208"/>
                      <a:pt x="59" y="253"/>
                    </a:cubicBezTo>
                    <a:cubicBezTo>
                      <a:pt x="28" y="294"/>
                      <a:pt x="0" y="346"/>
                      <a:pt x="1" y="399"/>
                    </a:cubicBezTo>
                    <a:cubicBezTo>
                      <a:pt x="2" y="444"/>
                      <a:pt x="35" y="483"/>
                      <a:pt x="82" y="470"/>
                    </a:cubicBezTo>
                    <a:cubicBezTo>
                      <a:pt x="136" y="455"/>
                      <a:pt x="168" y="401"/>
                      <a:pt x="191" y="354"/>
                    </a:cubicBezTo>
                    <a:cubicBezTo>
                      <a:pt x="221" y="290"/>
                      <a:pt x="236" y="221"/>
                      <a:pt x="252" y="152"/>
                    </a:cubicBezTo>
                    <a:cubicBezTo>
                      <a:pt x="253" y="147"/>
                      <a:pt x="244" y="144"/>
                      <a:pt x="243" y="150"/>
                    </a:cubicBezTo>
                    <a:cubicBezTo>
                      <a:pt x="227" y="217"/>
                      <a:pt x="218" y="287"/>
                      <a:pt x="218" y="356"/>
                    </a:cubicBezTo>
                    <a:cubicBezTo>
                      <a:pt x="218" y="404"/>
                      <a:pt x="224" y="457"/>
                      <a:pt x="255" y="497"/>
                    </a:cubicBezTo>
                    <a:cubicBezTo>
                      <a:pt x="270" y="514"/>
                      <a:pt x="292" y="533"/>
                      <a:pt x="316" y="532"/>
                    </a:cubicBezTo>
                    <a:cubicBezTo>
                      <a:pt x="340" y="532"/>
                      <a:pt x="359" y="514"/>
                      <a:pt x="372" y="495"/>
                    </a:cubicBezTo>
                    <a:cubicBezTo>
                      <a:pt x="401" y="452"/>
                      <a:pt x="396" y="394"/>
                      <a:pt x="386" y="345"/>
                    </a:cubicBezTo>
                    <a:cubicBezTo>
                      <a:pt x="372" y="272"/>
                      <a:pt x="347" y="200"/>
                      <a:pt x="314" y="133"/>
                    </a:cubicBezTo>
                    <a:cubicBezTo>
                      <a:pt x="311" y="135"/>
                      <a:pt x="308" y="137"/>
                      <a:pt x="305" y="138"/>
                    </a:cubicBezTo>
                    <a:cubicBezTo>
                      <a:pt x="333" y="187"/>
                      <a:pt x="368" y="232"/>
                      <a:pt x="407" y="273"/>
                    </a:cubicBezTo>
                    <a:cubicBezTo>
                      <a:pt x="440" y="308"/>
                      <a:pt x="481" y="350"/>
                      <a:pt x="532" y="355"/>
                    </a:cubicBezTo>
                    <a:cubicBezTo>
                      <a:pt x="575" y="359"/>
                      <a:pt x="617" y="332"/>
                      <a:pt x="616" y="287"/>
                    </a:cubicBezTo>
                    <a:cubicBezTo>
                      <a:pt x="616" y="235"/>
                      <a:pt x="571" y="202"/>
                      <a:pt x="533" y="176"/>
                    </a:cubicBezTo>
                    <a:cubicBezTo>
                      <a:pt x="478" y="140"/>
                      <a:pt x="418" y="112"/>
                      <a:pt x="356" y="92"/>
                    </a:cubicBezTo>
                    <a:cubicBezTo>
                      <a:pt x="350" y="91"/>
                      <a:pt x="346" y="100"/>
                      <a:pt x="351" y="103"/>
                    </a:cubicBezTo>
                    <a:cubicBezTo>
                      <a:pt x="396" y="123"/>
                      <a:pt x="444" y="135"/>
                      <a:pt x="493" y="137"/>
                    </a:cubicBezTo>
                    <a:cubicBezTo>
                      <a:pt x="538" y="139"/>
                      <a:pt x="592" y="136"/>
                      <a:pt x="632" y="114"/>
                    </a:cubicBezTo>
                    <a:cubicBezTo>
                      <a:pt x="661" y="98"/>
                      <a:pt x="681" y="57"/>
                      <a:pt x="653" y="30"/>
                    </a:cubicBezTo>
                    <a:cubicBezTo>
                      <a:pt x="638" y="16"/>
                      <a:pt x="615" y="10"/>
                      <a:pt x="596" y="6"/>
                    </a:cubicBezTo>
                    <a:cubicBezTo>
                      <a:pt x="572" y="1"/>
                      <a:pt x="548" y="0"/>
                      <a:pt x="524" y="1"/>
                    </a:cubicBezTo>
                    <a:cubicBezTo>
                      <a:pt x="464" y="5"/>
                      <a:pt x="407" y="23"/>
                      <a:pt x="351" y="43"/>
                    </a:cubicBezTo>
                    <a:cubicBezTo>
                      <a:pt x="346" y="45"/>
                      <a:pt x="348" y="53"/>
                      <a:pt x="354" y="51"/>
                    </a:cubicBezTo>
                    <a:cubicBezTo>
                      <a:pt x="405" y="35"/>
                      <a:pt x="458" y="18"/>
                      <a:pt x="512" y="13"/>
                    </a:cubicBezTo>
                    <a:cubicBezTo>
                      <a:pt x="540" y="10"/>
                      <a:pt x="568" y="11"/>
                      <a:pt x="596" y="18"/>
                    </a:cubicBezTo>
                    <a:cubicBezTo>
                      <a:pt x="620" y="23"/>
                      <a:pt x="657" y="33"/>
                      <a:pt x="655" y="65"/>
                    </a:cubicBezTo>
                    <a:cubicBezTo>
                      <a:pt x="650" y="120"/>
                      <a:pt x="560" y="125"/>
                      <a:pt x="519" y="126"/>
                    </a:cubicBezTo>
                    <a:cubicBezTo>
                      <a:pt x="463" y="127"/>
                      <a:pt x="408" y="116"/>
                      <a:pt x="357" y="93"/>
                    </a:cubicBezTo>
                    <a:cubicBezTo>
                      <a:pt x="356" y="96"/>
                      <a:pt x="354" y="100"/>
                      <a:pt x="353" y="103"/>
                    </a:cubicBezTo>
                    <a:cubicBezTo>
                      <a:pt x="413" y="122"/>
                      <a:pt x="470" y="149"/>
                      <a:pt x="522" y="183"/>
                    </a:cubicBezTo>
                    <a:cubicBezTo>
                      <a:pt x="547" y="200"/>
                      <a:pt x="574" y="218"/>
                      <a:pt x="591" y="243"/>
                    </a:cubicBezTo>
                    <a:cubicBezTo>
                      <a:pt x="609" y="271"/>
                      <a:pt x="612" y="311"/>
                      <a:pt x="582" y="332"/>
                    </a:cubicBezTo>
                    <a:cubicBezTo>
                      <a:pt x="527" y="370"/>
                      <a:pt x="465" y="314"/>
                      <a:pt x="427" y="277"/>
                    </a:cubicBezTo>
                    <a:cubicBezTo>
                      <a:pt x="383" y="234"/>
                      <a:pt x="345" y="186"/>
                      <a:pt x="314" y="133"/>
                    </a:cubicBezTo>
                    <a:cubicBezTo>
                      <a:pt x="310" y="127"/>
                      <a:pt x="302" y="132"/>
                      <a:pt x="305" y="138"/>
                    </a:cubicBezTo>
                    <a:cubicBezTo>
                      <a:pt x="330" y="190"/>
                      <a:pt x="351" y="244"/>
                      <a:pt x="365" y="299"/>
                    </a:cubicBezTo>
                    <a:cubicBezTo>
                      <a:pt x="378" y="348"/>
                      <a:pt x="391" y="402"/>
                      <a:pt x="379" y="452"/>
                    </a:cubicBezTo>
                    <a:cubicBezTo>
                      <a:pt x="373" y="477"/>
                      <a:pt x="359" y="502"/>
                      <a:pt x="337" y="515"/>
                    </a:cubicBezTo>
                    <a:cubicBezTo>
                      <a:pt x="308" y="532"/>
                      <a:pt x="278" y="510"/>
                      <a:pt x="261" y="487"/>
                    </a:cubicBezTo>
                    <a:cubicBezTo>
                      <a:pt x="234" y="450"/>
                      <a:pt x="229" y="400"/>
                      <a:pt x="228" y="356"/>
                    </a:cubicBezTo>
                    <a:cubicBezTo>
                      <a:pt x="228" y="287"/>
                      <a:pt x="236" y="219"/>
                      <a:pt x="252" y="152"/>
                    </a:cubicBezTo>
                    <a:cubicBezTo>
                      <a:pt x="249" y="152"/>
                      <a:pt x="246" y="151"/>
                      <a:pt x="243" y="150"/>
                    </a:cubicBezTo>
                    <a:cubicBezTo>
                      <a:pt x="231" y="202"/>
                      <a:pt x="219" y="254"/>
                      <a:pt x="200" y="304"/>
                    </a:cubicBezTo>
                    <a:cubicBezTo>
                      <a:pt x="183" y="352"/>
                      <a:pt x="159" y="406"/>
                      <a:pt x="118" y="439"/>
                    </a:cubicBezTo>
                    <a:cubicBezTo>
                      <a:pt x="98" y="455"/>
                      <a:pt x="71" y="468"/>
                      <a:pt x="46" y="459"/>
                    </a:cubicBezTo>
                    <a:cubicBezTo>
                      <a:pt x="20" y="449"/>
                      <a:pt x="11" y="420"/>
                      <a:pt x="11" y="395"/>
                    </a:cubicBezTo>
                    <a:cubicBezTo>
                      <a:pt x="12" y="346"/>
                      <a:pt x="37" y="298"/>
                      <a:pt x="66" y="260"/>
                    </a:cubicBezTo>
                    <a:cubicBezTo>
                      <a:pt x="100" y="215"/>
                      <a:pt x="144" y="177"/>
                      <a:pt x="186" y="139"/>
                    </a:cubicBezTo>
                    <a:cubicBezTo>
                      <a:pt x="190" y="136"/>
                      <a:pt x="185" y="131"/>
                      <a:pt x="181" y="1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7" name="Google Shape;325;p2"/>
              <p:cNvSpPr/>
              <p:nvPr/>
            </p:nvSpPr>
            <p:spPr>
              <a:xfrm>
                <a:off x="2132280" y="4544640"/>
                <a:ext cx="120960" cy="572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175" h="83">
                    <a:moveTo>
                      <a:pt x="0" y="82"/>
                    </a:moveTo>
                    <a:cubicBezTo>
                      <a:pt x="51" y="43"/>
                      <a:pt x="109" y="18"/>
                      <a:pt x="172" y="4"/>
                    </a:cubicBezTo>
                    <a:cubicBezTo>
                      <a:pt x="174" y="4"/>
                      <a:pt x="173" y="0"/>
                      <a:pt x="171" y="1"/>
                    </a:cubicBezTo>
                    <a:cubicBezTo>
                      <a:pt x="108" y="13"/>
                      <a:pt x="49" y="42"/>
                      <a:pt x="0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8" name="Google Shape;326;p2"/>
              <p:cNvSpPr/>
              <p:nvPr/>
            </p:nvSpPr>
            <p:spPr>
              <a:xfrm>
                <a:off x="2198880" y="4565520"/>
                <a:ext cx="78480" cy="13284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15" h="193">
                    <a:moveTo>
                      <a:pt x="3" y="190"/>
                    </a:moveTo>
                    <a:cubicBezTo>
                      <a:pt x="19" y="158"/>
                      <a:pt x="36" y="127"/>
                      <a:pt x="54" y="96"/>
                    </a:cubicBezTo>
                    <a:cubicBezTo>
                      <a:pt x="72" y="65"/>
                      <a:pt x="92" y="35"/>
                      <a:pt x="112" y="5"/>
                    </a:cubicBezTo>
                    <a:cubicBezTo>
                      <a:pt x="114" y="2"/>
                      <a:pt x="110" y="0"/>
                      <a:pt x="108" y="3"/>
                    </a:cubicBezTo>
                    <a:cubicBezTo>
                      <a:pt x="87" y="31"/>
                      <a:pt x="68" y="62"/>
                      <a:pt x="50" y="93"/>
                    </a:cubicBezTo>
                    <a:cubicBezTo>
                      <a:pt x="32" y="124"/>
                      <a:pt x="16" y="156"/>
                      <a:pt x="1" y="189"/>
                    </a:cubicBezTo>
                    <a:cubicBezTo>
                      <a:pt x="0" y="191"/>
                      <a:pt x="2" y="192"/>
                      <a:pt x="3" y="1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19" name="Google Shape;327;p2"/>
              <p:cNvSpPr/>
              <p:nvPr/>
            </p:nvSpPr>
            <p:spPr>
              <a:xfrm>
                <a:off x="2317320" y="4565520"/>
                <a:ext cx="23760" cy="151200"/>
              </a:xfrm>
              <a:custGeom>
                <a:avLst/>
                <a:gdLst>
                  <a:gd name="textAreaLeft" fmla="*/ 0 w 23760"/>
                  <a:gd name="textAreaRight" fmla="*/ 24120 w 2376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4" h="220">
                    <a:moveTo>
                      <a:pt x="33" y="217"/>
                    </a:moveTo>
                    <a:cubicBezTo>
                      <a:pt x="31" y="145"/>
                      <a:pt x="20" y="74"/>
                      <a:pt x="6" y="3"/>
                    </a:cubicBezTo>
                    <a:cubicBezTo>
                      <a:pt x="5" y="0"/>
                      <a:pt x="0" y="1"/>
                      <a:pt x="1" y="5"/>
                    </a:cubicBezTo>
                    <a:cubicBezTo>
                      <a:pt x="15" y="75"/>
                      <a:pt x="23" y="146"/>
                      <a:pt x="31" y="217"/>
                    </a:cubicBezTo>
                    <a:cubicBezTo>
                      <a:pt x="31" y="219"/>
                      <a:pt x="33" y="219"/>
                      <a:pt x="33" y="2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0" name="Google Shape;328;p2"/>
              <p:cNvSpPr/>
              <p:nvPr/>
            </p:nvSpPr>
            <p:spPr>
              <a:xfrm>
                <a:off x="2347560" y="4550400"/>
                <a:ext cx="120960" cy="10260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76" h="148">
                    <a:moveTo>
                      <a:pt x="174" y="144"/>
                    </a:moveTo>
                    <a:cubicBezTo>
                      <a:pt x="150" y="114"/>
                      <a:pt x="124" y="87"/>
                      <a:pt x="95" y="62"/>
                    </a:cubicBezTo>
                    <a:cubicBezTo>
                      <a:pt x="81" y="51"/>
                      <a:pt x="67" y="40"/>
                      <a:pt x="52" y="30"/>
                    </a:cubicBezTo>
                    <a:cubicBezTo>
                      <a:pt x="38" y="20"/>
                      <a:pt x="22" y="7"/>
                      <a:pt x="5" y="1"/>
                    </a:cubicBezTo>
                    <a:cubicBezTo>
                      <a:pt x="2" y="0"/>
                      <a:pt x="0" y="4"/>
                      <a:pt x="2" y="6"/>
                    </a:cubicBezTo>
                    <a:cubicBezTo>
                      <a:pt x="16" y="17"/>
                      <a:pt x="32" y="25"/>
                      <a:pt x="47" y="34"/>
                    </a:cubicBezTo>
                    <a:cubicBezTo>
                      <a:pt x="62" y="45"/>
                      <a:pt x="78" y="57"/>
                      <a:pt x="92" y="69"/>
                    </a:cubicBezTo>
                    <a:cubicBezTo>
                      <a:pt x="121" y="93"/>
                      <a:pt x="147" y="118"/>
                      <a:pt x="172" y="146"/>
                    </a:cubicBezTo>
                    <a:cubicBezTo>
                      <a:pt x="173" y="147"/>
                      <a:pt x="175" y="145"/>
                      <a:pt x="174" y="1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1" name="Google Shape;329;p2"/>
              <p:cNvSpPr/>
              <p:nvPr/>
            </p:nvSpPr>
            <p:spPr>
              <a:xfrm>
                <a:off x="2371680" y="4514040"/>
                <a:ext cx="136080" cy="1800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199" h="25">
                    <a:moveTo>
                      <a:pt x="197" y="22"/>
                    </a:moveTo>
                    <a:cubicBezTo>
                      <a:pt x="168" y="10"/>
                      <a:pt x="135" y="4"/>
                      <a:pt x="103" y="2"/>
                    </a:cubicBezTo>
                    <a:cubicBezTo>
                      <a:pt x="71" y="0"/>
                      <a:pt x="36" y="1"/>
                      <a:pt x="4" y="8"/>
                    </a:cubicBezTo>
                    <a:cubicBezTo>
                      <a:pt x="0" y="9"/>
                      <a:pt x="2" y="15"/>
                      <a:pt x="6" y="15"/>
                    </a:cubicBezTo>
                    <a:cubicBezTo>
                      <a:pt x="38" y="10"/>
                      <a:pt x="69" y="7"/>
                      <a:pt x="101" y="9"/>
                    </a:cubicBezTo>
                    <a:cubicBezTo>
                      <a:pt x="134" y="10"/>
                      <a:pt x="165" y="17"/>
                      <a:pt x="196" y="24"/>
                    </a:cubicBezTo>
                    <a:cubicBezTo>
                      <a:pt x="197" y="24"/>
                      <a:pt x="198" y="23"/>
                      <a:pt x="197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2" name="Google Shape;330;p2"/>
              <p:cNvSpPr/>
              <p:nvPr/>
            </p:nvSpPr>
            <p:spPr>
              <a:xfrm>
                <a:off x="2324880" y="4823280"/>
                <a:ext cx="72360" cy="56952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569520"/>
                  <a:gd name="textAreaBottom" fmla="*/ 569880 h 569520"/>
                </a:gdLst>
                <a:ahLst/>
                <a:cxnLst/>
                <a:rect l="textAreaLeft" t="textAreaTop" r="textAreaRight" b="textAreaBottom"/>
                <a:pathLst>
                  <a:path w="107" h="831">
                    <a:moveTo>
                      <a:pt x="49" y="9"/>
                    </a:moveTo>
                    <a:cubicBezTo>
                      <a:pt x="78" y="216"/>
                      <a:pt x="79" y="425"/>
                      <a:pt x="41" y="632"/>
                    </a:cubicBezTo>
                    <a:cubicBezTo>
                      <a:pt x="30" y="689"/>
                      <a:pt x="17" y="746"/>
                      <a:pt x="0" y="802"/>
                    </a:cubicBezTo>
                    <a:cubicBezTo>
                      <a:pt x="0" y="804"/>
                      <a:pt x="1" y="806"/>
                      <a:pt x="3" y="808"/>
                    </a:cubicBezTo>
                    <a:cubicBezTo>
                      <a:pt x="43" y="830"/>
                      <a:pt x="57" y="758"/>
                      <a:pt x="62" y="735"/>
                    </a:cubicBezTo>
                    <a:cubicBezTo>
                      <a:pt x="74" y="678"/>
                      <a:pt x="83" y="620"/>
                      <a:pt x="89" y="562"/>
                    </a:cubicBezTo>
                    <a:cubicBezTo>
                      <a:pt x="103" y="443"/>
                      <a:pt x="106" y="323"/>
                      <a:pt x="97" y="203"/>
                    </a:cubicBezTo>
                    <a:cubicBezTo>
                      <a:pt x="92" y="137"/>
                      <a:pt x="84" y="70"/>
                      <a:pt x="73" y="5"/>
                    </a:cubicBezTo>
                    <a:cubicBezTo>
                      <a:pt x="72" y="0"/>
                      <a:pt x="64" y="2"/>
                      <a:pt x="65" y="7"/>
                    </a:cubicBezTo>
                    <a:cubicBezTo>
                      <a:pt x="101" y="218"/>
                      <a:pt x="102" y="435"/>
                      <a:pt x="68" y="647"/>
                    </a:cubicBezTo>
                    <a:cubicBezTo>
                      <a:pt x="65" y="669"/>
                      <a:pt x="48" y="821"/>
                      <a:pt x="8" y="798"/>
                    </a:cubicBezTo>
                    <a:cubicBezTo>
                      <a:pt x="9" y="800"/>
                      <a:pt x="10" y="802"/>
                      <a:pt x="11" y="804"/>
                    </a:cubicBezTo>
                    <a:cubicBezTo>
                      <a:pt x="69" y="603"/>
                      <a:pt x="92" y="391"/>
                      <a:pt x="76" y="181"/>
                    </a:cubicBezTo>
                    <a:cubicBezTo>
                      <a:pt x="72" y="123"/>
                      <a:pt x="65" y="65"/>
                      <a:pt x="53" y="8"/>
                    </a:cubicBezTo>
                    <a:cubicBezTo>
                      <a:pt x="53" y="5"/>
                      <a:pt x="48" y="6"/>
                      <a:pt x="49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3" name="Google Shape;331;p2"/>
              <p:cNvSpPr/>
              <p:nvPr/>
            </p:nvSpPr>
            <p:spPr>
              <a:xfrm>
                <a:off x="2732400" y="4526280"/>
                <a:ext cx="132840" cy="1299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95" h="188">
                    <a:moveTo>
                      <a:pt x="6" y="62"/>
                    </a:moveTo>
                    <a:cubicBezTo>
                      <a:pt x="18" y="51"/>
                      <a:pt x="29" y="39"/>
                      <a:pt x="43" y="30"/>
                    </a:cubicBezTo>
                    <a:cubicBezTo>
                      <a:pt x="57" y="21"/>
                      <a:pt x="73" y="15"/>
                      <a:pt x="89" y="14"/>
                    </a:cubicBezTo>
                    <a:cubicBezTo>
                      <a:pt x="119" y="11"/>
                      <a:pt x="151" y="25"/>
                      <a:pt x="166" y="52"/>
                    </a:cubicBezTo>
                    <a:cubicBezTo>
                      <a:pt x="184" y="86"/>
                      <a:pt x="166" y="125"/>
                      <a:pt x="149" y="155"/>
                    </a:cubicBezTo>
                    <a:cubicBezTo>
                      <a:pt x="145" y="160"/>
                      <a:pt x="139" y="175"/>
                      <a:pt x="131" y="176"/>
                    </a:cubicBezTo>
                    <a:cubicBezTo>
                      <a:pt x="124" y="176"/>
                      <a:pt x="114" y="170"/>
                      <a:pt x="108" y="167"/>
                    </a:cubicBezTo>
                    <a:cubicBezTo>
                      <a:pt x="93" y="160"/>
                      <a:pt x="80" y="151"/>
                      <a:pt x="68" y="140"/>
                    </a:cubicBezTo>
                    <a:cubicBezTo>
                      <a:pt x="55" y="129"/>
                      <a:pt x="43" y="116"/>
                      <a:pt x="33" y="101"/>
                    </a:cubicBezTo>
                    <a:cubicBezTo>
                      <a:pt x="23" y="87"/>
                      <a:pt x="17" y="71"/>
                      <a:pt x="8" y="56"/>
                    </a:cubicBezTo>
                    <a:cubicBezTo>
                      <a:pt x="6" y="52"/>
                      <a:pt x="1" y="55"/>
                      <a:pt x="2" y="59"/>
                    </a:cubicBezTo>
                    <a:cubicBezTo>
                      <a:pt x="5" y="76"/>
                      <a:pt x="15" y="94"/>
                      <a:pt x="25" y="109"/>
                    </a:cubicBezTo>
                    <a:cubicBezTo>
                      <a:pt x="35" y="124"/>
                      <a:pt x="47" y="137"/>
                      <a:pt x="61" y="149"/>
                    </a:cubicBezTo>
                    <a:cubicBezTo>
                      <a:pt x="75" y="161"/>
                      <a:pt x="90" y="171"/>
                      <a:pt x="107" y="179"/>
                    </a:cubicBezTo>
                    <a:cubicBezTo>
                      <a:pt x="114" y="182"/>
                      <a:pt x="122" y="186"/>
                      <a:pt x="130" y="187"/>
                    </a:cubicBezTo>
                    <a:cubicBezTo>
                      <a:pt x="139" y="187"/>
                      <a:pt x="145" y="182"/>
                      <a:pt x="149" y="174"/>
                    </a:cubicBezTo>
                    <a:cubicBezTo>
                      <a:pt x="171" y="142"/>
                      <a:pt x="194" y="99"/>
                      <a:pt x="180" y="59"/>
                    </a:cubicBezTo>
                    <a:cubicBezTo>
                      <a:pt x="169" y="27"/>
                      <a:pt x="138" y="7"/>
                      <a:pt x="105" y="4"/>
                    </a:cubicBezTo>
                    <a:cubicBezTo>
                      <a:pt x="66" y="0"/>
                      <a:pt x="20" y="24"/>
                      <a:pt x="1" y="59"/>
                    </a:cubicBezTo>
                    <a:cubicBezTo>
                      <a:pt x="0" y="61"/>
                      <a:pt x="3" y="64"/>
                      <a:pt x="6" y="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4" name="Google Shape;332;p2"/>
              <p:cNvSpPr/>
              <p:nvPr/>
            </p:nvSpPr>
            <p:spPr>
              <a:xfrm>
                <a:off x="2532240" y="4374720"/>
                <a:ext cx="236160" cy="19044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190440"/>
                  <a:gd name="textAreaBottom" fmla="*/ 190800 h 190440"/>
                </a:gdLst>
                <a:ahLst/>
                <a:cxnLst/>
                <a:rect l="textAreaLeft" t="textAreaTop" r="textAreaRight" b="textAreaBottom"/>
                <a:pathLst>
                  <a:path w="345" h="279">
                    <a:moveTo>
                      <a:pt x="342" y="234"/>
                    </a:moveTo>
                    <a:cubicBezTo>
                      <a:pt x="311" y="184"/>
                      <a:pt x="277" y="136"/>
                      <a:pt x="236" y="94"/>
                    </a:cubicBezTo>
                    <a:cubicBezTo>
                      <a:pt x="200" y="57"/>
                      <a:pt x="151" y="13"/>
                      <a:pt x="97" y="6"/>
                    </a:cubicBezTo>
                    <a:cubicBezTo>
                      <a:pt x="54" y="0"/>
                      <a:pt x="0" y="32"/>
                      <a:pt x="12" y="81"/>
                    </a:cubicBezTo>
                    <a:cubicBezTo>
                      <a:pt x="18" y="105"/>
                      <a:pt x="38" y="124"/>
                      <a:pt x="55" y="142"/>
                    </a:cubicBezTo>
                    <a:cubicBezTo>
                      <a:pt x="75" y="163"/>
                      <a:pt x="96" y="182"/>
                      <a:pt x="119" y="200"/>
                    </a:cubicBezTo>
                    <a:cubicBezTo>
                      <a:pt x="168" y="239"/>
                      <a:pt x="224" y="268"/>
                      <a:pt x="286" y="277"/>
                    </a:cubicBezTo>
                    <a:cubicBezTo>
                      <a:pt x="287" y="274"/>
                      <a:pt x="287" y="270"/>
                      <a:pt x="288" y="267"/>
                    </a:cubicBezTo>
                    <a:cubicBezTo>
                      <a:pt x="247" y="263"/>
                      <a:pt x="208" y="255"/>
                      <a:pt x="169" y="242"/>
                    </a:cubicBezTo>
                    <a:cubicBezTo>
                      <a:pt x="137" y="232"/>
                      <a:pt x="103" y="219"/>
                      <a:pt x="68" y="225"/>
                    </a:cubicBezTo>
                    <a:cubicBezTo>
                      <a:pt x="64" y="226"/>
                      <a:pt x="65" y="233"/>
                      <a:pt x="69" y="232"/>
                    </a:cubicBezTo>
                    <a:cubicBezTo>
                      <a:pt x="109" y="231"/>
                      <a:pt x="144" y="246"/>
                      <a:pt x="181" y="257"/>
                    </a:cubicBezTo>
                    <a:cubicBezTo>
                      <a:pt x="215" y="268"/>
                      <a:pt x="251" y="274"/>
                      <a:pt x="288" y="278"/>
                    </a:cubicBezTo>
                    <a:cubicBezTo>
                      <a:pt x="294" y="278"/>
                      <a:pt x="295" y="268"/>
                      <a:pt x="289" y="267"/>
                    </a:cubicBezTo>
                    <a:cubicBezTo>
                      <a:pt x="192" y="253"/>
                      <a:pt x="111" y="188"/>
                      <a:pt x="47" y="117"/>
                    </a:cubicBezTo>
                    <a:cubicBezTo>
                      <a:pt x="29" y="97"/>
                      <a:pt x="12" y="72"/>
                      <a:pt x="28" y="46"/>
                    </a:cubicBezTo>
                    <a:cubicBezTo>
                      <a:pt x="43" y="21"/>
                      <a:pt x="74" y="12"/>
                      <a:pt x="101" y="17"/>
                    </a:cubicBezTo>
                    <a:cubicBezTo>
                      <a:pt x="150" y="27"/>
                      <a:pt x="195" y="67"/>
                      <a:pt x="229" y="102"/>
                    </a:cubicBezTo>
                    <a:cubicBezTo>
                      <a:pt x="269" y="143"/>
                      <a:pt x="302" y="190"/>
                      <a:pt x="336" y="237"/>
                    </a:cubicBezTo>
                    <a:cubicBezTo>
                      <a:pt x="339" y="240"/>
                      <a:pt x="344" y="237"/>
                      <a:pt x="342" y="2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5" name="Google Shape;333;p2"/>
              <p:cNvSpPr/>
              <p:nvPr/>
            </p:nvSpPr>
            <p:spPr>
              <a:xfrm>
                <a:off x="2495880" y="4562640"/>
                <a:ext cx="444960" cy="351000"/>
              </a:xfrm>
              <a:custGeom>
                <a:avLst/>
                <a:gdLst>
                  <a:gd name="textAreaLeft" fmla="*/ 0 w 444960"/>
                  <a:gd name="textAreaRight" fmla="*/ 445320 w 444960"/>
                  <a:gd name="textAreaTop" fmla="*/ 0 h 351000"/>
                  <a:gd name="textAreaBottom" fmla="*/ 351360 h 351000"/>
                </a:gdLst>
                <a:ahLst/>
                <a:cxnLst/>
                <a:rect l="textAreaLeft" t="textAreaTop" r="textAreaRight" b="textAreaBottom"/>
                <a:pathLst>
                  <a:path w="647" h="511">
                    <a:moveTo>
                      <a:pt x="1" y="4"/>
                    </a:moveTo>
                    <a:cubicBezTo>
                      <a:pt x="6" y="67"/>
                      <a:pt x="77" y="77"/>
                      <a:pt x="127" y="72"/>
                    </a:cubicBezTo>
                    <a:cubicBezTo>
                      <a:pt x="205" y="65"/>
                      <a:pt x="283" y="54"/>
                      <a:pt x="362" y="46"/>
                    </a:cubicBezTo>
                    <a:cubicBezTo>
                      <a:pt x="361" y="43"/>
                      <a:pt x="361" y="39"/>
                      <a:pt x="360" y="36"/>
                    </a:cubicBezTo>
                    <a:cubicBezTo>
                      <a:pt x="261" y="67"/>
                      <a:pt x="151" y="102"/>
                      <a:pt x="85" y="189"/>
                    </a:cubicBezTo>
                    <a:cubicBezTo>
                      <a:pt x="70" y="208"/>
                      <a:pt x="56" y="233"/>
                      <a:pt x="61" y="259"/>
                    </a:cubicBezTo>
                    <a:cubicBezTo>
                      <a:pt x="64" y="279"/>
                      <a:pt x="80" y="294"/>
                      <a:pt x="99" y="301"/>
                    </a:cubicBezTo>
                    <a:cubicBezTo>
                      <a:pt x="152" y="320"/>
                      <a:pt x="206" y="274"/>
                      <a:pt x="246" y="244"/>
                    </a:cubicBezTo>
                    <a:cubicBezTo>
                      <a:pt x="302" y="201"/>
                      <a:pt x="353" y="151"/>
                      <a:pt x="397" y="96"/>
                    </a:cubicBezTo>
                    <a:cubicBezTo>
                      <a:pt x="401" y="91"/>
                      <a:pt x="395" y="85"/>
                      <a:pt x="390" y="89"/>
                    </a:cubicBezTo>
                    <a:cubicBezTo>
                      <a:pt x="346" y="132"/>
                      <a:pt x="307" y="181"/>
                      <a:pt x="275" y="233"/>
                    </a:cubicBezTo>
                    <a:cubicBezTo>
                      <a:pt x="259" y="259"/>
                      <a:pt x="244" y="286"/>
                      <a:pt x="232" y="314"/>
                    </a:cubicBezTo>
                    <a:cubicBezTo>
                      <a:pt x="220" y="341"/>
                      <a:pt x="207" y="370"/>
                      <a:pt x="208" y="400"/>
                    </a:cubicBezTo>
                    <a:cubicBezTo>
                      <a:pt x="209" y="445"/>
                      <a:pt x="248" y="487"/>
                      <a:pt x="294" y="467"/>
                    </a:cubicBezTo>
                    <a:cubicBezTo>
                      <a:pt x="318" y="456"/>
                      <a:pt x="335" y="433"/>
                      <a:pt x="350" y="412"/>
                    </a:cubicBezTo>
                    <a:cubicBezTo>
                      <a:pt x="368" y="386"/>
                      <a:pt x="383" y="358"/>
                      <a:pt x="396" y="329"/>
                    </a:cubicBezTo>
                    <a:cubicBezTo>
                      <a:pt x="424" y="266"/>
                      <a:pt x="442" y="198"/>
                      <a:pt x="460" y="131"/>
                    </a:cubicBezTo>
                    <a:cubicBezTo>
                      <a:pt x="457" y="130"/>
                      <a:pt x="454" y="129"/>
                      <a:pt x="450" y="128"/>
                    </a:cubicBezTo>
                    <a:cubicBezTo>
                      <a:pt x="434" y="190"/>
                      <a:pt x="432" y="255"/>
                      <a:pt x="445" y="318"/>
                    </a:cubicBezTo>
                    <a:cubicBezTo>
                      <a:pt x="456" y="375"/>
                      <a:pt x="477" y="443"/>
                      <a:pt x="523" y="481"/>
                    </a:cubicBezTo>
                    <a:cubicBezTo>
                      <a:pt x="558" y="510"/>
                      <a:pt x="610" y="507"/>
                      <a:pt x="627" y="460"/>
                    </a:cubicBezTo>
                    <a:cubicBezTo>
                      <a:pt x="646" y="410"/>
                      <a:pt x="622" y="349"/>
                      <a:pt x="604" y="302"/>
                    </a:cubicBezTo>
                    <a:cubicBezTo>
                      <a:pt x="577" y="235"/>
                      <a:pt x="540" y="173"/>
                      <a:pt x="493" y="118"/>
                    </a:cubicBezTo>
                    <a:cubicBezTo>
                      <a:pt x="489" y="112"/>
                      <a:pt x="482" y="120"/>
                      <a:pt x="486" y="125"/>
                    </a:cubicBezTo>
                    <a:cubicBezTo>
                      <a:pt x="522" y="168"/>
                      <a:pt x="552" y="215"/>
                      <a:pt x="576" y="265"/>
                    </a:cubicBezTo>
                    <a:cubicBezTo>
                      <a:pt x="598" y="311"/>
                      <a:pt x="621" y="365"/>
                      <a:pt x="623" y="416"/>
                    </a:cubicBezTo>
                    <a:cubicBezTo>
                      <a:pt x="624" y="438"/>
                      <a:pt x="620" y="464"/>
                      <a:pt x="603" y="479"/>
                    </a:cubicBezTo>
                    <a:cubicBezTo>
                      <a:pt x="579" y="500"/>
                      <a:pt x="548" y="489"/>
                      <a:pt x="527" y="470"/>
                    </a:cubicBezTo>
                    <a:cubicBezTo>
                      <a:pt x="486" y="435"/>
                      <a:pt x="467" y="375"/>
                      <a:pt x="456" y="323"/>
                    </a:cubicBezTo>
                    <a:cubicBezTo>
                      <a:pt x="443" y="260"/>
                      <a:pt x="444" y="194"/>
                      <a:pt x="460" y="131"/>
                    </a:cubicBezTo>
                    <a:cubicBezTo>
                      <a:pt x="462" y="124"/>
                      <a:pt x="452" y="122"/>
                      <a:pt x="450" y="128"/>
                    </a:cubicBezTo>
                    <a:cubicBezTo>
                      <a:pt x="423" y="230"/>
                      <a:pt x="395" y="339"/>
                      <a:pt x="328" y="424"/>
                    </a:cubicBezTo>
                    <a:cubicBezTo>
                      <a:pt x="312" y="444"/>
                      <a:pt x="287" y="468"/>
                      <a:pt x="258" y="460"/>
                    </a:cubicBezTo>
                    <a:cubicBezTo>
                      <a:pt x="230" y="453"/>
                      <a:pt x="217" y="421"/>
                      <a:pt x="218" y="395"/>
                    </a:cubicBezTo>
                    <a:cubicBezTo>
                      <a:pt x="219" y="364"/>
                      <a:pt x="233" y="334"/>
                      <a:pt x="246" y="307"/>
                    </a:cubicBezTo>
                    <a:cubicBezTo>
                      <a:pt x="257" y="283"/>
                      <a:pt x="270" y="260"/>
                      <a:pt x="283" y="238"/>
                    </a:cubicBezTo>
                    <a:cubicBezTo>
                      <a:pt x="315" y="186"/>
                      <a:pt x="354" y="139"/>
                      <a:pt x="397" y="96"/>
                    </a:cubicBezTo>
                    <a:lnTo>
                      <a:pt x="390" y="89"/>
                    </a:lnTo>
                    <a:cubicBezTo>
                      <a:pt x="357" y="131"/>
                      <a:pt x="320" y="169"/>
                      <a:pt x="279" y="204"/>
                    </a:cubicBezTo>
                    <a:cubicBezTo>
                      <a:pt x="258" y="222"/>
                      <a:pt x="236" y="239"/>
                      <a:pt x="213" y="255"/>
                    </a:cubicBezTo>
                    <a:cubicBezTo>
                      <a:pt x="191" y="271"/>
                      <a:pt x="168" y="288"/>
                      <a:pt x="141" y="293"/>
                    </a:cubicBezTo>
                    <a:cubicBezTo>
                      <a:pt x="117" y="299"/>
                      <a:pt x="86" y="292"/>
                      <a:pt x="74" y="269"/>
                    </a:cubicBezTo>
                    <a:cubicBezTo>
                      <a:pt x="60" y="240"/>
                      <a:pt x="82" y="208"/>
                      <a:pt x="99" y="187"/>
                    </a:cubicBezTo>
                    <a:cubicBezTo>
                      <a:pt x="129" y="151"/>
                      <a:pt x="168" y="124"/>
                      <a:pt x="210" y="103"/>
                    </a:cubicBezTo>
                    <a:cubicBezTo>
                      <a:pt x="258" y="78"/>
                      <a:pt x="311" y="62"/>
                      <a:pt x="363" y="46"/>
                    </a:cubicBezTo>
                    <a:cubicBezTo>
                      <a:pt x="368" y="44"/>
                      <a:pt x="367" y="36"/>
                      <a:pt x="362" y="36"/>
                    </a:cubicBezTo>
                    <a:cubicBezTo>
                      <a:pt x="294" y="44"/>
                      <a:pt x="227" y="52"/>
                      <a:pt x="160" y="59"/>
                    </a:cubicBezTo>
                    <a:cubicBezTo>
                      <a:pt x="108" y="65"/>
                      <a:pt x="17" y="76"/>
                      <a:pt x="7" y="3"/>
                    </a:cubicBezTo>
                    <a:cubicBezTo>
                      <a:pt x="6" y="0"/>
                      <a:pt x="0" y="1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6" name="Google Shape;334;p2"/>
              <p:cNvSpPr/>
              <p:nvPr/>
            </p:nvSpPr>
            <p:spPr>
              <a:xfrm>
                <a:off x="2638440" y="4465800"/>
                <a:ext cx="111600" cy="907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90720"/>
                  <a:gd name="textAreaBottom" fmla="*/ 91080 h 90720"/>
                </a:gdLst>
                <a:ahLst/>
                <a:cxnLst/>
                <a:rect l="textAreaLeft" t="textAreaTop" r="textAreaRight" b="textAreaBottom"/>
                <a:pathLst>
                  <a:path w="164" h="133">
                    <a:moveTo>
                      <a:pt x="0" y="2"/>
                    </a:moveTo>
                    <a:cubicBezTo>
                      <a:pt x="58" y="38"/>
                      <a:pt x="109" y="81"/>
                      <a:pt x="156" y="129"/>
                    </a:cubicBezTo>
                    <a:cubicBezTo>
                      <a:pt x="159" y="132"/>
                      <a:pt x="163" y="128"/>
                      <a:pt x="160" y="125"/>
                    </a:cubicBezTo>
                    <a:cubicBezTo>
                      <a:pt x="114" y="76"/>
                      <a:pt x="59" y="34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5360" bIns="45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7" name="Google Shape;335;p2"/>
              <p:cNvSpPr/>
              <p:nvPr/>
            </p:nvSpPr>
            <p:spPr>
              <a:xfrm>
                <a:off x="2583720" y="4553640"/>
                <a:ext cx="157320" cy="2088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29" h="32">
                    <a:moveTo>
                      <a:pt x="2" y="17"/>
                    </a:moveTo>
                    <a:cubicBezTo>
                      <a:pt x="77" y="5"/>
                      <a:pt x="152" y="9"/>
                      <a:pt x="225" y="30"/>
                    </a:cubicBezTo>
                    <a:cubicBezTo>
                      <a:pt x="227" y="31"/>
                      <a:pt x="228" y="27"/>
                      <a:pt x="226" y="26"/>
                    </a:cubicBezTo>
                    <a:cubicBezTo>
                      <a:pt x="154" y="4"/>
                      <a:pt x="75" y="0"/>
                      <a:pt x="1" y="16"/>
                    </a:cubicBezTo>
                    <a:cubicBezTo>
                      <a:pt x="0" y="16"/>
                      <a:pt x="1" y="18"/>
                      <a:pt x="2" y="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8" name="Google Shape;336;p2"/>
              <p:cNvSpPr/>
              <p:nvPr/>
            </p:nvSpPr>
            <p:spPr>
              <a:xfrm>
                <a:off x="2620080" y="4601880"/>
                <a:ext cx="127080" cy="9648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6" h="140">
                    <a:moveTo>
                      <a:pt x="2" y="138"/>
                    </a:moveTo>
                    <a:cubicBezTo>
                      <a:pt x="57" y="86"/>
                      <a:pt x="116" y="41"/>
                      <a:pt x="183" y="5"/>
                    </a:cubicBezTo>
                    <a:cubicBezTo>
                      <a:pt x="185" y="4"/>
                      <a:pt x="183" y="0"/>
                      <a:pt x="180" y="1"/>
                    </a:cubicBezTo>
                    <a:cubicBezTo>
                      <a:pt x="114" y="36"/>
                      <a:pt x="52" y="82"/>
                      <a:pt x="1" y="137"/>
                    </a:cubicBezTo>
                    <a:cubicBezTo>
                      <a:pt x="0" y="138"/>
                      <a:pt x="1" y="139"/>
                      <a:pt x="2" y="13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29" name="Google Shape;337;p2"/>
              <p:cNvSpPr/>
              <p:nvPr/>
            </p:nvSpPr>
            <p:spPr>
              <a:xfrm>
                <a:off x="2717280" y="4629240"/>
                <a:ext cx="69480" cy="1450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45080"/>
                  <a:gd name="textAreaBottom" fmla="*/ 145440 h 145080"/>
                </a:gdLst>
                <a:ahLst/>
                <a:cxnLst/>
                <a:rect l="textAreaLeft" t="textAreaTop" r="textAreaRight" b="textAreaBottom"/>
                <a:pathLst>
                  <a:path w="102" h="213">
                    <a:moveTo>
                      <a:pt x="3" y="211"/>
                    </a:moveTo>
                    <a:cubicBezTo>
                      <a:pt x="41" y="145"/>
                      <a:pt x="73" y="76"/>
                      <a:pt x="99" y="4"/>
                    </a:cubicBezTo>
                    <a:cubicBezTo>
                      <a:pt x="101" y="1"/>
                      <a:pt x="96" y="0"/>
                      <a:pt x="95" y="3"/>
                    </a:cubicBezTo>
                    <a:cubicBezTo>
                      <a:pt x="69" y="74"/>
                      <a:pt x="37" y="143"/>
                      <a:pt x="1" y="209"/>
                    </a:cubicBezTo>
                    <a:cubicBezTo>
                      <a:pt x="0" y="211"/>
                      <a:pt x="2" y="212"/>
                      <a:pt x="3" y="2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0" name="Google Shape;338;p2"/>
              <p:cNvSpPr/>
              <p:nvPr/>
            </p:nvSpPr>
            <p:spPr>
              <a:xfrm>
                <a:off x="2817360" y="4644360"/>
                <a:ext cx="60120" cy="15732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88" h="229">
                    <a:moveTo>
                      <a:pt x="86" y="225"/>
                    </a:moveTo>
                    <a:cubicBezTo>
                      <a:pt x="71" y="148"/>
                      <a:pt x="43" y="74"/>
                      <a:pt x="7" y="4"/>
                    </a:cubicBezTo>
                    <a:cubicBezTo>
                      <a:pt x="5" y="0"/>
                      <a:pt x="0" y="4"/>
                      <a:pt x="2" y="8"/>
                    </a:cubicBezTo>
                    <a:cubicBezTo>
                      <a:pt x="38" y="77"/>
                      <a:pt x="64" y="150"/>
                      <a:pt x="84" y="226"/>
                    </a:cubicBezTo>
                    <a:cubicBezTo>
                      <a:pt x="84" y="228"/>
                      <a:pt x="87" y="227"/>
                      <a:pt x="86" y="2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1" name="Google Shape;339;p2"/>
              <p:cNvSpPr/>
              <p:nvPr/>
            </p:nvSpPr>
            <p:spPr>
              <a:xfrm>
                <a:off x="2380680" y="4729320"/>
                <a:ext cx="284400" cy="463320"/>
              </a:xfrm>
              <a:custGeom>
                <a:avLst/>
                <a:gdLst>
                  <a:gd name="textAreaLeft" fmla="*/ 0 w 284400"/>
                  <a:gd name="textAreaRight" fmla="*/ 284760 w 284400"/>
                  <a:gd name="textAreaTop" fmla="*/ 0 h 463320"/>
                  <a:gd name="textAreaBottom" fmla="*/ 463680 h 463320"/>
                </a:gdLst>
                <a:ahLst/>
                <a:cxnLst/>
                <a:rect l="textAreaLeft" t="textAreaTop" r="textAreaRight" b="textAreaBottom"/>
                <a:pathLst>
                  <a:path w="416" h="674">
                    <a:moveTo>
                      <a:pt x="412" y="1"/>
                    </a:moveTo>
                    <a:cubicBezTo>
                      <a:pt x="338" y="72"/>
                      <a:pt x="274" y="154"/>
                      <a:pt x="217" y="238"/>
                    </a:cubicBezTo>
                    <a:cubicBezTo>
                      <a:pt x="158" y="323"/>
                      <a:pt x="107" y="414"/>
                      <a:pt x="64" y="509"/>
                    </a:cubicBezTo>
                    <a:cubicBezTo>
                      <a:pt x="40" y="561"/>
                      <a:pt x="19" y="614"/>
                      <a:pt x="1" y="668"/>
                    </a:cubicBezTo>
                    <a:cubicBezTo>
                      <a:pt x="0" y="672"/>
                      <a:pt x="5" y="673"/>
                      <a:pt x="6" y="670"/>
                    </a:cubicBezTo>
                    <a:cubicBezTo>
                      <a:pt x="75" y="476"/>
                      <a:pt x="174" y="294"/>
                      <a:pt x="302" y="133"/>
                    </a:cubicBezTo>
                    <a:cubicBezTo>
                      <a:pt x="338" y="88"/>
                      <a:pt x="376" y="46"/>
                      <a:pt x="414" y="3"/>
                    </a:cubicBezTo>
                    <a:cubicBezTo>
                      <a:pt x="415" y="2"/>
                      <a:pt x="413" y="0"/>
                      <a:pt x="41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2" name="Google Shape;340;p2"/>
              <p:cNvSpPr/>
              <p:nvPr/>
            </p:nvSpPr>
            <p:spPr>
              <a:xfrm>
                <a:off x="2374920" y="4708080"/>
                <a:ext cx="326880" cy="533160"/>
              </a:xfrm>
              <a:custGeom>
                <a:avLst/>
                <a:gdLst>
                  <a:gd name="textAreaLeft" fmla="*/ 0 w 326880"/>
                  <a:gd name="textAreaRight" fmla="*/ 327240 w 326880"/>
                  <a:gd name="textAreaTop" fmla="*/ 0 h 533160"/>
                  <a:gd name="textAreaBottom" fmla="*/ 533520 h 533160"/>
                </a:gdLst>
                <a:ahLst/>
                <a:cxnLst/>
                <a:rect l="textAreaLeft" t="textAreaTop" r="textAreaRight" b="textAreaBottom"/>
                <a:pathLst>
                  <a:path w="477" h="778">
                    <a:moveTo>
                      <a:pt x="5" y="775"/>
                    </a:moveTo>
                    <a:cubicBezTo>
                      <a:pt x="31" y="723"/>
                      <a:pt x="53" y="668"/>
                      <a:pt x="77" y="615"/>
                    </a:cubicBezTo>
                    <a:cubicBezTo>
                      <a:pt x="102" y="561"/>
                      <a:pt x="128" y="507"/>
                      <a:pt x="155" y="454"/>
                    </a:cubicBezTo>
                    <a:cubicBezTo>
                      <a:pt x="208" y="350"/>
                      <a:pt x="267" y="250"/>
                      <a:pt x="338" y="157"/>
                    </a:cubicBezTo>
                    <a:cubicBezTo>
                      <a:pt x="379" y="104"/>
                      <a:pt x="424" y="53"/>
                      <a:pt x="473" y="6"/>
                    </a:cubicBezTo>
                    <a:cubicBezTo>
                      <a:pt x="476" y="4"/>
                      <a:pt x="472" y="0"/>
                      <a:pt x="470" y="2"/>
                    </a:cubicBezTo>
                    <a:cubicBezTo>
                      <a:pt x="296" y="166"/>
                      <a:pt x="180" y="378"/>
                      <a:pt x="81" y="592"/>
                    </a:cubicBezTo>
                    <a:cubicBezTo>
                      <a:pt x="54" y="652"/>
                      <a:pt x="25" y="712"/>
                      <a:pt x="1" y="773"/>
                    </a:cubicBezTo>
                    <a:cubicBezTo>
                      <a:pt x="0" y="775"/>
                      <a:pt x="4" y="777"/>
                      <a:pt x="5" y="77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3" name="Google Shape;341;p2"/>
              <p:cNvSpPr/>
              <p:nvPr/>
            </p:nvSpPr>
            <p:spPr>
              <a:xfrm>
                <a:off x="2147400" y="4911120"/>
                <a:ext cx="230040" cy="33300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333000"/>
                  <a:gd name="textAreaBottom" fmla="*/ 333360 h 333000"/>
                </a:gdLst>
                <a:ahLst/>
                <a:cxnLst/>
                <a:rect l="textAreaLeft" t="textAreaTop" r="textAreaRight" b="textAreaBottom"/>
                <a:pathLst>
                  <a:path w="335" h="487">
                    <a:moveTo>
                      <a:pt x="301" y="471"/>
                    </a:moveTo>
                    <a:cubicBezTo>
                      <a:pt x="212" y="445"/>
                      <a:pt x="136" y="383"/>
                      <a:pt x="87" y="305"/>
                    </a:cubicBezTo>
                    <a:cubicBezTo>
                      <a:pt x="30" y="216"/>
                      <a:pt x="9" y="110"/>
                      <a:pt x="10" y="5"/>
                    </a:cubicBezTo>
                    <a:cubicBezTo>
                      <a:pt x="7" y="6"/>
                      <a:pt x="5" y="7"/>
                      <a:pt x="2" y="8"/>
                    </a:cubicBezTo>
                    <a:cubicBezTo>
                      <a:pt x="32" y="45"/>
                      <a:pt x="74" y="67"/>
                      <a:pt x="113" y="93"/>
                    </a:cubicBezTo>
                    <a:cubicBezTo>
                      <a:pt x="155" y="120"/>
                      <a:pt x="194" y="153"/>
                      <a:pt x="226" y="191"/>
                    </a:cubicBezTo>
                    <a:cubicBezTo>
                      <a:pt x="293" y="270"/>
                      <a:pt x="328" y="380"/>
                      <a:pt x="292" y="481"/>
                    </a:cubicBezTo>
                    <a:cubicBezTo>
                      <a:pt x="295" y="480"/>
                      <a:pt x="297" y="480"/>
                      <a:pt x="299" y="480"/>
                    </a:cubicBezTo>
                    <a:cubicBezTo>
                      <a:pt x="197" y="326"/>
                      <a:pt x="102" y="168"/>
                      <a:pt x="12" y="7"/>
                    </a:cubicBezTo>
                    <a:cubicBezTo>
                      <a:pt x="10" y="3"/>
                      <a:pt x="5" y="6"/>
                      <a:pt x="7" y="10"/>
                    </a:cubicBezTo>
                    <a:cubicBezTo>
                      <a:pt x="96" y="171"/>
                      <a:pt x="192" y="329"/>
                      <a:pt x="293" y="483"/>
                    </a:cubicBezTo>
                    <a:cubicBezTo>
                      <a:pt x="295" y="486"/>
                      <a:pt x="299" y="486"/>
                      <a:pt x="300" y="483"/>
                    </a:cubicBezTo>
                    <a:cubicBezTo>
                      <a:pt x="334" y="386"/>
                      <a:pt x="305" y="280"/>
                      <a:pt x="244" y="200"/>
                    </a:cubicBezTo>
                    <a:cubicBezTo>
                      <a:pt x="214" y="161"/>
                      <a:pt x="177" y="128"/>
                      <a:pt x="137" y="99"/>
                    </a:cubicBezTo>
                    <a:cubicBezTo>
                      <a:pt x="93" y="68"/>
                      <a:pt x="43" y="45"/>
                      <a:pt x="8" y="3"/>
                    </a:cubicBezTo>
                    <a:cubicBezTo>
                      <a:pt x="6" y="0"/>
                      <a:pt x="1" y="2"/>
                      <a:pt x="1" y="5"/>
                    </a:cubicBezTo>
                    <a:cubicBezTo>
                      <a:pt x="0" y="113"/>
                      <a:pt x="23" y="222"/>
                      <a:pt x="82" y="313"/>
                    </a:cubicBezTo>
                    <a:cubicBezTo>
                      <a:pt x="133" y="391"/>
                      <a:pt x="209" y="452"/>
                      <a:pt x="299" y="477"/>
                    </a:cubicBezTo>
                    <a:cubicBezTo>
                      <a:pt x="303" y="478"/>
                      <a:pt x="305" y="472"/>
                      <a:pt x="301" y="4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4" name="Google Shape;342;p2"/>
              <p:cNvSpPr/>
              <p:nvPr/>
            </p:nvSpPr>
            <p:spPr>
              <a:xfrm>
                <a:off x="2153520" y="4965840"/>
                <a:ext cx="75240" cy="601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09" h="86">
                    <a:moveTo>
                      <a:pt x="1" y="45"/>
                    </a:moveTo>
                    <a:cubicBezTo>
                      <a:pt x="35" y="49"/>
                      <a:pt x="65" y="60"/>
                      <a:pt x="90" y="84"/>
                    </a:cubicBezTo>
                    <a:cubicBezTo>
                      <a:pt x="91" y="85"/>
                      <a:pt x="94" y="84"/>
                      <a:pt x="93" y="82"/>
                    </a:cubicBezTo>
                    <a:cubicBezTo>
                      <a:pt x="91" y="68"/>
                      <a:pt x="91" y="54"/>
                      <a:pt x="93" y="40"/>
                    </a:cubicBezTo>
                    <a:cubicBezTo>
                      <a:pt x="95" y="34"/>
                      <a:pt x="97" y="27"/>
                      <a:pt x="99" y="21"/>
                    </a:cubicBezTo>
                    <a:cubicBezTo>
                      <a:pt x="101" y="15"/>
                      <a:pt x="105" y="9"/>
                      <a:pt x="107" y="3"/>
                    </a:cubicBezTo>
                    <a:cubicBezTo>
                      <a:pt x="108" y="1"/>
                      <a:pt x="106" y="0"/>
                      <a:pt x="105" y="1"/>
                    </a:cubicBezTo>
                    <a:cubicBezTo>
                      <a:pt x="96" y="11"/>
                      <a:pt x="91" y="28"/>
                      <a:pt x="89" y="40"/>
                    </a:cubicBezTo>
                    <a:cubicBezTo>
                      <a:pt x="86" y="55"/>
                      <a:pt x="87" y="69"/>
                      <a:pt x="89" y="83"/>
                    </a:cubicBezTo>
                    <a:cubicBezTo>
                      <a:pt x="91" y="82"/>
                      <a:pt x="92" y="82"/>
                      <a:pt x="93" y="81"/>
                    </a:cubicBezTo>
                    <a:cubicBezTo>
                      <a:pt x="69" y="58"/>
                      <a:pt x="35" y="42"/>
                      <a:pt x="1" y="44"/>
                    </a:cubicBezTo>
                    <a:cubicBezTo>
                      <a:pt x="0" y="44"/>
                      <a:pt x="0" y="45"/>
                      <a:pt x="1" y="4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5" name="Google Shape;343;p2"/>
              <p:cNvSpPr/>
              <p:nvPr/>
            </p:nvSpPr>
            <p:spPr>
              <a:xfrm>
                <a:off x="2177640" y="5017320"/>
                <a:ext cx="111600" cy="72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65" h="106">
                    <a:moveTo>
                      <a:pt x="1" y="90"/>
                    </a:moveTo>
                    <a:cubicBezTo>
                      <a:pt x="42" y="80"/>
                      <a:pt x="85" y="83"/>
                      <a:pt x="122" y="104"/>
                    </a:cubicBezTo>
                    <a:cubicBezTo>
                      <a:pt x="124" y="105"/>
                      <a:pt x="126" y="104"/>
                      <a:pt x="126" y="102"/>
                    </a:cubicBezTo>
                    <a:cubicBezTo>
                      <a:pt x="123" y="66"/>
                      <a:pt x="136" y="31"/>
                      <a:pt x="162" y="5"/>
                    </a:cubicBezTo>
                    <a:cubicBezTo>
                      <a:pt x="164" y="3"/>
                      <a:pt x="161" y="0"/>
                      <a:pt x="159" y="2"/>
                    </a:cubicBezTo>
                    <a:cubicBezTo>
                      <a:pt x="132" y="28"/>
                      <a:pt x="118" y="65"/>
                      <a:pt x="121" y="102"/>
                    </a:cubicBezTo>
                    <a:cubicBezTo>
                      <a:pt x="122" y="101"/>
                      <a:pt x="124" y="101"/>
                      <a:pt x="125" y="100"/>
                    </a:cubicBezTo>
                    <a:cubicBezTo>
                      <a:pt x="88" y="79"/>
                      <a:pt x="41" y="73"/>
                      <a:pt x="1" y="89"/>
                    </a:cubicBezTo>
                    <a:cubicBezTo>
                      <a:pt x="0" y="89"/>
                      <a:pt x="0" y="90"/>
                      <a:pt x="1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6" name="Google Shape;344;p2"/>
              <p:cNvSpPr/>
              <p:nvPr/>
            </p:nvSpPr>
            <p:spPr>
              <a:xfrm>
                <a:off x="2223360" y="5077800"/>
                <a:ext cx="114840" cy="78480"/>
              </a:xfrm>
              <a:custGeom>
                <a:avLst/>
                <a:gdLst>
                  <a:gd name="textAreaLeft" fmla="*/ 0 w 114840"/>
                  <a:gd name="textAreaRight" fmla="*/ 115200 w 114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66" h="114">
                    <a:moveTo>
                      <a:pt x="1" y="96"/>
                    </a:moveTo>
                    <a:cubicBezTo>
                      <a:pt x="36" y="95"/>
                      <a:pt x="69" y="99"/>
                      <a:pt x="102" y="112"/>
                    </a:cubicBezTo>
                    <a:cubicBezTo>
                      <a:pt x="103" y="113"/>
                      <a:pt x="104" y="112"/>
                      <a:pt x="105" y="111"/>
                    </a:cubicBezTo>
                    <a:cubicBezTo>
                      <a:pt x="114" y="71"/>
                      <a:pt x="134" y="34"/>
                      <a:pt x="163" y="6"/>
                    </a:cubicBezTo>
                    <a:cubicBezTo>
                      <a:pt x="165" y="3"/>
                      <a:pt x="162" y="0"/>
                      <a:pt x="160" y="2"/>
                    </a:cubicBezTo>
                    <a:cubicBezTo>
                      <a:pt x="130" y="32"/>
                      <a:pt x="110" y="69"/>
                      <a:pt x="101" y="110"/>
                    </a:cubicBezTo>
                    <a:cubicBezTo>
                      <a:pt x="101" y="109"/>
                      <a:pt x="102" y="109"/>
                      <a:pt x="103" y="108"/>
                    </a:cubicBezTo>
                    <a:cubicBezTo>
                      <a:pt x="71" y="95"/>
                      <a:pt x="35" y="88"/>
                      <a:pt x="1" y="94"/>
                    </a:cubicBezTo>
                    <a:cubicBezTo>
                      <a:pt x="0" y="94"/>
                      <a:pt x="0" y="96"/>
                      <a:pt x="1" y="9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7" name="Google Shape;345;p2"/>
              <p:cNvSpPr/>
              <p:nvPr/>
            </p:nvSpPr>
            <p:spPr>
              <a:xfrm>
                <a:off x="2274840" y="5141520"/>
                <a:ext cx="84600" cy="7236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22" h="104">
                    <a:moveTo>
                      <a:pt x="2" y="87"/>
                    </a:moveTo>
                    <a:cubicBezTo>
                      <a:pt x="31" y="83"/>
                      <a:pt x="60" y="89"/>
                      <a:pt x="86" y="102"/>
                    </a:cubicBezTo>
                    <a:cubicBezTo>
                      <a:pt x="87" y="103"/>
                      <a:pt x="89" y="102"/>
                      <a:pt x="89" y="101"/>
                    </a:cubicBezTo>
                    <a:cubicBezTo>
                      <a:pt x="88" y="66"/>
                      <a:pt x="99" y="32"/>
                      <a:pt x="119" y="4"/>
                    </a:cubicBezTo>
                    <a:cubicBezTo>
                      <a:pt x="121" y="2"/>
                      <a:pt x="117" y="0"/>
                      <a:pt x="115" y="2"/>
                    </a:cubicBezTo>
                    <a:cubicBezTo>
                      <a:pt x="94" y="30"/>
                      <a:pt x="83" y="65"/>
                      <a:pt x="84" y="101"/>
                    </a:cubicBezTo>
                    <a:cubicBezTo>
                      <a:pt x="86" y="100"/>
                      <a:pt x="87" y="99"/>
                      <a:pt x="88" y="99"/>
                    </a:cubicBezTo>
                    <a:cubicBezTo>
                      <a:pt x="62" y="84"/>
                      <a:pt x="31" y="79"/>
                      <a:pt x="2" y="84"/>
                    </a:cubicBezTo>
                    <a:cubicBezTo>
                      <a:pt x="0" y="84"/>
                      <a:pt x="1" y="87"/>
                      <a:pt x="2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8" name="Google Shape;346;p2"/>
              <p:cNvSpPr/>
              <p:nvPr/>
            </p:nvSpPr>
            <p:spPr>
              <a:xfrm>
                <a:off x="2444400" y="4938480"/>
                <a:ext cx="375480" cy="184320"/>
              </a:xfrm>
              <a:custGeom>
                <a:avLst/>
                <a:gdLst>
                  <a:gd name="textAreaLeft" fmla="*/ 0 w 375480"/>
                  <a:gd name="textAreaRight" fmla="*/ 375840 w 375480"/>
                  <a:gd name="textAreaTop" fmla="*/ 0 h 184320"/>
                  <a:gd name="textAreaBottom" fmla="*/ 184680 h 184320"/>
                </a:gdLst>
                <a:ahLst/>
                <a:cxnLst/>
                <a:rect l="textAreaLeft" t="textAreaTop" r="textAreaRight" b="textAreaBottom"/>
                <a:pathLst>
                  <a:path w="546" h="269">
                    <a:moveTo>
                      <a:pt x="5" y="214"/>
                    </a:moveTo>
                    <a:cubicBezTo>
                      <a:pt x="71" y="139"/>
                      <a:pt x="152" y="83"/>
                      <a:pt x="248" y="55"/>
                    </a:cubicBezTo>
                    <a:cubicBezTo>
                      <a:pt x="341" y="26"/>
                      <a:pt x="444" y="25"/>
                      <a:pt x="537" y="57"/>
                    </a:cubicBezTo>
                    <a:cubicBezTo>
                      <a:pt x="536" y="54"/>
                      <a:pt x="536" y="51"/>
                      <a:pt x="535" y="48"/>
                    </a:cubicBezTo>
                    <a:cubicBezTo>
                      <a:pt x="465" y="115"/>
                      <a:pt x="393" y="184"/>
                      <a:pt x="302" y="220"/>
                    </a:cubicBezTo>
                    <a:cubicBezTo>
                      <a:pt x="208" y="257"/>
                      <a:pt x="100" y="253"/>
                      <a:pt x="9" y="211"/>
                    </a:cubicBezTo>
                    <a:lnTo>
                      <a:pt x="9" y="220"/>
                    </a:lnTo>
                    <a:cubicBezTo>
                      <a:pt x="176" y="147"/>
                      <a:pt x="351" y="93"/>
                      <a:pt x="529" y="55"/>
                    </a:cubicBezTo>
                    <a:cubicBezTo>
                      <a:pt x="533" y="54"/>
                      <a:pt x="532" y="48"/>
                      <a:pt x="528" y="49"/>
                    </a:cubicBezTo>
                    <a:cubicBezTo>
                      <a:pt x="348" y="85"/>
                      <a:pt x="174" y="140"/>
                      <a:pt x="5" y="211"/>
                    </a:cubicBezTo>
                    <a:cubicBezTo>
                      <a:pt x="2" y="212"/>
                      <a:pt x="0" y="218"/>
                      <a:pt x="4" y="220"/>
                    </a:cubicBezTo>
                    <a:cubicBezTo>
                      <a:pt x="96" y="263"/>
                      <a:pt x="204" y="268"/>
                      <a:pt x="299" y="232"/>
                    </a:cubicBezTo>
                    <a:cubicBezTo>
                      <a:pt x="395" y="197"/>
                      <a:pt x="470" y="125"/>
                      <a:pt x="542" y="55"/>
                    </a:cubicBezTo>
                    <a:cubicBezTo>
                      <a:pt x="545" y="53"/>
                      <a:pt x="543" y="48"/>
                      <a:pt x="540" y="47"/>
                    </a:cubicBezTo>
                    <a:cubicBezTo>
                      <a:pt x="389" y="0"/>
                      <a:pt x="221" y="29"/>
                      <a:pt x="94" y="122"/>
                    </a:cubicBezTo>
                    <a:cubicBezTo>
                      <a:pt x="59" y="148"/>
                      <a:pt x="28" y="178"/>
                      <a:pt x="3" y="212"/>
                    </a:cubicBezTo>
                    <a:cubicBezTo>
                      <a:pt x="2" y="214"/>
                      <a:pt x="4" y="216"/>
                      <a:pt x="5" y="21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9" name="Google Shape;347;p2"/>
              <p:cNvSpPr/>
              <p:nvPr/>
            </p:nvSpPr>
            <p:spPr>
              <a:xfrm>
                <a:off x="2717280" y="4959720"/>
                <a:ext cx="51120" cy="5724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73" h="82">
                    <a:moveTo>
                      <a:pt x="36" y="3"/>
                    </a:moveTo>
                    <a:cubicBezTo>
                      <a:pt x="37" y="1"/>
                      <a:pt x="38" y="3"/>
                      <a:pt x="38" y="3"/>
                    </a:cubicBezTo>
                    <a:cubicBezTo>
                      <a:pt x="39" y="4"/>
                      <a:pt x="39" y="4"/>
                      <a:pt x="38" y="6"/>
                    </a:cubicBezTo>
                    <a:cubicBezTo>
                      <a:pt x="37" y="8"/>
                      <a:pt x="35" y="10"/>
                      <a:pt x="34" y="12"/>
                    </a:cubicBezTo>
                    <a:cubicBezTo>
                      <a:pt x="31" y="17"/>
                      <a:pt x="28" y="22"/>
                      <a:pt x="25" y="26"/>
                    </a:cubicBezTo>
                    <a:cubicBezTo>
                      <a:pt x="18" y="34"/>
                      <a:pt x="10" y="42"/>
                      <a:pt x="2" y="48"/>
                    </a:cubicBezTo>
                    <a:cubicBezTo>
                      <a:pt x="0" y="50"/>
                      <a:pt x="2" y="52"/>
                      <a:pt x="3" y="53"/>
                    </a:cubicBezTo>
                    <a:cubicBezTo>
                      <a:pt x="15" y="57"/>
                      <a:pt x="27" y="61"/>
                      <a:pt x="38" y="66"/>
                    </a:cubicBezTo>
                    <a:cubicBezTo>
                      <a:pt x="44" y="69"/>
                      <a:pt x="49" y="71"/>
                      <a:pt x="55" y="74"/>
                    </a:cubicBezTo>
                    <a:cubicBezTo>
                      <a:pt x="59" y="76"/>
                      <a:pt x="64" y="81"/>
                      <a:pt x="70" y="81"/>
                    </a:cubicBezTo>
                    <a:cubicBezTo>
                      <a:pt x="71" y="81"/>
                      <a:pt x="72" y="79"/>
                      <a:pt x="72" y="78"/>
                    </a:cubicBezTo>
                    <a:cubicBezTo>
                      <a:pt x="68" y="73"/>
                      <a:pt x="61" y="71"/>
                      <a:pt x="56" y="69"/>
                    </a:cubicBezTo>
                    <a:cubicBezTo>
                      <a:pt x="51" y="66"/>
                      <a:pt x="45" y="63"/>
                      <a:pt x="40" y="61"/>
                    </a:cubicBezTo>
                    <a:cubicBezTo>
                      <a:pt x="28" y="56"/>
                      <a:pt x="17" y="51"/>
                      <a:pt x="5" y="48"/>
                    </a:cubicBezTo>
                    <a:cubicBezTo>
                      <a:pt x="5" y="49"/>
                      <a:pt x="5" y="50"/>
                      <a:pt x="6" y="52"/>
                    </a:cubicBezTo>
                    <a:cubicBezTo>
                      <a:pt x="18" y="42"/>
                      <a:pt x="28" y="31"/>
                      <a:pt x="36" y="19"/>
                    </a:cubicBezTo>
                    <a:cubicBezTo>
                      <a:pt x="38" y="16"/>
                      <a:pt x="40" y="13"/>
                      <a:pt x="41" y="9"/>
                    </a:cubicBezTo>
                    <a:cubicBezTo>
                      <a:pt x="42" y="7"/>
                      <a:pt x="44" y="5"/>
                      <a:pt x="43" y="3"/>
                    </a:cubicBezTo>
                    <a:cubicBezTo>
                      <a:pt x="41" y="0"/>
                      <a:pt x="37" y="0"/>
                      <a:pt x="35" y="3"/>
                    </a:cubicBezTo>
                    <a:lnTo>
                      <a:pt x="36" y="3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0" name="Google Shape;348;p2"/>
              <p:cNvSpPr/>
              <p:nvPr/>
            </p:nvSpPr>
            <p:spPr>
              <a:xfrm>
                <a:off x="2653560" y="495648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4" h="138">
                    <a:moveTo>
                      <a:pt x="36" y="2"/>
                    </a:moveTo>
                    <a:cubicBezTo>
                      <a:pt x="26" y="17"/>
                      <a:pt x="20" y="34"/>
                      <a:pt x="12" y="50"/>
                    </a:cubicBezTo>
                    <a:cubicBezTo>
                      <a:pt x="9" y="57"/>
                      <a:pt x="4" y="64"/>
                      <a:pt x="2" y="72"/>
                    </a:cubicBezTo>
                    <a:cubicBezTo>
                      <a:pt x="0" y="77"/>
                      <a:pt x="1" y="82"/>
                      <a:pt x="5" y="85"/>
                    </a:cubicBezTo>
                    <a:cubicBezTo>
                      <a:pt x="11" y="90"/>
                      <a:pt x="18" y="93"/>
                      <a:pt x="25" y="96"/>
                    </a:cubicBezTo>
                    <a:cubicBezTo>
                      <a:pt x="32" y="100"/>
                      <a:pt x="40" y="105"/>
                      <a:pt x="48" y="109"/>
                    </a:cubicBezTo>
                    <a:cubicBezTo>
                      <a:pt x="64" y="118"/>
                      <a:pt x="80" y="127"/>
                      <a:pt x="97" y="135"/>
                    </a:cubicBezTo>
                    <a:cubicBezTo>
                      <a:pt x="100" y="137"/>
                      <a:pt x="103" y="132"/>
                      <a:pt x="100" y="130"/>
                    </a:cubicBezTo>
                    <a:cubicBezTo>
                      <a:pt x="72" y="115"/>
                      <a:pt x="45" y="100"/>
                      <a:pt x="17" y="85"/>
                    </a:cubicBezTo>
                    <a:cubicBezTo>
                      <a:pt x="15" y="84"/>
                      <a:pt x="10" y="82"/>
                      <a:pt x="8" y="80"/>
                    </a:cubicBezTo>
                    <a:cubicBezTo>
                      <a:pt x="5" y="75"/>
                      <a:pt x="9" y="69"/>
                      <a:pt x="11" y="65"/>
                    </a:cubicBezTo>
                    <a:cubicBezTo>
                      <a:pt x="14" y="59"/>
                      <a:pt x="18" y="52"/>
                      <a:pt x="21" y="45"/>
                    </a:cubicBezTo>
                    <a:cubicBezTo>
                      <a:pt x="28" y="31"/>
                      <a:pt x="35" y="18"/>
                      <a:pt x="40" y="4"/>
                    </a:cubicBezTo>
                    <a:cubicBezTo>
                      <a:pt x="41" y="1"/>
                      <a:pt x="37" y="0"/>
                      <a:pt x="36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1" name="Google Shape;349;p2"/>
              <p:cNvSpPr/>
              <p:nvPr/>
            </p:nvSpPr>
            <p:spPr>
              <a:xfrm>
                <a:off x="2571840" y="4968720"/>
                <a:ext cx="87480" cy="12384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27" h="179">
                    <a:moveTo>
                      <a:pt x="71" y="1"/>
                    </a:moveTo>
                    <a:cubicBezTo>
                      <a:pt x="46" y="32"/>
                      <a:pt x="24" y="66"/>
                      <a:pt x="1" y="99"/>
                    </a:cubicBezTo>
                    <a:cubicBezTo>
                      <a:pt x="0" y="101"/>
                      <a:pt x="1" y="103"/>
                      <a:pt x="3" y="104"/>
                    </a:cubicBezTo>
                    <a:cubicBezTo>
                      <a:pt x="48" y="115"/>
                      <a:pt x="88" y="140"/>
                      <a:pt x="119" y="175"/>
                    </a:cubicBezTo>
                    <a:cubicBezTo>
                      <a:pt x="121" y="178"/>
                      <a:pt x="126" y="173"/>
                      <a:pt x="123" y="170"/>
                    </a:cubicBezTo>
                    <a:cubicBezTo>
                      <a:pt x="93" y="134"/>
                      <a:pt x="50" y="109"/>
                      <a:pt x="4" y="98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29" y="70"/>
                      <a:pt x="53" y="37"/>
                      <a:pt x="74" y="3"/>
                    </a:cubicBezTo>
                    <a:cubicBezTo>
                      <a:pt x="75" y="2"/>
                      <a:pt x="72" y="0"/>
                      <a:pt x="7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2" name="Google Shape;350;p2"/>
              <p:cNvSpPr/>
              <p:nvPr/>
            </p:nvSpPr>
            <p:spPr>
              <a:xfrm>
                <a:off x="2490120" y="4998960"/>
                <a:ext cx="72360" cy="111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07" h="164">
                    <a:moveTo>
                      <a:pt x="79" y="2"/>
                    </a:moveTo>
                    <a:cubicBezTo>
                      <a:pt x="59" y="38"/>
                      <a:pt x="34" y="71"/>
                      <a:pt x="2" y="98"/>
                    </a:cubicBezTo>
                    <a:cubicBezTo>
                      <a:pt x="0" y="100"/>
                      <a:pt x="2" y="103"/>
                      <a:pt x="4" y="103"/>
                    </a:cubicBezTo>
                    <a:cubicBezTo>
                      <a:pt x="42" y="107"/>
                      <a:pt x="77" y="128"/>
                      <a:pt x="98" y="159"/>
                    </a:cubicBezTo>
                    <a:cubicBezTo>
                      <a:pt x="100" y="163"/>
                      <a:pt x="106" y="160"/>
                      <a:pt x="104" y="156"/>
                    </a:cubicBezTo>
                    <a:cubicBezTo>
                      <a:pt x="81" y="123"/>
                      <a:pt x="44" y="101"/>
                      <a:pt x="4" y="97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38" y="76"/>
                      <a:pt x="66" y="42"/>
                      <a:pt x="82" y="3"/>
                    </a:cubicBezTo>
                    <a:cubicBezTo>
                      <a:pt x="83" y="1"/>
                      <a:pt x="80" y="0"/>
                      <a:pt x="79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343" name="Google Shape;351;p2"/>
            <p:cNvGrpSpPr/>
            <p:nvPr/>
          </p:nvGrpSpPr>
          <p:grpSpPr>
            <a:xfrm>
              <a:off x="8430840" y="4234320"/>
              <a:ext cx="348840" cy="357120"/>
              <a:chOff x="8430840" y="4234320"/>
              <a:chExt cx="348840" cy="357120"/>
            </a:xfrm>
          </p:grpSpPr>
          <p:sp>
            <p:nvSpPr>
              <p:cNvPr id="344" name="Google Shape;352;p2"/>
              <p:cNvSpPr/>
              <p:nvPr/>
            </p:nvSpPr>
            <p:spPr>
              <a:xfrm>
                <a:off x="8636760" y="4431960"/>
                <a:ext cx="100440" cy="11736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07" h="124">
                    <a:moveTo>
                      <a:pt x="18" y="15"/>
                    </a:moveTo>
                    <a:cubicBezTo>
                      <a:pt x="22" y="11"/>
                      <a:pt x="25" y="6"/>
                      <a:pt x="27" y="0"/>
                    </a:cubicBezTo>
                    <a:lnTo>
                      <a:pt x="30" y="2"/>
                    </a:lnTo>
                    <a:cubicBezTo>
                      <a:pt x="50" y="13"/>
                      <a:pt x="70" y="24"/>
                      <a:pt x="85" y="42"/>
                    </a:cubicBezTo>
                    <a:cubicBezTo>
                      <a:pt x="99" y="59"/>
                      <a:pt x="106" y="84"/>
                      <a:pt x="97" y="105"/>
                    </a:cubicBezTo>
                    <a:cubicBezTo>
                      <a:pt x="93" y="114"/>
                      <a:pt x="84" y="123"/>
                      <a:pt x="74" y="123"/>
                    </a:cubicBezTo>
                    <a:cubicBezTo>
                      <a:pt x="66" y="123"/>
                      <a:pt x="59" y="117"/>
                      <a:pt x="52" y="112"/>
                    </a:cubicBezTo>
                    <a:cubicBezTo>
                      <a:pt x="35" y="96"/>
                      <a:pt x="20" y="77"/>
                      <a:pt x="10" y="55"/>
                    </a:cubicBezTo>
                    <a:lnTo>
                      <a:pt x="10" y="55"/>
                    </a:lnTo>
                    <a:cubicBezTo>
                      <a:pt x="7" y="47"/>
                      <a:pt x="4" y="38"/>
                      <a:pt x="0" y="30"/>
                    </a:cubicBezTo>
                    <a:lnTo>
                      <a:pt x="0" y="28"/>
                    </a:lnTo>
                    <a:cubicBezTo>
                      <a:pt x="6" y="26"/>
                      <a:pt x="11" y="22"/>
                      <a:pt x="16" y="17"/>
                    </a:cubicBezTo>
                    <a:cubicBezTo>
                      <a:pt x="17" y="16"/>
                      <a:pt x="17" y="16"/>
                      <a:pt x="18" y="1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5" name="Google Shape;353;p2"/>
              <p:cNvSpPr/>
              <p:nvPr/>
            </p:nvSpPr>
            <p:spPr>
              <a:xfrm>
                <a:off x="8590680" y="4461480"/>
                <a:ext cx="71280" cy="129960"/>
              </a:xfrm>
              <a:custGeom>
                <a:avLst/>
                <a:gdLst>
                  <a:gd name="textAreaLeft" fmla="*/ 0 w 71280"/>
                  <a:gd name="textAreaRight" fmla="*/ 71640 w 7128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37">
                    <a:moveTo>
                      <a:pt x="62" y="106"/>
                    </a:moveTo>
                    <a:cubicBezTo>
                      <a:pt x="55" y="122"/>
                      <a:pt x="37" y="136"/>
                      <a:pt x="20" y="129"/>
                    </a:cubicBezTo>
                    <a:cubicBezTo>
                      <a:pt x="3" y="122"/>
                      <a:pt x="0" y="98"/>
                      <a:pt x="1" y="79"/>
                    </a:cubicBezTo>
                    <a:cubicBezTo>
                      <a:pt x="3" y="54"/>
                      <a:pt x="8" y="29"/>
                      <a:pt x="15" y="5"/>
                    </a:cubicBezTo>
                    <a:lnTo>
                      <a:pt x="16" y="4"/>
                    </a:lnTo>
                    <a:cubicBezTo>
                      <a:pt x="27" y="6"/>
                      <a:pt x="39" y="5"/>
                      <a:pt x="50" y="0"/>
                    </a:cubicBezTo>
                    <a:lnTo>
                      <a:pt x="50" y="2"/>
                    </a:lnTo>
                    <a:cubicBezTo>
                      <a:pt x="53" y="11"/>
                      <a:pt x="56" y="19"/>
                      <a:pt x="60" y="27"/>
                    </a:cubicBezTo>
                    <a:lnTo>
                      <a:pt x="60" y="27"/>
                    </a:lnTo>
                    <a:cubicBezTo>
                      <a:pt x="69" y="54"/>
                      <a:pt x="74" y="81"/>
                      <a:pt x="62" y="10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6" name="Google Shape;354;p2"/>
              <p:cNvSpPr/>
              <p:nvPr/>
            </p:nvSpPr>
            <p:spPr>
              <a:xfrm>
                <a:off x="8661960" y="4373280"/>
                <a:ext cx="117360" cy="75240"/>
              </a:xfrm>
              <a:custGeom>
                <a:avLst/>
                <a:gdLst>
                  <a:gd name="textAreaLeft" fmla="*/ 0 w 117360"/>
                  <a:gd name="textAreaRight" fmla="*/ 117720 w 11736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23" h="81">
                    <a:moveTo>
                      <a:pt x="114" y="58"/>
                    </a:moveTo>
                    <a:cubicBezTo>
                      <a:pt x="105" y="76"/>
                      <a:pt x="81" y="80"/>
                      <a:pt x="60" y="78"/>
                    </a:cubicBezTo>
                    <a:cubicBezTo>
                      <a:pt x="41" y="76"/>
                      <a:pt x="21" y="72"/>
                      <a:pt x="3" y="65"/>
                    </a:cubicBezTo>
                    <a:lnTo>
                      <a:pt x="0" y="63"/>
                    </a:lnTo>
                    <a:cubicBezTo>
                      <a:pt x="6" y="50"/>
                      <a:pt x="7" y="36"/>
                      <a:pt x="5" y="22"/>
                    </a:cubicBezTo>
                    <a:lnTo>
                      <a:pt x="7" y="22"/>
                    </a:lnTo>
                    <a:cubicBezTo>
                      <a:pt x="17" y="17"/>
                      <a:pt x="28" y="12"/>
                      <a:pt x="39" y="8"/>
                    </a:cubicBezTo>
                    <a:cubicBezTo>
                      <a:pt x="44" y="6"/>
                      <a:pt x="49" y="5"/>
                      <a:pt x="54" y="4"/>
                    </a:cubicBezTo>
                    <a:cubicBezTo>
                      <a:pt x="70" y="0"/>
                      <a:pt x="89" y="3"/>
                      <a:pt x="102" y="13"/>
                    </a:cubicBezTo>
                    <a:cubicBezTo>
                      <a:pt x="116" y="23"/>
                      <a:pt x="122" y="43"/>
                      <a:pt x="114" y="58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7" name="Google Shape;355;p2"/>
              <p:cNvSpPr/>
              <p:nvPr/>
            </p:nvSpPr>
            <p:spPr>
              <a:xfrm>
                <a:off x="8506440" y="4448880"/>
                <a:ext cx="100440" cy="11736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04" h="125">
                    <a:moveTo>
                      <a:pt x="87" y="10"/>
                    </a:moveTo>
                    <a:cubicBezTo>
                      <a:pt x="89" y="11"/>
                      <a:pt x="90" y="12"/>
                      <a:pt x="92" y="13"/>
                    </a:cubicBezTo>
                    <a:cubicBezTo>
                      <a:pt x="95" y="14"/>
                      <a:pt x="99" y="15"/>
                      <a:pt x="103" y="16"/>
                    </a:cubicBezTo>
                    <a:lnTo>
                      <a:pt x="102" y="17"/>
                    </a:lnTo>
                    <a:cubicBezTo>
                      <a:pt x="96" y="39"/>
                      <a:pt x="87" y="60"/>
                      <a:pt x="77" y="80"/>
                    </a:cubicBezTo>
                    <a:cubicBezTo>
                      <a:pt x="71" y="94"/>
                      <a:pt x="63" y="107"/>
                      <a:pt x="50" y="115"/>
                    </a:cubicBezTo>
                    <a:cubicBezTo>
                      <a:pt x="38" y="123"/>
                      <a:pt x="20" y="124"/>
                      <a:pt x="9" y="113"/>
                    </a:cubicBezTo>
                    <a:cubicBezTo>
                      <a:pt x="2" y="106"/>
                      <a:pt x="0" y="93"/>
                      <a:pt x="3" y="83"/>
                    </a:cubicBezTo>
                    <a:cubicBezTo>
                      <a:pt x="6" y="72"/>
                      <a:pt x="12" y="63"/>
                      <a:pt x="19" y="55"/>
                    </a:cubicBezTo>
                    <a:cubicBezTo>
                      <a:pt x="35" y="35"/>
                      <a:pt x="52" y="17"/>
                      <a:pt x="72" y="1"/>
                    </a:cubicBezTo>
                    <a:lnTo>
                      <a:pt x="74" y="0"/>
                    </a:lnTo>
                    <a:cubicBezTo>
                      <a:pt x="78" y="4"/>
                      <a:pt x="82" y="8"/>
                      <a:pt x="87" y="1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8" name="Google Shape;356;p2"/>
              <p:cNvSpPr/>
              <p:nvPr/>
            </p:nvSpPr>
            <p:spPr>
              <a:xfrm>
                <a:off x="8565480" y="4348080"/>
                <a:ext cx="104760" cy="12168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12" h="126">
                    <a:moveTo>
                      <a:pt x="27" y="117"/>
                    </a:moveTo>
                    <a:cubicBezTo>
                      <a:pt x="22" y="115"/>
                      <a:pt x="18" y="111"/>
                      <a:pt x="14" y="107"/>
                    </a:cubicBezTo>
                    <a:cubicBezTo>
                      <a:pt x="7" y="98"/>
                      <a:pt x="2" y="88"/>
                      <a:pt x="0" y="77"/>
                    </a:cubicBezTo>
                    <a:cubicBezTo>
                      <a:pt x="0" y="73"/>
                      <a:pt x="0" y="69"/>
                      <a:pt x="0" y="66"/>
                    </a:cubicBezTo>
                    <a:cubicBezTo>
                      <a:pt x="1" y="56"/>
                      <a:pt x="4" y="46"/>
                      <a:pt x="8" y="37"/>
                    </a:cubicBezTo>
                    <a:cubicBezTo>
                      <a:pt x="9" y="36"/>
                      <a:pt x="9" y="34"/>
                      <a:pt x="10" y="33"/>
                    </a:cubicBezTo>
                    <a:cubicBezTo>
                      <a:pt x="12" y="29"/>
                      <a:pt x="14" y="26"/>
                      <a:pt x="16" y="22"/>
                    </a:cubicBezTo>
                    <a:cubicBezTo>
                      <a:pt x="21" y="15"/>
                      <a:pt x="27" y="10"/>
                      <a:pt x="35" y="6"/>
                    </a:cubicBezTo>
                    <a:cubicBezTo>
                      <a:pt x="44" y="2"/>
                      <a:pt x="53" y="0"/>
                      <a:pt x="63" y="2"/>
                    </a:cubicBezTo>
                    <a:cubicBezTo>
                      <a:pt x="65" y="2"/>
                      <a:pt x="67" y="2"/>
                      <a:pt x="69" y="3"/>
                    </a:cubicBezTo>
                    <a:lnTo>
                      <a:pt x="69" y="3"/>
                    </a:lnTo>
                    <a:cubicBezTo>
                      <a:pt x="79" y="4"/>
                      <a:pt x="88" y="9"/>
                      <a:pt x="95" y="17"/>
                    </a:cubicBezTo>
                    <a:lnTo>
                      <a:pt x="96" y="18"/>
                    </a:lnTo>
                    <a:cubicBezTo>
                      <a:pt x="102" y="26"/>
                      <a:pt x="106" y="35"/>
                      <a:pt x="108" y="45"/>
                    </a:cubicBezTo>
                    <a:cubicBezTo>
                      <a:pt x="109" y="47"/>
                      <a:pt x="109" y="48"/>
                      <a:pt x="109" y="50"/>
                    </a:cubicBezTo>
                    <a:cubicBezTo>
                      <a:pt x="111" y="64"/>
                      <a:pt x="110" y="78"/>
                      <a:pt x="104" y="91"/>
                    </a:cubicBezTo>
                    <a:cubicBezTo>
                      <a:pt x="102" y="97"/>
                      <a:pt x="99" y="102"/>
                      <a:pt x="95" y="106"/>
                    </a:cubicBezTo>
                    <a:cubicBezTo>
                      <a:pt x="94" y="107"/>
                      <a:pt x="94" y="108"/>
                      <a:pt x="93" y="108"/>
                    </a:cubicBezTo>
                    <a:cubicBezTo>
                      <a:pt x="88" y="113"/>
                      <a:pt x="83" y="117"/>
                      <a:pt x="77" y="119"/>
                    </a:cubicBezTo>
                    <a:cubicBezTo>
                      <a:pt x="66" y="124"/>
                      <a:pt x="54" y="125"/>
                      <a:pt x="43" y="123"/>
                    </a:cubicBezTo>
                    <a:cubicBezTo>
                      <a:pt x="39" y="122"/>
                      <a:pt x="35" y="121"/>
                      <a:pt x="32" y="120"/>
                    </a:cubicBezTo>
                    <a:cubicBezTo>
                      <a:pt x="30" y="119"/>
                      <a:pt x="29" y="118"/>
                      <a:pt x="27" y="117"/>
                    </a:cubicBez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9" name="Google Shape;357;p2"/>
              <p:cNvSpPr/>
              <p:nvPr/>
            </p:nvSpPr>
            <p:spPr>
              <a:xfrm>
                <a:off x="8653680" y="4301640"/>
                <a:ext cx="113040" cy="9216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117" h="99">
                    <a:moveTo>
                      <a:pt x="103" y="53"/>
                    </a:moveTo>
                    <a:cubicBezTo>
                      <a:pt x="95" y="62"/>
                      <a:pt x="83" y="67"/>
                      <a:pt x="72" y="72"/>
                    </a:cubicBezTo>
                    <a:cubicBezTo>
                      <a:pt x="64" y="76"/>
                      <a:pt x="55" y="80"/>
                      <a:pt x="47" y="84"/>
                    </a:cubicBezTo>
                    <a:cubicBezTo>
                      <a:pt x="36" y="87"/>
                      <a:pt x="25" y="93"/>
                      <a:pt x="15" y="98"/>
                    </a:cubicBezTo>
                    <a:lnTo>
                      <a:pt x="13" y="98"/>
                    </a:lnTo>
                    <a:cubicBezTo>
                      <a:pt x="13" y="97"/>
                      <a:pt x="13" y="95"/>
                      <a:pt x="12" y="94"/>
                    </a:cubicBezTo>
                    <a:cubicBezTo>
                      <a:pt x="10" y="83"/>
                      <a:pt x="6" y="74"/>
                      <a:pt x="0" y="66"/>
                    </a:cubicBezTo>
                    <a:lnTo>
                      <a:pt x="0" y="66"/>
                    </a:lnTo>
                    <a:cubicBezTo>
                      <a:pt x="3" y="61"/>
                      <a:pt x="6" y="57"/>
                      <a:pt x="8" y="53"/>
                    </a:cubicBezTo>
                    <a:lnTo>
                      <a:pt x="8" y="53"/>
                    </a:lnTo>
                    <a:cubicBezTo>
                      <a:pt x="18" y="39"/>
                      <a:pt x="30" y="27"/>
                      <a:pt x="43" y="17"/>
                    </a:cubicBezTo>
                    <a:cubicBezTo>
                      <a:pt x="54" y="9"/>
                      <a:pt x="66" y="2"/>
                      <a:pt x="80" y="1"/>
                    </a:cubicBezTo>
                    <a:cubicBezTo>
                      <a:pt x="93" y="0"/>
                      <a:pt x="107" y="7"/>
                      <a:pt x="112" y="19"/>
                    </a:cubicBezTo>
                    <a:cubicBezTo>
                      <a:pt x="116" y="31"/>
                      <a:pt x="111" y="44"/>
                      <a:pt x="103" y="5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0" name="Google Shape;358;p2"/>
              <p:cNvSpPr/>
              <p:nvPr/>
            </p:nvSpPr>
            <p:spPr>
              <a:xfrm>
                <a:off x="8451720" y="4419360"/>
                <a:ext cx="125640" cy="83880"/>
              </a:xfrm>
              <a:custGeom>
                <a:avLst/>
                <a:gdLst>
                  <a:gd name="textAreaLeft" fmla="*/ 0 w 125640"/>
                  <a:gd name="textAreaRight" fmla="*/ 126000 w 12564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134" h="90">
                    <a:moveTo>
                      <a:pt x="133" y="30"/>
                    </a:moveTo>
                    <a:lnTo>
                      <a:pt x="131" y="31"/>
                    </a:lnTo>
                    <a:cubicBezTo>
                      <a:pt x="112" y="44"/>
                      <a:pt x="92" y="57"/>
                      <a:pt x="73" y="70"/>
                    </a:cubicBezTo>
                    <a:cubicBezTo>
                      <a:pt x="59" y="79"/>
                      <a:pt x="43" y="89"/>
                      <a:pt x="27" y="84"/>
                    </a:cubicBezTo>
                    <a:cubicBezTo>
                      <a:pt x="8" y="79"/>
                      <a:pt x="0" y="55"/>
                      <a:pt x="7" y="37"/>
                    </a:cubicBezTo>
                    <a:cubicBezTo>
                      <a:pt x="14" y="19"/>
                      <a:pt x="33" y="8"/>
                      <a:pt x="52" y="5"/>
                    </a:cubicBezTo>
                    <a:cubicBezTo>
                      <a:pt x="74" y="1"/>
                      <a:pt x="97" y="5"/>
                      <a:pt x="118" y="0"/>
                    </a:cubicBezTo>
                    <a:lnTo>
                      <a:pt x="119" y="0"/>
                    </a:lnTo>
                    <a:cubicBezTo>
                      <a:pt x="121" y="11"/>
                      <a:pt x="126" y="21"/>
                      <a:pt x="133" y="3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1" name="Google Shape;359;p2"/>
              <p:cNvSpPr/>
              <p:nvPr/>
            </p:nvSpPr>
            <p:spPr>
              <a:xfrm>
                <a:off x="8620200" y="4246920"/>
                <a:ext cx="79560" cy="11304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85" h="121">
                    <a:moveTo>
                      <a:pt x="35" y="120"/>
                    </a:moveTo>
                    <a:lnTo>
                      <a:pt x="35" y="120"/>
                    </a:lnTo>
                    <a:cubicBezTo>
                      <a:pt x="34" y="119"/>
                      <a:pt x="34" y="119"/>
                      <a:pt x="34" y="119"/>
                    </a:cubicBezTo>
                    <a:cubicBezTo>
                      <a:pt x="27" y="111"/>
                      <a:pt x="18" y="106"/>
                      <a:pt x="8" y="105"/>
                    </a:cubicBezTo>
                    <a:lnTo>
                      <a:pt x="8" y="105"/>
                    </a:lnTo>
                    <a:cubicBezTo>
                      <a:pt x="6" y="104"/>
                      <a:pt x="4" y="104"/>
                      <a:pt x="2" y="104"/>
                    </a:cubicBezTo>
                    <a:lnTo>
                      <a:pt x="2" y="102"/>
                    </a:lnTo>
                    <a:cubicBezTo>
                      <a:pt x="0" y="83"/>
                      <a:pt x="2" y="64"/>
                      <a:pt x="8" y="46"/>
                    </a:cubicBezTo>
                    <a:cubicBezTo>
                      <a:pt x="10" y="43"/>
                      <a:pt x="11" y="39"/>
                      <a:pt x="13" y="35"/>
                    </a:cubicBezTo>
                    <a:cubicBezTo>
                      <a:pt x="18" y="23"/>
                      <a:pt x="25" y="12"/>
                      <a:pt x="36" y="6"/>
                    </a:cubicBezTo>
                    <a:cubicBezTo>
                      <a:pt x="47" y="0"/>
                      <a:pt x="62" y="0"/>
                      <a:pt x="71" y="8"/>
                    </a:cubicBezTo>
                    <a:cubicBezTo>
                      <a:pt x="84" y="21"/>
                      <a:pt x="78" y="43"/>
                      <a:pt x="70" y="59"/>
                    </a:cubicBezTo>
                    <a:cubicBezTo>
                      <a:pt x="62" y="75"/>
                      <a:pt x="53" y="91"/>
                      <a:pt x="43" y="107"/>
                    </a:cubicBezTo>
                    <a:lnTo>
                      <a:pt x="43" y="107"/>
                    </a:lnTo>
                    <a:cubicBezTo>
                      <a:pt x="40" y="111"/>
                      <a:pt x="37" y="115"/>
                      <a:pt x="35" y="12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2" name="Google Shape;360;p2"/>
              <p:cNvSpPr/>
              <p:nvPr/>
            </p:nvSpPr>
            <p:spPr>
              <a:xfrm>
                <a:off x="8447760" y="4331160"/>
                <a:ext cx="129960" cy="8784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135" h="94">
                    <a:moveTo>
                      <a:pt x="124" y="93"/>
                    </a:moveTo>
                    <a:lnTo>
                      <a:pt x="123" y="93"/>
                    </a:lnTo>
                    <a:cubicBezTo>
                      <a:pt x="98" y="93"/>
                      <a:pt x="73" y="88"/>
                      <a:pt x="49" y="79"/>
                    </a:cubicBezTo>
                    <a:cubicBezTo>
                      <a:pt x="33" y="73"/>
                      <a:pt x="17" y="65"/>
                      <a:pt x="8" y="50"/>
                    </a:cubicBezTo>
                    <a:cubicBezTo>
                      <a:pt x="0" y="35"/>
                      <a:pt x="3" y="13"/>
                      <a:pt x="19" y="6"/>
                    </a:cubicBezTo>
                    <a:cubicBezTo>
                      <a:pt x="32" y="0"/>
                      <a:pt x="46" y="6"/>
                      <a:pt x="58" y="12"/>
                    </a:cubicBezTo>
                    <a:cubicBezTo>
                      <a:pt x="83" y="24"/>
                      <a:pt x="107" y="36"/>
                      <a:pt x="131" y="48"/>
                    </a:cubicBezTo>
                    <a:lnTo>
                      <a:pt x="134" y="49"/>
                    </a:lnTo>
                    <a:cubicBezTo>
                      <a:pt x="133" y="50"/>
                      <a:pt x="133" y="51"/>
                      <a:pt x="132" y="53"/>
                    </a:cubicBezTo>
                    <a:cubicBezTo>
                      <a:pt x="128" y="62"/>
                      <a:pt x="125" y="72"/>
                      <a:pt x="124" y="82"/>
                    </a:cubicBezTo>
                    <a:cubicBezTo>
                      <a:pt x="124" y="85"/>
                      <a:pt x="124" y="89"/>
                      <a:pt x="124" y="9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3" name="Google Shape;361;p2"/>
              <p:cNvSpPr/>
              <p:nvPr/>
            </p:nvSpPr>
            <p:spPr>
              <a:xfrm>
                <a:off x="8578080" y="4251240"/>
                <a:ext cx="54360" cy="100440"/>
              </a:xfrm>
              <a:custGeom>
                <a:avLst/>
                <a:gdLst>
                  <a:gd name="textAreaLeft" fmla="*/ 0 w 54360"/>
                  <a:gd name="textAreaRight" fmla="*/ 54720 w 5436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56" h="108">
                    <a:moveTo>
                      <a:pt x="48" y="101"/>
                    </a:moveTo>
                    <a:lnTo>
                      <a:pt x="48" y="103"/>
                    </a:lnTo>
                    <a:cubicBezTo>
                      <a:pt x="38" y="101"/>
                      <a:pt x="29" y="103"/>
                      <a:pt x="20" y="107"/>
                    </a:cubicBezTo>
                    <a:lnTo>
                      <a:pt x="18" y="104"/>
                    </a:lnTo>
                    <a:cubicBezTo>
                      <a:pt x="10" y="83"/>
                      <a:pt x="5" y="61"/>
                      <a:pt x="2" y="39"/>
                    </a:cubicBezTo>
                    <a:cubicBezTo>
                      <a:pt x="1" y="29"/>
                      <a:pt x="0" y="18"/>
                      <a:pt x="7" y="10"/>
                    </a:cubicBezTo>
                    <a:cubicBezTo>
                      <a:pt x="15" y="0"/>
                      <a:pt x="32" y="1"/>
                      <a:pt x="42" y="9"/>
                    </a:cubicBezTo>
                    <a:cubicBezTo>
                      <a:pt x="52" y="18"/>
                      <a:pt x="55" y="32"/>
                      <a:pt x="54" y="45"/>
                    </a:cubicBezTo>
                    <a:lnTo>
                      <a:pt x="54" y="45"/>
                    </a:lnTo>
                    <a:cubicBezTo>
                      <a:pt x="48" y="63"/>
                      <a:pt x="46" y="82"/>
                      <a:pt x="48" y="10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4" name="Google Shape;362;p2"/>
              <p:cNvSpPr/>
              <p:nvPr/>
            </p:nvSpPr>
            <p:spPr>
              <a:xfrm>
                <a:off x="8498160" y="4268160"/>
                <a:ext cx="100440" cy="1090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06" h="116">
                    <a:moveTo>
                      <a:pt x="80" y="115"/>
                    </a:moveTo>
                    <a:lnTo>
                      <a:pt x="77" y="114"/>
                    </a:lnTo>
                    <a:cubicBezTo>
                      <a:pt x="55" y="101"/>
                      <a:pt x="35" y="85"/>
                      <a:pt x="19" y="66"/>
                    </a:cubicBezTo>
                    <a:cubicBezTo>
                      <a:pt x="9" y="55"/>
                      <a:pt x="0" y="41"/>
                      <a:pt x="3" y="27"/>
                    </a:cubicBezTo>
                    <a:cubicBezTo>
                      <a:pt x="7" y="10"/>
                      <a:pt x="27" y="0"/>
                      <a:pt x="44" y="4"/>
                    </a:cubicBezTo>
                    <a:cubicBezTo>
                      <a:pt x="61" y="8"/>
                      <a:pt x="74" y="22"/>
                      <a:pt x="83" y="37"/>
                    </a:cubicBezTo>
                    <a:cubicBezTo>
                      <a:pt x="91" y="52"/>
                      <a:pt x="96" y="69"/>
                      <a:pt x="103" y="85"/>
                    </a:cubicBezTo>
                    <a:lnTo>
                      <a:pt x="105" y="88"/>
                    </a:lnTo>
                    <a:cubicBezTo>
                      <a:pt x="97" y="92"/>
                      <a:pt x="91" y="97"/>
                      <a:pt x="86" y="104"/>
                    </a:cubicBezTo>
                    <a:cubicBezTo>
                      <a:pt x="84" y="108"/>
                      <a:pt x="82" y="111"/>
                      <a:pt x="80" y="11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5" name="Google Shape;363;p2"/>
              <p:cNvSpPr/>
              <p:nvPr/>
            </p:nvSpPr>
            <p:spPr>
              <a:xfrm>
                <a:off x="8565480" y="4348080"/>
                <a:ext cx="104760" cy="12168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12" h="126">
                    <a:moveTo>
                      <a:pt x="61" y="97"/>
                    </a:moveTo>
                    <a:cubicBezTo>
                      <a:pt x="51" y="96"/>
                      <a:pt x="40" y="91"/>
                      <a:pt x="34" y="84"/>
                    </a:cubicBezTo>
                    <a:cubicBezTo>
                      <a:pt x="28" y="78"/>
                      <a:pt x="24" y="69"/>
                      <a:pt x="24" y="61"/>
                    </a:cubicBezTo>
                    <a:cubicBezTo>
                      <a:pt x="22" y="44"/>
                      <a:pt x="29" y="26"/>
                      <a:pt x="41" y="14"/>
                    </a:cubicBezTo>
                    <a:cubicBezTo>
                      <a:pt x="46" y="9"/>
                      <a:pt x="53" y="4"/>
                      <a:pt x="60" y="3"/>
                    </a:cubicBezTo>
                    <a:cubicBezTo>
                      <a:pt x="68" y="2"/>
                      <a:pt x="75" y="5"/>
                      <a:pt x="80" y="10"/>
                    </a:cubicBezTo>
                    <a:cubicBezTo>
                      <a:pt x="81" y="10"/>
                      <a:pt x="81" y="11"/>
                      <a:pt x="81" y="11"/>
                    </a:cubicBezTo>
                    <a:lnTo>
                      <a:pt x="81" y="11"/>
                    </a:lnTo>
                    <a:cubicBezTo>
                      <a:pt x="88" y="15"/>
                      <a:pt x="94" y="19"/>
                      <a:pt x="99" y="26"/>
                    </a:cubicBezTo>
                    <a:cubicBezTo>
                      <a:pt x="102" y="30"/>
                      <a:pt x="104" y="35"/>
                      <a:pt x="106" y="41"/>
                    </a:cubicBezTo>
                    <a:cubicBezTo>
                      <a:pt x="108" y="50"/>
                      <a:pt x="107" y="60"/>
                      <a:pt x="104" y="69"/>
                    </a:cubicBezTo>
                    <a:cubicBezTo>
                      <a:pt x="97" y="86"/>
                      <a:pt x="80" y="99"/>
                      <a:pt x="61" y="97"/>
                    </a:cubicBezTo>
                    <a:close/>
                    <a:moveTo>
                      <a:pt x="93" y="108"/>
                    </a:moveTo>
                    <a:cubicBezTo>
                      <a:pt x="94" y="108"/>
                      <a:pt x="94" y="107"/>
                      <a:pt x="95" y="106"/>
                    </a:cubicBezTo>
                    <a:cubicBezTo>
                      <a:pt x="99" y="102"/>
                      <a:pt x="102" y="97"/>
                      <a:pt x="104" y="91"/>
                    </a:cubicBezTo>
                    <a:cubicBezTo>
                      <a:pt x="110" y="78"/>
                      <a:pt x="111" y="64"/>
                      <a:pt x="109" y="50"/>
                    </a:cubicBezTo>
                    <a:cubicBezTo>
                      <a:pt x="109" y="48"/>
                      <a:pt x="109" y="47"/>
                      <a:pt x="108" y="45"/>
                    </a:cubicBezTo>
                    <a:cubicBezTo>
                      <a:pt x="106" y="35"/>
                      <a:pt x="102" y="26"/>
                      <a:pt x="96" y="18"/>
                    </a:cubicBezTo>
                    <a:cubicBezTo>
                      <a:pt x="95" y="17"/>
                      <a:pt x="95" y="17"/>
                      <a:pt x="95" y="17"/>
                    </a:cubicBezTo>
                    <a:cubicBezTo>
                      <a:pt x="88" y="9"/>
                      <a:pt x="79" y="4"/>
                      <a:pt x="69" y="3"/>
                    </a:cubicBezTo>
                    <a:lnTo>
                      <a:pt x="69" y="3"/>
                    </a:lnTo>
                    <a:cubicBezTo>
                      <a:pt x="67" y="2"/>
                      <a:pt x="65" y="2"/>
                      <a:pt x="63" y="2"/>
                    </a:cubicBezTo>
                    <a:cubicBezTo>
                      <a:pt x="53" y="0"/>
                      <a:pt x="44" y="2"/>
                      <a:pt x="35" y="6"/>
                    </a:cubicBezTo>
                    <a:cubicBezTo>
                      <a:pt x="27" y="10"/>
                      <a:pt x="21" y="15"/>
                      <a:pt x="16" y="22"/>
                    </a:cubicBezTo>
                    <a:cubicBezTo>
                      <a:pt x="14" y="26"/>
                      <a:pt x="12" y="29"/>
                      <a:pt x="10" y="33"/>
                    </a:cubicBezTo>
                    <a:cubicBezTo>
                      <a:pt x="9" y="34"/>
                      <a:pt x="9" y="36"/>
                      <a:pt x="8" y="37"/>
                    </a:cubicBezTo>
                    <a:cubicBezTo>
                      <a:pt x="4" y="46"/>
                      <a:pt x="1" y="56"/>
                      <a:pt x="0" y="66"/>
                    </a:cubicBezTo>
                    <a:cubicBezTo>
                      <a:pt x="0" y="69"/>
                      <a:pt x="0" y="73"/>
                      <a:pt x="0" y="77"/>
                    </a:cubicBezTo>
                    <a:cubicBezTo>
                      <a:pt x="2" y="88"/>
                      <a:pt x="7" y="98"/>
                      <a:pt x="14" y="107"/>
                    </a:cubicBezTo>
                    <a:cubicBezTo>
                      <a:pt x="18" y="111"/>
                      <a:pt x="22" y="115"/>
                      <a:pt x="27" y="117"/>
                    </a:cubicBezTo>
                    <a:cubicBezTo>
                      <a:pt x="29" y="118"/>
                      <a:pt x="30" y="119"/>
                      <a:pt x="32" y="120"/>
                    </a:cubicBezTo>
                    <a:cubicBezTo>
                      <a:pt x="35" y="121"/>
                      <a:pt x="39" y="122"/>
                      <a:pt x="43" y="123"/>
                    </a:cubicBezTo>
                    <a:cubicBezTo>
                      <a:pt x="54" y="125"/>
                      <a:pt x="66" y="124"/>
                      <a:pt x="77" y="119"/>
                    </a:cubicBezTo>
                    <a:cubicBezTo>
                      <a:pt x="83" y="117"/>
                      <a:pt x="88" y="113"/>
                      <a:pt x="93" y="10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6" name="Google Shape;364;p2"/>
              <p:cNvSpPr/>
              <p:nvPr/>
            </p:nvSpPr>
            <p:spPr>
              <a:xfrm>
                <a:off x="8561160" y="4339440"/>
                <a:ext cx="109080" cy="129960"/>
              </a:xfrm>
              <a:custGeom>
                <a:avLst/>
                <a:gdLst>
                  <a:gd name="textAreaLeft" fmla="*/ 0 w 109080"/>
                  <a:gd name="textAreaRight" fmla="*/ 109440 w 10908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16" h="138">
                    <a:moveTo>
                      <a:pt x="71" y="8"/>
                    </a:moveTo>
                    <a:cubicBezTo>
                      <a:pt x="48" y="0"/>
                      <a:pt x="23" y="13"/>
                      <a:pt x="12" y="34"/>
                    </a:cubicBezTo>
                    <a:cubicBezTo>
                      <a:pt x="6" y="47"/>
                      <a:pt x="0" y="62"/>
                      <a:pt x="0" y="77"/>
                    </a:cubicBezTo>
                    <a:cubicBezTo>
                      <a:pt x="0" y="89"/>
                      <a:pt x="4" y="101"/>
                      <a:pt x="12" y="110"/>
                    </a:cubicBezTo>
                    <a:cubicBezTo>
                      <a:pt x="27" y="130"/>
                      <a:pt x="53" y="137"/>
                      <a:pt x="76" y="129"/>
                    </a:cubicBezTo>
                    <a:cubicBezTo>
                      <a:pt x="100" y="120"/>
                      <a:pt x="113" y="96"/>
                      <a:pt x="114" y="71"/>
                    </a:cubicBezTo>
                    <a:cubicBezTo>
                      <a:pt x="115" y="44"/>
                      <a:pt x="101" y="8"/>
                      <a:pt x="69" y="8"/>
                    </a:cubicBezTo>
                    <a:cubicBezTo>
                      <a:pt x="67" y="8"/>
                      <a:pt x="67" y="11"/>
                      <a:pt x="69" y="11"/>
                    </a:cubicBezTo>
                    <a:cubicBezTo>
                      <a:pt x="96" y="11"/>
                      <a:pt x="109" y="41"/>
                      <a:pt x="110" y="65"/>
                    </a:cubicBezTo>
                    <a:cubicBezTo>
                      <a:pt x="111" y="87"/>
                      <a:pt x="102" y="111"/>
                      <a:pt x="81" y="122"/>
                    </a:cubicBezTo>
                    <a:cubicBezTo>
                      <a:pt x="61" y="133"/>
                      <a:pt x="35" y="130"/>
                      <a:pt x="19" y="113"/>
                    </a:cubicBezTo>
                    <a:cubicBezTo>
                      <a:pt x="11" y="105"/>
                      <a:pt x="6" y="95"/>
                      <a:pt x="4" y="84"/>
                    </a:cubicBezTo>
                    <a:cubicBezTo>
                      <a:pt x="2" y="72"/>
                      <a:pt x="6" y="59"/>
                      <a:pt x="11" y="47"/>
                    </a:cubicBezTo>
                    <a:cubicBezTo>
                      <a:pt x="16" y="34"/>
                      <a:pt x="22" y="23"/>
                      <a:pt x="34" y="16"/>
                    </a:cubicBezTo>
                    <a:cubicBezTo>
                      <a:pt x="45" y="9"/>
                      <a:pt x="58" y="8"/>
                      <a:pt x="71" y="10"/>
                    </a:cubicBezTo>
                    <a:cubicBezTo>
                      <a:pt x="72" y="11"/>
                      <a:pt x="73" y="9"/>
                      <a:pt x="71" y="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7" name="Google Shape;365;p2"/>
              <p:cNvSpPr/>
              <p:nvPr/>
            </p:nvSpPr>
            <p:spPr>
              <a:xfrm>
                <a:off x="8430840" y="4234320"/>
                <a:ext cx="348840" cy="352800"/>
              </a:xfrm>
              <a:custGeom>
                <a:avLst/>
                <a:gdLst>
                  <a:gd name="textAreaLeft" fmla="*/ 0 w 348840"/>
                  <a:gd name="textAreaRight" fmla="*/ 349200 w 348840"/>
                  <a:gd name="textAreaTop" fmla="*/ 0 h 352800"/>
                  <a:gd name="textAreaBottom" fmla="*/ 353160 h 352800"/>
                </a:gdLst>
                <a:ahLst/>
                <a:cxnLst/>
                <a:rect l="textAreaLeft" t="textAreaTop" r="textAreaRight" b="textAreaBottom"/>
                <a:pathLst>
                  <a:path w="367" h="371">
                    <a:moveTo>
                      <a:pt x="204" y="118"/>
                    </a:moveTo>
                    <a:cubicBezTo>
                      <a:pt x="203" y="95"/>
                      <a:pt x="206" y="73"/>
                      <a:pt x="216" y="52"/>
                    </a:cubicBezTo>
                    <a:cubicBezTo>
                      <a:pt x="224" y="34"/>
                      <a:pt x="244" y="9"/>
                      <a:pt x="266" y="23"/>
                    </a:cubicBezTo>
                    <a:cubicBezTo>
                      <a:pt x="301" y="44"/>
                      <a:pt x="249" y="112"/>
                      <a:pt x="234" y="135"/>
                    </a:cubicBezTo>
                    <a:cubicBezTo>
                      <a:pt x="235" y="135"/>
                      <a:pt x="236" y="136"/>
                      <a:pt x="237" y="136"/>
                    </a:cubicBezTo>
                    <a:cubicBezTo>
                      <a:pt x="248" y="119"/>
                      <a:pt x="261" y="104"/>
                      <a:pt x="276" y="91"/>
                    </a:cubicBezTo>
                    <a:cubicBezTo>
                      <a:pt x="294" y="77"/>
                      <a:pt x="329" y="59"/>
                      <a:pt x="345" y="86"/>
                    </a:cubicBezTo>
                    <a:cubicBezTo>
                      <a:pt x="359" y="111"/>
                      <a:pt x="328" y="131"/>
                      <a:pt x="310" y="139"/>
                    </a:cubicBezTo>
                    <a:cubicBezTo>
                      <a:pt x="290" y="149"/>
                      <a:pt x="270" y="157"/>
                      <a:pt x="250" y="166"/>
                    </a:cubicBezTo>
                    <a:cubicBezTo>
                      <a:pt x="250" y="167"/>
                      <a:pt x="251" y="168"/>
                      <a:pt x="252" y="169"/>
                    </a:cubicBezTo>
                    <a:cubicBezTo>
                      <a:pt x="271" y="160"/>
                      <a:pt x="291" y="150"/>
                      <a:pt x="313" y="150"/>
                    </a:cubicBezTo>
                    <a:cubicBezTo>
                      <a:pt x="337" y="151"/>
                      <a:pt x="365" y="168"/>
                      <a:pt x="359" y="196"/>
                    </a:cubicBezTo>
                    <a:cubicBezTo>
                      <a:pt x="350" y="241"/>
                      <a:pt x="274" y="219"/>
                      <a:pt x="247" y="209"/>
                    </a:cubicBezTo>
                    <a:cubicBezTo>
                      <a:pt x="245" y="208"/>
                      <a:pt x="244" y="211"/>
                      <a:pt x="246" y="212"/>
                    </a:cubicBezTo>
                    <a:cubicBezTo>
                      <a:pt x="279" y="231"/>
                      <a:pt x="335" y="267"/>
                      <a:pt x="312" y="313"/>
                    </a:cubicBezTo>
                    <a:cubicBezTo>
                      <a:pt x="294" y="349"/>
                      <a:pt x="261" y="313"/>
                      <a:pt x="246" y="293"/>
                    </a:cubicBezTo>
                    <a:cubicBezTo>
                      <a:pt x="234" y="277"/>
                      <a:pt x="225" y="258"/>
                      <a:pt x="219" y="238"/>
                    </a:cubicBezTo>
                    <a:cubicBezTo>
                      <a:pt x="218" y="239"/>
                      <a:pt x="217" y="239"/>
                      <a:pt x="215" y="239"/>
                    </a:cubicBezTo>
                    <a:cubicBezTo>
                      <a:pt x="224" y="260"/>
                      <a:pt x="233" y="282"/>
                      <a:pt x="234" y="305"/>
                    </a:cubicBezTo>
                    <a:cubicBezTo>
                      <a:pt x="235" y="327"/>
                      <a:pt x="225" y="367"/>
                      <a:pt x="196" y="366"/>
                    </a:cubicBezTo>
                    <a:cubicBezTo>
                      <a:pt x="148" y="364"/>
                      <a:pt x="177" y="267"/>
                      <a:pt x="184" y="242"/>
                    </a:cubicBezTo>
                    <a:cubicBezTo>
                      <a:pt x="185" y="240"/>
                      <a:pt x="181" y="239"/>
                      <a:pt x="181" y="241"/>
                    </a:cubicBezTo>
                    <a:cubicBezTo>
                      <a:pt x="172" y="271"/>
                      <a:pt x="149" y="353"/>
                      <a:pt x="105" y="344"/>
                    </a:cubicBezTo>
                    <a:cubicBezTo>
                      <a:pt x="64" y="335"/>
                      <a:pt x="92" y="290"/>
                      <a:pt x="108" y="272"/>
                    </a:cubicBezTo>
                    <a:cubicBezTo>
                      <a:pt x="121" y="256"/>
                      <a:pt x="137" y="241"/>
                      <a:pt x="153" y="228"/>
                    </a:cubicBezTo>
                    <a:cubicBezTo>
                      <a:pt x="155" y="226"/>
                      <a:pt x="153" y="224"/>
                      <a:pt x="151" y="225"/>
                    </a:cubicBezTo>
                    <a:cubicBezTo>
                      <a:pt x="131" y="238"/>
                      <a:pt x="111" y="252"/>
                      <a:pt x="91" y="265"/>
                    </a:cubicBezTo>
                    <a:cubicBezTo>
                      <a:pt x="78" y="273"/>
                      <a:pt x="63" y="282"/>
                      <a:pt x="48" y="278"/>
                    </a:cubicBezTo>
                    <a:cubicBezTo>
                      <a:pt x="35" y="274"/>
                      <a:pt x="28" y="260"/>
                      <a:pt x="27" y="247"/>
                    </a:cubicBezTo>
                    <a:cubicBezTo>
                      <a:pt x="26" y="223"/>
                      <a:pt x="48" y="207"/>
                      <a:pt x="69" y="202"/>
                    </a:cubicBezTo>
                    <a:cubicBezTo>
                      <a:pt x="92" y="197"/>
                      <a:pt x="116" y="202"/>
                      <a:pt x="140" y="197"/>
                    </a:cubicBezTo>
                    <a:cubicBezTo>
                      <a:pt x="141" y="196"/>
                      <a:pt x="141" y="193"/>
                      <a:pt x="139" y="193"/>
                    </a:cubicBezTo>
                    <a:cubicBezTo>
                      <a:pt x="105" y="193"/>
                      <a:pt x="25" y="183"/>
                      <a:pt x="22" y="137"/>
                    </a:cubicBezTo>
                    <a:cubicBezTo>
                      <a:pt x="21" y="122"/>
                      <a:pt x="29" y="110"/>
                      <a:pt x="45" y="107"/>
                    </a:cubicBezTo>
                    <a:cubicBezTo>
                      <a:pt x="58" y="105"/>
                      <a:pt x="74" y="116"/>
                      <a:pt x="85" y="121"/>
                    </a:cubicBezTo>
                    <a:cubicBezTo>
                      <a:pt x="105" y="131"/>
                      <a:pt x="126" y="141"/>
                      <a:pt x="146" y="151"/>
                    </a:cubicBezTo>
                    <a:cubicBezTo>
                      <a:pt x="148" y="152"/>
                      <a:pt x="150" y="150"/>
                      <a:pt x="148" y="148"/>
                    </a:cubicBezTo>
                    <a:cubicBezTo>
                      <a:pt x="124" y="134"/>
                      <a:pt x="37" y="70"/>
                      <a:pt x="91" y="45"/>
                    </a:cubicBezTo>
                    <a:cubicBezTo>
                      <a:pt x="138" y="23"/>
                      <a:pt x="159" y="93"/>
                      <a:pt x="171" y="122"/>
                    </a:cubicBezTo>
                    <a:cubicBezTo>
                      <a:pt x="172" y="124"/>
                      <a:pt x="176" y="123"/>
                      <a:pt x="175" y="121"/>
                    </a:cubicBezTo>
                    <a:cubicBezTo>
                      <a:pt x="167" y="99"/>
                      <a:pt x="160" y="75"/>
                      <a:pt x="158" y="51"/>
                    </a:cubicBezTo>
                    <a:cubicBezTo>
                      <a:pt x="158" y="35"/>
                      <a:pt x="168" y="17"/>
                      <a:pt x="186" y="23"/>
                    </a:cubicBezTo>
                    <a:cubicBezTo>
                      <a:pt x="203" y="27"/>
                      <a:pt x="208" y="47"/>
                      <a:pt x="207" y="62"/>
                    </a:cubicBezTo>
                    <a:cubicBezTo>
                      <a:pt x="207" y="65"/>
                      <a:pt x="211" y="65"/>
                      <a:pt x="211" y="62"/>
                    </a:cubicBezTo>
                    <a:cubicBezTo>
                      <a:pt x="212" y="40"/>
                      <a:pt x="195" y="5"/>
                      <a:pt x="167" y="21"/>
                    </a:cubicBezTo>
                    <a:cubicBezTo>
                      <a:pt x="154" y="28"/>
                      <a:pt x="154" y="44"/>
                      <a:pt x="155" y="56"/>
                    </a:cubicBezTo>
                    <a:cubicBezTo>
                      <a:pt x="158" y="79"/>
                      <a:pt x="164" y="101"/>
                      <a:pt x="171" y="122"/>
                    </a:cubicBezTo>
                    <a:cubicBezTo>
                      <a:pt x="172" y="121"/>
                      <a:pt x="174" y="121"/>
                      <a:pt x="175" y="120"/>
                    </a:cubicBezTo>
                    <a:cubicBezTo>
                      <a:pt x="164" y="95"/>
                      <a:pt x="156" y="64"/>
                      <a:pt x="133" y="47"/>
                    </a:cubicBezTo>
                    <a:cubicBezTo>
                      <a:pt x="118" y="36"/>
                      <a:pt x="98" y="34"/>
                      <a:pt x="83" y="45"/>
                    </a:cubicBezTo>
                    <a:cubicBezTo>
                      <a:pt x="39" y="79"/>
                      <a:pt x="121" y="136"/>
                      <a:pt x="146" y="151"/>
                    </a:cubicBezTo>
                    <a:cubicBezTo>
                      <a:pt x="147" y="150"/>
                      <a:pt x="147" y="149"/>
                      <a:pt x="148" y="148"/>
                    </a:cubicBezTo>
                    <a:cubicBezTo>
                      <a:pt x="122" y="136"/>
                      <a:pt x="97" y="122"/>
                      <a:pt x="71" y="111"/>
                    </a:cubicBezTo>
                    <a:cubicBezTo>
                      <a:pt x="57" y="104"/>
                      <a:pt x="40" y="99"/>
                      <a:pt x="27" y="111"/>
                    </a:cubicBezTo>
                    <a:cubicBezTo>
                      <a:pt x="0" y="136"/>
                      <a:pt x="32" y="169"/>
                      <a:pt x="55" y="180"/>
                    </a:cubicBezTo>
                    <a:cubicBezTo>
                      <a:pt x="77" y="189"/>
                      <a:pt x="101" y="194"/>
                      <a:pt x="125" y="196"/>
                    </a:cubicBezTo>
                    <a:cubicBezTo>
                      <a:pt x="127" y="196"/>
                      <a:pt x="139" y="196"/>
                      <a:pt x="130" y="196"/>
                    </a:cubicBezTo>
                    <a:cubicBezTo>
                      <a:pt x="127" y="196"/>
                      <a:pt x="125" y="196"/>
                      <a:pt x="121" y="196"/>
                    </a:cubicBezTo>
                    <a:cubicBezTo>
                      <a:pt x="114" y="196"/>
                      <a:pt x="107" y="196"/>
                      <a:pt x="100" y="196"/>
                    </a:cubicBezTo>
                    <a:cubicBezTo>
                      <a:pt x="89" y="196"/>
                      <a:pt x="77" y="196"/>
                      <a:pt x="66" y="199"/>
                    </a:cubicBezTo>
                    <a:cubicBezTo>
                      <a:pt x="37" y="207"/>
                      <a:pt x="10" y="238"/>
                      <a:pt x="30" y="268"/>
                    </a:cubicBezTo>
                    <a:cubicBezTo>
                      <a:pt x="40" y="284"/>
                      <a:pt x="58" y="285"/>
                      <a:pt x="75" y="278"/>
                    </a:cubicBezTo>
                    <a:cubicBezTo>
                      <a:pt x="102" y="266"/>
                      <a:pt x="128" y="245"/>
                      <a:pt x="153" y="228"/>
                    </a:cubicBezTo>
                    <a:cubicBezTo>
                      <a:pt x="152" y="227"/>
                      <a:pt x="151" y="226"/>
                      <a:pt x="151" y="225"/>
                    </a:cubicBezTo>
                    <a:cubicBezTo>
                      <a:pt x="127" y="244"/>
                      <a:pt x="102" y="268"/>
                      <a:pt x="87" y="295"/>
                    </a:cubicBezTo>
                    <a:cubicBezTo>
                      <a:pt x="78" y="311"/>
                      <a:pt x="76" y="336"/>
                      <a:pt x="96" y="345"/>
                    </a:cubicBezTo>
                    <a:cubicBezTo>
                      <a:pt x="147" y="370"/>
                      <a:pt x="174" y="273"/>
                      <a:pt x="184" y="242"/>
                    </a:cubicBezTo>
                    <a:cubicBezTo>
                      <a:pt x="183" y="242"/>
                      <a:pt x="182" y="242"/>
                      <a:pt x="181" y="241"/>
                    </a:cubicBezTo>
                    <a:cubicBezTo>
                      <a:pt x="173" y="266"/>
                      <a:pt x="143" y="369"/>
                      <a:pt x="196" y="370"/>
                    </a:cubicBezTo>
                    <a:cubicBezTo>
                      <a:pt x="217" y="370"/>
                      <a:pt x="231" y="348"/>
                      <a:pt x="236" y="330"/>
                    </a:cubicBezTo>
                    <a:cubicBezTo>
                      <a:pt x="243" y="299"/>
                      <a:pt x="230" y="267"/>
                      <a:pt x="219" y="238"/>
                    </a:cubicBezTo>
                    <a:cubicBezTo>
                      <a:pt x="218" y="236"/>
                      <a:pt x="215" y="237"/>
                      <a:pt x="215" y="239"/>
                    </a:cubicBezTo>
                    <a:cubicBezTo>
                      <a:pt x="224" y="266"/>
                      <a:pt x="237" y="291"/>
                      <a:pt x="257" y="311"/>
                    </a:cubicBezTo>
                    <a:cubicBezTo>
                      <a:pt x="271" y="326"/>
                      <a:pt x="291" y="344"/>
                      <a:pt x="309" y="325"/>
                    </a:cubicBezTo>
                    <a:cubicBezTo>
                      <a:pt x="324" y="308"/>
                      <a:pt x="322" y="283"/>
                      <a:pt x="312" y="264"/>
                    </a:cubicBezTo>
                    <a:cubicBezTo>
                      <a:pt x="299" y="238"/>
                      <a:pt x="273" y="223"/>
                      <a:pt x="248" y="209"/>
                    </a:cubicBezTo>
                    <a:cubicBezTo>
                      <a:pt x="247" y="210"/>
                      <a:pt x="247" y="211"/>
                      <a:pt x="246" y="212"/>
                    </a:cubicBezTo>
                    <a:cubicBezTo>
                      <a:pt x="275" y="223"/>
                      <a:pt x="366" y="245"/>
                      <a:pt x="363" y="188"/>
                    </a:cubicBezTo>
                    <a:cubicBezTo>
                      <a:pt x="362" y="168"/>
                      <a:pt x="347" y="153"/>
                      <a:pt x="329" y="148"/>
                    </a:cubicBezTo>
                    <a:cubicBezTo>
                      <a:pt x="301" y="141"/>
                      <a:pt x="274" y="154"/>
                      <a:pt x="250" y="166"/>
                    </a:cubicBezTo>
                    <a:cubicBezTo>
                      <a:pt x="248" y="167"/>
                      <a:pt x="249" y="170"/>
                      <a:pt x="252" y="169"/>
                    </a:cubicBezTo>
                    <a:cubicBezTo>
                      <a:pt x="268" y="162"/>
                      <a:pt x="284" y="155"/>
                      <a:pt x="300" y="148"/>
                    </a:cubicBezTo>
                    <a:cubicBezTo>
                      <a:pt x="313" y="142"/>
                      <a:pt x="326" y="137"/>
                      <a:pt x="337" y="128"/>
                    </a:cubicBezTo>
                    <a:cubicBezTo>
                      <a:pt x="350" y="116"/>
                      <a:pt x="358" y="95"/>
                      <a:pt x="345" y="80"/>
                    </a:cubicBezTo>
                    <a:cubicBezTo>
                      <a:pt x="309" y="39"/>
                      <a:pt x="251" y="107"/>
                      <a:pt x="234" y="135"/>
                    </a:cubicBezTo>
                    <a:cubicBezTo>
                      <a:pt x="233" y="137"/>
                      <a:pt x="236" y="138"/>
                      <a:pt x="237" y="136"/>
                    </a:cubicBezTo>
                    <a:cubicBezTo>
                      <a:pt x="251" y="116"/>
                      <a:pt x="312" y="34"/>
                      <a:pt x="264" y="17"/>
                    </a:cubicBezTo>
                    <a:cubicBezTo>
                      <a:pt x="213" y="0"/>
                      <a:pt x="199" y="87"/>
                      <a:pt x="201" y="118"/>
                    </a:cubicBezTo>
                    <a:cubicBezTo>
                      <a:pt x="201" y="120"/>
                      <a:pt x="205" y="120"/>
                      <a:pt x="204" y="11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8" name="Google Shape;366;p2"/>
              <p:cNvSpPr/>
              <p:nvPr/>
            </p:nvSpPr>
            <p:spPr>
              <a:xfrm>
                <a:off x="8603280" y="4280760"/>
                <a:ext cx="7920" cy="66960"/>
              </a:xfrm>
              <a:custGeom>
                <a:avLst/>
                <a:gdLst>
                  <a:gd name="textAreaLeft" fmla="*/ 0 w 7920"/>
                  <a:gd name="textAreaRight" fmla="*/ 8280 w 7920"/>
                  <a:gd name="textAreaTop" fmla="*/ 0 h 66960"/>
                  <a:gd name="textAreaBottom" fmla="*/ 67320 h 66960"/>
                </a:gdLst>
                <a:ahLst/>
                <a:cxnLst/>
                <a:rect l="textAreaLeft" t="textAreaTop" r="textAreaRight" b="textAreaBottom"/>
                <a:pathLst>
                  <a:path w="10" h="72">
                    <a:moveTo>
                      <a:pt x="2" y="1"/>
                    </a:moveTo>
                    <a:cubicBezTo>
                      <a:pt x="0" y="24"/>
                      <a:pt x="1" y="47"/>
                      <a:pt x="6" y="70"/>
                    </a:cubicBezTo>
                    <a:cubicBezTo>
                      <a:pt x="7" y="71"/>
                      <a:pt x="9" y="71"/>
                      <a:pt x="9" y="69"/>
                    </a:cubicBezTo>
                    <a:cubicBezTo>
                      <a:pt x="4" y="47"/>
                      <a:pt x="3" y="24"/>
                      <a:pt x="3" y="1"/>
                    </a:cubicBezTo>
                    <a:cubicBezTo>
                      <a:pt x="3" y="0"/>
                      <a:pt x="2" y="0"/>
                      <a:pt x="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480" bIns="33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9" name="Google Shape;367;p2"/>
              <p:cNvSpPr/>
              <p:nvPr/>
            </p:nvSpPr>
            <p:spPr>
              <a:xfrm>
                <a:off x="8531640" y="4297320"/>
                <a:ext cx="50040" cy="6696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66960"/>
                  <a:gd name="textAreaBottom" fmla="*/ 67320 h 66960"/>
                </a:gdLst>
                <a:ahLst/>
                <a:cxnLst/>
                <a:rect l="textAreaLeft" t="textAreaTop" r="textAreaRight" b="textAreaBottom"/>
                <a:pathLst>
                  <a:path w="54" h="69">
                    <a:moveTo>
                      <a:pt x="0" y="1"/>
                    </a:moveTo>
                    <a:cubicBezTo>
                      <a:pt x="10" y="27"/>
                      <a:pt x="28" y="50"/>
                      <a:pt x="49" y="67"/>
                    </a:cubicBezTo>
                    <a:cubicBezTo>
                      <a:pt x="51" y="68"/>
                      <a:pt x="53" y="66"/>
                      <a:pt x="51" y="65"/>
                    </a:cubicBezTo>
                    <a:cubicBezTo>
                      <a:pt x="29" y="48"/>
                      <a:pt x="14" y="25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480" bIns="33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0" name="Google Shape;368;p2"/>
              <p:cNvSpPr/>
              <p:nvPr/>
            </p:nvSpPr>
            <p:spPr>
              <a:xfrm>
                <a:off x="8481240" y="4364640"/>
                <a:ext cx="83880" cy="4176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41760"/>
                  <a:gd name="textAreaBottom" fmla="*/ 42120 h 41760"/>
                </a:gdLst>
                <a:ahLst/>
                <a:cxnLst/>
                <a:rect l="textAreaLeft" t="textAreaTop" r="textAreaRight" b="textAreaBottom"/>
                <a:pathLst>
                  <a:path w="88" h="42">
                    <a:moveTo>
                      <a:pt x="1" y="1"/>
                    </a:moveTo>
                    <a:cubicBezTo>
                      <a:pt x="11" y="13"/>
                      <a:pt x="26" y="23"/>
                      <a:pt x="41" y="29"/>
                    </a:cubicBezTo>
                    <a:cubicBezTo>
                      <a:pt x="48" y="33"/>
                      <a:pt x="55" y="35"/>
                      <a:pt x="63" y="37"/>
                    </a:cubicBezTo>
                    <a:cubicBezTo>
                      <a:pt x="70" y="39"/>
                      <a:pt x="79" y="41"/>
                      <a:pt x="86" y="40"/>
                    </a:cubicBezTo>
                    <a:cubicBezTo>
                      <a:pt x="87" y="40"/>
                      <a:pt x="87" y="38"/>
                      <a:pt x="86" y="38"/>
                    </a:cubicBezTo>
                    <a:cubicBezTo>
                      <a:pt x="83" y="37"/>
                      <a:pt x="79" y="37"/>
                      <a:pt x="75" y="36"/>
                    </a:cubicBezTo>
                    <a:cubicBezTo>
                      <a:pt x="71" y="36"/>
                      <a:pt x="68" y="35"/>
                      <a:pt x="64" y="34"/>
                    </a:cubicBezTo>
                    <a:cubicBezTo>
                      <a:pt x="56" y="33"/>
                      <a:pt x="48" y="30"/>
                      <a:pt x="40" y="27"/>
                    </a:cubicBezTo>
                    <a:cubicBezTo>
                      <a:pt x="26" y="20"/>
                      <a:pt x="13" y="11"/>
                      <a:pt x="1" y="0"/>
                    </a:cubicBezTo>
                    <a:cubicBezTo>
                      <a:pt x="1" y="0"/>
                      <a:pt x="0" y="1"/>
                      <a:pt x="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0880" bIns="20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1" name="Google Shape;369;p2"/>
              <p:cNvSpPr/>
              <p:nvPr/>
            </p:nvSpPr>
            <p:spPr>
              <a:xfrm>
                <a:off x="8489520" y="4431960"/>
                <a:ext cx="79560" cy="417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41760"/>
                  <a:gd name="textAreaBottom" fmla="*/ 42120 h 41760"/>
                </a:gdLst>
                <a:ahLst/>
                <a:cxnLst/>
                <a:rect l="textAreaLeft" t="textAreaTop" r="textAreaRight" b="textAreaBottom"/>
                <a:pathLst>
                  <a:path w="83" h="45">
                    <a:moveTo>
                      <a:pt x="1" y="44"/>
                    </a:moveTo>
                    <a:cubicBezTo>
                      <a:pt x="7" y="40"/>
                      <a:pt x="13" y="35"/>
                      <a:pt x="20" y="31"/>
                    </a:cubicBezTo>
                    <a:cubicBezTo>
                      <a:pt x="26" y="28"/>
                      <a:pt x="32" y="24"/>
                      <a:pt x="39" y="21"/>
                    </a:cubicBezTo>
                    <a:cubicBezTo>
                      <a:pt x="52" y="14"/>
                      <a:pt x="66" y="8"/>
                      <a:pt x="81" y="4"/>
                    </a:cubicBezTo>
                    <a:cubicBezTo>
                      <a:pt x="82" y="3"/>
                      <a:pt x="82" y="0"/>
                      <a:pt x="80" y="1"/>
                    </a:cubicBezTo>
                    <a:cubicBezTo>
                      <a:pt x="65" y="6"/>
                      <a:pt x="51" y="11"/>
                      <a:pt x="38" y="18"/>
                    </a:cubicBezTo>
                    <a:cubicBezTo>
                      <a:pt x="31" y="22"/>
                      <a:pt x="25" y="25"/>
                      <a:pt x="19" y="29"/>
                    </a:cubicBezTo>
                    <a:cubicBezTo>
                      <a:pt x="12" y="33"/>
                      <a:pt x="6" y="37"/>
                      <a:pt x="0" y="43"/>
                    </a:cubicBezTo>
                    <a:cubicBezTo>
                      <a:pt x="0" y="43"/>
                      <a:pt x="0" y="44"/>
                      <a:pt x="1" y="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0880" bIns="20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2" name="Google Shape;370;p2"/>
              <p:cNvSpPr/>
              <p:nvPr/>
            </p:nvSpPr>
            <p:spPr>
              <a:xfrm>
                <a:off x="8544240" y="4457160"/>
                <a:ext cx="46080" cy="79560"/>
              </a:xfrm>
              <a:custGeom>
                <a:avLst/>
                <a:gdLst>
                  <a:gd name="textAreaLeft" fmla="*/ 0 w 46080"/>
                  <a:gd name="textAreaRight" fmla="*/ 46440 w 46080"/>
                  <a:gd name="textAreaTop" fmla="*/ 0 h 79560"/>
                  <a:gd name="textAreaBottom" fmla="*/ 79920 h 79560"/>
                </a:gdLst>
                <a:ahLst/>
                <a:cxnLst/>
                <a:rect l="textAreaLeft" t="textAreaTop" r="textAreaRight" b="textAreaBottom"/>
                <a:pathLst>
                  <a:path w="49" h="84">
                    <a:moveTo>
                      <a:pt x="1" y="82"/>
                    </a:moveTo>
                    <a:cubicBezTo>
                      <a:pt x="7" y="67"/>
                      <a:pt x="13" y="53"/>
                      <a:pt x="21" y="39"/>
                    </a:cubicBezTo>
                    <a:cubicBezTo>
                      <a:pt x="25" y="33"/>
                      <a:pt x="29" y="27"/>
                      <a:pt x="33" y="21"/>
                    </a:cubicBezTo>
                    <a:cubicBezTo>
                      <a:pt x="36" y="17"/>
                      <a:pt x="38" y="14"/>
                      <a:pt x="41" y="11"/>
                    </a:cubicBezTo>
                    <a:cubicBezTo>
                      <a:pt x="43" y="8"/>
                      <a:pt x="46" y="5"/>
                      <a:pt x="48" y="2"/>
                    </a:cubicBezTo>
                    <a:cubicBezTo>
                      <a:pt x="48" y="2"/>
                      <a:pt x="47" y="0"/>
                      <a:pt x="46" y="1"/>
                    </a:cubicBezTo>
                    <a:cubicBezTo>
                      <a:pt x="41" y="5"/>
                      <a:pt x="36" y="12"/>
                      <a:pt x="32" y="18"/>
                    </a:cubicBezTo>
                    <a:cubicBezTo>
                      <a:pt x="28" y="24"/>
                      <a:pt x="23" y="31"/>
                      <a:pt x="19" y="38"/>
                    </a:cubicBezTo>
                    <a:cubicBezTo>
                      <a:pt x="11" y="52"/>
                      <a:pt x="4" y="66"/>
                      <a:pt x="0" y="82"/>
                    </a:cubicBezTo>
                    <a:cubicBezTo>
                      <a:pt x="0" y="82"/>
                      <a:pt x="1" y="83"/>
                      <a:pt x="1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960" bIns="399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3" name="Google Shape;371;p2"/>
              <p:cNvSpPr/>
              <p:nvPr/>
            </p:nvSpPr>
            <p:spPr>
              <a:xfrm>
                <a:off x="8615880" y="4461480"/>
                <a:ext cx="12240" cy="100440"/>
              </a:xfrm>
              <a:custGeom>
                <a:avLst/>
                <a:gdLst>
                  <a:gd name="textAreaLeft" fmla="*/ 0 w 12240"/>
                  <a:gd name="textAreaRight" fmla="*/ 12600 w 1224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14" h="105">
                    <a:moveTo>
                      <a:pt x="13" y="103"/>
                    </a:moveTo>
                    <a:cubicBezTo>
                      <a:pt x="10" y="86"/>
                      <a:pt x="5" y="69"/>
                      <a:pt x="4" y="51"/>
                    </a:cubicBezTo>
                    <a:cubicBezTo>
                      <a:pt x="3" y="43"/>
                      <a:pt x="3" y="34"/>
                      <a:pt x="3" y="26"/>
                    </a:cubicBezTo>
                    <a:cubicBezTo>
                      <a:pt x="4" y="21"/>
                      <a:pt x="5" y="17"/>
                      <a:pt x="6" y="12"/>
                    </a:cubicBezTo>
                    <a:cubicBezTo>
                      <a:pt x="6" y="8"/>
                      <a:pt x="8" y="5"/>
                      <a:pt x="8" y="1"/>
                    </a:cubicBezTo>
                    <a:cubicBezTo>
                      <a:pt x="8" y="0"/>
                      <a:pt x="7" y="0"/>
                      <a:pt x="6" y="1"/>
                    </a:cubicBezTo>
                    <a:cubicBezTo>
                      <a:pt x="2" y="7"/>
                      <a:pt x="1" y="17"/>
                      <a:pt x="0" y="24"/>
                    </a:cubicBezTo>
                    <a:cubicBezTo>
                      <a:pt x="0" y="33"/>
                      <a:pt x="0" y="42"/>
                      <a:pt x="1" y="51"/>
                    </a:cubicBezTo>
                    <a:cubicBezTo>
                      <a:pt x="2" y="69"/>
                      <a:pt x="6" y="87"/>
                      <a:pt x="11" y="103"/>
                    </a:cubicBezTo>
                    <a:cubicBezTo>
                      <a:pt x="12" y="104"/>
                      <a:pt x="13" y="104"/>
                      <a:pt x="13" y="10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4" name="Google Shape;372;p2"/>
              <p:cNvSpPr/>
              <p:nvPr/>
            </p:nvSpPr>
            <p:spPr>
              <a:xfrm>
                <a:off x="8636760" y="4272120"/>
                <a:ext cx="50040" cy="7524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51" h="81">
                    <a:moveTo>
                      <a:pt x="48" y="0"/>
                    </a:moveTo>
                    <a:cubicBezTo>
                      <a:pt x="36" y="10"/>
                      <a:pt x="26" y="23"/>
                      <a:pt x="18" y="36"/>
                    </a:cubicBezTo>
                    <a:cubicBezTo>
                      <a:pt x="14" y="43"/>
                      <a:pt x="11" y="49"/>
                      <a:pt x="8" y="56"/>
                    </a:cubicBezTo>
                    <a:cubicBezTo>
                      <a:pt x="5" y="63"/>
                      <a:pt x="1" y="71"/>
                      <a:pt x="1" y="79"/>
                    </a:cubicBezTo>
                    <a:cubicBezTo>
                      <a:pt x="0" y="80"/>
                      <a:pt x="2" y="80"/>
                      <a:pt x="3" y="79"/>
                    </a:cubicBezTo>
                    <a:cubicBezTo>
                      <a:pt x="6" y="73"/>
                      <a:pt x="7" y="65"/>
                      <a:pt x="10" y="59"/>
                    </a:cubicBezTo>
                    <a:cubicBezTo>
                      <a:pt x="13" y="51"/>
                      <a:pt x="16" y="44"/>
                      <a:pt x="20" y="37"/>
                    </a:cubicBezTo>
                    <a:cubicBezTo>
                      <a:pt x="28" y="24"/>
                      <a:pt x="39" y="12"/>
                      <a:pt x="49" y="1"/>
                    </a:cubicBezTo>
                    <a:cubicBezTo>
                      <a:pt x="50" y="0"/>
                      <a:pt x="49" y="0"/>
                      <a:pt x="48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5" name="Google Shape;373;p2"/>
              <p:cNvSpPr/>
              <p:nvPr/>
            </p:nvSpPr>
            <p:spPr>
              <a:xfrm>
                <a:off x="8661960" y="4331160"/>
                <a:ext cx="79560" cy="4608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46080"/>
                  <a:gd name="textAreaBottom" fmla="*/ 46440 h 46080"/>
                </a:gdLst>
                <a:ahLst/>
                <a:cxnLst/>
                <a:rect l="textAreaLeft" t="textAreaTop" r="textAreaRight" b="textAreaBottom"/>
                <a:pathLst>
                  <a:path w="83" h="50">
                    <a:moveTo>
                      <a:pt x="81" y="1"/>
                    </a:moveTo>
                    <a:cubicBezTo>
                      <a:pt x="66" y="4"/>
                      <a:pt x="51" y="12"/>
                      <a:pt x="38" y="19"/>
                    </a:cubicBezTo>
                    <a:cubicBezTo>
                      <a:pt x="31" y="23"/>
                      <a:pt x="25" y="27"/>
                      <a:pt x="19" y="32"/>
                    </a:cubicBezTo>
                    <a:cubicBezTo>
                      <a:pt x="16" y="34"/>
                      <a:pt x="13" y="36"/>
                      <a:pt x="10" y="38"/>
                    </a:cubicBezTo>
                    <a:cubicBezTo>
                      <a:pt x="7" y="41"/>
                      <a:pt x="3" y="43"/>
                      <a:pt x="1" y="46"/>
                    </a:cubicBezTo>
                    <a:cubicBezTo>
                      <a:pt x="0" y="47"/>
                      <a:pt x="1" y="49"/>
                      <a:pt x="2" y="48"/>
                    </a:cubicBezTo>
                    <a:cubicBezTo>
                      <a:pt x="5" y="46"/>
                      <a:pt x="8" y="43"/>
                      <a:pt x="10" y="41"/>
                    </a:cubicBezTo>
                    <a:cubicBezTo>
                      <a:pt x="13" y="39"/>
                      <a:pt x="17" y="36"/>
                      <a:pt x="20" y="34"/>
                    </a:cubicBezTo>
                    <a:cubicBezTo>
                      <a:pt x="26" y="30"/>
                      <a:pt x="33" y="25"/>
                      <a:pt x="40" y="22"/>
                    </a:cubicBezTo>
                    <a:cubicBezTo>
                      <a:pt x="53" y="14"/>
                      <a:pt x="67" y="8"/>
                      <a:pt x="81" y="2"/>
                    </a:cubicBezTo>
                    <a:cubicBezTo>
                      <a:pt x="82" y="2"/>
                      <a:pt x="81" y="0"/>
                      <a:pt x="8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3040" bIns="230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6" name="Google Shape;374;p2"/>
              <p:cNvSpPr/>
              <p:nvPr/>
            </p:nvSpPr>
            <p:spPr>
              <a:xfrm>
                <a:off x="8670600" y="4406760"/>
                <a:ext cx="83880" cy="1224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12240"/>
                  <a:gd name="textAreaBottom" fmla="*/ 12600 h 12240"/>
                </a:gdLst>
                <a:ahLst/>
                <a:cxnLst/>
                <a:rect l="textAreaLeft" t="textAreaTop" r="textAreaRight" b="textAreaBottom"/>
                <a:pathLst>
                  <a:path w="88" h="14">
                    <a:moveTo>
                      <a:pt x="86" y="11"/>
                    </a:moveTo>
                    <a:cubicBezTo>
                      <a:pt x="73" y="4"/>
                      <a:pt x="58" y="1"/>
                      <a:pt x="44" y="0"/>
                    </a:cubicBezTo>
                    <a:cubicBezTo>
                      <a:pt x="37" y="0"/>
                      <a:pt x="29" y="1"/>
                      <a:pt x="22" y="2"/>
                    </a:cubicBezTo>
                    <a:cubicBezTo>
                      <a:pt x="18" y="3"/>
                      <a:pt x="14" y="4"/>
                      <a:pt x="11" y="5"/>
                    </a:cubicBezTo>
                    <a:cubicBezTo>
                      <a:pt x="8" y="6"/>
                      <a:pt x="4" y="6"/>
                      <a:pt x="1" y="8"/>
                    </a:cubicBezTo>
                    <a:cubicBezTo>
                      <a:pt x="0" y="9"/>
                      <a:pt x="0" y="11"/>
                      <a:pt x="2" y="11"/>
                    </a:cubicBezTo>
                    <a:cubicBezTo>
                      <a:pt x="5" y="10"/>
                      <a:pt x="8" y="9"/>
                      <a:pt x="12" y="8"/>
                    </a:cubicBezTo>
                    <a:cubicBezTo>
                      <a:pt x="15" y="7"/>
                      <a:pt x="18" y="6"/>
                      <a:pt x="21" y="6"/>
                    </a:cubicBezTo>
                    <a:cubicBezTo>
                      <a:pt x="29" y="4"/>
                      <a:pt x="36" y="4"/>
                      <a:pt x="43" y="4"/>
                    </a:cubicBezTo>
                    <a:cubicBezTo>
                      <a:pt x="58" y="4"/>
                      <a:pt x="71" y="8"/>
                      <a:pt x="85" y="12"/>
                    </a:cubicBezTo>
                    <a:cubicBezTo>
                      <a:pt x="86" y="13"/>
                      <a:pt x="87" y="11"/>
                      <a:pt x="86" y="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120" bIns="6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7" name="Google Shape;375;p2"/>
              <p:cNvSpPr/>
              <p:nvPr/>
            </p:nvSpPr>
            <p:spPr>
              <a:xfrm>
                <a:off x="8649360" y="4444560"/>
                <a:ext cx="66960" cy="7128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71280"/>
                  <a:gd name="textAreaBottom" fmla="*/ 71640 h 71280"/>
                </a:gdLst>
                <a:ahLst/>
                <a:cxnLst/>
                <a:rect l="textAreaLeft" t="textAreaTop" r="textAreaRight" b="textAreaBottom"/>
                <a:pathLst>
                  <a:path w="69" h="76">
                    <a:moveTo>
                      <a:pt x="67" y="72"/>
                    </a:moveTo>
                    <a:cubicBezTo>
                      <a:pt x="54" y="63"/>
                      <a:pt x="43" y="52"/>
                      <a:pt x="32" y="40"/>
                    </a:cubicBezTo>
                    <a:cubicBezTo>
                      <a:pt x="22" y="28"/>
                      <a:pt x="13" y="14"/>
                      <a:pt x="4" y="1"/>
                    </a:cubicBezTo>
                    <a:cubicBezTo>
                      <a:pt x="3" y="0"/>
                      <a:pt x="0" y="1"/>
                      <a:pt x="1" y="3"/>
                    </a:cubicBezTo>
                    <a:cubicBezTo>
                      <a:pt x="10" y="16"/>
                      <a:pt x="19" y="30"/>
                      <a:pt x="30" y="42"/>
                    </a:cubicBezTo>
                    <a:cubicBezTo>
                      <a:pt x="40" y="54"/>
                      <a:pt x="52" y="66"/>
                      <a:pt x="66" y="74"/>
                    </a:cubicBezTo>
                    <a:cubicBezTo>
                      <a:pt x="67" y="75"/>
                      <a:pt x="68" y="73"/>
                      <a:pt x="67" y="7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640" bIns="356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368" name="Google Shape;376;p2"/>
            <p:cNvGrpSpPr/>
            <p:nvPr/>
          </p:nvGrpSpPr>
          <p:grpSpPr>
            <a:xfrm>
              <a:off x="6539040" y="4374720"/>
              <a:ext cx="929520" cy="1018080"/>
              <a:chOff x="6539040" y="4374720"/>
              <a:chExt cx="929520" cy="1018080"/>
            </a:xfrm>
          </p:grpSpPr>
          <p:sp>
            <p:nvSpPr>
              <p:cNvPr id="369" name="Google Shape;377;p2"/>
              <p:cNvSpPr/>
              <p:nvPr/>
            </p:nvSpPr>
            <p:spPr>
              <a:xfrm flipH="1">
                <a:off x="7111800" y="4477680"/>
                <a:ext cx="108720" cy="51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0" name="Google Shape;378;p2"/>
              <p:cNvSpPr/>
              <p:nvPr/>
            </p:nvSpPr>
            <p:spPr>
              <a:xfrm flipH="1">
                <a:off x="7171560" y="4520160"/>
                <a:ext cx="69480" cy="208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1" name="Google Shape;379;p2"/>
              <p:cNvSpPr/>
              <p:nvPr/>
            </p:nvSpPr>
            <p:spPr>
              <a:xfrm flipH="1">
                <a:off x="7202880" y="4456440"/>
                <a:ext cx="38880" cy="87480"/>
              </a:xfrm>
              <a:custGeom>
                <a:avLst/>
                <a:gdLst>
                  <a:gd name="textAreaLeft" fmla="*/ 360 w 38880"/>
                  <a:gd name="textAreaRight" fmla="*/ 39600 w 3888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56" h="127">
                    <a:moveTo>
                      <a:pt x="53" y="0"/>
                    </a:moveTo>
                    <a:lnTo>
                      <a:pt x="55" y="1"/>
                    </a:lnTo>
                    <a:cubicBezTo>
                      <a:pt x="55" y="33"/>
                      <a:pt x="48" y="65"/>
                      <a:pt x="34" y="94"/>
                    </a:cubicBezTo>
                    <a:lnTo>
                      <a:pt x="34" y="94"/>
                    </a:lnTo>
                    <a:cubicBezTo>
                      <a:pt x="24" y="105"/>
                      <a:pt x="13" y="116"/>
                      <a:pt x="2" y="126"/>
                    </a:cubicBezTo>
                    <a:lnTo>
                      <a:pt x="0" y="126"/>
                    </a:lnTo>
                    <a:cubicBezTo>
                      <a:pt x="1" y="120"/>
                      <a:pt x="2" y="114"/>
                      <a:pt x="2" y="108"/>
                    </a:cubicBezTo>
                    <a:cubicBezTo>
                      <a:pt x="17" y="71"/>
                      <a:pt x="33" y="34"/>
                      <a:pt x="53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2" name="Google Shape;380;p2"/>
              <p:cNvSpPr/>
              <p:nvPr/>
            </p:nvSpPr>
            <p:spPr>
              <a:xfrm flipH="1">
                <a:off x="7111800" y="4477680"/>
                <a:ext cx="108720" cy="51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3" name="Google Shape;381;p2"/>
              <p:cNvSpPr/>
              <p:nvPr/>
            </p:nvSpPr>
            <p:spPr>
              <a:xfrm flipH="1">
                <a:off x="7171560" y="4520160"/>
                <a:ext cx="69480" cy="208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4" name="Google Shape;382;p2"/>
              <p:cNvSpPr/>
              <p:nvPr/>
            </p:nvSpPr>
            <p:spPr>
              <a:xfrm flipH="1">
                <a:off x="7169400" y="4456440"/>
                <a:ext cx="51120" cy="72360"/>
              </a:xfrm>
              <a:custGeom>
                <a:avLst/>
                <a:gdLst>
                  <a:gd name="textAreaLeft" fmla="*/ 360 w 51120"/>
                  <a:gd name="textAreaRight" fmla="*/ 51840 w 511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74" h="107">
                    <a:moveTo>
                      <a:pt x="23" y="1"/>
                    </a:moveTo>
                    <a:cubicBezTo>
                      <a:pt x="21" y="33"/>
                      <a:pt x="14" y="64"/>
                      <a:pt x="1" y="93"/>
                    </a:cubicBezTo>
                    <a:cubicBezTo>
                      <a:pt x="0" y="95"/>
                      <a:pt x="1" y="97"/>
                      <a:pt x="3" y="97"/>
                    </a:cubicBezTo>
                    <a:cubicBezTo>
                      <a:pt x="25" y="98"/>
                      <a:pt x="47" y="101"/>
                      <a:pt x="69" y="106"/>
                    </a:cubicBezTo>
                    <a:cubicBezTo>
                      <a:pt x="72" y="106"/>
                      <a:pt x="73" y="101"/>
                      <a:pt x="70" y="101"/>
                    </a:cubicBezTo>
                    <a:cubicBezTo>
                      <a:pt x="48" y="96"/>
                      <a:pt x="25" y="93"/>
                      <a:pt x="3" y="92"/>
                    </a:cubicBezTo>
                    <a:cubicBezTo>
                      <a:pt x="4" y="93"/>
                      <a:pt x="4" y="94"/>
                      <a:pt x="5" y="96"/>
                    </a:cubicBezTo>
                    <a:cubicBezTo>
                      <a:pt x="19" y="66"/>
                      <a:pt x="27" y="33"/>
                      <a:pt x="25" y="1"/>
                    </a:cubicBezTo>
                    <a:cubicBezTo>
                      <a:pt x="25" y="0"/>
                      <a:pt x="23" y="0"/>
                      <a:pt x="2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5" name="Google Shape;383;p2"/>
              <p:cNvSpPr/>
              <p:nvPr/>
            </p:nvSpPr>
            <p:spPr>
              <a:xfrm flipH="1">
                <a:off x="6544440" y="4644360"/>
                <a:ext cx="142200" cy="269280"/>
              </a:xfrm>
              <a:custGeom>
                <a:avLst/>
                <a:gdLst>
                  <a:gd name="textAreaLeft" fmla="*/ -360 w 142200"/>
                  <a:gd name="textAreaRight" fmla="*/ 142200 w 142200"/>
                  <a:gd name="textAreaTop" fmla="*/ 0 h 269280"/>
                  <a:gd name="textAreaBottom" fmla="*/ 269640 h 269280"/>
                </a:gdLst>
                <a:ahLst/>
                <a:cxnLst/>
                <a:rect l="textAreaLeft" t="textAreaTop" r="textAreaRight" b="textAreaBottom"/>
                <a:pathLst>
                  <a:path w="206" h="392">
                    <a:moveTo>
                      <a:pt x="41" y="9"/>
                    </a:moveTo>
                    <a:cubicBezTo>
                      <a:pt x="44" y="9"/>
                      <a:pt x="46" y="9"/>
                      <a:pt x="48" y="8"/>
                    </a:cubicBezTo>
                    <a:cubicBezTo>
                      <a:pt x="52" y="7"/>
                      <a:pt x="54" y="3"/>
                      <a:pt x="57" y="0"/>
                    </a:cubicBezTo>
                    <a:lnTo>
                      <a:pt x="61" y="2"/>
                    </a:lnTo>
                    <a:cubicBezTo>
                      <a:pt x="123" y="75"/>
                      <a:pt x="168" y="162"/>
                      <a:pt x="193" y="255"/>
                    </a:cubicBezTo>
                    <a:cubicBezTo>
                      <a:pt x="204" y="297"/>
                      <a:pt x="205" y="354"/>
                      <a:pt x="165" y="372"/>
                    </a:cubicBezTo>
                    <a:cubicBezTo>
                      <a:pt x="123" y="391"/>
                      <a:pt x="79" y="349"/>
                      <a:pt x="58" y="308"/>
                    </a:cubicBezTo>
                    <a:cubicBezTo>
                      <a:pt x="12" y="217"/>
                      <a:pt x="0" y="109"/>
                      <a:pt x="26" y="10"/>
                    </a:cubicBezTo>
                    <a:lnTo>
                      <a:pt x="29" y="5"/>
                    </a:lnTo>
                    <a:cubicBezTo>
                      <a:pt x="30" y="6"/>
                      <a:pt x="32" y="6"/>
                      <a:pt x="33" y="7"/>
                    </a:cubicBezTo>
                    <a:cubicBezTo>
                      <a:pt x="36" y="8"/>
                      <a:pt x="38" y="9"/>
                      <a:pt x="41" y="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6" name="Google Shape;384;p2"/>
              <p:cNvSpPr/>
              <p:nvPr/>
            </p:nvSpPr>
            <p:spPr>
              <a:xfrm flipH="1">
                <a:off x="6663240" y="4959720"/>
                <a:ext cx="93600" cy="3600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35" h="51">
                    <a:moveTo>
                      <a:pt x="134" y="21"/>
                    </a:moveTo>
                    <a:cubicBezTo>
                      <a:pt x="133" y="22"/>
                      <a:pt x="131" y="24"/>
                      <a:pt x="129" y="26"/>
                    </a:cubicBezTo>
                    <a:lnTo>
                      <a:pt x="125" y="21"/>
                    </a:lnTo>
                    <a:cubicBezTo>
                      <a:pt x="83" y="29"/>
                      <a:pt x="41" y="39"/>
                      <a:pt x="0" y="50"/>
                    </a:cubicBezTo>
                    <a:cubicBezTo>
                      <a:pt x="14" y="38"/>
                      <a:pt x="26" y="23"/>
                      <a:pt x="35" y="6"/>
                    </a:cubicBezTo>
                    <a:cubicBezTo>
                      <a:pt x="36" y="4"/>
                      <a:pt x="33" y="2"/>
                      <a:pt x="31" y="3"/>
                    </a:cubicBezTo>
                    <a:lnTo>
                      <a:pt x="31" y="0"/>
                    </a:lnTo>
                    <a:cubicBezTo>
                      <a:pt x="66" y="3"/>
                      <a:pt x="101" y="10"/>
                      <a:pt x="13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7" name="Google Shape;385;p2"/>
              <p:cNvSpPr/>
              <p:nvPr/>
            </p:nvSpPr>
            <p:spPr>
              <a:xfrm flipH="1">
                <a:off x="6669360" y="4971600"/>
                <a:ext cx="90720" cy="4500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8" name="Google Shape;386;p2"/>
              <p:cNvSpPr/>
              <p:nvPr/>
            </p:nvSpPr>
            <p:spPr>
              <a:xfrm flipH="1">
                <a:off x="6711840" y="4992840"/>
                <a:ext cx="111600" cy="6012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9" name="Google Shape;387;p2"/>
              <p:cNvSpPr/>
              <p:nvPr/>
            </p:nvSpPr>
            <p:spPr>
              <a:xfrm flipH="1">
                <a:off x="6754320" y="5011200"/>
                <a:ext cx="151200" cy="81360"/>
              </a:xfrm>
              <a:custGeom>
                <a:avLst/>
                <a:gdLst>
                  <a:gd name="textAreaLeft" fmla="*/ 360 w 151200"/>
                  <a:gd name="textAreaRight" fmla="*/ 15192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0" name="Google Shape;388;p2"/>
              <p:cNvSpPr/>
              <p:nvPr/>
            </p:nvSpPr>
            <p:spPr>
              <a:xfrm flipH="1">
                <a:off x="6733080" y="4956480"/>
                <a:ext cx="90720" cy="5436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33" h="80">
                    <a:moveTo>
                      <a:pt x="127" y="6"/>
                    </a:moveTo>
                    <a:cubicBezTo>
                      <a:pt x="129" y="5"/>
                      <a:pt x="132" y="7"/>
                      <a:pt x="131" y="9"/>
                    </a:cubicBezTo>
                    <a:cubicBezTo>
                      <a:pt x="122" y="26"/>
                      <a:pt x="110" y="41"/>
                      <a:pt x="96" y="53"/>
                    </a:cubicBezTo>
                    <a:cubicBezTo>
                      <a:pt x="64" y="61"/>
                      <a:pt x="32" y="69"/>
                      <a:pt x="1" y="79"/>
                    </a:cubicBezTo>
                    <a:cubicBezTo>
                      <a:pt x="0" y="76"/>
                      <a:pt x="1" y="72"/>
                      <a:pt x="3" y="70"/>
                    </a:cubicBezTo>
                    <a:cubicBezTo>
                      <a:pt x="13" y="48"/>
                      <a:pt x="24" y="25"/>
                      <a:pt x="35" y="3"/>
                    </a:cubicBezTo>
                    <a:cubicBezTo>
                      <a:pt x="66" y="0"/>
                      <a:pt x="97" y="0"/>
                      <a:pt x="127" y="3"/>
                    </a:cubicBezTo>
                    <a:lnTo>
                      <a:pt x="127" y="6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1" name="Google Shape;389;p2"/>
              <p:cNvSpPr/>
              <p:nvPr/>
            </p:nvSpPr>
            <p:spPr>
              <a:xfrm flipH="1">
                <a:off x="6823800" y="5038560"/>
                <a:ext cx="163440" cy="72360"/>
              </a:xfrm>
              <a:custGeom>
                <a:avLst/>
                <a:gdLst>
                  <a:gd name="textAreaLeft" fmla="*/ 360 w 163440"/>
                  <a:gd name="textAreaRight" fmla="*/ 16416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2" name="Google Shape;390;p2"/>
              <p:cNvSpPr/>
              <p:nvPr/>
            </p:nvSpPr>
            <p:spPr>
              <a:xfrm flipH="1">
                <a:off x="6799680" y="4959720"/>
                <a:ext cx="105840" cy="78480"/>
              </a:xfrm>
              <a:custGeom>
                <a:avLst/>
                <a:gdLst>
                  <a:gd name="textAreaLeft" fmla="*/ 360 w 105840"/>
                  <a:gd name="textAreaRight" fmla="*/ 10656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5" h="115">
                    <a:moveTo>
                      <a:pt x="122" y="67"/>
                    </a:moveTo>
                    <a:cubicBezTo>
                      <a:pt x="120" y="69"/>
                      <a:pt x="119" y="73"/>
                      <a:pt x="120" y="76"/>
                    </a:cubicBezTo>
                    <a:cubicBezTo>
                      <a:pt x="80" y="88"/>
                      <a:pt x="40" y="100"/>
                      <a:pt x="0" y="114"/>
                    </a:cubicBezTo>
                    <a:cubicBezTo>
                      <a:pt x="23" y="82"/>
                      <a:pt x="45" y="50"/>
                      <a:pt x="67" y="18"/>
                    </a:cubicBezTo>
                    <a:lnTo>
                      <a:pt x="67" y="17"/>
                    </a:lnTo>
                    <a:cubicBezTo>
                      <a:pt x="95" y="9"/>
                      <a:pt x="124" y="3"/>
                      <a:pt x="154" y="0"/>
                    </a:cubicBezTo>
                    <a:cubicBezTo>
                      <a:pt x="143" y="22"/>
                      <a:pt x="132" y="44"/>
                      <a:pt x="122" y="6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3" name="Google Shape;391;p2"/>
              <p:cNvSpPr/>
              <p:nvPr/>
            </p:nvSpPr>
            <p:spPr>
              <a:xfrm flipH="1">
                <a:off x="6669360" y="4623120"/>
                <a:ext cx="169200" cy="263160"/>
              </a:xfrm>
              <a:custGeom>
                <a:avLst/>
                <a:gdLst>
                  <a:gd name="textAreaLeft" fmla="*/ 360 w 169200"/>
                  <a:gd name="textAreaRight" fmla="*/ 169920 w 169200"/>
                  <a:gd name="textAreaTop" fmla="*/ 0 h 263160"/>
                  <a:gd name="textAreaBottom" fmla="*/ 263520 h 263160"/>
                </a:gdLst>
                <a:ahLst/>
                <a:cxnLst/>
                <a:rect l="textAreaLeft" t="textAreaTop" r="textAreaRight" b="textAreaBottom"/>
                <a:pathLst>
                  <a:path w="249" h="385">
                    <a:moveTo>
                      <a:pt x="206" y="14"/>
                    </a:moveTo>
                    <a:cubicBezTo>
                      <a:pt x="219" y="24"/>
                      <a:pt x="233" y="32"/>
                      <a:pt x="248" y="38"/>
                    </a:cubicBezTo>
                    <a:lnTo>
                      <a:pt x="245" y="43"/>
                    </a:lnTo>
                    <a:cubicBezTo>
                      <a:pt x="218" y="146"/>
                      <a:pt x="189" y="252"/>
                      <a:pt x="126" y="337"/>
                    </a:cubicBezTo>
                    <a:cubicBezTo>
                      <a:pt x="108" y="360"/>
                      <a:pt x="83" y="384"/>
                      <a:pt x="54" y="381"/>
                    </a:cubicBezTo>
                    <a:cubicBezTo>
                      <a:pt x="26" y="377"/>
                      <a:pt x="7" y="350"/>
                      <a:pt x="4" y="323"/>
                    </a:cubicBezTo>
                    <a:cubicBezTo>
                      <a:pt x="0" y="296"/>
                      <a:pt x="10" y="269"/>
                      <a:pt x="21" y="244"/>
                    </a:cubicBezTo>
                    <a:cubicBezTo>
                      <a:pt x="37" y="204"/>
                      <a:pt x="58" y="166"/>
                      <a:pt x="82" y="130"/>
                    </a:cubicBezTo>
                    <a:cubicBezTo>
                      <a:pt x="93" y="112"/>
                      <a:pt x="105" y="96"/>
                      <a:pt x="118" y="79"/>
                    </a:cubicBezTo>
                    <a:cubicBezTo>
                      <a:pt x="141" y="56"/>
                      <a:pt x="163" y="32"/>
                      <a:pt x="184" y="7"/>
                    </a:cubicBezTo>
                    <a:lnTo>
                      <a:pt x="189" y="0"/>
                    </a:lnTo>
                    <a:cubicBezTo>
                      <a:pt x="195" y="5"/>
                      <a:pt x="200" y="10"/>
                      <a:pt x="206" y="1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4" name="Google Shape;392;p2"/>
              <p:cNvSpPr/>
              <p:nvPr/>
            </p:nvSpPr>
            <p:spPr>
              <a:xfrm flipH="1">
                <a:off x="6620760" y="4532400"/>
                <a:ext cx="123840" cy="12096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5">
                    <a:moveTo>
                      <a:pt x="70" y="146"/>
                    </a:moveTo>
                    <a:cubicBezTo>
                      <a:pt x="64" y="142"/>
                      <a:pt x="59" y="137"/>
                      <a:pt x="53" y="132"/>
                    </a:cubicBezTo>
                    <a:cubicBezTo>
                      <a:pt x="39" y="119"/>
                      <a:pt x="27" y="103"/>
                      <a:pt x="17" y="86"/>
                    </a:cubicBezTo>
                    <a:cubicBezTo>
                      <a:pt x="12" y="78"/>
                      <a:pt x="8" y="70"/>
                      <a:pt x="4" y="61"/>
                    </a:cubicBezTo>
                    <a:cubicBezTo>
                      <a:pt x="3" y="58"/>
                      <a:pt x="1" y="54"/>
                      <a:pt x="0" y="51"/>
                    </a:cubicBezTo>
                    <a:cubicBezTo>
                      <a:pt x="13" y="35"/>
                      <a:pt x="28" y="22"/>
                      <a:pt x="46" y="13"/>
                    </a:cubicBezTo>
                    <a:cubicBezTo>
                      <a:pt x="59" y="7"/>
                      <a:pt x="73" y="2"/>
                      <a:pt x="88" y="2"/>
                    </a:cubicBezTo>
                    <a:cubicBezTo>
                      <a:pt x="123" y="0"/>
                      <a:pt x="161" y="22"/>
                      <a:pt x="171" y="56"/>
                    </a:cubicBezTo>
                    <a:cubicBezTo>
                      <a:pt x="182" y="93"/>
                      <a:pt x="160" y="131"/>
                      <a:pt x="140" y="165"/>
                    </a:cubicBezTo>
                    <a:cubicBezTo>
                      <a:pt x="137" y="168"/>
                      <a:pt x="135" y="172"/>
                      <a:pt x="131" y="173"/>
                    </a:cubicBezTo>
                    <a:cubicBezTo>
                      <a:pt x="129" y="174"/>
                      <a:pt x="127" y="174"/>
                      <a:pt x="124" y="174"/>
                    </a:cubicBezTo>
                    <a:cubicBezTo>
                      <a:pt x="121" y="174"/>
                      <a:pt x="119" y="173"/>
                      <a:pt x="116" y="172"/>
                    </a:cubicBezTo>
                    <a:cubicBezTo>
                      <a:pt x="115" y="171"/>
                      <a:pt x="113" y="171"/>
                      <a:pt x="112" y="170"/>
                    </a:cubicBezTo>
                    <a:cubicBezTo>
                      <a:pt x="97" y="164"/>
                      <a:pt x="83" y="156"/>
                      <a:pt x="70" y="14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5" name="Google Shape;393;p2"/>
              <p:cNvSpPr/>
              <p:nvPr/>
            </p:nvSpPr>
            <p:spPr>
              <a:xfrm flipH="1">
                <a:off x="6921000" y="5068800"/>
                <a:ext cx="108720" cy="42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6" name="Google Shape;394;p2"/>
              <p:cNvSpPr/>
              <p:nvPr/>
            </p:nvSpPr>
            <p:spPr>
              <a:xfrm flipH="1">
                <a:off x="6856560" y="4971600"/>
                <a:ext cx="129960" cy="96480"/>
              </a:xfrm>
              <a:custGeom>
                <a:avLst/>
                <a:gdLst>
                  <a:gd name="textAreaLeft" fmla="*/ -360 w 129960"/>
                  <a:gd name="textAreaRight" fmla="*/ 129960 w 12996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8" h="143">
                    <a:moveTo>
                      <a:pt x="187" y="0"/>
                    </a:moveTo>
                    <a:lnTo>
                      <a:pt x="187" y="1"/>
                    </a:lnTo>
                    <a:cubicBezTo>
                      <a:pt x="165" y="33"/>
                      <a:pt x="143" y="65"/>
                      <a:pt x="120" y="97"/>
                    </a:cubicBezTo>
                    <a:cubicBezTo>
                      <a:pt x="80" y="111"/>
                      <a:pt x="40" y="126"/>
                      <a:pt x="0" y="142"/>
                    </a:cubicBezTo>
                    <a:cubicBezTo>
                      <a:pt x="31" y="116"/>
                      <a:pt x="57" y="83"/>
                      <a:pt x="74" y="47"/>
                    </a:cubicBezTo>
                    <a:cubicBezTo>
                      <a:pt x="110" y="27"/>
                      <a:pt x="147" y="11"/>
                      <a:pt x="18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7" name="Google Shape;395;p2"/>
              <p:cNvSpPr/>
              <p:nvPr/>
            </p:nvSpPr>
            <p:spPr>
              <a:xfrm flipH="1">
                <a:off x="6707880" y="4590000"/>
                <a:ext cx="232920" cy="181440"/>
              </a:xfrm>
              <a:custGeom>
                <a:avLst/>
                <a:gdLst>
                  <a:gd name="textAreaLeft" fmla="*/ -360 w 232920"/>
                  <a:gd name="textAreaRight" fmla="*/ 232920 w 23292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340" h="264">
                    <a:moveTo>
                      <a:pt x="339" y="46"/>
                    </a:moveTo>
                    <a:lnTo>
                      <a:pt x="334" y="53"/>
                    </a:lnTo>
                    <a:cubicBezTo>
                      <a:pt x="310" y="75"/>
                      <a:pt x="288" y="100"/>
                      <a:pt x="268" y="125"/>
                    </a:cubicBezTo>
                    <a:cubicBezTo>
                      <a:pt x="241" y="153"/>
                      <a:pt x="211" y="178"/>
                      <a:pt x="180" y="201"/>
                    </a:cubicBezTo>
                    <a:cubicBezTo>
                      <a:pt x="168" y="211"/>
                      <a:pt x="155" y="220"/>
                      <a:pt x="142" y="229"/>
                    </a:cubicBezTo>
                    <a:cubicBezTo>
                      <a:pt x="120" y="244"/>
                      <a:pt x="97" y="257"/>
                      <a:pt x="72" y="260"/>
                    </a:cubicBezTo>
                    <a:cubicBezTo>
                      <a:pt x="46" y="263"/>
                      <a:pt x="18" y="251"/>
                      <a:pt x="8" y="227"/>
                    </a:cubicBezTo>
                    <a:cubicBezTo>
                      <a:pt x="0" y="206"/>
                      <a:pt x="8" y="182"/>
                      <a:pt x="21" y="163"/>
                    </a:cubicBezTo>
                    <a:cubicBezTo>
                      <a:pt x="23" y="160"/>
                      <a:pt x="25" y="158"/>
                      <a:pt x="26" y="155"/>
                    </a:cubicBezTo>
                    <a:cubicBezTo>
                      <a:pt x="90" y="69"/>
                      <a:pt x="199" y="32"/>
                      <a:pt x="302" y="1"/>
                    </a:cubicBezTo>
                    <a:lnTo>
                      <a:pt x="303" y="0"/>
                    </a:lnTo>
                    <a:cubicBezTo>
                      <a:pt x="313" y="17"/>
                      <a:pt x="325" y="33"/>
                      <a:pt x="339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8" name="Google Shape;396;p2"/>
              <p:cNvSpPr/>
              <p:nvPr/>
            </p:nvSpPr>
            <p:spPr>
              <a:xfrm flipH="1">
                <a:off x="6753600" y="4677840"/>
                <a:ext cx="348120" cy="557280"/>
              </a:xfrm>
              <a:custGeom>
                <a:avLst/>
                <a:gdLst>
                  <a:gd name="textAreaLeft" fmla="*/ -360 w 348120"/>
                  <a:gd name="textAreaRight" fmla="*/ 348120 w 34812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505" h="813">
                    <a:moveTo>
                      <a:pt x="416" y="76"/>
                    </a:moveTo>
                    <a:cubicBezTo>
                      <a:pt x="447" y="53"/>
                      <a:pt x="477" y="28"/>
                      <a:pt x="504" y="0"/>
                    </a:cubicBezTo>
                    <a:cubicBezTo>
                      <a:pt x="491" y="17"/>
                      <a:pt x="479" y="33"/>
                      <a:pt x="468" y="51"/>
                    </a:cubicBezTo>
                    <a:lnTo>
                      <a:pt x="465" y="49"/>
                    </a:lnTo>
                    <a:cubicBezTo>
                      <a:pt x="247" y="255"/>
                      <a:pt x="121" y="537"/>
                      <a:pt x="0" y="812"/>
                    </a:cubicBezTo>
                    <a:cubicBezTo>
                      <a:pt x="3" y="790"/>
                      <a:pt x="6" y="769"/>
                      <a:pt x="8" y="747"/>
                    </a:cubicBezTo>
                    <a:lnTo>
                      <a:pt x="10" y="747"/>
                    </a:lnTo>
                    <a:cubicBezTo>
                      <a:pt x="95" y="499"/>
                      <a:pt x="236" y="269"/>
                      <a:pt x="419" y="80"/>
                    </a:cubicBezTo>
                    <a:lnTo>
                      <a:pt x="41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9" name="Google Shape;397;p2"/>
              <p:cNvSpPr/>
              <p:nvPr/>
            </p:nvSpPr>
            <p:spPr>
              <a:xfrm flipH="1">
                <a:off x="6936120" y="5002200"/>
                <a:ext cx="96480" cy="81360"/>
              </a:xfrm>
              <a:custGeom>
                <a:avLst/>
                <a:gdLst>
                  <a:gd name="textAreaLeft" fmla="*/ 360 w 96480"/>
                  <a:gd name="textAreaRight" fmla="*/ 97200 w 9648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40" h="121">
                    <a:moveTo>
                      <a:pt x="139" y="0"/>
                    </a:moveTo>
                    <a:cubicBezTo>
                      <a:pt x="122" y="36"/>
                      <a:pt x="96" y="69"/>
                      <a:pt x="65" y="95"/>
                    </a:cubicBezTo>
                    <a:cubicBezTo>
                      <a:pt x="44" y="103"/>
                      <a:pt x="23" y="112"/>
                      <a:pt x="2" y="120"/>
                    </a:cubicBezTo>
                    <a:lnTo>
                      <a:pt x="0" y="118"/>
                    </a:lnTo>
                    <a:cubicBezTo>
                      <a:pt x="38" y="70"/>
                      <a:pt x="86" y="30"/>
                      <a:pt x="139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0" name="Google Shape;398;p2"/>
              <p:cNvSpPr/>
              <p:nvPr/>
            </p:nvSpPr>
            <p:spPr>
              <a:xfrm flipH="1">
                <a:off x="7083720" y="4826160"/>
                <a:ext cx="69480" cy="5572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1" name="Google Shape;399;p2"/>
              <p:cNvSpPr/>
              <p:nvPr/>
            </p:nvSpPr>
            <p:spPr>
              <a:xfrm flipH="1">
                <a:off x="6732360" y="4529160"/>
                <a:ext cx="248040" cy="84600"/>
              </a:xfrm>
              <a:custGeom>
                <a:avLst/>
                <a:gdLst>
                  <a:gd name="textAreaLeft" fmla="*/ -360 w 248040"/>
                  <a:gd name="textAreaRight" fmla="*/ 248040 w 24804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361" h="122">
                    <a:moveTo>
                      <a:pt x="291" y="51"/>
                    </a:moveTo>
                    <a:cubicBezTo>
                      <a:pt x="310" y="54"/>
                      <a:pt x="329" y="58"/>
                      <a:pt x="347" y="64"/>
                    </a:cubicBezTo>
                    <a:cubicBezTo>
                      <a:pt x="351" y="73"/>
                      <a:pt x="355" y="81"/>
                      <a:pt x="360" y="89"/>
                    </a:cubicBezTo>
                    <a:lnTo>
                      <a:pt x="359" y="90"/>
                    </a:lnTo>
                    <a:cubicBezTo>
                      <a:pt x="286" y="98"/>
                      <a:pt x="214" y="106"/>
                      <a:pt x="141" y="115"/>
                    </a:cubicBezTo>
                    <a:cubicBezTo>
                      <a:pt x="113" y="118"/>
                      <a:pt x="83" y="121"/>
                      <a:pt x="56" y="113"/>
                    </a:cubicBezTo>
                    <a:cubicBezTo>
                      <a:pt x="28" y="105"/>
                      <a:pt x="3" y="82"/>
                      <a:pt x="1" y="53"/>
                    </a:cubicBezTo>
                    <a:lnTo>
                      <a:pt x="0" y="47"/>
                    </a:lnTo>
                    <a:cubicBezTo>
                      <a:pt x="18" y="46"/>
                      <a:pt x="35" y="43"/>
                      <a:pt x="52" y="40"/>
                    </a:cubicBezTo>
                    <a:cubicBezTo>
                      <a:pt x="71" y="35"/>
                      <a:pt x="92" y="29"/>
                      <a:pt x="106" y="14"/>
                    </a:cubicBezTo>
                    <a:cubicBezTo>
                      <a:pt x="109" y="11"/>
                      <a:pt x="112" y="7"/>
                      <a:pt x="114" y="4"/>
                    </a:cubicBezTo>
                    <a:lnTo>
                      <a:pt x="116" y="5"/>
                    </a:lnTo>
                    <a:cubicBezTo>
                      <a:pt x="153" y="0"/>
                      <a:pt x="188" y="15"/>
                      <a:pt x="223" y="26"/>
                    </a:cubicBezTo>
                    <a:cubicBezTo>
                      <a:pt x="246" y="33"/>
                      <a:pt x="269" y="39"/>
                      <a:pt x="292" y="43"/>
                    </a:cubicBezTo>
                    <a:lnTo>
                      <a:pt x="291" y="51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2" name="Google Shape;400;p2"/>
              <p:cNvSpPr/>
              <p:nvPr/>
            </p:nvSpPr>
            <p:spPr>
              <a:xfrm flipH="1">
                <a:off x="6711840" y="4380840"/>
                <a:ext cx="226800" cy="193680"/>
              </a:xfrm>
              <a:custGeom>
                <a:avLst/>
                <a:gdLst>
                  <a:gd name="textAreaLeft" fmla="*/ 360 w 226800"/>
                  <a:gd name="textAreaRight" fmla="*/ 227520 w 22680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330" h="281">
                    <a:moveTo>
                      <a:pt x="283" y="270"/>
                    </a:moveTo>
                    <a:cubicBezTo>
                      <a:pt x="284" y="273"/>
                      <a:pt x="286" y="277"/>
                      <a:pt x="287" y="280"/>
                    </a:cubicBezTo>
                    <a:cubicBezTo>
                      <a:pt x="269" y="274"/>
                      <a:pt x="250" y="270"/>
                      <a:pt x="231" y="267"/>
                    </a:cubicBezTo>
                    <a:lnTo>
                      <a:pt x="232" y="259"/>
                    </a:lnTo>
                    <a:cubicBezTo>
                      <a:pt x="246" y="261"/>
                      <a:pt x="260" y="263"/>
                      <a:pt x="275" y="264"/>
                    </a:cubicBezTo>
                    <a:cubicBezTo>
                      <a:pt x="178" y="251"/>
                      <a:pt x="97" y="186"/>
                      <a:pt x="32" y="115"/>
                    </a:cubicBezTo>
                    <a:cubicBezTo>
                      <a:pt x="18" y="100"/>
                      <a:pt x="5" y="84"/>
                      <a:pt x="3" y="64"/>
                    </a:cubicBezTo>
                    <a:cubicBezTo>
                      <a:pt x="0" y="33"/>
                      <a:pt x="31" y="6"/>
                      <a:pt x="62" y="3"/>
                    </a:cubicBezTo>
                    <a:cubicBezTo>
                      <a:pt x="93" y="0"/>
                      <a:pt x="124" y="14"/>
                      <a:pt x="150" y="31"/>
                    </a:cubicBezTo>
                    <a:cubicBezTo>
                      <a:pt x="223" y="80"/>
                      <a:pt x="277" y="154"/>
                      <a:pt x="326" y="227"/>
                    </a:cubicBezTo>
                    <a:lnTo>
                      <a:pt x="329" y="232"/>
                    </a:lnTo>
                    <a:cubicBezTo>
                      <a:pt x="311" y="241"/>
                      <a:pt x="296" y="254"/>
                      <a:pt x="283" y="270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3" name="Google Shape;401;p2"/>
              <p:cNvSpPr/>
              <p:nvPr/>
            </p:nvSpPr>
            <p:spPr>
              <a:xfrm flipH="1">
                <a:off x="7114680" y="5141520"/>
                <a:ext cx="36000" cy="93600"/>
              </a:xfrm>
              <a:custGeom>
                <a:avLst/>
                <a:gdLst>
                  <a:gd name="textAreaLeft" fmla="*/ 360 w 36000"/>
                  <a:gd name="textAreaRight" fmla="*/ 3672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4" name="Google Shape;402;p2"/>
              <p:cNvSpPr/>
              <p:nvPr/>
            </p:nvSpPr>
            <p:spPr>
              <a:xfrm flipH="1">
                <a:off x="7132320" y="5195880"/>
                <a:ext cx="69480" cy="3600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01" h="55">
                    <a:moveTo>
                      <a:pt x="75" y="16"/>
                    </a:moveTo>
                    <a:cubicBezTo>
                      <a:pt x="83" y="28"/>
                      <a:pt x="92" y="41"/>
                      <a:pt x="100" y="54"/>
                    </a:cubicBezTo>
                    <a:cubicBezTo>
                      <a:pt x="64" y="42"/>
                      <a:pt x="31" y="25"/>
                      <a:pt x="0" y="3"/>
                    </a:cubicBezTo>
                    <a:cubicBezTo>
                      <a:pt x="26" y="0"/>
                      <a:pt x="52" y="4"/>
                      <a:pt x="75" y="1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5" name="Google Shape;403;p2"/>
              <p:cNvSpPr/>
              <p:nvPr/>
            </p:nvSpPr>
            <p:spPr>
              <a:xfrm flipH="1">
                <a:off x="7120800" y="5081040"/>
                <a:ext cx="63360" cy="129960"/>
              </a:xfrm>
              <a:custGeom>
                <a:avLst/>
                <a:gdLst>
                  <a:gd name="textAreaLeft" fmla="*/ 360 w 63360"/>
                  <a:gd name="textAreaRight" fmla="*/ 6408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6" name="Google Shape;404;p2"/>
              <p:cNvSpPr/>
              <p:nvPr/>
            </p:nvSpPr>
            <p:spPr>
              <a:xfrm flipH="1">
                <a:off x="7148160" y="5141520"/>
                <a:ext cx="108720" cy="6624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158" h="98">
                    <a:moveTo>
                      <a:pt x="105" y="14"/>
                    </a:moveTo>
                    <a:cubicBezTo>
                      <a:pt x="122" y="42"/>
                      <a:pt x="139" y="69"/>
                      <a:pt x="157" y="97"/>
                    </a:cubicBezTo>
                    <a:cubicBezTo>
                      <a:pt x="134" y="85"/>
                      <a:pt x="108" y="81"/>
                      <a:pt x="82" y="84"/>
                    </a:cubicBezTo>
                    <a:cubicBezTo>
                      <a:pt x="51" y="62"/>
                      <a:pt x="24" y="35"/>
                      <a:pt x="0" y="5"/>
                    </a:cubicBezTo>
                    <a:lnTo>
                      <a:pt x="2" y="3"/>
                    </a:lnTo>
                    <a:cubicBezTo>
                      <a:pt x="37" y="0"/>
                      <a:pt x="72" y="5"/>
                      <a:pt x="104" y="18"/>
                    </a:cubicBezTo>
                    <a:cubicBezTo>
                      <a:pt x="104" y="17"/>
                      <a:pt x="104" y="16"/>
                      <a:pt x="105" y="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7" name="Google Shape;405;p2"/>
              <p:cNvSpPr/>
              <p:nvPr/>
            </p:nvSpPr>
            <p:spPr>
              <a:xfrm flipH="1">
                <a:off x="6926400" y="4538520"/>
                <a:ext cx="214920" cy="178560"/>
              </a:xfrm>
              <a:custGeom>
                <a:avLst/>
                <a:gdLst>
                  <a:gd name="textAreaLeft" fmla="*/ -360 w 214920"/>
                  <a:gd name="textAreaRight" fmla="*/ 214920 w 214920"/>
                  <a:gd name="textAreaTop" fmla="*/ 0 h 178560"/>
                  <a:gd name="textAreaBottom" fmla="*/ 178920 h 178560"/>
                </a:gdLst>
                <a:ahLst/>
                <a:cxnLst/>
                <a:rect l="textAreaLeft" t="textAreaTop" r="textAreaRight" b="textAreaBottom"/>
                <a:pathLst>
                  <a:path w="311" h="260">
                    <a:moveTo>
                      <a:pt x="20" y="22"/>
                    </a:moveTo>
                    <a:cubicBezTo>
                      <a:pt x="22" y="20"/>
                      <a:pt x="24" y="19"/>
                      <a:pt x="27" y="17"/>
                    </a:cubicBezTo>
                    <a:cubicBezTo>
                      <a:pt x="31" y="14"/>
                      <a:pt x="36" y="10"/>
                      <a:pt x="40" y="5"/>
                    </a:cubicBezTo>
                    <a:cubicBezTo>
                      <a:pt x="41" y="3"/>
                      <a:pt x="41" y="2"/>
                      <a:pt x="42" y="0"/>
                    </a:cubicBezTo>
                    <a:lnTo>
                      <a:pt x="48" y="3"/>
                    </a:lnTo>
                    <a:cubicBezTo>
                      <a:pt x="67" y="12"/>
                      <a:pt x="87" y="19"/>
                      <a:pt x="107" y="24"/>
                    </a:cubicBezTo>
                    <a:cubicBezTo>
                      <a:pt x="153" y="43"/>
                      <a:pt x="197" y="67"/>
                      <a:pt x="238" y="96"/>
                    </a:cubicBezTo>
                    <a:cubicBezTo>
                      <a:pt x="259" y="111"/>
                      <a:pt x="280" y="127"/>
                      <a:pt x="293" y="150"/>
                    </a:cubicBezTo>
                    <a:cubicBezTo>
                      <a:pt x="306" y="172"/>
                      <a:pt x="310" y="201"/>
                      <a:pt x="297" y="223"/>
                    </a:cubicBezTo>
                    <a:cubicBezTo>
                      <a:pt x="296" y="225"/>
                      <a:pt x="295" y="226"/>
                      <a:pt x="294" y="228"/>
                    </a:cubicBezTo>
                    <a:cubicBezTo>
                      <a:pt x="277" y="251"/>
                      <a:pt x="243" y="259"/>
                      <a:pt x="215" y="252"/>
                    </a:cubicBezTo>
                    <a:cubicBezTo>
                      <a:pt x="185" y="245"/>
                      <a:pt x="160" y="226"/>
                      <a:pt x="137" y="205"/>
                    </a:cubicBezTo>
                    <a:cubicBezTo>
                      <a:pt x="84" y="158"/>
                      <a:pt x="39" y="102"/>
                      <a:pt x="3" y="41"/>
                    </a:cubicBezTo>
                    <a:lnTo>
                      <a:pt x="0" y="33"/>
                    </a:lnTo>
                    <a:cubicBezTo>
                      <a:pt x="7" y="30"/>
                      <a:pt x="13" y="26"/>
                      <a:pt x="20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8" name="Google Shape;406;p2"/>
              <p:cNvSpPr/>
              <p:nvPr/>
            </p:nvSpPr>
            <p:spPr>
              <a:xfrm flipH="1">
                <a:off x="7145280" y="5020200"/>
                <a:ext cx="81360" cy="129960"/>
              </a:xfrm>
              <a:custGeom>
                <a:avLst/>
                <a:gdLst>
                  <a:gd name="textAreaLeft" fmla="*/ 360 w 81360"/>
                  <a:gd name="textAreaRight" fmla="*/ 8208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9" name="Google Shape;407;p2"/>
              <p:cNvSpPr/>
              <p:nvPr/>
            </p:nvSpPr>
            <p:spPr>
              <a:xfrm flipH="1">
                <a:off x="7184520" y="5071680"/>
                <a:ext cx="111600" cy="8136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62" h="119">
                    <a:moveTo>
                      <a:pt x="161" y="114"/>
                    </a:moveTo>
                    <a:cubicBezTo>
                      <a:pt x="160" y="116"/>
                      <a:pt x="160" y="117"/>
                      <a:pt x="160" y="118"/>
                    </a:cubicBezTo>
                    <a:cubicBezTo>
                      <a:pt x="128" y="105"/>
                      <a:pt x="93" y="100"/>
                      <a:pt x="58" y="103"/>
                    </a:cubicBezTo>
                    <a:lnTo>
                      <a:pt x="56" y="105"/>
                    </a:lnTo>
                    <a:cubicBezTo>
                      <a:pt x="44" y="89"/>
                      <a:pt x="33" y="73"/>
                      <a:pt x="23" y="56"/>
                    </a:cubicBezTo>
                    <a:cubicBezTo>
                      <a:pt x="14" y="41"/>
                      <a:pt x="7" y="25"/>
                      <a:pt x="0" y="9"/>
                    </a:cubicBezTo>
                    <a:cubicBezTo>
                      <a:pt x="32" y="0"/>
                      <a:pt x="68" y="3"/>
                      <a:pt x="100" y="16"/>
                    </a:cubicBezTo>
                    <a:cubicBezTo>
                      <a:pt x="120" y="49"/>
                      <a:pt x="140" y="82"/>
                      <a:pt x="161" y="1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0" name="Google Shape;408;p2"/>
              <p:cNvSpPr/>
              <p:nvPr/>
            </p:nvSpPr>
            <p:spPr>
              <a:xfrm flipH="1">
                <a:off x="6893640" y="4462560"/>
                <a:ext cx="221040" cy="99720"/>
              </a:xfrm>
              <a:custGeom>
                <a:avLst/>
                <a:gdLst>
                  <a:gd name="textAreaLeft" fmla="*/ 360 w 221040"/>
                  <a:gd name="textAreaRight" fmla="*/ 221760 w 221040"/>
                  <a:gd name="textAreaTop" fmla="*/ 0 h 99720"/>
                  <a:gd name="textAreaBottom" fmla="*/ 100080 h 99720"/>
                </a:gdLst>
                <a:ahLst/>
                <a:cxnLst/>
                <a:rect l="textAreaLeft" t="textAreaTop" r="textAreaRight" b="textAreaBottom"/>
                <a:pathLst>
                  <a:path w="321" h="147">
                    <a:moveTo>
                      <a:pt x="311" y="53"/>
                    </a:moveTo>
                    <a:cubicBezTo>
                      <a:pt x="320" y="67"/>
                      <a:pt x="318" y="84"/>
                      <a:pt x="309" y="99"/>
                    </a:cubicBezTo>
                    <a:cubicBezTo>
                      <a:pt x="307" y="102"/>
                      <a:pt x="304" y="106"/>
                      <a:pt x="301" y="109"/>
                    </a:cubicBezTo>
                    <a:cubicBezTo>
                      <a:pt x="287" y="123"/>
                      <a:pt x="266" y="130"/>
                      <a:pt x="247" y="135"/>
                    </a:cubicBezTo>
                    <a:cubicBezTo>
                      <a:pt x="230" y="138"/>
                      <a:pt x="213" y="141"/>
                      <a:pt x="195" y="142"/>
                    </a:cubicBezTo>
                    <a:cubicBezTo>
                      <a:pt x="153" y="146"/>
                      <a:pt x="110" y="142"/>
                      <a:pt x="69" y="131"/>
                    </a:cubicBezTo>
                    <a:cubicBezTo>
                      <a:pt x="50" y="123"/>
                      <a:pt x="30" y="116"/>
                      <a:pt x="10" y="110"/>
                    </a:cubicBezTo>
                    <a:lnTo>
                      <a:pt x="4" y="107"/>
                    </a:lnTo>
                    <a:cubicBezTo>
                      <a:pt x="8" y="98"/>
                      <a:pt x="7" y="88"/>
                      <a:pt x="5" y="78"/>
                    </a:cubicBezTo>
                    <a:cubicBezTo>
                      <a:pt x="4" y="72"/>
                      <a:pt x="2" y="65"/>
                      <a:pt x="0" y="58"/>
                    </a:cubicBezTo>
                    <a:lnTo>
                      <a:pt x="9" y="59"/>
                    </a:lnTo>
                    <a:cubicBezTo>
                      <a:pt x="97" y="30"/>
                      <a:pt x="194" y="0"/>
                      <a:pt x="281" y="33"/>
                    </a:cubicBezTo>
                    <a:cubicBezTo>
                      <a:pt x="292" y="37"/>
                      <a:pt x="304" y="43"/>
                      <a:pt x="311" y="5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1" name="Google Shape;409;p2"/>
              <p:cNvSpPr/>
              <p:nvPr/>
            </p:nvSpPr>
            <p:spPr>
              <a:xfrm flipH="1">
                <a:off x="7189920" y="4968720"/>
                <a:ext cx="75240" cy="117720"/>
              </a:xfrm>
              <a:custGeom>
                <a:avLst/>
                <a:gdLst>
                  <a:gd name="textAreaLeft" fmla="*/ -360 w 75240"/>
                  <a:gd name="textAreaRight" fmla="*/ 7524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2" name="Google Shape;410;p2"/>
              <p:cNvSpPr/>
              <p:nvPr/>
            </p:nvSpPr>
            <p:spPr>
              <a:xfrm flipH="1">
                <a:off x="7080840" y="4559760"/>
                <a:ext cx="117720" cy="275400"/>
              </a:xfrm>
              <a:custGeom>
                <a:avLst/>
                <a:gdLst>
                  <a:gd name="textAreaLeft" fmla="*/ -360 w 117720"/>
                  <a:gd name="textAreaRight" fmla="*/ 117720 w 117720"/>
                  <a:gd name="textAreaTop" fmla="*/ 0 h 275400"/>
                  <a:gd name="textAreaBottom" fmla="*/ 275760 h 275400"/>
                </a:gdLst>
                <a:ahLst/>
                <a:cxnLst/>
                <a:rect l="textAreaLeft" t="textAreaTop" r="textAreaRight" b="textAreaBottom"/>
                <a:pathLst>
                  <a:path w="173" h="401">
                    <a:moveTo>
                      <a:pt x="109" y="396"/>
                    </a:moveTo>
                    <a:cubicBezTo>
                      <a:pt x="102" y="398"/>
                      <a:pt x="95" y="400"/>
                      <a:pt x="88" y="399"/>
                    </a:cubicBezTo>
                    <a:cubicBezTo>
                      <a:pt x="79" y="398"/>
                      <a:pt x="70" y="394"/>
                      <a:pt x="62" y="389"/>
                    </a:cubicBezTo>
                    <a:cubicBezTo>
                      <a:pt x="11" y="356"/>
                      <a:pt x="0" y="286"/>
                      <a:pt x="0" y="225"/>
                    </a:cubicBezTo>
                    <a:cubicBezTo>
                      <a:pt x="0" y="164"/>
                      <a:pt x="7" y="102"/>
                      <a:pt x="20" y="41"/>
                    </a:cubicBezTo>
                    <a:cubicBezTo>
                      <a:pt x="21" y="35"/>
                      <a:pt x="23" y="29"/>
                      <a:pt x="24" y="23"/>
                    </a:cubicBezTo>
                    <a:lnTo>
                      <a:pt x="13" y="18"/>
                    </a:lnTo>
                    <a:cubicBezTo>
                      <a:pt x="20" y="18"/>
                      <a:pt x="27" y="17"/>
                      <a:pt x="34" y="16"/>
                    </a:cubicBezTo>
                    <a:cubicBezTo>
                      <a:pt x="51" y="14"/>
                      <a:pt x="67" y="8"/>
                      <a:pt x="83" y="0"/>
                    </a:cubicBezTo>
                    <a:lnTo>
                      <a:pt x="86" y="8"/>
                    </a:lnTo>
                    <a:cubicBezTo>
                      <a:pt x="120" y="74"/>
                      <a:pt x="144" y="145"/>
                      <a:pt x="158" y="219"/>
                    </a:cubicBezTo>
                    <a:cubicBezTo>
                      <a:pt x="169" y="274"/>
                      <a:pt x="172" y="339"/>
                      <a:pt x="132" y="379"/>
                    </a:cubicBezTo>
                    <a:cubicBezTo>
                      <a:pt x="130" y="382"/>
                      <a:pt x="127" y="384"/>
                      <a:pt x="124" y="387"/>
                    </a:cubicBezTo>
                    <a:cubicBezTo>
                      <a:pt x="119" y="390"/>
                      <a:pt x="114" y="393"/>
                      <a:pt x="109" y="39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3" name="Google Shape;411;p2"/>
              <p:cNvSpPr/>
              <p:nvPr/>
            </p:nvSpPr>
            <p:spPr>
              <a:xfrm flipH="1">
                <a:off x="7227000" y="4996080"/>
                <a:ext cx="93600" cy="8748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137" h="129">
                    <a:moveTo>
                      <a:pt x="79" y="32"/>
                    </a:moveTo>
                    <a:cubicBezTo>
                      <a:pt x="97" y="64"/>
                      <a:pt x="116" y="96"/>
                      <a:pt x="136" y="128"/>
                    </a:cubicBezTo>
                    <a:cubicBezTo>
                      <a:pt x="104" y="115"/>
                      <a:pt x="68" y="112"/>
                      <a:pt x="36" y="121"/>
                    </a:cubicBezTo>
                    <a:cubicBezTo>
                      <a:pt x="19" y="83"/>
                      <a:pt x="7" y="42"/>
                      <a:pt x="0" y="0"/>
                    </a:cubicBezTo>
                    <a:cubicBezTo>
                      <a:pt x="29" y="2"/>
                      <a:pt x="57" y="13"/>
                      <a:pt x="79" y="3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4" name="Google Shape;412;p2"/>
              <p:cNvSpPr/>
              <p:nvPr/>
            </p:nvSpPr>
            <p:spPr>
              <a:xfrm flipH="1">
                <a:off x="7257240" y="4920120"/>
                <a:ext cx="66240" cy="102600"/>
              </a:xfrm>
              <a:custGeom>
                <a:avLst/>
                <a:gdLst>
                  <a:gd name="textAreaLeft" fmla="*/ 360 w 66240"/>
                  <a:gd name="textAreaRight" fmla="*/ 6696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5" name="Google Shape;413;p2"/>
              <p:cNvSpPr/>
              <p:nvPr/>
            </p:nvSpPr>
            <p:spPr>
              <a:xfrm flipH="1">
                <a:off x="7265520" y="4914360"/>
                <a:ext cx="60120" cy="102600"/>
              </a:xfrm>
              <a:custGeom>
                <a:avLst/>
                <a:gdLst>
                  <a:gd name="textAreaLeft" fmla="*/ -360 w 60120"/>
                  <a:gd name="textAreaRight" fmla="*/ 60120 w 6012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0" h="151">
                    <a:moveTo>
                      <a:pt x="89" y="150"/>
                    </a:moveTo>
                    <a:cubicBezTo>
                      <a:pt x="67" y="131"/>
                      <a:pt x="39" y="120"/>
                      <a:pt x="10" y="118"/>
                    </a:cubicBezTo>
                    <a:cubicBezTo>
                      <a:pt x="3" y="79"/>
                      <a:pt x="0" y="39"/>
                      <a:pt x="0" y="0"/>
                    </a:cubicBezTo>
                    <a:cubicBezTo>
                      <a:pt x="3" y="2"/>
                      <a:pt x="5" y="5"/>
                      <a:pt x="8" y="8"/>
                    </a:cubicBezTo>
                    <a:cubicBezTo>
                      <a:pt x="34" y="56"/>
                      <a:pt x="61" y="103"/>
                      <a:pt x="89" y="15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6" name="Google Shape;414;p2"/>
              <p:cNvSpPr/>
              <p:nvPr/>
            </p:nvSpPr>
            <p:spPr>
              <a:xfrm flipH="1">
                <a:off x="7111800" y="4453560"/>
                <a:ext cx="123840" cy="12096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6">
                    <a:moveTo>
                      <a:pt x="41" y="171"/>
                    </a:moveTo>
                    <a:cubicBezTo>
                      <a:pt x="31" y="168"/>
                      <a:pt x="21" y="164"/>
                      <a:pt x="13" y="158"/>
                    </a:cubicBezTo>
                    <a:cubicBezTo>
                      <a:pt x="11" y="157"/>
                      <a:pt x="10" y="156"/>
                      <a:pt x="8" y="154"/>
                    </a:cubicBezTo>
                    <a:lnTo>
                      <a:pt x="8" y="150"/>
                    </a:lnTo>
                    <a:cubicBezTo>
                      <a:pt x="6" y="142"/>
                      <a:pt x="4" y="134"/>
                      <a:pt x="3" y="126"/>
                    </a:cubicBezTo>
                    <a:cubicBezTo>
                      <a:pt x="0" y="101"/>
                      <a:pt x="2" y="76"/>
                      <a:pt x="12" y="53"/>
                    </a:cubicBezTo>
                    <a:cubicBezTo>
                      <a:pt x="26" y="23"/>
                      <a:pt x="56" y="0"/>
                      <a:pt x="89" y="0"/>
                    </a:cubicBezTo>
                    <a:cubicBezTo>
                      <a:pt x="130" y="0"/>
                      <a:pt x="161" y="36"/>
                      <a:pt x="174" y="75"/>
                    </a:cubicBezTo>
                    <a:cubicBezTo>
                      <a:pt x="176" y="82"/>
                      <a:pt x="178" y="89"/>
                      <a:pt x="179" y="95"/>
                    </a:cubicBezTo>
                    <a:cubicBezTo>
                      <a:pt x="181" y="105"/>
                      <a:pt x="182" y="115"/>
                      <a:pt x="178" y="124"/>
                    </a:cubicBezTo>
                    <a:cubicBezTo>
                      <a:pt x="177" y="126"/>
                      <a:pt x="177" y="127"/>
                      <a:pt x="176" y="129"/>
                    </a:cubicBezTo>
                    <a:cubicBezTo>
                      <a:pt x="172" y="134"/>
                      <a:pt x="168" y="138"/>
                      <a:pt x="163" y="141"/>
                    </a:cubicBezTo>
                    <a:cubicBezTo>
                      <a:pt x="160" y="143"/>
                      <a:pt x="158" y="144"/>
                      <a:pt x="156" y="146"/>
                    </a:cubicBezTo>
                    <a:cubicBezTo>
                      <a:pt x="149" y="150"/>
                      <a:pt x="143" y="154"/>
                      <a:pt x="136" y="157"/>
                    </a:cubicBezTo>
                    <a:cubicBezTo>
                      <a:pt x="120" y="165"/>
                      <a:pt x="104" y="171"/>
                      <a:pt x="87" y="173"/>
                    </a:cubicBezTo>
                    <a:cubicBezTo>
                      <a:pt x="80" y="174"/>
                      <a:pt x="73" y="175"/>
                      <a:pt x="66" y="175"/>
                    </a:cubicBezTo>
                    <a:cubicBezTo>
                      <a:pt x="58" y="174"/>
                      <a:pt x="50" y="173"/>
                      <a:pt x="41" y="17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7" name="Google Shape;415;p2"/>
              <p:cNvSpPr/>
              <p:nvPr/>
            </p:nvSpPr>
            <p:spPr>
              <a:xfrm flipH="1">
                <a:off x="7181640" y="4559760"/>
                <a:ext cx="169200" cy="245160"/>
              </a:xfrm>
              <a:custGeom>
                <a:avLst/>
                <a:gdLst>
                  <a:gd name="textAreaLeft" fmla="*/ 360 w 169200"/>
                  <a:gd name="textAreaRight" fmla="*/ 169920 w 169200"/>
                  <a:gd name="textAreaTop" fmla="*/ 0 h 245160"/>
                  <a:gd name="textAreaBottom" fmla="*/ 245520 h 245160"/>
                </a:gdLst>
                <a:ahLst/>
                <a:cxnLst/>
                <a:rect l="textAreaLeft" t="textAreaTop" r="textAreaRight" b="textAreaBottom"/>
                <a:pathLst>
                  <a:path w="246" h="357">
                    <a:moveTo>
                      <a:pt x="209" y="13"/>
                    </a:moveTo>
                    <a:cubicBezTo>
                      <a:pt x="218" y="15"/>
                      <a:pt x="226" y="16"/>
                      <a:pt x="234" y="17"/>
                    </a:cubicBezTo>
                    <a:lnTo>
                      <a:pt x="245" y="22"/>
                    </a:lnTo>
                    <a:cubicBezTo>
                      <a:pt x="244" y="28"/>
                      <a:pt x="242" y="34"/>
                      <a:pt x="241" y="40"/>
                    </a:cubicBezTo>
                    <a:cubicBezTo>
                      <a:pt x="222" y="125"/>
                      <a:pt x="200" y="212"/>
                      <a:pt x="149" y="282"/>
                    </a:cubicBezTo>
                    <a:cubicBezTo>
                      <a:pt x="122" y="321"/>
                      <a:pt x="69" y="356"/>
                      <a:pt x="30" y="328"/>
                    </a:cubicBezTo>
                    <a:cubicBezTo>
                      <a:pt x="3" y="309"/>
                      <a:pt x="0" y="270"/>
                      <a:pt x="7" y="238"/>
                    </a:cubicBezTo>
                    <a:cubicBezTo>
                      <a:pt x="23" y="163"/>
                      <a:pt x="75" y="103"/>
                      <a:pt x="133" y="50"/>
                    </a:cubicBezTo>
                    <a:lnTo>
                      <a:pt x="133" y="50"/>
                    </a:lnTo>
                    <a:cubicBezTo>
                      <a:pt x="150" y="35"/>
                      <a:pt x="166" y="18"/>
                      <a:pt x="181" y="0"/>
                    </a:cubicBezTo>
                    <a:cubicBezTo>
                      <a:pt x="189" y="6"/>
                      <a:pt x="199" y="10"/>
                      <a:pt x="209" y="1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8" name="Google Shape;416;p2"/>
              <p:cNvSpPr/>
              <p:nvPr/>
            </p:nvSpPr>
            <p:spPr>
              <a:xfrm flipH="1">
                <a:off x="7223400" y="4532400"/>
                <a:ext cx="232920" cy="136080"/>
              </a:xfrm>
              <a:custGeom>
                <a:avLst/>
                <a:gdLst>
                  <a:gd name="textAreaLeft" fmla="*/ -360 w 232920"/>
                  <a:gd name="textAreaRight" fmla="*/ 232920 w 23292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338" h="200">
                    <a:moveTo>
                      <a:pt x="332" y="37"/>
                    </a:moveTo>
                    <a:cubicBezTo>
                      <a:pt x="334" y="39"/>
                      <a:pt x="335" y="40"/>
                      <a:pt x="337" y="41"/>
                    </a:cubicBezTo>
                    <a:cubicBezTo>
                      <a:pt x="322" y="59"/>
                      <a:pt x="306" y="76"/>
                      <a:pt x="289" y="91"/>
                    </a:cubicBezTo>
                    <a:cubicBezTo>
                      <a:pt x="249" y="126"/>
                      <a:pt x="203" y="154"/>
                      <a:pt x="155" y="175"/>
                    </a:cubicBezTo>
                    <a:cubicBezTo>
                      <a:pt x="126" y="188"/>
                      <a:pt x="95" y="199"/>
                      <a:pt x="64" y="195"/>
                    </a:cubicBezTo>
                    <a:cubicBezTo>
                      <a:pt x="33" y="190"/>
                      <a:pt x="2" y="166"/>
                      <a:pt x="1" y="135"/>
                    </a:cubicBezTo>
                    <a:cubicBezTo>
                      <a:pt x="0" y="110"/>
                      <a:pt x="15" y="88"/>
                      <a:pt x="33" y="72"/>
                    </a:cubicBezTo>
                    <a:cubicBezTo>
                      <a:pt x="71" y="37"/>
                      <a:pt x="120" y="17"/>
                      <a:pt x="171" y="8"/>
                    </a:cubicBezTo>
                    <a:cubicBezTo>
                      <a:pt x="221" y="0"/>
                      <a:pt x="273" y="3"/>
                      <a:pt x="324" y="10"/>
                    </a:cubicBezTo>
                    <a:lnTo>
                      <a:pt x="327" y="9"/>
                    </a:lnTo>
                    <a:cubicBezTo>
                      <a:pt x="328" y="17"/>
                      <a:pt x="330" y="25"/>
                      <a:pt x="332" y="33"/>
                    </a:cubicBezTo>
                    <a:lnTo>
                      <a:pt x="332" y="37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9" name="Google Shape;417;p2"/>
              <p:cNvSpPr/>
              <p:nvPr/>
            </p:nvSpPr>
            <p:spPr>
              <a:xfrm flipH="1">
                <a:off x="6599520" y="4644360"/>
                <a:ext cx="81360" cy="157320"/>
              </a:xfrm>
              <a:custGeom>
                <a:avLst/>
                <a:gdLst>
                  <a:gd name="textAreaLeft" fmla="*/ 360 w 81360"/>
                  <a:gd name="textAreaRight" fmla="*/ 82080 w 8136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117" h="229">
                    <a:moveTo>
                      <a:pt x="25" y="112"/>
                    </a:moveTo>
                    <a:cubicBezTo>
                      <a:pt x="27" y="109"/>
                      <a:pt x="30" y="109"/>
                      <a:pt x="32" y="110"/>
                    </a:cubicBezTo>
                    <a:cubicBezTo>
                      <a:pt x="54" y="126"/>
                      <a:pt x="67" y="152"/>
                      <a:pt x="76" y="177"/>
                    </a:cubicBezTo>
                    <a:cubicBezTo>
                      <a:pt x="82" y="194"/>
                      <a:pt x="87" y="211"/>
                      <a:pt x="91" y="228"/>
                    </a:cubicBezTo>
                    <a:cubicBezTo>
                      <a:pt x="90" y="200"/>
                      <a:pt x="88" y="171"/>
                      <a:pt x="91" y="142"/>
                    </a:cubicBezTo>
                    <a:cubicBezTo>
                      <a:pt x="92" y="127"/>
                      <a:pt x="97" y="93"/>
                      <a:pt x="116" y="93"/>
                    </a:cubicBezTo>
                    <a:cubicBezTo>
                      <a:pt x="97" y="61"/>
                      <a:pt x="76" y="30"/>
                      <a:pt x="52" y="2"/>
                    </a:cubicBezTo>
                    <a:lnTo>
                      <a:pt x="48" y="0"/>
                    </a:lnTo>
                    <a:cubicBezTo>
                      <a:pt x="45" y="3"/>
                      <a:pt x="43" y="7"/>
                      <a:pt x="39" y="8"/>
                    </a:cubicBezTo>
                    <a:cubicBezTo>
                      <a:pt x="37" y="9"/>
                      <a:pt x="35" y="9"/>
                      <a:pt x="32" y="9"/>
                    </a:cubicBezTo>
                    <a:cubicBezTo>
                      <a:pt x="29" y="9"/>
                      <a:pt x="27" y="8"/>
                      <a:pt x="24" y="7"/>
                    </a:cubicBezTo>
                    <a:cubicBezTo>
                      <a:pt x="23" y="6"/>
                      <a:pt x="21" y="6"/>
                      <a:pt x="20" y="5"/>
                    </a:cubicBezTo>
                    <a:lnTo>
                      <a:pt x="17" y="10"/>
                    </a:lnTo>
                    <a:cubicBezTo>
                      <a:pt x="3" y="64"/>
                      <a:pt x="0" y="121"/>
                      <a:pt x="8" y="176"/>
                    </a:cubicBezTo>
                    <a:cubicBezTo>
                      <a:pt x="10" y="154"/>
                      <a:pt x="15" y="131"/>
                      <a:pt x="25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0" name="Google Shape;418;p2"/>
              <p:cNvSpPr/>
              <p:nvPr/>
            </p:nvSpPr>
            <p:spPr>
              <a:xfrm flipH="1">
                <a:off x="6669360" y="4971600"/>
                <a:ext cx="90720" cy="4500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1" name="Google Shape;419;p2"/>
              <p:cNvSpPr/>
              <p:nvPr/>
            </p:nvSpPr>
            <p:spPr>
              <a:xfrm flipH="1">
                <a:off x="6711840" y="4992840"/>
                <a:ext cx="111600" cy="6012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2" name="Google Shape;420;p2"/>
              <p:cNvSpPr/>
              <p:nvPr/>
            </p:nvSpPr>
            <p:spPr>
              <a:xfrm flipH="1">
                <a:off x="6754320" y="5011200"/>
                <a:ext cx="151200" cy="81360"/>
              </a:xfrm>
              <a:custGeom>
                <a:avLst/>
                <a:gdLst>
                  <a:gd name="textAreaLeft" fmla="*/ 360 w 151200"/>
                  <a:gd name="textAreaRight" fmla="*/ 15192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3" name="Google Shape;421;p2"/>
              <p:cNvSpPr/>
              <p:nvPr/>
            </p:nvSpPr>
            <p:spPr>
              <a:xfrm flipH="1">
                <a:off x="6823800" y="5038560"/>
                <a:ext cx="163440" cy="72360"/>
              </a:xfrm>
              <a:custGeom>
                <a:avLst/>
                <a:gdLst>
                  <a:gd name="textAreaLeft" fmla="*/ 360 w 163440"/>
                  <a:gd name="textAreaRight" fmla="*/ 16416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4" name="Google Shape;422;p2"/>
              <p:cNvSpPr/>
              <p:nvPr/>
            </p:nvSpPr>
            <p:spPr>
              <a:xfrm flipH="1">
                <a:off x="6669360" y="4623120"/>
                <a:ext cx="90720" cy="12996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33" h="189">
                    <a:moveTo>
                      <a:pt x="9" y="75"/>
                    </a:moveTo>
                    <a:cubicBezTo>
                      <a:pt x="19" y="68"/>
                      <a:pt x="30" y="61"/>
                      <a:pt x="42" y="60"/>
                    </a:cubicBezTo>
                    <a:cubicBezTo>
                      <a:pt x="44" y="59"/>
                      <a:pt x="46" y="61"/>
                      <a:pt x="46" y="63"/>
                    </a:cubicBezTo>
                    <a:cubicBezTo>
                      <a:pt x="46" y="109"/>
                      <a:pt x="25" y="149"/>
                      <a:pt x="5" y="188"/>
                    </a:cubicBezTo>
                    <a:cubicBezTo>
                      <a:pt x="12" y="177"/>
                      <a:pt x="21" y="167"/>
                      <a:pt x="30" y="158"/>
                    </a:cubicBezTo>
                    <a:cubicBezTo>
                      <a:pt x="39" y="149"/>
                      <a:pt x="49" y="141"/>
                      <a:pt x="60" y="139"/>
                    </a:cubicBezTo>
                    <a:cubicBezTo>
                      <a:pt x="71" y="136"/>
                      <a:pt x="83" y="140"/>
                      <a:pt x="90" y="149"/>
                    </a:cubicBezTo>
                    <a:cubicBezTo>
                      <a:pt x="93" y="153"/>
                      <a:pt x="94" y="157"/>
                      <a:pt x="96" y="161"/>
                    </a:cubicBezTo>
                    <a:cubicBezTo>
                      <a:pt x="108" y="122"/>
                      <a:pt x="119" y="83"/>
                      <a:pt x="129" y="43"/>
                    </a:cubicBezTo>
                    <a:lnTo>
                      <a:pt x="132" y="38"/>
                    </a:lnTo>
                    <a:cubicBezTo>
                      <a:pt x="117" y="32"/>
                      <a:pt x="103" y="24"/>
                      <a:pt x="90" y="14"/>
                    </a:cubicBezTo>
                    <a:cubicBezTo>
                      <a:pt x="84" y="10"/>
                      <a:pt x="79" y="5"/>
                      <a:pt x="73" y="0"/>
                    </a:cubicBezTo>
                    <a:lnTo>
                      <a:pt x="68" y="7"/>
                    </a:lnTo>
                    <a:cubicBezTo>
                      <a:pt x="47" y="32"/>
                      <a:pt x="25" y="56"/>
                      <a:pt x="2" y="79"/>
                    </a:cubicBezTo>
                    <a:cubicBezTo>
                      <a:pt x="2" y="80"/>
                      <a:pt x="1" y="81"/>
                      <a:pt x="0" y="82"/>
                    </a:cubicBezTo>
                    <a:cubicBezTo>
                      <a:pt x="3" y="79"/>
                      <a:pt x="6" y="77"/>
                      <a:pt x="9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5" name="Google Shape;423;p2"/>
              <p:cNvSpPr/>
              <p:nvPr/>
            </p:nvSpPr>
            <p:spPr>
              <a:xfrm flipH="1">
                <a:off x="6620760" y="4541400"/>
                <a:ext cx="123840" cy="11160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3" h="161">
                    <a:moveTo>
                      <a:pt x="171" y="42"/>
                    </a:moveTo>
                    <a:lnTo>
                      <a:pt x="171" y="42"/>
                    </a:lnTo>
                    <a:cubicBezTo>
                      <a:pt x="156" y="63"/>
                      <a:pt x="137" y="83"/>
                      <a:pt x="113" y="92"/>
                    </a:cubicBezTo>
                    <a:cubicBezTo>
                      <a:pt x="88" y="101"/>
                      <a:pt x="64" y="91"/>
                      <a:pt x="48" y="70"/>
                    </a:cubicBezTo>
                    <a:cubicBezTo>
                      <a:pt x="33" y="50"/>
                      <a:pt x="33" y="22"/>
                      <a:pt x="44" y="0"/>
                    </a:cubicBezTo>
                    <a:cubicBezTo>
                      <a:pt x="27" y="9"/>
                      <a:pt x="12" y="22"/>
                      <a:pt x="0" y="37"/>
                    </a:cubicBezTo>
                    <a:cubicBezTo>
                      <a:pt x="1" y="40"/>
                      <a:pt x="3" y="44"/>
                      <a:pt x="4" y="47"/>
                    </a:cubicBezTo>
                    <a:cubicBezTo>
                      <a:pt x="8" y="56"/>
                      <a:pt x="12" y="64"/>
                      <a:pt x="17" y="72"/>
                    </a:cubicBezTo>
                    <a:cubicBezTo>
                      <a:pt x="27" y="89"/>
                      <a:pt x="39" y="105"/>
                      <a:pt x="53" y="118"/>
                    </a:cubicBezTo>
                    <a:cubicBezTo>
                      <a:pt x="59" y="123"/>
                      <a:pt x="64" y="128"/>
                      <a:pt x="70" y="132"/>
                    </a:cubicBezTo>
                    <a:cubicBezTo>
                      <a:pt x="83" y="142"/>
                      <a:pt x="97" y="150"/>
                      <a:pt x="112" y="156"/>
                    </a:cubicBezTo>
                    <a:cubicBezTo>
                      <a:pt x="113" y="157"/>
                      <a:pt x="115" y="157"/>
                      <a:pt x="116" y="158"/>
                    </a:cubicBezTo>
                    <a:cubicBezTo>
                      <a:pt x="119" y="159"/>
                      <a:pt x="121" y="160"/>
                      <a:pt x="124" y="160"/>
                    </a:cubicBezTo>
                    <a:cubicBezTo>
                      <a:pt x="127" y="160"/>
                      <a:pt x="129" y="160"/>
                      <a:pt x="131" y="159"/>
                    </a:cubicBezTo>
                    <a:cubicBezTo>
                      <a:pt x="135" y="158"/>
                      <a:pt x="137" y="154"/>
                      <a:pt x="140" y="151"/>
                    </a:cubicBezTo>
                    <a:cubicBezTo>
                      <a:pt x="160" y="118"/>
                      <a:pt x="182" y="79"/>
                      <a:pt x="171" y="4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6" name="Google Shape;424;p2"/>
              <p:cNvSpPr/>
              <p:nvPr/>
            </p:nvSpPr>
            <p:spPr>
              <a:xfrm flipH="1">
                <a:off x="6921000" y="5068800"/>
                <a:ext cx="108720" cy="42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7" name="Google Shape;425;p2"/>
              <p:cNvSpPr/>
              <p:nvPr/>
            </p:nvSpPr>
            <p:spPr>
              <a:xfrm flipH="1">
                <a:off x="6708600" y="4590000"/>
                <a:ext cx="93600" cy="10872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108720"/>
                  <a:gd name="textAreaBottom" fmla="*/ 109080 h 108720"/>
                </a:gdLst>
                <a:ahLst/>
                <a:cxnLst/>
                <a:rect l="textAreaLeft" t="textAreaTop" r="textAreaRight" b="textAreaBottom"/>
                <a:pathLst>
                  <a:path w="138" h="157">
                    <a:moveTo>
                      <a:pt x="76" y="68"/>
                    </a:moveTo>
                    <a:cubicBezTo>
                      <a:pt x="77" y="83"/>
                      <a:pt x="71" y="97"/>
                      <a:pt x="64" y="110"/>
                    </a:cubicBezTo>
                    <a:cubicBezTo>
                      <a:pt x="56" y="126"/>
                      <a:pt x="45" y="141"/>
                      <a:pt x="34" y="156"/>
                    </a:cubicBezTo>
                    <a:cubicBezTo>
                      <a:pt x="39" y="151"/>
                      <a:pt x="45" y="146"/>
                      <a:pt x="50" y="141"/>
                    </a:cubicBezTo>
                    <a:cubicBezTo>
                      <a:pt x="52" y="139"/>
                      <a:pt x="53" y="137"/>
                      <a:pt x="55" y="136"/>
                    </a:cubicBezTo>
                    <a:cubicBezTo>
                      <a:pt x="59" y="132"/>
                      <a:pt x="63" y="129"/>
                      <a:pt x="66" y="125"/>
                    </a:cubicBezTo>
                    <a:cubicBezTo>
                      <a:pt x="86" y="100"/>
                      <a:pt x="108" y="75"/>
                      <a:pt x="132" y="53"/>
                    </a:cubicBezTo>
                    <a:lnTo>
                      <a:pt x="137" y="46"/>
                    </a:lnTo>
                    <a:cubicBezTo>
                      <a:pt x="123" y="33"/>
                      <a:pt x="111" y="17"/>
                      <a:pt x="101" y="0"/>
                    </a:cubicBezTo>
                    <a:lnTo>
                      <a:pt x="100" y="1"/>
                    </a:lnTo>
                    <a:cubicBezTo>
                      <a:pt x="66" y="11"/>
                      <a:pt x="32" y="22"/>
                      <a:pt x="0" y="35"/>
                    </a:cubicBezTo>
                    <a:cubicBezTo>
                      <a:pt x="4" y="35"/>
                      <a:pt x="8" y="35"/>
                      <a:pt x="12" y="36"/>
                    </a:cubicBezTo>
                    <a:cubicBezTo>
                      <a:pt x="28" y="41"/>
                      <a:pt x="30" y="61"/>
                      <a:pt x="22" y="73"/>
                    </a:cubicBezTo>
                    <a:cubicBezTo>
                      <a:pt x="38" y="66"/>
                      <a:pt x="55" y="62"/>
                      <a:pt x="73" y="65"/>
                    </a:cubicBezTo>
                    <a:cubicBezTo>
                      <a:pt x="75" y="65"/>
                      <a:pt x="76" y="67"/>
                      <a:pt x="76" y="6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8" name="Google Shape;426;p2"/>
              <p:cNvSpPr/>
              <p:nvPr/>
            </p:nvSpPr>
            <p:spPr>
              <a:xfrm flipH="1">
                <a:off x="6765480" y="4686840"/>
                <a:ext cx="335880" cy="548280"/>
              </a:xfrm>
              <a:custGeom>
                <a:avLst/>
                <a:gdLst>
                  <a:gd name="textAreaLeft" fmla="*/ -360 w 335880"/>
                  <a:gd name="textAreaRight" fmla="*/ 335880 w 335880"/>
                  <a:gd name="textAreaTop" fmla="*/ 0 h 548280"/>
                  <a:gd name="textAreaBottom" fmla="*/ 548640 h 548280"/>
                </a:gdLst>
                <a:ahLst/>
                <a:cxnLst/>
                <a:rect l="textAreaLeft" t="textAreaTop" r="textAreaRight" b="textAreaBottom"/>
                <a:pathLst>
                  <a:path w="489" h="797">
                    <a:moveTo>
                      <a:pt x="433" y="65"/>
                    </a:moveTo>
                    <a:cubicBezTo>
                      <a:pt x="446" y="47"/>
                      <a:pt x="459" y="30"/>
                      <a:pt x="474" y="14"/>
                    </a:cubicBezTo>
                    <a:cubicBezTo>
                      <a:pt x="479" y="9"/>
                      <a:pt x="483" y="4"/>
                      <a:pt x="488" y="0"/>
                    </a:cubicBezTo>
                    <a:cubicBezTo>
                      <a:pt x="483" y="5"/>
                      <a:pt x="477" y="10"/>
                      <a:pt x="472" y="15"/>
                    </a:cubicBezTo>
                    <a:cubicBezTo>
                      <a:pt x="461" y="27"/>
                      <a:pt x="450" y="40"/>
                      <a:pt x="438" y="51"/>
                    </a:cubicBezTo>
                    <a:cubicBezTo>
                      <a:pt x="421" y="69"/>
                      <a:pt x="402" y="86"/>
                      <a:pt x="383" y="103"/>
                    </a:cubicBezTo>
                    <a:cubicBezTo>
                      <a:pt x="218" y="284"/>
                      <a:pt x="90" y="499"/>
                      <a:pt x="10" y="731"/>
                    </a:cubicBezTo>
                    <a:lnTo>
                      <a:pt x="8" y="731"/>
                    </a:lnTo>
                    <a:cubicBezTo>
                      <a:pt x="6" y="753"/>
                      <a:pt x="3" y="774"/>
                      <a:pt x="0" y="796"/>
                    </a:cubicBezTo>
                    <a:cubicBezTo>
                      <a:pt x="115" y="535"/>
                      <a:pt x="235" y="268"/>
                      <a:pt x="433" y="6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9" name="Google Shape;427;p2"/>
              <p:cNvSpPr/>
              <p:nvPr/>
            </p:nvSpPr>
            <p:spPr>
              <a:xfrm flipH="1">
                <a:off x="7083720" y="4826160"/>
                <a:ext cx="69480" cy="5572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0" name="Google Shape;428;p2"/>
              <p:cNvSpPr/>
              <p:nvPr/>
            </p:nvSpPr>
            <p:spPr>
              <a:xfrm flipH="1">
                <a:off x="6732360" y="4538520"/>
                <a:ext cx="132840" cy="63360"/>
              </a:xfrm>
              <a:custGeom>
                <a:avLst/>
                <a:gdLst>
                  <a:gd name="textAreaLeft" fmla="*/ -360 w 132840"/>
                  <a:gd name="textAreaRight" fmla="*/ 132840 w 1328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93" h="93">
                    <a:moveTo>
                      <a:pt x="179" y="49"/>
                    </a:moveTo>
                    <a:cubicBezTo>
                      <a:pt x="161" y="43"/>
                      <a:pt x="142" y="39"/>
                      <a:pt x="123" y="36"/>
                    </a:cubicBezTo>
                    <a:lnTo>
                      <a:pt x="124" y="28"/>
                    </a:lnTo>
                    <a:cubicBezTo>
                      <a:pt x="101" y="24"/>
                      <a:pt x="78" y="18"/>
                      <a:pt x="55" y="11"/>
                    </a:cubicBezTo>
                    <a:cubicBezTo>
                      <a:pt x="44" y="8"/>
                      <a:pt x="32" y="3"/>
                      <a:pt x="20" y="0"/>
                    </a:cubicBezTo>
                    <a:cubicBezTo>
                      <a:pt x="27" y="6"/>
                      <a:pt x="34" y="12"/>
                      <a:pt x="40" y="20"/>
                    </a:cubicBezTo>
                    <a:cubicBezTo>
                      <a:pt x="41" y="21"/>
                      <a:pt x="41" y="23"/>
                      <a:pt x="40" y="24"/>
                    </a:cubicBezTo>
                    <a:cubicBezTo>
                      <a:pt x="29" y="35"/>
                      <a:pt x="15" y="40"/>
                      <a:pt x="0" y="42"/>
                    </a:cubicBezTo>
                    <a:cubicBezTo>
                      <a:pt x="10" y="43"/>
                      <a:pt x="19" y="43"/>
                      <a:pt x="29" y="45"/>
                    </a:cubicBezTo>
                    <a:cubicBezTo>
                      <a:pt x="40" y="46"/>
                      <a:pt x="53" y="49"/>
                      <a:pt x="55" y="62"/>
                    </a:cubicBezTo>
                    <a:cubicBezTo>
                      <a:pt x="55" y="70"/>
                      <a:pt x="52" y="78"/>
                      <a:pt x="48" y="84"/>
                    </a:cubicBezTo>
                    <a:cubicBezTo>
                      <a:pt x="47" y="87"/>
                      <a:pt x="46" y="89"/>
                      <a:pt x="44" y="92"/>
                    </a:cubicBezTo>
                    <a:cubicBezTo>
                      <a:pt x="93" y="86"/>
                      <a:pt x="142" y="81"/>
                      <a:pt x="191" y="75"/>
                    </a:cubicBezTo>
                    <a:lnTo>
                      <a:pt x="192" y="74"/>
                    </a:lnTo>
                    <a:cubicBezTo>
                      <a:pt x="187" y="66"/>
                      <a:pt x="183" y="58"/>
                      <a:pt x="179" y="4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1" name="Google Shape;429;p2"/>
              <p:cNvSpPr/>
              <p:nvPr/>
            </p:nvSpPr>
            <p:spPr>
              <a:xfrm flipH="1">
                <a:off x="6714000" y="4432320"/>
                <a:ext cx="157320" cy="138960"/>
              </a:xfrm>
              <a:custGeom>
                <a:avLst/>
                <a:gdLst>
                  <a:gd name="textAreaLeft" fmla="*/ -360 w 157320"/>
                  <a:gd name="textAreaRight" fmla="*/ 157320 w 15732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231" h="204">
                    <a:moveTo>
                      <a:pt x="229" y="156"/>
                    </a:moveTo>
                    <a:cubicBezTo>
                      <a:pt x="229" y="155"/>
                      <a:pt x="230" y="155"/>
                      <a:pt x="230" y="154"/>
                    </a:cubicBezTo>
                    <a:lnTo>
                      <a:pt x="228" y="150"/>
                    </a:lnTo>
                    <a:cubicBezTo>
                      <a:pt x="192" y="97"/>
                      <a:pt x="155" y="44"/>
                      <a:pt x="109" y="0"/>
                    </a:cubicBezTo>
                    <a:cubicBezTo>
                      <a:pt x="109" y="1"/>
                      <a:pt x="109" y="1"/>
                      <a:pt x="109" y="1"/>
                    </a:cubicBezTo>
                    <a:cubicBezTo>
                      <a:pt x="123" y="19"/>
                      <a:pt x="137" y="37"/>
                      <a:pt x="146" y="58"/>
                    </a:cubicBezTo>
                    <a:cubicBezTo>
                      <a:pt x="152" y="73"/>
                      <a:pt x="154" y="92"/>
                      <a:pt x="138" y="103"/>
                    </a:cubicBezTo>
                    <a:cubicBezTo>
                      <a:pt x="115" y="118"/>
                      <a:pt x="87" y="103"/>
                      <a:pt x="68" y="89"/>
                    </a:cubicBezTo>
                    <a:cubicBezTo>
                      <a:pt x="52" y="78"/>
                      <a:pt x="38" y="64"/>
                      <a:pt x="24" y="51"/>
                    </a:cubicBezTo>
                    <a:cubicBezTo>
                      <a:pt x="36" y="68"/>
                      <a:pt x="48" y="84"/>
                      <a:pt x="52" y="105"/>
                    </a:cubicBezTo>
                    <a:cubicBezTo>
                      <a:pt x="52" y="108"/>
                      <a:pt x="49" y="110"/>
                      <a:pt x="47" y="109"/>
                    </a:cubicBezTo>
                    <a:cubicBezTo>
                      <a:pt x="36" y="108"/>
                      <a:pt x="25" y="105"/>
                      <a:pt x="15" y="103"/>
                    </a:cubicBezTo>
                    <a:cubicBezTo>
                      <a:pt x="10" y="102"/>
                      <a:pt x="6" y="102"/>
                      <a:pt x="1" y="102"/>
                    </a:cubicBezTo>
                    <a:lnTo>
                      <a:pt x="0" y="102"/>
                    </a:lnTo>
                    <a:cubicBezTo>
                      <a:pt x="52" y="145"/>
                      <a:pt x="111" y="178"/>
                      <a:pt x="177" y="187"/>
                    </a:cubicBezTo>
                    <a:cubicBezTo>
                      <a:pt x="162" y="186"/>
                      <a:pt x="148" y="184"/>
                      <a:pt x="134" y="182"/>
                    </a:cubicBezTo>
                    <a:lnTo>
                      <a:pt x="133" y="190"/>
                    </a:lnTo>
                    <a:cubicBezTo>
                      <a:pt x="152" y="193"/>
                      <a:pt x="171" y="197"/>
                      <a:pt x="189" y="203"/>
                    </a:cubicBezTo>
                    <a:cubicBezTo>
                      <a:pt x="188" y="200"/>
                      <a:pt x="186" y="196"/>
                      <a:pt x="185" y="193"/>
                    </a:cubicBezTo>
                    <a:cubicBezTo>
                      <a:pt x="197" y="178"/>
                      <a:pt x="212" y="165"/>
                      <a:pt x="229" y="15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2" name="Google Shape;430;p2"/>
              <p:cNvSpPr/>
              <p:nvPr/>
            </p:nvSpPr>
            <p:spPr>
              <a:xfrm flipH="1">
                <a:off x="7114680" y="5141520"/>
                <a:ext cx="36000" cy="93600"/>
              </a:xfrm>
              <a:custGeom>
                <a:avLst/>
                <a:gdLst>
                  <a:gd name="textAreaLeft" fmla="*/ 360 w 36000"/>
                  <a:gd name="textAreaRight" fmla="*/ 3672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3" name="Google Shape;431;p2"/>
              <p:cNvSpPr/>
              <p:nvPr/>
            </p:nvSpPr>
            <p:spPr>
              <a:xfrm flipH="1">
                <a:off x="7120800" y="5081040"/>
                <a:ext cx="63360" cy="129960"/>
              </a:xfrm>
              <a:custGeom>
                <a:avLst/>
                <a:gdLst>
                  <a:gd name="textAreaLeft" fmla="*/ 360 w 63360"/>
                  <a:gd name="textAreaRight" fmla="*/ 6408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4" name="Google Shape;432;p2"/>
              <p:cNvSpPr/>
              <p:nvPr/>
            </p:nvSpPr>
            <p:spPr>
              <a:xfrm flipH="1">
                <a:off x="7045200" y="4538520"/>
                <a:ext cx="96480" cy="132840"/>
              </a:xfrm>
              <a:custGeom>
                <a:avLst/>
                <a:gdLst>
                  <a:gd name="textAreaLeft" fmla="*/ 360 w 96480"/>
                  <a:gd name="textAreaRight" fmla="*/ 97200 w 96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40" h="193">
                    <a:moveTo>
                      <a:pt x="104" y="147"/>
                    </a:moveTo>
                    <a:cubicBezTo>
                      <a:pt x="101" y="137"/>
                      <a:pt x="91" y="110"/>
                      <a:pt x="109" y="107"/>
                    </a:cubicBezTo>
                    <a:cubicBezTo>
                      <a:pt x="115" y="106"/>
                      <a:pt x="122" y="109"/>
                      <a:pt x="127" y="111"/>
                    </a:cubicBezTo>
                    <a:cubicBezTo>
                      <a:pt x="130" y="113"/>
                      <a:pt x="133" y="115"/>
                      <a:pt x="136" y="116"/>
                    </a:cubicBezTo>
                    <a:cubicBezTo>
                      <a:pt x="124" y="104"/>
                      <a:pt x="112" y="92"/>
                      <a:pt x="102" y="78"/>
                    </a:cubicBezTo>
                    <a:cubicBezTo>
                      <a:pt x="98" y="72"/>
                      <a:pt x="93" y="65"/>
                      <a:pt x="92" y="57"/>
                    </a:cubicBezTo>
                    <a:cubicBezTo>
                      <a:pt x="91" y="49"/>
                      <a:pt x="98" y="43"/>
                      <a:pt x="104" y="40"/>
                    </a:cubicBezTo>
                    <a:cubicBezTo>
                      <a:pt x="114" y="36"/>
                      <a:pt x="125" y="36"/>
                      <a:pt x="134" y="37"/>
                    </a:cubicBezTo>
                    <a:cubicBezTo>
                      <a:pt x="136" y="38"/>
                      <a:pt x="137" y="38"/>
                      <a:pt x="139" y="38"/>
                    </a:cubicBezTo>
                    <a:cubicBezTo>
                      <a:pt x="128" y="33"/>
                      <a:pt x="118" y="28"/>
                      <a:pt x="107" y="24"/>
                    </a:cubicBezTo>
                    <a:cubicBezTo>
                      <a:pt x="87" y="19"/>
                      <a:pt x="67" y="12"/>
                      <a:pt x="48" y="3"/>
                    </a:cubicBezTo>
                    <a:lnTo>
                      <a:pt x="42" y="0"/>
                    </a:lnTo>
                    <a:cubicBezTo>
                      <a:pt x="41" y="2"/>
                      <a:pt x="41" y="3"/>
                      <a:pt x="40" y="5"/>
                    </a:cubicBezTo>
                    <a:cubicBezTo>
                      <a:pt x="36" y="10"/>
                      <a:pt x="32" y="14"/>
                      <a:pt x="27" y="17"/>
                    </a:cubicBezTo>
                    <a:cubicBezTo>
                      <a:pt x="24" y="19"/>
                      <a:pt x="22" y="20"/>
                      <a:pt x="20" y="22"/>
                    </a:cubicBezTo>
                    <a:cubicBezTo>
                      <a:pt x="13" y="26"/>
                      <a:pt x="7" y="30"/>
                      <a:pt x="0" y="33"/>
                    </a:cubicBezTo>
                    <a:lnTo>
                      <a:pt x="3" y="41"/>
                    </a:lnTo>
                    <a:cubicBezTo>
                      <a:pt x="36" y="96"/>
                      <a:pt x="76" y="147"/>
                      <a:pt x="123" y="192"/>
                    </a:cubicBezTo>
                    <a:cubicBezTo>
                      <a:pt x="116" y="177"/>
                      <a:pt x="109" y="162"/>
                      <a:pt x="104" y="1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5" name="Google Shape;433;p2"/>
              <p:cNvSpPr/>
              <p:nvPr/>
            </p:nvSpPr>
            <p:spPr>
              <a:xfrm flipH="1">
                <a:off x="7145280" y="5020200"/>
                <a:ext cx="81360" cy="129960"/>
              </a:xfrm>
              <a:custGeom>
                <a:avLst/>
                <a:gdLst>
                  <a:gd name="textAreaLeft" fmla="*/ 360 w 81360"/>
                  <a:gd name="textAreaRight" fmla="*/ 8208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6" name="Google Shape;434;p2"/>
              <p:cNvSpPr/>
              <p:nvPr/>
            </p:nvSpPr>
            <p:spPr>
              <a:xfrm flipH="1">
                <a:off x="7008840" y="4483800"/>
                <a:ext cx="105840" cy="78480"/>
              </a:xfrm>
              <a:custGeom>
                <a:avLst/>
                <a:gdLst>
                  <a:gd name="textAreaLeft" fmla="*/ 360 w 105840"/>
                  <a:gd name="textAreaRight" fmla="*/ 10656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6" h="113">
                    <a:moveTo>
                      <a:pt x="133" y="112"/>
                    </a:moveTo>
                    <a:cubicBezTo>
                      <a:pt x="131" y="110"/>
                      <a:pt x="129" y="108"/>
                      <a:pt x="127" y="106"/>
                    </a:cubicBezTo>
                    <a:cubicBezTo>
                      <a:pt x="120" y="98"/>
                      <a:pt x="118" y="86"/>
                      <a:pt x="123" y="76"/>
                    </a:cubicBezTo>
                    <a:cubicBezTo>
                      <a:pt x="128" y="65"/>
                      <a:pt x="142" y="59"/>
                      <a:pt x="154" y="55"/>
                    </a:cubicBezTo>
                    <a:lnTo>
                      <a:pt x="155" y="55"/>
                    </a:lnTo>
                    <a:cubicBezTo>
                      <a:pt x="147" y="53"/>
                      <a:pt x="139" y="52"/>
                      <a:pt x="130" y="49"/>
                    </a:cubicBezTo>
                    <a:cubicBezTo>
                      <a:pt x="116" y="44"/>
                      <a:pt x="97" y="35"/>
                      <a:pt x="98" y="17"/>
                    </a:cubicBezTo>
                    <a:cubicBezTo>
                      <a:pt x="98" y="10"/>
                      <a:pt x="102" y="4"/>
                      <a:pt x="108" y="0"/>
                    </a:cubicBezTo>
                    <a:cubicBezTo>
                      <a:pt x="74" y="8"/>
                      <a:pt x="41" y="18"/>
                      <a:pt x="9" y="29"/>
                    </a:cubicBezTo>
                    <a:lnTo>
                      <a:pt x="0" y="28"/>
                    </a:lnTo>
                    <a:cubicBezTo>
                      <a:pt x="2" y="35"/>
                      <a:pt x="4" y="42"/>
                      <a:pt x="5" y="48"/>
                    </a:cubicBezTo>
                    <a:cubicBezTo>
                      <a:pt x="7" y="58"/>
                      <a:pt x="8" y="68"/>
                      <a:pt x="4" y="77"/>
                    </a:cubicBezTo>
                    <a:lnTo>
                      <a:pt x="10" y="80"/>
                    </a:lnTo>
                    <a:cubicBezTo>
                      <a:pt x="30" y="86"/>
                      <a:pt x="50" y="93"/>
                      <a:pt x="69" y="101"/>
                    </a:cubicBezTo>
                    <a:cubicBezTo>
                      <a:pt x="90" y="107"/>
                      <a:pt x="112" y="110"/>
                      <a:pt x="133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7" name="Google Shape;435;p2"/>
              <p:cNvSpPr/>
              <p:nvPr/>
            </p:nvSpPr>
            <p:spPr>
              <a:xfrm flipH="1">
                <a:off x="7189920" y="4968720"/>
                <a:ext cx="75240" cy="117720"/>
              </a:xfrm>
              <a:custGeom>
                <a:avLst/>
                <a:gdLst>
                  <a:gd name="textAreaLeft" fmla="*/ -360 w 75240"/>
                  <a:gd name="textAreaRight" fmla="*/ 7524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8" name="Google Shape;436;p2"/>
              <p:cNvSpPr/>
              <p:nvPr/>
            </p:nvSpPr>
            <p:spPr>
              <a:xfrm flipH="1">
                <a:off x="7108200" y="4559760"/>
                <a:ext cx="87480" cy="142200"/>
              </a:xfrm>
              <a:custGeom>
                <a:avLst/>
                <a:gdLst>
                  <a:gd name="textAreaLeft" fmla="*/ -360 w 87480"/>
                  <a:gd name="textAreaRight" fmla="*/ 87480 w 874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126" h="209">
                    <a:moveTo>
                      <a:pt x="17" y="41"/>
                    </a:moveTo>
                    <a:cubicBezTo>
                      <a:pt x="8" y="81"/>
                      <a:pt x="3" y="122"/>
                      <a:pt x="0" y="164"/>
                    </a:cubicBezTo>
                    <a:cubicBezTo>
                      <a:pt x="6" y="151"/>
                      <a:pt x="13" y="140"/>
                      <a:pt x="24" y="132"/>
                    </a:cubicBezTo>
                    <a:cubicBezTo>
                      <a:pt x="32" y="125"/>
                      <a:pt x="43" y="119"/>
                      <a:pt x="54" y="123"/>
                    </a:cubicBezTo>
                    <a:cubicBezTo>
                      <a:pt x="63" y="127"/>
                      <a:pt x="69" y="137"/>
                      <a:pt x="72" y="146"/>
                    </a:cubicBezTo>
                    <a:cubicBezTo>
                      <a:pt x="78" y="158"/>
                      <a:pt x="80" y="172"/>
                      <a:pt x="82" y="186"/>
                    </a:cubicBezTo>
                    <a:cubicBezTo>
                      <a:pt x="83" y="193"/>
                      <a:pt x="84" y="200"/>
                      <a:pt x="85" y="208"/>
                    </a:cubicBezTo>
                    <a:cubicBezTo>
                      <a:pt x="86" y="195"/>
                      <a:pt x="88" y="181"/>
                      <a:pt x="91" y="168"/>
                    </a:cubicBezTo>
                    <a:cubicBezTo>
                      <a:pt x="93" y="154"/>
                      <a:pt x="97" y="139"/>
                      <a:pt x="104" y="127"/>
                    </a:cubicBezTo>
                    <a:cubicBezTo>
                      <a:pt x="109" y="118"/>
                      <a:pt x="116" y="110"/>
                      <a:pt x="125" y="108"/>
                    </a:cubicBezTo>
                    <a:cubicBezTo>
                      <a:pt x="113" y="73"/>
                      <a:pt x="99" y="40"/>
                      <a:pt x="83" y="8"/>
                    </a:cubicBezTo>
                    <a:lnTo>
                      <a:pt x="80" y="0"/>
                    </a:lnTo>
                    <a:cubicBezTo>
                      <a:pt x="64" y="8"/>
                      <a:pt x="48" y="14"/>
                      <a:pt x="31" y="16"/>
                    </a:cubicBezTo>
                    <a:cubicBezTo>
                      <a:pt x="24" y="17"/>
                      <a:pt x="17" y="18"/>
                      <a:pt x="10" y="18"/>
                    </a:cubicBezTo>
                    <a:lnTo>
                      <a:pt x="21" y="23"/>
                    </a:lnTo>
                    <a:cubicBezTo>
                      <a:pt x="20" y="29"/>
                      <a:pt x="18" y="35"/>
                      <a:pt x="17" y="4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9" name="Google Shape;437;p2"/>
              <p:cNvSpPr/>
              <p:nvPr/>
            </p:nvSpPr>
            <p:spPr>
              <a:xfrm flipH="1">
                <a:off x="7257240" y="4920120"/>
                <a:ext cx="66240" cy="102600"/>
              </a:xfrm>
              <a:custGeom>
                <a:avLst/>
                <a:gdLst>
                  <a:gd name="textAreaLeft" fmla="*/ 360 w 66240"/>
                  <a:gd name="textAreaRight" fmla="*/ 6696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0" name="Google Shape;438;p2"/>
              <p:cNvSpPr/>
              <p:nvPr/>
            </p:nvSpPr>
            <p:spPr>
              <a:xfrm flipH="1">
                <a:off x="7108920" y="4453560"/>
                <a:ext cx="123840" cy="12096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1" h="176">
                    <a:moveTo>
                      <a:pt x="177" y="95"/>
                    </a:moveTo>
                    <a:cubicBezTo>
                      <a:pt x="176" y="89"/>
                      <a:pt x="174" y="82"/>
                      <a:pt x="172" y="75"/>
                    </a:cubicBezTo>
                    <a:cubicBezTo>
                      <a:pt x="159" y="36"/>
                      <a:pt x="128" y="1"/>
                      <a:pt x="87" y="0"/>
                    </a:cubicBezTo>
                    <a:cubicBezTo>
                      <a:pt x="110" y="37"/>
                      <a:pt x="132" y="90"/>
                      <a:pt x="93" y="123"/>
                    </a:cubicBezTo>
                    <a:cubicBezTo>
                      <a:pt x="82" y="132"/>
                      <a:pt x="67" y="140"/>
                      <a:pt x="52" y="139"/>
                    </a:cubicBezTo>
                    <a:cubicBezTo>
                      <a:pt x="38" y="138"/>
                      <a:pt x="26" y="132"/>
                      <a:pt x="16" y="123"/>
                    </a:cubicBezTo>
                    <a:cubicBezTo>
                      <a:pt x="10" y="117"/>
                      <a:pt x="5" y="111"/>
                      <a:pt x="0" y="105"/>
                    </a:cubicBezTo>
                    <a:cubicBezTo>
                      <a:pt x="0" y="112"/>
                      <a:pt x="0" y="119"/>
                      <a:pt x="1" y="126"/>
                    </a:cubicBezTo>
                    <a:cubicBezTo>
                      <a:pt x="2" y="134"/>
                      <a:pt x="4" y="142"/>
                      <a:pt x="6" y="150"/>
                    </a:cubicBezTo>
                    <a:lnTo>
                      <a:pt x="6" y="154"/>
                    </a:lnTo>
                    <a:cubicBezTo>
                      <a:pt x="8" y="156"/>
                      <a:pt x="9" y="157"/>
                      <a:pt x="11" y="158"/>
                    </a:cubicBezTo>
                    <a:cubicBezTo>
                      <a:pt x="19" y="164"/>
                      <a:pt x="29" y="168"/>
                      <a:pt x="39" y="171"/>
                    </a:cubicBezTo>
                    <a:cubicBezTo>
                      <a:pt x="48" y="173"/>
                      <a:pt x="56" y="174"/>
                      <a:pt x="64" y="175"/>
                    </a:cubicBezTo>
                    <a:cubicBezTo>
                      <a:pt x="71" y="175"/>
                      <a:pt x="78" y="174"/>
                      <a:pt x="85" y="173"/>
                    </a:cubicBezTo>
                    <a:cubicBezTo>
                      <a:pt x="102" y="171"/>
                      <a:pt x="118" y="165"/>
                      <a:pt x="134" y="157"/>
                    </a:cubicBezTo>
                    <a:cubicBezTo>
                      <a:pt x="141" y="154"/>
                      <a:pt x="147" y="150"/>
                      <a:pt x="154" y="146"/>
                    </a:cubicBezTo>
                    <a:cubicBezTo>
                      <a:pt x="156" y="144"/>
                      <a:pt x="158" y="143"/>
                      <a:pt x="161" y="141"/>
                    </a:cubicBezTo>
                    <a:cubicBezTo>
                      <a:pt x="166" y="138"/>
                      <a:pt x="170" y="134"/>
                      <a:pt x="174" y="129"/>
                    </a:cubicBezTo>
                    <a:cubicBezTo>
                      <a:pt x="175" y="127"/>
                      <a:pt x="176" y="126"/>
                      <a:pt x="176" y="124"/>
                    </a:cubicBezTo>
                    <a:cubicBezTo>
                      <a:pt x="180" y="115"/>
                      <a:pt x="179" y="105"/>
                      <a:pt x="177" y="9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1" name="Google Shape;439;p2"/>
              <p:cNvSpPr/>
              <p:nvPr/>
            </p:nvSpPr>
            <p:spPr>
              <a:xfrm flipH="1">
                <a:off x="7181640" y="4559760"/>
                <a:ext cx="111600" cy="12096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63" h="176">
                    <a:moveTo>
                      <a:pt x="0" y="101"/>
                    </a:moveTo>
                    <a:cubicBezTo>
                      <a:pt x="4" y="99"/>
                      <a:pt x="9" y="98"/>
                      <a:pt x="13" y="98"/>
                    </a:cubicBezTo>
                    <a:cubicBezTo>
                      <a:pt x="56" y="96"/>
                      <a:pt x="53" y="138"/>
                      <a:pt x="43" y="175"/>
                    </a:cubicBezTo>
                    <a:cubicBezTo>
                      <a:pt x="59" y="144"/>
                      <a:pt x="76" y="113"/>
                      <a:pt x="101" y="86"/>
                    </a:cubicBezTo>
                    <a:cubicBezTo>
                      <a:pt x="102" y="85"/>
                      <a:pt x="106" y="85"/>
                      <a:pt x="107" y="87"/>
                    </a:cubicBezTo>
                    <a:cubicBezTo>
                      <a:pt x="116" y="105"/>
                      <a:pt x="121" y="125"/>
                      <a:pt x="122" y="145"/>
                    </a:cubicBezTo>
                    <a:cubicBezTo>
                      <a:pt x="123" y="152"/>
                      <a:pt x="124" y="160"/>
                      <a:pt x="124" y="167"/>
                    </a:cubicBezTo>
                    <a:cubicBezTo>
                      <a:pt x="138" y="126"/>
                      <a:pt x="148" y="83"/>
                      <a:pt x="158" y="40"/>
                    </a:cubicBezTo>
                    <a:cubicBezTo>
                      <a:pt x="159" y="34"/>
                      <a:pt x="161" y="28"/>
                      <a:pt x="162" y="22"/>
                    </a:cubicBezTo>
                    <a:lnTo>
                      <a:pt x="151" y="17"/>
                    </a:lnTo>
                    <a:cubicBezTo>
                      <a:pt x="143" y="16"/>
                      <a:pt x="135" y="15"/>
                      <a:pt x="126" y="13"/>
                    </a:cubicBezTo>
                    <a:cubicBezTo>
                      <a:pt x="116" y="10"/>
                      <a:pt x="106" y="6"/>
                      <a:pt x="98" y="0"/>
                    </a:cubicBezTo>
                    <a:cubicBezTo>
                      <a:pt x="83" y="18"/>
                      <a:pt x="67" y="35"/>
                      <a:pt x="50" y="50"/>
                    </a:cubicBezTo>
                    <a:lnTo>
                      <a:pt x="50" y="50"/>
                    </a:lnTo>
                    <a:cubicBezTo>
                      <a:pt x="33" y="67"/>
                      <a:pt x="16" y="83"/>
                      <a:pt x="0" y="10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2" name="Google Shape;440;p2"/>
              <p:cNvSpPr/>
              <p:nvPr/>
            </p:nvSpPr>
            <p:spPr>
              <a:xfrm flipH="1">
                <a:off x="7223400" y="4535280"/>
                <a:ext cx="129960" cy="84600"/>
              </a:xfrm>
              <a:custGeom>
                <a:avLst/>
                <a:gdLst>
                  <a:gd name="textAreaLeft" fmla="*/ -360 w 129960"/>
                  <a:gd name="textAreaRight" fmla="*/ 129960 w 12996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189" h="125">
                    <a:moveTo>
                      <a:pt x="183" y="34"/>
                    </a:moveTo>
                    <a:lnTo>
                      <a:pt x="183" y="30"/>
                    </a:lnTo>
                    <a:cubicBezTo>
                      <a:pt x="181" y="22"/>
                      <a:pt x="179" y="14"/>
                      <a:pt x="178" y="6"/>
                    </a:cubicBezTo>
                    <a:lnTo>
                      <a:pt x="175" y="7"/>
                    </a:lnTo>
                    <a:cubicBezTo>
                      <a:pt x="148" y="3"/>
                      <a:pt x="121" y="1"/>
                      <a:pt x="94" y="0"/>
                    </a:cubicBezTo>
                    <a:cubicBezTo>
                      <a:pt x="88" y="8"/>
                      <a:pt x="83" y="16"/>
                      <a:pt x="76" y="23"/>
                    </a:cubicBezTo>
                    <a:cubicBezTo>
                      <a:pt x="54" y="47"/>
                      <a:pt x="27" y="68"/>
                      <a:pt x="0" y="86"/>
                    </a:cubicBezTo>
                    <a:lnTo>
                      <a:pt x="0" y="86"/>
                    </a:lnTo>
                    <a:cubicBezTo>
                      <a:pt x="21" y="78"/>
                      <a:pt x="45" y="72"/>
                      <a:pt x="68" y="75"/>
                    </a:cubicBezTo>
                    <a:cubicBezTo>
                      <a:pt x="77" y="76"/>
                      <a:pt x="87" y="80"/>
                      <a:pt x="93" y="88"/>
                    </a:cubicBezTo>
                    <a:cubicBezTo>
                      <a:pt x="100" y="97"/>
                      <a:pt x="100" y="109"/>
                      <a:pt x="96" y="119"/>
                    </a:cubicBezTo>
                    <a:cubicBezTo>
                      <a:pt x="95" y="121"/>
                      <a:pt x="94" y="122"/>
                      <a:pt x="94" y="124"/>
                    </a:cubicBezTo>
                    <a:cubicBezTo>
                      <a:pt x="110" y="113"/>
                      <a:pt x="125" y="101"/>
                      <a:pt x="140" y="88"/>
                    </a:cubicBezTo>
                    <a:cubicBezTo>
                      <a:pt x="157" y="73"/>
                      <a:pt x="173" y="56"/>
                      <a:pt x="188" y="38"/>
                    </a:cubicBezTo>
                    <a:cubicBezTo>
                      <a:pt x="186" y="37"/>
                      <a:pt x="185" y="36"/>
                      <a:pt x="183" y="3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3" name="Google Shape;441;p2"/>
              <p:cNvSpPr/>
              <p:nvPr/>
            </p:nvSpPr>
            <p:spPr>
              <a:xfrm flipH="1">
                <a:off x="7105680" y="4444560"/>
                <a:ext cx="136080" cy="136080"/>
              </a:xfrm>
              <a:custGeom>
                <a:avLst/>
                <a:gdLst>
                  <a:gd name="textAreaLeft" fmla="*/ 360 w 136080"/>
                  <a:gd name="textAreaRight" fmla="*/ 136800 w 13608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200" h="199">
                    <a:moveTo>
                      <a:pt x="22" y="162"/>
                    </a:moveTo>
                    <a:cubicBezTo>
                      <a:pt x="15" y="126"/>
                      <a:pt x="13" y="87"/>
                      <a:pt x="35" y="55"/>
                    </a:cubicBezTo>
                    <a:cubicBezTo>
                      <a:pt x="53" y="28"/>
                      <a:pt x="86" y="12"/>
                      <a:pt x="118" y="22"/>
                    </a:cubicBezTo>
                    <a:cubicBezTo>
                      <a:pt x="147" y="31"/>
                      <a:pt x="168" y="59"/>
                      <a:pt x="178" y="87"/>
                    </a:cubicBezTo>
                    <a:cubicBezTo>
                      <a:pt x="183" y="101"/>
                      <a:pt x="189" y="121"/>
                      <a:pt x="183" y="135"/>
                    </a:cubicBezTo>
                    <a:cubicBezTo>
                      <a:pt x="179" y="144"/>
                      <a:pt x="170" y="149"/>
                      <a:pt x="162" y="154"/>
                    </a:cubicBezTo>
                    <a:cubicBezTo>
                      <a:pt x="154" y="159"/>
                      <a:pt x="145" y="164"/>
                      <a:pt x="136" y="168"/>
                    </a:cubicBezTo>
                    <a:cubicBezTo>
                      <a:pt x="99" y="186"/>
                      <a:pt x="56" y="188"/>
                      <a:pt x="21" y="164"/>
                    </a:cubicBezTo>
                    <a:cubicBezTo>
                      <a:pt x="17" y="161"/>
                      <a:pt x="11" y="167"/>
                      <a:pt x="15" y="171"/>
                    </a:cubicBezTo>
                    <a:cubicBezTo>
                      <a:pt x="47" y="197"/>
                      <a:pt x="93" y="198"/>
                      <a:pt x="130" y="184"/>
                    </a:cubicBezTo>
                    <a:cubicBezTo>
                      <a:pt x="149" y="177"/>
                      <a:pt x="170" y="166"/>
                      <a:pt x="185" y="152"/>
                    </a:cubicBezTo>
                    <a:cubicBezTo>
                      <a:pt x="199" y="138"/>
                      <a:pt x="198" y="117"/>
                      <a:pt x="193" y="100"/>
                    </a:cubicBezTo>
                    <a:cubicBezTo>
                      <a:pt x="186" y="66"/>
                      <a:pt x="165" y="31"/>
                      <a:pt x="133" y="16"/>
                    </a:cubicBezTo>
                    <a:cubicBezTo>
                      <a:pt x="101" y="0"/>
                      <a:pt x="64" y="8"/>
                      <a:pt x="38" y="33"/>
                    </a:cubicBezTo>
                    <a:cubicBezTo>
                      <a:pt x="4" y="67"/>
                      <a:pt x="0" y="120"/>
                      <a:pt x="14" y="164"/>
                    </a:cubicBezTo>
                    <a:cubicBezTo>
                      <a:pt x="16" y="170"/>
                      <a:pt x="24" y="167"/>
                      <a:pt x="22" y="1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4" name="Google Shape;442;p2"/>
              <p:cNvSpPr/>
              <p:nvPr/>
            </p:nvSpPr>
            <p:spPr>
              <a:xfrm flipH="1">
                <a:off x="7220160" y="4529160"/>
                <a:ext cx="248040" cy="151200"/>
              </a:xfrm>
              <a:custGeom>
                <a:avLst/>
                <a:gdLst>
                  <a:gd name="textAreaLeft" fmla="*/ -360 w 248040"/>
                  <a:gd name="textAreaRight" fmla="*/ 248040 w 24804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62" h="222">
                    <a:moveTo>
                      <a:pt x="354" y="43"/>
                    </a:moveTo>
                    <a:cubicBezTo>
                      <a:pt x="323" y="79"/>
                      <a:pt x="286" y="111"/>
                      <a:pt x="246" y="136"/>
                    </a:cubicBezTo>
                    <a:cubicBezTo>
                      <a:pt x="205" y="162"/>
                      <a:pt x="155" y="192"/>
                      <a:pt x="105" y="196"/>
                    </a:cubicBezTo>
                    <a:cubicBezTo>
                      <a:pt x="53" y="200"/>
                      <a:pt x="1" y="154"/>
                      <a:pt x="36" y="102"/>
                    </a:cubicBezTo>
                    <a:cubicBezTo>
                      <a:pt x="64" y="62"/>
                      <a:pt x="115" y="37"/>
                      <a:pt x="161" y="25"/>
                    </a:cubicBezTo>
                    <a:cubicBezTo>
                      <a:pt x="220" y="10"/>
                      <a:pt x="282" y="13"/>
                      <a:pt x="342" y="21"/>
                    </a:cubicBezTo>
                    <a:cubicBezTo>
                      <a:pt x="348" y="22"/>
                      <a:pt x="348" y="12"/>
                      <a:pt x="342" y="11"/>
                    </a:cubicBezTo>
                    <a:cubicBezTo>
                      <a:pt x="280" y="3"/>
                      <a:pt x="217" y="0"/>
                      <a:pt x="156" y="16"/>
                    </a:cubicBezTo>
                    <a:cubicBezTo>
                      <a:pt x="108" y="29"/>
                      <a:pt x="54" y="56"/>
                      <a:pt x="26" y="99"/>
                    </a:cubicBezTo>
                    <a:cubicBezTo>
                      <a:pt x="0" y="139"/>
                      <a:pt x="20" y="185"/>
                      <a:pt x="63" y="201"/>
                    </a:cubicBezTo>
                    <a:cubicBezTo>
                      <a:pt x="115" y="221"/>
                      <a:pt x="174" y="189"/>
                      <a:pt x="219" y="164"/>
                    </a:cubicBezTo>
                    <a:cubicBezTo>
                      <a:pt x="273" y="135"/>
                      <a:pt x="322" y="96"/>
                      <a:pt x="359" y="47"/>
                    </a:cubicBezTo>
                    <a:cubicBezTo>
                      <a:pt x="361" y="44"/>
                      <a:pt x="356" y="40"/>
                      <a:pt x="354" y="4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5" name="Google Shape;443;p2"/>
              <p:cNvSpPr/>
              <p:nvPr/>
            </p:nvSpPr>
            <p:spPr>
              <a:xfrm flipH="1">
                <a:off x="6881400" y="4471920"/>
                <a:ext cx="469440" cy="366480"/>
              </a:xfrm>
              <a:custGeom>
                <a:avLst/>
                <a:gdLst>
                  <a:gd name="textAreaLeft" fmla="*/ 360 w 469440"/>
                  <a:gd name="textAreaRight" fmla="*/ 470160 w 469440"/>
                  <a:gd name="textAreaTop" fmla="*/ 0 h 366480"/>
                  <a:gd name="textAreaBottom" fmla="*/ 366840 h 366480"/>
                </a:gdLst>
                <a:ahLst/>
                <a:cxnLst/>
                <a:rect l="textAreaLeft" t="textAreaTop" r="textAreaRight" b="textAreaBottom"/>
                <a:pathLst>
                  <a:path w="682" h="534">
                    <a:moveTo>
                      <a:pt x="181" y="134"/>
                    </a:moveTo>
                    <a:cubicBezTo>
                      <a:pt x="137" y="170"/>
                      <a:pt x="94" y="208"/>
                      <a:pt x="59" y="253"/>
                    </a:cubicBezTo>
                    <a:cubicBezTo>
                      <a:pt x="28" y="294"/>
                      <a:pt x="0" y="346"/>
                      <a:pt x="1" y="399"/>
                    </a:cubicBezTo>
                    <a:cubicBezTo>
                      <a:pt x="2" y="444"/>
                      <a:pt x="35" y="483"/>
                      <a:pt x="82" y="470"/>
                    </a:cubicBezTo>
                    <a:cubicBezTo>
                      <a:pt x="136" y="455"/>
                      <a:pt x="168" y="401"/>
                      <a:pt x="191" y="354"/>
                    </a:cubicBezTo>
                    <a:cubicBezTo>
                      <a:pt x="221" y="290"/>
                      <a:pt x="236" y="221"/>
                      <a:pt x="252" y="152"/>
                    </a:cubicBezTo>
                    <a:cubicBezTo>
                      <a:pt x="253" y="147"/>
                      <a:pt x="244" y="144"/>
                      <a:pt x="243" y="150"/>
                    </a:cubicBezTo>
                    <a:cubicBezTo>
                      <a:pt x="227" y="217"/>
                      <a:pt x="218" y="287"/>
                      <a:pt x="218" y="356"/>
                    </a:cubicBezTo>
                    <a:cubicBezTo>
                      <a:pt x="218" y="404"/>
                      <a:pt x="224" y="457"/>
                      <a:pt x="255" y="497"/>
                    </a:cubicBezTo>
                    <a:cubicBezTo>
                      <a:pt x="270" y="514"/>
                      <a:pt x="292" y="533"/>
                      <a:pt x="316" y="532"/>
                    </a:cubicBezTo>
                    <a:cubicBezTo>
                      <a:pt x="340" y="532"/>
                      <a:pt x="359" y="514"/>
                      <a:pt x="372" y="495"/>
                    </a:cubicBezTo>
                    <a:cubicBezTo>
                      <a:pt x="401" y="452"/>
                      <a:pt x="396" y="394"/>
                      <a:pt x="386" y="345"/>
                    </a:cubicBezTo>
                    <a:cubicBezTo>
                      <a:pt x="372" y="272"/>
                      <a:pt x="347" y="200"/>
                      <a:pt x="314" y="133"/>
                    </a:cubicBezTo>
                    <a:cubicBezTo>
                      <a:pt x="311" y="135"/>
                      <a:pt x="308" y="137"/>
                      <a:pt x="305" y="138"/>
                    </a:cubicBezTo>
                    <a:cubicBezTo>
                      <a:pt x="333" y="187"/>
                      <a:pt x="368" y="232"/>
                      <a:pt x="407" y="273"/>
                    </a:cubicBezTo>
                    <a:cubicBezTo>
                      <a:pt x="440" y="308"/>
                      <a:pt x="481" y="350"/>
                      <a:pt x="532" y="355"/>
                    </a:cubicBezTo>
                    <a:cubicBezTo>
                      <a:pt x="575" y="359"/>
                      <a:pt x="617" y="332"/>
                      <a:pt x="616" y="287"/>
                    </a:cubicBezTo>
                    <a:cubicBezTo>
                      <a:pt x="616" y="235"/>
                      <a:pt x="571" y="202"/>
                      <a:pt x="533" y="176"/>
                    </a:cubicBezTo>
                    <a:cubicBezTo>
                      <a:pt x="478" y="140"/>
                      <a:pt x="418" y="112"/>
                      <a:pt x="356" y="92"/>
                    </a:cubicBezTo>
                    <a:cubicBezTo>
                      <a:pt x="350" y="91"/>
                      <a:pt x="346" y="100"/>
                      <a:pt x="351" y="103"/>
                    </a:cubicBezTo>
                    <a:cubicBezTo>
                      <a:pt x="396" y="123"/>
                      <a:pt x="444" y="135"/>
                      <a:pt x="493" y="137"/>
                    </a:cubicBezTo>
                    <a:cubicBezTo>
                      <a:pt x="538" y="139"/>
                      <a:pt x="592" y="136"/>
                      <a:pt x="632" y="114"/>
                    </a:cubicBezTo>
                    <a:cubicBezTo>
                      <a:pt x="661" y="98"/>
                      <a:pt x="681" y="57"/>
                      <a:pt x="653" y="30"/>
                    </a:cubicBezTo>
                    <a:cubicBezTo>
                      <a:pt x="638" y="16"/>
                      <a:pt x="615" y="10"/>
                      <a:pt x="596" y="6"/>
                    </a:cubicBezTo>
                    <a:cubicBezTo>
                      <a:pt x="572" y="1"/>
                      <a:pt x="548" y="0"/>
                      <a:pt x="524" y="1"/>
                    </a:cubicBezTo>
                    <a:cubicBezTo>
                      <a:pt x="464" y="5"/>
                      <a:pt x="407" y="23"/>
                      <a:pt x="351" y="43"/>
                    </a:cubicBezTo>
                    <a:cubicBezTo>
                      <a:pt x="346" y="45"/>
                      <a:pt x="348" y="53"/>
                      <a:pt x="354" y="51"/>
                    </a:cubicBezTo>
                    <a:cubicBezTo>
                      <a:pt x="405" y="35"/>
                      <a:pt x="458" y="18"/>
                      <a:pt x="512" y="13"/>
                    </a:cubicBezTo>
                    <a:cubicBezTo>
                      <a:pt x="540" y="10"/>
                      <a:pt x="568" y="11"/>
                      <a:pt x="596" y="18"/>
                    </a:cubicBezTo>
                    <a:cubicBezTo>
                      <a:pt x="620" y="23"/>
                      <a:pt x="657" y="33"/>
                      <a:pt x="655" y="65"/>
                    </a:cubicBezTo>
                    <a:cubicBezTo>
                      <a:pt x="650" y="120"/>
                      <a:pt x="560" y="125"/>
                      <a:pt x="519" y="126"/>
                    </a:cubicBezTo>
                    <a:cubicBezTo>
                      <a:pt x="463" y="127"/>
                      <a:pt x="408" y="116"/>
                      <a:pt x="357" y="93"/>
                    </a:cubicBezTo>
                    <a:cubicBezTo>
                      <a:pt x="356" y="96"/>
                      <a:pt x="354" y="100"/>
                      <a:pt x="353" y="103"/>
                    </a:cubicBezTo>
                    <a:cubicBezTo>
                      <a:pt x="413" y="122"/>
                      <a:pt x="470" y="149"/>
                      <a:pt x="522" y="183"/>
                    </a:cubicBezTo>
                    <a:cubicBezTo>
                      <a:pt x="547" y="200"/>
                      <a:pt x="574" y="218"/>
                      <a:pt x="591" y="243"/>
                    </a:cubicBezTo>
                    <a:cubicBezTo>
                      <a:pt x="609" y="271"/>
                      <a:pt x="612" y="311"/>
                      <a:pt x="582" y="332"/>
                    </a:cubicBezTo>
                    <a:cubicBezTo>
                      <a:pt x="527" y="370"/>
                      <a:pt x="465" y="314"/>
                      <a:pt x="427" y="277"/>
                    </a:cubicBezTo>
                    <a:cubicBezTo>
                      <a:pt x="383" y="234"/>
                      <a:pt x="345" y="186"/>
                      <a:pt x="314" y="133"/>
                    </a:cubicBezTo>
                    <a:cubicBezTo>
                      <a:pt x="310" y="127"/>
                      <a:pt x="302" y="132"/>
                      <a:pt x="305" y="138"/>
                    </a:cubicBezTo>
                    <a:cubicBezTo>
                      <a:pt x="330" y="190"/>
                      <a:pt x="351" y="244"/>
                      <a:pt x="365" y="299"/>
                    </a:cubicBezTo>
                    <a:cubicBezTo>
                      <a:pt x="378" y="348"/>
                      <a:pt x="391" y="402"/>
                      <a:pt x="379" y="452"/>
                    </a:cubicBezTo>
                    <a:cubicBezTo>
                      <a:pt x="373" y="477"/>
                      <a:pt x="359" y="502"/>
                      <a:pt x="337" y="515"/>
                    </a:cubicBezTo>
                    <a:cubicBezTo>
                      <a:pt x="308" y="532"/>
                      <a:pt x="278" y="510"/>
                      <a:pt x="261" y="487"/>
                    </a:cubicBezTo>
                    <a:cubicBezTo>
                      <a:pt x="234" y="450"/>
                      <a:pt x="229" y="400"/>
                      <a:pt x="228" y="356"/>
                    </a:cubicBezTo>
                    <a:cubicBezTo>
                      <a:pt x="228" y="287"/>
                      <a:pt x="236" y="219"/>
                      <a:pt x="252" y="152"/>
                    </a:cubicBezTo>
                    <a:cubicBezTo>
                      <a:pt x="249" y="152"/>
                      <a:pt x="246" y="151"/>
                      <a:pt x="243" y="150"/>
                    </a:cubicBezTo>
                    <a:cubicBezTo>
                      <a:pt x="231" y="202"/>
                      <a:pt x="219" y="254"/>
                      <a:pt x="200" y="304"/>
                    </a:cubicBezTo>
                    <a:cubicBezTo>
                      <a:pt x="183" y="352"/>
                      <a:pt x="159" y="406"/>
                      <a:pt x="118" y="439"/>
                    </a:cubicBezTo>
                    <a:cubicBezTo>
                      <a:pt x="98" y="455"/>
                      <a:pt x="71" y="468"/>
                      <a:pt x="46" y="459"/>
                    </a:cubicBezTo>
                    <a:cubicBezTo>
                      <a:pt x="20" y="449"/>
                      <a:pt x="11" y="420"/>
                      <a:pt x="11" y="395"/>
                    </a:cubicBezTo>
                    <a:cubicBezTo>
                      <a:pt x="12" y="346"/>
                      <a:pt x="37" y="298"/>
                      <a:pt x="66" y="260"/>
                    </a:cubicBezTo>
                    <a:cubicBezTo>
                      <a:pt x="100" y="215"/>
                      <a:pt x="144" y="177"/>
                      <a:pt x="186" y="139"/>
                    </a:cubicBezTo>
                    <a:cubicBezTo>
                      <a:pt x="190" y="136"/>
                      <a:pt x="185" y="131"/>
                      <a:pt x="181" y="1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6" name="Google Shape;444;p2"/>
              <p:cNvSpPr/>
              <p:nvPr/>
            </p:nvSpPr>
            <p:spPr>
              <a:xfrm flipH="1">
                <a:off x="7227000" y="4544640"/>
                <a:ext cx="120960" cy="57240"/>
              </a:xfrm>
              <a:custGeom>
                <a:avLst/>
                <a:gdLst>
                  <a:gd name="textAreaLeft" fmla="*/ 360 w 120960"/>
                  <a:gd name="textAreaRight" fmla="*/ 121680 w 1209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175" h="83">
                    <a:moveTo>
                      <a:pt x="0" y="82"/>
                    </a:moveTo>
                    <a:cubicBezTo>
                      <a:pt x="51" y="43"/>
                      <a:pt x="109" y="18"/>
                      <a:pt x="172" y="4"/>
                    </a:cubicBezTo>
                    <a:cubicBezTo>
                      <a:pt x="174" y="4"/>
                      <a:pt x="173" y="0"/>
                      <a:pt x="171" y="1"/>
                    </a:cubicBezTo>
                    <a:cubicBezTo>
                      <a:pt x="108" y="13"/>
                      <a:pt x="49" y="42"/>
                      <a:pt x="0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7" name="Google Shape;445;p2"/>
              <p:cNvSpPr/>
              <p:nvPr/>
            </p:nvSpPr>
            <p:spPr>
              <a:xfrm flipH="1">
                <a:off x="7202880" y="4565520"/>
                <a:ext cx="78480" cy="132840"/>
              </a:xfrm>
              <a:custGeom>
                <a:avLst/>
                <a:gdLst>
                  <a:gd name="textAreaLeft" fmla="*/ 360 w 78480"/>
                  <a:gd name="textAreaRight" fmla="*/ 79200 w 78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15" h="193">
                    <a:moveTo>
                      <a:pt x="3" y="190"/>
                    </a:moveTo>
                    <a:cubicBezTo>
                      <a:pt x="19" y="158"/>
                      <a:pt x="36" y="127"/>
                      <a:pt x="54" y="96"/>
                    </a:cubicBezTo>
                    <a:cubicBezTo>
                      <a:pt x="72" y="65"/>
                      <a:pt x="92" y="35"/>
                      <a:pt x="112" y="5"/>
                    </a:cubicBezTo>
                    <a:cubicBezTo>
                      <a:pt x="114" y="2"/>
                      <a:pt x="110" y="0"/>
                      <a:pt x="108" y="3"/>
                    </a:cubicBezTo>
                    <a:cubicBezTo>
                      <a:pt x="87" y="31"/>
                      <a:pt x="68" y="62"/>
                      <a:pt x="50" y="93"/>
                    </a:cubicBezTo>
                    <a:cubicBezTo>
                      <a:pt x="32" y="124"/>
                      <a:pt x="16" y="156"/>
                      <a:pt x="1" y="189"/>
                    </a:cubicBezTo>
                    <a:cubicBezTo>
                      <a:pt x="0" y="191"/>
                      <a:pt x="2" y="192"/>
                      <a:pt x="3" y="1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8" name="Google Shape;446;p2"/>
              <p:cNvSpPr/>
              <p:nvPr/>
            </p:nvSpPr>
            <p:spPr>
              <a:xfrm flipH="1">
                <a:off x="7139160" y="4565520"/>
                <a:ext cx="23760" cy="151200"/>
              </a:xfrm>
              <a:custGeom>
                <a:avLst/>
                <a:gdLst>
                  <a:gd name="textAreaLeft" fmla="*/ 360 w 23760"/>
                  <a:gd name="textAreaRight" fmla="*/ 24480 w 2376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4" h="220">
                    <a:moveTo>
                      <a:pt x="33" y="217"/>
                    </a:moveTo>
                    <a:cubicBezTo>
                      <a:pt x="31" y="145"/>
                      <a:pt x="20" y="74"/>
                      <a:pt x="6" y="3"/>
                    </a:cubicBezTo>
                    <a:cubicBezTo>
                      <a:pt x="5" y="0"/>
                      <a:pt x="0" y="1"/>
                      <a:pt x="1" y="5"/>
                    </a:cubicBezTo>
                    <a:cubicBezTo>
                      <a:pt x="15" y="75"/>
                      <a:pt x="23" y="146"/>
                      <a:pt x="31" y="217"/>
                    </a:cubicBezTo>
                    <a:cubicBezTo>
                      <a:pt x="31" y="219"/>
                      <a:pt x="33" y="219"/>
                      <a:pt x="33" y="2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9" name="Google Shape;447;p2"/>
              <p:cNvSpPr/>
              <p:nvPr/>
            </p:nvSpPr>
            <p:spPr>
              <a:xfrm flipH="1">
                <a:off x="7011720" y="4550400"/>
                <a:ext cx="120960" cy="102600"/>
              </a:xfrm>
              <a:custGeom>
                <a:avLst/>
                <a:gdLst>
                  <a:gd name="textAreaLeft" fmla="*/ 360 w 120960"/>
                  <a:gd name="textAreaRight" fmla="*/ 121680 w 1209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76" h="148">
                    <a:moveTo>
                      <a:pt x="174" y="144"/>
                    </a:moveTo>
                    <a:cubicBezTo>
                      <a:pt x="150" y="114"/>
                      <a:pt x="124" y="87"/>
                      <a:pt x="95" y="62"/>
                    </a:cubicBezTo>
                    <a:cubicBezTo>
                      <a:pt x="81" y="51"/>
                      <a:pt x="67" y="40"/>
                      <a:pt x="52" y="30"/>
                    </a:cubicBezTo>
                    <a:cubicBezTo>
                      <a:pt x="38" y="20"/>
                      <a:pt x="22" y="7"/>
                      <a:pt x="5" y="1"/>
                    </a:cubicBezTo>
                    <a:cubicBezTo>
                      <a:pt x="2" y="0"/>
                      <a:pt x="0" y="4"/>
                      <a:pt x="2" y="6"/>
                    </a:cubicBezTo>
                    <a:cubicBezTo>
                      <a:pt x="16" y="17"/>
                      <a:pt x="32" y="25"/>
                      <a:pt x="47" y="34"/>
                    </a:cubicBezTo>
                    <a:cubicBezTo>
                      <a:pt x="62" y="45"/>
                      <a:pt x="78" y="57"/>
                      <a:pt x="92" y="69"/>
                    </a:cubicBezTo>
                    <a:cubicBezTo>
                      <a:pt x="121" y="93"/>
                      <a:pt x="147" y="118"/>
                      <a:pt x="172" y="146"/>
                    </a:cubicBezTo>
                    <a:cubicBezTo>
                      <a:pt x="173" y="147"/>
                      <a:pt x="175" y="145"/>
                      <a:pt x="174" y="1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0" name="Google Shape;448;p2"/>
              <p:cNvSpPr/>
              <p:nvPr/>
            </p:nvSpPr>
            <p:spPr>
              <a:xfrm flipH="1">
                <a:off x="6972480" y="4514040"/>
                <a:ext cx="136080" cy="18000"/>
              </a:xfrm>
              <a:custGeom>
                <a:avLst/>
                <a:gdLst>
                  <a:gd name="textAreaLeft" fmla="*/ 360 w 136080"/>
                  <a:gd name="textAreaRight" fmla="*/ 136800 w 1360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199" h="25">
                    <a:moveTo>
                      <a:pt x="197" y="22"/>
                    </a:moveTo>
                    <a:cubicBezTo>
                      <a:pt x="168" y="10"/>
                      <a:pt x="135" y="4"/>
                      <a:pt x="103" y="2"/>
                    </a:cubicBezTo>
                    <a:cubicBezTo>
                      <a:pt x="71" y="0"/>
                      <a:pt x="36" y="1"/>
                      <a:pt x="4" y="8"/>
                    </a:cubicBezTo>
                    <a:cubicBezTo>
                      <a:pt x="0" y="9"/>
                      <a:pt x="2" y="15"/>
                      <a:pt x="6" y="15"/>
                    </a:cubicBezTo>
                    <a:cubicBezTo>
                      <a:pt x="38" y="10"/>
                      <a:pt x="69" y="7"/>
                      <a:pt x="101" y="9"/>
                    </a:cubicBezTo>
                    <a:cubicBezTo>
                      <a:pt x="134" y="10"/>
                      <a:pt x="165" y="17"/>
                      <a:pt x="196" y="24"/>
                    </a:cubicBezTo>
                    <a:cubicBezTo>
                      <a:pt x="197" y="24"/>
                      <a:pt x="198" y="23"/>
                      <a:pt x="197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1" name="Google Shape;449;p2"/>
              <p:cNvSpPr/>
              <p:nvPr/>
            </p:nvSpPr>
            <p:spPr>
              <a:xfrm flipH="1">
                <a:off x="7082280" y="4823280"/>
                <a:ext cx="72360" cy="569520"/>
              </a:xfrm>
              <a:custGeom>
                <a:avLst/>
                <a:gdLst>
                  <a:gd name="textAreaLeft" fmla="*/ -360 w 72360"/>
                  <a:gd name="textAreaRight" fmla="*/ 72360 w 72360"/>
                  <a:gd name="textAreaTop" fmla="*/ 0 h 569520"/>
                  <a:gd name="textAreaBottom" fmla="*/ 569880 h 569520"/>
                </a:gdLst>
                <a:ahLst/>
                <a:cxnLst/>
                <a:rect l="textAreaLeft" t="textAreaTop" r="textAreaRight" b="textAreaBottom"/>
                <a:pathLst>
                  <a:path w="107" h="831">
                    <a:moveTo>
                      <a:pt x="49" y="9"/>
                    </a:moveTo>
                    <a:cubicBezTo>
                      <a:pt x="78" y="216"/>
                      <a:pt x="79" y="425"/>
                      <a:pt x="41" y="632"/>
                    </a:cubicBezTo>
                    <a:cubicBezTo>
                      <a:pt x="30" y="689"/>
                      <a:pt x="17" y="746"/>
                      <a:pt x="0" y="802"/>
                    </a:cubicBezTo>
                    <a:cubicBezTo>
                      <a:pt x="0" y="804"/>
                      <a:pt x="1" y="806"/>
                      <a:pt x="3" y="808"/>
                    </a:cubicBezTo>
                    <a:cubicBezTo>
                      <a:pt x="43" y="830"/>
                      <a:pt x="57" y="758"/>
                      <a:pt x="62" y="735"/>
                    </a:cubicBezTo>
                    <a:cubicBezTo>
                      <a:pt x="74" y="678"/>
                      <a:pt x="83" y="620"/>
                      <a:pt x="89" y="562"/>
                    </a:cubicBezTo>
                    <a:cubicBezTo>
                      <a:pt x="103" y="443"/>
                      <a:pt x="106" y="323"/>
                      <a:pt x="97" y="203"/>
                    </a:cubicBezTo>
                    <a:cubicBezTo>
                      <a:pt x="92" y="137"/>
                      <a:pt x="84" y="70"/>
                      <a:pt x="73" y="5"/>
                    </a:cubicBezTo>
                    <a:cubicBezTo>
                      <a:pt x="72" y="0"/>
                      <a:pt x="64" y="2"/>
                      <a:pt x="65" y="7"/>
                    </a:cubicBezTo>
                    <a:cubicBezTo>
                      <a:pt x="101" y="218"/>
                      <a:pt x="102" y="435"/>
                      <a:pt x="68" y="647"/>
                    </a:cubicBezTo>
                    <a:cubicBezTo>
                      <a:pt x="65" y="669"/>
                      <a:pt x="48" y="821"/>
                      <a:pt x="8" y="798"/>
                    </a:cubicBezTo>
                    <a:cubicBezTo>
                      <a:pt x="9" y="800"/>
                      <a:pt x="10" y="802"/>
                      <a:pt x="11" y="804"/>
                    </a:cubicBezTo>
                    <a:cubicBezTo>
                      <a:pt x="69" y="603"/>
                      <a:pt x="92" y="391"/>
                      <a:pt x="76" y="181"/>
                    </a:cubicBezTo>
                    <a:cubicBezTo>
                      <a:pt x="72" y="123"/>
                      <a:pt x="65" y="65"/>
                      <a:pt x="53" y="8"/>
                    </a:cubicBezTo>
                    <a:cubicBezTo>
                      <a:pt x="53" y="5"/>
                      <a:pt x="48" y="6"/>
                      <a:pt x="49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2" name="Google Shape;450;p2"/>
              <p:cNvSpPr/>
              <p:nvPr/>
            </p:nvSpPr>
            <p:spPr>
              <a:xfrm flipH="1">
                <a:off x="6614280" y="4526280"/>
                <a:ext cx="132840" cy="129960"/>
              </a:xfrm>
              <a:custGeom>
                <a:avLst/>
                <a:gdLst>
                  <a:gd name="textAreaLeft" fmla="*/ -360 w 132840"/>
                  <a:gd name="textAreaRight" fmla="*/ 132840 w 13284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95" h="188">
                    <a:moveTo>
                      <a:pt x="6" y="62"/>
                    </a:moveTo>
                    <a:cubicBezTo>
                      <a:pt x="18" y="51"/>
                      <a:pt x="29" y="39"/>
                      <a:pt x="43" y="30"/>
                    </a:cubicBezTo>
                    <a:cubicBezTo>
                      <a:pt x="57" y="21"/>
                      <a:pt x="73" y="15"/>
                      <a:pt x="89" y="14"/>
                    </a:cubicBezTo>
                    <a:cubicBezTo>
                      <a:pt x="119" y="11"/>
                      <a:pt x="151" y="25"/>
                      <a:pt x="166" y="52"/>
                    </a:cubicBezTo>
                    <a:cubicBezTo>
                      <a:pt x="184" y="86"/>
                      <a:pt x="166" y="125"/>
                      <a:pt x="149" y="155"/>
                    </a:cubicBezTo>
                    <a:cubicBezTo>
                      <a:pt x="145" y="160"/>
                      <a:pt x="139" y="175"/>
                      <a:pt x="131" y="176"/>
                    </a:cubicBezTo>
                    <a:cubicBezTo>
                      <a:pt x="124" y="176"/>
                      <a:pt x="114" y="170"/>
                      <a:pt x="108" y="167"/>
                    </a:cubicBezTo>
                    <a:cubicBezTo>
                      <a:pt x="93" y="160"/>
                      <a:pt x="80" y="151"/>
                      <a:pt x="68" y="140"/>
                    </a:cubicBezTo>
                    <a:cubicBezTo>
                      <a:pt x="55" y="129"/>
                      <a:pt x="43" y="116"/>
                      <a:pt x="33" y="101"/>
                    </a:cubicBezTo>
                    <a:cubicBezTo>
                      <a:pt x="23" y="87"/>
                      <a:pt x="17" y="71"/>
                      <a:pt x="8" y="56"/>
                    </a:cubicBezTo>
                    <a:cubicBezTo>
                      <a:pt x="6" y="52"/>
                      <a:pt x="1" y="55"/>
                      <a:pt x="2" y="59"/>
                    </a:cubicBezTo>
                    <a:cubicBezTo>
                      <a:pt x="5" y="76"/>
                      <a:pt x="15" y="94"/>
                      <a:pt x="25" y="109"/>
                    </a:cubicBezTo>
                    <a:cubicBezTo>
                      <a:pt x="35" y="124"/>
                      <a:pt x="47" y="137"/>
                      <a:pt x="61" y="149"/>
                    </a:cubicBezTo>
                    <a:cubicBezTo>
                      <a:pt x="75" y="161"/>
                      <a:pt x="90" y="171"/>
                      <a:pt x="107" y="179"/>
                    </a:cubicBezTo>
                    <a:cubicBezTo>
                      <a:pt x="114" y="182"/>
                      <a:pt x="122" y="186"/>
                      <a:pt x="130" y="187"/>
                    </a:cubicBezTo>
                    <a:cubicBezTo>
                      <a:pt x="139" y="187"/>
                      <a:pt x="145" y="182"/>
                      <a:pt x="149" y="174"/>
                    </a:cubicBezTo>
                    <a:cubicBezTo>
                      <a:pt x="171" y="142"/>
                      <a:pt x="194" y="99"/>
                      <a:pt x="180" y="59"/>
                    </a:cubicBezTo>
                    <a:cubicBezTo>
                      <a:pt x="169" y="27"/>
                      <a:pt x="138" y="7"/>
                      <a:pt x="105" y="4"/>
                    </a:cubicBezTo>
                    <a:cubicBezTo>
                      <a:pt x="66" y="0"/>
                      <a:pt x="20" y="24"/>
                      <a:pt x="1" y="59"/>
                    </a:cubicBezTo>
                    <a:cubicBezTo>
                      <a:pt x="0" y="61"/>
                      <a:pt x="3" y="64"/>
                      <a:pt x="6" y="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3" name="Google Shape;451;p2"/>
              <p:cNvSpPr/>
              <p:nvPr/>
            </p:nvSpPr>
            <p:spPr>
              <a:xfrm flipH="1">
                <a:off x="6711840" y="4374720"/>
                <a:ext cx="236160" cy="190440"/>
              </a:xfrm>
              <a:custGeom>
                <a:avLst/>
                <a:gdLst>
                  <a:gd name="textAreaLeft" fmla="*/ 360 w 236160"/>
                  <a:gd name="textAreaRight" fmla="*/ 236880 w 236160"/>
                  <a:gd name="textAreaTop" fmla="*/ 0 h 190440"/>
                  <a:gd name="textAreaBottom" fmla="*/ 190800 h 190440"/>
                </a:gdLst>
                <a:ahLst/>
                <a:cxnLst/>
                <a:rect l="textAreaLeft" t="textAreaTop" r="textAreaRight" b="textAreaBottom"/>
                <a:pathLst>
                  <a:path w="345" h="279">
                    <a:moveTo>
                      <a:pt x="342" y="234"/>
                    </a:moveTo>
                    <a:cubicBezTo>
                      <a:pt x="311" y="184"/>
                      <a:pt x="277" y="136"/>
                      <a:pt x="236" y="94"/>
                    </a:cubicBezTo>
                    <a:cubicBezTo>
                      <a:pt x="200" y="57"/>
                      <a:pt x="151" y="13"/>
                      <a:pt x="97" y="6"/>
                    </a:cubicBezTo>
                    <a:cubicBezTo>
                      <a:pt x="54" y="0"/>
                      <a:pt x="0" y="32"/>
                      <a:pt x="12" y="81"/>
                    </a:cubicBezTo>
                    <a:cubicBezTo>
                      <a:pt x="18" y="105"/>
                      <a:pt x="38" y="124"/>
                      <a:pt x="55" y="142"/>
                    </a:cubicBezTo>
                    <a:cubicBezTo>
                      <a:pt x="75" y="163"/>
                      <a:pt x="96" y="182"/>
                      <a:pt x="119" y="200"/>
                    </a:cubicBezTo>
                    <a:cubicBezTo>
                      <a:pt x="168" y="239"/>
                      <a:pt x="224" y="268"/>
                      <a:pt x="286" y="277"/>
                    </a:cubicBezTo>
                    <a:cubicBezTo>
                      <a:pt x="287" y="274"/>
                      <a:pt x="287" y="270"/>
                      <a:pt x="288" y="267"/>
                    </a:cubicBezTo>
                    <a:cubicBezTo>
                      <a:pt x="247" y="263"/>
                      <a:pt x="208" y="255"/>
                      <a:pt x="169" y="242"/>
                    </a:cubicBezTo>
                    <a:cubicBezTo>
                      <a:pt x="137" y="232"/>
                      <a:pt x="103" y="219"/>
                      <a:pt x="68" y="225"/>
                    </a:cubicBezTo>
                    <a:cubicBezTo>
                      <a:pt x="64" y="226"/>
                      <a:pt x="65" y="233"/>
                      <a:pt x="69" y="232"/>
                    </a:cubicBezTo>
                    <a:cubicBezTo>
                      <a:pt x="109" y="231"/>
                      <a:pt x="144" y="246"/>
                      <a:pt x="181" y="257"/>
                    </a:cubicBezTo>
                    <a:cubicBezTo>
                      <a:pt x="215" y="268"/>
                      <a:pt x="251" y="274"/>
                      <a:pt x="288" y="278"/>
                    </a:cubicBezTo>
                    <a:cubicBezTo>
                      <a:pt x="294" y="278"/>
                      <a:pt x="295" y="268"/>
                      <a:pt x="289" y="267"/>
                    </a:cubicBezTo>
                    <a:cubicBezTo>
                      <a:pt x="192" y="253"/>
                      <a:pt x="111" y="188"/>
                      <a:pt x="47" y="117"/>
                    </a:cubicBezTo>
                    <a:cubicBezTo>
                      <a:pt x="29" y="97"/>
                      <a:pt x="12" y="72"/>
                      <a:pt x="28" y="46"/>
                    </a:cubicBezTo>
                    <a:cubicBezTo>
                      <a:pt x="43" y="21"/>
                      <a:pt x="74" y="12"/>
                      <a:pt x="101" y="17"/>
                    </a:cubicBezTo>
                    <a:cubicBezTo>
                      <a:pt x="150" y="27"/>
                      <a:pt x="195" y="67"/>
                      <a:pt x="229" y="102"/>
                    </a:cubicBezTo>
                    <a:cubicBezTo>
                      <a:pt x="269" y="143"/>
                      <a:pt x="302" y="190"/>
                      <a:pt x="336" y="237"/>
                    </a:cubicBezTo>
                    <a:cubicBezTo>
                      <a:pt x="339" y="240"/>
                      <a:pt x="344" y="237"/>
                      <a:pt x="342" y="2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4" name="Google Shape;452;p2"/>
              <p:cNvSpPr/>
              <p:nvPr/>
            </p:nvSpPr>
            <p:spPr>
              <a:xfrm flipH="1">
                <a:off x="6539040" y="4562640"/>
                <a:ext cx="444960" cy="351000"/>
              </a:xfrm>
              <a:custGeom>
                <a:avLst/>
                <a:gdLst>
                  <a:gd name="textAreaLeft" fmla="*/ 360 w 444960"/>
                  <a:gd name="textAreaRight" fmla="*/ 445680 w 444960"/>
                  <a:gd name="textAreaTop" fmla="*/ 0 h 351000"/>
                  <a:gd name="textAreaBottom" fmla="*/ 351360 h 351000"/>
                </a:gdLst>
                <a:ahLst/>
                <a:cxnLst/>
                <a:rect l="textAreaLeft" t="textAreaTop" r="textAreaRight" b="textAreaBottom"/>
                <a:pathLst>
                  <a:path w="647" h="511">
                    <a:moveTo>
                      <a:pt x="1" y="4"/>
                    </a:moveTo>
                    <a:cubicBezTo>
                      <a:pt x="6" y="67"/>
                      <a:pt x="77" y="77"/>
                      <a:pt x="127" y="72"/>
                    </a:cubicBezTo>
                    <a:cubicBezTo>
                      <a:pt x="205" y="65"/>
                      <a:pt x="283" y="54"/>
                      <a:pt x="362" y="46"/>
                    </a:cubicBezTo>
                    <a:cubicBezTo>
                      <a:pt x="361" y="43"/>
                      <a:pt x="361" y="39"/>
                      <a:pt x="360" y="36"/>
                    </a:cubicBezTo>
                    <a:cubicBezTo>
                      <a:pt x="261" y="67"/>
                      <a:pt x="151" y="102"/>
                      <a:pt x="85" y="189"/>
                    </a:cubicBezTo>
                    <a:cubicBezTo>
                      <a:pt x="70" y="208"/>
                      <a:pt x="56" y="233"/>
                      <a:pt x="61" y="259"/>
                    </a:cubicBezTo>
                    <a:cubicBezTo>
                      <a:pt x="64" y="279"/>
                      <a:pt x="80" y="294"/>
                      <a:pt x="99" y="301"/>
                    </a:cubicBezTo>
                    <a:cubicBezTo>
                      <a:pt x="152" y="320"/>
                      <a:pt x="206" y="274"/>
                      <a:pt x="246" y="244"/>
                    </a:cubicBezTo>
                    <a:cubicBezTo>
                      <a:pt x="302" y="201"/>
                      <a:pt x="353" y="151"/>
                      <a:pt x="397" y="96"/>
                    </a:cubicBezTo>
                    <a:cubicBezTo>
                      <a:pt x="401" y="91"/>
                      <a:pt x="395" y="85"/>
                      <a:pt x="390" y="89"/>
                    </a:cubicBezTo>
                    <a:cubicBezTo>
                      <a:pt x="346" y="132"/>
                      <a:pt x="307" y="181"/>
                      <a:pt x="275" y="233"/>
                    </a:cubicBezTo>
                    <a:cubicBezTo>
                      <a:pt x="259" y="259"/>
                      <a:pt x="244" y="286"/>
                      <a:pt x="232" y="314"/>
                    </a:cubicBezTo>
                    <a:cubicBezTo>
                      <a:pt x="220" y="341"/>
                      <a:pt x="207" y="370"/>
                      <a:pt x="208" y="400"/>
                    </a:cubicBezTo>
                    <a:cubicBezTo>
                      <a:pt x="209" y="445"/>
                      <a:pt x="248" y="487"/>
                      <a:pt x="294" y="467"/>
                    </a:cubicBezTo>
                    <a:cubicBezTo>
                      <a:pt x="318" y="456"/>
                      <a:pt x="335" y="433"/>
                      <a:pt x="350" y="412"/>
                    </a:cubicBezTo>
                    <a:cubicBezTo>
                      <a:pt x="368" y="386"/>
                      <a:pt x="383" y="358"/>
                      <a:pt x="396" y="329"/>
                    </a:cubicBezTo>
                    <a:cubicBezTo>
                      <a:pt x="424" y="266"/>
                      <a:pt x="442" y="198"/>
                      <a:pt x="460" y="131"/>
                    </a:cubicBezTo>
                    <a:cubicBezTo>
                      <a:pt x="457" y="130"/>
                      <a:pt x="454" y="129"/>
                      <a:pt x="450" y="128"/>
                    </a:cubicBezTo>
                    <a:cubicBezTo>
                      <a:pt x="434" y="190"/>
                      <a:pt x="432" y="255"/>
                      <a:pt x="445" y="318"/>
                    </a:cubicBezTo>
                    <a:cubicBezTo>
                      <a:pt x="456" y="375"/>
                      <a:pt x="477" y="443"/>
                      <a:pt x="523" y="481"/>
                    </a:cubicBezTo>
                    <a:cubicBezTo>
                      <a:pt x="558" y="510"/>
                      <a:pt x="610" y="507"/>
                      <a:pt x="627" y="460"/>
                    </a:cubicBezTo>
                    <a:cubicBezTo>
                      <a:pt x="646" y="410"/>
                      <a:pt x="622" y="349"/>
                      <a:pt x="604" y="302"/>
                    </a:cubicBezTo>
                    <a:cubicBezTo>
                      <a:pt x="577" y="235"/>
                      <a:pt x="540" y="173"/>
                      <a:pt x="493" y="118"/>
                    </a:cubicBezTo>
                    <a:cubicBezTo>
                      <a:pt x="489" y="112"/>
                      <a:pt x="482" y="120"/>
                      <a:pt x="486" y="125"/>
                    </a:cubicBezTo>
                    <a:cubicBezTo>
                      <a:pt x="522" y="168"/>
                      <a:pt x="552" y="215"/>
                      <a:pt x="576" y="265"/>
                    </a:cubicBezTo>
                    <a:cubicBezTo>
                      <a:pt x="598" y="311"/>
                      <a:pt x="621" y="365"/>
                      <a:pt x="623" y="416"/>
                    </a:cubicBezTo>
                    <a:cubicBezTo>
                      <a:pt x="624" y="438"/>
                      <a:pt x="620" y="464"/>
                      <a:pt x="603" y="479"/>
                    </a:cubicBezTo>
                    <a:cubicBezTo>
                      <a:pt x="579" y="500"/>
                      <a:pt x="548" y="489"/>
                      <a:pt x="527" y="470"/>
                    </a:cubicBezTo>
                    <a:cubicBezTo>
                      <a:pt x="486" y="435"/>
                      <a:pt x="467" y="375"/>
                      <a:pt x="456" y="323"/>
                    </a:cubicBezTo>
                    <a:cubicBezTo>
                      <a:pt x="443" y="260"/>
                      <a:pt x="444" y="194"/>
                      <a:pt x="460" y="131"/>
                    </a:cubicBezTo>
                    <a:cubicBezTo>
                      <a:pt x="462" y="124"/>
                      <a:pt x="452" y="122"/>
                      <a:pt x="450" y="128"/>
                    </a:cubicBezTo>
                    <a:cubicBezTo>
                      <a:pt x="423" y="230"/>
                      <a:pt x="395" y="339"/>
                      <a:pt x="328" y="424"/>
                    </a:cubicBezTo>
                    <a:cubicBezTo>
                      <a:pt x="312" y="444"/>
                      <a:pt x="287" y="468"/>
                      <a:pt x="258" y="460"/>
                    </a:cubicBezTo>
                    <a:cubicBezTo>
                      <a:pt x="230" y="453"/>
                      <a:pt x="217" y="421"/>
                      <a:pt x="218" y="395"/>
                    </a:cubicBezTo>
                    <a:cubicBezTo>
                      <a:pt x="219" y="364"/>
                      <a:pt x="233" y="334"/>
                      <a:pt x="246" y="307"/>
                    </a:cubicBezTo>
                    <a:cubicBezTo>
                      <a:pt x="257" y="283"/>
                      <a:pt x="270" y="260"/>
                      <a:pt x="283" y="238"/>
                    </a:cubicBezTo>
                    <a:cubicBezTo>
                      <a:pt x="315" y="186"/>
                      <a:pt x="354" y="139"/>
                      <a:pt x="397" y="96"/>
                    </a:cubicBezTo>
                    <a:lnTo>
                      <a:pt x="390" y="89"/>
                    </a:lnTo>
                    <a:cubicBezTo>
                      <a:pt x="357" y="131"/>
                      <a:pt x="320" y="169"/>
                      <a:pt x="279" y="204"/>
                    </a:cubicBezTo>
                    <a:cubicBezTo>
                      <a:pt x="258" y="222"/>
                      <a:pt x="236" y="239"/>
                      <a:pt x="213" y="255"/>
                    </a:cubicBezTo>
                    <a:cubicBezTo>
                      <a:pt x="191" y="271"/>
                      <a:pt x="168" y="288"/>
                      <a:pt x="141" y="293"/>
                    </a:cubicBezTo>
                    <a:cubicBezTo>
                      <a:pt x="117" y="299"/>
                      <a:pt x="86" y="292"/>
                      <a:pt x="74" y="269"/>
                    </a:cubicBezTo>
                    <a:cubicBezTo>
                      <a:pt x="60" y="240"/>
                      <a:pt x="82" y="208"/>
                      <a:pt x="99" y="187"/>
                    </a:cubicBezTo>
                    <a:cubicBezTo>
                      <a:pt x="129" y="151"/>
                      <a:pt x="168" y="124"/>
                      <a:pt x="210" y="103"/>
                    </a:cubicBezTo>
                    <a:cubicBezTo>
                      <a:pt x="258" y="78"/>
                      <a:pt x="311" y="62"/>
                      <a:pt x="363" y="46"/>
                    </a:cubicBezTo>
                    <a:cubicBezTo>
                      <a:pt x="368" y="44"/>
                      <a:pt x="367" y="36"/>
                      <a:pt x="362" y="36"/>
                    </a:cubicBezTo>
                    <a:cubicBezTo>
                      <a:pt x="294" y="44"/>
                      <a:pt x="227" y="52"/>
                      <a:pt x="160" y="59"/>
                    </a:cubicBezTo>
                    <a:cubicBezTo>
                      <a:pt x="108" y="65"/>
                      <a:pt x="17" y="76"/>
                      <a:pt x="7" y="3"/>
                    </a:cubicBezTo>
                    <a:cubicBezTo>
                      <a:pt x="6" y="0"/>
                      <a:pt x="0" y="1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5" name="Google Shape;453;p2"/>
              <p:cNvSpPr/>
              <p:nvPr/>
            </p:nvSpPr>
            <p:spPr>
              <a:xfrm flipH="1">
                <a:off x="6729840" y="4465800"/>
                <a:ext cx="111600" cy="9072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90720"/>
                  <a:gd name="textAreaBottom" fmla="*/ 91080 h 90720"/>
                </a:gdLst>
                <a:ahLst/>
                <a:cxnLst/>
                <a:rect l="textAreaLeft" t="textAreaTop" r="textAreaRight" b="textAreaBottom"/>
                <a:pathLst>
                  <a:path w="164" h="133">
                    <a:moveTo>
                      <a:pt x="0" y="2"/>
                    </a:moveTo>
                    <a:cubicBezTo>
                      <a:pt x="58" y="38"/>
                      <a:pt x="109" y="81"/>
                      <a:pt x="156" y="129"/>
                    </a:cubicBezTo>
                    <a:cubicBezTo>
                      <a:pt x="159" y="132"/>
                      <a:pt x="163" y="128"/>
                      <a:pt x="160" y="125"/>
                    </a:cubicBezTo>
                    <a:cubicBezTo>
                      <a:pt x="114" y="76"/>
                      <a:pt x="59" y="34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5360" bIns="45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6" name="Google Shape;454;p2"/>
              <p:cNvSpPr/>
              <p:nvPr/>
            </p:nvSpPr>
            <p:spPr>
              <a:xfrm flipH="1">
                <a:off x="6738480" y="4553640"/>
                <a:ext cx="157320" cy="20880"/>
              </a:xfrm>
              <a:custGeom>
                <a:avLst/>
                <a:gdLst>
                  <a:gd name="textAreaLeft" fmla="*/ -360 w 157320"/>
                  <a:gd name="textAreaRight" fmla="*/ 157320 w 15732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29" h="32">
                    <a:moveTo>
                      <a:pt x="2" y="17"/>
                    </a:moveTo>
                    <a:cubicBezTo>
                      <a:pt x="77" y="5"/>
                      <a:pt x="152" y="9"/>
                      <a:pt x="225" y="30"/>
                    </a:cubicBezTo>
                    <a:cubicBezTo>
                      <a:pt x="227" y="31"/>
                      <a:pt x="228" y="27"/>
                      <a:pt x="226" y="26"/>
                    </a:cubicBezTo>
                    <a:cubicBezTo>
                      <a:pt x="154" y="4"/>
                      <a:pt x="75" y="0"/>
                      <a:pt x="1" y="16"/>
                    </a:cubicBezTo>
                    <a:cubicBezTo>
                      <a:pt x="0" y="16"/>
                      <a:pt x="1" y="18"/>
                      <a:pt x="2" y="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7" name="Google Shape;455;p2"/>
              <p:cNvSpPr/>
              <p:nvPr/>
            </p:nvSpPr>
            <p:spPr>
              <a:xfrm flipH="1">
                <a:off x="6732360" y="4601880"/>
                <a:ext cx="127080" cy="96480"/>
              </a:xfrm>
              <a:custGeom>
                <a:avLst/>
                <a:gdLst>
                  <a:gd name="textAreaLeft" fmla="*/ -360 w 127080"/>
                  <a:gd name="textAreaRight" fmla="*/ 127080 w 12708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6" h="140">
                    <a:moveTo>
                      <a:pt x="2" y="138"/>
                    </a:moveTo>
                    <a:cubicBezTo>
                      <a:pt x="57" y="86"/>
                      <a:pt x="116" y="41"/>
                      <a:pt x="183" y="5"/>
                    </a:cubicBezTo>
                    <a:cubicBezTo>
                      <a:pt x="185" y="4"/>
                      <a:pt x="183" y="0"/>
                      <a:pt x="180" y="1"/>
                    </a:cubicBezTo>
                    <a:cubicBezTo>
                      <a:pt x="114" y="36"/>
                      <a:pt x="52" y="82"/>
                      <a:pt x="1" y="137"/>
                    </a:cubicBezTo>
                    <a:cubicBezTo>
                      <a:pt x="0" y="138"/>
                      <a:pt x="1" y="139"/>
                      <a:pt x="2" y="13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8" name="Google Shape;456;p2"/>
              <p:cNvSpPr/>
              <p:nvPr/>
            </p:nvSpPr>
            <p:spPr>
              <a:xfrm flipH="1">
                <a:off x="6692760" y="4629240"/>
                <a:ext cx="69480" cy="1450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145080"/>
                  <a:gd name="textAreaBottom" fmla="*/ 145440 h 145080"/>
                </a:gdLst>
                <a:ahLst/>
                <a:cxnLst/>
                <a:rect l="textAreaLeft" t="textAreaTop" r="textAreaRight" b="textAreaBottom"/>
                <a:pathLst>
                  <a:path w="102" h="213">
                    <a:moveTo>
                      <a:pt x="3" y="211"/>
                    </a:moveTo>
                    <a:cubicBezTo>
                      <a:pt x="41" y="145"/>
                      <a:pt x="73" y="76"/>
                      <a:pt x="99" y="4"/>
                    </a:cubicBezTo>
                    <a:cubicBezTo>
                      <a:pt x="101" y="1"/>
                      <a:pt x="96" y="0"/>
                      <a:pt x="95" y="3"/>
                    </a:cubicBezTo>
                    <a:cubicBezTo>
                      <a:pt x="69" y="74"/>
                      <a:pt x="37" y="143"/>
                      <a:pt x="1" y="209"/>
                    </a:cubicBezTo>
                    <a:cubicBezTo>
                      <a:pt x="0" y="211"/>
                      <a:pt x="2" y="212"/>
                      <a:pt x="3" y="2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9" name="Google Shape;457;p2"/>
              <p:cNvSpPr/>
              <p:nvPr/>
            </p:nvSpPr>
            <p:spPr>
              <a:xfrm flipH="1">
                <a:off x="6602040" y="4644360"/>
                <a:ext cx="60120" cy="157320"/>
              </a:xfrm>
              <a:custGeom>
                <a:avLst/>
                <a:gdLst>
                  <a:gd name="textAreaLeft" fmla="*/ -360 w 60120"/>
                  <a:gd name="textAreaRight" fmla="*/ 60120 w 601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88" h="229">
                    <a:moveTo>
                      <a:pt x="86" y="225"/>
                    </a:moveTo>
                    <a:cubicBezTo>
                      <a:pt x="71" y="148"/>
                      <a:pt x="43" y="74"/>
                      <a:pt x="7" y="4"/>
                    </a:cubicBezTo>
                    <a:cubicBezTo>
                      <a:pt x="5" y="0"/>
                      <a:pt x="0" y="4"/>
                      <a:pt x="2" y="8"/>
                    </a:cubicBezTo>
                    <a:cubicBezTo>
                      <a:pt x="38" y="77"/>
                      <a:pt x="64" y="150"/>
                      <a:pt x="84" y="226"/>
                    </a:cubicBezTo>
                    <a:cubicBezTo>
                      <a:pt x="84" y="228"/>
                      <a:pt x="87" y="227"/>
                      <a:pt x="86" y="2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0" name="Google Shape;458;p2"/>
              <p:cNvSpPr/>
              <p:nvPr/>
            </p:nvSpPr>
            <p:spPr>
              <a:xfrm flipH="1">
                <a:off x="6814800" y="4729320"/>
                <a:ext cx="284400" cy="463320"/>
              </a:xfrm>
              <a:custGeom>
                <a:avLst/>
                <a:gdLst>
                  <a:gd name="textAreaLeft" fmla="*/ 360 w 284400"/>
                  <a:gd name="textAreaRight" fmla="*/ 285120 w 284400"/>
                  <a:gd name="textAreaTop" fmla="*/ 0 h 463320"/>
                  <a:gd name="textAreaBottom" fmla="*/ 463680 h 463320"/>
                </a:gdLst>
                <a:ahLst/>
                <a:cxnLst/>
                <a:rect l="textAreaLeft" t="textAreaTop" r="textAreaRight" b="textAreaBottom"/>
                <a:pathLst>
                  <a:path w="416" h="674">
                    <a:moveTo>
                      <a:pt x="412" y="1"/>
                    </a:moveTo>
                    <a:cubicBezTo>
                      <a:pt x="338" y="72"/>
                      <a:pt x="274" y="154"/>
                      <a:pt x="217" y="238"/>
                    </a:cubicBezTo>
                    <a:cubicBezTo>
                      <a:pt x="158" y="323"/>
                      <a:pt x="107" y="414"/>
                      <a:pt x="64" y="509"/>
                    </a:cubicBezTo>
                    <a:cubicBezTo>
                      <a:pt x="40" y="561"/>
                      <a:pt x="19" y="614"/>
                      <a:pt x="1" y="668"/>
                    </a:cubicBezTo>
                    <a:cubicBezTo>
                      <a:pt x="0" y="672"/>
                      <a:pt x="5" y="673"/>
                      <a:pt x="6" y="670"/>
                    </a:cubicBezTo>
                    <a:cubicBezTo>
                      <a:pt x="75" y="476"/>
                      <a:pt x="174" y="294"/>
                      <a:pt x="302" y="133"/>
                    </a:cubicBezTo>
                    <a:cubicBezTo>
                      <a:pt x="338" y="88"/>
                      <a:pt x="376" y="46"/>
                      <a:pt x="414" y="3"/>
                    </a:cubicBezTo>
                    <a:cubicBezTo>
                      <a:pt x="415" y="2"/>
                      <a:pt x="413" y="0"/>
                      <a:pt x="41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1" name="Google Shape;459;p2"/>
              <p:cNvSpPr/>
              <p:nvPr/>
            </p:nvSpPr>
            <p:spPr>
              <a:xfrm flipH="1">
                <a:off x="6778440" y="4708080"/>
                <a:ext cx="326880" cy="533160"/>
              </a:xfrm>
              <a:custGeom>
                <a:avLst/>
                <a:gdLst>
                  <a:gd name="textAreaLeft" fmla="*/ 360 w 326880"/>
                  <a:gd name="textAreaRight" fmla="*/ 327600 w 326880"/>
                  <a:gd name="textAreaTop" fmla="*/ 0 h 533160"/>
                  <a:gd name="textAreaBottom" fmla="*/ 533520 h 533160"/>
                </a:gdLst>
                <a:ahLst/>
                <a:cxnLst/>
                <a:rect l="textAreaLeft" t="textAreaTop" r="textAreaRight" b="textAreaBottom"/>
                <a:pathLst>
                  <a:path w="477" h="778">
                    <a:moveTo>
                      <a:pt x="5" y="775"/>
                    </a:moveTo>
                    <a:cubicBezTo>
                      <a:pt x="31" y="723"/>
                      <a:pt x="53" y="668"/>
                      <a:pt x="77" y="615"/>
                    </a:cubicBezTo>
                    <a:cubicBezTo>
                      <a:pt x="102" y="561"/>
                      <a:pt x="128" y="507"/>
                      <a:pt x="155" y="454"/>
                    </a:cubicBezTo>
                    <a:cubicBezTo>
                      <a:pt x="208" y="350"/>
                      <a:pt x="267" y="250"/>
                      <a:pt x="338" y="157"/>
                    </a:cubicBezTo>
                    <a:cubicBezTo>
                      <a:pt x="379" y="104"/>
                      <a:pt x="424" y="53"/>
                      <a:pt x="473" y="6"/>
                    </a:cubicBezTo>
                    <a:cubicBezTo>
                      <a:pt x="476" y="4"/>
                      <a:pt x="472" y="0"/>
                      <a:pt x="470" y="2"/>
                    </a:cubicBezTo>
                    <a:cubicBezTo>
                      <a:pt x="296" y="166"/>
                      <a:pt x="180" y="378"/>
                      <a:pt x="81" y="592"/>
                    </a:cubicBezTo>
                    <a:cubicBezTo>
                      <a:pt x="54" y="652"/>
                      <a:pt x="25" y="712"/>
                      <a:pt x="1" y="773"/>
                    </a:cubicBezTo>
                    <a:cubicBezTo>
                      <a:pt x="0" y="775"/>
                      <a:pt x="4" y="777"/>
                      <a:pt x="5" y="77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2" name="Google Shape;460;p2"/>
              <p:cNvSpPr/>
              <p:nvPr/>
            </p:nvSpPr>
            <p:spPr>
              <a:xfrm flipH="1">
                <a:off x="7102080" y="4911120"/>
                <a:ext cx="230040" cy="333000"/>
              </a:xfrm>
              <a:custGeom>
                <a:avLst/>
                <a:gdLst>
                  <a:gd name="textAreaLeft" fmla="*/ -360 w 230040"/>
                  <a:gd name="textAreaRight" fmla="*/ 230040 w 230040"/>
                  <a:gd name="textAreaTop" fmla="*/ 0 h 333000"/>
                  <a:gd name="textAreaBottom" fmla="*/ 333360 h 333000"/>
                </a:gdLst>
                <a:ahLst/>
                <a:cxnLst/>
                <a:rect l="textAreaLeft" t="textAreaTop" r="textAreaRight" b="textAreaBottom"/>
                <a:pathLst>
                  <a:path w="335" h="487">
                    <a:moveTo>
                      <a:pt x="301" y="471"/>
                    </a:moveTo>
                    <a:cubicBezTo>
                      <a:pt x="212" y="445"/>
                      <a:pt x="136" y="383"/>
                      <a:pt x="87" y="305"/>
                    </a:cubicBezTo>
                    <a:cubicBezTo>
                      <a:pt x="30" y="216"/>
                      <a:pt x="9" y="110"/>
                      <a:pt x="10" y="5"/>
                    </a:cubicBezTo>
                    <a:cubicBezTo>
                      <a:pt x="7" y="6"/>
                      <a:pt x="5" y="7"/>
                      <a:pt x="2" y="8"/>
                    </a:cubicBezTo>
                    <a:cubicBezTo>
                      <a:pt x="32" y="45"/>
                      <a:pt x="74" y="67"/>
                      <a:pt x="113" y="93"/>
                    </a:cubicBezTo>
                    <a:cubicBezTo>
                      <a:pt x="155" y="120"/>
                      <a:pt x="194" y="153"/>
                      <a:pt x="226" y="191"/>
                    </a:cubicBezTo>
                    <a:cubicBezTo>
                      <a:pt x="293" y="270"/>
                      <a:pt x="328" y="380"/>
                      <a:pt x="292" y="481"/>
                    </a:cubicBezTo>
                    <a:cubicBezTo>
                      <a:pt x="295" y="480"/>
                      <a:pt x="297" y="480"/>
                      <a:pt x="299" y="480"/>
                    </a:cubicBezTo>
                    <a:cubicBezTo>
                      <a:pt x="197" y="326"/>
                      <a:pt x="102" y="168"/>
                      <a:pt x="12" y="7"/>
                    </a:cubicBezTo>
                    <a:cubicBezTo>
                      <a:pt x="10" y="3"/>
                      <a:pt x="5" y="6"/>
                      <a:pt x="7" y="10"/>
                    </a:cubicBezTo>
                    <a:cubicBezTo>
                      <a:pt x="96" y="171"/>
                      <a:pt x="192" y="329"/>
                      <a:pt x="293" y="483"/>
                    </a:cubicBezTo>
                    <a:cubicBezTo>
                      <a:pt x="295" y="486"/>
                      <a:pt x="299" y="486"/>
                      <a:pt x="300" y="483"/>
                    </a:cubicBezTo>
                    <a:cubicBezTo>
                      <a:pt x="334" y="386"/>
                      <a:pt x="305" y="280"/>
                      <a:pt x="244" y="200"/>
                    </a:cubicBezTo>
                    <a:cubicBezTo>
                      <a:pt x="214" y="161"/>
                      <a:pt x="177" y="128"/>
                      <a:pt x="137" y="99"/>
                    </a:cubicBezTo>
                    <a:cubicBezTo>
                      <a:pt x="93" y="68"/>
                      <a:pt x="43" y="45"/>
                      <a:pt x="8" y="3"/>
                    </a:cubicBezTo>
                    <a:cubicBezTo>
                      <a:pt x="6" y="0"/>
                      <a:pt x="1" y="2"/>
                      <a:pt x="1" y="5"/>
                    </a:cubicBezTo>
                    <a:cubicBezTo>
                      <a:pt x="0" y="113"/>
                      <a:pt x="23" y="222"/>
                      <a:pt x="82" y="313"/>
                    </a:cubicBezTo>
                    <a:cubicBezTo>
                      <a:pt x="133" y="391"/>
                      <a:pt x="209" y="452"/>
                      <a:pt x="299" y="477"/>
                    </a:cubicBezTo>
                    <a:cubicBezTo>
                      <a:pt x="303" y="478"/>
                      <a:pt x="305" y="472"/>
                      <a:pt x="301" y="4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3" name="Google Shape;461;p2"/>
              <p:cNvSpPr/>
              <p:nvPr/>
            </p:nvSpPr>
            <p:spPr>
              <a:xfrm flipH="1">
                <a:off x="7250400" y="4965840"/>
                <a:ext cx="75240" cy="60120"/>
              </a:xfrm>
              <a:custGeom>
                <a:avLst/>
                <a:gdLst>
                  <a:gd name="textAreaLeft" fmla="*/ -360 w 75240"/>
                  <a:gd name="textAreaRight" fmla="*/ 75240 w 7524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09" h="86">
                    <a:moveTo>
                      <a:pt x="1" y="45"/>
                    </a:moveTo>
                    <a:cubicBezTo>
                      <a:pt x="35" y="49"/>
                      <a:pt x="65" y="60"/>
                      <a:pt x="90" y="84"/>
                    </a:cubicBezTo>
                    <a:cubicBezTo>
                      <a:pt x="91" y="85"/>
                      <a:pt x="94" y="84"/>
                      <a:pt x="93" y="82"/>
                    </a:cubicBezTo>
                    <a:cubicBezTo>
                      <a:pt x="91" y="68"/>
                      <a:pt x="91" y="54"/>
                      <a:pt x="93" y="40"/>
                    </a:cubicBezTo>
                    <a:cubicBezTo>
                      <a:pt x="95" y="34"/>
                      <a:pt x="97" y="27"/>
                      <a:pt x="99" y="21"/>
                    </a:cubicBezTo>
                    <a:cubicBezTo>
                      <a:pt x="101" y="15"/>
                      <a:pt x="105" y="9"/>
                      <a:pt x="107" y="3"/>
                    </a:cubicBezTo>
                    <a:cubicBezTo>
                      <a:pt x="108" y="1"/>
                      <a:pt x="106" y="0"/>
                      <a:pt x="105" y="1"/>
                    </a:cubicBezTo>
                    <a:cubicBezTo>
                      <a:pt x="96" y="11"/>
                      <a:pt x="91" y="28"/>
                      <a:pt x="89" y="40"/>
                    </a:cubicBezTo>
                    <a:cubicBezTo>
                      <a:pt x="86" y="55"/>
                      <a:pt x="87" y="69"/>
                      <a:pt x="89" y="83"/>
                    </a:cubicBezTo>
                    <a:cubicBezTo>
                      <a:pt x="91" y="82"/>
                      <a:pt x="92" y="82"/>
                      <a:pt x="93" y="81"/>
                    </a:cubicBezTo>
                    <a:cubicBezTo>
                      <a:pt x="69" y="58"/>
                      <a:pt x="35" y="42"/>
                      <a:pt x="1" y="44"/>
                    </a:cubicBezTo>
                    <a:cubicBezTo>
                      <a:pt x="0" y="44"/>
                      <a:pt x="0" y="45"/>
                      <a:pt x="1" y="4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4" name="Google Shape;462;p2"/>
              <p:cNvSpPr/>
              <p:nvPr/>
            </p:nvSpPr>
            <p:spPr>
              <a:xfrm flipH="1">
                <a:off x="7190640" y="5017320"/>
                <a:ext cx="111600" cy="7236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65" h="106">
                    <a:moveTo>
                      <a:pt x="1" y="90"/>
                    </a:moveTo>
                    <a:cubicBezTo>
                      <a:pt x="42" y="80"/>
                      <a:pt x="85" y="83"/>
                      <a:pt x="122" y="104"/>
                    </a:cubicBezTo>
                    <a:cubicBezTo>
                      <a:pt x="124" y="105"/>
                      <a:pt x="126" y="104"/>
                      <a:pt x="126" y="102"/>
                    </a:cubicBezTo>
                    <a:cubicBezTo>
                      <a:pt x="123" y="66"/>
                      <a:pt x="136" y="31"/>
                      <a:pt x="162" y="5"/>
                    </a:cubicBezTo>
                    <a:cubicBezTo>
                      <a:pt x="164" y="3"/>
                      <a:pt x="161" y="0"/>
                      <a:pt x="159" y="2"/>
                    </a:cubicBezTo>
                    <a:cubicBezTo>
                      <a:pt x="132" y="28"/>
                      <a:pt x="118" y="65"/>
                      <a:pt x="121" y="102"/>
                    </a:cubicBezTo>
                    <a:cubicBezTo>
                      <a:pt x="122" y="101"/>
                      <a:pt x="124" y="101"/>
                      <a:pt x="125" y="100"/>
                    </a:cubicBezTo>
                    <a:cubicBezTo>
                      <a:pt x="88" y="79"/>
                      <a:pt x="41" y="73"/>
                      <a:pt x="1" y="89"/>
                    </a:cubicBezTo>
                    <a:cubicBezTo>
                      <a:pt x="0" y="89"/>
                      <a:pt x="0" y="90"/>
                      <a:pt x="1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5" name="Google Shape;463;p2"/>
              <p:cNvSpPr/>
              <p:nvPr/>
            </p:nvSpPr>
            <p:spPr>
              <a:xfrm flipH="1">
                <a:off x="7141320" y="5077800"/>
                <a:ext cx="114840" cy="78480"/>
              </a:xfrm>
              <a:custGeom>
                <a:avLst/>
                <a:gdLst>
                  <a:gd name="textAreaLeft" fmla="*/ -360 w 114840"/>
                  <a:gd name="textAreaRight" fmla="*/ 114840 w 114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66" h="114">
                    <a:moveTo>
                      <a:pt x="1" y="96"/>
                    </a:moveTo>
                    <a:cubicBezTo>
                      <a:pt x="36" y="95"/>
                      <a:pt x="69" y="99"/>
                      <a:pt x="102" y="112"/>
                    </a:cubicBezTo>
                    <a:cubicBezTo>
                      <a:pt x="103" y="113"/>
                      <a:pt x="104" y="112"/>
                      <a:pt x="105" y="111"/>
                    </a:cubicBezTo>
                    <a:cubicBezTo>
                      <a:pt x="114" y="71"/>
                      <a:pt x="134" y="34"/>
                      <a:pt x="163" y="6"/>
                    </a:cubicBezTo>
                    <a:cubicBezTo>
                      <a:pt x="165" y="3"/>
                      <a:pt x="162" y="0"/>
                      <a:pt x="160" y="2"/>
                    </a:cubicBezTo>
                    <a:cubicBezTo>
                      <a:pt x="130" y="32"/>
                      <a:pt x="110" y="69"/>
                      <a:pt x="101" y="110"/>
                    </a:cubicBezTo>
                    <a:cubicBezTo>
                      <a:pt x="101" y="109"/>
                      <a:pt x="102" y="109"/>
                      <a:pt x="103" y="108"/>
                    </a:cubicBezTo>
                    <a:cubicBezTo>
                      <a:pt x="71" y="95"/>
                      <a:pt x="35" y="88"/>
                      <a:pt x="1" y="94"/>
                    </a:cubicBezTo>
                    <a:cubicBezTo>
                      <a:pt x="0" y="94"/>
                      <a:pt x="0" y="96"/>
                      <a:pt x="1" y="9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6" name="Google Shape;464;p2"/>
              <p:cNvSpPr/>
              <p:nvPr/>
            </p:nvSpPr>
            <p:spPr>
              <a:xfrm flipH="1">
                <a:off x="7120080" y="5141520"/>
                <a:ext cx="84600" cy="72360"/>
              </a:xfrm>
              <a:custGeom>
                <a:avLst/>
                <a:gdLst>
                  <a:gd name="textAreaLeft" fmla="*/ -360 w 84600"/>
                  <a:gd name="textAreaRight" fmla="*/ 84600 w 84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22" h="104">
                    <a:moveTo>
                      <a:pt x="2" y="87"/>
                    </a:moveTo>
                    <a:cubicBezTo>
                      <a:pt x="31" y="83"/>
                      <a:pt x="60" y="89"/>
                      <a:pt x="86" y="102"/>
                    </a:cubicBezTo>
                    <a:cubicBezTo>
                      <a:pt x="87" y="103"/>
                      <a:pt x="89" y="102"/>
                      <a:pt x="89" y="101"/>
                    </a:cubicBezTo>
                    <a:cubicBezTo>
                      <a:pt x="88" y="66"/>
                      <a:pt x="99" y="32"/>
                      <a:pt x="119" y="4"/>
                    </a:cubicBezTo>
                    <a:cubicBezTo>
                      <a:pt x="121" y="2"/>
                      <a:pt x="117" y="0"/>
                      <a:pt x="115" y="2"/>
                    </a:cubicBezTo>
                    <a:cubicBezTo>
                      <a:pt x="94" y="30"/>
                      <a:pt x="83" y="65"/>
                      <a:pt x="84" y="101"/>
                    </a:cubicBezTo>
                    <a:cubicBezTo>
                      <a:pt x="86" y="100"/>
                      <a:pt x="87" y="99"/>
                      <a:pt x="88" y="99"/>
                    </a:cubicBezTo>
                    <a:cubicBezTo>
                      <a:pt x="62" y="84"/>
                      <a:pt x="31" y="79"/>
                      <a:pt x="2" y="84"/>
                    </a:cubicBezTo>
                    <a:cubicBezTo>
                      <a:pt x="0" y="84"/>
                      <a:pt x="1" y="87"/>
                      <a:pt x="2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7" name="Google Shape;465;p2"/>
              <p:cNvSpPr/>
              <p:nvPr/>
            </p:nvSpPr>
            <p:spPr>
              <a:xfrm flipH="1">
                <a:off x="6659640" y="4938480"/>
                <a:ext cx="375480" cy="184320"/>
              </a:xfrm>
              <a:custGeom>
                <a:avLst/>
                <a:gdLst>
                  <a:gd name="textAreaLeft" fmla="*/ -360 w 375480"/>
                  <a:gd name="textAreaRight" fmla="*/ 375480 w 375480"/>
                  <a:gd name="textAreaTop" fmla="*/ 0 h 184320"/>
                  <a:gd name="textAreaBottom" fmla="*/ 184680 h 184320"/>
                </a:gdLst>
                <a:ahLst/>
                <a:cxnLst/>
                <a:rect l="textAreaLeft" t="textAreaTop" r="textAreaRight" b="textAreaBottom"/>
                <a:pathLst>
                  <a:path w="546" h="269">
                    <a:moveTo>
                      <a:pt x="5" y="214"/>
                    </a:moveTo>
                    <a:cubicBezTo>
                      <a:pt x="71" y="139"/>
                      <a:pt x="152" y="83"/>
                      <a:pt x="248" y="55"/>
                    </a:cubicBezTo>
                    <a:cubicBezTo>
                      <a:pt x="341" y="26"/>
                      <a:pt x="444" y="25"/>
                      <a:pt x="537" y="57"/>
                    </a:cubicBezTo>
                    <a:cubicBezTo>
                      <a:pt x="536" y="54"/>
                      <a:pt x="536" y="51"/>
                      <a:pt x="535" y="48"/>
                    </a:cubicBezTo>
                    <a:cubicBezTo>
                      <a:pt x="465" y="115"/>
                      <a:pt x="393" y="184"/>
                      <a:pt x="302" y="220"/>
                    </a:cubicBezTo>
                    <a:cubicBezTo>
                      <a:pt x="208" y="257"/>
                      <a:pt x="100" y="253"/>
                      <a:pt x="9" y="211"/>
                    </a:cubicBezTo>
                    <a:lnTo>
                      <a:pt x="9" y="220"/>
                    </a:lnTo>
                    <a:cubicBezTo>
                      <a:pt x="176" y="147"/>
                      <a:pt x="351" y="93"/>
                      <a:pt x="529" y="55"/>
                    </a:cubicBezTo>
                    <a:cubicBezTo>
                      <a:pt x="533" y="54"/>
                      <a:pt x="532" y="48"/>
                      <a:pt x="528" y="49"/>
                    </a:cubicBezTo>
                    <a:cubicBezTo>
                      <a:pt x="348" y="85"/>
                      <a:pt x="174" y="140"/>
                      <a:pt x="5" y="211"/>
                    </a:cubicBezTo>
                    <a:cubicBezTo>
                      <a:pt x="2" y="212"/>
                      <a:pt x="0" y="218"/>
                      <a:pt x="4" y="220"/>
                    </a:cubicBezTo>
                    <a:cubicBezTo>
                      <a:pt x="96" y="263"/>
                      <a:pt x="204" y="268"/>
                      <a:pt x="299" y="232"/>
                    </a:cubicBezTo>
                    <a:cubicBezTo>
                      <a:pt x="395" y="197"/>
                      <a:pt x="470" y="125"/>
                      <a:pt x="542" y="55"/>
                    </a:cubicBezTo>
                    <a:cubicBezTo>
                      <a:pt x="545" y="53"/>
                      <a:pt x="543" y="48"/>
                      <a:pt x="540" y="47"/>
                    </a:cubicBezTo>
                    <a:cubicBezTo>
                      <a:pt x="389" y="0"/>
                      <a:pt x="221" y="29"/>
                      <a:pt x="94" y="122"/>
                    </a:cubicBezTo>
                    <a:cubicBezTo>
                      <a:pt x="59" y="148"/>
                      <a:pt x="28" y="178"/>
                      <a:pt x="3" y="212"/>
                    </a:cubicBezTo>
                    <a:cubicBezTo>
                      <a:pt x="2" y="214"/>
                      <a:pt x="4" y="216"/>
                      <a:pt x="5" y="21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8" name="Google Shape;466;p2"/>
              <p:cNvSpPr/>
              <p:nvPr/>
            </p:nvSpPr>
            <p:spPr>
              <a:xfrm flipH="1">
                <a:off x="6711840" y="4959720"/>
                <a:ext cx="51120" cy="57240"/>
              </a:xfrm>
              <a:custGeom>
                <a:avLst/>
                <a:gdLst>
                  <a:gd name="textAreaLeft" fmla="*/ 360 w 51120"/>
                  <a:gd name="textAreaRight" fmla="*/ 51840 w 5112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73" h="82">
                    <a:moveTo>
                      <a:pt x="36" y="3"/>
                    </a:moveTo>
                    <a:cubicBezTo>
                      <a:pt x="37" y="1"/>
                      <a:pt x="38" y="3"/>
                      <a:pt x="38" y="3"/>
                    </a:cubicBezTo>
                    <a:cubicBezTo>
                      <a:pt x="39" y="4"/>
                      <a:pt x="39" y="4"/>
                      <a:pt x="38" y="6"/>
                    </a:cubicBezTo>
                    <a:cubicBezTo>
                      <a:pt x="37" y="8"/>
                      <a:pt x="35" y="10"/>
                      <a:pt x="34" y="12"/>
                    </a:cubicBezTo>
                    <a:cubicBezTo>
                      <a:pt x="31" y="17"/>
                      <a:pt x="28" y="22"/>
                      <a:pt x="25" y="26"/>
                    </a:cubicBezTo>
                    <a:cubicBezTo>
                      <a:pt x="18" y="34"/>
                      <a:pt x="10" y="42"/>
                      <a:pt x="2" y="48"/>
                    </a:cubicBezTo>
                    <a:cubicBezTo>
                      <a:pt x="0" y="50"/>
                      <a:pt x="2" y="52"/>
                      <a:pt x="3" y="53"/>
                    </a:cubicBezTo>
                    <a:cubicBezTo>
                      <a:pt x="15" y="57"/>
                      <a:pt x="27" y="61"/>
                      <a:pt x="38" y="66"/>
                    </a:cubicBezTo>
                    <a:cubicBezTo>
                      <a:pt x="44" y="69"/>
                      <a:pt x="49" y="71"/>
                      <a:pt x="55" y="74"/>
                    </a:cubicBezTo>
                    <a:cubicBezTo>
                      <a:pt x="59" y="76"/>
                      <a:pt x="64" y="81"/>
                      <a:pt x="70" y="81"/>
                    </a:cubicBezTo>
                    <a:cubicBezTo>
                      <a:pt x="71" y="81"/>
                      <a:pt x="72" y="79"/>
                      <a:pt x="72" y="78"/>
                    </a:cubicBezTo>
                    <a:cubicBezTo>
                      <a:pt x="68" y="73"/>
                      <a:pt x="61" y="71"/>
                      <a:pt x="56" y="69"/>
                    </a:cubicBezTo>
                    <a:cubicBezTo>
                      <a:pt x="51" y="66"/>
                      <a:pt x="45" y="63"/>
                      <a:pt x="40" y="61"/>
                    </a:cubicBezTo>
                    <a:cubicBezTo>
                      <a:pt x="28" y="56"/>
                      <a:pt x="17" y="51"/>
                      <a:pt x="5" y="48"/>
                    </a:cubicBezTo>
                    <a:cubicBezTo>
                      <a:pt x="5" y="49"/>
                      <a:pt x="5" y="50"/>
                      <a:pt x="6" y="52"/>
                    </a:cubicBezTo>
                    <a:cubicBezTo>
                      <a:pt x="18" y="42"/>
                      <a:pt x="28" y="31"/>
                      <a:pt x="36" y="19"/>
                    </a:cubicBezTo>
                    <a:cubicBezTo>
                      <a:pt x="38" y="16"/>
                      <a:pt x="40" y="13"/>
                      <a:pt x="41" y="9"/>
                    </a:cubicBezTo>
                    <a:cubicBezTo>
                      <a:pt x="42" y="7"/>
                      <a:pt x="44" y="5"/>
                      <a:pt x="43" y="3"/>
                    </a:cubicBezTo>
                    <a:cubicBezTo>
                      <a:pt x="41" y="0"/>
                      <a:pt x="37" y="0"/>
                      <a:pt x="35" y="3"/>
                    </a:cubicBezTo>
                    <a:lnTo>
                      <a:pt x="36" y="3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9" name="Google Shape;467;p2"/>
              <p:cNvSpPr/>
              <p:nvPr/>
            </p:nvSpPr>
            <p:spPr>
              <a:xfrm flipH="1">
                <a:off x="6753600" y="4956480"/>
                <a:ext cx="72360" cy="93600"/>
              </a:xfrm>
              <a:custGeom>
                <a:avLst/>
                <a:gdLst>
                  <a:gd name="textAreaLeft" fmla="*/ -360 w 72360"/>
                  <a:gd name="textAreaRight" fmla="*/ 7236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4" h="138">
                    <a:moveTo>
                      <a:pt x="36" y="2"/>
                    </a:moveTo>
                    <a:cubicBezTo>
                      <a:pt x="26" y="17"/>
                      <a:pt x="20" y="34"/>
                      <a:pt x="12" y="50"/>
                    </a:cubicBezTo>
                    <a:cubicBezTo>
                      <a:pt x="9" y="57"/>
                      <a:pt x="4" y="64"/>
                      <a:pt x="2" y="72"/>
                    </a:cubicBezTo>
                    <a:cubicBezTo>
                      <a:pt x="0" y="77"/>
                      <a:pt x="1" y="82"/>
                      <a:pt x="5" y="85"/>
                    </a:cubicBezTo>
                    <a:cubicBezTo>
                      <a:pt x="11" y="90"/>
                      <a:pt x="18" y="93"/>
                      <a:pt x="25" y="96"/>
                    </a:cubicBezTo>
                    <a:cubicBezTo>
                      <a:pt x="32" y="100"/>
                      <a:pt x="40" y="105"/>
                      <a:pt x="48" y="109"/>
                    </a:cubicBezTo>
                    <a:cubicBezTo>
                      <a:pt x="64" y="118"/>
                      <a:pt x="80" y="127"/>
                      <a:pt x="97" y="135"/>
                    </a:cubicBezTo>
                    <a:cubicBezTo>
                      <a:pt x="100" y="137"/>
                      <a:pt x="103" y="132"/>
                      <a:pt x="100" y="130"/>
                    </a:cubicBezTo>
                    <a:cubicBezTo>
                      <a:pt x="72" y="115"/>
                      <a:pt x="45" y="100"/>
                      <a:pt x="17" y="85"/>
                    </a:cubicBezTo>
                    <a:cubicBezTo>
                      <a:pt x="15" y="84"/>
                      <a:pt x="10" y="82"/>
                      <a:pt x="8" y="80"/>
                    </a:cubicBezTo>
                    <a:cubicBezTo>
                      <a:pt x="5" y="75"/>
                      <a:pt x="9" y="69"/>
                      <a:pt x="11" y="65"/>
                    </a:cubicBezTo>
                    <a:cubicBezTo>
                      <a:pt x="14" y="59"/>
                      <a:pt x="18" y="52"/>
                      <a:pt x="21" y="45"/>
                    </a:cubicBezTo>
                    <a:cubicBezTo>
                      <a:pt x="28" y="31"/>
                      <a:pt x="35" y="18"/>
                      <a:pt x="40" y="4"/>
                    </a:cubicBezTo>
                    <a:cubicBezTo>
                      <a:pt x="41" y="1"/>
                      <a:pt x="37" y="0"/>
                      <a:pt x="36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0" name="Google Shape;468;p2"/>
              <p:cNvSpPr/>
              <p:nvPr/>
            </p:nvSpPr>
            <p:spPr>
              <a:xfrm flipH="1">
                <a:off x="6820200" y="4968720"/>
                <a:ext cx="87480" cy="123840"/>
              </a:xfrm>
              <a:custGeom>
                <a:avLst/>
                <a:gdLst>
                  <a:gd name="textAreaLeft" fmla="*/ -360 w 87480"/>
                  <a:gd name="textAreaRight" fmla="*/ 87480 w 87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27" h="179">
                    <a:moveTo>
                      <a:pt x="71" y="1"/>
                    </a:moveTo>
                    <a:cubicBezTo>
                      <a:pt x="46" y="32"/>
                      <a:pt x="24" y="66"/>
                      <a:pt x="1" y="99"/>
                    </a:cubicBezTo>
                    <a:cubicBezTo>
                      <a:pt x="0" y="101"/>
                      <a:pt x="1" y="103"/>
                      <a:pt x="3" y="104"/>
                    </a:cubicBezTo>
                    <a:cubicBezTo>
                      <a:pt x="48" y="115"/>
                      <a:pt x="88" y="140"/>
                      <a:pt x="119" y="175"/>
                    </a:cubicBezTo>
                    <a:cubicBezTo>
                      <a:pt x="121" y="178"/>
                      <a:pt x="126" y="173"/>
                      <a:pt x="123" y="170"/>
                    </a:cubicBezTo>
                    <a:cubicBezTo>
                      <a:pt x="93" y="134"/>
                      <a:pt x="50" y="109"/>
                      <a:pt x="4" y="98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29" y="70"/>
                      <a:pt x="53" y="37"/>
                      <a:pt x="74" y="3"/>
                    </a:cubicBezTo>
                    <a:cubicBezTo>
                      <a:pt x="75" y="2"/>
                      <a:pt x="72" y="0"/>
                      <a:pt x="7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1" name="Google Shape;469;p2"/>
              <p:cNvSpPr/>
              <p:nvPr/>
            </p:nvSpPr>
            <p:spPr>
              <a:xfrm flipH="1">
                <a:off x="6917040" y="4998960"/>
                <a:ext cx="72360" cy="111600"/>
              </a:xfrm>
              <a:custGeom>
                <a:avLst/>
                <a:gdLst>
                  <a:gd name="textAreaLeft" fmla="*/ -360 w 72360"/>
                  <a:gd name="textAreaRight" fmla="*/ 72360 w 72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07" h="164">
                    <a:moveTo>
                      <a:pt x="79" y="2"/>
                    </a:moveTo>
                    <a:cubicBezTo>
                      <a:pt x="59" y="38"/>
                      <a:pt x="34" y="71"/>
                      <a:pt x="2" y="98"/>
                    </a:cubicBezTo>
                    <a:cubicBezTo>
                      <a:pt x="0" y="100"/>
                      <a:pt x="2" y="103"/>
                      <a:pt x="4" y="103"/>
                    </a:cubicBezTo>
                    <a:cubicBezTo>
                      <a:pt x="42" y="107"/>
                      <a:pt x="77" y="128"/>
                      <a:pt x="98" y="159"/>
                    </a:cubicBezTo>
                    <a:cubicBezTo>
                      <a:pt x="100" y="163"/>
                      <a:pt x="106" y="160"/>
                      <a:pt x="104" y="156"/>
                    </a:cubicBezTo>
                    <a:cubicBezTo>
                      <a:pt x="81" y="123"/>
                      <a:pt x="44" y="101"/>
                      <a:pt x="4" y="97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38" y="76"/>
                      <a:pt x="66" y="42"/>
                      <a:pt x="82" y="3"/>
                    </a:cubicBezTo>
                    <a:cubicBezTo>
                      <a:pt x="83" y="1"/>
                      <a:pt x="80" y="0"/>
                      <a:pt x="79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sp>
        <p:nvSpPr>
          <p:cNvPr id="4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3_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 type="title"/>
          </p:nvPr>
        </p:nvSpPr>
        <p:spPr>
          <a:xfrm>
            <a:off x="2099160" y="699840"/>
            <a:ext cx="4945320" cy="1058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6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464" name="Google Shape;7766;p30"/>
          <p:cNvGrpSpPr/>
          <p:nvPr/>
        </p:nvGrpSpPr>
        <p:grpSpPr>
          <a:xfrm>
            <a:off x="218520" y="268560"/>
            <a:ext cx="8568720" cy="1170360"/>
            <a:chOff x="218520" y="268560"/>
            <a:chExt cx="8568720" cy="1170360"/>
          </a:xfrm>
        </p:grpSpPr>
        <p:grpSp>
          <p:nvGrpSpPr>
            <p:cNvPr id="465" name="Google Shape;7767;p30"/>
            <p:cNvGrpSpPr/>
            <p:nvPr/>
          </p:nvGrpSpPr>
          <p:grpSpPr>
            <a:xfrm>
              <a:off x="8073720" y="1116000"/>
              <a:ext cx="713520" cy="322920"/>
              <a:chOff x="8073720" y="1116000"/>
              <a:chExt cx="713520" cy="322920"/>
            </a:xfrm>
          </p:grpSpPr>
          <p:sp>
            <p:nvSpPr>
              <p:cNvPr id="466" name="Google Shape;7768;p30"/>
              <p:cNvSpPr/>
              <p:nvPr/>
            </p:nvSpPr>
            <p:spPr>
              <a:xfrm>
                <a:off x="8073720" y="1124640"/>
                <a:ext cx="709200" cy="313920"/>
              </a:xfrm>
              <a:custGeom>
                <a:avLst/>
                <a:gdLst>
                  <a:gd name="textAreaLeft" fmla="*/ 0 w 709200"/>
                  <a:gd name="textAreaRight" fmla="*/ 709560 w 709200"/>
                  <a:gd name="textAreaTop" fmla="*/ 0 h 313920"/>
                  <a:gd name="textAreaBottom" fmla="*/ 314280 h 313920"/>
                </a:gdLst>
                <a:ahLst/>
                <a:cxnLst/>
                <a:rect l="textAreaLeft" t="textAreaTop" r="textAreaRight" b="textAreaBottom"/>
                <a:pathLst>
                  <a:path w="697" h="310">
                    <a:moveTo>
                      <a:pt x="666" y="309"/>
                    </a:moveTo>
                    <a:cubicBezTo>
                      <a:pt x="451" y="309"/>
                      <a:pt x="236" y="309"/>
                      <a:pt x="21" y="308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4" y="89"/>
                      <a:pt x="422" y="131"/>
                      <a:pt x="437" y="172"/>
                    </a:cubicBezTo>
                    <a:cubicBezTo>
                      <a:pt x="447" y="150"/>
                      <a:pt x="457" y="128"/>
                      <a:pt x="474" y="110"/>
                    </a:cubicBezTo>
                    <a:cubicBezTo>
                      <a:pt x="491" y="93"/>
                      <a:pt x="517" y="82"/>
                      <a:pt x="540" y="88"/>
                    </a:cubicBezTo>
                    <a:cubicBezTo>
                      <a:pt x="563" y="95"/>
                      <a:pt x="580" y="117"/>
                      <a:pt x="585" y="141"/>
                    </a:cubicBezTo>
                    <a:cubicBezTo>
                      <a:pt x="591" y="165"/>
                      <a:pt x="588" y="189"/>
                      <a:pt x="586" y="213"/>
                    </a:cubicBezTo>
                    <a:cubicBezTo>
                      <a:pt x="606" y="186"/>
                      <a:pt x="652" y="185"/>
                      <a:pt x="674" y="211"/>
                    </a:cubicBezTo>
                    <a:cubicBezTo>
                      <a:pt x="696" y="237"/>
                      <a:pt x="686" y="283"/>
                      <a:pt x="656" y="298"/>
                    </a:cubicBezTo>
                    <a:lnTo>
                      <a:pt x="666" y="309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7" name="Google Shape;7769;p30"/>
              <p:cNvSpPr/>
              <p:nvPr/>
            </p:nvSpPr>
            <p:spPr>
              <a:xfrm>
                <a:off x="8073720" y="1124640"/>
                <a:ext cx="444240" cy="313920"/>
              </a:xfrm>
              <a:custGeom>
                <a:avLst/>
                <a:gdLst>
                  <a:gd name="textAreaLeft" fmla="*/ 0 w 444240"/>
                  <a:gd name="textAreaRight" fmla="*/ 444600 w 444240"/>
                  <a:gd name="textAreaTop" fmla="*/ 0 h 313920"/>
                  <a:gd name="textAreaBottom" fmla="*/ 314280 h 313920"/>
                </a:gdLst>
                <a:ahLst/>
                <a:cxnLst/>
                <a:rect l="textAreaLeft" t="textAreaTop" r="textAreaRight" b="textAreaBottom"/>
                <a:pathLst>
                  <a:path w="435" h="310">
                    <a:moveTo>
                      <a:pt x="413" y="143"/>
                    </a:moveTo>
                    <a:cubicBezTo>
                      <a:pt x="387" y="120"/>
                      <a:pt x="354" y="103"/>
                      <a:pt x="320" y="98"/>
                    </a:cubicBezTo>
                    <a:cubicBezTo>
                      <a:pt x="288" y="94"/>
                      <a:pt x="255" y="99"/>
                      <a:pt x="228" y="116"/>
                    </a:cubicBezTo>
                    <a:cubicBezTo>
                      <a:pt x="199" y="134"/>
                      <a:pt x="180" y="164"/>
                      <a:pt x="172" y="197"/>
                    </a:cubicBezTo>
                    <a:cubicBezTo>
                      <a:pt x="163" y="234"/>
                      <a:pt x="166" y="272"/>
                      <a:pt x="175" y="309"/>
                    </a:cubicBezTo>
                    <a:lnTo>
                      <a:pt x="168" y="309"/>
                    </a:lnTo>
                    <a:cubicBezTo>
                      <a:pt x="157" y="295"/>
                      <a:pt x="144" y="283"/>
                      <a:pt x="129" y="274"/>
                    </a:cubicBezTo>
                    <a:cubicBezTo>
                      <a:pt x="113" y="266"/>
                      <a:pt x="94" y="262"/>
                      <a:pt x="77" y="266"/>
                    </a:cubicBezTo>
                    <a:cubicBezTo>
                      <a:pt x="60" y="271"/>
                      <a:pt x="45" y="282"/>
                      <a:pt x="35" y="296"/>
                    </a:cubicBezTo>
                    <a:cubicBezTo>
                      <a:pt x="32" y="300"/>
                      <a:pt x="29" y="304"/>
                      <a:pt x="27" y="309"/>
                    </a:cubicBezTo>
                    <a:cubicBezTo>
                      <a:pt x="25" y="309"/>
                      <a:pt x="23" y="309"/>
                      <a:pt x="21" y="309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2" y="86"/>
                      <a:pt x="419" y="125"/>
                      <a:pt x="434" y="164"/>
                    </a:cubicBezTo>
                    <a:cubicBezTo>
                      <a:pt x="427" y="156"/>
                      <a:pt x="421" y="149"/>
                      <a:pt x="413" y="14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8" name="Google Shape;7770;p30"/>
              <p:cNvSpPr/>
              <p:nvPr/>
            </p:nvSpPr>
            <p:spPr>
              <a:xfrm>
                <a:off x="8518320" y="1210320"/>
                <a:ext cx="260280" cy="215280"/>
              </a:xfrm>
              <a:custGeom>
                <a:avLst/>
                <a:gdLst>
                  <a:gd name="textAreaLeft" fmla="*/ 0 w 260280"/>
                  <a:gd name="textAreaRight" fmla="*/ 260640 w 260280"/>
                  <a:gd name="textAreaTop" fmla="*/ 0 h 215280"/>
                  <a:gd name="textAreaBottom" fmla="*/ 215640 h 215280"/>
                </a:gdLst>
                <a:ahLst/>
                <a:cxnLst/>
                <a:rect l="textAreaLeft" t="textAreaTop" r="textAreaRight" b="textAreaBottom"/>
                <a:pathLst>
                  <a:path w="255" h="211">
                    <a:moveTo>
                      <a:pt x="207" y="180"/>
                    </a:moveTo>
                    <a:cubicBezTo>
                      <a:pt x="197" y="179"/>
                      <a:pt x="186" y="183"/>
                      <a:pt x="178" y="188"/>
                    </a:cubicBezTo>
                    <a:cubicBezTo>
                      <a:pt x="167" y="193"/>
                      <a:pt x="158" y="201"/>
                      <a:pt x="150" y="210"/>
                    </a:cubicBezTo>
                    <a:cubicBezTo>
                      <a:pt x="153" y="193"/>
                      <a:pt x="155" y="175"/>
                      <a:pt x="152" y="158"/>
                    </a:cubicBezTo>
                    <a:cubicBezTo>
                      <a:pt x="147" y="134"/>
                      <a:pt x="131" y="112"/>
                      <a:pt x="104" y="115"/>
                    </a:cubicBezTo>
                    <a:cubicBezTo>
                      <a:pt x="74" y="118"/>
                      <a:pt x="53" y="146"/>
                      <a:pt x="40" y="171"/>
                    </a:cubicBezTo>
                    <a:cubicBezTo>
                      <a:pt x="39" y="169"/>
                      <a:pt x="39" y="166"/>
                      <a:pt x="38" y="164"/>
                    </a:cubicBezTo>
                    <a:cubicBezTo>
                      <a:pt x="30" y="136"/>
                      <a:pt x="18" y="110"/>
                      <a:pt x="0" y="88"/>
                    </a:cubicBezTo>
                    <a:cubicBezTo>
                      <a:pt x="10" y="66"/>
                      <a:pt x="20" y="45"/>
                      <a:pt x="36" y="28"/>
                    </a:cubicBezTo>
                    <a:cubicBezTo>
                      <a:pt x="53" y="11"/>
                      <a:pt x="79" y="0"/>
                      <a:pt x="102" y="6"/>
                    </a:cubicBezTo>
                    <a:cubicBezTo>
                      <a:pt x="126" y="13"/>
                      <a:pt x="142" y="35"/>
                      <a:pt x="147" y="59"/>
                    </a:cubicBezTo>
                    <a:cubicBezTo>
                      <a:pt x="153" y="83"/>
                      <a:pt x="150" y="107"/>
                      <a:pt x="148" y="131"/>
                    </a:cubicBezTo>
                    <a:cubicBezTo>
                      <a:pt x="168" y="104"/>
                      <a:pt x="214" y="103"/>
                      <a:pt x="236" y="129"/>
                    </a:cubicBezTo>
                    <a:cubicBezTo>
                      <a:pt x="254" y="151"/>
                      <a:pt x="250" y="187"/>
                      <a:pt x="230" y="207"/>
                    </a:cubicBezTo>
                    <a:cubicBezTo>
                      <a:pt x="229" y="194"/>
                      <a:pt x="222" y="181"/>
                      <a:pt x="207" y="180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9" name="Google Shape;7771;p30"/>
              <p:cNvSpPr/>
              <p:nvPr/>
            </p:nvSpPr>
            <p:spPr>
              <a:xfrm>
                <a:off x="8109720" y="1398960"/>
                <a:ext cx="125280" cy="39960"/>
              </a:xfrm>
              <a:custGeom>
                <a:avLst/>
                <a:gdLst>
                  <a:gd name="textAreaLeft" fmla="*/ 0 w 125280"/>
                  <a:gd name="textAreaRight" fmla="*/ 125640 w 125280"/>
                  <a:gd name="textAreaTop" fmla="*/ 0 h 39960"/>
                  <a:gd name="textAreaBottom" fmla="*/ 40320 h 39960"/>
                </a:gdLst>
                <a:ahLst/>
                <a:cxnLst/>
                <a:rect l="textAreaLeft" t="textAreaTop" r="textAreaRight" b="textAreaBottom"/>
                <a:pathLst>
                  <a:path w="125" h="41">
                    <a:moveTo>
                      <a:pt x="48" y="3"/>
                    </a:moveTo>
                    <a:cubicBezTo>
                      <a:pt x="66" y="0"/>
                      <a:pt x="83" y="6"/>
                      <a:pt x="98" y="16"/>
                    </a:cubicBezTo>
                    <a:cubicBezTo>
                      <a:pt x="108" y="23"/>
                      <a:pt x="116" y="31"/>
                      <a:pt x="124" y="40"/>
                    </a:cubicBezTo>
                    <a:cubicBezTo>
                      <a:pt x="83" y="40"/>
                      <a:pt x="41" y="40"/>
                      <a:pt x="0" y="39"/>
                    </a:cubicBezTo>
                    <a:cubicBezTo>
                      <a:pt x="11" y="21"/>
                      <a:pt x="27" y="6"/>
                      <a:pt x="48" y="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0160" bIns="201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0" name="Google Shape;7772;p30"/>
              <p:cNvSpPr/>
              <p:nvPr/>
            </p:nvSpPr>
            <p:spPr>
              <a:xfrm>
                <a:off x="8078040" y="1116000"/>
                <a:ext cx="709200" cy="322920"/>
              </a:xfrm>
              <a:custGeom>
                <a:avLst/>
                <a:gdLst>
                  <a:gd name="textAreaLeft" fmla="*/ 0 w 709200"/>
                  <a:gd name="textAreaRight" fmla="*/ 709560 w 709200"/>
                  <a:gd name="textAreaTop" fmla="*/ 0 h 322920"/>
                  <a:gd name="textAreaBottom" fmla="*/ 323280 h 322920"/>
                </a:gdLst>
                <a:ahLst/>
                <a:cxnLst/>
                <a:rect l="textAreaLeft" t="textAreaTop" r="textAreaRight" b="textAreaBottom"/>
                <a:pathLst>
                  <a:path w="696" h="319">
                    <a:moveTo>
                      <a:pt x="662" y="315"/>
                    </a:moveTo>
                    <a:cubicBezTo>
                      <a:pt x="547" y="314"/>
                      <a:pt x="432" y="314"/>
                      <a:pt x="317" y="314"/>
                    </a:cubicBezTo>
                    <a:cubicBezTo>
                      <a:pt x="260" y="314"/>
                      <a:pt x="203" y="314"/>
                      <a:pt x="146" y="314"/>
                    </a:cubicBezTo>
                    <a:cubicBezTo>
                      <a:pt x="117" y="314"/>
                      <a:pt x="88" y="314"/>
                      <a:pt x="59" y="314"/>
                    </a:cubicBezTo>
                    <a:cubicBezTo>
                      <a:pt x="48" y="314"/>
                      <a:pt x="30" y="317"/>
                      <a:pt x="20" y="312"/>
                    </a:cubicBezTo>
                    <a:cubicBezTo>
                      <a:pt x="9" y="307"/>
                      <a:pt x="6" y="288"/>
                      <a:pt x="6" y="277"/>
                    </a:cubicBezTo>
                    <a:cubicBezTo>
                      <a:pt x="6" y="249"/>
                      <a:pt x="22" y="221"/>
                      <a:pt x="50" y="213"/>
                    </a:cubicBezTo>
                    <a:cubicBezTo>
                      <a:pt x="76" y="206"/>
                      <a:pt x="104" y="214"/>
                      <a:pt x="120" y="236"/>
                    </a:cubicBezTo>
                    <a:cubicBezTo>
                      <a:pt x="121" y="237"/>
                      <a:pt x="123" y="236"/>
                      <a:pt x="122" y="235"/>
                    </a:cubicBezTo>
                    <a:cubicBezTo>
                      <a:pt x="107" y="189"/>
                      <a:pt x="126" y="136"/>
                      <a:pt x="148" y="96"/>
                    </a:cubicBezTo>
                    <a:cubicBezTo>
                      <a:pt x="167" y="61"/>
                      <a:pt x="196" y="28"/>
                      <a:pt x="236" y="17"/>
                    </a:cubicBezTo>
                    <a:cubicBezTo>
                      <a:pt x="281" y="3"/>
                      <a:pt x="329" y="24"/>
                      <a:pt x="362" y="55"/>
                    </a:cubicBezTo>
                    <a:cubicBezTo>
                      <a:pt x="397" y="89"/>
                      <a:pt x="416" y="134"/>
                      <a:pt x="432" y="179"/>
                    </a:cubicBezTo>
                    <a:cubicBezTo>
                      <a:pt x="433" y="180"/>
                      <a:pt x="434" y="180"/>
                      <a:pt x="434" y="179"/>
                    </a:cubicBezTo>
                    <a:cubicBezTo>
                      <a:pt x="452" y="141"/>
                      <a:pt x="480" y="85"/>
                      <a:pt x="532" y="95"/>
                    </a:cubicBezTo>
                    <a:cubicBezTo>
                      <a:pt x="589" y="105"/>
                      <a:pt x="586" y="176"/>
                      <a:pt x="581" y="220"/>
                    </a:cubicBezTo>
                    <a:cubicBezTo>
                      <a:pt x="581" y="221"/>
                      <a:pt x="582" y="221"/>
                      <a:pt x="583" y="220"/>
                    </a:cubicBezTo>
                    <a:cubicBezTo>
                      <a:pt x="605" y="194"/>
                      <a:pt x="651" y="192"/>
                      <a:pt x="672" y="221"/>
                    </a:cubicBezTo>
                    <a:cubicBezTo>
                      <a:pt x="691" y="248"/>
                      <a:pt x="680" y="288"/>
                      <a:pt x="652" y="303"/>
                    </a:cubicBezTo>
                    <a:cubicBezTo>
                      <a:pt x="651" y="304"/>
                      <a:pt x="652" y="306"/>
                      <a:pt x="653" y="305"/>
                    </a:cubicBezTo>
                    <a:cubicBezTo>
                      <a:pt x="692" y="284"/>
                      <a:pt x="695" y="221"/>
                      <a:pt x="652" y="203"/>
                    </a:cubicBezTo>
                    <a:cubicBezTo>
                      <a:pt x="632" y="194"/>
                      <a:pt x="607" y="196"/>
                      <a:pt x="590" y="210"/>
                    </a:cubicBezTo>
                    <a:cubicBezTo>
                      <a:pt x="583" y="215"/>
                      <a:pt x="584" y="218"/>
                      <a:pt x="585" y="208"/>
                    </a:cubicBezTo>
                    <a:cubicBezTo>
                      <a:pt x="586" y="197"/>
                      <a:pt x="587" y="187"/>
                      <a:pt x="586" y="177"/>
                    </a:cubicBezTo>
                    <a:cubicBezTo>
                      <a:pt x="586" y="161"/>
                      <a:pt x="584" y="146"/>
                      <a:pt x="578" y="131"/>
                    </a:cubicBezTo>
                    <a:cubicBezTo>
                      <a:pt x="567" y="109"/>
                      <a:pt x="546" y="90"/>
                      <a:pt x="520" y="92"/>
                    </a:cubicBezTo>
                    <a:cubicBezTo>
                      <a:pt x="492" y="93"/>
                      <a:pt x="470" y="112"/>
                      <a:pt x="455" y="134"/>
                    </a:cubicBezTo>
                    <a:cubicBezTo>
                      <a:pt x="451" y="140"/>
                      <a:pt x="437" y="173"/>
                      <a:pt x="433" y="173"/>
                    </a:cubicBezTo>
                    <a:cubicBezTo>
                      <a:pt x="431" y="173"/>
                      <a:pt x="414" y="128"/>
                      <a:pt x="412" y="124"/>
                    </a:cubicBezTo>
                    <a:cubicBezTo>
                      <a:pt x="397" y="93"/>
                      <a:pt x="377" y="63"/>
                      <a:pt x="350" y="42"/>
                    </a:cubicBezTo>
                    <a:cubicBezTo>
                      <a:pt x="303" y="6"/>
                      <a:pt x="241" y="0"/>
                      <a:pt x="194" y="37"/>
                    </a:cubicBezTo>
                    <a:cubicBezTo>
                      <a:pt x="148" y="74"/>
                      <a:pt x="115" y="143"/>
                      <a:pt x="114" y="201"/>
                    </a:cubicBezTo>
                    <a:cubicBezTo>
                      <a:pt x="114" y="208"/>
                      <a:pt x="115" y="215"/>
                      <a:pt x="116" y="221"/>
                    </a:cubicBezTo>
                    <a:cubicBezTo>
                      <a:pt x="118" y="232"/>
                      <a:pt x="121" y="232"/>
                      <a:pt x="114" y="225"/>
                    </a:cubicBezTo>
                    <a:cubicBezTo>
                      <a:pt x="104" y="217"/>
                      <a:pt x="93" y="212"/>
                      <a:pt x="80" y="210"/>
                    </a:cubicBezTo>
                    <a:cubicBezTo>
                      <a:pt x="58" y="206"/>
                      <a:pt x="34" y="213"/>
                      <a:pt x="20" y="230"/>
                    </a:cubicBezTo>
                    <a:cubicBezTo>
                      <a:pt x="5" y="248"/>
                      <a:pt x="0" y="274"/>
                      <a:pt x="7" y="296"/>
                    </a:cubicBezTo>
                    <a:cubicBezTo>
                      <a:pt x="8" y="301"/>
                      <a:pt x="12" y="313"/>
                      <a:pt x="17" y="316"/>
                    </a:cubicBezTo>
                    <a:cubicBezTo>
                      <a:pt x="22" y="318"/>
                      <a:pt x="37" y="316"/>
                      <a:pt x="43" y="316"/>
                    </a:cubicBezTo>
                    <a:cubicBezTo>
                      <a:pt x="56" y="316"/>
                      <a:pt x="69" y="316"/>
                      <a:pt x="82" y="316"/>
                    </a:cubicBezTo>
                    <a:cubicBezTo>
                      <a:pt x="275" y="316"/>
                      <a:pt x="469" y="317"/>
                      <a:pt x="662" y="316"/>
                    </a:cubicBezTo>
                    <a:cubicBezTo>
                      <a:pt x="663" y="316"/>
                      <a:pt x="663" y="315"/>
                      <a:pt x="662" y="3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471" name="Google Shape;7773;p30"/>
            <p:cNvGrpSpPr/>
            <p:nvPr/>
          </p:nvGrpSpPr>
          <p:grpSpPr>
            <a:xfrm>
              <a:off x="218520" y="268560"/>
              <a:ext cx="1637640" cy="572400"/>
              <a:chOff x="218520" y="268560"/>
              <a:chExt cx="1637640" cy="572400"/>
            </a:xfrm>
          </p:grpSpPr>
          <p:grpSp>
            <p:nvGrpSpPr>
              <p:cNvPr id="472" name="Google Shape;7774;p30"/>
              <p:cNvGrpSpPr/>
              <p:nvPr/>
            </p:nvGrpSpPr>
            <p:grpSpPr>
              <a:xfrm>
                <a:off x="1060200" y="268560"/>
                <a:ext cx="795960" cy="360360"/>
                <a:chOff x="1060200" y="268560"/>
                <a:chExt cx="795960" cy="360360"/>
              </a:xfrm>
            </p:grpSpPr>
            <p:sp>
              <p:nvSpPr>
                <p:cNvPr id="473" name="Google Shape;7775;p30"/>
                <p:cNvSpPr/>
                <p:nvPr/>
              </p:nvSpPr>
              <p:spPr>
                <a:xfrm>
                  <a:off x="1060200" y="278640"/>
                  <a:ext cx="790920" cy="350280"/>
                </a:xfrm>
                <a:custGeom>
                  <a:avLst/>
                  <a:gdLst>
                    <a:gd name="textAreaLeft" fmla="*/ 0 w 790920"/>
                    <a:gd name="textAreaRight" fmla="*/ 791280 w 790920"/>
                    <a:gd name="textAreaTop" fmla="*/ 0 h 350280"/>
                    <a:gd name="textAreaBottom" fmla="*/ 350640 h 350280"/>
                  </a:gdLst>
                  <a:ahLst/>
                  <a:cxnLst/>
                  <a:rect l="textAreaLeft" t="textAreaTop" r="textAreaRight" b="textAreaBottom"/>
                  <a:pathLst>
                    <a:path w="697" h="310">
                      <a:moveTo>
                        <a:pt x="666" y="309"/>
                      </a:moveTo>
                      <a:cubicBezTo>
                        <a:pt x="451" y="309"/>
                        <a:pt x="236" y="309"/>
                        <a:pt x="21" y="308"/>
                      </a:cubicBezTo>
                      <a:cubicBezTo>
                        <a:pt x="0" y="281"/>
                        <a:pt x="6" y="237"/>
                        <a:pt x="33" y="216"/>
                      </a:cubicBezTo>
                      <a:cubicBezTo>
                        <a:pt x="60" y="195"/>
                        <a:pt x="104" y="201"/>
                        <a:pt x="125" y="229"/>
                      </a:cubicBezTo>
                      <a:cubicBezTo>
                        <a:pt x="114" y="199"/>
                        <a:pt x="120" y="167"/>
                        <a:pt x="130" y="137"/>
                      </a:cubicBezTo>
                      <a:cubicBezTo>
                        <a:pt x="150" y="77"/>
                        <a:pt x="192" y="15"/>
                        <a:pt x="255" y="7"/>
                      </a:cubicBezTo>
                      <a:cubicBezTo>
                        <a:pt x="299" y="0"/>
                        <a:pt x="343" y="23"/>
                        <a:pt x="373" y="56"/>
                      </a:cubicBezTo>
                      <a:cubicBezTo>
                        <a:pt x="404" y="89"/>
                        <a:pt x="422" y="131"/>
                        <a:pt x="437" y="172"/>
                      </a:cubicBezTo>
                      <a:cubicBezTo>
                        <a:pt x="447" y="150"/>
                        <a:pt x="457" y="128"/>
                        <a:pt x="474" y="110"/>
                      </a:cubicBezTo>
                      <a:cubicBezTo>
                        <a:pt x="491" y="93"/>
                        <a:pt x="517" y="82"/>
                        <a:pt x="540" y="88"/>
                      </a:cubicBezTo>
                      <a:cubicBezTo>
                        <a:pt x="563" y="95"/>
                        <a:pt x="580" y="117"/>
                        <a:pt x="585" y="141"/>
                      </a:cubicBezTo>
                      <a:cubicBezTo>
                        <a:pt x="591" y="165"/>
                        <a:pt x="588" y="189"/>
                        <a:pt x="586" y="213"/>
                      </a:cubicBezTo>
                      <a:cubicBezTo>
                        <a:pt x="606" y="186"/>
                        <a:pt x="652" y="185"/>
                        <a:pt x="674" y="211"/>
                      </a:cubicBezTo>
                      <a:cubicBezTo>
                        <a:pt x="696" y="237"/>
                        <a:pt x="686" y="283"/>
                        <a:pt x="656" y="298"/>
                      </a:cubicBezTo>
                      <a:lnTo>
                        <a:pt x="666" y="309"/>
                      </a:ln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74" name="Google Shape;7776;p30"/>
                <p:cNvSpPr/>
                <p:nvPr/>
              </p:nvSpPr>
              <p:spPr>
                <a:xfrm>
                  <a:off x="1060200" y="278640"/>
                  <a:ext cx="495360" cy="350280"/>
                </a:xfrm>
                <a:custGeom>
                  <a:avLst/>
                  <a:gdLst>
                    <a:gd name="textAreaLeft" fmla="*/ 0 w 495360"/>
                    <a:gd name="textAreaRight" fmla="*/ 495720 w 495360"/>
                    <a:gd name="textAreaTop" fmla="*/ 0 h 350280"/>
                    <a:gd name="textAreaBottom" fmla="*/ 350640 h 350280"/>
                  </a:gdLst>
                  <a:ahLst/>
                  <a:cxnLst/>
                  <a:rect l="textAreaLeft" t="textAreaTop" r="textAreaRight" b="textAreaBottom"/>
                  <a:pathLst>
                    <a:path w="435" h="310">
                      <a:moveTo>
                        <a:pt x="413" y="143"/>
                      </a:moveTo>
                      <a:cubicBezTo>
                        <a:pt x="387" y="120"/>
                        <a:pt x="354" y="103"/>
                        <a:pt x="320" y="98"/>
                      </a:cubicBezTo>
                      <a:cubicBezTo>
                        <a:pt x="288" y="94"/>
                        <a:pt x="255" y="99"/>
                        <a:pt x="228" y="116"/>
                      </a:cubicBezTo>
                      <a:cubicBezTo>
                        <a:pt x="199" y="134"/>
                        <a:pt x="180" y="164"/>
                        <a:pt x="172" y="197"/>
                      </a:cubicBezTo>
                      <a:cubicBezTo>
                        <a:pt x="163" y="234"/>
                        <a:pt x="166" y="272"/>
                        <a:pt x="175" y="309"/>
                      </a:cubicBezTo>
                      <a:lnTo>
                        <a:pt x="168" y="309"/>
                      </a:lnTo>
                      <a:cubicBezTo>
                        <a:pt x="157" y="295"/>
                        <a:pt x="144" y="283"/>
                        <a:pt x="129" y="274"/>
                      </a:cubicBezTo>
                      <a:cubicBezTo>
                        <a:pt x="113" y="266"/>
                        <a:pt x="94" y="262"/>
                        <a:pt x="77" y="266"/>
                      </a:cubicBezTo>
                      <a:cubicBezTo>
                        <a:pt x="60" y="271"/>
                        <a:pt x="45" y="282"/>
                        <a:pt x="35" y="296"/>
                      </a:cubicBezTo>
                      <a:cubicBezTo>
                        <a:pt x="32" y="300"/>
                        <a:pt x="29" y="304"/>
                        <a:pt x="27" y="309"/>
                      </a:cubicBezTo>
                      <a:cubicBezTo>
                        <a:pt x="25" y="309"/>
                        <a:pt x="23" y="309"/>
                        <a:pt x="21" y="309"/>
                      </a:cubicBezTo>
                      <a:cubicBezTo>
                        <a:pt x="0" y="281"/>
                        <a:pt x="6" y="237"/>
                        <a:pt x="33" y="216"/>
                      </a:cubicBezTo>
                      <a:cubicBezTo>
                        <a:pt x="60" y="195"/>
                        <a:pt x="104" y="201"/>
                        <a:pt x="125" y="229"/>
                      </a:cubicBezTo>
                      <a:cubicBezTo>
                        <a:pt x="114" y="199"/>
                        <a:pt x="120" y="167"/>
                        <a:pt x="130" y="137"/>
                      </a:cubicBezTo>
                      <a:cubicBezTo>
                        <a:pt x="150" y="77"/>
                        <a:pt x="192" y="15"/>
                        <a:pt x="255" y="7"/>
                      </a:cubicBezTo>
                      <a:cubicBezTo>
                        <a:pt x="299" y="0"/>
                        <a:pt x="343" y="23"/>
                        <a:pt x="373" y="56"/>
                      </a:cubicBezTo>
                      <a:cubicBezTo>
                        <a:pt x="402" y="86"/>
                        <a:pt x="419" y="125"/>
                        <a:pt x="434" y="164"/>
                      </a:cubicBezTo>
                      <a:cubicBezTo>
                        <a:pt x="427" y="156"/>
                        <a:pt x="421" y="149"/>
                        <a:pt x="413" y="143"/>
                      </a:cubicBezTo>
                    </a:path>
                  </a:pathLst>
                </a:custGeom>
                <a:solidFill>
                  <a:srgbClr val="333333">
                    <a:alpha val="1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75" name="Google Shape;7777;p30"/>
                <p:cNvSpPr/>
                <p:nvPr/>
              </p:nvSpPr>
              <p:spPr>
                <a:xfrm>
                  <a:off x="1555920" y="373680"/>
                  <a:ext cx="290160" cy="240120"/>
                </a:xfrm>
                <a:custGeom>
                  <a:avLst/>
                  <a:gdLst>
                    <a:gd name="textAreaLeft" fmla="*/ 0 w 290160"/>
                    <a:gd name="textAreaRight" fmla="*/ 290520 w 290160"/>
                    <a:gd name="textAreaTop" fmla="*/ 0 h 240120"/>
                    <a:gd name="textAreaBottom" fmla="*/ 240480 h 240120"/>
                  </a:gdLst>
                  <a:ahLst/>
                  <a:cxnLst/>
                  <a:rect l="textAreaLeft" t="textAreaTop" r="textAreaRight" b="textAreaBottom"/>
                  <a:pathLst>
                    <a:path w="255" h="211">
                      <a:moveTo>
                        <a:pt x="207" y="180"/>
                      </a:moveTo>
                      <a:cubicBezTo>
                        <a:pt x="197" y="179"/>
                        <a:pt x="186" y="183"/>
                        <a:pt x="178" y="188"/>
                      </a:cubicBezTo>
                      <a:cubicBezTo>
                        <a:pt x="167" y="193"/>
                        <a:pt x="158" y="201"/>
                        <a:pt x="150" y="210"/>
                      </a:cubicBezTo>
                      <a:cubicBezTo>
                        <a:pt x="153" y="193"/>
                        <a:pt x="155" y="175"/>
                        <a:pt x="152" y="158"/>
                      </a:cubicBezTo>
                      <a:cubicBezTo>
                        <a:pt x="147" y="134"/>
                        <a:pt x="131" y="112"/>
                        <a:pt x="104" y="115"/>
                      </a:cubicBezTo>
                      <a:cubicBezTo>
                        <a:pt x="74" y="118"/>
                        <a:pt x="53" y="146"/>
                        <a:pt x="40" y="171"/>
                      </a:cubicBezTo>
                      <a:cubicBezTo>
                        <a:pt x="39" y="169"/>
                        <a:pt x="39" y="166"/>
                        <a:pt x="38" y="164"/>
                      </a:cubicBezTo>
                      <a:cubicBezTo>
                        <a:pt x="30" y="136"/>
                        <a:pt x="18" y="110"/>
                        <a:pt x="0" y="88"/>
                      </a:cubicBezTo>
                      <a:cubicBezTo>
                        <a:pt x="10" y="66"/>
                        <a:pt x="20" y="45"/>
                        <a:pt x="36" y="28"/>
                      </a:cubicBezTo>
                      <a:cubicBezTo>
                        <a:pt x="53" y="11"/>
                        <a:pt x="79" y="0"/>
                        <a:pt x="102" y="6"/>
                      </a:cubicBezTo>
                      <a:cubicBezTo>
                        <a:pt x="126" y="13"/>
                        <a:pt x="142" y="35"/>
                        <a:pt x="147" y="59"/>
                      </a:cubicBezTo>
                      <a:cubicBezTo>
                        <a:pt x="153" y="83"/>
                        <a:pt x="150" y="107"/>
                        <a:pt x="148" y="131"/>
                      </a:cubicBezTo>
                      <a:cubicBezTo>
                        <a:pt x="168" y="104"/>
                        <a:pt x="214" y="103"/>
                        <a:pt x="236" y="129"/>
                      </a:cubicBezTo>
                      <a:cubicBezTo>
                        <a:pt x="254" y="151"/>
                        <a:pt x="250" y="187"/>
                        <a:pt x="230" y="207"/>
                      </a:cubicBezTo>
                      <a:cubicBezTo>
                        <a:pt x="229" y="194"/>
                        <a:pt x="222" y="181"/>
                        <a:pt x="207" y="180"/>
                      </a:cubicBezTo>
                    </a:path>
                  </a:pathLst>
                </a:custGeom>
                <a:solidFill>
                  <a:srgbClr val="333333">
                    <a:alpha val="1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76" name="Google Shape;7778;p30"/>
                <p:cNvSpPr/>
                <p:nvPr/>
              </p:nvSpPr>
              <p:spPr>
                <a:xfrm>
                  <a:off x="1100160" y="584280"/>
                  <a:ext cx="139680" cy="44640"/>
                </a:xfrm>
                <a:custGeom>
                  <a:avLst/>
                  <a:gdLst>
                    <a:gd name="textAreaLeft" fmla="*/ 0 w 139680"/>
                    <a:gd name="textAreaRight" fmla="*/ 140040 w 139680"/>
                    <a:gd name="textAreaTop" fmla="*/ 0 h 44640"/>
                    <a:gd name="textAreaBottom" fmla="*/ 45000 h 44640"/>
                  </a:gdLst>
                  <a:ahLst/>
                  <a:cxnLst/>
                  <a:rect l="textAreaLeft" t="textAreaTop" r="textAreaRight" b="textAreaBottom"/>
                  <a:pathLst>
                    <a:path w="125" h="41">
                      <a:moveTo>
                        <a:pt x="48" y="3"/>
                      </a:moveTo>
                      <a:cubicBezTo>
                        <a:pt x="66" y="0"/>
                        <a:pt x="83" y="6"/>
                        <a:pt x="98" y="16"/>
                      </a:cubicBezTo>
                      <a:cubicBezTo>
                        <a:pt x="108" y="23"/>
                        <a:pt x="116" y="31"/>
                        <a:pt x="124" y="40"/>
                      </a:cubicBezTo>
                      <a:cubicBezTo>
                        <a:pt x="83" y="40"/>
                        <a:pt x="41" y="40"/>
                        <a:pt x="0" y="39"/>
                      </a:cubicBezTo>
                      <a:cubicBezTo>
                        <a:pt x="11" y="21"/>
                        <a:pt x="27" y="6"/>
                        <a:pt x="48" y="3"/>
                      </a:cubicBezTo>
                    </a:path>
                  </a:pathLst>
                </a:custGeom>
                <a:solidFill>
                  <a:srgbClr val="333333">
                    <a:alpha val="1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2320" bIns="2232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77" name="Google Shape;7779;p30"/>
                <p:cNvSpPr/>
                <p:nvPr/>
              </p:nvSpPr>
              <p:spPr>
                <a:xfrm>
                  <a:off x="1065240" y="268560"/>
                  <a:ext cx="790920" cy="360000"/>
                </a:xfrm>
                <a:custGeom>
                  <a:avLst/>
                  <a:gdLst>
                    <a:gd name="textAreaLeft" fmla="*/ 0 w 790920"/>
                    <a:gd name="textAreaRight" fmla="*/ 791280 w 790920"/>
                    <a:gd name="textAreaTop" fmla="*/ 0 h 360000"/>
                    <a:gd name="textAreaBottom" fmla="*/ 360360 h 360000"/>
                  </a:gdLst>
                  <a:ahLst/>
                  <a:cxnLst/>
                  <a:rect l="textAreaLeft" t="textAreaTop" r="textAreaRight" b="textAreaBottom"/>
                  <a:pathLst>
                    <a:path w="696" h="319">
                      <a:moveTo>
                        <a:pt x="662" y="315"/>
                      </a:moveTo>
                      <a:cubicBezTo>
                        <a:pt x="547" y="314"/>
                        <a:pt x="432" y="314"/>
                        <a:pt x="317" y="314"/>
                      </a:cubicBezTo>
                      <a:cubicBezTo>
                        <a:pt x="260" y="314"/>
                        <a:pt x="203" y="314"/>
                        <a:pt x="146" y="314"/>
                      </a:cubicBezTo>
                      <a:cubicBezTo>
                        <a:pt x="117" y="314"/>
                        <a:pt x="88" y="314"/>
                        <a:pt x="59" y="314"/>
                      </a:cubicBezTo>
                      <a:cubicBezTo>
                        <a:pt x="48" y="314"/>
                        <a:pt x="30" y="317"/>
                        <a:pt x="20" y="312"/>
                      </a:cubicBezTo>
                      <a:cubicBezTo>
                        <a:pt x="9" y="307"/>
                        <a:pt x="6" y="288"/>
                        <a:pt x="6" y="277"/>
                      </a:cubicBezTo>
                      <a:cubicBezTo>
                        <a:pt x="6" y="249"/>
                        <a:pt x="22" y="221"/>
                        <a:pt x="50" y="213"/>
                      </a:cubicBezTo>
                      <a:cubicBezTo>
                        <a:pt x="76" y="206"/>
                        <a:pt x="104" y="214"/>
                        <a:pt x="120" y="236"/>
                      </a:cubicBezTo>
                      <a:cubicBezTo>
                        <a:pt x="121" y="237"/>
                        <a:pt x="123" y="236"/>
                        <a:pt x="122" y="235"/>
                      </a:cubicBezTo>
                      <a:cubicBezTo>
                        <a:pt x="107" y="189"/>
                        <a:pt x="126" y="136"/>
                        <a:pt x="148" y="96"/>
                      </a:cubicBezTo>
                      <a:cubicBezTo>
                        <a:pt x="167" y="61"/>
                        <a:pt x="196" y="28"/>
                        <a:pt x="236" y="17"/>
                      </a:cubicBezTo>
                      <a:cubicBezTo>
                        <a:pt x="281" y="3"/>
                        <a:pt x="329" y="24"/>
                        <a:pt x="362" y="55"/>
                      </a:cubicBezTo>
                      <a:cubicBezTo>
                        <a:pt x="397" y="89"/>
                        <a:pt x="416" y="134"/>
                        <a:pt x="432" y="179"/>
                      </a:cubicBezTo>
                      <a:cubicBezTo>
                        <a:pt x="433" y="180"/>
                        <a:pt x="434" y="180"/>
                        <a:pt x="434" y="179"/>
                      </a:cubicBezTo>
                      <a:cubicBezTo>
                        <a:pt x="452" y="141"/>
                        <a:pt x="480" y="85"/>
                        <a:pt x="532" y="95"/>
                      </a:cubicBezTo>
                      <a:cubicBezTo>
                        <a:pt x="589" y="105"/>
                        <a:pt x="586" y="176"/>
                        <a:pt x="581" y="220"/>
                      </a:cubicBezTo>
                      <a:cubicBezTo>
                        <a:pt x="581" y="221"/>
                        <a:pt x="582" y="221"/>
                        <a:pt x="583" y="220"/>
                      </a:cubicBezTo>
                      <a:cubicBezTo>
                        <a:pt x="605" y="194"/>
                        <a:pt x="651" y="192"/>
                        <a:pt x="672" y="221"/>
                      </a:cubicBezTo>
                      <a:cubicBezTo>
                        <a:pt x="691" y="248"/>
                        <a:pt x="680" y="288"/>
                        <a:pt x="652" y="303"/>
                      </a:cubicBezTo>
                      <a:cubicBezTo>
                        <a:pt x="651" y="304"/>
                        <a:pt x="652" y="306"/>
                        <a:pt x="653" y="305"/>
                      </a:cubicBezTo>
                      <a:cubicBezTo>
                        <a:pt x="692" y="284"/>
                        <a:pt x="695" y="221"/>
                        <a:pt x="652" y="203"/>
                      </a:cubicBezTo>
                      <a:cubicBezTo>
                        <a:pt x="632" y="194"/>
                        <a:pt x="607" y="196"/>
                        <a:pt x="590" y="210"/>
                      </a:cubicBezTo>
                      <a:cubicBezTo>
                        <a:pt x="583" y="215"/>
                        <a:pt x="584" y="218"/>
                        <a:pt x="585" y="208"/>
                      </a:cubicBezTo>
                      <a:cubicBezTo>
                        <a:pt x="586" y="197"/>
                        <a:pt x="587" y="187"/>
                        <a:pt x="586" y="177"/>
                      </a:cubicBezTo>
                      <a:cubicBezTo>
                        <a:pt x="586" y="161"/>
                        <a:pt x="584" y="146"/>
                        <a:pt x="578" y="131"/>
                      </a:cubicBezTo>
                      <a:cubicBezTo>
                        <a:pt x="567" y="109"/>
                        <a:pt x="546" y="90"/>
                        <a:pt x="520" y="92"/>
                      </a:cubicBezTo>
                      <a:cubicBezTo>
                        <a:pt x="492" y="93"/>
                        <a:pt x="470" y="112"/>
                        <a:pt x="455" y="134"/>
                      </a:cubicBezTo>
                      <a:cubicBezTo>
                        <a:pt x="451" y="140"/>
                        <a:pt x="437" y="173"/>
                        <a:pt x="433" y="173"/>
                      </a:cubicBezTo>
                      <a:cubicBezTo>
                        <a:pt x="431" y="173"/>
                        <a:pt x="414" y="128"/>
                        <a:pt x="412" y="124"/>
                      </a:cubicBezTo>
                      <a:cubicBezTo>
                        <a:pt x="397" y="93"/>
                        <a:pt x="377" y="63"/>
                        <a:pt x="350" y="42"/>
                      </a:cubicBezTo>
                      <a:cubicBezTo>
                        <a:pt x="303" y="6"/>
                        <a:pt x="241" y="0"/>
                        <a:pt x="194" y="37"/>
                      </a:cubicBezTo>
                      <a:cubicBezTo>
                        <a:pt x="148" y="74"/>
                        <a:pt x="115" y="143"/>
                        <a:pt x="114" y="201"/>
                      </a:cubicBezTo>
                      <a:cubicBezTo>
                        <a:pt x="114" y="208"/>
                        <a:pt x="115" y="215"/>
                        <a:pt x="116" y="221"/>
                      </a:cubicBezTo>
                      <a:cubicBezTo>
                        <a:pt x="118" y="232"/>
                        <a:pt x="121" y="232"/>
                        <a:pt x="114" y="225"/>
                      </a:cubicBezTo>
                      <a:cubicBezTo>
                        <a:pt x="104" y="217"/>
                        <a:pt x="93" y="212"/>
                        <a:pt x="80" y="210"/>
                      </a:cubicBezTo>
                      <a:cubicBezTo>
                        <a:pt x="58" y="206"/>
                        <a:pt x="34" y="213"/>
                        <a:pt x="20" y="230"/>
                      </a:cubicBezTo>
                      <a:cubicBezTo>
                        <a:pt x="5" y="248"/>
                        <a:pt x="0" y="274"/>
                        <a:pt x="7" y="296"/>
                      </a:cubicBezTo>
                      <a:cubicBezTo>
                        <a:pt x="8" y="301"/>
                        <a:pt x="12" y="313"/>
                        <a:pt x="17" y="316"/>
                      </a:cubicBezTo>
                      <a:cubicBezTo>
                        <a:pt x="22" y="318"/>
                        <a:pt x="37" y="316"/>
                        <a:pt x="43" y="316"/>
                      </a:cubicBezTo>
                      <a:cubicBezTo>
                        <a:pt x="56" y="316"/>
                        <a:pt x="69" y="316"/>
                        <a:pt x="82" y="316"/>
                      </a:cubicBezTo>
                      <a:cubicBezTo>
                        <a:pt x="275" y="316"/>
                        <a:pt x="469" y="317"/>
                        <a:pt x="662" y="316"/>
                      </a:cubicBezTo>
                      <a:cubicBezTo>
                        <a:pt x="663" y="316"/>
                        <a:pt x="663" y="315"/>
                        <a:pt x="662" y="315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478" name="Google Shape;7780;p30"/>
              <p:cNvGrpSpPr/>
              <p:nvPr/>
            </p:nvGrpSpPr>
            <p:grpSpPr>
              <a:xfrm>
                <a:off x="218520" y="334440"/>
                <a:ext cx="1119600" cy="506520"/>
                <a:chOff x="218520" y="334440"/>
                <a:chExt cx="1119600" cy="506520"/>
              </a:xfrm>
            </p:grpSpPr>
            <p:sp>
              <p:nvSpPr>
                <p:cNvPr id="479" name="Google Shape;7781;p30"/>
                <p:cNvSpPr/>
                <p:nvPr/>
              </p:nvSpPr>
              <p:spPr>
                <a:xfrm flipH="1">
                  <a:off x="225720" y="348480"/>
                  <a:ext cx="1112400" cy="492480"/>
                </a:xfrm>
                <a:custGeom>
                  <a:avLst/>
                  <a:gdLst>
                    <a:gd name="textAreaLeft" fmla="*/ 360 w 1112400"/>
                    <a:gd name="textAreaRight" fmla="*/ 1113120 w 1112400"/>
                    <a:gd name="textAreaTop" fmla="*/ 0 h 492480"/>
                    <a:gd name="textAreaBottom" fmla="*/ 492840 h 492480"/>
                  </a:gdLst>
                  <a:ahLst/>
                  <a:cxnLst/>
                  <a:rect l="textAreaLeft" t="textAreaTop" r="textAreaRight" b="textAreaBottom"/>
                  <a:pathLst>
                    <a:path w="697" h="310">
                      <a:moveTo>
                        <a:pt x="666" y="309"/>
                      </a:moveTo>
                      <a:cubicBezTo>
                        <a:pt x="451" y="309"/>
                        <a:pt x="236" y="309"/>
                        <a:pt x="21" y="308"/>
                      </a:cubicBezTo>
                      <a:cubicBezTo>
                        <a:pt x="0" y="281"/>
                        <a:pt x="6" y="237"/>
                        <a:pt x="33" y="216"/>
                      </a:cubicBezTo>
                      <a:cubicBezTo>
                        <a:pt x="60" y="195"/>
                        <a:pt x="104" y="201"/>
                        <a:pt x="125" y="229"/>
                      </a:cubicBezTo>
                      <a:cubicBezTo>
                        <a:pt x="114" y="199"/>
                        <a:pt x="120" y="167"/>
                        <a:pt x="130" y="137"/>
                      </a:cubicBezTo>
                      <a:cubicBezTo>
                        <a:pt x="150" y="77"/>
                        <a:pt x="192" y="15"/>
                        <a:pt x="255" y="7"/>
                      </a:cubicBezTo>
                      <a:cubicBezTo>
                        <a:pt x="299" y="0"/>
                        <a:pt x="343" y="23"/>
                        <a:pt x="373" y="56"/>
                      </a:cubicBezTo>
                      <a:cubicBezTo>
                        <a:pt x="404" y="89"/>
                        <a:pt x="422" y="131"/>
                        <a:pt x="437" y="172"/>
                      </a:cubicBezTo>
                      <a:cubicBezTo>
                        <a:pt x="447" y="150"/>
                        <a:pt x="457" y="128"/>
                        <a:pt x="474" y="110"/>
                      </a:cubicBezTo>
                      <a:cubicBezTo>
                        <a:pt x="491" y="93"/>
                        <a:pt x="517" y="82"/>
                        <a:pt x="540" y="88"/>
                      </a:cubicBezTo>
                      <a:cubicBezTo>
                        <a:pt x="563" y="95"/>
                        <a:pt x="580" y="117"/>
                        <a:pt x="585" y="141"/>
                      </a:cubicBezTo>
                      <a:cubicBezTo>
                        <a:pt x="591" y="165"/>
                        <a:pt x="588" y="189"/>
                        <a:pt x="586" y="213"/>
                      </a:cubicBezTo>
                      <a:cubicBezTo>
                        <a:pt x="606" y="186"/>
                        <a:pt x="652" y="185"/>
                        <a:pt x="674" y="211"/>
                      </a:cubicBezTo>
                      <a:cubicBezTo>
                        <a:pt x="696" y="237"/>
                        <a:pt x="686" y="283"/>
                        <a:pt x="656" y="298"/>
                      </a:cubicBezTo>
                      <a:lnTo>
                        <a:pt x="666" y="309"/>
                      </a:ln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80" name="Google Shape;7782;p30"/>
                <p:cNvSpPr/>
                <p:nvPr/>
              </p:nvSpPr>
              <p:spPr>
                <a:xfrm flipH="1">
                  <a:off x="641160" y="348480"/>
                  <a:ext cx="696960" cy="492480"/>
                </a:xfrm>
                <a:custGeom>
                  <a:avLst/>
                  <a:gdLst>
                    <a:gd name="textAreaLeft" fmla="*/ 360 w 696960"/>
                    <a:gd name="textAreaRight" fmla="*/ 697680 w 696960"/>
                    <a:gd name="textAreaTop" fmla="*/ 0 h 492480"/>
                    <a:gd name="textAreaBottom" fmla="*/ 492840 h 492480"/>
                  </a:gdLst>
                  <a:ahLst/>
                  <a:cxnLst/>
                  <a:rect l="textAreaLeft" t="textAreaTop" r="textAreaRight" b="textAreaBottom"/>
                  <a:pathLst>
                    <a:path w="435" h="310">
                      <a:moveTo>
                        <a:pt x="413" y="143"/>
                      </a:moveTo>
                      <a:cubicBezTo>
                        <a:pt x="387" y="120"/>
                        <a:pt x="354" y="103"/>
                        <a:pt x="320" y="98"/>
                      </a:cubicBezTo>
                      <a:cubicBezTo>
                        <a:pt x="288" y="94"/>
                        <a:pt x="255" y="99"/>
                        <a:pt x="228" y="116"/>
                      </a:cubicBezTo>
                      <a:cubicBezTo>
                        <a:pt x="199" y="134"/>
                        <a:pt x="180" y="164"/>
                        <a:pt x="172" y="197"/>
                      </a:cubicBezTo>
                      <a:cubicBezTo>
                        <a:pt x="163" y="234"/>
                        <a:pt x="166" y="272"/>
                        <a:pt x="175" y="309"/>
                      </a:cubicBezTo>
                      <a:lnTo>
                        <a:pt x="168" y="309"/>
                      </a:lnTo>
                      <a:cubicBezTo>
                        <a:pt x="157" y="295"/>
                        <a:pt x="144" y="283"/>
                        <a:pt x="129" y="274"/>
                      </a:cubicBezTo>
                      <a:cubicBezTo>
                        <a:pt x="113" y="266"/>
                        <a:pt x="94" y="262"/>
                        <a:pt x="77" y="266"/>
                      </a:cubicBezTo>
                      <a:cubicBezTo>
                        <a:pt x="60" y="271"/>
                        <a:pt x="45" y="282"/>
                        <a:pt x="35" y="296"/>
                      </a:cubicBezTo>
                      <a:cubicBezTo>
                        <a:pt x="32" y="300"/>
                        <a:pt x="29" y="304"/>
                        <a:pt x="27" y="309"/>
                      </a:cubicBezTo>
                      <a:cubicBezTo>
                        <a:pt x="25" y="309"/>
                        <a:pt x="23" y="309"/>
                        <a:pt x="21" y="309"/>
                      </a:cubicBezTo>
                      <a:cubicBezTo>
                        <a:pt x="0" y="281"/>
                        <a:pt x="6" y="237"/>
                        <a:pt x="33" y="216"/>
                      </a:cubicBezTo>
                      <a:cubicBezTo>
                        <a:pt x="60" y="195"/>
                        <a:pt x="104" y="201"/>
                        <a:pt x="125" y="229"/>
                      </a:cubicBezTo>
                      <a:cubicBezTo>
                        <a:pt x="114" y="199"/>
                        <a:pt x="120" y="167"/>
                        <a:pt x="130" y="137"/>
                      </a:cubicBezTo>
                      <a:cubicBezTo>
                        <a:pt x="150" y="77"/>
                        <a:pt x="192" y="15"/>
                        <a:pt x="255" y="7"/>
                      </a:cubicBezTo>
                      <a:cubicBezTo>
                        <a:pt x="299" y="0"/>
                        <a:pt x="343" y="23"/>
                        <a:pt x="373" y="56"/>
                      </a:cubicBezTo>
                      <a:cubicBezTo>
                        <a:pt x="402" y="86"/>
                        <a:pt x="419" y="125"/>
                        <a:pt x="434" y="164"/>
                      </a:cubicBezTo>
                      <a:cubicBezTo>
                        <a:pt x="427" y="156"/>
                        <a:pt x="421" y="149"/>
                        <a:pt x="413" y="143"/>
                      </a:cubicBezTo>
                    </a:path>
                  </a:pathLst>
                </a:custGeom>
                <a:solidFill>
                  <a:srgbClr val="333333">
                    <a:alpha val="1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81" name="Google Shape;7783;p30"/>
                <p:cNvSpPr/>
                <p:nvPr/>
              </p:nvSpPr>
              <p:spPr>
                <a:xfrm flipH="1">
                  <a:off x="232560" y="482400"/>
                  <a:ext cx="408240" cy="337680"/>
                </a:xfrm>
                <a:custGeom>
                  <a:avLst/>
                  <a:gdLst>
                    <a:gd name="textAreaLeft" fmla="*/ 360 w 408240"/>
                    <a:gd name="textAreaRight" fmla="*/ 408960 w 408240"/>
                    <a:gd name="textAreaTop" fmla="*/ 0 h 337680"/>
                    <a:gd name="textAreaBottom" fmla="*/ 338040 h 337680"/>
                  </a:gdLst>
                  <a:ahLst/>
                  <a:cxnLst/>
                  <a:rect l="textAreaLeft" t="textAreaTop" r="textAreaRight" b="textAreaBottom"/>
                  <a:pathLst>
                    <a:path w="255" h="211">
                      <a:moveTo>
                        <a:pt x="207" y="180"/>
                      </a:moveTo>
                      <a:cubicBezTo>
                        <a:pt x="197" y="179"/>
                        <a:pt x="186" y="183"/>
                        <a:pt x="178" y="188"/>
                      </a:cubicBezTo>
                      <a:cubicBezTo>
                        <a:pt x="167" y="193"/>
                        <a:pt x="158" y="201"/>
                        <a:pt x="150" y="210"/>
                      </a:cubicBezTo>
                      <a:cubicBezTo>
                        <a:pt x="153" y="193"/>
                        <a:pt x="155" y="175"/>
                        <a:pt x="152" y="158"/>
                      </a:cubicBezTo>
                      <a:cubicBezTo>
                        <a:pt x="147" y="134"/>
                        <a:pt x="131" y="112"/>
                        <a:pt x="104" y="115"/>
                      </a:cubicBezTo>
                      <a:cubicBezTo>
                        <a:pt x="74" y="118"/>
                        <a:pt x="53" y="146"/>
                        <a:pt x="40" y="171"/>
                      </a:cubicBezTo>
                      <a:cubicBezTo>
                        <a:pt x="39" y="169"/>
                        <a:pt x="39" y="166"/>
                        <a:pt x="38" y="164"/>
                      </a:cubicBezTo>
                      <a:cubicBezTo>
                        <a:pt x="30" y="136"/>
                        <a:pt x="18" y="110"/>
                        <a:pt x="0" y="88"/>
                      </a:cubicBezTo>
                      <a:cubicBezTo>
                        <a:pt x="10" y="66"/>
                        <a:pt x="20" y="45"/>
                        <a:pt x="36" y="28"/>
                      </a:cubicBezTo>
                      <a:cubicBezTo>
                        <a:pt x="53" y="11"/>
                        <a:pt x="79" y="0"/>
                        <a:pt x="102" y="6"/>
                      </a:cubicBezTo>
                      <a:cubicBezTo>
                        <a:pt x="126" y="13"/>
                        <a:pt x="142" y="35"/>
                        <a:pt x="147" y="59"/>
                      </a:cubicBezTo>
                      <a:cubicBezTo>
                        <a:pt x="153" y="83"/>
                        <a:pt x="150" y="107"/>
                        <a:pt x="148" y="131"/>
                      </a:cubicBezTo>
                      <a:cubicBezTo>
                        <a:pt x="168" y="104"/>
                        <a:pt x="214" y="103"/>
                        <a:pt x="236" y="129"/>
                      </a:cubicBezTo>
                      <a:cubicBezTo>
                        <a:pt x="254" y="151"/>
                        <a:pt x="250" y="187"/>
                        <a:pt x="230" y="207"/>
                      </a:cubicBezTo>
                      <a:cubicBezTo>
                        <a:pt x="229" y="194"/>
                        <a:pt x="222" y="181"/>
                        <a:pt x="207" y="180"/>
                      </a:cubicBezTo>
                    </a:path>
                  </a:pathLst>
                </a:custGeom>
                <a:solidFill>
                  <a:srgbClr val="333333">
                    <a:alpha val="1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82" name="Google Shape;7784;p30"/>
                <p:cNvSpPr/>
                <p:nvPr/>
              </p:nvSpPr>
              <p:spPr>
                <a:xfrm flipH="1">
                  <a:off x="1083960" y="777960"/>
                  <a:ext cx="196920" cy="63000"/>
                </a:xfrm>
                <a:custGeom>
                  <a:avLst/>
                  <a:gdLst>
                    <a:gd name="textAreaLeft" fmla="*/ -360 w 196920"/>
                    <a:gd name="textAreaRight" fmla="*/ 196920 w 196920"/>
                    <a:gd name="textAreaTop" fmla="*/ 0 h 63000"/>
                    <a:gd name="textAreaBottom" fmla="*/ 63360 h 63000"/>
                  </a:gdLst>
                  <a:ahLst/>
                  <a:cxnLst/>
                  <a:rect l="textAreaLeft" t="textAreaTop" r="textAreaRight" b="textAreaBottom"/>
                  <a:pathLst>
                    <a:path w="125" h="41">
                      <a:moveTo>
                        <a:pt x="48" y="3"/>
                      </a:moveTo>
                      <a:cubicBezTo>
                        <a:pt x="66" y="0"/>
                        <a:pt x="83" y="6"/>
                        <a:pt x="98" y="16"/>
                      </a:cubicBezTo>
                      <a:cubicBezTo>
                        <a:pt x="108" y="23"/>
                        <a:pt x="116" y="31"/>
                        <a:pt x="124" y="40"/>
                      </a:cubicBezTo>
                      <a:cubicBezTo>
                        <a:pt x="83" y="40"/>
                        <a:pt x="41" y="40"/>
                        <a:pt x="0" y="39"/>
                      </a:cubicBezTo>
                      <a:cubicBezTo>
                        <a:pt x="11" y="21"/>
                        <a:pt x="27" y="6"/>
                        <a:pt x="48" y="3"/>
                      </a:cubicBezTo>
                    </a:path>
                  </a:pathLst>
                </a:custGeom>
                <a:solidFill>
                  <a:srgbClr val="333333">
                    <a:alpha val="1000"/>
                  </a:srgb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31680" bIns="3168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483" name="Google Shape;7785;p30"/>
                <p:cNvSpPr/>
                <p:nvPr/>
              </p:nvSpPr>
              <p:spPr>
                <a:xfrm flipH="1">
                  <a:off x="218520" y="334440"/>
                  <a:ext cx="1112400" cy="506520"/>
                </a:xfrm>
                <a:custGeom>
                  <a:avLst/>
                  <a:gdLst>
                    <a:gd name="textAreaLeft" fmla="*/ 360 w 1112400"/>
                    <a:gd name="textAreaRight" fmla="*/ 1113120 w 1112400"/>
                    <a:gd name="textAreaTop" fmla="*/ 0 h 506520"/>
                    <a:gd name="textAreaBottom" fmla="*/ 506880 h 506520"/>
                  </a:gdLst>
                  <a:ahLst/>
                  <a:cxnLst/>
                  <a:rect l="textAreaLeft" t="textAreaTop" r="textAreaRight" b="textAreaBottom"/>
                  <a:pathLst>
                    <a:path w="696" h="319">
                      <a:moveTo>
                        <a:pt x="662" y="315"/>
                      </a:moveTo>
                      <a:cubicBezTo>
                        <a:pt x="547" y="314"/>
                        <a:pt x="432" y="314"/>
                        <a:pt x="317" y="314"/>
                      </a:cubicBezTo>
                      <a:cubicBezTo>
                        <a:pt x="260" y="314"/>
                        <a:pt x="203" y="314"/>
                        <a:pt x="146" y="314"/>
                      </a:cubicBezTo>
                      <a:cubicBezTo>
                        <a:pt x="117" y="314"/>
                        <a:pt x="88" y="314"/>
                        <a:pt x="59" y="314"/>
                      </a:cubicBezTo>
                      <a:cubicBezTo>
                        <a:pt x="48" y="314"/>
                        <a:pt x="30" y="317"/>
                        <a:pt x="20" y="312"/>
                      </a:cubicBezTo>
                      <a:cubicBezTo>
                        <a:pt x="9" y="307"/>
                        <a:pt x="6" y="288"/>
                        <a:pt x="6" y="277"/>
                      </a:cubicBezTo>
                      <a:cubicBezTo>
                        <a:pt x="6" y="249"/>
                        <a:pt x="22" y="221"/>
                        <a:pt x="50" y="213"/>
                      </a:cubicBezTo>
                      <a:cubicBezTo>
                        <a:pt x="76" y="206"/>
                        <a:pt x="104" y="214"/>
                        <a:pt x="120" y="236"/>
                      </a:cubicBezTo>
                      <a:cubicBezTo>
                        <a:pt x="121" y="237"/>
                        <a:pt x="123" y="236"/>
                        <a:pt x="122" y="235"/>
                      </a:cubicBezTo>
                      <a:cubicBezTo>
                        <a:pt x="107" y="189"/>
                        <a:pt x="126" y="136"/>
                        <a:pt x="148" y="96"/>
                      </a:cubicBezTo>
                      <a:cubicBezTo>
                        <a:pt x="167" y="61"/>
                        <a:pt x="196" y="28"/>
                        <a:pt x="236" y="17"/>
                      </a:cubicBezTo>
                      <a:cubicBezTo>
                        <a:pt x="281" y="3"/>
                        <a:pt x="329" y="24"/>
                        <a:pt x="362" y="55"/>
                      </a:cubicBezTo>
                      <a:cubicBezTo>
                        <a:pt x="397" y="89"/>
                        <a:pt x="416" y="134"/>
                        <a:pt x="432" y="179"/>
                      </a:cubicBezTo>
                      <a:cubicBezTo>
                        <a:pt x="433" y="180"/>
                        <a:pt x="434" y="180"/>
                        <a:pt x="434" y="179"/>
                      </a:cubicBezTo>
                      <a:cubicBezTo>
                        <a:pt x="452" y="141"/>
                        <a:pt x="480" y="85"/>
                        <a:pt x="532" y="95"/>
                      </a:cubicBezTo>
                      <a:cubicBezTo>
                        <a:pt x="589" y="105"/>
                        <a:pt x="586" y="176"/>
                        <a:pt x="581" y="220"/>
                      </a:cubicBezTo>
                      <a:cubicBezTo>
                        <a:pt x="581" y="221"/>
                        <a:pt x="582" y="221"/>
                        <a:pt x="583" y="220"/>
                      </a:cubicBezTo>
                      <a:cubicBezTo>
                        <a:pt x="605" y="194"/>
                        <a:pt x="651" y="192"/>
                        <a:pt x="672" y="221"/>
                      </a:cubicBezTo>
                      <a:cubicBezTo>
                        <a:pt x="691" y="248"/>
                        <a:pt x="680" y="288"/>
                        <a:pt x="652" y="303"/>
                      </a:cubicBezTo>
                      <a:cubicBezTo>
                        <a:pt x="651" y="304"/>
                        <a:pt x="652" y="306"/>
                        <a:pt x="653" y="305"/>
                      </a:cubicBezTo>
                      <a:cubicBezTo>
                        <a:pt x="692" y="284"/>
                        <a:pt x="695" y="221"/>
                        <a:pt x="652" y="203"/>
                      </a:cubicBezTo>
                      <a:cubicBezTo>
                        <a:pt x="632" y="194"/>
                        <a:pt x="607" y="196"/>
                        <a:pt x="590" y="210"/>
                      </a:cubicBezTo>
                      <a:cubicBezTo>
                        <a:pt x="583" y="215"/>
                        <a:pt x="584" y="218"/>
                        <a:pt x="585" y="208"/>
                      </a:cubicBezTo>
                      <a:cubicBezTo>
                        <a:pt x="586" y="197"/>
                        <a:pt x="587" y="187"/>
                        <a:pt x="586" y="177"/>
                      </a:cubicBezTo>
                      <a:cubicBezTo>
                        <a:pt x="586" y="161"/>
                        <a:pt x="584" y="146"/>
                        <a:pt x="578" y="131"/>
                      </a:cubicBezTo>
                      <a:cubicBezTo>
                        <a:pt x="567" y="109"/>
                        <a:pt x="546" y="90"/>
                        <a:pt x="520" y="92"/>
                      </a:cubicBezTo>
                      <a:cubicBezTo>
                        <a:pt x="492" y="93"/>
                        <a:pt x="470" y="112"/>
                        <a:pt x="455" y="134"/>
                      </a:cubicBezTo>
                      <a:cubicBezTo>
                        <a:pt x="451" y="140"/>
                        <a:pt x="437" y="173"/>
                        <a:pt x="433" y="173"/>
                      </a:cubicBezTo>
                      <a:cubicBezTo>
                        <a:pt x="431" y="173"/>
                        <a:pt x="414" y="128"/>
                        <a:pt x="412" y="124"/>
                      </a:cubicBezTo>
                      <a:cubicBezTo>
                        <a:pt x="397" y="93"/>
                        <a:pt x="377" y="63"/>
                        <a:pt x="350" y="42"/>
                      </a:cubicBezTo>
                      <a:cubicBezTo>
                        <a:pt x="303" y="6"/>
                        <a:pt x="241" y="0"/>
                        <a:pt x="194" y="37"/>
                      </a:cubicBezTo>
                      <a:cubicBezTo>
                        <a:pt x="148" y="74"/>
                        <a:pt x="115" y="143"/>
                        <a:pt x="114" y="201"/>
                      </a:cubicBezTo>
                      <a:cubicBezTo>
                        <a:pt x="114" y="208"/>
                        <a:pt x="115" y="215"/>
                        <a:pt x="116" y="221"/>
                      </a:cubicBezTo>
                      <a:cubicBezTo>
                        <a:pt x="118" y="232"/>
                        <a:pt x="121" y="232"/>
                        <a:pt x="114" y="225"/>
                      </a:cubicBezTo>
                      <a:cubicBezTo>
                        <a:pt x="104" y="217"/>
                        <a:pt x="93" y="212"/>
                        <a:pt x="80" y="210"/>
                      </a:cubicBezTo>
                      <a:cubicBezTo>
                        <a:pt x="58" y="206"/>
                        <a:pt x="34" y="213"/>
                        <a:pt x="20" y="230"/>
                      </a:cubicBezTo>
                      <a:cubicBezTo>
                        <a:pt x="5" y="248"/>
                        <a:pt x="0" y="274"/>
                        <a:pt x="7" y="296"/>
                      </a:cubicBezTo>
                      <a:cubicBezTo>
                        <a:pt x="8" y="301"/>
                        <a:pt x="12" y="313"/>
                        <a:pt x="17" y="316"/>
                      </a:cubicBezTo>
                      <a:cubicBezTo>
                        <a:pt x="22" y="318"/>
                        <a:pt x="37" y="316"/>
                        <a:pt x="43" y="316"/>
                      </a:cubicBezTo>
                      <a:cubicBezTo>
                        <a:pt x="56" y="316"/>
                        <a:pt x="69" y="316"/>
                        <a:pt x="82" y="316"/>
                      </a:cubicBezTo>
                      <a:cubicBezTo>
                        <a:pt x="275" y="316"/>
                        <a:pt x="469" y="317"/>
                        <a:pt x="662" y="316"/>
                      </a:cubicBezTo>
                      <a:cubicBezTo>
                        <a:pt x="663" y="316"/>
                        <a:pt x="663" y="315"/>
                        <a:pt x="662" y="315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</p:grpSp>
      <p:sp>
        <p:nvSpPr>
          <p:cNvPr id="484" name="Google Shape;7786;p30"/>
          <p:cNvSpPr/>
          <p:nvPr/>
        </p:nvSpPr>
        <p:spPr>
          <a:xfrm>
            <a:off x="2099160" y="2977560"/>
            <a:ext cx="4945320" cy="55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noAutofit/>
          </a:bodyPr>
          <a:lstStyle/>
          <a:p>
            <a:pPr algn="ctr" defTabSz="914400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r>
              <a:rPr lang="en" sz="1200" b="1" u="none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</a:rPr>
              <a:t>CREDITS:</a:t>
            </a:r>
            <a:r>
              <a:rPr lang="en" sz="1200" b="0" u="none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</a:rPr>
              <a:t> This presentation template was created by </a:t>
            </a:r>
            <a:r>
              <a:rPr lang="en" sz="1200" b="1" u="sng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  <a:hlinkClick r:id="rId2"/>
              </a:rPr>
              <a:t>Slidesgo</a:t>
            </a:r>
            <a:r>
              <a:rPr lang="en" sz="1200" b="0" u="none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</a:rPr>
              <a:t>, and includes icons by </a:t>
            </a:r>
            <a:r>
              <a:rPr lang="en" sz="1200" b="1" u="sng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  <a:hlinkClick r:id="rId3"/>
              </a:rPr>
              <a:t>Flaticon</a:t>
            </a:r>
            <a:r>
              <a:rPr lang="en" sz="1200" b="0" u="none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</a:rPr>
              <a:t>, and infographics &amp; images by </a:t>
            </a:r>
            <a:r>
              <a:rPr lang="en" sz="1200" b="1" u="sng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  <a:hlinkClick r:id="rId4"/>
              </a:rPr>
              <a:t>Freepik</a:t>
            </a:r>
            <a:r>
              <a:rPr lang="en" sz="1200" b="0" u="sng" strike="noStrike">
                <a:solidFill>
                  <a:schemeClr val="dk1"/>
                </a:solidFill>
                <a:effectLst/>
                <a:uFillTx/>
                <a:latin typeface="Anuphan"/>
                <a:ea typeface="Anuphan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485" name="Google Shape;7787;p30"/>
          <p:cNvGrpSpPr/>
          <p:nvPr/>
        </p:nvGrpSpPr>
        <p:grpSpPr>
          <a:xfrm>
            <a:off x="-1368360" y="2398320"/>
            <a:ext cx="11734560" cy="3806280"/>
            <a:chOff x="-1368360" y="2398320"/>
            <a:chExt cx="11734560" cy="3806280"/>
          </a:xfrm>
        </p:grpSpPr>
        <p:grpSp>
          <p:nvGrpSpPr>
            <p:cNvPr id="486" name="Google Shape;7788;p30"/>
            <p:cNvGrpSpPr/>
            <p:nvPr/>
          </p:nvGrpSpPr>
          <p:grpSpPr>
            <a:xfrm>
              <a:off x="-1368360" y="3797640"/>
              <a:ext cx="4457160" cy="1612440"/>
              <a:chOff x="-1368360" y="3797640"/>
              <a:chExt cx="4457160" cy="1612440"/>
            </a:xfrm>
          </p:grpSpPr>
          <p:sp>
            <p:nvSpPr>
              <p:cNvPr id="487" name="Google Shape;7789;p30"/>
              <p:cNvSpPr/>
              <p:nvPr/>
            </p:nvSpPr>
            <p:spPr>
              <a:xfrm>
                <a:off x="-1361520" y="3810600"/>
                <a:ext cx="4449960" cy="1599480"/>
              </a:xfrm>
              <a:custGeom>
                <a:avLst/>
                <a:gdLst>
                  <a:gd name="textAreaLeft" fmla="*/ 0 w 4449960"/>
                  <a:gd name="textAreaRight" fmla="*/ 4450320 w 4449960"/>
                  <a:gd name="textAreaTop" fmla="*/ 0 h 1599480"/>
                  <a:gd name="textAreaBottom" fmla="*/ 1599840 h 1599480"/>
                </a:gdLst>
                <a:ahLst/>
                <a:cxnLst/>
                <a:rect l="textAreaLeft" t="textAreaTop" r="textAreaRight" b="textAreaBottom"/>
                <a:pathLst>
                  <a:path w="16487" h="5926">
                    <a:moveTo>
                      <a:pt x="430" y="4824"/>
                    </a:moveTo>
                    <a:cubicBezTo>
                      <a:pt x="979" y="3869"/>
                      <a:pt x="1653" y="2985"/>
                      <a:pt x="2428" y="2203"/>
                    </a:cubicBezTo>
                    <a:cubicBezTo>
                      <a:pt x="2876" y="1751"/>
                      <a:pt x="3362" y="1329"/>
                      <a:pt x="3917" y="1018"/>
                    </a:cubicBezTo>
                    <a:cubicBezTo>
                      <a:pt x="4381" y="757"/>
                      <a:pt x="4886" y="578"/>
                      <a:pt x="5400" y="438"/>
                    </a:cubicBezTo>
                    <a:cubicBezTo>
                      <a:pt x="6576" y="117"/>
                      <a:pt x="7804" y="0"/>
                      <a:pt x="9023" y="43"/>
                    </a:cubicBezTo>
                    <a:cubicBezTo>
                      <a:pt x="10920" y="110"/>
                      <a:pt x="12889" y="610"/>
                      <a:pt x="14274" y="1909"/>
                    </a:cubicBezTo>
                    <a:cubicBezTo>
                      <a:pt x="15296" y="2867"/>
                      <a:pt x="15913" y="4170"/>
                      <a:pt x="16486" y="5446"/>
                    </a:cubicBezTo>
                    <a:cubicBezTo>
                      <a:pt x="13628" y="5925"/>
                      <a:pt x="10705" y="5566"/>
                      <a:pt x="7808" y="5589"/>
                    </a:cubicBezTo>
                    <a:cubicBezTo>
                      <a:pt x="6488" y="5600"/>
                      <a:pt x="5167" y="5690"/>
                      <a:pt x="3847" y="5632"/>
                    </a:cubicBezTo>
                    <a:cubicBezTo>
                      <a:pt x="2527" y="5575"/>
                      <a:pt x="1194" y="5362"/>
                      <a:pt x="0" y="4800"/>
                    </a:cubicBezTo>
                    <a:cubicBezTo>
                      <a:pt x="127" y="4718"/>
                      <a:pt x="295" y="4705"/>
                      <a:pt x="433" y="4766"/>
                    </a:cubicBezTo>
                    <a:lnTo>
                      <a:pt x="430" y="4824"/>
                    </a:ln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88" name="Google Shape;7790;p30"/>
              <p:cNvSpPr/>
              <p:nvPr/>
            </p:nvSpPr>
            <p:spPr>
              <a:xfrm>
                <a:off x="-866160" y="3810600"/>
                <a:ext cx="3954960" cy="1482840"/>
              </a:xfrm>
              <a:custGeom>
                <a:avLst/>
                <a:gdLst>
                  <a:gd name="textAreaLeft" fmla="*/ 0 w 3954960"/>
                  <a:gd name="textAreaRight" fmla="*/ 3955320 w 3954960"/>
                  <a:gd name="textAreaTop" fmla="*/ 0 h 1482840"/>
                  <a:gd name="textAreaBottom" fmla="*/ 1483200 h 1482840"/>
                </a:gdLst>
                <a:ahLst/>
                <a:cxnLst/>
                <a:rect l="textAreaLeft" t="textAreaTop" r="textAreaRight" b="textAreaBottom"/>
                <a:pathLst>
                  <a:path w="14653" h="5494">
                    <a:moveTo>
                      <a:pt x="1485" y="1730"/>
                    </a:moveTo>
                    <a:cubicBezTo>
                      <a:pt x="2024" y="1396"/>
                      <a:pt x="2596" y="1115"/>
                      <a:pt x="3198" y="914"/>
                    </a:cubicBezTo>
                    <a:cubicBezTo>
                      <a:pt x="3921" y="672"/>
                      <a:pt x="4680" y="568"/>
                      <a:pt x="5438" y="519"/>
                    </a:cubicBezTo>
                    <a:cubicBezTo>
                      <a:pt x="5822" y="494"/>
                      <a:pt x="6208" y="486"/>
                      <a:pt x="6593" y="475"/>
                    </a:cubicBezTo>
                    <a:cubicBezTo>
                      <a:pt x="6962" y="465"/>
                      <a:pt x="7329" y="467"/>
                      <a:pt x="7697" y="497"/>
                    </a:cubicBezTo>
                    <a:cubicBezTo>
                      <a:pt x="8401" y="553"/>
                      <a:pt x="9099" y="700"/>
                      <a:pt x="9756" y="959"/>
                    </a:cubicBezTo>
                    <a:cubicBezTo>
                      <a:pt x="10417" y="1220"/>
                      <a:pt x="11034" y="1596"/>
                      <a:pt x="11597" y="2026"/>
                    </a:cubicBezTo>
                    <a:cubicBezTo>
                      <a:pt x="12140" y="2440"/>
                      <a:pt x="12632" y="2918"/>
                      <a:pt x="13066" y="3445"/>
                    </a:cubicBezTo>
                    <a:cubicBezTo>
                      <a:pt x="13541" y="4022"/>
                      <a:pt x="13918" y="4658"/>
                      <a:pt x="14265" y="5317"/>
                    </a:cubicBezTo>
                    <a:cubicBezTo>
                      <a:pt x="14295" y="5376"/>
                      <a:pt x="14326" y="5434"/>
                      <a:pt x="14358" y="5493"/>
                    </a:cubicBezTo>
                    <a:cubicBezTo>
                      <a:pt x="14456" y="5478"/>
                      <a:pt x="14554" y="5463"/>
                      <a:pt x="14652" y="5446"/>
                    </a:cubicBezTo>
                    <a:cubicBezTo>
                      <a:pt x="14079" y="4170"/>
                      <a:pt x="13462" y="2867"/>
                      <a:pt x="12440" y="1909"/>
                    </a:cubicBezTo>
                    <a:cubicBezTo>
                      <a:pt x="11055" y="610"/>
                      <a:pt x="9086" y="110"/>
                      <a:pt x="7189" y="43"/>
                    </a:cubicBezTo>
                    <a:cubicBezTo>
                      <a:pt x="5970" y="0"/>
                      <a:pt x="4742" y="117"/>
                      <a:pt x="3566" y="438"/>
                    </a:cubicBezTo>
                    <a:cubicBezTo>
                      <a:pt x="3052" y="578"/>
                      <a:pt x="2547" y="757"/>
                      <a:pt x="2083" y="1018"/>
                    </a:cubicBezTo>
                    <a:cubicBezTo>
                      <a:pt x="1528" y="1329"/>
                      <a:pt x="1042" y="1751"/>
                      <a:pt x="594" y="2203"/>
                    </a:cubicBezTo>
                    <a:cubicBezTo>
                      <a:pt x="389" y="2410"/>
                      <a:pt x="191" y="2625"/>
                      <a:pt x="0" y="2846"/>
                    </a:cubicBezTo>
                    <a:cubicBezTo>
                      <a:pt x="459" y="2425"/>
                      <a:pt x="964" y="2052"/>
                      <a:pt x="1485" y="1730"/>
                    </a:cubicBez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89" name="Google Shape;7791;p30"/>
              <p:cNvSpPr/>
              <p:nvPr/>
            </p:nvSpPr>
            <p:spPr>
              <a:xfrm>
                <a:off x="-1368360" y="3797640"/>
                <a:ext cx="4453560" cy="1550520"/>
              </a:xfrm>
              <a:custGeom>
                <a:avLst/>
                <a:gdLst>
                  <a:gd name="textAreaLeft" fmla="*/ 0 w 4453560"/>
                  <a:gd name="textAreaRight" fmla="*/ 4453920 w 4453560"/>
                  <a:gd name="textAreaTop" fmla="*/ 0 h 1550520"/>
                  <a:gd name="textAreaBottom" fmla="*/ 1550880 h 1550520"/>
                </a:gdLst>
                <a:ahLst/>
                <a:cxnLst/>
                <a:rect l="textAreaLeft" t="textAreaTop" r="textAreaRight" b="textAreaBottom"/>
                <a:pathLst>
                  <a:path w="16502" h="5745">
                    <a:moveTo>
                      <a:pt x="440" y="4862"/>
                    </a:moveTo>
                    <a:cubicBezTo>
                      <a:pt x="1039" y="3826"/>
                      <a:pt x="1780" y="2868"/>
                      <a:pt x="2645" y="2039"/>
                    </a:cubicBezTo>
                    <a:cubicBezTo>
                      <a:pt x="3074" y="1628"/>
                      <a:pt x="3543" y="1254"/>
                      <a:pt x="4073" y="980"/>
                    </a:cubicBezTo>
                    <a:cubicBezTo>
                      <a:pt x="4627" y="694"/>
                      <a:pt x="5231" y="511"/>
                      <a:pt x="5837" y="372"/>
                    </a:cubicBezTo>
                    <a:cubicBezTo>
                      <a:pt x="7049" y="94"/>
                      <a:pt x="8309" y="18"/>
                      <a:pt x="9548" y="114"/>
                    </a:cubicBezTo>
                    <a:cubicBezTo>
                      <a:pt x="10631" y="198"/>
                      <a:pt x="11717" y="431"/>
                      <a:pt x="12704" y="895"/>
                    </a:cubicBezTo>
                    <a:cubicBezTo>
                      <a:pt x="13190" y="1124"/>
                      <a:pt x="13650" y="1410"/>
                      <a:pt x="14061" y="1757"/>
                    </a:cubicBezTo>
                    <a:cubicBezTo>
                      <a:pt x="14488" y="2117"/>
                      <a:pt x="14855" y="2542"/>
                      <a:pt x="15172" y="3000"/>
                    </a:cubicBezTo>
                    <a:cubicBezTo>
                      <a:pt x="15495" y="3467"/>
                      <a:pt x="15768" y="3965"/>
                      <a:pt x="16017" y="4474"/>
                    </a:cubicBezTo>
                    <a:cubicBezTo>
                      <a:pt x="16141" y="4725"/>
                      <a:pt x="16259" y="4978"/>
                      <a:pt x="16375" y="5232"/>
                    </a:cubicBezTo>
                    <a:cubicBezTo>
                      <a:pt x="16401" y="5291"/>
                      <a:pt x="16428" y="5351"/>
                      <a:pt x="16455" y="5410"/>
                    </a:cubicBezTo>
                    <a:cubicBezTo>
                      <a:pt x="16477" y="5460"/>
                      <a:pt x="16487" y="5472"/>
                      <a:pt x="16429" y="5488"/>
                    </a:cubicBezTo>
                    <a:cubicBezTo>
                      <a:pt x="16389" y="5499"/>
                      <a:pt x="16344" y="5502"/>
                      <a:pt x="16302" y="5508"/>
                    </a:cubicBezTo>
                    <a:cubicBezTo>
                      <a:pt x="16133" y="5534"/>
                      <a:pt x="15964" y="5558"/>
                      <a:pt x="15794" y="5578"/>
                    </a:cubicBezTo>
                    <a:cubicBezTo>
                      <a:pt x="14507" y="5736"/>
                      <a:pt x="13207" y="5744"/>
                      <a:pt x="11912" y="5714"/>
                    </a:cubicBezTo>
                    <a:cubicBezTo>
                      <a:pt x="10611" y="5684"/>
                      <a:pt x="9310" y="5616"/>
                      <a:pt x="8009" y="5619"/>
                    </a:cubicBezTo>
                    <a:cubicBezTo>
                      <a:pt x="6695" y="5622"/>
                      <a:pt x="5382" y="5714"/>
                      <a:pt x="4067" y="5671"/>
                    </a:cubicBezTo>
                    <a:cubicBezTo>
                      <a:pt x="2845" y="5632"/>
                      <a:pt x="1609" y="5472"/>
                      <a:pt x="463" y="5026"/>
                    </a:cubicBezTo>
                    <a:cubicBezTo>
                      <a:pt x="385" y="4995"/>
                      <a:pt x="307" y="4963"/>
                      <a:pt x="229" y="4930"/>
                    </a:cubicBezTo>
                    <a:cubicBezTo>
                      <a:pt x="197" y="4916"/>
                      <a:pt x="165" y="4902"/>
                      <a:pt x="133" y="4888"/>
                    </a:cubicBezTo>
                    <a:cubicBezTo>
                      <a:pt x="116" y="4880"/>
                      <a:pt x="42" y="4859"/>
                      <a:pt x="38" y="4844"/>
                    </a:cubicBezTo>
                    <a:cubicBezTo>
                      <a:pt x="25" y="4800"/>
                      <a:pt x="182" y="4775"/>
                      <a:pt x="220" y="4772"/>
                    </a:cubicBezTo>
                    <a:cubicBezTo>
                      <a:pt x="296" y="4766"/>
                      <a:pt x="370" y="4779"/>
                      <a:pt x="440" y="4807"/>
                    </a:cubicBezTo>
                    <a:cubicBezTo>
                      <a:pt x="445" y="4810"/>
                      <a:pt x="447" y="4801"/>
                      <a:pt x="442" y="4799"/>
                    </a:cubicBezTo>
                    <a:cubicBezTo>
                      <a:pt x="297" y="4739"/>
                      <a:pt x="139" y="4750"/>
                      <a:pt x="4" y="4832"/>
                    </a:cubicBezTo>
                    <a:cubicBezTo>
                      <a:pt x="1" y="4834"/>
                      <a:pt x="0" y="4840"/>
                      <a:pt x="4" y="4842"/>
                    </a:cubicBezTo>
                    <a:cubicBezTo>
                      <a:pt x="918" y="5269"/>
                      <a:pt x="1910" y="5496"/>
                      <a:pt x="2910" y="5605"/>
                    </a:cubicBezTo>
                    <a:cubicBezTo>
                      <a:pt x="4001" y="5723"/>
                      <a:pt x="5100" y="5701"/>
                      <a:pt x="6195" y="5669"/>
                    </a:cubicBezTo>
                    <a:cubicBezTo>
                      <a:pt x="7306" y="5638"/>
                      <a:pt x="8413" y="5623"/>
                      <a:pt x="9524" y="5653"/>
                    </a:cubicBezTo>
                    <a:cubicBezTo>
                      <a:pt x="10626" y="5683"/>
                      <a:pt x="11727" y="5734"/>
                      <a:pt x="12830" y="5739"/>
                    </a:cubicBezTo>
                    <a:cubicBezTo>
                      <a:pt x="13916" y="5744"/>
                      <a:pt x="15006" y="5703"/>
                      <a:pt x="16083" y="5552"/>
                    </a:cubicBezTo>
                    <a:cubicBezTo>
                      <a:pt x="16221" y="5533"/>
                      <a:pt x="16358" y="5512"/>
                      <a:pt x="16496" y="5489"/>
                    </a:cubicBezTo>
                    <a:cubicBezTo>
                      <a:pt x="16500" y="5488"/>
                      <a:pt x="16501" y="5483"/>
                      <a:pt x="16499" y="5480"/>
                    </a:cubicBezTo>
                    <a:cubicBezTo>
                      <a:pt x="15970" y="4303"/>
                      <a:pt x="15407" y="3100"/>
                      <a:pt x="14503" y="2157"/>
                    </a:cubicBezTo>
                    <a:cubicBezTo>
                      <a:pt x="13650" y="1267"/>
                      <a:pt x="12523" y="704"/>
                      <a:pt x="11340" y="397"/>
                    </a:cubicBezTo>
                    <a:cubicBezTo>
                      <a:pt x="10060" y="65"/>
                      <a:pt x="8705" y="0"/>
                      <a:pt x="7392" y="118"/>
                    </a:cubicBezTo>
                    <a:cubicBezTo>
                      <a:pt x="6667" y="183"/>
                      <a:pt x="5946" y="312"/>
                      <a:pt x="5247" y="515"/>
                    </a:cubicBezTo>
                    <a:cubicBezTo>
                      <a:pt x="4581" y="709"/>
                      <a:pt x="3950" y="985"/>
                      <a:pt x="3389" y="1396"/>
                    </a:cubicBezTo>
                    <a:cubicBezTo>
                      <a:pt x="2849" y="1792"/>
                      <a:pt x="2371" y="2274"/>
                      <a:pt x="1929" y="2776"/>
                    </a:cubicBezTo>
                    <a:cubicBezTo>
                      <a:pt x="1477" y="3289"/>
                      <a:pt x="1066" y="3838"/>
                      <a:pt x="702" y="4418"/>
                    </a:cubicBezTo>
                    <a:cubicBezTo>
                      <a:pt x="611" y="4563"/>
                      <a:pt x="522" y="4711"/>
                      <a:pt x="437" y="4860"/>
                    </a:cubicBezTo>
                    <a:cubicBezTo>
                      <a:pt x="435" y="4863"/>
                      <a:pt x="439" y="4865"/>
                      <a:pt x="440" y="48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490" name="Google Shape;7792;p30"/>
            <p:cNvGrpSpPr/>
            <p:nvPr/>
          </p:nvGrpSpPr>
          <p:grpSpPr>
            <a:xfrm>
              <a:off x="5909040" y="4591800"/>
              <a:ext cx="4457160" cy="1612800"/>
              <a:chOff x="5909040" y="4591800"/>
              <a:chExt cx="4457160" cy="1612800"/>
            </a:xfrm>
          </p:grpSpPr>
          <p:sp>
            <p:nvSpPr>
              <p:cNvPr id="491" name="Google Shape;7793;p30"/>
              <p:cNvSpPr/>
              <p:nvPr/>
            </p:nvSpPr>
            <p:spPr>
              <a:xfrm>
                <a:off x="5916240" y="4605120"/>
                <a:ext cx="4449960" cy="1599480"/>
              </a:xfrm>
              <a:custGeom>
                <a:avLst/>
                <a:gdLst>
                  <a:gd name="textAreaLeft" fmla="*/ 0 w 4449960"/>
                  <a:gd name="textAreaRight" fmla="*/ 4450320 w 4449960"/>
                  <a:gd name="textAreaTop" fmla="*/ 0 h 1599480"/>
                  <a:gd name="textAreaBottom" fmla="*/ 1599840 h 1599480"/>
                </a:gdLst>
                <a:ahLst/>
                <a:cxnLst/>
                <a:rect l="textAreaLeft" t="textAreaTop" r="textAreaRight" b="textAreaBottom"/>
                <a:pathLst>
                  <a:path w="16487" h="5926">
                    <a:moveTo>
                      <a:pt x="430" y="4824"/>
                    </a:moveTo>
                    <a:cubicBezTo>
                      <a:pt x="979" y="3869"/>
                      <a:pt x="1653" y="2985"/>
                      <a:pt x="2428" y="2203"/>
                    </a:cubicBezTo>
                    <a:cubicBezTo>
                      <a:pt x="2876" y="1751"/>
                      <a:pt x="3362" y="1329"/>
                      <a:pt x="3917" y="1018"/>
                    </a:cubicBezTo>
                    <a:cubicBezTo>
                      <a:pt x="4381" y="757"/>
                      <a:pt x="4886" y="578"/>
                      <a:pt x="5400" y="438"/>
                    </a:cubicBezTo>
                    <a:cubicBezTo>
                      <a:pt x="6576" y="117"/>
                      <a:pt x="7804" y="0"/>
                      <a:pt x="9023" y="43"/>
                    </a:cubicBezTo>
                    <a:cubicBezTo>
                      <a:pt x="10920" y="110"/>
                      <a:pt x="12889" y="610"/>
                      <a:pt x="14274" y="1909"/>
                    </a:cubicBezTo>
                    <a:cubicBezTo>
                      <a:pt x="15296" y="2867"/>
                      <a:pt x="15913" y="4170"/>
                      <a:pt x="16486" y="5446"/>
                    </a:cubicBezTo>
                    <a:cubicBezTo>
                      <a:pt x="13628" y="5925"/>
                      <a:pt x="10705" y="5566"/>
                      <a:pt x="7808" y="5589"/>
                    </a:cubicBezTo>
                    <a:cubicBezTo>
                      <a:pt x="6488" y="5600"/>
                      <a:pt x="5167" y="5690"/>
                      <a:pt x="3847" y="5632"/>
                    </a:cubicBezTo>
                    <a:cubicBezTo>
                      <a:pt x="2527" y="5575"/>
                      <a:pt x="1194" y="5362"/>
                      <a:pt x="0" y="4800"/>
                    </a:cubicBezTo>
                    <a:cubicBezTo>
                      <a:pt x="127" y="4718"/>
                      <a:pt x="295" y="4705"/>
                      <a:pt x="433" y="4766"/>
                    </a:cubicBezTo>
                    <a:lnTo>
                      <a:pt x="430" y="4824"/>
                    </a:ln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2" name="Google Shape;7794;p30"/>
              <p:cNvSpPr/>
              <p:nvPr/>
            </p:nvSpPr>
            <p:spPr>
              <a:xfrm>
                <a:off x="6411240" y="4605120"/>
                <a:ext cx="3954960" cy="1482840"/>
              </a:xfrm>
              <a:custGeom>
                <a:avLst/>
                <a:gdLst>
                  <a:gd name="textAreaLeft" fmla="*/ 0 w 3954960"/>
                  <a:gd name="textAreaRight" fmla="*/ 3955320 w 3954960"/>
                  <a:gd name="textAreaTop" fmla="*/ 0 h 1482840"/>
                  <a:gd name="textAreaBottom" fmla="*/ 1483200 h 1482840"/>
                </a:gdLst>
                <a:ahLst/>
                <a:cxnLst/>
                <a:rect l="textAreaLeft" t="textAreaTop" r="textAreaRight" b="textAreaBottom"/>
                <a:pathLst>
                  <a:path w="14653" h="5494">
                    <a:moveTo>
                      <a:pt x="1485" y="1730"/>
                    </a:moveTo>
                    <a:cubicBezTo>
                      <a:pt x="2024" y="1396"/>
                      <a:pt x="2596" y="1115"/>
                      <a:pt x="3198" y="914"/>
                    </a:cubicBezTo>
                    <a:cubicBezTo>
                      <a:pt x="3921" y="672"/>
                      <a:pt x="4680" y="568"/>
                      <a:pt x="5438" y="519"/>
                    </a:cubicBezTo>
                    <a:cubicBezTo>
                      <a:pt x="5822" y="494"/>
                      <a:pt x="6208" y="486"/>
                      <a:pt x="6593" y="475"/>
                    </a:cubicBezTo>
                    <a:cubicBezTo>
                      <a:pt x="6962" y="465"/>
                      <a:pt x="7329" y="467"/>
                      <a:pt x="7697" y="497"/>
                    </a:cubicBezTo>
                    <a:cubicBezTo>
                      <a:pt x="8401" y="553"/>
                      <a:pt x="9099" y="700"/>
                      <a:pt x="9756" y="959"/>
                    </a:cubicBezTo>
                    <a:cubicBezTo>
                      <a:pt x="10417" y="1220"/>
                      <a:pt x="11034" y="1596"/>
                      <a:pt x="11597" y="2026"/>
                    </a:cubicBezTo>
                    <a:cubicBezTo>
                      <a:pt x="12140" y="2440"/>
                      <a:pt x="12632" y="2918"/>
                      <a:pt x="13066" y="3445"/>
                    </a:cubicBezTo>
                    <a:cubicBezTo>
                      <a:pt x="13541" y="4022"/>
                      <a:pt x="13918" y="4658"/>
                      <a:pt x="14265" y="5317"/>
                    </a:cubicBezTo>
                    <a:cubicBezTo>
                      <a:pt x="14295" y="5376"/>
                      <a:pt x="14326" y="5434"/>
                      <a:pt x="14358" y="5493"/>
                    </a:cubicBezTo>
                    <a:cubicBezTo>
                      <a:pt x="14456" y="5478"/>
                      <a:pt x="14554" y="5463"/>
                      <a:pt x="14652" y="5446"/>
                    </a:cubicBezTo>
                    <a:cubicBezTo>
                      <a:pt x="14079" y="4170"/>
                      <a:pt x="13462" y="2867"/>
                      <a:pt x="12440" y="1909"/>
                    </a:cubicBezTo>
                    <a:cubicBezTo>
                      <a:pt x="11055" y="610"/>
                      <a:pt x="9086" y="110"/>
                      <a:pt x="7189" y="43"/>
                    </a:cubicBezTo>
                    <a:cubicBezTo>
                      <a:pt x="5970" y="0"/>
                      <a:pt x="4742" y="117"/>
                      <a:pt x="3566" y="438"/>
                    </a:cubicBezTo>
                    <a:cubicBezTo>
                      <a:pt x="3052" y="578"/>
                      <a:pt x="2547" y="757"/>
                      <a:pt x="2083" y="1018"/>
                    </a:cubicBezTo>
                    <a:cubicBezTo>
                      <a:pt x="1528" y="1329"/>
                      <a:pt x="1042" y="1751"/>
                      <a:pt x="594" y="2203"/>
                    </a:cubicBezTo>
                    <a:cubicBezTo>
                      <a:pt x="389" y="2410"/>
                      <a:pt x="191" y="2625"/>
                      <a:pt x="0" y="2846"/>
                    </a:cubicBezTo>
                    <a:cubicBezTo>
                      <a:pt x="459" y="2425"/>
                      <a:pt x="964" y="2052"/>
                      <a:pt x="1485" y="1730"/>
                    </a:cubicBez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3" name="Google Shape;7795;p30"/>
              <p:cNvSpPr/>
              <p:nvPr/>
            </p:nvSpPr>
            <p:spPr>
              <a:xfrm>
                <a:off x="5909040" y="4591800"/>
                <a:ext cx="4453560" cy="1550520"/>
              </a:xfrm>
              <a:custGeom>
                <a:avLst/>
                <a:gdLst>
                  <a:gd name="textAreaLeft" fmla="*/ 0 w 4453560"/>
                  <a:gd name="textAreaRight" fmla="*/ 4453920 w 4453560"/>
                  <a:gd name="textAreaTop" fmla="*/ 0 h 1550520"/>
                  <a:gd name="textAreaBottom" fmla="*/ 1550880 h 1550520"/>
                </a:gdLst>
                <a:ahLst/>
                <a:cxnLst/>
                <a:rect l="textAreaLeft" t="textAreaTop" r="textAreaRight" b="textAreaBottom"/>
                <a:pathLst>
                  <a:path w="16502" h="5745">
                    <a:moveTo>
                      <a:pt x="440" y="4862"/>
                    </a:moveTo>
                    <a:cubicBezTo>
                      <a:pt x="1039" y="3826"/>
                      <a:pt x="1780" y="2868"/>
                      <a:pt x="2645" y="2039"/>
                    </a:cubicBezTo>
                    <a:cubicBezTo>
                      <a:pt x="3074" y="1628"/>
                      <a:pt x="3543" y="1254"/>
                      <a:pt x="4073" y="980"/>
                    </a:cubicBezTo>
                    <a:cubicBezTo>
                      <a:pt x="4627" y="694"/>
                      <a:pt x="5231" y="511"/>
                      <a:pt x="5837" y="372"/>
                    </a:cubicBezTo>
                    <a:cubicBezTo>
                      <a:pt x="7049" y="94"/>
                      <a:pt x="8309" y="18"/>
                      <a:pt x="9548" y="114"/>
                    </a:cubicBezTo>
                    <a:cubicBezTo>
                      <a:pt x="10631" y="198"/>
                      <a:pt x="11717" y="431"/>
                      <a:pt x="12704" y="895"/>
                    </a:cubicBezTo>
                    <a:cubicBezTo>
                      <a:pt x="13190" y="1124"/>
                      <a:pt x="13650" y="1410"/>
                      <a:pt x="14061" y="1757"/>
                    </a:cubicBezTo>
                    <a:cubicBezTo>
                      <a:pt x="14488" y="2117"/>
                      <a:pt x="14855" y="2542"/>
                      <a:pt x="15172" y="3000"/>
                    </a:cubicBezTo>
                    <a:cubicBezTo>
                      <a:pt x="15495" y="3467"/>
                      <a:pt x="15768" y="3965"/>
                      <a:pt x="16017" y="4474"/>
                    </a:cubicBezTo>
                    <a:cubicBezTo>
                      <a:pt x="16141" y="4725"/>
                      <a:pt x="16259" y="4978"/>
                      <a:pt x="16375" y="5232"/>
                    </a:cubicBezTo>
                    <a:cubicBezTo>
                      <a:pt x="16401" y="5291"/>
                      <a:pt x="16428" y="5351"/>
                      <a:pt x="16455" y="5410"/>
                    </a:cubicBezTo>
                    <a:cubicBezTo>
                      <a:pt x="16477" y="5460"/>
                      <a:pt x="16487" y="5472"/>
                      <a:pt x="16429" y="5488"/>
                    </a:cubicBezTo>
                    <a:cubicBezTo>
                      <a:pt x="16389" y="5499"/>
                      <a:pt x="16344" y="5502"/>
                      <a:pt x="16302" y="5508"/>
                    </a:cubicBezTo>
                    <a:cubicBezTo>
                      <a:pt x="16133" y="5534"/>
                      <a:pt x="15964" y="5558"/>
                      <a:pt x="15794" y="5578"/>
                    </a:cubicBezTo>
                    <a:cubicBezTo>
                      <a:pt x="14507" y="5736"/>
                      <a:pt x="13207" y="5744"/>
                      <a:pt x="11912" y="5714"/>
                    </a:cubicBezTo>
                    <a:cubicBezTo>
                      <a:pt x="10611" y="5684"/>
                      <a:pt x="9310" y="5616"/>
                      <a:pt x="8009" y="5619"/>
                    </a:cubicBezTo>
                    <a:cubicBezTo>
                      <a:pt x="6695" y="5622"/>
                      <a:pt x="5382" y="5714"/>
                      <a:pt x="4067" y="5671"/>
                    </a:cubicBezTo>
                    <a:cubicBezTo>
                      <a:pt x="2845" y="5632"/>
                      <a:pt x="1609" y="5472"/>
                      <a:pt x="463" y="5026"/>
                    </a:cubicBezTo>
                    <a:cubicBezTo>
                      <a:pt x="385" y="4995"/>
                      <a:pt x="307" y="4963"/>
                      <a:pt x="229" y="4930"/>
                    </a:cubicBezTo>
                    <a:cubicBezTo>
                      <a:pt x="197" y="4916"/>
                      <a:pt x="165" y="4902"/>
                      <a:pt x="133" y="4888"/>
                    </a:cubicBezTo>
                    <a:cubicBezTo>
                      <a:pt x="116" y="4880"/>
                      <a:pt x="42" y="4859"/>
                      <a:pt x="38" y="4844"/>
                    </a:cubicBezTo>
                    <a:cubicBezTo>
                      <a:pt x="25" y="4800"/>
                      <a:pt x="182" y="4775"/>
                      <a:pt x="220" y="4772"/>
                    </a:cubicBezTo>
                    <a:cubicBezTo>
                      <a:pt x="296" y="4766"/>
                      <a:pt x="370" y="4779"/>
                      <a:pt x="440" y="4807"/>
                    </a:cubicBezTo>
                    <a:cubicBezTo>
                      <a:pt x="445" y="4810"/>
                      <a:pt x="447" y="4801"/>
                      <a:pt x="442" y="4799"/>
                    </a:cubicBezTo>
                    <a:cubicBezTo>
                      <a:pt x="297" y="4739"/>
                      <a:pt x="139" y="4750"/>
                      <a:pt x="4" y="4832"/>
                    </a:cubicBezTo>
                    <a:cubicBezTo>
                      <a:pt x="1" y="4834"/>
                      <a:pt x="0" y="4840"/>
                      <a:pt x="4" y="4842"/>
                    </a:cubicBezTo>
                    <a:cubicBezTo>
                      <a:pt x="918" y="5269"/>
                      <a:pt x="1910" y="5496"/>
                      <a:pt x="2910" y="5605"/>
                    </a:cubicBezTo>
                    <a:cubicBezTo>
                      <a:pt x="4001" y="5723"/>
                      <a:pt x="5100" y="5701"/>
                      <a:pt x="6195" y="5669"/>
                    </a:cubicBezTo>
                    <a:cubicBezTo>
                      <a:pt x="7306" y="5638"/>
                      <a:pt x="8413" y="5623"/>
                      <a:pt x="9524" y="5653"/>
                    </a:cubicBezTo>
                    <a:cubicBezTo>
                      <a:pt x="10626" y="5683"/>
                      <a:pt x="11727" y="5734"/>
                      <a:pt x="12830" y="5739"/>
                    </a:cubicBezTo>
                    <a:cubicBezTo>
                      <a:pt x="13916" y="5744"/>
                      <a:pt x="15006" y="5703"/>
                      <a:pt x="16083" y="5552"/>
                    </a:cubicBezTo>
                    <a:cubicBezTo>
                      <a:pt x="16221" y="5533"/>
                      <a:pt x="16358" y="5512"/>
                      <a:pt x="16496" y="5489"/>
                    </a:cubicBezTo>
                    <a:cubicBezTo>
                      <a:pt x="16500" y="5488"/>
                      <a:pt x="16501" y="5483"/>
                      <a:pt x="16499" y="5480"/>
                    </a:cubicBezTo>
                    <a:cubicBezTo>
                      <a:pt x="15970" y="4303"/>
                      <a:pt x="15407" y="3100"/>
                      <a:pt x="14503" y="2157"/>
                    </a:cubicBezTo>
                    <a:cubicBezTo>
                      <a:pt x="13650" y="1267"/>
                      <a:pt x="12523" y="704"/>
                      <a:pt x="11340" y="397"/>
                    </a:cubicBezTo>
                    <a:cubicBezTo>
                      <a:pt x="10060" y="65"/>
                      <a:pt x="8705" y="0"/>
                      <a:pt x="7392" y="118"/>
                    </a:cubicBezTo>
                    <a:cubicBezTo>
                      <a:pt x="6667" y="183"/>
                      <a:pt x="5946" y="312"/>
                      <a:pt x="5247" y="515"/>
                    </a:cubicBezTo>
                    <a:cubicBezTo>
                      <a:pt x="4581" y="709"/>
                      <a:pt x="3950" y="985"/>
                      <a:pt x="3389" y="1396"/>
                    </a:cubicBezTo>
                    <a:cubicBezTo>
                      <a:pt x="2849" y="1792"/>
                      <a:pt x="2371" y="2274"/>
                      <a:pt x="1929" y="2776"/>
                    </a:cubicBezTo>
                    <a:cubicBezTo>
                      <a:pt x="1477" y="3289"/>
                      <a:pt x="1066" y="3838"/>
                      <a:pt x="702" y="4418"/>
                    </a:cubicBezTo>
                    <a:cubicBezTo>
                      <a:pt x="611" y="4563"/>
                      <a:pt x="522" y="4711"/>
                      <a:pt x="437" y="4860"/>
                    </a:cubicBezTo>
                    <a:cubicBezTo>
                      <a:pt x="435" y="4863"/>
                      <a:pt x="439" y="4865"/>
                      <a:pt x="440" y="48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494" name="Google Shape;7796;p30"/>
            <p:cNvGrpSpPr/>
            <p:nvPr/>
          </p:nvGrpSpPr>
          <p:grpSpPr>
            <a:xfrm>
              <a:off x="5658840" y="4604040"/>
              <a:ext cx="1454040" cy="825480"/>
              <a:chOff x="5658840" y="4604040"/>
              <a:chExt cx="1454040" cy="825480"/>
            </a:xfrm>
          </p:grpSpPr>
          <p:sp>
            <p:nvSpPr>
              <p:cNvPr id="495" name="Google Shape;7797;p30"/>
              <p:cNvSpPr/>
              <p:nvPr/>
            </p:nvSpPr>
            <p:spPr>
              <a:xfrm flipH="1">
                <a:off x="5658480" y="4616280"/>
                <a:ext cx="1454040" cy="81324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3240"/>
                  <a:gd name="textAreaBottom" fmla="*/ 813600 h 813240"/>
                </a:gdLst>
                <a:ahLst/>
                <a:cxnLst/>
                <a:rect l="textAreaLeft" t="textAreaTop" r="textAreaRight" b="textAreaBottom"/>
                <a:pathLst>
                  <a:path w="1561" h="872">
                    <a:moveTo>
                      <a:pt x="1456" y="871"/>
                    </a:moveTo>
                    <a:cubicBezTo>
                      <a:pt x="1032" y="868"/>
                      <a:pt x="607" y="866"/>
                      <a:pt x="182" y="863"/>
                    </a:cubicBezTo>
                    <a:cubicBezTo>
                      <a:pt x="162" y="863"/>
                      <a:pt x="141" y="863"/>
                      <a:pt x="124" y="852"/>
                    </a:cubicBezTo>
                    <a:cubicBezTo>
                      <a:pt x="106" y="841"/>
                      <a:pt x="95" y="821"/>
                      <a:pt x="87" y="802"/>
                    </a:cubicBezTo>
                    <a:cubicBezTo>
                      <a:pt x="51" y="723"/>
                      <a:pt x="24" y="639"/>
                      <a:pt x="8" y="554"/>
                    </a:cubicBezTo>
                    <a:cubicBezTo>
                      <a:pt x="2" y="519"/>
                      <a:pt x="0" y="476"/>
                      <a:pt x="31" y="457"/>
                    </a:cubicBezTo>
                    <a:cubicBezTo>
                      <a:pt x="57" y="442"/>
                      <a:pt x="90" y="455"/>
                      <a:pt x="116" y="471"/>
                    </a:cubicBezTo>
                    <a:cubicBezTo>
                      <a:pt x="180" y="511"/>
                      <a:pt x="233" y="568"/>
                      <a:pt x="269" y="634"/>
                    </a:cubicBezTo>
                    <a:cubicBezTo>
                      <a:pt x="256" y="501"/>
                      <a:pt x="303" y="363"/>
                      <a:pt x="394" y="265"/>
                    </a:cubicBezTo>
                    <a:cubicBezTo>
                      <a:pt x="409" y="249"/>
                      <a:pt x="427" y="233"/>
                      <a:pt x="449" y="230"/>
                    </a:cubicBezTo>
                    <a:cubicBezTo>
                      <a:pt x="475" y="226"/>
                      <a:pt x="501" y="243"/>
                      <a:pt x="521" y="260"/>
                    </a:cubicBezTo>
                    <a:cubicBezTo>
                      <a:pt x="580" y="311"/>
                      <a:pt x="625" y="379"/>
                      <a:pt x="649" y="453"/>
                    </a:cubicBezTo>
                    <a:cubicBezTo>
                      <a:pt x="666" y="363"/>
                      <a:pt x="683" y="273"/>
                      <a:pt x="723" y="191"/>
                    </a:cubicBezTo>
                    <a:cubicBezTo>
                      <a:pt x="764" y="110"/>
                      <a:pt x="831" y="37"/>
                      <a:pt x="919" y="12"/>
                    </a:cubicBezTo>
                    <a:cubicBezTo>
                      <a:pt x="957" y="1"/>
                      <a:pt x="999" y="0"/>
                      <a:pt x="1035" y="17"/>
                    </a:cubicBezTo>
                    <a:cubicBezTo>
                      <a:pt x="1083" y="41"/>
                      <a:pt x="1110" y="93"/>
                      <a:pt x="1127" y="145"/>
                    </a:cubicBezTo>
                    <a:cubicBezTo>
                      <a:pt x="1181" y="307"/>
                      <a:pt x="1168" y="484"/>
                      <a:pt x="1154" y="655"/>
                    </a:cubicBezTo>
                    <a:cubicBezTo>
                      <a:pt x="1195" y="588"/>
                      <a:pt x="1244" y="526"/>
                      <a:pt x="1298" y="471"/>
                    </a:cubicBezTo>
                    <a:cubicBezTo>
                      <a:pt x="1316" y="452"/>
                      <a:pt x="1336" y="434"/>
                      <a:pt x="1361" y="429"/>
                    </a:cubicBezTo>
                    <a:cubicBezTo>
                      <a:pt x="1418" y="419"/>
                      <a:pt x="1462" y="484"/>
                      <a:pt x="1463" y="542"/>
                    </a:cubicBezTo>
                    <a:cubicBezTo>
                      <a:pt x="1463" y="599"/>
                      <a:pt x="1439" y="655"/>
                      <a:pt x="1438" y="713"/>
                    </a:cubicBezTo>
                    <a:cubicBezTo>
                      <a:pt x="1461" y="694"/>
                      <a:pt x="1490" y="683"/>
                      <a:pt x="1520" y="680"/>
                    </a:cubicBezTo>
                    <a:cubicBezTo>
                      <a:pt x="1560" y="738"/>
                      <a:pt x="1527" y="832"/>
                      <a:pt x="1458" y="851"/>
                    </a:cubicBezTo>
                    <a:lnTo>
                      <a:pt x="1456" y="87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6" name="Google Shape;7798;p30"/>
              <p:cNvSpPr/>
              <p:nvPr/>
            </p:nvSpPr>
            <p:spPr>
              <a:xfrm flipH="1">
                <a:off x="5658480" y="4604040"/>
                <a:ext cx="1454040" cy="81720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7200"/>
                  <a:gd name="textAreaBottom" fmla="*/ 817560 h 817200"/>
                </a:gdLst>
                <a:ahLst/>
                <a:cxnLst/>
                <a:rect l="textAreaLeft" t="textAreaTop" r="textAreaRight" b="textAreaBottom"/>
                <a:pathLst>
                  <a:path w="1563" h="879">
                    <a:moveTo>
                      <a:pt x="1457" y="878"/>
                    </a:moveTo>
                    <a:cubicBezTo>
                      <a:pt x="1175" y="874"/>
                      <a:pt x="894" y="873"/>
                      <a:pt x="612" y="871"/>
                    </a:cubicBezTo>
                    <a:cubicBezTo>
                      <a:pt x="471" y="870"/>
                      <a:pt x="330" y="869"/>
                      <a:pt x="189" y="868"/>
                    </a:cubicBezTo>
                    <a:cubicBezTo>
                      <a:pt x="152" y="868"/>
                      <a:pt x="120" y="865"/>
                      <a:pt x="100" y="830"/>
                    </a:cubicBezTo>
                    <a:cubicBezTo>
                      <a:pt x="83" y="802"/>
                      <a:pt x="72" y="769"/>
                      <a:pt x="60" y="738"/>
                    </a:cubicBezTo>
                    <a:cubicBezTo>
                      <a:pt x="38" y="679"/>
                      <a:pt x="19" y="616"/>
                      <a:pt x="9" y="552"/>
                    </a:cubicBezTo>
                    <a:cubicBezTo>
                      <a:pt x="4" y="523"/>
                      <a:pt x="3" y="483"/>
                      <a:pt x="32" y="466"/>
                    </a:cubicBezTo>
                    <a:cubicBezTo>
                      <a:pt x="65" y="446"/>
                      <a:pt x="106" y="472"/>
                      <a:pt x="134" y="491"/>
                    </a:cubicBezTo>
                    <a:cubicBezTo>
                      <a:pt x="190" y="530"/>
                      <a:pt x="235" y="582"/>
                      <a:pt x="268" y="642"/>
                    </a:cubicBezTo>
                    <a:cubicBezTo>
                      <a:pt x="269" y="643"/>
                      <a:pt x="271" y="642"/>
                      <a:pt x="271" y="641"/>
                    </a:cubicBezTo>
                    <a:cubicBezTo>
                      <a:pt x="262" y="544"/>
                      <a:pt x="284" y="446"/>
                      <a:pt x="331" y="361"/>
                    </a:cubicBezTo>
                    <a:cubicBezTo>
                      <a:pt x="343" y="340"/>
                      <a:pt x="357" y="320"/>
                      <a:pt x="372" y="301"/>
                    </a:cubicBezTo>
                    <a:cubicBezTo>
                      <a:pt x="387" y="281"/>
                      <a:pt x="404" y="261"/>
                      <a:pt x="424" y="248"/>
                    </a:cubicBezTo>
                    <a:cubicBezTo>
                      <a:pt x="477" y="214"/>
                      <a:pt x="532" y="275"/>
                      <a:pt x="564" y="312"/>
                    </a:cubicBezTo>
                    <a:cubicBezTo>
                      <a:pt x="602" y="355"/>
                      <a:pt x="630" y="406"/>
                      <a:pt x="648" y="460"/>
                    </a:cubicBezTo>
                    <a:cubicBezTo>
                      <a:pt x="649" y="462"/>
                      <a:pt x="651" y="462"/>
                      <a:pt x="651" y="460"/>
                    </a:cubicBezTo>
                    <a:cubicBezTo>
                      <a:pt x="681" y="303"/>
                      <a:pt x="721" y="114"/>
                      <a:pt x="879" y="36"/>
                    </a:cubicBezTo>
                    <a:cubicBezTo>
                      <a:pt x="919" y="17"/>
                      <a:pt x="966" y="6"/>
                      <a:pt x="1010" y="17"/>
                    </a:cubicBezTo>
                    <a:cubicBezTo>
                      <a:pt x="1051" y="27"/>
                      <a:pt x="1081" y="57"/>
                      <a:pt x="1101" y="93"/>
                    </a:cubicBezTo>
                    <a:cubicBezTo>
                      <a:pt x="1143" y="170"/>
                      <a:pt x="1157" y="266"/>
                      <a:pt x="1162" y="352"/>
                    </a:cubicBezTo>
                    <a:cubicBezTo>
                      <a:pt x="1169" y="456"/>
                      <a:pt x="1161" y="559"/>
                      <a:pt x="1153" y="662"/>
                    </a:cubicBezTo>
                    <a:cubicBezTo>
                      <a:pt x="1153" y="664"/>
                      <a:pt x="1155" y="664"/>
                      <a:pt x="1156" y="663"/>
                    </a:cubicBezTo>
                    <a:cubicBezTo>
                      <a:pt x="1187" y="613"/>
                      <a:pt x="1222" y="566"/>
                      <a:pt x="1261" y="522"/>
                    </a:cubicBezTo>
                    <a:cubicBezTo>
                      <a:pt x="1291" y="487"/>
                      <a:pt x="1336" y="425"/>
                      <a:pt x="1390" y="439"/>
                    </a:cubicBezTo>
                    <a:cubicBezTo>
                      <a:pt x="1436" y="451"/>
                      <a:pt x="1461" y="505"/>
                      <a:pt x="1462" y="549"/>
                    </a:cubicBezTo>
                    <a:cubicBezTo>
                      <a:pt x="1463" y="607"/>
                      <a:pt x="1439" y="662"/>
                      <a:pt x="1437" y="720"/>
                    </a:cubicBezTo>
                    <a:cubicBezTo>
                      <a:pt x="1437" y="721"/>
                      <a:pt x="1439" y="722"/>
                      <a:pt x="1440" y="721"/>
                    </a:cubicBezTo>
                    <a:cubicBezTo>
                      <a:pt x="1453" y="711"/>
                      <a:pt x="1467" y="703"/>
                      <a:pt x="1483" y="697"/>
                    </a:cubicBezTo>
                    <a:cubicBezTo>
                      <a:pt x="1493" y="694"/>
                      <a:pt x="1515" y="685"/>
                      <a:pt x="1523" y="695"/>
                    </a:cubicBezTo>
                    <a:cubicBezTo>
                      <a:pt x="1536" y="710"/>
                      <a:pt x="1537" y="738"/>
                      <a:pt x="1536" y="757"/>
                    </a:cubicBezTo>
                    <a:cubicBezTo>
                      <a:pt x="1531" y="802"/>
                      <a:pt x="1502" y="844"/>
                      <a:pt x="1459" y="857"/>
                    </a:cubicBezTo>
                    <a:cubicBezTo>
                      <a:pt x="1457" y="857"/>
                      <a:pt x="1457" y="860"/>
                      <a:pt x="1459" y="860"/>
                    </a:cubicBezTo>
                    <a:cubicBezTo>
                      <a:pt x="1529" y="839"/>
                      <a:pt x="1562" y="747"/>
                      <a:pt x="1522" y="687"/>
                    </a:cubicBezTo>
                    <a:cubicBezTo>
                      <a:pt x="1521" y="686"/>
                      <a:pt x="1521" y="686"/>
                      <a:pt x="1520" y="686"/>
                    </a:cubicBezTo>
                    <a:cubicBezTo>
                      <a:pt x="1496" y="688"/>
                      <a:pt x="1472" y="696"/>
                      <a:pt x="1452" y="709"/>
                    </a:cubicBezTo>
                    <a:cubicBezTo>
                      <a:pt x="1446" y="712"/>
                      <a:pt x="1443" y="717"/>
                      <a:pt x="1441" y="711"/>
                    </a:cubicBezTo>
                    <a:cubicBezTo>
                      <a:pt x="1439" y="705"/>
                      <a:pt x="1443" y="689"/>
                      <a:pt x="1443" y="685"/>
                    </a:cubicBezTo>
                    <a:cubicBezTo>
                      <a:pt x="1446" y="670"/>
                      <a:pt x="1449" y="655"/>
                      <a:pt x="1452" y="641"/>
                    </a:cubicBezTo>
                    <a:cubicBezTo>
                      <a:pt x="1462" y="593"/>
                      <a:pt x="1474" y="543"/>
                      <a:pt x="1454" y="497"/>
                    </a:cubicBezTo>
                    <a:cubicBezTo>
                      <a:pt x="1440" y="466"/>
                      <a:pt x="1414" y="436"/>
                      <a:pt x="1379" y="433"/>
                    </a:cubicBezTo>
                    <a:cubicBezTo>
                      <a:pt x="1332" y="430"/>
                      <a:pt x="1296" y="477"/>
                      <a:pt x="1268" y="508"/>
                    </a:cubicBezTo>
                    <a:cubicBezTo>
                      <a:pt x="1225" y="556"/>
                      <a:pt x="1187" y="607"/>
                      <a:pt x="1153" y="661"/>
                    </a:cubicBezTo>
                    <a:cubicBezTo>
                      <a:pt x="1154" y="661"/>
                      <a:pt x="1155" y="662"/>
                      <a:pt x="1156" y="662"/>
                    </a:cubicBezTo>
                    <a:cubicBezTo>
                      <a:pt x="1168" y="512"/>
                      <a:pt x="1180" y="357"/>
                      <a:pt x="1145" y="209"/>
                    </a:cubicBezTo>
                    <a:cubicBezTo>
                      <a:pt x="1132" y="150"/>
                      <a:pt x="1112" y="83"/>
                      <a:pt x="1065" y="42"/>
                    </a:cubicBezTo>
                    <a:cubicBezTo>
                      <a:pt x="1017" y="0"/>
                      <a:pt x="951" y="3"/>
                      <a:pt x="896" y="25"/>
                    </a:cubicBezTo>
                    <a:cubicBezTo>
                      <a:pt x="777" y="72"/>
                      <a:pt x="712" y="194"/>
                      <a:pt x="680" y="311"/>
                    </a:cubicBezTo>
                    <a:cubicBezTo>
                      <a:pt x="670" y="347"/>
                      <a:pt x="663" y="383"/>
                      <a:pt x="656" y="419"/>
                    </a:cubicBezTo>
                    <a:cubicBezTo>
                      <a:pt x="654" y="428"/>
                      <a:pt x="652" y="438"/>
                      <a:pt x="651" y="448"/>
                    </a:cubicBezTo>
                    <a:cubicBezTo>
                      <a:pt x="649" y="460"/>
                      <a:pt x="648" y="448"/>
                      <a:pt x="645" y="442"/>
                    </a:cubicBezTo>
                    <a:cubicBezTo>
                      <a:pt x="640" y="428"/>
                      <a:pt x="634" y="414"/>
                      <a:pt x="627" y="400"/>
                    </a:cubicBezTo>
                    <a:cubicBezTo>
                      <a:pt x="599" y="344"/>
                      <a:pt x="557" y="288"/>
                      <a:pt x="505" y="253"/>
                    </a:cubicBezTo>
                    <a:cubicBezTo>
                      <a:pt x="482" y="237"/>
                      <a:pt x="455" y="229"/>
                      <a:pt x="430" y="242"/>
                    </a:cubicBezTo>
                    <a:cubicBezTo>
                      <a:pt x="404" y="255"/>
                      <a:pt x="384" y="281"/>
                      <a:pt x="366" y="303"/>
                    </a:cubicBezTo>
                    <a:cubicBezTo>
                      <a:pt x="327" y="354"/>
                      <a:pt x="298" y="413"/>
                      <a:pt x="282" y="475"/>
                    </a:cubicBezTo>
                    <a:cubicBezTo>
                      <a:pt x="274" y="506"/>
                      <a:pt x="269" y="537"/>
                      <a:pt x="267" y="568"/>
                    </a:cubicBezTo>
                    <a:cubicBezTo>
                      <a:pt x="266" y="584"/>
                      <a:pt x="266" y="599"/>
                      <a:pt x="266" y="615"/>
                    </a:cubicBezTo>
                    <a:cubicBezTo>
                      <a:pt x="267" y="617"/>
                      <a:pt x="268" y="636"/>
                      <a:pt x="268" y="636"/>
                    </a:cubicBezTo>
                    <a:cubicBezTo>
                      <a:pt x="268" y="636"/>
                      <a:pt x="256" y="615"/>
                      <a:pt x="255" y="613"/>
                    </a:cubicBezTo>
                    <a:cubicBezTo>
                      <a:pt x="221" y="561"/>
                      <a:pt x="176" y="516"/>
                      <a:pt x="124" y="481"/>
                    </a:cubicBezTo>
                    <a:cubicBezTo>
                      <a:pt x="102" y="467"/>
                      <a:pt x="74" y="452"/>
                      <a:pt x="47" y="457"/>
                    </a:cubicBezTo>
                    <a:cubicBezTo>
                      <a:pt x="25" y="461"/>
                      <a:pt x="11" y="479"/>
                      <a:pt x="6" y="500"/>
                    </a:cubicBezTo>
                    <a:cubicBezTo>
                      <a:pt x="0" y="526"/>
                      <a:pt x="5" y="554"/>
                      <a:pt x="11" y="580"/>
                    </a:cubicBezTo>
                    <a:cubicBezTo>
                      <a:pt x="18" y="617"/>
                      <a:pt x="28" y="654"/>
                      <a:pt x="40" y="691"/>
                    </a:cubicBezTo>
                    <a:cubicBezTo>
                      <a:pt x="51" y="725"/>
                      <a:pt x="64" y="760"/>
                      <a:pt x="78" y="793"/>
                    </a:cubicBezTo>
                    <a:cubicBezTo>
                      <a:pt x="90" y="819"/>
                      <a:pt x="101" y="850"/>
                      <a:pt x="128" y="863"/>
                    </a:cubicBezTo>
                    <a:cubicBezTo>
                      <a:pt x="157" y="878"/>
                      <a:pt x="197" y="872"/>
                      <a:pt x="228" y="872"/>
                    </a:cubicBezTo>
                    <a:cubicBezTo>
                      <a:pt x="269" y="872"/>
                      <a:pt x="311" y="873"/>
                      <a:pt x="352" y="873"/>
                    </a:cubicBezTo>
                    <a:cubicBezTo>
                      <a:pt x="679" y="875"/>
                      <a:pt x="1006" y="877"/>
                      <a:pt x="1333" y="878"/>
                    </a:cubicBezTo>
                    <a:cubicBezTo>
                      <a:pt x="1375" y="878"/>
                      <a:pt x="1416" y="878"/>
                      <a:pt x="1457" y="87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497" name="Google Shape;7799;p30"/>
            <p:cNvGrpSpPr/>
            <p:nvPr/>
          </p:nvGrpSpPr>
          <p:grpSpPr>
            <a:xfrm>
              <a:off x="8595720" y="3099960"/>
              <a:ext cx="272880" cy="508680"/>
              <a:chOff x="8595720" y="3099960"/>
              <a:chExt cx="272880" cy="508680"/>
            </a:xfrm>
          </p:grpSpPr>
          <p:sp>
            <p:nvSpPr>
              <p:cNvPr id="498" name="Google Shape;7800;p30"/>
              <p:cNvSpPr/>
              <p:nvPr/>
            </p:nvSpPr>
            <p:spPr>
              <a:xfrm>
                <a:off x="8700840" y="3293280"/>
                <a:ext cx="159480" cy="10908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69" h="116">
                    <a:moveTo>
                      <a:pt x="164" y="2"/>
                    </a:moveTo>
                    <a:cubicBezTo>
                      <a:pt x="168" y="34"/>
                      <a:pt x="168" y="67"/>
                      <a:pt x="163" y="99"/>
                    </a:cubicBezTo>
                    <a:lnTo>
                      <a:pt x="159" y="98"/>
                    </a:lnTo>
                    <a:cubicBezTo>
                      <a:pt x="108" y="83"/>
                      <a:pt x="51" y="90"/>
                      <a:pt x="4" y="115"/>
                    </a:cubicBezTo>
                    <a:cubicBezTo>
                      <a:pt x="3" y="112"/>
                      <a:pt x="2" y="109"/>
                      <a:pt x="0" y="106"/>
                    </a:cubicBezTo>
                    <a:cubicBezTo>
                      <a:pt x="7" y="77"/>
                      <a:pt x="16" y="49"/>
                      <a:pt x="25" y="22"/>
                    </a:cubicBezTo>
                    <a:cubicBezTo>
                      <a:pt x="25" y="22"/>
                      <a:pt x="25" y="23"/>
                      <a:pt x="26" y="24"/>
                    </a:cubicBezTo>
                    <a:cubicBezTo>
                      <a:pt x="66" y="7"/>
                      <a:pt x="110" y="0"/>
                      <a:pt x="154" y="3"/>
                    </a:cubicBezTo>
                    <a:lnTo>
                      <a:pt x="164" y="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9" name="Google Shape;7801;p30"/>
              <p:cNvSpPr/>
              <p:nvPr/>
            </p:nvSpPr>
            <p:spPr>
              <a:xfrm>
                <a:off x="8726040" y="3205080"/>
                <a:ext cx="134280" cy="113040"/>
              </a:xfrm>
              <a:custGeom>
                <a:avLst/>
                <a:gdLst>
                  <a:gd name="textAreaLeft" fmla="*/ 0 w 134280"/>
                  <a:gd name="textAreaRight" fmla="*/ 134640 w 13428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140" h="120">
                    <a:moveTo>
                      <a:pt x="139" y="97"/>
                    </a:moveTo>
                    <a:lnTo>
                      <a:pt x="129" y="98"/>
                    </a:lnTo>
                    <a:cubicBezTo>
                      <a:pt x="85" y="95"/>
                      <a:pt x="41" y="102"/>
                      <a:pt x="1" y="119"/>
                    </a:cubicBezTo>
                    <a:cubicBezTo>
                      <a:pt x="0" y="118"/>
                      <a:pt x="0" y="117"/>
                      <a:pt x="0" y="117"/>
                    </a:cubicBezTo>
                    <a:cubicBezTo>
                      <a:pt x="9" y="89"/>
                      <a:pt x="19" y="62"/>
                      <a:pt x="31" y="35"/>
                    </a:cubicBezTo>
                    <a:lnTo>
                      <a:pt x="31" y="36"/>
                    </a:lnTo>
                    <a:cubicBezTo>
                      <a:pt x="51" y="16"/>
                      <a:pt x="80" y="3"/>
                      <a:pt x="109" y="1"/>
                    </a:cubicBezTo>
                    <a:lnTo>
                      <a:pt x="114" y="0"/>
                    </a:lnTo>
                    <a:cubicBezTo>
                      <a:pt x="118" y="14"/>
                      <a:pt x="123" y="28"/>
                      <a:pt x="127" y="42"/>
                    </a:cubicBezTo>
                    <a:cubicBezTo>
                      <a:pt x="133" y="60"/>
                      <a:pt x="136" y="78"/>
                      <a:pt x="139" y="9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0" name="Google Shape;7802;p30"/>
              <p:cNvSpPr/>
              <p:nvPr/>
            </p:nvSpPr>
            <p:spPr>
              <a:xfrm>
                <a:off x="8679960" y="3373200"/>
                <a:ext cx="180360" cy="14688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90" h="156">
                    <a:moveTo>
                      <a:pt x="185" y="15"/>
                    </a:moveTo>
                    <a:lnTo>
                      <a:pt x="189" y="16"/>
                    </a:lnTo>
                    <a:cubicBezTo>
                      <a:pt x="185" y="42"/>
                      <a:pt x="177" y="68"/>
                      <a:pt x="166" y="92"/>
                    </a:cubicBezTo>
                    <a:cubicBezTo>
                      <a:pt x="161" y="103"/>
                      <a:pt x="156" y="113"/>
                      <a:pt x="149" y="123"/>
                    </a:cubicBezTo>
                    <a:lnTo>
                      <a:pt x="147" y="121"/>
                    </a:lnTo>
                    <a:cubicBezTo>
                      <a:pt x="97" y="112"/>
                      <a:pt x="43" y="125"/>
                      <a:pt x="0" y="155"/>
                    </a:cubicBezTo>
                    <a:cubicBezTo>
                      <a:pt x="6" y="110"/>
                      <a:pt x="15" y="66"/>
                      <a:pt x="26" y="23"/>
                    </a:cubicBezTo>
                    <a:cubicBezTo>
                      <a:pt x="28" y="26"/>
                      <a:pt x="29" y="29"/>
                      <a:pt x="30" y="32"/>
                    </a:cubicBezTo>
                    <a:cubicBezTo>
                      <a:pt x="77" y="7"/>
                      <a:pt x="134" y="0"/>
                      <a:pt x="185" y="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1" name="Google Shape;7803;p30"/>
              <p:cNvSpPr/>
              <p:nvPr/>
            </p:nvSpPr>
            <p:spPr>
              <a:xfrm>
                <a:off x="8755560" y="3108240"/>
                <a:ext cx="79560" cy="1299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84" h="137">
                    <a:moveTo>
                      <a:pt x="83" y="100"/>
                    </a:moveTo>
                    <a:lnTo>
                      <a:pt x="78" y="101"/>
                    </a:lnTo>
                    <a:cubicBezTo>
                      <a:pt x="49" y="103"/>
                      <a:pt x="20" y="116"/>
                      <a:pt x="0" y="136"/>
                    </a:cubicBezTo>
                    <a:lnTo>
                      <a:pt x="0" y="135"/>
                    </a:lnTo>
                    <a:cubicBezTo>
                      <a:pt x="18" y="89"/>
                      <a:pt x="41" y="44"/>
                      <a:pt x="66" y="0"/>
                    </a:cubicBezTo>
                    <a:lnTo>
                      <a:pt x="66" y="1"/>
                    </a:lnTo>
                    <a:cubicBezTo>
                      <a:pt x="62" y="34"/>
                      <a:pt x="72" y="67"/>
                      <a:pt x="83" y="10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2" name="Google Shape;7804;p30"/>
              <p:cNvSpPr/>
              <p:nvPr/>
            </p:nvSpPr>
            <p:spPr>
              <a:xfrm>
                <a:off x="8671320" y="3478680"/>
                <a:ext cx="151200" cy="117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57" h="122">
                    <a:moveTo>
                      <a:pt x="154" y="9"/>
                    </a:moveTo>
                    <a:lnTo>
                      <a:pt x="156" y="11"/>
                    </a:lnTo>
                    <a:cubicBezTo>
                      <a:pt x="121" y="67"/>
                      <a:pt x="65" y="110"/>
                      <a:pt x="0" y="121"/>
                    </a:cubicBezTo>
                    <a:cubicBezTo>
                      <a:pt x="1" y="95"/>
                      <a:pt x="4" y="69"/>
                      <a:pt x="7" y="43"/>
                    </a:cubicBezTo>
                    <a:cubicBezTo>
                      <a:pt x="50" y="13"/>
                      <a:pt x="104" y="0"/>
                      <a:pt x="154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3" name="Google Shape;7805;p30"/>
              <p:cNvSpPr/>
              <p:nvPr/>
            </p:nvSpPr>
            <p:spPr>
              <a:xfrm>
                <a:off x="8738640" y="3104280"/>
                <a:ext cx="83880" cy="13428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134280"/>
                  <a:gd name="textAreaBottom" fmla="*/ 134640 h 134280"/>
                </a:gdLst>
                <a:ahLst/>
                <a:cxnLst/>
                <a:rect l="textAreaLeft" t="textAreaTop" r="textAreaRight" b="textAreaBottom"/>
                <a:pathLst>
                  <a:path w="86" h="140">
                    <a:moveTo>
                      <a:pt x="85" y="0"/>
                    </a:moveTo>
                    <a:cubicBezTo>
                      <a:pt x="85" y="2"/>
                      <a:pt x="84" y="3"/>
                      <a:pt x="84" y="5"/>
                    </a:cubicBezTo>
                    <a:lnTo>
                      <a:pt x="84" y="4"/>
                    </a:lnTo>
                    <a:cubicBezTo>
                      <a:pt x="59" y="48"/>
                      <a:pt x="36" y="93"/>
                      <a:pt x="18" y="139"/>
                    </a:cubicBezTo>
                    <a:cubicBezTo>
                      <a:pt x="18" y="120"/>
                      <a:pt x="12" y="100"/>
                      <a:pt x="1" y="84"/>
                    </a:cubicBezTo>
                    <a:lnTo>
                      <a:pt x="0" y="83"/>
                    </a:lnTo>
                    <a:cubicBezTo>
                      <a:pt x="27" y="54"/>
                      <a:pt x="56" y="27"/>
                      <a:pt x="85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4" name="Google Shape;7806;p30"/>
              <p:cNvSpPr/>
              <p:nvPr/>
            </p:nvSpPr>
            <p:spPr>
              <a:xfrm>
                <a:off x="8692560" y="3184200"/>
                <a:ext cx="66960" cy="13428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134280"/>
                  <a:gd name="textAreaBottom" fmla="*/ 134640 h 134280"/>
                </a:gdLst>
                <a:ahLst/>
                <a:cxnLst/>
                <a:rect l="textAreaLeft" t="textAreaTop" r="textAreaRight" b="textAreaBottom"/>
                <a:pathLst>
                  <a:path w="69" h="139">
                    <a:moveTo>
                      <a:pt x="51" y="1"/>
                    </a:moveTo>
                    <a:cubicBezTo>
                      <a:pt x="62" y="17"/>
                      <a:pt x="68" y="37"/>
                      <a:pt x="68" y="56"/>
                    </a:cubicBezTo>
                    <a:cubicBezTo>
                      <a:pt x="56" y="83"/>
                      <a:pt x="46" y="110"/>
                      <a:pt x="37" y="138"/>
                    </a:cubicBezTo>
                    <a:cubicBezTo>
                      <a:pt x="29" y="110"/>
                      <a:pt x="16" y="83"/>
                      <a:pt x="0" y="59"/>
                    </a:cubicBezTo>
                    <a:lnTo>
                      <a:pt x="0" y="59"/>
                    </a:lnTo>
                    <a:cubicBezTo>
                      <a:pt x="15" y="39"/>
                      <a:pt x="32" y="19"/>
                      <a:pt x="50" y="0"/>
                    </a:cubicBezTo>
                    <a:lnTo>
                      <a:pt x="51" y="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5" name="Google Shape;7807;p30"/>
              <p:cNvSpPr/>
              <p:nvPr/>
            </p:nvSpPr>
            <p:spPr>
              <a:xfrm>
                <a:off x="8641800" y="3238920"/>
                <a:ext cx="87840" cy="155160"/>
              </a:xfrm>
              <a:custGeom>
                <a:avLst/>
                <a:gdLst>
                  <a:gd name="textAreaLeft" fmla="*/ 0 w 87840"/>
                  <a:gd name="textAreaRight" fmla="*/ 88200 w 8784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91" h="164">
                    <a:moveTo>
                      <a:pt x="90" y="78"/>
                    </a:moveTo>
                    <a:cubicBezTo>
                      <a:pt x="81" y="106"/>
                      <a:pt x="72" y="134"/>
                      <a:pt x="65" y="163"/>
                    </a:cubicBezTo>
                    <a:cubicBezTo>
                      <a:pt x="50" y="132"/>
                      <a:pt x="28" y="106"/>
                      <a:pt x="0" y="86"/>
                    </a:cubicBezTo>
                    <a:cubicBezTo>
                      <a:pt x="15" y="55"/>
                      <a:pt x="33" y="27"/>
                      <a:pt x="53" y="0"/>
                    </a:cubicBezTo>
                    <a:lnTo>
                      <a:pt x="53" y="0"/>
                    </a:lnTo>
                    <a:cubicBezTo>
                      <a:pt x="69" y="24"/>
                      <a:pt x="82" y="51"/>
                      <a:pt x="90" y="7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6" name="Google Shape;7808;p30"/>
              <p:cNvSpPr/>
              <p:nvPr/>
            </p:nvSpPr>
            <p:spPr>
              <a:xfrm>
                <a:off x="8616600" y="3322800"/>
                <a:ext cx="87840" cy="201600"/>
              </a:xfrm>
              <a:custGeom>
                <a:avLst/>
                <a:gdLst>
                  <a:gd name="textAreaLeft" fmla="*/ 0 w 87840"/>
                  <a:gd name="textAreaRight" fmla="*/ 88200 w 87840"/>
                  <a:gd name="textAreaTop" fmla="*/ 0 h 201600"/>
                  <a:gd name="textAreaBottom" fmla="*/ 201960 h 201600"/>
                </a:gdLst>
                <a:ahLst/>
                <a:cxnLst/>
                <a:rect l="textAreaLeft" t="textAreaTop" r="textAreaRight" b="textAreaBottom"/>
                <a:pathLst>
                  <a:path w="93" h="211">
                    <a:moveTo>
                      <a:pt x="27" y="0"/>
                    </a:moveTo>
                    <a:cubicBezTo>
                      <a:pt x="55" y="20"/>
                      <a:pt x="77" y="46"/>
                      <a:pt x="92" y="77"/>
                    </a:cubicBezTo>
                    <a:cubicBezTo>
                      <a:pt x="81" y="120"/>
                      <a:pt x="72" y="164"/>
                      <a:pt x="66" y="209"/>
                    </a:cubicBezTo>
                    <a:cubicBezTo>
                      <a:pt x="66" y="209"/>
                      <a:pt x="65" y="210"/>
                      <a:pt x="64" y="210"/>
                    </a:cubicBezTo>
                    <a:cubicBezTo>
                      <a:pt x="60" y="165"/>
                      <a:pt x="36" y="123"/>
                      <a:pt x="0" y="97"/>
                    </a:cubicBezTo>
                    <a:cubicBezTo>
                      <a:pt x="4" y="65"/>
                      <a:pt x="12" y="34"/>
                      <a:pt x="25" y="5"/>
                    </a:cubicBezTo>
                    <a:cubicBezTo>
                      <a:pt x="26" y="3"/>
                      <a:pt x="27" y="2"/>
                      <a:pt x="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7" name="Google Shape;7809;p30"/>
              <p:cNvSpPr/>
              <p:nvPr/>
            </p:nvSpPr>
            <p:spPr>
              <a:xfrm>
                <a:off x="8608320" y="3415320"/>
                <a:ext cx="71280" cy="184680"/>
              </a:xfrm>
              <a:custGeom>
                <a:avLst/>
                <a:gdLst>
                  <a:gd name="textAreaLeft" fmla="*/ 0 w 71280"/>
                  <a:gd name="textAreaRight" fmla="*/ 71640 w 71280"/>
                  <a:gd name="textAreaTop" fmla="*/ 0 h 184680"/>
                  <a:gd name="textAreaBottom" fmla="*/ 185040 h 184680"/>
                </a:gdLst>
                <a:ahLst/>
                <a:cxnLst/>
                <a:rect l="textAreaLeft" t="textAreaTop" r="textAreaRight" b="textAreaBottom"/>
                <a:pathLst>
                  <a:path w="76" h="194">
                    <a:moveTo>
                      <a:pt x="73" y="113"/>
                    </a:moveTo>
                    <a:cubicBezTo>
                      <a:pt x="74" y="113"/>
                      <a:pt x="75" y="112"/>
                      <a:pt x="75" y="112"/>
                    </a:cubicBezTo>
                    <a:cubicBezTo>
                      <a:pt x="72" y="138"/>
                      <a:pt x="69" y="164"/>
                      <a:pt x="68" y="190"/>
                    </a:cubicBezTo>
                    <a:lnTo>
                      <a:pt x="61" y="193"/>
                    </a:lnTo>
                    <a:cubicBezTo>
                      <a:pt x="15" y="142"/>
                      <a:pt x="0" y="70"/>
                      <a:pt x="9" y="0"/>
                    </a:cubicBezTo>
                    <a:cubicBezTo>
                      <a:pt x="45" y="26"/>
                      <a:pt x="69" y="68"/>
                      <a:pt x="73" y="11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8" name="Google Shape;7810;p30"/>
              <p:cNvSpPr/>
              <p:nvPr/>
            </p:nvSpPr>
            <p:spPr>
              <a:xfrm>
                <a:off x="8700840" y="3293280"/>
                <a:ext cx="159480" cy="10908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69" h="116">
                    <a:moveTo>
                      <a:pt x="164" y="2"/>
                    </a:moveTo>
                    <a:cubicBezTo>
                      <a:pt x="168" y="34"/>
                      <a:pt x="168" y="67"/>
                      <a:pt x="163" y="99"/>
                    </a:cubicBezTo>
                    <a:lnTo>
                      <a:pt x="159" y="98"/>
                    </a:lnTo>
                    <a:cubicBezTo>
                      <a:pt x="108" y="83"/>
                      <a:pt x="51" y="90"/>
                      <a:pt x="4" y="115"/>
                    </a:cubicBezTo>
                    <a:cubicBezTo>
                      <a:pt x="3" y="112"/>
                      <a:pt x="2" y="109"/>
                      <a:pt x="0" y="106"/>
                    </a:cubicBezTo>
                    <a:cubicBezTo>
                      <a:pt x="7" y="77"/>
                      <a:pt x="16" y="49"/>
                      <a:pt x="25" y="22"/>
                    </a:cubicBezTo>
                    <a:cubicBezTo>
                      <a:pt x="25" y="22"/>
                      <a:pt x="25" y="23"/>
                      <a:pt x="26" y="24"/>
                    </a:cubicBezTo>
                    <a:cubicBezTo>
                      <a:pt x="66" y="7"/>
                      <a:pt x="110" y="0"/>
                      <a:pt x="154" y="3"/>
                    </a:cubicBezTo>
                    <a:lnTo>
                      <a:pt x="164" y="2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9" name="Google Shape;7811;p30"/>
              <p:cNvSpPr/>
              <p:nvPr/>
            </p:nvSpPr>
            <p:spPr>
              <a:xfrm>
                <a:off x="8726040" y="3205080"/>
                <a:ext cx="134280" cy="113040"/>
              </a:xfrm>
              <a:custGeom>
                <a:avLst/>
                <a:gdLst>
                  <a:gd name="textAreaLeft" fmla="*/ 0 w 134280"/>
                  <a:gd name="textAreaRight" fmla="*/ 134640 w 13428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140" h="120">
                    <a:moveTo>
                      <a:pt x="139" y="97"/>
                    </a:moveTo>
                    <a:lnTo>
                      <a:pt x="129" y="98"/>
                    </a:lnTo>
                    <a:cubicBezTo>
                      <a:pt x="85" y="95"/>
                      <a:pt x="41" y="102"/>
                      <a:pt x="1" y="119"/>
                    </a:cubicBezTo>
                    <a:cubicBezTo>
                      <a:pt x="0" y="118"/>
                      <a:pt x="0" y="117"/>
                      <a:pt x="0" y="117"/>
                    </a:cubicBezTo>
                    <a:cubicBezTo>
                      <a:pt x="9" y="89"/>
                      <a:pt x="19" y="62"/>
                      <a:pt x="31" y="35"/>
                    </a:cubicBezTo>
                    <a:lnTo>
                      <a:pt x="31" y="36"/>
                    </a:lnTo>
                    <a:cubicBezTo>
                      <a:pt x="51" y="16"/>
                      <a:pt x="80" y="3"/>
                      <a:pt x="109" y="1"/>
                    </a:cubicBezTo>
                    <a:lnTo>
                      <a:pt x="114" y="0"/>
                    </a:lnTo>
                    <a:cubicBezTo>
                      <a:pt x="118" y="14"/>
                      <a:pt x="123" y="28"/>
                      <a:pt x="127" y="42"/>
                    </a:cubicBezTo>
                    <a:cubicBezTo>
                      <a:pt x="133" y="60"/>
                      <a:pt x="136" y="78"/>
                      <a:pt x="139" y="9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0" name="Google Shape;7812;p30"/>
              <p:cNvSpPr/>
              <p:nvPr/>
            </p:nvSpPr>
            <p:spPr>
              <a:xfrm>
                <a:off x="8679960" y="3373200"/>
                <a:ext cx="180360" cy="14688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90" h="156">
                    <a:moveTo>
                      <a:pt x="185" y="15"/>
                    </a:moveTo>
                    <a:lnTo>
                      <a:pt x="189" y="16"/>
                    </a:lnTo>
                    <a:cubicBezTo>
                      <a:pt x="185" y="42"/>
                      <a:pt x="177" y="68"/>
                      <a:pt x="166" y="92"/>
                    </a:cubicBezTo>
                    <a:cubicBezTo>
                      <a:pt x="161" y="103"/>
                      <a:pt x="156" y="113"/>
                      <a:pt x="149" y="123"/>
                    </a:cubicBezTo>
                    <a:lnTo>
                      <a:pt x="147" y="121"/>
                    </a:lnTo>
                    <a:cubicBezTo>
                      <a:pt x="97" y="112"/>
                      <a:pt x="43" y="125"/>
                      <a:pt x="0" y="155"/>
                    </a:cubicBezTo>
                    <a:cubicBezTo>
                      <a:pt x="6" y="110"/>
                      <a:pt x="15" y="66"/>
                      <a:pt x="26" y="23"/>
                    </a:cubicBezTo>
                    <a:cubicBezTo>
                      <a:pt x="28" y="26"/>
                      <a:pt x="29" y="29"/>
                      <a:pt x="30" y="32"/>
                    </a:cubicBezTo>
                    <a:cubicBezTo>
                      <a:pt x="77" y="7"/>
                      <a:pt x="134" y="0"/>
                      <a:pt x="185" y="1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1" name="Google Shape;7813;p30"/>
              <p:cNvSpPr/>
              <p:nvPr/>
            </p:nvSpPr>
            <p:spPr>
              <a:xfrm>
                <a:off x="8755560" y="3108240"/>
                <a:ext cx="79560" cy="1299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84" h="137">
                    <a:moveTo>
                      <a:pt x="83" y="100"/>
                    </a:moveTo>
                    <a:lnTo>
                      <a:pt x="78" y="101"/>
                    </a:lnTo>
                    <a:cubicBezTo>
                      <a:pt x="49" y="103"/>
                      <a:pt x="20" y="116"/>
                      <a:pt x="0" y="136"/>
                    </a:cubicBezTo>
                    <a:lnTo>
                      <a:pt x="0" y="135"/>
                    </a:lnTo>
                    <a:cubicBezTo>
                      <a:pt x="18" y="89"/>
                      <a:pt x="41" y="44"/>
                      <a:pt x="66" y="0"/>
                    </a:cubicBezTo>
                    <a:lnTo>
                      <a:pt x="66" y="1"/>
                    </a:lnTo>
                    <a:cubicBezTo>
                      <a:pt x="62" y="34"/>
                      <a:pt x="72" y="67"/>
                      <a:pt x="83" y="10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2" name="Google Shape;7814;p30"/>
              <p:cNvSpPr/>
              <p:nvPr/>
            </p:nvSpPr>
            <p:spPr>
              <a:xfrm>
                <a:off x="8671320" y="3478680"/>
                <a:ext cx="151200" cy="117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57" h="122">
                    <a:moveTo>
                      <a:pt x="154" y="9"/>
                    </a:moveTo>
                    <a:lnTo>
                      <a:pt x="156" y="11"/>
                    </a:lnTo>
                    <a:cubicBezTo>
                      <a:pt x="121" y="67"/>
                      <a:pt x="65" y="110"/>
                      <a:pt x="0" y="121"/>
                    </a:cubicBezTo>
                    <a:cubicBezTo>
                      <a:pt x="1" y="95"/>
                      <a:pt x="4" y="69"/>
                      <a:pt x="7" y="43"/>
                    </a:cubicBezTo>
                    <a:cubicBezTo>
                      <a:pt x="50" y="13"/>
                      <a:pt x="104" y="0"/>
                      <a:pt x="154" y="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3" name="Google Shape;7815;p30"/>
              <p:cNvSpPr/>
              <p:nvPr/>
            </p:nvSpPr>
            <p:spPr>
              <a:xfrm>
                <a:off x="8595720" y="3099960"/>
                <a:ext cx="272880" cy="508680"/>
              </a:xfrm>
              <a:custGeom>
                <a:avLst/>
                <a:gdLst>
                  <a:gd name="textAreaLeft" fmla="*/ 0 w 272880"/>
                  <a:gd name="textAreaRight" fmla="*/ 273240 w 272880"/>
                  <a:gd name="textAreaTop" fmla="*/ 0 h 508680"/>
                  <a:gd name="textAreaBottom" fmla="*/ 509040 h 508680"/>
                </a:gdLst>
                <a:ahLst/>
                <a:cxnLst/>
                <a:rect l="textAreaLeft" t="textAreaTop" r="textAreaRight" b="textAreaBottom"/>
                <a:pathLst>
                  <a:path w="288" h="532">
                    <a:moveTo>
                      <a:pt x="75" y="521"/>
                    </a:moveTo>
                    <a:cubicBezTo>
                      <a:pt x="13" y="446"/>
                      <a:pt x="10" y="342"/>
                      <a:pt x="45" y="254"/>
                    </a:cubicBezTo>
                    <a:cubicBezTo>
                      <a:pt x="83" y="155"/>
                      <a:pt x="163" y="80"/>
                      <a:pt x="239" y="10"/>
                    </a:cubicBezTo>
                    <a:cubicBezTo>
                      <a:pt x="236" y="9"/>
                      <a:pt x="233" y="7"/>
                      <a:pt x="230" y="6"/>
                    </a:cubicBezTo>
                    <a:cubicBezTo>
                      <a:pt x="223" y="60"/>
                      <a:pt x="247" y="109"/>
                      <a:pt x="261" y="159"/>
                    </a:cubicBezTo>
                    <a:cubicBezTo>
                      <a:pt x="275" y="211"/>
                      <a:pt x="278" y="267"/>
                      <a:pt x="267" y="320"/>
                    </a:cubicBezTo>
                    <a:cubicBezTo>
                      <a:pt x="246" y="416"/>
                      <a:pt x="175" y="497"/>
                      <a:pt x="77" y="516"/>
                    </a:cubicBezTo>
                    <a:cubicBezTo>
                      <a:pt x="79" y="518"/>
                      <a:pt x="81" y="519"/>
                      <a:pt x="84" y="521"/>
                    </a:cubicBezTo>
                    <a:cubicBezTo>
                      <a:pt x="94" y="342"/>
                      <a:pt x="148" y="167"/>
                      <a:pt x="237" y="12"/>
                    </a:cubicBezTo>
                    <a:cubicBezTo>
                      <a:pt x="240" y="8"/>
                      <a:pt x="233" y="4"/>
                      <a:pt x="231" y="9"/>
                    </a:cubicBezTo>
                    <a:cubicBezTo>
                      <a:pt x="141" y="165"/>
                      <a:pt x="87" y="341"/>
                      <a:pt x="73" y="521"/>
                    </a:cubicBezTo>
                    <a:cubicBezTo>
                      <a:pt x="73" y="524"/>
                      <a:pt x="77" y="526"/>
                      <a:pt x="80" y="526"/>
                    </a:cubicBezTo>
                    <a:cubicBezTo>
                      <a:pt x="175" y="509"/>
                      <a:pt x="247" y="430"/>
                      <a:pt x="273" y="339"/>
                    </a:cubicBezTo>
                    <a:cubicBezTo>
                      <a:pt x="287" y="287"/>
                      <a:pt x="287" y="232"/>
                      <a:pt x="276" y="179"/>
                    </a:cubicBezTo>
                    <a:cubicBezTo>
                      <a:pt x="264" y="121"/>
                      <a:pt x="232" y="66"/>
                      <a:pt x="240" y="6"/>
                    </a:cubicBezTo>
                    <a:cubicBezTo>
                      <a:pt x="241" y="1"/>
                      <a:pt x="234" y="0"/>
                      <a:pt x="231" y="3"/>
                    </a:cubicBezTo>
                    <a:cubicBezTo>
                      <a:pt x="152" y="76"/>
                      <a:pt x="69" y="156"/>
                      <a:pt x="31" y="260"/>
                    </a:cubicBezTo>
                    <a:cubicBezTo>
                      <a:pt x="0" y="347"/>
                      <a:pt x="3" y="457"/>
                      <a:pt x="70" y="527"/>
                    </a:cubicBezTo>
                    <a:cubicBezTo>
                      <a:pt x="73" y="531"/>
                      <a:pt x="79" y="525"/>
                      <a:pt x="75" y="5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4" name="Google Shape;7816;p30"/>
              <p:cNvSpPr/>
              <p:nvPr/>
            </p:nvSpPr>
            <p:spPr>
              <a:xfrm>
                <a:off x="8738640" y="3184200"/>
                <a:ext cx="96480" cy="6264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62640"/>
                  <a:gd name="textAreaBottom" fmla="*/ 63000 h 62640"/>
                </a:gdLst>
                <a:ahLst/>
                <a:cxnLst/>
                <a:rect l="textAreaLeft" t="textAreaTop" r="textAreaRight" b="textAreaBottom"/>
                <a:pathLst>
                  <a:path w="102" h="64">
                    <a:moveTo>
                      <a:pt x="1" y="2"/>
                    </a:moveTo>
                    <a:cubicBezTo>
                      <a:pt x="4" y="11"/>
                      <a:pt x="9" y="20"/>
                      <a:pt x="11" y="29"/>
                    </a:cubicBezTo>
                    <a:cubicBezTo>
                      <a:pt x="14" y="39"/>
                      <a:pt x="15" y="48"/>
                      <a:pt x="15" y="58"/>
                    </a:cubicBezTo>
                    <a:cubicBezTo>
                      <a:pt x="15" y="61"/>
                      <a:pt x="19" y="63"/>
                      <a:pt x="21" y="61"/>
                    </a:cubicBezTo>
                    <a:cubicBezTo>
                      <a:pt x="32" y="51"/>
                      <a:pt x="43" y="43"/>
                      <a:pt x="56" y="37"/>
                    </a:cubicBezTo>
                    <a:cubicBezTo>
                      <a:pt x="70" y="31"/>
                      <a:pt x="84" y="28"/>
                      <a:pt x="98" y="26"/>
                    </a:cubicBezTo>
                    <a:cubicBezTo>
                      <a:pt x="101" y="25"/>
                      <a:pt x="100" y="21"/>
                      <a:pt x="97" y="21"/>
                    </a:cubicBezTo>
                    <a:cubicBezTo>
                      <a:pt x="67" y="20"/>
                      <a:pt x="37" y="35"/>
                      <a:pt x="16" y="56"/>
                    </a:cubicBezTo>
                    <a:cubicBezTo>
                      <a:pt x="18" y="57"/>
                      <a:pt x="20" y="57"/>
                      <a:pt x="22" y="58"/>
                    </a:cubicBezTo>
                    <a:cubicBezTo>
                      <a:pt x="22" y="48"/>
                      <a:pt x="21" y="37"/>
                      <a:pt x="18" y="27"/>
                    </a:cubicBezTo>
                    <a:cubicBezTo>
                      <a:pt x="15" y="18"/>
                      <a:pt x="10" y="8"/>
                      <a:pt x="3" y="1"/>
                    </a:cubicBezTo>
                    <a:cubicBezTo>
                      <a:pt x="2" y="0"/>
                      <a:pt x="0" y="1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320" bIns="313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5" name="Google Shape;7817;p30"/>
              <p:cNvSpPr/>
              <p:nvPr/>
            </p:nvSpPr>
            <p:spPr>
              <a:xfrm>
                <a:off x="8688240" y="3238920"/>
                <a:ext cx="167760" cy="8388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175" h="90">
                    <a:moveTo>
                      <a:pt x="2" y="4"/>
                    </a:moveTo>
                    <a:cubicBezTo>
                      <a:pt x="16" y="30"/>
                      <a:pt x="29" y="56"/>
                      <a:pt x="37" y="85"/>
                    </a:cubicBezTo>
                    <a:cubicBezTo>
                      <a:pt x="37" y="87"/>
                      <a:pt x="40" y="89"/>
                      <a:pt x="42" y="88"/>
                    </a:cubicBezTo>
                    <a:cubicBezTo>
                      <a:pt x="62" y="80"/>
                      <a:pt x="82" y="74"/>
                      <a:pt x="103" y="70"/>
                    </a:cubicBezTo>
                    <a:cubicBezTo>
                      <a:pt x="125" y="67"/>
                      <a:pt x="147" y="67"/>
                      <a:pt x="169" y="67"/>
                    </a:cubicBezTo>
                    <a:cubicBezTo>
                      <a:pt x="173" y="67"/>
                      <a:pt x="174" y="60"/>
                      <a:pt x="170" y="59"/>
                    </a:cubicBezTo>
                    <a:cubicBezTo>
                      <a:pt x="149" y="56"/>
                      <a:pt x="126" y="58"/>
                      <a:pt x="105" y="62"/>
                    </a:cubicBezTo>
                    <a:cubicBezTo>
                      <a:pt x="83" y="65"/>
                      <a:pt x="61" y="72"/>
                      <a:pt x="40" y="80"/>
                    </a:cubicBezTo>
                    <a:cubicBezTo>
                      <a:pt x="41" y="81"/>
                      <a:pt x="43" y="82"/>
                      <a:pt x="44" y="83"/>
                    </a:cubicBezTo>
                    <a:cubicBezTo>
                      <a:pt x="36" y="55"/>
                      <a:pt x="24" y="26"/>
                      <a:pt x="5" y="2"/>
                    </a:cubicBezTo>
                    <a:cubicBezTo>
                      <a:pt x="4" y="0"/>
                      <a:pt x="0" y="2"/>
                      <a:pt x="2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6" name="Google Shape;7818;p30"/>
              <p:cNvSpPr/>
              <p:nvPr/>
            </p:nvSpPr>
            <p:spPr>
              <a:xfrm>
                <a:off x="8637840" y="3318840"/>
                <a:ext cx="222480" cy="92160"/>
              </a:xfrm>
              <a:custGeom>
                <a:avLst/>
                <a:gdLst>
                  <a:gd name="textAreaLeft" fmla="*/ 0 w 222480"/>
                  <a:gd name="textAreaRight" fmla="*/ 222840 w 22248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234" h="96">
                    <a:moveTo>
                      <a:pt x="2" y="5"/>
                    </a:moveTo>
                    <a:cubicBezTo>
                      <a:pt x="31" y="30"/>
                      <a:pt x="55" y="57"/>
                      <a:pt x="70" y="92"/>
                    </a:cubicBezTo>
                    <a:cubicBezTo>
                      <a:pt x="71" y="94"/>
                      <a:pt x="74" y="95"/>
                      <a:pt x="76" y="94"/>
                    </a:cubicBezTo>
                    <a:cubicBezTo>
                      <a:pt x="99" y="81"/>
                      <a:pt x="125" y="73"/>
                      <a:pt x="150" y="71"/>
                    </a:cubicBezTo>
                    <a:cubicBezTo>
                      <a:pt x="177" y="68"/>
                      <a:pt x="201" y="73"/>
                      <a:pt x="227" y="77"/>
                    </a:cubicBezTo>
                    <a:cubicBezTo>
                      <a:pt x="232" y="78"/>
                      <a:pt x="233" y="71"/>
                      <a:pt x="229" y="70"/>
                    </a:cubicBezTo>
                    <a:cubicBezTo>
                      <a:pt x="204" y="60"/>
                      <a:pt x="173" y="59"/>
                      <a:pt x="147" y="62"/>
                    </a:cubicBezTo>
                    <a:cubicBezTo>
                      <a:pt x="121" y="66"/>
                      <a:pt x="95" y="74"/>
                      <a:pt x="71" y="86"/>
                    </a:cubicBezTo>
                    <a:cubicBezTo>
                      <a:pt x="73" y="87"/>
                      <a:pt x="75" y="87"/>
                      <a:pt x="77" y="88"/>
                    </a:cubicBezTo>
                    <a:cubicBezTo>
                      <a:pt x="62" y="54"/>
                      <a:pt x="37" y="21"/>
                      <a:pt x="5" y="1"/>
                    </a:cubicBezTo>
                    <a:cubicBezTo>
                      <a:pt x="2" y="0"/>
                      <a:pt x="0" y="3"/>
                      <a:pt x="2" y="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7" name="Google Shape;7819;p30"/>
              <p:cNvSpPr/>
              <p:nvPr/>
            </p:nvSpPr>
            <p:spPr>
              <a:xfrm>
                <a:off x="8608320" y="3407040"/>
                <a:ext cx="218520" cy="121680"/>
              </a:xfrm>
              <a:custGeom>
                <a:avLst/>
                <a:gdLst>
                  <a:gd name="textAreaLeft" fmla="*/ 0 w 218520"/>
                  <a:gd name="textAreaRight" fmla="*/ 218880 w 21852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229" h="127">
                    <a:moveTo>
                      <a:pt x="2" y="5"/>
                    </a:moveTo>
                    <a:cubicBezTo>
                      <a:pt x="19" y="20"/>
                      <a:pt x="35" y="34"/>
                      <a:pt x="47" y="54"/>
                    </a:cubicBezTo>
                    <a:cubicBezTo>
                      <a:pt x="59" y="74"/>
                      <a:pt x="67" y="97"/>
                      <a:pt x="69" y="120"/>
                    </a:cubicBezTo>
                    <a:cubicBezTo>
                      <a:pt x="69" y="123"/>
                      <a:pt x="73" y="126"/>
                      <a:pt x="76" y="124"/>
                    </a:cubicBezTo>
                    <a:cubicBezTo>
                      <a:pt x="97" y="109"/>
                      <a:pt x="121" y="98"/>
                      <a:pt x="146" y="92"/>
                    </a:cubicBezTo>
                    <a:cubicBezTo>
                      <a:pt x="172" y="86"/>
                      <a:pt x="196" y="88"/>
                      <a:pt x="222" y="90"/>
                    </a:cubicBezTo>
                    <a:cubicBezTo>
                      <a:pt x="227" y="90"/>
                      <a:pt x="228" y="83"/>
                      <a:pt x="223" y="81"/>
                    </a:cubicBezTo>
                    <a:cubicBezTo>
                      <a:pt x="198" y="75"/>
                      <a:pt x="170" y="77"/>
                      <a:pt x="145" y="83"/>
                    </a:cubicBezTo>
                    <a:cubicBezTo>
                      <a:pt x="119" y="89"/>
                      <a:pt x="94" y="100"/>
                      <a:pt x="71" y="116"/>
                    </a:cubicBezTo>
                    <a:cubicBezTo>
                      <a:pt x="73" y="118"/>
                      <a:pt x="76" y="119"/>
                      <a:pt x="78" y="120"/>
                    </a:cubicBezTo>
                    <a:cubicBezTo>
                      <a:pt x="73" y="75"/>
                      <a:pt x="48" y="22"/>
                      <a:pt x="5" y="1"/>
                    </a:cubicBezTo>
                    <a:cubicBezTo>
                      <a:pt x="3" y="0"/>
                      <a:pt x="0" y="3"/>
                      <a:pt x="2" y="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518" name="Google Shape;7820;p30"/>
            <p:cNvGrpSpPr/>
            <p:nvPr/>
          </p:nvGrpSpPr>
          <p:grpSpPr>
            <a:xfrm>
              <a:off x="283680" y="2398320"/>
              <a:ext cx="621000" cy="948600"/>
              <a:chOff x="283680" y="2398320"/>
              <a:chExt cx="621000" cy="948600"/>
            </a:xfrm>
          </p:grpSpPr>
          <p:sp>
            <p:nvSpPr>
              <p:cNvPr id="519" name="Google Shape;7821;p30"/>
              <p:cNvSpPr/>
              <p:nvPr/>
            </p:nvSpPr>
            <p:spPr>
              <a:xfrm>
                <a:off x="626400" y="2649960"/>
                <a:ext cx="275400" cy="208800"/>
              </a:xfrm>
              <a:custGeom>
                <a:avLst/>
                <a:gdLst>
                  <a:gd name="textAreaLeft" fmla="*/ 0 w 275400"/>
                  <a:gd name="textAreaRight" fmla="*/ 275760 w 27540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401" h="305">
                    <a:moveTo>
                      <a:pt x="395" y="60"/>
                    </a:moveTo>
                    <a:cubicBezTo>
                      <a:pt x="400" y="101"/>
                      <a:pt x="355" y="134"/>
                      <a:pt x="358" y="174"/>
                    </a:cubicBezTo>
                    <a:cubicBezTo>
                      <a:pt x="359" y="196"/>
                      <a:pt x="374" y="215"/>
                      <a:pt x="376" y="237"/>
                    </a:cubicBezTo>
                    <a:cubicBezTo>
                      <a:pt x="379" y="256"/>
                      <a:pt x="370" y="276"/>
                      <a:pt x="355" y="289"/>
                    </a:cubicBezTo>
                    <a:cubicBezTo>
                      <a:pt x="341" y="300"/>
                      <a:pt x="320" y="304"/>
                      <a:pt x="302" y="299"/>
                    </a:cubicBezTo>
                    <a:cubicBezTo>
                      <a:pt x="302" y="291"/>
                      <a:pt x="299" y="283"/>
                      <a:pt x="292" y="277"/>
                    </a:cubicBezTo>
                    <a:cubicBezTo>
                      <a:pt x="281" y="268"/>
                      <a:pt x="262" y="266"/>
                      <a:pt x="258" y="252"/>
                    </a:cubicBezTo>
                    <a:cubicBezTo>
                      <a:pt x="253" y="238"/>
                      <a:pt x="267" y="226"/>
                      <a:pt x="272" y="212"/>
                    </a:cubicBezTo>
                    <a:cubicBezTo>
                      <a:pt x="278" y="193"/>
                      <a:pt x="266" y="171"/>
                      <a:pt x="248" y="161"/>
                    </a:cubicBezTo>
                    <a:cubicBezTo>
                      <a:pt x="231" y="151"/>
                      <a:pt x="209" y="149"/>
                      <a:pt x="189" y="149"/>
                    </a:cubicBezTo>
                    <a:cubicBezTo>
                      <a:pt x="125" y="149"/>
                      <a:pt x="61" y="159"/>
                      <a:pt x="0" y="178"/>
                    </a:cubicBezTo>
                    <a:cubicBezTo>
                      <a:pt x="57" y="159"/>
                      <a:pt x="112" y="133"/>
                      <a:pt x="164" y="103"/>
                    </a:cubicBezTo>
                    <a:cubicBezTo>
                      <a:pt x="190" y="88"/>
                      <a:pt x="217" y="70"/>
                      <a:pt x="230" y="43"/>
                    </a:cubicBezTo>
                    <a:cubicBezTo>
                      <a:pt x="235" y="33"/>
                      <a:pt x="237" y="23"/>
                      <a:pt x="237" y="12"/>
                    </a:cubicBezTo>
                    <a:lnTo>
                      <a:pt x="238" y="12"/>
                    </a:lnTo>
                    <a:cubicBezTo>
                      <a:pt x="269" y="8"/>
                      <a:pt x="299" y="0"/>
                      <a:pt x="330" y="4"/>
                    </a:cubicBezTo>
                    <a:cubicBezTo>
                      <a:pt x="331" y="4"/>
                      <a:pt x="333" y="5"/>
                      <a:pt x="334" y="5"/>
                    </a:cubicBezTo>
                    <a:cubicBezTo>
                      <a:pt x="363" y="10"/>
                      <a:pt x="392" y="31"/>
                      <a:pt x="395" y="6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0" name="Google Shape;7822;p30"/>
              <p:cNvSpPr/>
              <p:nvPr/>
            </p:nvSpPr>
            <p:spPr>
              <a:xfrm>
                <a:off x="662760" y="2450160"/>
                <a:ext cx="205560" cy="208800"/>
              </a:xfrm>
              <a:custGeom>
                <a:avLst/>
                <a:gdLst>
                  <a:gd name="textAreaLeft" fmla="*/ 0 w 205560"/>
                  <a:gd name="textAreaRight" fmla="*/ 205920 w 20556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9" h="304">
                    <a:moveTo>
                      <a:pt x="279" y="193"/>
                    </a:moveTo>
                    <a:cubicBezTo>
                      <a:pt x="295" y="223"/>
                      <a:pt x="298" y="261"/>
                      <a:pt x="281" y="291"/>
                    </a:cubicBezTo>
                    <a:lnTo>
                      <a:pt x="280" y="296"/>
                    </a:lnTo>
                    <a:cubicBezTo>
                      <a:pt x="279" y="296"/>
                      <a:pt x="277" y="295"/>
                      <a:pt x="276" y="295"/>
                    </a:cubicBezTo>
                    <a:cubicBezTo>
                      <a:pt x="245" y="291"/>
                      <a:pt x="215" y="299"/>
                      <a:pt x="184" y="303"/>
                    </a:cubicBezTo>
                    <a:lnTo>
                      <a:pt x="183" y="303"/>
                    </a:lnTo>
                    <a:cubicBezTo>
                      <a:pt x="184" y="283"/>
                      <a:pt x="176" y="263"/>
                      <a:pt x="158" y="254"/>
                    </a:cubicBezTo>
                    <a:cubicBezTo>
                      <a:pt x="143" y="245"/>
                      <a:pt x="124" y="247"/>
                      <a:pt x="106" y="245"/>
                    </a:cubicBezTo>
                    <a:cubicBezTo>
                      <a:pt x="88" y="244"/>
                      <a:pt x="69" y="237"/>
                      <a:pt x="62" y="220"/>
                    </a:cubicBezTo>
                    <a:cubicBezTo>
                      <a:pt x="58" y="208"/>
                      <a:pt x="62" y="195"/>
                      <a:pt x="60" y="183"/>
                    </a:cubicBezTo>
                    <a:cubicBezTo>
                      <a:pt x="55" y="158"/>
                      <a:pt x="26" y="144"/>
                      <a:pt x="0" y="148"/>
                    </a:cubicBezTo>
                    <a:cubicBezTo>
                      <a:pt x="7" y="119"/>
                      <a:pt x="10" y="88"/>
                      <a:pt x="8" y="58"/>
                    </a:cubicBezTo>
                    <a:lnTo>
                      <a:pt x="10" y="58"/>
                    </a:lnTo>
                    <a:cubicBezTo>
                      <a:pt x="21" y="34"/>
                      <a:pt x="41" y="14"/>
                      <a:pt x="65" y="7"/>
                    </a:cubicBezTo>
                    <a:cubicBezTo>
                      <a:pt x="90" y="0"/>
                      <a:pt x="120" y="8"/>
                      <a:pt x="134" y="29"/>
                    </a:cubicBezTo>
                    <a:cubicBezTo>
                      <a:pt x="149" y="51"/>
                      <a:pt x="146" y="82"/>
                      <a:pt x="163" y="102"/>
                    </a:cubicBezTo>
                    <a:cubicBezTo>
                      <a:pt x="173" y="114"/>
                      <a:pt x="189" y="120"/>
                      <a:pt x="204" y="127"/>
                    </a:cubicBezTo>
                    <a:cubicBezTo>
                      <a:pt x="235" y="141"/>
                      <a:pt x="263" y="163"/>
                      <a:pt x="279" y="19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1" name="Google Shape;7823;p30"/>
              <p:cNvSpPr/>
              <p:nvPr/>
            </p:nvSpPr>
            <p:spPr>
              <a:xfrm>
                <a:off x="562680" y="2752920"/>
                <a:ext cx="269280" cy="142200"/>
              </a:xfrm>
              <a:custGeom>
                <a:avLst/>
                <a:gdLst>
                  <a:gd name="textAreaLeft" fmla="*/ 0 w 269280"/>
                  <a:gd name="textAreaRight" fmla="*/ 269640 w 2692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394" h="206">
                    <a:moveTo>
                      <a:pt x="392" y="150"/>
                    </a:moveTo>
                    <a:cubicBezTo>
                      <a:pt x="393" y="166"/>
                      <a:pt x="383" y="185"/>
                      <a:pt x="368" y="193"/>
                    </a:cubicBezTo>
                    <a:cubicBezTo>
                      <a:pt x="345" y="205"/>
                      <a:pt x="317" y="201"/>
                      <a:pt x="292" y="196"/>
                    </a:cubicBezTo>
                    <a:cubicBezTo>
                      <a:pt x="211" y="179"/>
                      <a:pt x="131" y="152"/>
                      <a:pt x="64" y="104"/>
                    </a:cubicBezTo>
                    <a:lnTo>
                      <a:pt x="56" y="99"/>
                    </a:lnTo>
                    <a:cubicBezTo>
                      <a:pt x="58" y="99"/>
                      <a:pt x="59" y="99"/>
                      <a:pt x="60" y="99"/>
                    </a:cubicBezTo>
                    <a:cubicBezTo>
                      <a:pt x="63" y="99"/>
                      <a:pt x="65" y="99"/>
                      <a:pt x="67" y="97"/>
                    </a:cubicBezTo>
                    <a:cubicBezTo>
                      <a:pt x="73" y="93"/>
                      <a:pt x="67" y="84"/>
                      <a:pt x="61" y="80"/>
                    </a:cubicBezTo>
                    <a:cubicBezTo>
                      <a:pt x="43" y="67"/>
                      <a:pt x="22" y="58"/>
                      <a:pt x="0" y="54"/>
                    </a:cubicBezTo>
                    <a:cubicBezTo>
                      <a:pt x="20" y="57"/>
                      <a:pt x="40" y="55"/>
                      <a:pt x="59" y="49"/>
                    </a:cubicBezTo>
                    <a:cubicBezTo>
                      <a:pt x="66" y="47"/>
                      <a:pt x="75" y="42"/>
                      <a:pt x="74" y="34"/>
                    </a:cubicBezTo>
                    <a:lnTo>
                      <a:pt x="77" y="34"/>
                    </a:lnTo>
                    <a:cubicBezTo>
                      <a:pt x="81" y="32"/>
                      <a:pt x="85" y="31"/>
                      <a:pt x="90" y="29"/>
                    </a:cubicBezTo>
                    <a:cubicBezTo>
                      <a:pt x="151" y="10"/>
                      <a:pt x="215" y="0"/>
                      <a:pt x="279" y="0"/>
                    </a:cubicBezTo>
                    <a:cubicBezTo>
                      <a:pt x="299" y="0"/>
                      <a:pt x="321" y="2"/>
                      <a:pt x="338" y="12"/>
                    </a:cubicBezTo>
                    <a:cubicBezTo>
                      <a:pt x="356" y="22"/>
                      <a:pt x="368" y="44"/>
                      <a:pt x="362" y="63"/>
                    </a:cubicBezTo>
                    <a:cubicBezTo>
                      <a:pt x="357" y="77"/>
                      <a:pt x="343" y="89"/>
                      <a:pt x="348" y="103"/>
                    </a:cubicBezTo>
                    <a:cubicBezTo>
                      <a:pt x="352" y="117"/>
                      <a:pt x="371" y="119"/>
                      <a:pt x="382" y="128"/>
                    </a:cubicBezTo>
                    <a:cubicBezTo>
                      <a:pt x="389" y="134"/>
                      <a:pt x="392" y="142"/>
                      <a:pt x="392" y="1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2" name="Google Shape;7824;p30"/>
              <p:cNvSpPr/>
              <p:nvPr/>
            </p:nvSpPr>
            <p:spPr>
              <a:xfrm>
                <a:off x="550440" y="254700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161" y="4"/>
                    </a:moveTo>
                    <a:cubicBezTo>
                      <a:pt x="187" y="0"/>
                      <a:pt x="216" y="14"/>
                      <a:pt x="221" y="39"/>
                    </a:cubicBezTo>
                    <a:cubicBezTo>
                      <a:pt x="223" y="51"/>
                      <a:pt x="219" y="64"/>
                      <a:pt x="223" y="76"/>
                    </a:cubicBezTo>
                    <a:cubicBezTo>
                      <a:pt x="230" y="93"/>
                      <a:pt x="249" y="100"/>
                      <a:pt x="267" y="101"/>
                    </a:cubicBezTo>
                    <a:cubicBezTo>
                      <a:pt x="285" y="103"/>
                      <a:pt x="304" y="101"/>
                      <a:pt x="319" y="110"/>
                    </a:cubicBezTo>
                    <a:cubicBezTo>
                      <a:pt x="337" y="119"/>
                      <a:pt x="345" y="139"/>
                      <a:pt x="344" y="159"/>
                    </a:cubicBezTo>
                    <a:cubicBezTo>
                      <a:pt x="344" y="170"/>
                      <a:pt x="342" y="180"/>
                      <a:pt x="337" y="190"/>
                    </a:cubicBezTo>
                    <a:cubicBezTo>
                      <a:pt x="324" y="217"/>
                      <a:pt x="297" y="235"/>
                      <a:pt x="271" y="250"/>
                    </a:cubicBezTo>
                    <a:cubicBezTo>
                      <a:pt x="219" y="280"/>
                      <a:pt x="164" y="306"/>
                      <a:pt x="107" y="325"/>
                    </a:cubicBezTo>
                    <a:cubicBezTo>
                      <a:pt x="102" y="327"/>
                      <a:pt x="98" y="328"/>
                      <a:pt x="94" y="330"/>
                    </a:cubicBezTo>
                    <a:lnTo>
                      <a:pt x="91" y="330"/>
                    </a:lnTo>
                    <a:lnTo>
                      <a:pt x="91" y="330"/>
                    </a:lnTo>
                    <a:cubicBezTo>
                      <a:pt x="89" y="323"/>
                      <a:pt x="81" y="320"/>
                      <a:pt x="75" y="319"/>
                    </a:cubicBezTo>
                    <a:cubicBezTo>
                      <a:pt x="59" y="317"/>
                      <a:pt x="43" y="318"/>
                      <a:pt x="27" y="321"/>
                    </a:cubicBezTo>
                    <a:cubicBezTo>
                      <a:pt x="45" y="311"/>
                      <a:pt x="60" y="298"/>
                      <a:pt x="72" y="282"/>
                    </a:cubicBezTo>
                    <a:cubicBezTo>
                      <a:pt x="74" y="279"/>
                      <a:pt x="77" y="275"/>
                      <a:pt x="75" y="272"/>
                    </a:cubicBezTo>
                    <a:cubicBezTo>
                      <a:pt x="73" y="267"/>
                      <a:pt x="66" y="268"/>
                      <a:pt x="61" y="270"/>
                    </a:cubicBezTo>
                    <a:cubicBezTo>
                      <a:pt x="38" y="279"/>
                      <a:pt x="18" y="293"/>
                      <a:pt x="0" y="310"/>
                    </a:cubicBezTo>
                    <a:cubicBezTo>
                      <a:pt x="7" y="298"/>
                      <a:pt x="13" y="287"/>
                      <a:pt x="19" y="274"/>
                    </a:cubicBezTo>
                    <a:cubicBezTo>
                      <a:pt x="22" y="267"/>
                      <a:pt x="24" y="260"/>
                      <a:pt x="24" y="252"/>
                    </a:cubicBezTo>
                    <a:cubicBezTo>
                      <a:pt x="23" y="245"/>
                      <a:pt x="17" y="237"/>
                      <a:pt x="9" y="237"/>
                    </a:cubicBezTo>
                    <a:lnTo>
                      <a:pt x="9" y="237"/>
                    </a:lnTo>
                    <a:lnTo>
                      <a:pt x="12" y="233"/>
                    </a:lnTo>
                    <a:cubicBezTo>
                      <a:pt x="19" y="219"/>
                      <a:pt x="24" y="204"/>
                      <a:pt x="29" y="189"/>
                    </a:cubicBezTo>
                    <a:cubicBezTo>
                      <a:pt x="45" y="150"/>
                      <a:pt x="64" y="112"/>
                      <a:pt x="84" y="75"/>
                    </a:cubicBezTo>
                    <a:cubicBezTo>
                      <a:pt x="99" y="48"/>
                      <a:pt x="117" y="20"/>
                      <a:pt x="146" y="8"/>
                    </a:cubicBezTo>
                    <a:cubicBezTo>
                      <a:pt x="151" y="6"/>
                      <a:pt x="156" y="5"/>
                      <a:pt x="161" y="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3" name="Google Shape;7825;p30"/>
              <p:cNvSpPr/>
              <p:nvPr/>
            </p:nvSpPr>
            <p:spPr>
              <a:xfrm>
                <a:off x="438480" y="2398320"/>
                <a:ext cx="230040" cy="27828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78280"/>
                  <a:gd name="textAreaBottom" fmla="*/ 278640 h 278280"/>
                </a:gdLst>
                <a:ahLst/>
                <a:cxnLst/>
                <a:rect l="textAreaLeft" t="textAreaTop" r="textAreaRight" b="textAreaBottom"/>
                <a:pathLst>
                  <a:path w="337" h="406">
                    <a:moveTo>
                      <a:pt x="335" y="130"/>
                    </a:moveTo>
                    <a:cubicBezTo>
                      <a:pt x="336" y="160"/>
                      <a:pt x="333" y="191"/>
                      <a:pt x="326" y="220"/>
                    </a:cubicBezTo>
                    <a:cubicBezTo>
                      <a:pt x="321" y="221"/>
                      <a:pt x="316" y="222"/>
                      <a:pt x="311" y="224"/>
                    </a:cubicBezTo>
                    <a:cubicBezTo>
                      <a:pt x="283" y="236"/>
                      <a:pt x="264" y="264"/>
                      <a:pt x="249" y="291"/>
                    </a:cubicBezTo>
                    <a:cubicBezTo>
                      <a:pt x="229" y="328"/>
                      <a:pt x="210" y="366"/>
                      <a:pt x="194" y="405"/>
                    </a:cubicBezTo>
                    <a:cubicBezTo>
                      <a:pt x="212" y="352"/>
                      <a:pt x="223" y="297"/>
                      <a:pt x="225" y="241"/>
                    </a:cubicBezTo>
                    <a:cubicBezTo>
                      <a:pt x="226" y="216"/>
                      <a:pt x="225" y="190"/>
                      <a:pt x="215" y="167"/>
                    </a:cubicBezTo>
                    <a:cubicBezTo>
                      <a:pt x="206" y="144"/>
                      <a:pt x="185" y="124"/>
                      <a:pt x="160" y="122"/>
                    </a:cubicBezTo>
                    <a:cubicBezTo>
                      <a:pt x="108" y="117"/>
                      <a:pt x="67" y="186"/>
                      <a:pt x="17" y="171"/>
                    </a:cubicBezTo>
                    <a:cubicBezTo>
                      <a:pt x="12" y="169"/>
                      <a:pt x="8" y="167"/>
                      <a:pt x="3" y="165"/>
                    </a:cubicBezTo>
                    <a:lnTo>
                      <a:pt x="13" y="164"/>
                    </a:lnTo>
                    <a:cubicBezTo>
                      <a:pt x="6" y="141"/>
                      <a:pt x="0" y="116"/>
                      <a:pt x="4" y="92"/>
                    </a:cubicBezTo>
                    <a:cubicBezTo>
                      <a:pt x="8" y="67"/>
                      <a:pt x="23" y="44"/>
                      <a:pt x="47" y="37"/>
                    </a:cubicBezTo>
                    <a:cubicBezTo>
                      <a:pt x="83" y="26"/>
                      <a:pt x="120" y="56"/>
                      <a:pt x="157" y="49"/>
                    </a:cubicBezTo>
                    <a:cubicBezTo>
                      <a:pt x="191" y="42"/>
                      <a:pt x="213" y="6"/>
                      <a:pt x="248" y="3"/>
                    </a:cubicBezTo>
                    <a:cubicBezTo>
                      <a:pt x="268" y="0"/>
                      <a:pt x="289" y="11"/>
                      <a:pt x="302" y="27"/>
                    </a:cubicBezTo>
                    <a:cubicBezTo>
                      <a:pt x="315" y="43"/>
                      <a:pt x="323" y="63"/>
                      <a:pt x="327" y="83"/>
                    </a:cubicBezTo>
                    <a:cubicBezTo>
                      <a:pt x="331" y="98"/>
                      <a:pt x="334" y="114"/>
                      <a:pt x="335" y="13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4" name="Google Shape;7826;p30"/>
              <p:cNvSpPr/>
              <p:nvPr/>
            </p:nvSpPr>
            <p:spPr>
              <a:xfrm>
                <a:off x="507960" y="293184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5" name="Google Shape;7827;p30"/>
              <p:cNvSpPr/>
              <p:nvPr/>
            </p:nvSpPr>
            <p:spPr>
              <a:xfrm>
                <a:off x="565560" y="2931840"/>
                <a:ext cx="63360" cy="5724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93" h="84">
                    <a:moveTo>
                      <a:pt x="92" y="0"/>
                    </a:moveTo>
                    <a:lnTo>
                      <a:pt x="92" y="2"/>
                    </a:lnTo>
                    <a:cubicBezTo>
                      <a:pt x="69" y="36"/>
                      <a:pt x="35" y="60"/>
                      <a:pt x="0" y="83"/>
                    </a:cubicBezTo>
                    <a:cubicBezTo>
                      <a:pt x="11" y="60"/>
                      <a:pt x="17" y="36"/>
                      <a:pt x="20" y="11"/>
                    </a:cubicBezTo>
                    <a:lnTo>
                      <a:pt x="20" y="8"/>
                    </a:lnTo>
                    <a:cubicBezTo>
                      <a:pt x="43" y="2"/>
                      <a:pt x="67" y="0"/>
                      <a:pt x="92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6" name="Google Shape;7828;p30"/>
              <p:cNvSpPr/>
              <p:nvPr/>
            </p:nvSpPr>
            <p:spPr>
              <a:xfrm>
                <a:off x="471600" y="27014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7" name="Google Shape;7829;p30"/>
              <p:cNvSpPr/>
              <p:nvPr/>
            </p:nvSpPr>
            <p:spPr>
              <a:xfrm>
                <a:off x="507960" y="293796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5" h="135">
                    <a:moveTo>
                      <a:pt x="104" y="0"/>
                    </a:moveTo>
                    <a:lnTo>
                      <a:pt x="104" y="3"/>
                    </a:lnTo>
                    <a:cubicBezTo>
                      <a:pt x="101" y="28"/>
                      <a:pt x="95" y="52"/>
                      <a:pt x="84" y="75"/>
                    </a:cubicBezTo>
                    <a:cubicBezTo>
                      <a:pt x="64" y="89"/>
                      <a:pt x="43" y="102"/>
                      <a:pt x="23" y="116"/>
                    </a:cubicBezTo>
                    <a:cubicBezTo>
                      <a:pt x="15" y="122"/>
                      <a:pt x="8" y="128"/>
                      <a:pt x="0" y="134"/>
                    </a:cubicBezTo>
                    <a:cubicBezTo>
                      <a:pt x="13" y="102"/>
                      <a:pt x="18" y="68"/>
                      <a:pt x="16" y="34"/>
                    </a:cubicBezTo>
                    <a:lnTo>
                      <a:pt x="16" y="33"/>
                    </a:lnTo>
                    <a:cubicBezTo>
                      <a:pt x="43" y="18"/>
                      <a:pt x="73" y="7"/>
                      <a:pt x="10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8" name="Google Shape;7830;p30"/>
              <p:cNvSpPr/>
              <p:nvPr/>
            </p:nvSpPr>
            <p:spPr>
              <a:xfrm>
                <a:off x="356400" y="27802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9" name="Google Shape;7831;p30"/>
              <p:cNvSpPr/>
              <p:nvPr/>
            </p:nvSpPr>
            <p:spPr>
              <a:xfrm>
                <a:off x="450360" y="2962080"/>
                <a:ext cx="69480" cy="12384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03" h="182">
                    <a:moveTo>
                      <a:pt x="100" y="1"/>
                    </a:moveTo>
                    <a:cubicBezTo>
                      <a:pt x="102" y="35"/>
                      <a:pt x="97" y="69"/>
                      <a:pt x="84" y="101"/>
                    </a:cubicBezTo>
                    <a:cubicBezTo>
                      <a:pt x="59" y="123"/>
                      <a:pt x="35" y="147"/>
                      <a:pt x="11" y="171"/>
                    </a:cubicBezTo>
                    <a:cubicBezTo>
                      <a:pt x="7" y="174"/>
                      <a:pt x="4" y="178"/>
                      <a:pt x="0" y="181"/>
                    </a:cubicBezTo>
                    <a:cubicBezTo>
                      <a:pt x="14" y="143"/>
                      <a:pt x="21" y="101"/>
                      <a:pt x="20" y="61"/>
                    </a:cubicBezTo>
                    <a:cubicBezTo>
                      <a:pt x="24" y="57"/>
                      <a:pt x="27" y="54"/>
                      <a:pt x="31" y="50"/>
                    </a:cubicBezTo>
                    <a:cubicBezTo>
                      <a:pt x="51" y="30"/>
                      <a:pt x="75" y="14"/>
                      <a:pt x="100" y="0"/>
                    </a:cubicBezTo>
                    <a:lnTo>
                      <a:pt x="100" y="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0" name="Google Shape;7832;p30"/>
              <p:cNvSpPr/>
              <p:nvPr/>
            </p:nvSpPr>
            <p:spPr>
              <a:xfrm>
                <a:off x="405000" y="3003120"/>
                <a:ext cx="60120" cy="12708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27080"/>
                  <a:gd name="textAreaBottom" fmla="*/ 127440 h 127080"/>
                </a:gdLst>
                <a:ahLst/>
                <a:cxnLst/>
                <a:rect l="textAreaLeft" t="textAreaTop" r="textAreaRight" b="textAreaBottom"/>
                <a:pathLst>
                  <a:path w="86" h="184">
                    <a:moveTo>
                      <a:pt x="84" y="0"/>
                    </a:moveTo>
                    <a:cubicBezTo>
                      <a:pt x="85" y="40"/>
                      <a:pt x="78" y="82"/>
                      <a:pt x="64" y="120"/>
                    </a:cubicBezTo>
                    <a:cubicBezTo>
                      <a:pt x="43" y="141"/>
                      <a:pt x="22" y="162"/>
                      <a:pt x="0" y="183"/>
                    </a:cubicBezTo>
                    <a:lnTo>
                      <a:pt x="0" y="183"/>
                    </a:lnTo>
                    <a:cubicBezTo>
                      <a:pt x="14" y="154"/>
                      <a:pt x="21" y="122"/>
                      <a:pt x="21" y="90"/>
                    </a:cubicBezTo>
                    <a:lnTo>
                      <a:pt x="19" y="89"/>
                    </a:lnTo>
                    <a:cubicBezTo>
                      <a:pt x="37" y="56"/>
                      <a:pt x="59" y="26"/>
                      <a:pt x="8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1" name="Google Shape;7833;p30"/>
              <p:cNvSpPr/>
              <p:nvPr/>
            </p:nvSpPr>
            <p:spPr>
              <a:xfrm>
                <a:off x="344520" y="286812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2" name="Google Shape;7834;p30"/>
              <p:cNvSpPr/>
              <p:nvPr/>
            </p:nvSpPr>
            <p:spPr>
              <a:xfrm>
                <a:off x="359640" y="295020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3" name="Google Shape;7835;p30"/>
              <p:cNvSpPr/>
              <p:nvPr/>
            </p:nvSpPr>
            <p:spPr>
              <a:xfrm>
                <a:off x="335520" y="278640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4" name="Google Shape;7836;p30"/>
              <p:cNvSpPr/>
              <p:nvPr/>
            </p:nvSpPr>
            <p:spPr>
              <a:xfrm>
                <a:off x="314280" y="2962080"/>
                <a:ext cx="72360" cy="102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05" h="152">
                    <a:moveTo>
                      <a:pt x="104" y="145"/>
                    </a:moveTo>
                    <a:cubicBezTo>
                      <a:pt x="103" y="147"/>
                      <a:pt x="103" y="149"/>
                      <a:pt x="102" y="151"/>
                    </a:cubicBezTo>
                    <a:lnTo>
                      <a:pt x="101" y="150"/>
                    </a:lnTo>
                    <a:cubicBezTo>
                      <a:pt x="55" y="110"/>
                      <a:pt x="21" y="58"/>
                      <a:pt x="0" y="0"/>
                    </a:cubicBezTo>
                    <a:cubicBezTo>
                      <a:pt x="24" y="13"/>
                      <a:pt x="46" y="29"/>
                      <a:pt x="66" y="48"/>
                    </a:cubicBezTo>
                    <a:cubicBezTo>
                      <a:pt x="70" y="63"/>
                      <a:pt x="73" y="79"/>
                      <a:pt x="77" y="95"/>
                    </a:cubicBezTo>
                    <a:cubicBezTo>
                      <a:pt x="82" y="113"/>
                      <a:pt x="87" y="131"/>
                      <a:pt x="101" y="144"/>
                    </a:cubicBezTo>
                    <a:lnTo>
                      <a:pt x="104" y="145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5" name="Google Shape;7837;p30"/>
              <p:cNvSpPr/>
              <p:nvPr/>
            </p:nvSpPr>
            <p:spPr>
              <a:xfrm>
                <a:off x="332280" y="2725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6" name="Google Shape;7838;p30"/>
              <p:cNvSpPr/>
              <p:nvPr/>
            </p:nvSpPr>
            <p:spPr>
              <a:xfrm>
                <a:off x="332280" y="26532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7" name="Google Shape;7839;p30"/>
              <p:cNvSpPr/>
              <p:nvPr/>
            </p:nvSpPr>
            <p:spPr>
              <a:xfrm>
                <a:off x="295920" y="2883240"/>
                <a:ext cx="63360" cy="11160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94" h="165">
                    <a:moveTo>
                      <a:pt x="72" y="49"/>
                    </a:moveTo>
                    <a:cubicBezTo>
                      <a:pt x="77" y="87"/>
                      <a:pt x="84" y="126"/>
                      <a:pt x="93" y="164"/>
                    </a:cubicBezTo>
                    <a:cubicBezTo>
                      <a:pt x="73" y="145"/>
                      <a:pt x="51" y="129"/>
                      <a:pt x="27" y="116"/>
                    </a:cubicBezTo>
                    <a:cubicBezTo>
                      <a:pt x="13" y="79"/>
                      <a:pt x="4" y="39"/>
                      <a:pt x="0" y="0"/>
                    </a:cubicBezTo>
                    <a:cubicBezTo>
                      <a:pt x="26" y="12"/>
                      <a:pt x="50" y="29"/>
                      <a:pt x="72" y="4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8" name="Google Shape;7840;p30"/>
              <p:cNvSpPr/>
              <p:nvPr/>
            </p:nvSpPr>
            <p:spPr>
              <a:xfrm>
                <a:off x="308160" y="2640960"/>
                <a:ext cx="29880" cy="11160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44" h="165">
                    <a:moveTo>
                      <a:pt x="38" y="0"/>
                    </a:moveTo>
                    <a:cubicBezTo>
                      <a:pt x="39" y="7"/>
                      <a:pt x="41" y="14"/>
                      <a:pt x="43" y="21"/>
                    </a:cubicBezTo>
                    <a:lnTo>
                      <a:pt x="40" y="21"/>
                    </a:lnTo>
                    <a:cubicBezTo>
                      <a:pt x="36" y="67"/>
                      <a:pt x="34" y="113"/>
                      <a:pt x="34" y="159"/>
                    </a:cubicBezTo>
                    <a:cubicBezTo>
                      <a:pt x="32" y="161"/>
                      <a:pt x="31" y="163"/>
                      <a:pt x="30" y="164"/>
                    </a:cubicBezTo>
                    <a:cubicBezTo>
                      <a:pt x="23" y="149"/>
                      <a:pt x="13" y="135"/>
                      <a:pt x="1" y="124"/>
                    </a:cubicBezTo>
                    <a:lnTo>
                      <a:pt x="0" y="123"/>
                    </a:lnTo>
                    <a:cubicBezTo>
                      <a:pt x="11" y="82"/>
                      <a:pt x="23" y="41"/>
                      <a:pt x="38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9" name="Google Shape;7841;p30"/>
              <p:cNvSpPr/>
              <p:nvPr/>
            </p:nvSpPr>
            <p:spPr>
              <a:xfrm>
                <a:off x="293040" y="2798640"/>
                <a:ext cx="51120" cy="11772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77" h="174">
                    <a:moveTo>
                      <a:pt x="61" y="34"/>
                    </a:moveTo>
                    <a:cubicBezTo>
                      <a:pt x="64" y="81"/>
                      <a:pt x="69" y="127"/>
                      <a:pt x="76" y="173"/>
                    </a:cubicBezTo>
                    <a:cubicBezTo>
                      <a:pt x="54" y="153"/>
                      <a:pt x="30" y="136"/>
                      <a:pt x="4" y="124"/>
                    </a:cubicBezTo>
                    <a:cubicBezTo>
                      <a:pt x="3" y="114"/>
                      <a:pt x="2" y="104"/>
                      <a:pt x="2" y="94"/>
                    </a:cubicBezTo>
                    <a:cubicBezTo>
                      <a:pt x="0" y="63"/>
                      <a:pt x="2" y="31"/>
                      <a:pt x="5" y="0"/>
                    </a:cubicBezTo>
                    <a:cubicBezTo>
                      <a:pt x="23" y="12"/>
                      <a:pt x="41" y="25"/>
                      <a:pt x="57" y="41"/>
                    </a:cubicBezTo>
                    <a:cubicBezTo>
                      <a:pt x="58" y="39"/>
                      <a:pt x="59" y="36"/>
                      <a:pt x="61" y="3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0" name="Google Shape;7842;p30"/>
              <p:cNvSpPr/>
              <p:nvPr/>
            </p:nvSpPr>
            <p:spPr>
              <a:xfrm>
                <a:off x="295920" y="2722680"/>
                <a:ext cx="38880" cy="10260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57" h="150">
                    <a:moveTo>
                      <a:pt x="56" y="142"/>
                    </a:moveTo>
                    <a:cubicBezTo>
                      <a:pt x="54" y="144"/>
                      <a:pt x="53" y="147"/>
                      <a:pt x="52" y="149"/>
                    </a:cubicBezTo>
                    <a:cubicBezTo>
                      <a:pt x="36" y="133"/>
                      <a:pt x="18" y="120"/>
                      <a:pt x="0" y="108"/>
                    </a:cubicBezTo>
                    <a:cubicBezTo>
                      <a:pt x="4" y="72"/>
                      <a:pt x="11" y="36"/>
                      <a:pt x="19" y="0"/>
                    </a:cubicBezTo>
                    <a:lnTo>
                      <a:pt x="20" y="1"/>
                    </a:lnTo>
                    <a:cubicBezTo>
                      <a:pt x="32" y="12"/>
                      <a:pt x="42" y="26"/>
                      <a:pt x="49" y="41"/>
                    </a:cubicBezTo>
                    <a:cubicBezTo>
                      <a:pt x="50" y="40"/>
                      <a:pt x="51" y="38"/>
                      <a:pt x="53" y="36"/>
                    </a:cubicBezTo>
                    <a:cubicBezTo>
                      <a:pt x="52" y="72"/>
                      <a:pt x="54" y="107"/>
                      <a:pt x="56" y="14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1" name="Google Shape;7843;p30"/>
              <p:cNvSpPr/>
              <p:nvPr/>
            </p:nvSpPr>
            <p:spPr>
              <a:xfrm>
                <a:off x="626400" y="2649960"/>
                <a:ext cx="239040" cy="208800"/>
              </a:xfrm>
              <a:custGeom>
                <a:avLst/>
                <a:gdLst>
                  <a:gd name="textAreaLeft" fmla="*/ 0 w 239040"/>
                  <a:gd name="textAreaRight" fmla="*/ 239400 w 23904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350" h="303">
                    <a:moveTo>
                      <a:pt x="309" y="269"/>
                    </a:moveTo>
                    <a:cubicBezTo>
                      <a:pt x="293" y="246"/>
                      <a:pt x="293" y="217"/>
                      <a:pt x="290" y="190"/>
                    </a:cubicBezTo>
                    <a:cubicBezTo>
                      <a:pt x="288" y="174"/>
                      <a:pt x="285" y="157"/>
                      <a:pt x="272" y="147"/>
                    </a:cubicBezTo>
                    <a:cubicBezTo>
                      <a:pt x="265" y="142"/>
                      <a:pt x="258" y="138"/>
                      <a:pt x="250" y="135"/>
                    </a:cubicBezTo>
                    <a:cubicBezTo>
                      <a:pt x="238" y="129"/>
                      <a:pt x="226" y="124"/>
                      <a:pt x="214" y="119"/>
                    </a:cubicBezTo>
                    <a:cubicBezTo>
                      <a:pt x="211" y="118"/>
                      <a:pt x="212" y="114"/>
                      <a:pt x="214" y="113"/>
                    </a:cubicBezTo>
                    <a:cubicBezTo>
                      <a:pt x="229" y="108"/>
                      <a:pt x="242" y="100"/>
                      <a:pt x="252" y="88"/>
                    </a:cubicBezTo>
                    <a:cubicBezTo>
                      <a:pt x="261" y="79"/>
                      <a:pt x="267" y="68"/>
                      <a:pt x="274" y="58"/>
                    </a:cubicBezTo>
                    <a:cubicBezTo>
                      <a:pt x="282" y="47"/>
                      <a:pt x="291" y="37"/>
                      <a:pt x="302" y="29"/>
                    </a:cubicBezTo>
                    <a:cubicBezTo>
                      <a:pt x="315" y="18"/>
                      <a:pt x="332" y="12"/>
                      <a:pt x="349" y="9"/>
                    </a:cubicBezTo>
                    <a:cubicBezTo>
                      <a:pt x="344" y="7"/>
                      <a:pt x="339" y="6"/>
                      <a:pt x="334" y="5"/>
                    </a:cubicBezTo>
                    <a:cubicBezTo>
                      <a:pt x="333" y="5"/>
                      <a:pt x="331" y="4"/>
                      <a:pt x="330" y="4"/>
                    </a:cubicBezTo>
                    <a:cubicBezTo>
                      <a:pt x="299" y="0"/>
                      <a:pt x="269" y="8"/>
                      <a:pt x="238" y="12"/>
                    </a:cubicBezTo>
                    <a:lnTo>
                      <a:pt x="237" y="12"/>
                    </a:lnTo>
                    <a:cubicBezTo>
                      <a:pt x="237" y="23"/>
                      <a:pt x="235" y="33"/>
                      <a:pt x="230" y="43"/>
                    </a:cubicBezTo>
                    <a:cubicBezTo>
                      <a:pt x="217" y="70"/>
                      <a:pt x="190" y="88"/>
                      <a:pt x="164" y="103"/>
                    </a:cubicBezTo>
                    <a:cubicBezTo>
                      <a:pt x="112" y="133"/>
                      <a:pt x="57" y="159"/>
                      <a:pt x="0" y="178"/>
                    </a:cubicBezTo>
                    <a:cubicBezTo>
                      <a:pt x="61" y="159"/>
                      <a:pt x="125" y="149"/>
                      <a:pt x="189" y="149"/>
                    </a:cubicBezTo>
                    <a:cubicBezTo>
                      <a:pt x="209" y="149"/>
                      <a:pt x="231" y="151"/>
                      <a:pt x="248" y="161"/>
                    </a:cubicBezTo>
                    <a:cubicBezTo>
                      <a:pt x="266" y="171"/>
                      <a:pt x="278" y="193"/>
                      <a:pt x="272" y="212"/>
                    </a:cubicBezTo>
                    <a:cubicBezTo>
                      <a:pt x="270" y="216"/>
                      <a:pt x="268" y="220"/>
                      <a:pt x="266" y="224"/>
                    </a:cubicBezTo>
                    <a:cubicBezTo>
                      <a:pt x="265" y="225"/>
                      <a:pt x="265" y="226"/>
                      <a:pt x="265" y="227"/>
                    </a:cubicBezTo>
                    <a:cubicBezTo>
                      <a:pt x="264" y="231"/>
                      <a:pt x="263" y="235"/>
                      <a:pt x="263" y="239"/>
                    </a:cubicBezTo>
                    <a:cubicBezTo>
                      <a:pt x="263" y="243"/>
                      <a:pt x="265" y="247"/>
                      <a:pt x="267" y="250"/>
                    </a:cubicBezTo>
                    <a:cubicBezTo>
                      <a:pt x="271" y="257"/>
                      <a:pt x="277" y="260"/>
                      <a:pt x="284" y="263"/>
                    </a:cubicBezTo>
                    <a:cubicBezTo>
                      <a:pt x="291" y="266"/>
                      <a:pt x="296" y="271"/>
                      <a:pt x="300" y="277"/>
                    </a:cubicBezTo>
                    <a:cubicBezTo>
                      <a:pt x="306" y="284"/>
                      <a:pt x="311" y="293"/>
                      <a:pt x="314" y="301"/>
                    </a:cubicBezTo>
                    <a:cubicBezTo>
                      <a:pt x="326" y="302"/>
                      <a:pt x="337" y="300"/>
                      <a:pt x="347" y="294"/>
                    </a:cubicBezTo>
                    <a:cubicBezTo>
                      <a:pt x="332" y="289"/>
                      <a:pt x="319" y="281"/>
                      <a:pt x="309" y="26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2" name="Google Shape;7844;p30"/>
              <p:cNvSpPr/>
              <p:nvPr/>
            </p:nvSpPr>
            <p:spPr>
              <a:xfrm>
                <a:off x="802080" y="2816640"/>
                <a:ext cx="27000" cy="237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23760"/>
                  <a:gd name="textAreaBottom" fmla="*/ 24120 h 23760"/>
                </a:gdLst>
                <a:ahLst/>
                <a:cxnLst/>
                <a:rect l="textAreaLeft" t="textAreaTop" r="textAreaRight" b="textAreaBottom"/>
                <a:pathLst>
                  <a:path w="38" h="37">
                    <a:moveTo>
                      <a:pt x="26" y="27"/>
                    </a:moveTo>
                    <a:cubicBezTo>
                      <a:pt x="20" y="24"/>
                      <a:pt x="14" y="21"/>
                      <a:pt x="10" y="17"/>
                    </a:cubicBezTo>
                    <a:cubicBezTo>
                      <a:pt x="5" y="12"/>
                      <a:pt x="2" y="6"/>
                      <a:pt x="0" y="0"/>
                    </a:cubicBezTo>
                    <a:cubicBezTo>
                      <a:pt x="0" y="2"/>
                      <a:pt x="0" y="5"/>
                      <a:pt x="1" y="9"/>
                    </a:cubicBezTo>
                    <a:cubicBezTo>
                      <a:pt x="5" y="23"/>
                      <a:pt x="24" y="25"/>
                      <a:pt x="35" y="34"/>
                    </a:cubicBezTo>
                    <a:cubicBezTo>
                      <a:pt x="36" y="35"/>
                      <a:pt x="36" y="35"/>
                      <a:pt x="37" y="36"/>
                    </a:cubicBezTo>
                    <a:cubicBezTo>
                      <a:pt x="34" y="32"/>
                      <a:pt x="30" y="29"/>
                      <a:pt x="26" y="2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880" bIns="11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3" name="Google Shape;7845;p30"/>
              <p:cNvSpPr/>
              <p:nvPr/>
            </p:nvSpPr>
            <p:spPr>
              <a:xfrm>
                <a:off x="662760" y="2465280"/>
                <a:ext cx="202680" cy="19368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294" h="283">
                    <a:moveTo>
                      <a:pt x="284" y="223"/>
                    </a:moveTo>
                    <a:cubicBezTo>
                      <a:pt x="265" y="226"/>
                      <a:pt x="246" y="229"/>
                      <a:pt x="227" y="229"/>
                    </a:cubicBezTo>
                    <a:cubicBezTo>
                      <a:pt x="212" y="228"/>
                      <a:pt x="196" y="224"/>
                      <a:pt x="181" y="218"/>
                    </a:cubicBezTo>
                    <a:cubicBezTo>
                      <a:pt x="168" y="213"/>
                      <a:pt x="154" y="205"/>
                      <a:pt x="145" y="193"/>
                    </a:cubicBezTo>
                    <a:cubicBezTo>
                      <a:pt x="136" y="182"/>
                      <a:pt x="127" y="167"/>
                      <a:pt x="130" y="152"/>
                    </a:cubicBezTo>
                    <a:cubicBezTo>
                      <a:pt x="132" y="145"/>
                      <a:pt x="136" y="137"/>
                      <a:pt x="135" y="129"/>
                    </a:cubicBezTo>
                    <a:cubicBezTo>
                      <a:pt x="133" y="121"/>
                      <a:pt x="127" y="113"/>
                      <a:pt x="120" y="109"/>
                    </a:cubicBezTo>
                    <a:cubicBezTo>
                      <a:pt x="114" y="105"/>
                      <a:pt x="107" y="103"/>
                      <a:pt x="100" y="101"/>
                    </a:cubicBezTo>
                    <a:cubicBezTo>
                      <a:pt x="92" y="98"/>
                      <a:pt x="85" y="93"/>
                      <a:pt x="78" y="88"/>
                    </a:cubicBezTo>
                    <a:cubicBezTo>
                      <a:pt x="66" y="79"/>
                      <a:pt x="55" y="68"/>
                      <a:pt x="48" y="54"/>
                    </a:cubicBezTo>
                    <a:cubicBezTo>
                      <a:pt x="40" y="37"/>
                      <a:pt x="38" y="19"/>
                      <a:pt x="39" y="0"/>
                    </a:cubicBezTo>
                    <a:cubicBezTo>
                      <a:pt x="27" y="10"/>
                      <a:pt x="17" y="23"/>
                      <a:pt x="10" y="37"/>
                    </a:cubicBezTo>
                    <a:lnTo>
                      <a:pt x="9" y="37"/>
                    </a:lnTo>
                    <a:cubicBezTo>
                      <a:pt x="10" y="67"/>
                      <a:pt x="7" y="98"/>
                      <a:pt x="0" y="127"/>
                    </a:cubicBezTo>
                    <a:cubicBezTo>
                      <a:pt x="26" y="123"/>
                      <a:pt x="55" y="137"/>
                      <a:pt x="60" y="162"/>
                    </a:cubicBezTo>
                    <a:cubicBezTo>
                      <a:pt x="62" y="174"/>
                      <a:pt x="58" y="187"/>
                      <a:pt x="62" y="199"/>
                    </a:cubicBezTo>
                    <a:cubicBezTo>
                      <a:pt x="69" y="216"/>
                      <a:pt x="88" y="223"/>
                      <a:pt x="106" y="224"/>
                    </a:cubicBezTo>
                    <a:cubicBezTo>
                      <a:pt x="124" y="226"/>
                      <a:pt x="143" y="224"/>
                      <a:pt x="158" y="233"/>
                    </a:cubicBezTo>
                    <a:cubicBezTo>
                      <a:pt x="176" y="242"/>
                      <a:pt x="184" y="262"/>
                      <a:pt x="183" y="282"/>
                    </a:cubicBezTo>
                    <a:lnTo>
                      <a:pt x="184" y="282"/>
                    </a:lnTo>
                    <a:cubicBezTo>
                      <a:pt x="215" y="278"/>
                      <a:pt x="245" y="270"/>
                      <a:pt x="276" y="274"/>
                    </a:cubicBezTo>
                    <a:cubicBezTo>
                      <a:pt x="277" y="274"/>
                      <a:pt x="279" y="275"/>
                      <a:pt x="280" y="275"/>
                    </a:cubicBezTo>
                    <a:lnTo>
                      <a:pt x="281" y="270"/>
                    </a:lnTo>
                    <a:cubicBezTo>
                      <a:pt x="289" y="255"/>
                      <a:pt x="293" y="239"/>
                      <a:pt x="292" y="222"/>
                    </a:cubicBezTo>
                    <a:cubicBezTo>
                      <a:pt x="289" y="222"/>
                      <a:pt x="287" y="223"/>
                      <a:pt x="284" y="22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4" name="Google Shape;7846;p30"/>
              <p:cNvSpPr/>
              <p:nvPr/>
            </p:nvSpPr>
            <p:spPr>
              <a:xfrm>
                <a:off x="562680" y="2752920"/>
                <a:ext cx="254160" cy="138960"/>
              </a:xfrm>
              <a:custGeom>
                <a:avLst/>
                <a:gdLst>
                  <a:gd name="textAreaLeft" fmla="*/ 0 w 254160"/>
                  <a:gd name="textAreaRight" fmla="*/ 254520 w 25416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369" h="202">
                    <a:moveTo>
                      <a:pt x="221" y="174"/>
                    </a:moveTo>
                    <a:cubicBezTo>
                      <a:pt x="192" y="163"/>
                      <a:pt x="158" y="146"/>
                      <a:pt x="146" y="116"/>
                    </a:cubicBezTo>
                    <a:cubicBezTo>
                      <a:pt x="145" y="115"/>
                      <a:pt x="146" y="113"/>
                      <a:pt x="147" y="112"/>
                    </a:cubicBezTo>
                    <a:cubicBezTo>
                      <a:pt x="171" y="99"/>
                      <a:pt x="199" y="95"/>
                      <a:pt x="226" y="93"/>
                    </a:cubicBezTo>
                    <a:cubicBezTo>
                      <a:pt x="200" y="88"/>
                      <a:pt x="174" y="79"/>
                      <a:pt x="155" y="60"/>
                    </a:cubicBezTo>
                    <a:cubicBezTo>
                      <a:pt x="154" y="59"/>
                      <a:pt x="154" y="58"/>
                      <a:pt x="154" y="56"/>
                    </a:cubicBezTo>
                    <a:cubicBezTo>
                      <a:pt x="161" y="47"/>
                      <a:pt x="171" y="40"/>
                      <a:pt x="181" y="35"/>
                    </a:cubicBezTo>
                    <a:cubicBezTo>
                      <a:pt x="195" y="28"/>
                      <a:pt x="209" y="23"/>
                      <a:pt x="223" y="20"/>
                    </a:cubicBezTo>
                    <a:cubicBezTo>
                      <a:pt x="250" y="13"/>
                      <a:pt x="279" y="10"/>
                      <a:pt x="307" y="14"/>
                    </a:cubicBezTo>
                    <a:cubicBezTo>
                      <a:pt x="328" y="17"/>
                      <a:pt x="356" y="27"/>
                      <a:pt x="359" y="52"/>
                    </a:cubicBezTo>
                    <a:cubicBezTo>
                      <a:pt x="360" y="60"/>
                      <a:pt x="358" y="68"/>
                      <a:pt x="356" y="75"/>
                    </a:cubicBezTo>
                    <a:cubicBezTo>
                      <a:pt x="358" y="71"/>
                      <a:pt x="360" y="67"/>
                      <a:pt x="362" y="63"/>
                    </a:cubicBezTo>
                    <a:cubicBezTo>
                      <a:pt x="368" y="44"/>
                      <a:pt x="356" y="22"/>
                      <a:pt x="338" y="12"/>
                    </a:cubicBezTo>
                    <a:cubicBezTo>
                      <a:pt x="321" y="2"/>
                      <a:pt x="299" y="0"/>
                      <a:pt x="279" y="0"/>
                    </a:cubicBezTo>
                    <a:cubicBezTo>
                      <a:pt x="215" y="0"/>
                      <a:pt x="151" y="10"/>
                      <a:pt x="90" y="29"/>
                    </a:cubicBezTo>
                    <a:cubicBezTo>
                      <a:pt x="85" y="31"/>
                      <a:pt x="81" y="32"/>
                      <a:pt x="77" y="34"/>
                    </a:cubicBezTo>
                    <a:lnTo>
                      <a:pt x="74" y="34"/>
                    </a:lnTo>
                    <a:cubicBezTo>
                      <a:pt x="75" y="42"/>
                      <a:pt x="66" y="47"/>
                      <a:pt x="59" y="49"/>
                    </a:cubicBezTo>
                    <a:cubicBezTo>
                      <a:pt x="40" y="55"/>
                      <a:pt x="20" y="57"/>
                      <a:pt x="0" y="54"/>
                    </a:cubicBezTo>
                    <a:cubicBezTo>
                      <a:pt x="22" y="58"/>
                      <a:pt x="43" y="67"/>
                      <a:pt x="61" y="80"/>
                    </a:cubicBezTo>
                    <a:cubicBezTo>
                      <a:pt x="67" y="84"/>
                      <a:pt x="73" y="93"/>
                      <a:pt x="67" y="97"/>
                    </a:cubicBezTo>
                    <a:cubicBezTo>
                      <a:pt x="65" y="99"/>
                      <a:pt x="63" y="99"/>
                      <a:pt x="60" y="99"/>
                    </a:cubicBezTo>
                    <a:cubicBezTo>
                      <a:pt x="59" y="99"/>
                      <a:pt x="58" y="99"/>
                      <a:pt x="56" y="99"/>
                    </a:cubicBezTo>
                    <a:lnTo>
                      <a:pt x="64" y="104"/>
                    </a:lnTo>
                    <a:cubicBezTo>
                      <a:pt x="131" y="152"/>
                      <a:pt x="211" y="179"/>
                      <a:pt x="292" y="196"/>
                    </a:cubicBezTo>
                    <a:cubicBezTo>
                      <a:pt x="302" y="198"/>
                      <a:pt x="312" y="200"/>
                      <a:pt x="323" y="201"/>
                    </a:cubicBezTo>
                    <a:cubicBezTo>
                      <a:pt x="288" y="195"/>
                      <a:pt x="254" y="187"/>
                      <a:pt x="221" y="17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5" name="Google Shape;7847;p30"/>
              <p:cNvSpPr/>
              <p:nvPr/>
            </p:nvSpPr>
            <p:spPr>
              <a:xfrm>
                <a:off x="550440" y="254700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308" y="181"/>
                    </a:moveTo>
                    <a:cubicBezTo>
                      <a:pt x="296" y="198"/>
                      <a:pt x="281" y="213"/>
                      <a:pt x="267" y="227"/>
                    </a:cubicBezTo>
                    <a:cubicBezTo>
                      <a:pt x="250" y="243"/>
                      <a:pt x="232" y="259"/>
                      <a:pt x="212" y="271"/>
                    </a:cubicBezTo>
                    <a:cubicBezTo>
                      <a:pt x="198" y="279"/>
                      <a:pt x="178" y="288"/>
                      <a:pt x="164" y="277"/>
                    </a:cubicBezTo>
                    <a:cubicBezTo>
                      <a:pt x="151" y="267"/>
                      <a:pt x="153" y="249"/>
                      <a:pt x="156" y="235"/>
                    </a:cubicBezTo>
                    <a:cubicBezTo>
                      <a:pt x="161" y="215"/>
                      <a:pt x="170" y="195"/>
                      <a:pt x="180" y="177"/>
                    </a:cubicBezTo>
                    <a:cubicBezTo>
                      <a:pt x="183" y="171"/>
                      <a:pt x="186" y="165"/>
                      <a:pt x="189" y="159"/>
                    </a:cubicBezTo>
                    <a:cubicBezTo>
                      <a:pt x="178" y="173"/>
                      <a:pt x="166" y="186"/>
                      <a:pt x="153" y="199"/>
                    </a:cubicBezTo>
                    <a:cubicBezTo>
                      <a:pt x="143" y="209"/>
                      <a:pt x="132" y="218"/>
                      <a:pt x="121" y="226"/>
                    </a:cubicBezTo>
                    <a:cubicBezTo>
                      <a:pt x="111" y="232"/>
                      <a:pt x="100" y="237"/>
                      <a:pt x="89" y="237"/>
                    </a:cubicBezTo>
                    <a:cubicBezTo>
                      <a:pt x="63" y="238"/>
                      <a:pt x="51" y="210"/>
                      <a:pt x="51" y="189"/>
                    </a:cubicBezTo>
                    <a:cubicBezTo>
                      <a:pt x="51" y="174"/>
                      <a:pt x="55" y="159"/>
                      <a:pt x="59" y="144"/>
                    </a:cubicBezTo>
                    <a:cubicBezTo>
                      <a:pt x="65" y="128"/>
                      <a:pt x="72" y="112"/>
                      <a:pt x="79" y="97"/>
                    </a:cubicBezTo>
                    <a:cubicBezTo>
                      <a:pt x="87" y="83"/>
                      <a:pt x="95" y="69"/>
                      <a:pt x="104" y="55"/>
                    </a:cubicBezTo>
                    <a:cubicBezTo>
                      <a:pt x="108" y="49"/>
                      <a:pt x="112" y="43"/>
                      <a:pt x="117" y="38"/>
                    </a:cubicBezTo>
                    <a:cubicBezTo>
                      <a:pt x="117" y="37"/>
                      <a:pt x="117" y="36"/>
                      <a:pt x="118" y="36"/>
                    </a:cubicBezTo>
                    <a:cubicBezTo>
                      <a:pt x="120" y="33"/>
                      <a:pt x="123" y="30"/>
                      <a:pt x="126" y="28"/>
                    </a:cubicBezTo>
                    <a:lnTo>
                      <a:pt x="126" y="27"/>
                    </a:lnTo>
                    <a:cubicBezTo>
                      <a:pt x="127" y="27"/>
                      <a:pt x="127" y="27"/>
                      <a:pt x="127" y="27"/>
                    </a:cubicBezTo>
                    <a:cubicBezTo>
                      <a:pt x="130" y="24"/>
                      <a:pt x="132" y="22"/>
                      <a:pt x="135" y="20"/>
                    </a:cubicBezTo>
                    <a:cubicBezTo>
                      <a:pt x="144" y="15"/>
                      <a:pt x="154" y="12"/>
                      <a:pt x="163" y="17"/>
                    </a:cubicBezTo>
                    <a:cubicBezTo>
                      <a:pt x="173" y="22"/>
                      <a:pt x="180" y="31"/>
                      <a:pt x="186" y="40"/>
                    </a:cubicBezTo>
                    <a:cubicBezTo>
                      <a:pt x="193" y="51"/>
                      <a:pt x="201" y="62"/>
                      <a:pt x="208" y="73"/>
                    </a:cubicBezTo>
                    <a:cubicBezTo>
                      <a:pt x="215" y="84"/>
                      <a:pt x="223" y="93"/>
                      <a:pt x="235" y="99"/>
                    </a:cubicBezTo>
                    <a:cubicBezTo>
                      <a:pt x="249" y="106"/>
                      <a:pt x="265" y="103"/>
                      <a:pt x="281" y="103"/>
                    </a:cubicBezTo>
                    <a:cubicBezTo>
                      <a:pt x="294" y="104"/>
                      <a:pt x="308" y="111"/>
                      <a:pt x="317" y="121"/>
                    </a:cubicBezTo>
                    <a:cubicBezTo>
                      <a:pt x="334" y="140"/>
                      <a:pt x="321" y="164"/>
                      <a:pt x="308" y="181"/>
                    </a:cubicBezTo>
                    <a:close/>
                    <a:moveTo>
                      <a:pt x="319" y="110"/>
                    </a:moveTo>
                    <a:cubicBezTo>
                      <a:pt x="304" y="101"/>
                      <a:pt x="285" y="103"/>
                      <a:pt x="267" y="101"/>
                    </a:cubicBezTo>
                    <a:cubicBezTo>
                      <a:pt x="249" y="99"/>
                      <a:pt x="230" y="93"/>
                      <a:pt x="223" y="76"/>
                    </a:cubicBezTo>
                    <a:cubicBezTo>
                      <a:pt x="219" y="64"/>
                      <a:pt x="223" y="51"/>
                      <a:pt x="221" y="39"/>
                    </a:cubicBezTo>
                    <a:cubicBezTo>
                      <a:pt x="216" y="14"/>
                      <a:pt x="187" y="0"/>
                      <a:pt x="161" y="4"/>
                    </a:cubicBezTo>
                    <a:cubicBezTo>
                      <a:pt x="156" y="5"/>
                      <a:pt x="151" y="6"/>
                      <a:pt x="146" y="8"/>
                    </a:cubicBezTo>
                    <a:cubicBezTo>
                      <a:pt x="118" y="20"/>
                      <a:pt x="99" y="48"/>
                      <a:pt x="84" y="75"/>
                    </a:cubicBezTo>
                    <a:cubicBezTo>
                      <a:pt x="64" y="112"/>
                      <a:pt x="45" y="150"/>
                      <a:pt x="29" y="189"/>
                    </a:cubicBezTo>
                    <a:cubicBezTo>
                      <a:pt x="24" y="204"/>
                      <a:pt x="19" y="219"/>
                      <a:pt x="12" y="233"/>
                    </a:cubicBezTo>
                    <a:lnTo>
                      <a:pt x="9" y="237"/>
                    </a:lnTo>
                    <a:lnTo>
                      <a:pt x="9" y="237"/>
                    </a:lnTo>
                    <a:cubicBezTo>
                      <a:pt x="17" y="237"/>
                      <a:pt x="23" y="245"/>
                      <a:pt x="24" y="252"/>
                    </a:cubicBezTo>
                    <a:cubicBezTo>
                      <a:pt x="24" y="260"/>
                      <a:pt x="22" y="267"/>
                      <a:pt x="19" y="274"/>
                    </a:cubicBezTo>
                    <a:cubicBezTo>
                      <a:pt x="13" y="287"/>
                      <a:pt x="7" y="298"/>
                      <a:pt x="0" y="310"/>
                    </a:cubicBezTo>
                    <a:cubicBezTo>
                      <a:pt x="18" y="293"/>
                      <a:pt x="38" y="279"/>
                      <a:pt x="61" y="270"/>
                    </a:cubicBezTo>
                    <a:cubicBezTo>
                      <a:pt x="66" y="268"/>
                      <a:pt x="73" y="267"/>
                      <a:pt x="75" y="272"/>
                    </a:cubicBezTo>
                    <a:cubicBezTo>
                      <a:pt x="77" y="275"/>
                      <a:pt x="74" y="279"/>
                      <a:pt x="72" y="282"/>
                    </a:cubicBezTo>
                    <a:cubicBezTo>
                      <a:pt x="60" y="298"/>
                      <a:pt x="45" y="311"/>
                      <a:pt x="27" y="321"/>
                    </a:cubicBezTo>
                    <a:cubicBezTo>
                      <a:pt x="43" y="318"/>
                      <a:pt x="59" y="317"/>
                      <a:pt x="75" y="319"/>
                    </a:cubicBezTo>
                    <a:cubicBezTo>
                      <a:pt x="81" y="320"/>
                      <a:pt x="89" y="323"/>
                      <a:pt x="91" y="330"/>
                    </a:cubicBezTo>
                    <a:lnTo>
                      <a:pt x="91" y="330"/>
                    </a:lnTo>
                    <a:lnTo>
                      <a:pt x="94" y="330"/>
                    </a:lnTo>
                    <a:cubicBezTo>
                      <a:pt x="98" y="328"/>
                      <a:pt x="102" y="327"/>
                      <a:pt x="107" y="325"/>
                    </a:cubicBezTo>
                    <a:cubicBezTo>
                      <a:pt x="164" y="306"/>
                      <a:pt x="219" y="280"/>
                      <a:pt x="271" y="250"/>
                    </a:cubicBezTo>
                    <a:cubicBezTo>
                      <a:pt x="297" y="235"/>
                      <a:pt x="324" y="217"/>
                      <a:pt x="337" y="190"/>
                    </a:cubicBezTo>
                    <a:cubicBezTo>
                      <a:pt x="342" y="180"/>
                      <a:pt x="344" y="170"/>
                      <a:pt x="344" y="159"/>
                    </a:cubicBezTo>
                    <a:cubicBezTo>
                      <a:pt x="345" y="139"/>
                      <a:pt x="337" y="119"/>
                      <a:pt x="319" y="11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6" name="Google Shape;7848;p30"/>
              <p:cNvSpPr/>
              <p:nvPr/>
            </p:nvSpPr>
            <p:spPr>
              <a:xfrm>
                <a:off x="441360" y="2437920"/>
                <a:ext cx="230040" cy="23904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39040"/>
                  <a:gd name="textAreaBottom" fmla="*/ 239400 h 239040"/>
                </a:gdLst>
                <a:ahLst/>
                <a:cxnLst/>
                <a:rect l="textAreaLeft" t="textAreaTop" r="textAreaRight" b="textAreaBottom"/>
                <a:pathLst>
                  <a:path w="334" h="349">
                    <a:moveTo>
                      <a:pt x="328" y="44"/>
                    </a:moveTo>
                    <a:cubicBezTo>
                      <a:pt x="326" y="58"/>
                      <a:pt x="325" y="73"/>
                      <a:pt x="322" y="87"/>
                    </a:cubicBezTo>
                    <a:cubicBezTo>
                      <a:pt x="319" y="102"/>
                      <a:pt x="315" y="116"/>
                      <a:pt x="309" y="129"/>
                    </a:cubicBezTo>
                    <a:cubicBezTo>
                      <a:pt x="304" y="139"/>
                      <a:pt x="298" y="148"/>
                      <a:pt x="286" y="151"/>
                    </a:cubicBezTo>
                    <a:cubicBezTo>
                      <a:pt x="261" y="157"/>
                      <a:pt x="249" y="128"/>
                      <a:pt x="242" y="109"/>
                    </a:cubicBezTo>
                    <a:cubicBezTo>
                      <a:pt x="237" y="96"/>
                      <a:pt x="234" y="82"/>
                      <a:pt x="229" y="69"/>
                    </a:cubicBezTo>
                    <a:cubicBezTo>
                      <a:pt x="227" y="60"/>
                      <a:pt x="224" y="50"/>
                      <a:pt x="218" y="41"/>
                    </a:cubicBezTo>
                    <a:cubicBezTo>
                      <a:pt x="185" y="55"/>
                      <a:pt x="154" y="28"/>
                      <a:pt x="139" y="0"/>
                    </a:cubicBezTo>
                    <a:cubicBezTo>
                      <a:pt x="131" y="8"/>
                      <a:pt x="122" y="17"/>
                      <a:pt x="114" y="25"/>
                    </a:cubicBezTo>
                    <a:cubicBezTo>
                      <a:pt x="93" y="45"/>
                      <a:pt x="69" y="65"/>
                      <a:pt x="41" y="75"/>
                    </a:cubicBezTo>
                    <a:cubicBezTo>
                      <a:pt x="30" y="79"/>
                      <a:pt x="17" y="81"/>
                      <a:pt x="5" y="76"/>
                    </a:cubicBezTo>
                    <a:cubicBezTo>
                      <a:pt x="4" y="76"/>
                      <a:pt x="3" y="75"/>
                      <a:pt x="2" y="75"/>
                    </a:cubicBezTo>
                    <a:cubicBezTo>
                      <a:pt x="4" y="86"/>
                      <a:pt x="7" y="97"/>
                      <a:pt x="10" y="107"/>
                    </a:cubicBezTo>
                    <a:lnTo>
                      <a:pt x="0" y="108"/>
                    </a:lnTo>
                    <a:cubicBezTo>
                      <a:pt x="1" y="108"/>
                      <a:pt x="1" y="108"/>
                      <a:pt x="2" y="108"/>
                    </a:cubicBezTo>
                    <a:cubicBezTo>
                      <a:pt x="13" y="112"/>
                      <a:pt x="26" y="112"/>
                      <a:pt x="37" y="110"/>
                    </a:cubicBezTo>
                    <a:cubicBezTo>
                      <a:pt x="49" y="109"/>
                      <a:pt x="60" y="106"/>
                      <a:pt x="71" y="102"/>
                    </a:cubicBezTo>
                    <a:cubicBezTo>
                      <a:pt x="99" y="86"/>
                      <a:pt x="126" y="62"/>
                      <a:pt x="157" y="65"/>
                    </a:cubicBezTo>
                    <a:cubicBezTo>
                      <a:pt x="182" y="67"/>
                      <a:pt x="203" y="87"/>
                      <a:pt x="212" y="110"/>
                    </a:cubicBezTo>
                    <a:cubicBezTo>
                      <a:pt x="222" y="133"/>
                      <a:pt x="223" y="159"/>
                      <a:pt x="222" y="184"/>
                    </a:cubicBezTo>
                    <a:cubicBezTo>
                      <a:pt x="220" y="240"/>
                      <a:pt x="209" y="295"/>
                      <a:pt x="191" y="348"/>
                    </a:cubicBezTo>
                    <a:cubicBezTo>
                      <a:pt x="207" y="309"/>
                      <a:pt x="226" y="271"/>
                      <a:pt x="246" y="234"/>
                    </a:cubicBezTo>
                    <a:cubicBezTo>
                      <a:pt x="261" y="207"/>
                      <a:pt x="279" y="179"/>
                      <a:pt x="308" y="167"/>
                    </a:cubicBezTo>
                    <a:cubicBezTo>
                      <a:pt x="313" y="165"/>
                      <a:pt x="318" y="164"/>
                      <a:pt x="323" y="163"/>
                    </a:cubicBezTo>
                    <a:cubicBezTo>
                      <a:pt x="330" y="134"/>
                      <a:pt x="333" y="103"/>
                      <a:pt x="332" y="73"/>
                    </a:cubicBezTo>
                    <a:cubicBezTo>
                      <a:pt x="331" y="63"/>
                      <a:pt x="330" y="53"/>
                      <a:pt x="328" y="4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7" name="Google Shape;7849;p30"/>
              <p:cNvSpPr/>
              <p:nvPr/>
            </p:nvSpPr>
            <p:spPr>
              <a:xfrm>
                <a:off x="507960" y="293184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8" name="Google Shape;7850;p30"/>
              <p:cNvSpPr/>
              <p:nvPr/>
            </p:nvSpPr>
            <p:spPr>
              <a:xfrm>
                <a:off x="471600" y="27014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9" name="Google Shape;7851;p30"/>
              <p:cNvSpPr/>
              <p:nvPr/>
            </p:nvSpPr>
            <p:spPr>
              <a:xfrm>
                <a:off x="456480" y="2480400"/>
                <a:ext cx="136080" cy="27252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200" h="395">
                    <a:moveTo>
                      <a:pt x="188" y="48"/>
                    </a:moveTo>
                    <a:cubicBezTo>
                      <a:pt x="179" y="25"/>
                      <a:pt x="158" y="5"/>
                      <a:pt x="133" y="3"/>
                    </a:cubicBezTo>
                    <a:cubicBezTo>
                      <a:pt x="102" y="0"/>
                      <a:pt x="75" y="24"/>
                      <a:pt x="47" y="40"/>
                    </a:cubicBezTo>
                    <a:cubicBezTo>
                      <a:pt x="59" y="35"/>
                      <a:pt x="70" y="30"/>
                      <a:pt x="81" y="25"/>
                    </a:cubicBezTo>
                    <a:cubicBezTo>
                      <a:pt x="98" y="17"/>
                      <a:pt x="121" y="5"/>
                      <a:pt x="140" y="17"/>
                    </a:cubicBezTo>
                    <a:cubicBezTo>
                      <a:pt x="151" y="23"/>
                      <a:pt x="157" y="36"/>
                      <a:pt x="162" y="47"/>
                    </a:cubicBezTo>
                    <a:cubicBezTo>
                      <a:pt x="170" y="64"/>
                      <a:pt x="174" y="81"/>
                      <a:pt x="175" y="99"/>
                    </a:cubicBezTo>
                    <a:cubicBezTo>
                      <a:pt x="178" y="131"/>
                      <a:pt x="174" y="164"/>
                      <a:pt x="172" y="197"/>
                    </a:cubicBezTo>
                    <a:cubicBezTo>
                      <a:pt x="171" y="219"/>
                      <a:pt x="170" y="241"/>
                      <a:pt x="164" y="261"/>
                    </a:cubicBezTo>
                    <a:cubicBezTo>
                      <a:pt x="160" y="275"/>
                      <a:pt x="151" y="293"/>
                      <a:pt x="134" y="290"/>
                    </a:cubicBezTo>
                    <a:cubicBezTo>
                      <a:pt x="124" y="289"/>
                      <a:pt x="115" y="281"/>
                      <a:pt x="108" y="274"/>
                    </a:cubicBezTo>
                    <a:cubicBezTo>
                      <a:pt x="97" y="264"/>
                      <a:pt x="87" y="252"/>
                      <a:pt x="80" y="239"/>
                    </a:cubicBezTo>
                    <a:cubicBezTo>
                      <a:pt x="51" y="187"/>
                      <a:pt x="53" y="126"/>
                      <a:pt x="32" y="71"/>
                    </a:cubicBezTo>
                    <a:cubicBezTo>
                      <a:pt x="20" y="94"/>
                      <a:pt x="18" y="121"/>
                      <a:pt x="17" y="147"/>
                    </a:cubicBezTo>
                    <a:cubicBezTo>
                      <a:pt x="17" y="173"/>
                      <a:pt x="19" y="200"/>
                      <a:pt x="21" y="227"/>
                    </a:cubicBezTo>
                    <a:cubicBezTo>
                      <a:pt x="22" y="238"/>
                      <a:pt x="22" y="250"/>
                      <a:pt x="22" y="262"/>
                    </a:cubicBezTo>
                    <a:cubicBezTo>
                      <a:pt x="21" y="273"/>
                      <a:pt x="20" y="285"/>
                      <a:pt x="16" y="296"/>
                    </a:cubicBezTo>
                    <a:cubicBezTo>
                      <a:pt x="14" y="301"/>
                      <a:pt x="10" y="307"/>
                      <a:pt x="4" y="308"/>
                    </a:cubicBezTo>
                    <a:cubicBezTo>
                      <a:pt x="3" y="308"/>
                      <a:pt x="2" y="308"/>
                      <a:pt x="0" y="308"/>
                    </a:cubicBezTo>
                    <a:cubicBezTo>
                      <a:pt x="12" y="322"/>
                      <a:pt x="23" y="336"/>
                      <a:pt x="36" y="349"/>
                    </a:cubicBezTo>
                    <a:lnTo>
                      <a:pt x="36" y="349"/>
                    </a:lnTo>
                    <a:cubicBezTo>
                      <a:pt x="48" y="349"/>
                      <a:pt x="59" y="356"/>
                      <a:pt x="67" y="365"/>
                    </a:cubicBezTo>
                    <a:cubicBezTo>
                      <a:pt x="70" y="368"/>
                      <a:pt x="72" y="372"/>
                      <a:pt x="74" y="375"/>
                    </a:cubicBezTo>
                    <a:cubicBezTo>
                      <a:pt x="78" y="381"/>
                      <a:pt x="81" y="388"/>
                      <a:pt x="84" y="394"/>
                    </a:cubicBezTo>
                    <a:lnTo>
                      <a:pt x="86" y="393"/>
                    </a:lnTo>
                    <a:cubicBezTo>
                      <a:pt x="80" y="378"/>
                      <a:pt x="77" y="362"/>
                      <a:pt x="77" y="346"/>
                    </a:cubicBezTo>
                    <a:cubicBezTo>
                      <a:pt x="77" y="337"/>
                      <a:pt x="80" y="326"/>
                      <a:pt x="88" y="324"/>
                    </a:cubicBezTo>
                    <a:cubicBezTo>
                      <a:pt x="99" y="321"/>
                      <a:pt x="106" y="335"/>
                      <a:pt x="108" y="346"/>
                    </a:cubicBezTo>
                    <a:cubicBezTo>
                      <a:pt x="111" y="362"/>
                      <a:pt x="113" y="378"/>
                      <a:pt x="113" y="394"/>
                    </a:cubicBezTo>
                    <a:cubicBezTo>
                      <a:pt x="113" y="376"/>
                      <a:pt x="120" y="358"/>
                      <a:pt x="131" y="344"/>
                    </a:cubicBezTo>
                    <a:cubicBezTo>
                      <a:pt x="135" y="339"/>
                      <a:pt x="140" y="334"/>
                      <a:pt x="147" y="334"/>
                    </a:cubicBezTo>
                    <a:lnTo>
                      <a:pt x="150" y="331"/>
                    </a:lnTo>
                    <a:cubicBezTo>
                      <a:pt x="156" y="316"/>
                      <a:pt x="161" y="301"/>
                      <a:pt x="167" y="286"/>
                    </a:cubicBezTo>
                    <a:cubicBezTo>
                      <a:pt x="185" y="233"/>
                      <a:pt x="196" y="178"/>
                      <a:pt x="198" y="122"/>
                    </a:cubicBezTo>
                    <a:cubicBezTo>
                      <a:pt x="199" y="97"/>
                      <a:pt x="198" y="71"/>
                      <a:pt x="188" y="48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0" name="Google Shape;7852;p30"/>
              <p:cNvSpPr/>
              <p:nvPr/>
            </p:nvSpPr>
            <p:spPr>
              <a:xfrm>
                <a:off x="447480" y="3031920"/>
                <a:ext cx="117720" cy="7236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72" h="105">
                    <a:moveTo>
                      <a:pt x="164" y="21"/>
                    </a:moveTo>
                    <a:lnTo>
                      <a:pt x="171" y="21"/>
                    </a:lnTo>
                    <a:cubicBezTo>
                      <a:pt x="163" y="34"/>
                      <a:pt x="155" y="46"/>
                      <a:pt x="145" y="57"/>
                    </a:cubicBezTo>
                    <a:cubicBezTo>
                      <a:pt x="132" y="75"/>
                      <a:pt x="116" y="90"/>
                      <a:pt x="99" y="104"/>
                    </a:cubicBezTo>
                    <a:lnTo>
                      <a:pt x="98" y="104"/>
                    </a:lnTo>
                    <a:cubicBezTo>
                      <a:pt x="66" y="93"/>
                      <a:pt x="33" y="89"/>
                      <a:pt x="0" y="92"/>
                    </a:cubicBezTo>
                    <a:cubicBezTo>
                      <a:pt x="1" y="88"/>
                      <a:pt x="3" y="84"/>
                      <a:pt x="4" y="80"/>
                    </a:cubicBezTo>
                    <a:cubicBezTo>
                      <a:pt x="8" y="77"/>
                      <a:pt x="11" y="73"/>
                      <a:pt x="15" y="70"/>
                    </a:cubicBezTo>
                    <a:cubicBezTo>
                      <a:pt x="39" y="46"/>
                      <a:pt x="63" y="22"/>
                      <a:pt x="88" y="0"/>
                    </a:cubicBezTo>
                    <a:lnTo>
                      <a:pt x="88" y="1"/>
                    </a:lnTo>
                    <a:cubicBezTo>
                      <a:pt x="114" y="4"/>
                      <a:pt x="140" y="11"/>
                      <a:pt x="16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1" name="Google Shape;7853;p30"/>
              <p:cNvSpPr/>
              <p:nvPr/>
            </p:nvSpPr>
            <p:spPr>
              <a:xfrm>
                <a:off x="356400" y="27802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2" name="Google Shape;7854;p30"/>
              <p:cNvSpPr/>
              <p:nvPr/>
            </p:nvSpPr>
            <p:spPr>
              <a:xfrm>
                <a:off x="344520" y="286812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3" name="Google Shape;7855;p30"/>
              <p:cNvSpPr/>
              <p:nvPr/>
            </p:nvSpPr>
            <p:spPr>
              <a:xfrm>
                <a:off x="359640" y="295020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4" name="Google Shape;7856;p30"/>
              <p:cNvSpPr/>
              <p:nvPr/>
            </p:nvSpPr>
            <p:spPr>
              <a:xfrm>
                <a:off x="335520" y="278640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5" name="Google Shape;7857;p30"/>
              <p:cNvSpPr/>
              <p:nvPr/>
            </p:nvSpPr>
            <p:spPr>
              <a:xfrm>
                <a:off x="332280" y="2725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6" name="Google Shape;7858;p30"/>
              <p:cNvSpPr/>
              <p:nvPr/>
            </p:nvSpPr>
            <p:spPr>
              <a:xfrm>
                <a:off x="332280" y="26532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7" name="Google Shape;7859;p30"/>
              <p:cNvSpPr/>
              <p:nvPr/>
            </p:nvSpPr>
            <p:spPr>
              <a:xfrm>
                <a:off x="468720" y="2695320"/>
                <a:ext cx="151200" cy="13284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222" h="195">
                    <a:moveTo>
                      <a:pt x="74" y="90"/>
                    </a:moveTo>
                    <a:cubicBezTo>
                      <a:pt x="64" y="63"/>
                      <a:pt x="48" y="30"/>
                      <a:pt x="13" y="34"/>
                    </a:cubicBezTo>
                    <a:cubicBezTo>
                      <a:pt x="11" y="34"/>
                      <a:pt x="10" y="35"/>
                      <a:pt x="9" y="37"/>
                    </a:cubicBezTo>
                    <a:cubicBezTo>
                      <a:pt x="0" y="61"/>
                      <a:pt x="19" y="84"/>
                      <a:pt x="36" y="99"/>
                    </a:cubicBezTo>
                    <a:cubicBezTo>
                      <a:pt x="55" y="117"/>
                      <a:pt x="75" y="135"/>
                      <a:pt x="96" y="150"/>
                    </a:cubicBezTo>
                    <a:cubicBezTo>
                      <a:pt x="118" y="165"/>
                      <a:pt x="142" y="177"/>
                      <a:pt x="167" y="183"/>
                    </a:cubicBezTo>
                    <a:cubicBezTo>
                      <a:pt x="178" y="185"/>
                      <a:pt x="219" y="194"/>
                      <a:pt x="213" y="170"/>
                    </a:cubicBezTo>
                    <a:cubicBezTo>
                      <a:pt x="209" y="159"/>
                      <a:pt x="194" y="152"/>
                      <a:pt x="184" y="146"/>
                    </a:cubicBezTo>
                    <a:cubicBezTo>
                      <a:pt x="170" y="139"/>
                      <a:pt x="156" y="134"/>
                      <a:pt x="140" y="131"/>
                    </a:cubicBezTo>
                    <a:cubicBezTo>
                      <a:pt x="140" y="134"/>
                      <a:pt x="140" y="138"/>
                      <a:pt x="139" y="141"/>
                    </a:cubicBezTo>
                    <a:cubicBezTo>
                      <a:pt x="157" y="143"/>
                      <a:pt x="175" y="142"/>
                      <a:pt x="192" y="138"/>
                    </a:cubicBezTo>
                    <a:cubicBezTo>
                      <a:pt x="202" y="135"/>
                      <a:pt x="216" y="131"/>
                      <a:pt x="218" y="119"/>
                    </a:cubicBezTo>
                    <a:cubicBezTo>
                      <a:pt x="221" y="91"/>
                      <a:pt x="162" y="100"/>
                      <a:pt x="148" y="102"/>
                    </a:cubicBezTo>
                    <a:cubicBezTo>
                      <a:pt x="149" y="105"/>
                      <a:pt x="150" y="108"/>
                      <a:pt x="152" y="111"/>
                    </a:cubicBezTo>
                    <a:cubicBezTo>
                      <a:pt x="162" y="105"/>
                      <a:pt x="221" y="64"/>
                      <a:pt x="196" y="51"/>
                    </a:cubicBezTo>
                    <a:cubicBezTo>
                      <a:pt x="186" y="45"/>
                      <a:pt x="168" y="57"/>
                      <a:pt x="159" y="62"/>
                    </a:cubicBezTo>
                    <a:cubicBezTo>
                      <a:pt x="145" y="70"/>
                      <a:pt x="131" y="81"/>
                      <a:pt x="119" y="93"/>
                    </a:cubicBezTo>
                    <a:cubicBezTo>
                      <a:pt x="121" y="95"/>
                      <a:pt x="124" y="96"/>
                      <a:pt x="126" y="98"/>
                    </a:cubicBezTo>
                    <a:cubicBezTo>
                      <a:pt x="136" y="82"/>
                      <a:pt x="169" y="32"/>
                      <a:pt x="137" y="19"/>
                    </a:cubicBezTo>
                    <a:cubicBezTo>
                      <a:pt x="124" y="14"/>
                      <a:pt x="113" y="26"/>
                      <a:pt x="107" y="36"/>
                    </a:cubicBezTo>
                    <a:cubicBezTo>
                      <a:pt x="98" y="50"/>
                      <a:pt x="93" y="66"/>
                      <a:pt x="92" y="83"/>
                    </a:cubicBezTo>
                    <a:lnTo>
                      <a:pt x="101" y="83"/>
                    </a:lnTo>
                    <a:cubicBezTo>
                      <a:pt x="101" y="67"/>
                      <a:pt x="102" y="0"/>
                      <a:pt x="71" y="8"/>
                    </a:cubicBezTo>
                    <a:cubicBezTo>
                      <a:pt x="59" y="12"/>
                      <a:pt x="57" y="26"/>
                      <a:pt x="57" y="37"/>
                    </a:cubicBezTo>
                    <a:cubicBezTo>
                      <a:pt x="57" y="55"/>
                      <a:pt x="62" y="73"/>
                      <a:pt x="70" y="90"/>
                    </a:cubicBezTo>
                    <a:cubicBezTo>
                      <a:pt x="72" y="95"/>
                      <a:pt x="78" y="91"/>
                      <a:pt x="76" y="86"/>
                    </a:cubicBezTo>
                    <a:cubicBezTo>
                      <a:pt x="71" y="74"/>
                      <a:pt x="67" y="62"/>
                      <a:pt x="66" y="49"/>
                    </a:cubicBezTo>
                    <a:cubicBezTo>
                      <a:pt x="65" y="41"/>
                      <a:pt x="62" y="17"/>
                      <a:pt x="74" y="17"/>
                    </a:cubicBezTo>
                    <a:cubicBezTo>
                      <a:pt x="85" y="17"/>
                      <a:pt x="87" y="34"/>
                      <a:pt x="89" y="42"/>
                    </a:cubicBezTo>
                    <a:cubicBezTo>
                      <a:pt x="91" y="55"/>
                      <a:pt x="92" y="69"/>
                      <a:pt x="92" y="83"/>
                    </a:cubicBezTo>
                    <a:cubicBezTo>
                      <a:pt x="92" y="89"/>
                      <a:pt x="101" y="89"/>
                      <a:pt x="101" y="83"/>
                    </a:cubicBezTo>
                    <a:cubicBezTo>
                      <a:pt x="102" y="71"/>
                      <a:pt x="105" y="60"/>
                      <a:pt x="110" y="50"/>
                    </a:cubicBezTo>
                    <a:cubicBezTo>
                      <a:pt x="114" y="42"/>
                      <a:pt x="126" y="20"/>
                      <a:pt x="137" y="30"/>
                    </a:cubicBezTo>
                    <a:cubicBezTo>
                      <a:pt x="146" y="39"/>
                      <a:pt x="138" y="54"/>
                      <a:pt x="134" y="63"/>
                    </a:cubicBezTo>
                    <a:cubicBezTo>
                      <a:pt x="129" y="73"/>
                      <a:pt x="124" y="84"/>
                      <a:pt x="118" y="94"/>
                    </a:cubicBezTo>
                    <a:cubicBezTo>
                      <a:pt x="115" y="98"/>
                      <a:pt x="122" y="103"/>
                      <a:pt x="126" y="99"/>
                    </a:cubicBezTo>
                    <a:cubicBezTo>
                      <a:pt x="142" y="84"/>
                      <a:pt x="162" y="68"/>
                      <a:pt x="184" y="61"/>
                    </a:cubicBezTo>
                    <a:cubicBezTo>
                      <a:pt x="185" y="60"/>
                      <a:pt x="189" y="59"/>
                      <a:pt x="190" y="59"/>
                    </a:cubicBezTo>
                    <a:cubicBezTo>
                      <a:pt x="195" y="62"/>
                      <a:pt x="188" y="68"/>
                      <a:pt x="187" y="70"/>
                    </a:cubicBezTo>
                    <a:cubicBezTo>
                      <a:pt x="183" y="74"/>
                      <a:pt x="180" y="77"/>
                      <a:pt x="176" y="81"/>
                    </a:cubicBezTo>
                    <a:cubicBezTo>
                      <a:pt x="167" y="89"/>
                      <a:pt x="158" y="97"/>
                      <a:pt x="147" y="103"/>
                    </a:cubicBezTo>
                    <a:cubicBezTo>
                      <a:pt x="142" y="106"/>
                      <a:pt x="145" y="113"/>
                      <a:pt x="151" y="112"/>
                    </a:cubicBezTo>
                    <a:cubicBezTo>
                      <a:pt x="161" y="110"/>
                      <a:pt x="171" y="109"/>
                      <a:pt x="182" y="109"/>
                    </a:cubicBezTo>
                    <a:cubicBezTo>
                      <a:pt x="187" y="109"/>
                      <a:pt x="193" y="109"/>
                      <a:pt x="198" y="110"/>
                    </a:cubicBezTo>
                    <a:cubicBezTo>
                      <a:pt x="200" y="111"/>
                      <a:pt x="203" y="111"/>
                      <a:pt x="204" y="112"/>
                    </a:cubicBezTo>
                    <a:cubicBezTo>
                      <a:pt x="205" y="115"/>
                      <a:pt x="206" y="118"/>
                      <a:pt x="206" y="121"/>
                    </a:cubicBezTo>
                    <a:cubicBezTo>
                      <a:pt x="205" y="123"/>
                      <a:pt x="203" y="124"/>
                      <a:pt x="202" y="124"/>
                    </a:cubicBezTo>
                    <a:cubicBezTo>
                      <a:pt x="184" y="134"/>
                      <a:pt x="158" y="134"/>
                      <a:pt x="139" y="131"/>
                    </a:cubicBezTo>
                    <a:cubicBezTo>
                      <a:pt x="134" y="130"/>
                      <a:pt x="133" y="140"/>
                      <a:pt x="138" y="141"/>
                    </a:cubicBezTo>
                    <a:cubicBezTo>
                      <a:pt x="152" y="143"/>
                      <a:pt x="165" y="148"/>
                      <a:pt x="178" y="154"/>
                    </a:cubicBezTo>
                    <a:cubicBezTo>
                      <a:pt x="184" y="157"/>
                      <a:pt x="190" y="160"/>
                      <a:pt x="195" y="164"/>
                    </a:cubicBezTo>
                    <a:cubicBezTo>
                      <a:pt x="197" y="165"/>
                      <a:pt x="203" y="169"/>
                      <a:pt x="203" y="172"/>
                    </a:cubicBezTo>
                    <a:cubicBezTo>
                      <a:pt x="203" y="177"/>
                      <a:pt x="196" y="176"/>
                      <a:pt x="193" y="176"/>
                    </a:cubicBezTo>
                    <a:cubicBezTo>
                      <a:pt x="167" y="176"/>
                      <a:pt x="142" y="167"/>
                      <a:pt x="120" y="154"/>
                    </a:cubicBezTo>
                    <a:cubicBezTo>
                      <a:pt x="98" y="141"/>
                      <a:pt x="77" y="124"/>
                      <a:pt x="58" y="107"/>
                    </a:cubicBezTo>
                    <a:cubicBezTo>
                      <a:pt x="40" y="91"/>
                      <a:pt x="8" y="67"/>
                      <a:pt x="18" y="39"/>
                    </a:cubicBezTo>
                    <a:cubicBezTo>
                      <a:pt x="16" y="41"/>
                      <a:pt x="15" y="42"/>
                      <a:pt x="13" y="43"/>
                    </a:cubicBezTo>
                    <a:cubicBezTo>
                      <a:pt x="43" y="39"/>
                      <a:pt x="59" y="69"/>
                      <a:pt x="69" y="92"/>
                    </a:cubicBezTo>
                    <a:cubicBezTo>
                      <a:pt x="70" y="95"/>
                      <a:pt x="75" y="93"/>
                      <a:pt x="74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8" name="Google Shape;7860;p30"/>
              <p:cNvSpPr/>
              <p:nvPr/>
            </p:nvSpPr>
            <p:spPr>
              <a:xfrm>
                <a:off x="380880" y="2477160"/>
                <a:ext cx="457200" cy="414720"/>
              </a:xfrm>
              <a:custGeom>
                <a:avLst/>
                <a:gdLst>
                  <a:gd name="textAreaLeft" fmla="*/ 0 w 457200"/>
                  <a:gd name="textAreaRight" fmla="*/ 457560 w 457200"/>
                  <a:gd name="textAreaTop" fmla="*/ 0 h 414720"/>
                  <a:gd name="textAreaBottom" fmla="*/ 415080 h 414720"/>
                </a:gdLst>
                <a:ahLst/>
                <a:cxnLst/>
                <a:rect l="textAreaLeft" t="textAreaTop" r="textAreaRight" b="textAreaBottom"/>
                <a:pathLst>
                  <a:path w="668" h="606">
                    <a:moveTo>
                      <a:pt x="149" y="352"/>
                    </a:moveTo>
                    <a:cubicBezTo>
                      <a:pt x="104" y="304"/>
                      <a:pt x="67" y="248"/>
                      <a:pt x="43" y="187"/>
                    </a:cubicBezTo>
                    <a:cubicBezTo>
                      <a:pt x="31" y="157"/>
                      <a:pt x="22" y="127"/>
                      <a:pt x="16" y="96"/>
                    </a:cubicBezTo>
                    <a:cubicBezTo>
                      <a:pt x="14" y="83"/>
                      <a:pt x="12" y="68"/>
                      <a:pt x="15" y="54"/>
                    </a:cubicBezTo>
                    <a:cubicBezTo>
                      <a:pt x="21" y="32"/>
                      <a:pt x="40" y="29"/>
                      <a:pt x="58" y="38"/>
                    </a:cubicBezTo>
                    <a:cubicBezTo>
                      <a:pt x="78" y="49"/>
                      <a:pt x="95" y="65"/>
                      <a:pt x="119" y="63"/>
                    </a:cubicBezTo>
                    <a:cubicBezTo>
                      <a:pt x="141" y="62"/>
                      <a:pt x="160" y="49"/>
                      <a:pt x="177" y="38"/>
                    </a:cubicBezTo>
                    <a:cubicBezTo>
                      <a:pt x="197" y="25"/>
                      <a:pt x="219" y="10"/>
                      <a:pt x="244" y="12"/>
                    </a:cubicBezTo>
                    <a:cubicBezTo>
                      <a:pt x="284" y="16"/>
                      <a:pt x="302" y="60"/>
                      <a:pt x="305" y="95"/>
                    </a:cubicBezTo>
                    <a:cubicBezTo>
                      <a:pt x="311" y="175"/>
                      <a:pt x="289" y="260"/>
                      <a:pt x="258" y="334"/>
                    </a:cubicBezTo>
                    <a:lnTo>
                      <a:pt x="265" y="336"/>
                    </a:lnTo>
                    <a:cubicBezTo>
                      <a:pt x="286" y="278"/>
                      <a:pt x="311" y="219"/>
                      <a:pt x="344" y="166"/>
                    </a:cubicBezTo>
                    <a:cubicBezTo>
                      <a:pt x="358" y="143"/>
                      <a:pt x="376" y="118"/>
                      <a:pt x="403" y="111"/>
                    </a:cubicBezTo>
                    <a:cubicBezTo>
                      <a:pt x="428" y="105"/>
                      <a:pt x="460" y="115"/>
                      <a:pt x="465" y="142"/>
                    </a:cubicBezTo>
                    <a:cubicBezTo>
                      <a:pt x="469" y="164"/>
                      <a:pt x="462" y="184"/>
                      <a:pt x="484" y="198"/>
                    </a:cubicBezTo>
                    <a:cubicBezTo>
                      <a:pt x="506" y="211"/>
                      <a:pt x="531" y="204"/>
                      <a:pt x="555" y="211"/>
                    </a:cubicBezTo>
                    <a:cubicBezTo>
                      <a:pt x="584" y="220"/>
                      <a:pt x="595" y="251"/>
                      <a:pt x="586" y="279"/>
                    </a:cubicBezTo>
                    <a:cubicBezTo>
                      <a:pt x="578" y="306"/>
                      <a:pt x="554" y="326"/>
                      <a:pt x="531" y="340"/>
                    </a:cubicBezTo>
                    <a:cubicBezTo>
                      <a:pt x="472" y="377"/>
                      <a:pt x="408" y="406"/>
                      <a:pt x="342" y="427"/>
                    </a:cubicBezTo>
                    <a:cubicBezTo>
                      <a:pt x="343" y="430"/>
                      <a:pt x="344" y="433"/>
                      <a:pt x="344" y="436"/>
                    </a:cubicBezTo>
                    <a:cubicBezTo>
                      <a:pt x="398" y="417"/>
                      <a:pt x="455" y="406"/>
                      <a:pt x="512" y="403"/>
                    </a:cubicBezTo>
                    <a:cubicBezTo>
                      <a:pt x="540" y="402"/>
                      <a:pt x="574" y="398"/>
                      <a:pt x="600" y="412"/>
                    </a:cubicBezTo>
                    <a:cubicBezTo>
                      <a:pt x="613" y="419"/>
                      <a:pt x="624" y="433"/>
                      <a:pt x="625" y="448"/>
                    </a:cubicBezTo>
                    <a:cubicBezTo>
                      <a:pt x="626" y="463"/>
                      <a:pt x="615" y="472"/>
                      <a:pt x="610" y="486"/>
                    </a:cubicBezTo>
                    <a:cubicBezTo>
                      <a:pt x="605" y="500"/>
                      <a:pt x="612" y="511"/>
                      <a:pt x="624" y="518"/>
                    </a:cubicBezTo>
                    <a:cubicBezTo>
                      <a:pt x="634" y="524"/>
                      <a:pt x="646" y="527"/>
                      <a:pt x="651" y="537"/>
                    </a:cubicBezTo>
                    <a:cubicBezTo>
                      <a:pt x="657" y="548"/>
                      <a:pt x="653" y="563"/>
                      <a:pt x="647" y="572"/>
                    </a:cubicBezTo>
                    <a:cubicBezTo>
                      <a:pt x="631" y="598"/>
                      <a:pt x="596" y="596"/>
                      <a:pt x="569" y="591"/>
                    </a:cubicBezTo>
                    <a:cubicBezTo>
                      <a:pt x="545" y="587"/>
                      <a:pt x="520" y="581"/>
                      <a:pt x="496" y="574"/>
                    </a:cubicBezTo>
                    <a:cubicBezTo>
                      <a:pt x="438" y="557"/>
                      <a:pt x="382" y="533"/>
                      <a:pt x="332" y="499"/>
                    </a:cubicBezTo>
                    <a:cubicBezTo>
                      <a:pt x="328" y="497"/>
                      <a:pt x="324" y="503"/>
                      <a:pt x="328" y="506"/>
                    </a:cubicBezTo>
                    <a:cubicBezTo>
                      <a:pt x="378" y="542"/>
                      <a:pt x="435" y="566"/>
                      <a:pt x="494" y="583"/>
                    </a:cubicBezTo>
                    <a:cubicBezTo>
                      <a:pt x="522" y="591"/>
                      <a:pt x="552" y="599"/>
                      <a:pt x="581" y="602"/>
                    </a:cubicBezTo>
                    <a:cubicBezTo>
                      <a:pt x="603" y="605"/>
                      <a:pt x="630" y="604"/>
                      <a:pt x="647" y="587"/>
                    </a:cubicBezTo>
                    <a:cubicBezTo>
                      <a:pt x="659" y="575"/>
                      <a:pt x="667" y="554"/>
                      <a:pt x="661" y="537"/>
                    </a:cubicBezTo>
                    <a:cubicBezTo>
                      <a:pt x="658" y="530"/>
                      <a:pt x="653" y="524"/>
                      <a:pt x="647" y="520"/>
                    </a:cubicBezTo>
                    <a:cubicBezTo>
                      <a:pt x="632" y="510"/>
                      <a:pt x="610" y="508"/>
                      <a:pt x="621" y="483"/>
                    </a:cubicBezTo>
                    <a:cubicBezTo>
                      <a:pt x="625" y="473"/>
                      <a:pt x="632" y="466"/>
                      <a:pt x="633" y="455"/>
                    </a:cubicBezTo>
                    <a:cubicBezTo>
                      <a:pt x="635" y="444"/>
                      <a:pt x="631" y="433"/>
                      <a:pt x="625" y="424"/>
                    </a:cubicBezTo>
                    <a:cubicBezTo>
                      <a:pt x="611" y="403"/>
                      <a:pt x="586" y="396"/>
                      <a:pt x="562" y="394"/>
                    </a:cubicBezTo>
                    <a:cubicBezTo>
                      <a:pt x="488" y="389"/>
                      <a:pt x="411" y="404"/>
                      <a:pt x="342" y="427"/>
                    </a:cubicBezTo>
                    <a:cubicBezTo>
                      <a:pt x="337" y="429"/>
                      <a:pt x="339" y="437"/>
                      <a:pt x="344" y="436"/>
                    </a:cubicBezTo>
                    <a:cubicBezTo>
                      <a:pt x="411" y="414"/>
                      <a:pt x="476" y="385"/>
                      <a:pt x="535" y="348"/>
                    </a:cubicBezTo>
                    <a:cubicBezTo>
                      <a:pt x="574" y="323"/>
                      <a:pt x="619" y="275"/>
                      <a:pt x="589" y="226"/>
                    </a:cubicBezTo>
                    <a:cubicBezTo>
                      <a:pt x="574" y="201"/>
                      <a:pt x="547" y="201"/>
                      <a:pt x="521" y="199"/>
                    </a:cubicBezTo>
                    <a:cubicBezTo>
                      <a:pt x="503" y="198"/>
                      <a:pt x="482" y="194"/>
                      <a:pt x="476" y="174"/>
                    </a:cubicBezTo>
                    <a:cubicBezTo>
                      <a:pt x="472" y="160"/>
                      <a:pt x="477" y="145"/>
                      <a:pt x="471" y="132"/>
                    </a:cubicBezTo>
                    <a:cubicBezTo>
                      <a:pt x="463" y="113"/>
                      <a:pt x="443" y="103"/>
                      <a:pt x="424" y="102"/>
                    </a:cubicBezTo>
                    <a:cubicBezTo>
                      <a:pt x="399" y="100"/>
                      <a:pt x="378" y="112"/>
                      <a:pt x="361" y="130"/>
                    </a:cubicBezTo>
                    <a:cubicBezTo>
                      <a:pt x="337" y="156"/>
                      <a:pt x="321" y="191"/>
                      <a:pt x="305" y="223"/>
                    </a:cubicBezTo>
                    <a:cubicBezTo>
                      <a:pt x="287" y="259"/>
                      <a:pt x="272" y="297"/>
                      <a:pt x="258" y="335"/>
                    </a:cubicBezTo>
                    <a:cubicBezTo>
                      <a:pt x="257" y="338"/>
                      <a:pt x="263" y="341"/>
                      <a:pt x="264" y="337"/>
                    </a:cubicBezTo>
                    <a:cubicBezTo>
                      <a:pt x="295" y="265"/>
                      <a:pt x="316" y="183"/>
                      <a:pt x="313" y="103"/>
                    </a:cubicBezTo>
                    <a:cubicBezTo>
                      <a:pt x="312" y="72"/>
                      <a:pt x="304" y="39"/>
                      <a:pt x="279" y="18"/>
                    </a:cubicBezTo>
                    <a:cubicBezTo>
                      <a:pt x="258" y="2"/>
                      <a:pt x="233" y="0"/>
                      <a:pt x="209" y="10"/>
                    </a:cubicBezTo>
                    <a:cubicBezTo>
                      <a:pt x="183" y="21"/>
                      <a:pt x="162" y="41"/>
                      <a:pt x="136" y="51"/>
                    </a:cubicBezTo>
                    <a:cubicBezTo>
                      <a:pt x="120" y="56"/>
                      <a:pt x="106" y="55"/>
                      <a:pt x="91" y="48"/>
                    </a:cubicBezTo>
                    <a:cubicBezTo>
                      <a:pt x="77" y="41"/>
                      <a:pt x="65" y="30"/>
                      <a:pt x="50" y="25"/>
                    </a:cubicBezTo>
                    <a:cubicBezTo>
                      <a:pt x="27" y="19"/>
                      <a:pt x="10" y="34"/>
                      <a:pt x="6" y="56"/>
                    </a:cubicBezTo>
                    <a:cubicBezTo>
                      <a:pt x="0" y="86"/>
                      <a:pt x="12" y="120"/>
                      <a:pt x="21" y="148"/>
                    </a:cubicBezTo>
                    <a:cubicBezTo>
                      <a:pt x="45" y="226"/>
                      <a:pt x="88" y="298"/>
                      <a:pt x="145" y="356"/>
                    </a:cubicBezTo>
                    <a:cubicBezTo>
                      <a:pt x="148" y="358"/>
                      <a:pt x="151" y="354"/>
                      <a:pt x="149" y="35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9" name="Google Shape;7861;p30"/>
              <p:cNvSpPr/>
              <p:nvPr/>
            </p:nvSpPr>
            <p:spPr>
              <a:xfrm>
                <a:off x="359640" y="2783520"/>
                <a:ext cx="169200" cy="56340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3400"/>
                  <a:gd name="textAreaBottom" fmla="*/ 563760 h 563400"/>
                </a:gdLst>
                <a:ahLst/>
                <a:cxnLst/>
                <a:rect l="textAreaLeft" t="textAreaTop" r="textAreaRight" b="textAreaBottom"/>
                <a:pathLst>
                  <a:path w="249" h="822">
                    <a:moveTo>
                      <a:pt x="228" y="2"/>
                    </a:moveTo>
                    <a:cubicBezTo>
                      <a:pt x="87" y="189"/>
                      <a:pt x="11" y="426"/>
                      <a:pt x="3" y="658"/>
                    </a:cubicBezTo>
                    <a:cubicBezTo>
                      <a:pt x="2" y="687"/>
                      <a:pt x="2" y="717"/>
                      <a:pt x="3" y="746"/>
                    </a:cubicBezTo>
                    <a:cubicBezTo>
                      <a:pt x="4" y="765"/>
                      <a:pt x="0" y="798"/>
                      <a:pt x="17" y="812"/>
                    </a:cubicBezTo>
                    <a:cubicBezTo>
                      <a:pt x="24" y="818"/>
                      <a:pt x="42" y="821"/>
                      <a:pt x="46" y="809"/>
                    </a:cubicBezTo>
                    <a:cubicBezTo>
                      <a:pt x="47" y="804"/>
                      <a:pt x="44" y="793"/>
                      <a:pt x="43" y="787"/>
                    </a:cubicBezTo>
                    <a:cubicBezTo>
                      <a:pt x="42" y="780"/>
                      <a:pt x="41" y="773"/>
                      <a:pt x="41" y="766"/>
                    </a:cubicBezTo>
                    <a:cubicBezTo>
                      <a:pt x="39" y="751"/>
                      <a:pt x="38" y="737"/>
                      <a:pt x="37" y="722"/>
                    </a:cubicBezTo>
                    <a:cubicBezTo>
                      <a:pt x="31" y="604"/>
                      <a:pt x="44" y="485"/>
                      <a:pt x="75" y="370"/>
                    </a:cubicBezTo>
                    <a:cubicBezTo>
                      <a:pt x="110" y="242"/>
                      <a:pt x="168" y="120"/>
                      <a:pt x="246" y="12"/>
                    </a:cubicBezTo>
                    <a:cubicBezTo>
                      <a:pt x="248" y="8"/>
                      <a:pt x="243" y="5"/>
                      <a:pt x="241" y="9"/>
                    </a:cubicBezTo>
                    <a:cubicBezTo>
                      <a:pt x="115" y="183"/>
                      <a:pt x="42" y="393"/>
                      <a:pt x="31" y="608"/>
                    </a:cubicBezTo>
                    <a:cubicBezTo>
                      <a:pt x="28" y="662"/>
                      <a:pt x="29" y="717"/>
                      <a:pt x="34" y="771"/>
                    </a:cubicBezTo>
                    <a:cubicBezTo>
                      <a:pt x="35" y="778"/>
                      <a:pt x="36" y="786"/>
                      <a:pt x="37" y="793"/>
                    </a:cubicBezTo>
                    <a:cubicBezTo>
                      <a:pt x="37" y="795"/>
                      <a:pt x="38" y="799"/>
                      <a:pt x="38" y="801"/>
                    </a:cubicBezTo>
                    <a:cubicBezTo>
                      <a:pt x="36" y="811"/>
                      <a:pt x="29" y="811"/>
                      <a:pt x="22" y="806"/>
                    </a:cubicBezTo>
                    <a:cubicBezTo>
                      <a:pt x="9" y="795"/>
                      <a:pt x="12" y="773"/>
                      <a:pt x="11" y="757"/>
                    </a:cubicBezTo>
                    <a:cubicBezTo>
                      <a:pt x="9" y="730"/>
                      <a:pt x="9" y="702"/>
                      <a:pt x="10" y="675"/>
                    </a:cubicBezTo>
                    <a:cubicBezTo>
                      <a:pt x="12" y="562"/>
                      <a:pt x="30" y="451"/>
                      <a:pt x="64" y="344"/>
                    </a:cubicBezTo>
                    <a:cubicBezTo>
                      <a:pt x="102" y="222"/>
                      <a:pt x="160" y="109"/>
                      <a:pt x="232" y="4"/>
                    </a:cubicBezTo>
                    <a:cubicBezTo>
                      <a:pt x="233" y="2"/>
                      <a:pt x="230" y="0"/>
                      <a:pt x="228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0" name="Google Shape;7862;p30"/>
              <p:cNvSpPr/>
              <p:nvPr/>
            </p:nvSpPr>
            <p:spPr>
              <a:xfrm>
                <a:off x="432360" y="2398320"/>
                <a:ext cx="241920" cy="157320"/>
              </a:xfrm>
              <a:custGeom>
                <a:avLst/>
                <a:gdLst>
                  <a:gd name="textAreaLeft" fmla="*/ 0 w 241920"/>
                  <a:gd name="textAreaRight" fmla="*/ 242280 w 2419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354" h="229">
                    <a:moveTo>
                      <a:pt x="25" y="167"/>
                    </a:moveTo>
                    <a:cubicBezTo>
                      <a:pt x="19" y="139"/>
                      <a:pt x="11" y="110"/>
                      <a:pt x="21" y="82"/>
                    </a:cubicBezTo>
                    <a:cubicBezTo>
                      <a:pt x="30" y="56"/>
                      <a:pt x="52" y="39"/>
                      <a:pt x="81" y="41"/>
                    </a:cubicBezTo>
                    <a:cubicBezTo>
                      <a:pt x="104" y="43"/>
                      <a:pt x="125" y="55"/>
                      <a:pt x="148" y="57"/>
                    </a:cubicBezTo>
                    <a:cubicBezTo>
                      <a:pt x="167" y="58"/>
                      <a:pt x="183" y="52"/>
                      <a:pt x="199" y="42"/>
                    </a:cubicBezTo>
                    <a:cubicBezTo>
                      <a:pt x="217" y="30"/>
                      <a:pt x="233" y="14"/>
                      <a:pt x="254" y="10"/>
                    </a:cubicBezTo>
                    <a:cubicBezTo>
                      <a:pt x="284" y="5"/>
                      <a:pt x="309" y="27"/>
                      <a:pt x="321" y="51"/>
                    </a:cubicBezTo>
                    <a:cubicBezTo>
                      <a:pt x="347" y="102"/>
                      <a:pt x="345" y="168"/>
                      <a:pt x="332" y="222"/>
                    </a:cubicBezTo>
                    <a:cubicBezTo>
                      <a:pt x="331" y="227"/>
                      <a:pt x="338" y="228"/>
                      <a:pt x="339" y="224"/>
                    </a:cubicBezTo>
                    <a:cubicBezTo>
                      <a:pt x="352" y="176"/>
                      <a:pt x="353" y="125"/>
                      <a:pt x="340" y="77"/>
                    </a:cubicBezTo>
                    <a:cubicBezTo>
                      <a:pt x="330" y="42"/>
                      <a:pt x="306" y="3"/>
                      <a:pt x="265" y="1"/>
                    </a:cubicBezTo>
                    <a:cubicBezTo>
                      <a:pt x="222" y="0"/>
                      <a:pt x="199" y="47"/>
                      <a:pt x="157" y="49"/>
                    </a:cubicBezTo>
                    <a:cubicBezTo>
                      <a:pt x="118" y="50"/>
                      <a:pt x="78" y="18"/>
                      <a:pt x="41" y="43"/>
                    </a:cubicBezTo>
                    <a:cubicBezTo>
                      <a:pt x="0" y="71"/>
                      <a:pt x="6" y="128"/>
                      <a:pt x="21" y="168"/>
                    </a:cubicBezTo>
                    <a:cubicBezTo>
                      <a:pt x="22" y="170"/>
                      <a:pt x="26" y="169"/>
                      <a:pt x="25" y="16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1" name="Google Shape;7863;p30"/>
              <p:cNvSpPr/>
              <p:nvPr/>
            </p:nvSpPr>
            <p:spPr>
              <a:xfrm>
                <a:off x="783720" y="2640960"/>
                <a:ext cx="120960" cy="2210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221040"/>
                  <a:gd name="textAreaBottom" fmla="*/ 221400 h 221040"/>
                </a:gdLst>
                <a:ahLst/>
                <a:cxnLst/>
                <a:rect l="textAreaLeft" t="textAreaTop" r="textAreaRight" b="textAreaBottom"/>
                <a:pathLst>
                  <a:path w="176" h="322">
                    <a:moveTo>
                      <a:pt x="67" y="311"/>
                    </a:moveTo>
                    <a:cubicBezTo>
                      <a:pt x="83" y="321"/>
                      <a:pt x="106" y="316"/>
                      <a:pt x="121" y="306"/>
                    </a:cubicBezTo>
                    <a:cubicBezTo>
                      <a:pt x="136" y="296"/>
                      <a:pt x="147" y="277"/>
                      <a:pt x="147" y="258"/>
                    </a:cubicBezTo>
                    <a:cubicBezTo>
                      <a:pt x="148" y="235"/>
                      <a:pt x="134" y="216"/>
                      <a:pt x="129" y="195"/>
                    </a:cubicBezTo>
                    <a:cubicBezTo>
                      <a:pt x="124" y="169"/>
                      <a:pt x="139" y="147"/>
                      <a:pt x="150" y="126"/>
                    </a:cubicBezTo>
                    <a:cubicBezTo>
                      <a:pt x="168" y="92"/>
                      <a:pt x="175" y="56"/>
                      <a:pt x="141" y="30"/>
                    </a:cubicBezTo>
                    <a:cubicBezTo>
                      <a:pt x="101" y="0"/>
                      <a:pt x="49" y="14"/>
                      <a:pt x="4" y="21"/>
                    </a:cubicBezTo>
                    <a:cubicBezTo>
                      <a:pt x="0" y="21"/>
                      <a:pt x="1" y="29"/>
                      <a:pt x="5" y="28"/>
                    </a:cubicBezTo>
                    <a:cubicBezTo>
                      <a:pt x="47" y="22"/>
                      <a:pt x="95" y="8"/>
                      <a:pt x="133" y="34"/>
                    </a:cubicBezTo>
                    <a:cubicBezTo>
                      <a:pt x="151" y="46"/>
                      <a:pt x="162" y="65"/>
                      <a:pt x="158" y="86"/>
                    </a:cubicBezTo>
                    <a:cubicBezTo>
                      <a:pt x="155" y="104"/>
                      <a:pt x="145" y="119"/>
                      <a:pt x="137" y="134"/>
                    </a:cubicBezTo>
                    <a:cubicBezTo>
                      <a:pt x="130" y="147"/>
                      <a:pt x="123" y="160"/>
                      <a:pt x="121" y="175"/>
                    </a:cubicBezTo>
                    <a:cubicBezTo>
                      <a:pt x="119" y="192"/>
                      <a:pt x="125" y="207"/>
                      <a:pt x="132" y="223"/>
                    </a:cubicBezTo>
                    <a:cubicBezTo>
                      <a:pt x="140" y="244"/>
                      <a:pt x="144" y="265"/>
                      <a:pt x="131" y="286"/>
                    </a:cubicBezTo>
                    <a:cubicBezTo>
                      <a:pt x="124" y="296"/>
                      <a:pt x="114" y="304"/>
                      <a:pt x="102" y="308"/>
                    </a:cubicBezTo>
                    <a:cubicBezTo>
                      <a:pt x="90" y="311"/>
                      <a:pt x="80" y="309"/>
                      <a:pt x="67" y="309"/>
                    </a:cubicBezTo>
                    <a:cubicBezTo>
                      <a:pt x="66" y="309"/>
                      <a:pt x="66" y="311"/>
                      <a:pt x="67" y="3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2" name="Google Shape;7864;p30"/>
              <p:cNvSpPr/>
              <p:nvPr/>
            </p:nvSpPr>
            <p:spPr>
              <a:xfrm>
                <a:off x="668520" y="2444040"/>
                <a:ext cx="202680" cy="20880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7" h="306">
                    <a:moveTo>
                      <a:pt x="2" y="66"/>
                    </a:moveTo>
                    <a:cubicBezTo>
                      <a:pt x="23" y="31"/>
                      <a:pt x="64" y="0"/>
                      <a:pt x="105" y="23"/>
                    </a:cubicBezTo>
                    <a:cubicBezTo>
                      <a:pt x="140" y="43"/>
                      <a:pt x="128" y="90"/>
                      <a:pt x="154" y="116"/>
                    </a:cubicBezTo>
                    <a:cubicBezTo>
                      <a:pt x="167" y="128"/>
                      <a:pt x="184" y="133"/>
                      <a:pt x="199" y="141"/>
                    </a:cubicBezTo>
                    <a:cubicBezTo>
                      <a:pt x="217" y="150"/>
                      <a:pt x="233" y="161"/>
                      <a:pt x="246" y="175"/>
                    </a:cubicBezTo>
                    <a:cubicBezTo>
                      <a:pt x="277" y="208"/>
                      <a:pt x="290" y="256"/>
                      <a:pt x="269" y="297"/>
                    </a:cubicBezTo>
                    <a:cubicBezTo>
                      <a:pt x="267" y="301"/>
                      <a:pt x="273" y="305"/>
                      <a:pt x="275" y="301"/>
                    </a:cubicBezTo>
                    <a:cubicBezTo>
                      <a:pt x="296" y="262"/>
                      <a:pt x="288" y="215"/>
                      <a:pt x="261" y="181"/>
                    </a:cubicBezTo>
                    <a:cubicBezTo>
                      <a:pt x="249" y="165"/>
                      <a:pt x="233" y="152"/>
                      <a:pt x="216" y="142"/>
                    </a:cubicBezTo>
                    <a:cubicBezTo>
                      <a:pt x="196" y="129"/>
                      <a:pt x="166" y="123"/>
                      <a:pt x="152" y="101"/>
                    </a:cubicBezTo>
                    <a:cubicBezTo>
                      <a:pt x="141" y="82"/>
                      <a:pt x="142" y="58"/>
                      <a:pt x="130" y="39"/>
                    </a:cubicBezTo>
                    <a:cubicBezTo>
                      <a:pt x="122" y="24"/>
                      <a:pt x="108" y="15"/>
                      <a:pt x="92" y="11"/>
                    </a:cubicBezTo>
                    <a:cubicBezTo>
                      <a:pt x="52" y="1"/>
                      <a:pt x="15" y="29"/>
                      <a:pt x="0" y="65"/>
                    </a:cubicBezTo>
                    <a:cubicBezTo>
                      <a:pt x="0" y="66"/>
                      <a:pt x="1" y="67"/>
                      <a:pt x="2" y="6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3" name="Google Shape;7865;p30"/>
              <p:cNvSpPr/>
              <p:nvPr/>
            </p:nvSpPr>
            <p:spPr>
              <a:xfrm>
                <a:off x="483840" y="2556000"/>
                <a:ext cx="27000" cy="1875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187560"/>
                  <a:gd name="textAreaBottom" fmla="*/ 187920 h 187560"/>
                </a:gdLst>
                <a:ahLst/>
                <a:cxnLst/>
                <a:rect l="textAreaLeft" t="textAreaTop" r="textAreaRight" b="textAreaBottom"/>
                <a:pathLst>
                  <a:path w="39" h="273">
                    <a:moveTo>
                      <a:pt x="3" y="1"/>
                    </a:moveTo>
                    <a:cubicBezTo>
                      <a:pt x="0" y="47"/>
                      <a:pt x="4" y="94"/>
                      <a:pt x="9" y="139"/>
                    </a:cubicBezTo>
                    <a:cubicBezTo>
                      <a:pt x="15" y="183"/>
                      <a:pt x="22" y="228"/>
                      <a:pt x="34" y="270"/>
                    </a:cubicBezTo>
                    <a:cubicBezTo>
                      <a:pt x="35" y="272"/>
                      <a:pt x="38" y="272"/>
                      <a:pt x="37" y="269"/>
                    </a:cubicBezTo>
                    <a:cubicBezTo>
                      <a:pt x="28" y="224"/>
                      <a:pt x="18" y="180"/>
                      <a:pt x="12" y="134"/>
                    </a:cubicBezTo>
                    <a:cubicBezTo>
                      <a:pt x="7" y="90"/>
                      <a:pt x="6" y="46"/>
                      <a:pt x="4" y="1"/>
                    </a:cubicBezTo>
                    <a:cubicBezTo>
                      <a:pt x="4" y="0"/>
                      <a:pt x="3" y="0"/>
                      <a:pt x="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4" name="Google Shape;7866;p30"/>
              <p:cNvSpPr/>
              <p:nvPr/>
            </p:nvSpPr>
            <p:spPr>
              <a:xfrm>
                <a:off x="595800" y="2647080"/>
                <a:ext cx="93600" cy="1026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38" h="152">
                    <a:moveTo>
                      <a:pt x="135" y="1"/>
                    </a:moveTo>
                    <a:cubicBezTo>
                      <a:pt x="117" y="29"/>
                      <a:pt x="97" y="56"/>
                      <a:pt x="74" y="80"/>
                    </a:cubicBezTo>
                    <a:cubicBezTo>
                      <a:pt x="52" y="104"/>
                      <a:pt x="27" y="125"/>
                      <a:pt x="2" y="147"/>
                    </a:cubicBezTo>
                    <a:cubicBezTo>
                      <a:pt x="0" y="148"/>
                      <a:pt x="3" y="151"/>
                      <a:pt x="4" y="150"/>
                    </a:cubicBezTo>
                    <a:cubicBezTo>
                      <a:pt x="32" y="132"/>
                      <a:pt x="56" y="107"/>
                      <a:pt x="78" y="82"/>
                    </a:cubicBezTo>
                    <a:cubicBezTo>
                      <a:pt x="100" y="58"/>
                      <a:pt x="120" y="31"/>
                      <a:pt x="137" y="2"/>
                    </a:cubicBezTo>
                    <a:cubicBezTo>
                      <a:pt x="137" y="1"/>
                      <a:pt x="136" y="0"/>
                      <a:pt x="135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5" name="Google Shape;7867;p30"/>
              <p:cNvSpPr/>
              <p:nvPr/>
            </p:nvSpPr>
            <p:spPr>
              <a:xfrm>
                <a:off x="601920" y="2801520"/>
                <a:ext cx="169200" cy="208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46" h="31">
                    <a:moveTo>
                      <a:pt x="244" y="23"/>
                    </a:moveTo>
                    <a:cubicBezTo>
                      <a:pt x="203" y="22"/>
                      <a:pt x="163" y="23"/>
                      <a:pt x="122" y="19"/>
                    </a:cubicBezTo>
                    <a:cubicBezTo>
                      <a:pt x="101" y="17"/>
                      <a:pt x="80" y="14"/>
                      <a:pt x="58" y="11"/>
                    </a:cubicBezTo>
                    <a:cubicBezTo>
                      <a:pt x="40" y="8"/>
                      <a:pt x="21" y="3"/>
                      <a:pt x="3" y="1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21" y="11"/>
                      <a:pt x="42" y="13"/>
                      <a:pt x="62" y="16"/>
                    </a:cubicBezTo>
                    <a:cubicBezTo>
                      <a:pt x="81" y="19"/>
                      <a:pt x="101" y="22"/>
                      <a:pt x="120" y="24"/>
                    </a:cubicBezTo>
                    <a:cubicBezTo>
                      <a:pt x="161" y="27"/>
                      <a:pt x="203" y="30"/>
                      <a:pt x="244" y="25"/>
                    </a:cubicBezTo>
                    <a:cubicBezTo>
                      <a:pt x="245" y="25"/>
                      <a:pt x="245" y="23"/>
                      <a:pt x="244" y="2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6" name="Google Shape;7868;p30"/>
              <p:cNvSpPr/>
              <p:nvPr/>
            </p:nvSpPr>
            <p:spPr>
              <a:xfrm>
                <a:off x="283680" y="2638080"/>
                <a:ext cx="120960" cy="43308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433080"/>
                  <a:gd name="textAreaBottom" fmla="*/ 433440 h 433080"/>
                </a:gdLst>
                <a:ahLst/>
                <a:cxnLst/>
                <a:rect l="textAreaLeft" t="textAreaTop" r="textAreaRight" b="textAreaBottom"/>
                <a:pathLst>
                  <a:path w="176" h="630">
                    <a:moveTo>
                      <a:pt x="147" y="624"/>
                    </a:moveTo>
                    <a:cubicBezTo>
                      <a:pt x="70" y="554"/>
                      <a:pt x="29" y="455"/>
                      <a:pt x="19" y="352"/>
                    </a:cubicBezTo>
                    <a:cubicBezTo>
                      <a:pt x="9" y="234"/>
                      <a:pt x="39" y="116"/>
                      <a:pt x="78" y="5"/>
                    </a:cubicBezTo>
                    <a:lnTo>
                      <a:pt x="71" y="5"/>
                    </a:lnTo>
                    <a:cubicBezTo>
                      <a:pt x="97" y="104"/>
                      <a:pt x="127" y="203"/>
                      <a:pt x="147" y="303"/>
                    </a:cubicBezTo>
                    <a:cubicBezTo>
                      <a:pt x="167" y="408"/>
                      <a:pt x="156" y="513"/>
                      <a:pt x="142" y="618"/>
                    </a:cubicBezTo>
                    <a:cubicBezTo>
                      <a:pt x="144" y="618"/>
                      <a:pt x="145" y="617"/>
                      <a:pt x="147" y="617"/>
                    </a:cubicBezTo>
                    <a:cubicBezTo>
                      <a:pt x="130" y="599"/>
                      <a:pt x="125" y="574"/>
                      <a:pt x="120" y="551"/>
                    </a:cubicBezTo>
                    <a:cubicBezTo>
                      <a:pt x="114" y="527"/>
                      <a:pt x="108" y="503"/>
                      <a:pt x="104" y="478"/>
                    </a:cubicBezTo>
                    <a:cubicBezTo>
                      <a:pt x="94" y="427"/>
                      <a:pt x="86" y="376"/>
                      <a:pt x="81" y="325"/>
                    </a:cubicBezTo>
                    <a:cubicBezTo>
                      <a:pt x="71" y="225"/>
                      <a:pt x="71" y="125"/>
                      <a:pt x="80" y="25"/>
                    </a:cubicBezTo>
                    <a:cubicBezTo>
                      <a:pt x="80" y="22"/>
                      <a:pt x="74" y="22"/>
                      <a:pt x="74" y="25"/>
                    </a:cubicBezTo>
                    <a:cubicBezTo>
                      <a:pt x="64" y="131"/>
                      <a:pt x="66" y="238"/>
                      <a:pt x="77" y="343"/>
                    </a:cubicBezTo>
                    <a:cubicBezTo>
                      <a:pt x="83" y="393"/>
                      <a:pt x="90" y="443"/>
                      <a:pt x="100" y="492"/>
                    </a:cubicBezTo>
                    <a:cubicBezTo>
                      <a:pt x="106" y="518"/>
                      <a:pt x="112" y="545"/>
                      <a:pt x="119" y="571"/>
                    </a:cubicBezTo>
                    <a:cubicBezTo>
                      <a:pt x="123" y="589"/>
                      <a:pt x="129" y="607"/>
                      <a:pt x="143" y="621"/>
                    </a:cubicBezTo>
                    <a:cubicBezTo>
                      <a:pt x="144" y="622"/>
                      <a:pt x="147" y="622"/>
                      <a:pt x="147" y="620"/>
                    </a:cubicBezTo>
                    <a:cubicBezTo>
                      <a:pt x="162" y="518"/>
                      <a:pt x="175" y="415"/>
                      <a:pt x="156" y="313"/>
                    </a:cubicBezTo>
                    <a:cubicBezTo>
                      <a:pt x="147" y="262"/>
                      <a:pt x="133" y="211"/>
                      <a:pt x="119" y="161"/>
                    </a:cubicBezTo>
                    <a:cubicBezTo>
                      <a:pt x="106" y="108"/>
                      <a:pt x="92" y="56"/>
                      <a:pt x="78" y="4"/>
                    </a:cubicBezTo>
                    <a:cubicBezTo>
                      <a:pt x="77" y="0"/>
                      <a:pt x="72" y="0"/>
                      <a:pt x="71" y="4"/>
                    </a:cubicBezTo>
                    <a:cubicBezTo>
                      <a:pt x="31" y="118"/>
                      <a:pt x="0" y="240"/>
                      <a:pt x="14" y="363"/>
                    </a:cubicBezTo>
                    <a:cubicBezTo>
                      <a:pt x="25" y="462"/>
                      <a:pt x="66" y="561"/>
                      <a:pt x="143" y="627"/>
                    </a:cubicBezTo>
                    <a:cubicBezTo>
                      <a:pt x="146" y="629"/>
                      <a:pt x="149" y="626"/>
                      <a:pt x="147" y="6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7" name="Google Shape;7869;p30"/>
              <p:cNvSpPr/>
              <p:nvPr/>
            </p:nvSpPr>
            <p:spPr>
              <a:xfrm>
                <a:off x="380880" y="2928960"/>
                <a:ext cx="257400" cy="223920"/>
              </a:xfrm>
              <a:custGeom>
                <a:avLst/>
                <a:gdLst>
                  <a:gd name="textAreaLeft" fmla="*/ 0 w 257400"/>
                  <a:gd name="textAreaRight" fmla="*/ 257760 w 257400"/>
                  <a:gd name="textAreaTop" fmla="*/ 0 h 223920"/>
                  <a:gd name="textAreaBottom" fmla="*/ 224280 h 223920"/>
                </a:gdLst>
                <a:ahLst/>
                <a:cxnLst/>
                <a:rect l="textAreaLeft" t="textAreaTop" r="textAreaRight" b="textAreaBottom"/>
                <a:pathLst>
                  <a:path w="377" h="327">
                    <a:moveTo>
                      <a:pt x="4" y="316"/>
                    </a:moveTo>
                    <a:cubicBezTo>
                      <a:pt x="37" y="236"/>
                      <a:pt x="74" y="154"/>
                      <a:pt x="139" y="95"/>
                    </a:cubicBezTo>
                    <a:cubicBezTo>
                      <a:pt x="202" y="37"/>
                      <a:pt x="287" y="6"/>
                      <a:pt x="372" y="8"/>
                    </a:cubicBezTo>
                    <a:cubicBezTo>
                      <a:pt x="371" y="6"/>
                      <a:pt x="371" y="4"/>
                      <a:pt x="370" y="2"/>
                    </a:cubicBezTo>
                    <a:cubicBezTo>
                      <a:pt x="313" y="67"/>
                      <a:pt x="287" y="152"/>
                      <a:pt x="230" y="215"/>
                    </a:cubicBezTo>
                    <a:cubicBezTo>
                      <a:pt x="173" y="278"/>
                      <a:pt x="91" y="315"/>
                      <a:pt x="6" y="319"/>
                    </a:cubicBezTo>
                    <a:cubicBezTo>
                      <a:pt x="7" y="321"/>
                      <a:pt x="8" y="323"/>
                      <a:pt x="9" y="325"/>
                    </a:cubicBezTo>
                    <a:cubicBezTo>
                      <a:pt x="70" y="263"/>
                      <a:pt x="129" y="197"/>
                      <a:pt x="197" y="142"/>
                    </a:cubicBezTo>
                    <a:cubicBezTo>
                      <a:pt x="253" y="98"/>
                      <a:pt x="322" y="69"/>
                      <a:pt x="364" y="9"/>
                    </a:cubicBezTo>
                    <a:cubicBezTo>
                      <a:pt x="367" y="5"/>
                      <a:pt x="361" y="2"/>
                      <a:pt x="359" y="6"/>
                    </a:cubicBezTo>
                    <a:cubicBezTo>
                      <a:pt x="316" y="67"/>
                      <a:pt x="245" y="96"/>
                      <a:pt x="188" y="142"/>
                    </a:cubicBezTo>
                    <a:cubicBezTo>
                      <a:pt x="123" y="196"/>
                      <a:pt x="64" y="260"/>
                      <a:pt x="4" y="320"/>
                    </a:cubicBezTo>
                    <a:cubicBezTo>
                      <a:pt x="2" y="322"/>
                      <a:pt x="3" y="326"/>
                      <a:pt x="6" y="326"/>
                    </a:cubicBezTo>
                    <a:cubicBezTo>
                      <a:pt x="88" y="323"/>
                      <a:pt x="166" y="289"/>
                      <a:pt x="224" y="231"/>
                    </a:cubicBezTo>
                    <a:cubicBezTo>
                      <a:pt x="289" y="167"/>
                      <a:pt x="315" y="75"/>
                      <a:pt x="374" y="7"/>
                    </a:cubicBezTo>
                    <a:cubicBezTo>
                      <a:pt x="376" y="5"/>
                      <a:pt x="375" y="1"/>
                      <a:pt x="372" y="1"/>
                    </a:cubicBezTo>
                    <a:cubicBezTo>
                      <a:pt x="287" y="0"/>
                      <a:pt x="202" y="30"/>
                      <a:pt x="138" y="87"/>
                    </a:cubicBezTo>
                    <a:cubicBezTo>
                      <a:pt x="71" y="147"/>
                      <a:pt x="31" y="232"/>
                      <a:pt x="0" y="315"/>
                    </a:cubicBezTo>
                    <a:cubicBezTo>
                      <a:pt x="0" y="317"/>
                      <a:pt x="3" y="318"/>
                      <a:pt x="4" y="31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8" name="Google Shape;7870;p30"/>
              <p:cNvSpPr/>
              <p:nvPr/>
            </p:nvSpPr>
            <p:spPr>
              <a:xfrm>
                <a:off x="308160" y="2722680"/>
                <a:ext cx="45000" cy="29880"/>
              </a:xfrm>
              <a:custGeom>
                <a:avLst/>
                <a:gdLst>
                  <a:gd name="textAreaLeft" fmla="*/ 0 w 45000"/>
                  <a:gd name="textAreaRight" fmla="*/ 45360 w 45000"/>
                  <a:gd name="textAreaTop" fmla="*/ 0 h 29880"/>
                  <a:gd name="textAreaBottom" fmla="*/ 30240 h 29880"/>
                </a:gdLst>
                <a:ahLst/>
                <a:cxnLst/>
                <a:rect l="textAreaLeft" t="textAreaTop" r="textAreaRight" b="textAreaBottom"/>
                <a:pathLst>
                  <a:path w="68" h="45">
                    <a:moveTo>
                      <a:pt x="1" y="2"/>
                    </a:moveTo>
                    <a:cubicBezTo>
                      <a:pt x="6" y="9"/>
                      <a:pt x="11" y="15"/>
                      <a:pt x="16" y="21"/>
                    </a:cubicBezTo>
                    <a:cubicBezTo>
                      <a:pt x="21" y="28"/>
                      <a:pt x="25" y="35"/>
                      <a:pt x="28" y="43"/>
                    </a:cubicBezTo>
                    <a:cubicBezTo>
                      <a:pt x="29" y="44"/>
                      <a:pt x="30" y="44"/>
                      <a:pt x="31" y="43"/>
                    </a:cubicBezTo>
                    <a:cubicBezTo>
                      <a:pt x="41" y="30"/>
                      <a:pt x="53" y="18"/>
                      <a:pt x="66" y="8"/>
                    </a:cubicBezTo>
                    <a:cubicBezTo>
                      <a:pt x="67" y="6"/>
                      <a:pt x="65" y="4"/>
                      <a:pt x="63" y="5"/>
                    </a:cubicBezTo>
                    <a:cubicBezTo>
                      <a:pt x="50" y="16"/>
                      <a:pt x="39" y="28"/>
                      <a:pt x="28" y="41"/>
                    </a:cubicBezTo>
                    <a:lnTo>
                      <a:pt x="31" y="41"/>
                    </a:lnTo>
                    <a:cubicBezTo>
                      <a:pt x="27" y="34"/>
                      <a:pt x="23" y="26"/>
                      <a:pt x="18" y="19"/>
                    </a:cubicBezTo>
                    <a:cubicBezTo>
                      <a:pt x="14" y="13"/>
                      <a:pt x="8" y="6"/>
                      <a:pt x="2" y="1"/>
                    </a:cubicBezTo>
                    <a:cubicBezTo>
                      <a:pt x="1" y="0"/>
                      <a:pt x="0" y="1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5120" bIns="15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9" name="Google Shape;7871;p30"/>
              <p:cNvSpPr/>
              <p:nvPr/>
            </p:nvSpPr>
            <p:spPr>
              <a:xfrm>
                <a:off x="293040" y="2783520"/>
                <a:ext cx="78480" cy="4500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16" h="65">
                    <a:moveTo>
                      <a:pt x="1" y="20"/>
                    </a:moveTo>
                    <a:cubicBezTo>
                      <a:pt x="20" y="34"/>
                      <a:pt x="38" y="47"/>
                      <a:pt x="54" y="63"/>
                    </a:cubicBezTo>
                    <a:cubicBezTo>
                      <a:pt x="55" y="64"/>
                      <a:pt x="57" y="64"/>
                      <a:pt x="57" y="63"/>
                    </a:cubicBezTo>
                    <a:cubicBezTo>
                      <a:pt x="73" y="40"/>
                      <a:pt x="91" y="20"/>
                      <a:pt x="113" y="4"/>
                    </a:cubicBezTo>
                    <a:cubicBezTo>
                      <a:pt x="115" y="3"/>
                      <a:pt x="113" y="0"/>
                      <a:pt x="111" y="1"/>
                    </a:cubicBezTo>
                    <a:cubicBezTo>
                      <a:pt x="89" y="17"/>
                      <a:pt x="69" y="37"/>
                      <a:pt x="54" y="60"/>
                    </a:cubicBezTo>
                    <a:cubicBezTo>
                      <a:pt x="55" y="60"/>
                      <a:pt x="56" y="60"/>
                      <a:pt x="57" y="60"/>
                    </a:cubicBezTo>
                    <a:cubicBezTo>
                      <a:pt x="40" y="45"/>
                      <a:pt x="23" y="29"/>
                      <a:pt x="2" y="19"/>
                    </a:cubicBezTo>
                    <a:cubicBezTo>
                      <a:pt x="1" y="18"/>
                      <a:pt x="0" y="20"/>
                      <a:pt x="1" y="2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0" name="Google Shape;7872;p30"/>
              <p:cNvSpPr/>
              <p:nvPr/>
            </p:nvSpPr>
            <p:spPr>
              <a:xfrm>
                <a:off x="293040" y="2865240"/>
                <a:ext cx="99720" cy="54360"/>
              </a:xfrm>
              <a:custGeom>
                <a:avLst/>
                <a:gdLst>
                  <a:gd name="textAreaLeft" fmla="*/ 0 w 99720"/>
                  <a:gd name="textAreaRight" fmla="*/ 100080 w 99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45" h="81">
                    <a:moveTo>
                      <a:pt x="0" y="26"/>
                    </a:moveTo>
                    <a:cubicBezTo>
                      <a:pt x="13" y="35"/>
                      <a:pt x="26" y="41"/>
                      <a:pt x="38" y="50"/>
                    </a:cubicBezTo>
                    <a:cubicBezTo>
                      <a:pt x="51" y="58"/>
                      <a:pt x="63" y="68"/>
                      <a:pt x="75" y="79"/>
                    </a:cubicBezTo>
                    <a:cubicBezTo>
                      <a:pt x="76" y="80"/>
                      <a:pt x="77" y="80"/>
                      <a:pt x="78" y="78"/>
                    </a:cubicBezTo>
                    <a:cubicBezTo>
                      <a:pt x="91" y="48"/>
                      <a:pt x="113" y="22"/>
                      <a:pt x="141" y="5"/>
                    </a:cubicBezTo>
                    <a:cubicBezTo>
                      <a:pt x="144" y="4"/>
                      <a:pt x="141" y="0"/>
                      <a:pt x="139" y="2"/>
                    </a:cubicBezTo>
                    <a:cubicBezTo>
                      <a:pt x="110" y="19"/>
                      <a:pt x="87" y="45"/>
                      <a:pt x="74" y="77"/>
                    </a:cubicBezTo>
                    <a:cubicBezTo>
                      <a:pt x="75" y="77"/>
                      <a:pt x="76" y="76"/>
                      <a:pt x="78" y="76"/>
                    </a:cubicBezTo>
                    <a:cubicBezTo>
                      <a:pt x="66" y="65"/>
                      <a:pt x="54" y="56"/>
                      <a:pt x="41" y="47"/>
                    </a:cubicBezTo>
                    <a:cubicBezTo>
                      <a:pt x="29" y="38"/>
                      <a:pt x="15" y="29"/>
                      <a:pt x="1" y="25"/>
                    </a:cubicBezTo>
                    <a:cubicBezTo>
                      <a:pt x="0" y="25"/>
                      <a:pt x="0" y="26"/>
                      <a:pt x="0" y="2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1" name="Google Shape;7873;p30"/>
              <p:cNvSpPr/>
              <p:nvPr/>
            </p:nvSpPr>
            <p:spPr>
              <a:xfrm>
                <a:off x="311040" y="2950200"/>
                <a:ext cx="84600" cy="5112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22" h="74">
                    <a:moveTo>
                      <a:pt x="1" y="22"/>
                    </a:moveTo>
                    <a:cubicBezTo>
                      <a:pt x="12" y="30"/>
                      <a:pt x="24" y="37"/>
                      <a:pt x="36" y="45"/>
                    </a:cubicBezTo>
                    <a:cubicBezTo>
                      <a:pt x="47" y="53"/>
                      <a:pt x="58" y="62"/>
                      <a:pt x="69" y="72"/>
                    </a:cubicBezTo>
                    <a:cubicBezTo>
                      <a:pt x="70" y="73"/>
                      <a:pt x="71" y="73"/>
                      <a:pt x="72" y="72"/>
                    </a:cubicBezTo>
                    <a:cubicBezTo>
                      <a:pt x="78" y="59"/>
                      <a:pt x="84" y="47"/>
                      <a:pt x="92" y="36"/>
                    </a:cubicBezTo>
                    <a:cubicBezTo>
                      <a:pt x="100" y="25"/>
                      <a:pt x="110" y="15"/>
                      <a:pt x="120" y="5"/>
                    </a:cubicBezTo>
                    <a:cubicBezTo>
                      <a:pt x="121" y="3"/>
                      <a:pt x="119" y="0"/>
                      <a:pt x="117" y="2"/>
                    </a:cubicBezTo>
                    <a:cubicBezTo>
                      <a:pt x="96" y="19"/>
                      <a:pt x="80" y="45"/>
                      <a:pt x="68" y="69"/>
                    </a:cubicBezTo>
                    <a:lnTo>
                      <a:pt x="72" y="69"/>
                    </a:lnTo>
                    <a:cubicBezTo>
                      <a:pt x="61" y="59"/>
                      <a:pt x="50" y="50"/>
                      <a:pt x="38" y="42"/>
                    </a:cubicBezTo>
                    <a:cubicBezTo>
                      <a:pt x="27" y="34"/>
                      <a:pt x="15" y="25"/>
                      <a:pt x="2" y="20"/>
                    </a:cubicBezTo>
                    <a:cubicBezTo>
                      <a:pt x="1" y="20"/>
                      <a:pt x="0" y="21"/>
                      <a:pt x="1" y="2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2" name="Google Shape;7874;p30"/>
              <p:cNvSpPr/>
              <p:nvPr/>
            </p:nvSpPr>
            <p:spPr>
              <a:xfrm>
                <a:off x="562680" y="2937960"/>
                <a:ext cx="29880" cy="5724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46" h="83">
                    <a:moveTo>
                      <a:pt x="23" y="2"/>
                    </a:moveTo>
                    <a:cubicBezTo>
                      <a:pt x="18" y="28"/>
                      <a:pt x="12" y="53"/>
                      <a:pt x="1" y="77"/>
                    </a:cubicBezTo>
                    <a:cubicBezTo>
                      <a:pt x="0" y="79"/>
                      <a:pt x="1" y="81"/>
                      <a:pt x="3" y="81"/>
                    </a:cubicBezTo>
                    <a:cubicBezTo>
                      <a:pt x="16" y="82"/>
                      <a:pt x="29" y="81"/>
                      <a:pt x="42" y="77"/>
                    </a:cubicBezTo>
                    <a:cubicBezTo>
                      <a:pt x="45" y="76"/>
                      <a:pt x="43" y="71"/>
                      <a:pt x="40" y="72"/>
                    </a:cubicBezTo>
                    <a:cubicBezTo>
                      <a:pt x="28" y="76"/>
                      <a:pt x="16" y="77"/>
                      <a:pt x="3" y="76"/>
                    </a:cubicBezTo>
                    <a:cubicBezTo>
                      <a:pt x="4" y="77"/>
                      <a:pt x="4" y="79"/>
                      <a:pt x="5" y="80"/>
                    </a:cubicBezTo>
                    <a:cubicBezTo>
                      <a:pt x="16" y="56"/>
                      <a:pt x="24" y="29"/>
                      <a:pt x="26" y="2"/>
                    </a:cubicBezTo>
                    <a:cubicBezTo>
                      <a:pt x="26" y="1"/>
                      <a:pt x="23" y="0"/>
                      <a:pt x="23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3" name="Google Shape;7875;p30"/>
              <p:cNvSpPr/>
              <p:nvPr/>
            </p:nvSpPr>
            <p:spPr>
              <a:xfrm>
                <a:off x="505080" y="2959200"/>
                <a:ext cx="57240" cy="8748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83" h="127">
                    <a:moveTo>
                      <a:pt x="17" y="3"/>
                    </a:moveTo>
                    <a:cubicBezTo>
                      <a:pt x="18" y="37"/>
                      <a:pt x="13" y="71"/>
                      <a:pt x="1" y="103"/>
                    </a:cubicBezTo>
                    <a:cubicBezTo>
                      <a:pt x="0" y="105"/>
                      <a:pt x="2" y="106"/>
                      <a:pt x="3" y="107"/>
                    </a:cubicBezTo>
                    <a:cubicBezTo>
                      <a:pt x="17" y="108"/>
                      <a:pt x="30" y="111"/>
                      <a:pt x="43" y="114"/>
                    </a:cubicBezTo>
                    <a:cubicBezTo>
                      <a:pt x="50" y="116"/>
                      <a:pt x="56" y="118"/>
                      <a:pt x="62" y="120"/>
                    </a:cubicBezTo>
                    <a:cubicBezTo>
                      <a:pt x="67" y="122"/>
                      <a:pt x="73" y="125"/>
                      <a:pt x="79" y="126"/>
                    </a:cubicBezTo>
                    <a:cubicBezTo>
                      <a:pt x="81" y="126"/>
                      <a:pt x="82" y="123"/>
                      <a:pt x="81" y="122"/>
                    </a:cubicBezTo>
                    <a:cubicBezTo>
                      <a:pt x="76" y="118"/>
                      <a:pt x="70" y="117"/>
                      <a:pt x="64" y="115"/>
                    </a:cubicBezTo>
                    <a:cubicBezTo>
                      <a:pt x="58" y="113"/>
                      <a:pt x="51" y="111"/>
                      <a:pt x="44" y="109"/>
                    </a:cubicBezTo>
                    <a:cubicBezTo>
                      <a:pt x="30" y="105"/>
                      <a:pt x="17" y="103"/>
                      <a:pt x="3" y="101"/>
                    </a:cubicBezTo>
                    <a:cubicBezTo>
                      <a:pt x="4" y="102"/>
                      <a:pt x="5" y="103"/>
                      <a:pt x="6" y="105"/>
                    </a:cubicBezTo>
                    <a:cubicBezTo>
                      <a:pt x="18" y="72"/>
                      <a:pt x="24" y="37"/>
                      <a:pt x="21" y="3"/>
                    </a:cubicBezTo>
                    <a:cubicBezTo>
                      <a:pt x="21" y="0"/>
                      <a:pt x="17" y="0"/>
                      <a:pt x="17" y="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4" name="Google Shape;7876;p30"/>
              <p:cNvSpPr/>
              <p:nvPr/>
            </p:nvSpPr>
            <p:spPr>
              <a:xfrm>
                <a:off x="444600" y="2998440"/>
                <a:ext cx="72360" cy="10584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5840"/>
                  <a:gd name="textAreaBottom" fmla="*/ 106200 h 105840"/>
                </a:gdLst>
                <a:ahLst/>
                <a:cxnLst/>
                <a:rect l="textAreaLeft" t="textAreaTop" r="textAreaRight" b="textAreaBottom"/>
                <a:pathLst>
                  <a:path w="106" h="153">
                    <a:moveTo>
                      <a:pt x="27" y="2"/>
                    </a:moveTo>
                    <a:cubicBezTo>
                      <a:pt x="26" y="25"/>
                      <a:pt x="25" y="48"/>
                      <a:pt x="21" y="72"/>
                    </a:cubicBezTo>
                    <a:cubicBezTo>
                      <a:pt x="16" y="94"/>
                      <a:pt x="10" y="116"/>
                      <a:pt x="1" y="137"/>
                    </a:cubicBezTo>
                    <a:cubicBezTo>
                      <a:pt x="0" y="139"/>
                      <a:pt x="2" y="141"/>
                      <a:pt x="4" y="141"/>
                    </a:cubicBezTo>
                    <a:cubicBezTo>
                      <a:pt x="20" y="140"/>
                      <a:pt x="37" y="140"/>
                      <a:pt x="53" y="142"/>
                    </a:cubicBezTo>
                    <a:cubicBezTo>
                      <a:pt x="62" y="143"/>
                      <a:pt x="70" y="144"/>
                      <a:pt x="79" y="146"/>
                    </a:cubicBezTo>
                    <a:cubicBezTo>
                      <a:pt x="86" y="148"/>
                      <a:pt x="94" y="151"/>
                      <a:pt x="102" y="152"/>
                    </a:cubicBezTo>
                    <a:cubicBezTo>
                      <a:pt x="104" y="152"/>
                      <a:pt x="105" y="149"/>
                      <a:pt x="103" y="148"/>
                    </a:cubicBezTo>
                    <a:cubicBezTo>
                      <a:pt x="96" y="144"/>
                      <a:pt x="88" y="142"/>
                      <a:pt x="80" y="141"/>
                    </a:cubicBezTo>
                    <a:cubicBezTo>
                      <a:pt x="72" y="139"/>
                      <a:pt x="64" y="137"/>
                      <a:pt x="56" y="136"/>
                    </a:cubicBezTo>
                    <a:cubicBezTo>
                      <a:pt x="39" y="134"/>
                      <a:pt x="21" y="133"/>
                      <a:pt x="4" y="135"/>
                    </a:cubicBezTo>
                    <a:cubicBezTo>
                      <a:pt x="5" y="136"/>
                      <a:pt x="5" y="137"/>
                      <a:pt x="6" y="138"/>
                    </a:cubicBezTo>
                    <a:cubicBezTo>
                      <a:pt x="24" y="96"/>
                      <a:pt x="34" y="47"/>
                      <a:pt x="30" y="2"/>
                    </a:cubicBezTo>
                    <a:cubicBezTo>
                      <a:pt x="30" y="0"/>
                      <a:pt x="27" y="0"/>
                      <a:pt x="27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5" name="Google Shape;7877;p30"/>
              <p:cNvSpPr/>
              <p:nvPr/>
            </p:nvSpPr>
            <p:spPr>
              <a:xfrm>
                <a:off x="383760" y="2480400"/>
                <a:ext cx="208800" cy="272520"/>
              </a:xfrm>
              <a:custGeom>
                <a:avLst/>
                <a:gdLst>
                  <a:gd name="textAreaLeft" fmla="*/ 0 w 208800"/>
                  <a:gd name="textAreaRight" fmla="*/ 209160 w 20880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304" h="397">
                    <a:moveTo>
                      <a:pt x="178" y="377"/>
                    </a:moveTo>
                    <a:cubicBezTo>
                      <a:pt x="176" y="374"/>
                      <a:pt x="174" y="370"/>
                      <a:pt x="171" y="367"/>
                    </a:cubicBezTo>
                    <a:cubicBezTo>
                      <a:pt x="163" y="358"/>
                      <a:pt x="152" y="351"/>
                      <a:pt x="140" y="351"/>
                    </a:cubicBezTo>
                    <a:lnTo>
                      <a:pt x="140" y="351"/>
                    </a:lnTo>
                    <a:cubicBezTo>
                      <a:pt x="70" y="279"/>
                      <a:pt x="22" y="186"/>
                      <a:pt x="4" y="87"/>
                    </a:cubicBezTo>
                    <a:cubicBezTo>
                      <a:pt x="0" y="65"/>
                      <a:pt x="1" y="36"/>
                      <a:pt x="21" y="27"/>
                    </a:cubicBezTo>
                    <a:cubicBezTo>
                      <a:pt x="41" y="19"/>
                      <a:pt x="60" y="37"/>
                      <a:pt x="80" y="48"/>
                    </a:cubicBezTo>
                    <a:cubicBezTo>
                      <a:pt x="85" y="50"/>
                      <a:pt x="89" y="52"/>
                      <a:pt x="94" y="54"/>
                    </a:cubicBezTo>
                    <a:cubicBezTo>
                      <a:pt x="144" y="69"/>
                      <a:pt x="185" y="0"/>
                      <a:pt x="237" y="5"/>
                    </a:cubicBezTo>
                    <a:cubicBezTo>
                      <a:pt x="262" y="7"/>
                      <a:pt x="283" y="27"/>
                      <a:pt x="292" y="50"/>
                    </a:cubicBezTo>
                    <a:cubicBezTo>
                      <a:pt x="302" y="73"/>
                      <a:pt x="303" y="99"/>
                      <a:pt x="302" y="124"/>
                    </a:cubicBezTo>
                    <a:cubicBezTo>
                      <a:pt x="300" y="180"/>
                      <a:pt x="289" y="235"/>
                      <a:pt x="271" y="288"/>
                    </a:cubicBezTo>
                    <a:cubicBezTo>
                      <a:pt x="265" y="303"/>
                      <a:pt x="260" y="318"/>
                      <a:pt x="254" y="332"/>
                    </a:cubicBezTo>
                    <a:lnTo>
                      <a:pt x="251" y="336"/>
                    </a:lnTo>
                    <a:cubicBezTo>
                      <a:pt x="244" y="336"/>
                      <a:pt x="239" y="341"/>
                      <a:pt x="235" y="346"/>
                    </a:cubicBezTo>
                    <a:cubicBezTo>
                      <a:pt x="224" y="360"/>
                      <a:pt x="217" y="378"/>
                      <a:pt x="217" y="396"/>
                    </a:cubicBezTo>
                    <a:cubicBezTo>
                      <a:pt x="217" y="380"/>
                      <a:pt x="215" y="364"/>
                      <a:pt x="212" y="348"/>
                    </a:cubicBezTo>
                    <a:cubicBezTo>
                      <a:pt x="210" y="337"/>
                      <a:pt x="203" y="323"/>
                      <a:pt x="192" y="326"/>
                    </a:cubicBezTo>
                    <a:cubicBezTo>
                      <a:pt x="184" y="328"/>
                      <a:pt x="181" y="339"/>
                      <a:pt x="181" y="348"/>
                    </a:cubicBezTo>
                    <a:cubicBezTo>
                      <a:pt x="181" y="364"/>
                      <a:pt x="184" y="380"/>
                      <a:pt x="190" y="395"/>
                    </a:cubicBezTo>
                    <a:lnTo>
                      <a:pt x="188" y="396"/>
                    </a:lnTo>
                    <a:cubicBezTo>
                      <a:pt x="185" y="390"/>
                      <a:pt x="182" y="383"/>
                      <a:pt x="178" y="37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576" name="Google Shape;7878;p30"/>
            <p:cNvGrpSpPr/>
            <p:nvPr/>
          </p:nvGrpSpPr>
          <p:grpSpPr>
            <a:xfrm>
              <a:off x="786960" y="4374720"/>
              <a:ext cx="1454040" cy="825480"/>
              <a:chOff x="786960" y="4374720"/>
              <a:chExt cx="1454040" cy="825480"/>
            </a:xfrm>
          </p:grpSpPr>
          <p:sp>
            <p:nvSpPr>
              <p:cNvPr id="577" name="Google Shape;7879;p30"/>
              <p:cNvSpPr/>
              <p:nvPr/>
            </p:nvSpPr>
            <p:spPr>
              <a:xfrm flipH="1">
                <a:off x="786600" y="4386960"/>
                <a:ext cx="1454040" cy="81324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3240"/>
                  <a:gd name="textAreaBottom" fmla="*/ 813600 h 813240"/>
                </a:gdLst>
                <a:ahLst/>
                <a:cxnLst/>
                <a:rect l="textAreaLeft" t="textAreaTop" r="textAreaRight" b="textAreaBottom"/>
                <a:pathLst>
                  <a:path w="1561" h="872">
                    <a:moveTo>
                      <a:pt x="1456" y="871"/>
                    </a:moveTo>
                    <a:cubicBezTo>
                      <a:pt x="1032" y="868"/>
                      <a:pt x="607" y="866"/>
                      <a:pt x="182" y="863"/>
                    </a:cubicBezTo>
                    <a:cubicBezTo>
                      <a:pt x="162" y="863"/>
                      <a:pt x="141" y="863"/>
                      <a:pt x="124" y="852"/>
                    </a:cubicBezTo>
                    <a:cubicBezTo>
                      <a:pt x="106" y="841"/>
                      <a:pt x="95" y="821"/>
                      <a:pt x="87" y="802"/>
                    </a:cubicBezTo>
                    <a:cubicBezTo>
                      <a:pt x="51" y="723"/>
                      <a:pt x="24" y="639"/>
                      <a:pt x="8" y="554"/>
                    </a:cubicBezTo>
                    <a:cubicBezTo>
                      <a:pt x="2" y="519"/>
                      <a:pt x="0" y="476"/>
                      <a:pt x="31" y="457"/>
                    </a:cubicBezTo>
                    <a:cubicBezTo>
                      <a:pt x="57" y="442"/>
                      <a:pt x="90" y="455"/>
                      <a:pt x="116" y="471"/>
                    </a:cubicBezTo>
                    <a:cubicBezTo>
                      <a:pt x="180" y="511"/>
                      <a:pt x="233" y="568"/>
                      <a:pt x="269" y="634"/>
                    </a:cubicBezTo>
                    <a:cubicBezTo>
                      <a:pt x="256" y="501"/>
                      <a:pt x="303" y="363"/>
                      <a:pt x="394" y="265"/>
                    </a:cubicBezTo>
                    <a:cubicBezTo>
                      <a:pt x="409" y="249"/>
                      <a:pt x="427" y="233"/>
                      <a:pt x="449" y="230"/>
                    </a:cubicBezTo>
                    <a:cubicBezTo>
                      <a:pt x="475" y="226"/>
                      <a:pt x="501" y="243"/>
                      <a:pt x="521" y="260"/>
                    </a:cubicBezTo>
                    <a:cubicBezTo>
                      <a:pt x="580" y="311"/>
                      <a:pt x="625" y="379"/>
                      <a:pt x="649" y="453"/>
                    </a:cubicBezTo>
                    <a:cubicBezTo>
                      <a:pt x="666" y="363"/>
                      <a:pt x="683" y="273"/>
                      <a:pt x="723" y="191"/>
                    </a:cubicBezTo>
                    <a:cubicBezTo>
                      <a:pt x="764" y="110"/>
                      <a:pt x="831" y="37"/>
                      <a:pt x="919" y="12"/>
                    </a:cubicBezTo>
                    <a:cubicBezTo>
                      <a:pt x="957" y="1"/>
                      <a:pt x="999" y="0"/>
                      <a:pt x="1035" y="17"/>
                    </a:cubicBezTo>
                    <a:cubicBezTo>
                      <a:pt x="1083" y="41"/>
                      <a:pt x="1110" y="93"/>
                      <a:pt x="1127" y="145"/>
                    </a:cubicBezTo>
                    <a:cubicBezTo>
                      <a:pt x="1181" y="307"/>
                      <a:pt x="1168" y="484"/>
                      <a:pt x="1154" y="655"/>
                    </a:cubicBezTo>
                    <a:cubicBezTo>
                      <a:pt x="1195" y="588"/>
                      <a:pt x="1244" y="526"/>
                      <a:pt x="1298" y="471"/>
                    </a:cubicBezTo>
                    <a:cubicBezTo>
                      <a:pt x="1316" y="452"/>
                      <a:pt x="1336" y="434"/>
                      <a:pt x="1361" y="429"/>
                    </a:cubicBezTo>
                    <a:cubicBezTo>
                      <a:pt x="1418" y="419"/>
                      <a:pt x="1462" y="484"/>
                      <a:pt x="1463" y="542"/>
                    </a:cubicBezTo>
                    <a:cubicBezTo>
                      <a:pt x="1463" y="599"/>
                      <a:pt x="1439" y="655"/>
                      <a:pt x="1438" y="713"/>
                    </a:cubicBezTo>
                    <a:cubicBezTo>
                      <a:pt x="1461" y="694"/>
                      <a:pt x="1490" y="683"/>
                      <a:pt x="1520" y="680"/>
                    </a:cubicBezTo>
                    <a:cubicBezTo>
                      <a:pt x="1560" y="738"/>
                      <a:pt x="1527" y="832"/>
                      <a:pt x="1458" y="851"/>
                    </a:cubicBezTo>
                    <a:lnTo>
                      <a:pt x="1456" y="87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78" name="Google Shape;7880;p30"/>
              <p:cNvSpPr/>
              <p:nvPr/>
            </p:nvSpPr>
            <p:spPr>
              <a:xfrm flipH="1">
                <a:off x="786600" y="4374720"/>
                <a:ext cx="1454040" cy="817200"/>
              </a:xfrm>
              <a:custGeom>
                <a:avLst/>
                <a:gdLst>
                  <a:gd name="textAreaLeft" fmla="*/ -360 w 1454040"/>
                  <a:gd name="textAreaRight" fmla="*/ 1454040 w 1454040"/>
                  <a:gd name="textAreaTop" fmla="*/ 0 h 817200"/>
                  <a:gd name="textAreaBottom" fmla="*/ 817560 h 817200"/>
                </a:gdLst>
                <a:ahLst/>
                <a:cxnLst/>
                <a:rect l="textAreaLeft" t="textAreaTop" r="textAreaRight" b="textAreaBottom"/>
                <a:pathLst>
                  <a:path w="1563" h="879">
                    <a:moveTo>
                      <a:pt x="1457" y="878"/>
                    </a:moveTo>
                    <a:cubicBezTo>
                      <a:pt x="1175" y="874"/>
                      <a:pt x="894" y="873"/>
                      <a:pt x="612" y="871"/>
                    </a:cubicBezTo>
                    <a:cubicBezTo>
                      <a:pt x="471" y="870"/>
                      <a:pt x="330" y="869"/>
                      <a:pt x="189" y="868"/>
                    </a:cubicBezTo>
                    <a:cubicBezTo>
                      <a:pt x="152" y="868"/>
                      <a:pt x="120" y="865"/>
                      <a:pt x="100" y="830"/>
                    </a:cubicBezTo>
                    <a:cubicBezTo>
                      <a:pt x="83" y="802"/>
                      <a:pt x="72" y="769"/>
                      <a:pt x="60" y="738"/>
                    </a:cubicBezTo>
                    <a:cubicBezTo>
                      <a:pt x="38" y="679"/>
                      <a:pt x="19" y="616"/>
                      <a:pt x="9" y="552"/>
                    </a:cubicBezTo>
                    <a:cubicBezTo>
                      <a:pt x="4" y="523"/>
                      <a:pt x="3" y="483"/>
                      <a:pt x="32" y="466"/>
                    </a:cubicBezTo>
                    <a:cubicBezTo>
                      <a:pt x="65" y="446"/>
                      <a:pt x="106" y="472"/>
                      <a:pt x="134" y="491"/>
                    </a:cubicBezTo>
                    <a:cubicBezTo>
                      <a:pt x="190" y="530"/>
                      <a:pt x="235" y="582"/>
                      <a:pt x="268" y="642"/>
                    </a:cubicBezTo>
                    <a:cubicBezTo>
                      <a:pt x="269" y="643"/>
                      <a:pt x="271" y="642"/>
                      <a:pt x="271" y="641"/>
                    </a:cubicBezTo>
                    <a:cubicBezTo>
                      <a:pt x="262" y="544"/>
                      <a:pt x="284" y="446"/>
                      <a:pt x="331" y="361"/>
                    </a:cubicBezTo>
                    <a:cubicBezTo>
                      <a:pt x="343" y="340"/>
                      <a:pt x="357" y="320"/>
                      <a:pt x="372" y="301"/>
                    </a:cubicBezTo>
                    <a:cubicBezTo>
                      <a:pt x="387" y="281"/>
                      <a:pt x="404" y="261"/>
                      <a:pt x="424" y="248"/>
                    </a:cubicBezTo>
                    <a:cubicBezTo>
                      <a:pt x="477" y="214"/>
                      <a:pt x="532" y="275"/>
                      <a:pt x="564" y="312"/>
                    </a:cubicBezTo>
                    <a:cubicBezTo>
                      <a:pt x="602" y="355"/>
                      <a:pt x="630" y="406"/>
                      <a:pt x="648" y="460"/>
                    </a:cubicBezTo>
                    <a:cubicBezTo>
                      <a:pt x="649" y="462"/>
                      <a:pt x="651" y="462"/>
                      <a:pt x="651" y="460"/>
                    </a:cubicBezTo>
                    <a:cubicBezTo>
                      <a:pt x="681" y="303"/>
                      <a:pt x="721" y="114"/>
                      <a:pt x="879" y="36"/>
                    </a:cubicBezTo>
                    <a:cubicBezTo>
                      <a:pt x="919" y="17"/>
                      <a:pt x="966" y="6"/>
                      <a:pt x="1010" y="17"/>
                    </a:cubicBezTo>
                    <a:cubicBezTo>
                      <a:pt x="1051" y="27"/>
                      <a:pt x="1081" y="57"/>
                      <a:pt x="1101" y="93"/>
                    </a:cubicBezTo>
                    <a:cubicBezTo>
                      <a:pt x="1143" y="170"/>
                      <a:pt x="1157" y="266"/>
                      <a:pt x="1162" y="352"/>
                    </a:cubicBezTo>
                    <a:cubicBezTo>
                      <a:pt x="1169" y="456"/>
                      <a:pt x="1161" y="559"/>
                      <a:pt x="1153" y="662"/>
                    </a:cubicBezTo>
                    <a:cubicBezTo>
                      <a:pt x="1153" y="664"/>
                      <a:pt x="1155" y="664"/>
                      <a:pt x="1156" y="663"/>
                    </a:cubicBezTo>
                    <a:cubicBezTo>
                      <a:pt x="1187" y="613"/>
                      <a:pt x="1222" y="566"/>
                      <a:pt x="1261" y="522"/>
                    </a:cubicBezTo>
                    <a:cubicBezTo>
                      <a:pt x="1291" y="487"/>
                      <a:pt x="1336" y="425"/>
                      <a:pt x="1390" y="439"/>
                    </a:cubicBezTo>
                    <a:cubicBezTo>
                      <a:pt x="1436" y="451"/>
                      <a:pt x="1461" y="505"/>
                      <a:pt x="1462" y="549"/>
                    </a:cubicBezTo>
                    <a:cubicBezTo>
                      <a:pt x="1463" y="607"/>
                      <a:pt x="1439" y="662"/>
                      <a:pt x="1437" y="720"/>
                    </a:cubicBezTo>
                    <a:cubicBezTo>
                      <a:pt x="1437" y="721"/>
                      <a:pt x="1439" y="722"/>
                      <a:pt x="1440" y="721"/>
                    </a:cubicBezTo>
                    <a:cubicBezTo>
                      <a:pt x="1453" y="711"/>
                      <a:pt x="1467" y="703"/>
                      <a:pt x="1483" y="697"/>
                    </a:cubicBezTo>
                    <a:cubicBezTo>
                      <a:pt x="1493" y="694"/>
                      <a:pt x="1515" y="685"/>
                      <a:pt x="1523" y="695"/>
                    </a:cubicBezTo>
                    <a:cubicBezTo>
                      <a:pt x="1536" y="710"/>
                      <a:pt x="1537" y="738"/>
                      <a:pt x="1536" y="757"/>
                    </a:cubicBezTo>
                    <a:cubicBezTo>
                      <a:pt x="1531" y="802"/>
                      <a:pt x="1502" y="844"/>
                      <a:pt x="1459" y="857"/>
                    </a:cubicBezTo>
                    <a:cubicBezTo>
                      <a:pt x="1457" y="857"/>
                      <a:pt x="1457" y="860"/>
                      <a:pt x="1459" y="860"/>
                    </a:cubicBezTo>
                    <a:cubicBezTo>
                      <a:pt x="1529" y="839"/>
                      <a:pt x="1562" y="747"/>
                      <a:pt x="1522" y="687"/>
                    </a:cubicBezTo>
                    <a:cubicBezTo>
                      <a:pt x="1521" y="686"/>
                      <a:pt x="1521" y="686"/>
                      <a:pt x="1520" y="686"/>
                    </a:cubicBezTo>
                    <a:cubicBezTo>
                      <a:pt x="1496" y="688"/>
                      <a:pt x="1472" y="696"/>
                      <a:pt x="1452" y="709"/>
                    </a:cubicBezTo>
                    <a:cubicBezTo>
                      <a:pt x="1446" y="712"/>
                      <a:pt x="1443" y="717"/>
                      <a:pt x="1441" y="711"/>
                    </a:cubicBezTo>
                    <a:cubicBezTo>
                      <a:pt x="1439" y="705"/>
                      <a:pt x="1443" y="689"/>
                      <a:pt x="1443" y="685"/>
                    </a:cubicBezTo>
                    <a:cubicBezTo>
                      <a:pt x="1446" y="670"/>
                      <a:pt x="1449" y="655"/>
                      <a:pt x="1452" y="641"/>
                    </a:cubicBezTo>
                    <a:cubicBezTo>
                      <a:pt x="1462" y="593"/>
                      <a:pt x="1474" y="543"/>
                      <a:pt x="1454" y="497"/>
                    </a:cubicBezTo>
                    <a:cubicBezTo>
                      <a:pt x="1440" y="466"/>
                      <a:pt x="1414" y="436"/>
                      <a:pt x="1379" y="433"/>
                    </a:cubicBezTo>
                    <a:cubicBezTo>
                      <a:pt x="1332" y="430"/>
                      <a:pt x="1296" y="477"/>
                      <a:pt x="1268" y="508"/>
                    </a:cubicBezTo>
                    <a:cubicBezTo>
                      <a:pt x="1225" y="556"/>
                      <a:pt x="1187" y="607"/>
                      <a:pt x="1153" y="661"/>
                    </a:cubicBezTo>
                    <a:cubicBezTo>
                      <a:pt x="1154" y="661"/>
                      <a:pt x="1155" y="662"/>
                      <a:pt x="1156" y="662"/>
                    </a:cubicBezTo>
                    <a:cubicBezTo>
                      <a:pt x="1168" y="512"/>
                      <a:pt x="1180" y="357"/>
                      <a:pt x="1145" y="209"/>
                    </a:cubicBezTo>
                    <a:cubicBezTo>
                      <a:pt x="1132" y="150"/>
                      <a:pt x="1112" y="83"/>
                      <a:pt x="1065" y="42"/>
                    </a:cubicBezTo>
                    <a:cubicBezTo>
                      <a:pt x="1017" y="0"/>
                      <a:pt x="951" y="3"/>
                      <a:pt x="896" y="25"/>
                    </a:cubicBezTo>
                    <a:cubicBezTo>
                      <a:pt x="777" y="72"/>
                      <a:pt x="712" y="194"/>
                      <a:pt x="680" y="311"/>
                    </a:cubicBezTo>
                    <a:cubicBezTo>
                      <a:pt x="670" y="347"/>
                      <a:pt x="663" y="383"/>
                      <a:pt x="656" y="419"/>
                    </a:cubicBezTo>
                    <a:cubicBezTo>
                      <a:pt x="654" y="428"/>
                      <a:pt x="652" y="438"/>
                      <a:pt x="651" y="448"/>
                    </a:cubicBezTo>
                    <a:cubicBezTo>
                      <a:pt x="649" y="460"/>
                      <a:pt x="648" y="448"/>
                      <a:pt x="645" y="442"/>
                    </a:cubicBezTo>
                    <a:cubicBezTo>
                      <a:pt x="640" y="428"/>
                      <a:pt x="634" y="414"/>
                      <a:pt x="627" y="400"/>
                    </a:cubicBezTo>
                    <a:cubicBezTo>
                      <a:pt x="599" y="344"/>
                      <a:pt x="557" y="288"/>
                      <a:pt x="505" y="253"/>
                    </a:cubicBezTo>
                    <a:cubicBezTo>
                      <a:pt x="482" y="237"/>
                      <a:pt x="455" y="229"/>
                      <a:pt x="430" y="242"/>
                    </a:cubicBezTo>
                    <a:cubicBezTo>
                      <a:pt x="404" y="255"/>
                      <a:pt x="384" y="281"/>
                      <a:pt x="366" y="303"/>
                    </a:cubicBezTo>
                    <a:cubicBezTo>
                      <a:pt x="327" y="354"/>
                      <a:pt x="298" y="413"/>
                      <a:pt x="282" y="475"/>
                    </a:cubicBezTo>
                    <a:cubicBezTo>
                      <a:pt x="274" y="506"/>
                      <a:pt x="269" y="537"/>
                      <a:pt x="267" y="568"/>
                    </a:cubicBezTo>
                    <a:cubicBezTo>
                      <a:pt x="266" y="584"/>
                      <a:pt x="266" y="599"/>
                      <a:pt x="266" y="615"/>
                    </a:cubicBezTo>
                    <a:cubicBezTo>
                      <a:pt x="267" y="617"/>
                      <a:pt x="268" y="636"/>
                      <a:pt x="268" y="636"/>
                    </a:cubicBezTo>
                    <a:cubicBezTo>
                      <a:pt x="268" y="636"/>
                      <a:pt x="256" y="615"/>
                      <a:pt x="255" y="613"/>
                    </a:cubicBezTo>
                    <a:cubicBezTo>
                      <a:pt x="221" y="561"/>
                      <a:pt x="176" y="516"/>
                      <a:pt x="124" y="481"/>
                    </a:cubicBezTo>
                    <a:cubicBezTo>
                      <a:pt x="102" y="467"/>
                      <a:pt x="74" y="452"/>
                      <a:pt x="47" y="457"/>
                    </a:cubicBezTo>
                    <a:cubicBezTo>
                      <a:pt x="25" y="461"/>
                      <a:pt x="11" y="479"/>
                      <a:pt x="6" y="500"/>
                    </a:cubicBezTo>
                    <a:cubicBezTo>
                      <a:pt x="0" y="526"/>
                      <a:pt x="5" y="554"/>
                      <a:pt x="11" y="580"/>
                    </a:cubicBezTo>
                    <a:cubicBezTo>
                      <a:pt x="18" y="617"/>
                      <a:pt x="28" y="654"/>
                      <a:pt x="40" y="691"/>
                    </a:cubicBezTo>
                    <a:cubicBezTo>
                      <a:pt x="51" y="725"/>
                      <a:pt x="64" y="760"/>
                      <a:pt x="78" y="793"/>
                    </a:cubicBezTo>
                    <a:cubicBezTo>
                      <a:pt x="90" y="819"/>
                      <a:pt x="101" y="850"/>
                      <a:pt x="128" y="863"/>
                    </a:cubicBezTo>
                    <a:cubicBezTo>
                      <a:pt x="157" y="878"/>
                      <a:pt x="197" y="872"/>
                      <a:pt x="228" y="872"/>
                    </a:cubicBezTo>
                    <a:cubicBezTo>
                      <a:pt x="269" y="872"/>
                      <a:pt x="311" y="873"/>
                      <a:pt x="352" y="873"/>
                    </a:cubicBezTo>
                    <a:cubicBezTo>
                      <a:pt x="679" y="875"/>
                      <a:pt x="1006" y="877"/>
                      <a:pt x="1333" y="878"/>
                    </a:cubicBezTo>
                    <a:cubicBezTo>
                      <a:pt x="1375" y="878"/>
                      <a:pt x="1416" y="878"/>
                      <a:pt x="1457" y="87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579" name="Google Shape;7881;p30"/>
            <p:cNvGrpSpPr/>
            <p:nvPr/>
          </p:nvGrpSpPr>
          <p:grpSpPr>
            <a:xfrm>
              <a:off x="156600" y="3040920"/>
              <a:ext cx="929880" cy="1017720"/>
              <a:chOff x="156600" y="3040920"/>
              <a:chExt cx="929880" cy="1017720"/>
            </a:xfrm>
          </p:grpSpPr>
          <p:sp>
            <p:nvSpPr>
              <p:cNvPr id="580" name="Google Shape;7882;p30"/>
              <p:cNvSpPr/>
              <p:nvPr/>
            </p:nvSpPr>
            <p:spPr>
              <a:xfrm>
                <a:off x="405000" y="31438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1" name="Google Shape;7883;p30"/>
              <p:cNvSpPr/>
              <p:nvPr/>
            </p:nvSpPr>
            <p:spPr>
              <a:xfrm>
                <a:off x="383760" y="31863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2" name="Google Shape;7884;p30"/>
              <p:cNvSpPr/>
              <p:nvPr/>
            </p:nvSpPr>
            <p:spPr>
              <a:xfrm>
                <a:off x="383760" y="3122640"/>
                <a:ext cx="38880" cy="8748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56" h="127">
                    <a:moveTo>
                      <a:pt x="53" y="0"/>
                    </a:moveTo>
                    <a:lnTo>
                      <a:pt x="55" y="1"/>
                    </a:lnTo>
                    <a:cubicBezTo>
                      <a:pt x="55" y="33"/>
                      <a:pt x="48" y="65"/>
                      <a:pt x="34" y="94"/>
                    </a:cubicBezTo>
                    <a:lnTo>
                      <a:pt x="34" y="94"/>
                    </a:lnTo>
                    <a:cubicBezTo>
                      <a:pt x="24" y="105"/>
                      <a:pt x="13" y="116"/>
                      <a:pt x="2" y="126"/>
                    </a:cubicBezTo>
                    <a:lnTo>
                      <a:pt x="0" y="126"/>
                    </a:lnTo>
                    <a:cubicBezTo>
                      <a:pt x="1" y="120"/>
                      <a:pt x="2" y="114"/>
                      <a:pt x="2" y="108"/>
                    </a:cubicBezTo>
                    <a:cubicBezTo>
                      <a:pt x="17" y="71"/>
                      <a:pt x="33" y="34"/>
                      <a:pt x="53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3" name="Google Shape;7885;p30"/>
              <p:cNvSpPr/>
              <p:nvPr/>
            </p:nvSpPr>
            <p:spPr>
              <a:xfrm>
                <a:off x="405000" y="31438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4" name="Google Shape;7886;p30"/>
              <p:cNvSpPr/>
              <p:nvPr/>
            </p:nvSpPr>
            <p:spPr>
              <a:xfrm>
                <a:off x="383760" y="31863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5" name="Google Shape;7887;p30"/>
              <p:cNvSpPr/>
              <p:nvPr/>
            </p:nvSpPr>
            <p:spPr>
              <a:xfrm>
                <a:off x="405000" y="3122640"/>
                <a:ext cx="51120" cy="723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74" h="107">
                    <a:moveTo>
                      <a:pt x="23" y="1"/>
                    </a:moveTo>
                    <a:cubicBezTo>
                      <a:pt x="21" y="33"/>
                      <a:pt x="14" y="64"/>
                      <a:pt x="1" y="93"/>
                    </a:cubicBezTo>
                    <a:cubicBezTo>
                      <a:pt x="0" y="95"/>
                      <a:pt x="1" y="97"/>
                      <a:pt x="3" y="97"/>
                    </a:cubicBezTo>
                    <a:cubicBezTo>
                      <a:pt x="25" y="98"/>
                      <a:pt x="47" y="101"/>
                      <a:pt x="69" y="106"/>
                    </a:cubicBezTo>
                    <a:cubicBezTo>
                      <a:pt x="72" y="106"/>
                      <a:pt x="73" y="101"/>
                      <a:pt x="70" y="101"/>
                    </a:cubicBezTo>
                    <a:cubicBezTo>
                      <a:pt x="48" y="96"/>
                      <a:pt x="25" y="93"/>
                      <a:pt x="3" y="92"/>
                    </a:cubicBezTo>
                    <a:cubicBezTo>
                      <a:pt x="4" y="93"/>
                      <a:pt x="4" y="94"/>
                      <a:pt x="5" y="96"/>
                    </a:cubicBezTo>
                    <a:cubicBezTo>
                      <a:pt x="19" y="66"/>
                      <a:pt x="27" y="33"/>
                      <a:pt x="25" y="1"/>
                    </a:cubicBezTo>
                    <a:cubicBezTo>
                      <a:pt x="25" y="0"/>
                      <a:pt x="23" y="0"/>
                      <a:pt x="2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6" name="Google Shape;7888;p30"/>
              <p:cNvSpPr/>
              <p:nvPr/>
            </p:nvSpPr>
            <p:spPr>
              <a:xfrm>
                <a:off x="938520" y="3310560"/>
                <a:ext cx="142200" cy="269280"/>
              </a:xfrm>
              <a:custGeom>
                <a:avLst/>
                <a:gdLst>
                  <a:gd name="textAreaLeft" fmla="*/ 0 w 142200"/>
                  <a:gd name="textAreaRight" fmla="*/ 142560 w 142200"/>
                  <a:gd name="textAreaTop" fmla="*/ 0 h 269280"/>
                  <a:gd name="textAreaBottom" fmla="*/ 269640 h 269280"/>
                </a:gdLst>
                <a:ahLst/>
                <a:cxnLst/>
                <a:rect l="textAreaLeft" t="textAreaTop" r="textAreaRight" b="textAreaBottom"/>
                <a:pathLst>
                  <a:path w="206" h="392">
                    <a:moveTo>
                      <a:pt x="41" y="9"/>
                    </a:moveTo>
                    <a:cubicBezTo>
                      <a:pt x="44" y="9"/>
                      <a:pt x="46" y="9"/>
                      <a:pt x="48" y="8"/>
                    </a:cubicBezTo>
                    <a:cubicBezTo>
                      <a:pt x="52" y="7"/>
                      <a:pt x="54" y="3"/>
                      <a:pt x="57" y="0"/>
                    </a:cubicBezTo>
                    <a:lnTo>
                      <a:pt x="61" y="2"/>
                    </a:lnTo>
                    <a:cubicBezTo>
                      <a:pt x="123" y="75"/>
                      <a:pt x="168" y="162"/>
                      <a:pt x="193" y="255"/>
                    </a:cubicBezTo>
                    <a:cubicBezTo>
                      <a:pt x="204" y="297"/>
                      <a:pt x="205" y="354"/>
                      <a:pt x="165" y="372"/>
                    </a:cubicBezTo>
                    <a:cubicBezTo>
                      <a:pt x="123" y="391"/>
                      <a:pt x="79" y="349"/>
                      <a:pt x="58" y="308"/>
                    </a:cubicBezTo>
                    <a:cubicBezTo>
                      <a:pt x="12" y="217"/>
                      <a:pt x="0" y="109"/>
                      <a:pt x="26" y="10"/>
                    </a:cubicBezTo>
                    <a:lnTo>
                      <a:pt x="29" y="5"/>
                    </a:lnTo>
                    <a:cubicBezTo>
                      <a:pt x="30" y="6"/>
                      <a:pt x="32" y="6"/>
                      <a:pt x="33" y="7"/>
                    </a:cubicBezTo>
                    <a:cubicBezTo>
                      <a:pt x="36" y="8"/>
                      <a:pt x="38" y="9"/>
                      <a:pt x="41" y="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7" name="Google Shape;7889;p30"/>
              <p:cNvSpPr/>
              <p:nvPr/>
            </p:nvSpPr>
            <p:spPr>
              <a:xfrm>
                <a:off x="868680" y="3625560"/>
                <a:ext cx="93600" cy="360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35" h="51">
                    <a:moveTo>
                      <a:pt x="134" y="21"/>
                    </a:moveTo>
                    <a:cubicBezTo>
                      <a:pt x="133" y="22"/>
                      <a:pt x="131" y="24"/>
                      <a:pt x="129" y="26"/>
                    </a:cubicBezTo>
                    <a:lnTo>
                      <a:pt x="125" y="21"/>
                    </a:lnTo>
                    <a:cubicBezTo>
                      <a:pt x="83" y="29"/>
                      <a:pt x="41" y="39"/>
                      <a:pt x="0" y="50"/>
                    </a:cubicBezTo>
                    <a:cubicBezTo>
                      <a:pt x="14" y="38"/>
                      <a:pt x="26" y="23"/>
                      <a:pt x="35" y="6"/>
                    </a:cubicBezTo>
                    <a:cubicBezTo>
                      <a:pt x="36" y="4"/>
                      <a:pt x="33" y="2"/>
                      <a:pt x="31" y="3"/>
                    </a:cubicBezTo>
                    <a:lnTo>
                      <a:pt x="31" y="0"/>
                    </a:lnTo>
                    <a:cubicBezTo>
                      <a:pt x="66" y="3"/>
                      <a:pt x="101" y="10"/>
                      <a:pt x="13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8" name="Google Shape;7890;p30"/>
              <p:cNvSpPr/>
              <p:nvPr/>
            </p:nvSpPr>
            <p:spPr>
              <a:xfrm>
                <a:off x="865800" y="36378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89" name="Google Shape;7891;p30"/>
              <p:cNvSpPr/>
              <p:nvPr/>
            </p:nvSpPr>
            <p:spPr>
              <a:xfrm>
                <a:off x="802080" y="36590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0" name="Google Shape;7892;p30"/>
              <p:cNvSpPr/>
              <p:nvPr/>
            </p:nvSpPr>
            <p:spPr>
              <a:xfrm>
                <a:off x="720360" y="367704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1" name="Google Shape;7893;p30"/>
              <p:cNvSpPr/>
              <p:nvPr/>
            </p:nvSpPr>
            <p:spPr>
              <a:xfrm>
                <a:off x="802080" y="3622680"/>
                <a:ext cx="90720" cy="543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33" h="80">
                    <a:moveTo>
                      <a:pt x="127" y="6"/>
                    </a:moveTo>
                    <a:cubicBezTo>
                      <a:pt x="129" y="5"/>
                      <a:pt x="132" y="7"/>
                      <a:pt x="131" y="9"/>
                    </a:cubicBezTo>
                    <a:cubicBezTo>
                      <a:pt x="122" y="26"/>
                      <a:pt x="110" y="41"/>
                      <a:pt x="96" y="53"/>
                    </a:cubicBezTo>
                    <a:cubicBezTo>
                      <a:pt x="64" y="61"/>
                      <a:pt x="32" y="69"/>
                      <a:pt x="1" y="79"/>
                    </a:cubicBezTo>
                    <a:cubicBezTo>
                      <a:pt x="0" y="76"/>
                      <a:pt x="1" y="72"/>
                      <a:pt x="3" y="70"/>
                    </a:cubicBezTo>
                    <a:cubicBezTo>
                      <a:pt x="13" y="48"/>
                      <a:pt x="24" y="25"/>
                      <a:pt x="35" y="3"/>
                    </a:cubicBezTo>
                    <a:cubicBezTo>
                      <a:pt x="66" y="0"/>
                      <a:pt x="97" y="0"/>
                      <a:pt x="127" y="3"/>
                    </a:cubicBezTo>
                    <a:lnTo>
                      <a:pt x="127" y="6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2" name="Google Shape;7894;p30"/>
              <p:cNvSpPr/>
              <p:nvPr/>
            </p:nvSpPr>
            <p:spPr>
              <a:xfrm>
                <a:off x="638280" y="370440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3" name="Google Shape;7895;p30"/>
              <p:cNvSpPr/>
              <p:nvPr/>
            </p:nvSpPr>
            <p:spPr>
              <a:xfrm>
                <a:off x="720360" y="362556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5" h="115">
                    <a:moveTo>
                      <a:pt x="122" y="67"/>
                    </a:moveTo>
                    <a:cubicBezTo>
                      <a:pt x="120" y="69"/>
                      <a:pt x="119" y="73"/>
                      <a:pt x="120" y="76"/>
                    </a:cubicBezTo>
                    <a:cubicBezTo>
                      <a:pt x="80" y="88"/>
                      <a:pt x="40" y="100"/>
                      <a:pt x="0" y="114"/>
                    </a:cubicBezTo>
                    <a:cubicBezTo>
                      <a:pt x="23" y="82"/>
                      <a:pt x="45" y="50"/>
                      <a:pt x="67" y="18"/>
                    </a:cubicBezTo>
                    <a:lnTo>
                      <a:pt x="67" y="17"/>
                    </a:lnTo>
                    <a:cubicBezTo>
                      <a:pt x="95" y="9"/>
                      <a:pt x="124" y="3"/>
                      <a:pt x="154" y="0"/>
                    </a:cubicBezTo>
                    <a:cubicBezTo>
                      <a:pt x="143" y="22"/>
                      <a:pt x="132" y="44"/>
                      <a:pt x="122" y="6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4" name="Google Shape;7896;p30"/>
              <p:cNvSpPr/>
              <p:nvPr/>
            </p:nvSpPr>
            <p:spPr>
              <a:xfrm>
                <a:off x="786960" y="3289320"/>
                <a:ext cx="169200" cy="263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63160"/>
                  <a:gd name="textAreaBottom" fmla="*/ 263520 h 263160"/>
                </a:gdLst>
                <a:ahLst/>
                <a:cxnLst/>
                <a:rect l="textAreaLeft" t="textAreaTop" r="textAreaRight" b="textAreaBottom"/>
                <a:pathLst>
                  <a:path w="249" h="385">
                    <a:moveTo>
                      <a:pt x="206" y="14"/>
                    </a:moveTo>
                    <a:cubicBezTo>
                      <a:pt x="219" y="24"/>
                      <a:pt x="233" y="32"/>
                      <a:pt x="248" y="38"/>
                    </a:cubicBezTo>
                    <a:lnTo>
                      <a:pt x="245" y="43"/>
                    </a:lnTo>
                    <a:cubicBezTo>
                      <a:pt x="218" y="146"/>
                      <a:pt x="189" y="252"/>
                      <a:pt x="126" y="337"/>
                    </a:cubicBezTo>
                    <a:cubicBezTo>
                      <a:pt x="108" y="360"/>
                      <a:pt x="83" y="384"/>
                      <a:pt x="54" y="381"/>
                    </a:cubicBezTo>
                    <a:cubicBezTo>
                      <a:pt x="26" y="377"/>
                      <a:pt x="7" y="350"/>
                      <a:pt x="4" y="323"/>
                    </a:cubicBezTo>
                    <a:cubicBezTo>
                      <a:pt x="0" y="296"/>
                      <a:pt x="10" y="269"/>
                      <a:pt x="21" y="244"/>
                    </a:cubicBezTo>
                    <a:cubicBezTo>
                      <a:pt x="37" y="204"/>
                      <a:pt x="58" y="166"/>
                      <a:pt x="82" y="130"/>
                    </a:cubicBezTo>
                    <a:cubicBezTo>
                      <a:pt x="93" y="112"/>
                      <a:pt x="105" y="96"/>
                      <a:pt x="118" y="79"/>
                    </a:cubicBezTo>
                    <a:cubicBezTo>
                      <a:pt x="141" y="56"/>
                      <a:pt x="163" y="32"/>
                      <a:pt x="184" y="7"/>
                    </a:cubicBezTo>
                    <a:lnTo>
                      <a:pt x="189" y="0"/>
                    </a:lnTo>
                    <a:cubicBezTo>
                      <a:pt x="195" y="5"/>
                      <a:pt x="200" y="10"/>
                      <a:pt x="206" y="1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5" name="Google Shape;7897;p30"/>
              <p:cNvSpPr/>
              <p:nvPr/>
            </p:nvSpPr>
            <p:spPr>
              <a:xfrm>
                <a:off x="880920" y="319824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5">
                    <a:moveTo>
                      <a:pt x="70" y="146"/>
                    </a:moveTo>
                    <a:cubicBezTo>
                      <a:pt x="64" y="142"/>
                      <a:pt x="59" y="137"/>
                      <a:pt x="53" y="132"/>
                    </a:cubicBezTo>
                    <a:cubicBezTo>
                      <a:pt x="39" y="119"/>
                      <a:pt x="27" y="103"/>
                      <a:pt x="17" y="86"/>
                    </a:cubicBezTo>
                    <a:cubicBezTo>
                      <a:pt x="12" y="78"/>
                      <a:pt x="8" y="70"/>
                      <a:pt x="4" y="61"/>
                    </a:cubicBezTo>
                    <a:cubicBezTo>
                      <a:pt x="3" y="58"/>
                      <a:pt x="1" y="54"/>
                      <a:pt x="0" y="51"/>
                    </a:cubicBezTo>
                    <a:cubicBezTo>
                      <a:pt x="13" y="35"/>
                      <a:pt x="28" y="22"/>
                      <a:pt x="46" y="13"/>
                    </a:cubicBezTo>
                    <a:cubicBezTo>
                      <a:pt x="59" y="7"/>
                      <a:pt x="73" y="2"/>
                      <a:pt x="88" y="2"/>
                    </a:cubicBezTo>
                    <a:cubicBezTo>
                      <a:pt x="123" y="0"/>
                      <a:pt x="161" y="22"/>
                      <a:pt x="171" y="56"/>
                    </a:cubicBezTo>
                    <a:cubicBezTo>
                      <a:pt x="182" y="93"/>
                      <a:pt x="160" y="131"/>
                      <a:pt x="140" y="165"/>
                    </a:cubicBezTo>
                    <a:cubicBezTo>
                      <a:pt x="137" y="168"/>
                      <a:pt x="135" y="172"/>
                      <a:pt x="131" y="173"/>
                    </a:cubicBezTo>
                    <a:cubicBezTo>
                      <a:pt x="129" y="174"/>
                      <a:pt x="127" y="174"/>
                      <a:pt x="124" y="174"/>
                    </a:cubicBezTo>
                    <a:cubicBezTo>
                      <a:pt x="121" y="174"/>
                      <a:pt x="119" y="173"/>
                      <a:pt x="116" y="172"/>
                    </a:cubicBezTo>
                    <a:cubicBezTo>
                      <a:pt x="115" y="171"/>
                      <a:pt x="113" y="171"/>
                      <a:pt x="112" y="170"/>
                    </a:cubicBezTo>
                    <a:cubicBezTo>
                      <a:pt x="97" y="164"/>
                      <a:pt x="83" y="156"/>
                      <a:pt x="70" y="14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6" name="Google Shape;7898;p30"/>
              <p:cNvSpPr/>
              <p:nvPr/>
            </p:nvSpPr>
            <p:spPr>
              <a:xfrm>
                <a:off x="595800" y="373464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7" name="Google Shape;7899;p30"/>
              <p:cNvSpPr/>
              <p:nvPr/>
            </p:nvSpPr>
            <p:spPr>
              <a:xfrm>
                <a:off x="638280" y="3637800"/>
                <a:ext cx="129960" cy="9648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8" h="143">
                    <a:moveTo>
                      <a:pt x="187" y="0"/>
                    </a:moveTo>
                    <a:lnTo>
                      <a:pt x="187" y="1"/>
                    </a:lnTo>
                    <a:cubicBezTo>
                      <a:pt x="165" y="33"/>
                      <a:pt x="143" y="65"/>
                      <a:pt x="120" y="97"/>
                    </a:cubicBezTo>
                    <a:cubicBezTo>
                      <a:pt x="80" y="111"/>
                      <a:pt x="40" y="126"/>
                      <a:pt x="0" y="142"/>
                    </a:cubicBezTo>
                    <a:cubicBezTo>
                      <a:pt x="31" y="116"/>
                      <a:pt x="57" y="83"/>
                      <a:pt x="74" y="47"/>
                    </a:cubicBezTo>
                    <a:cubicBezTo>
                      <a:pt x="110" y="27"/>
                      <a:pt x="147" y="11"/>
                      <a:pt x="18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8" name="Google Shape;7900;p30"/>
              <p:cNvSpPr/>
              <p:nvPr/>
            </p:nvSpPr>
            <p:spPr>
              <a:xfrm>
                <a:off x="684000" y="3255840"/>
                <a:ext cx="232920" cy="18144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340" h="264">
                    <a:moveTo>
                      <a:pt x="339" y="46"/>
                    </a:moveTo>
                    <a:lnTo>
                      <a:pt x="334" y="53"/>
                    </a:lnTo>
                    <a:cubicBezTo>
                      <a:pt x="310" y="75"/>
                      <a:pt x="288" y="100"/>
                      <a:pt x="268" y="125"/>
                    </a:cubicBezTo>
                    <a:cubicBezTo>
                      <a:pt x="241" y="153"/>
                      <a:pt x="211" y="178"/>
                      <a:pt x="180" y="201"/>
                    </a:cubicBezTo>
                    <a:cubicBezTo>
                      <a:pt x="168" y="211"/>
                      <a:pt x="155" y="220"/>
                      <a:pt x="142" y="229"/>
                    </a:cubicBezTo>
                    <a:cubicBezTo>
                      <a:pt x="120" y="244"/>
                      <a:pt x="97" y="257"/>
                      <a:pt x="72" y="260"/>
                    </a:cubicBezTo>
                    <a:cubicBezTo>
                      <a:pt x="46" y="263"/>
                      <a:pt x="18" y="251"/>
                      <a:pt x="8" y="227"/>
                    </a:cubicBezTo>
                    <a:cubicBezTo>
                      <a:pt x="0" y="206"/>
                      <a:pt x="8" y="182"/>
                      <a:pt x="21" y="163"/>
                    </a:cubicBezTo>
                    <a:cubicBezTo>
                      <a:pt x="23" y="160"/>
                      <a:pt x="25" y="158"/>
                      <a:pt x="26" y="155"/>
                    </a:cubicBezTo>
                    <a:cubicBezTo>
                      <a:pt x="90" y="69"/>
                      <a:pt x="199" y="32"/>
                      <a:pt x="302" y="1"/>
                    </a:cubicBezTo>
                    <a:lnTo>
                      <a:pt x="303" y="0"/>
                    </a:lnTo>
                    <a:cubicBezTo>
                      <a:pt x="313" y="17"/>
                      <a:pt x="325" y="33"/>
                      <a:pt x="339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99" name="Google Shape;7901;p30"/>
              <p:cNvSpPr/>
              <p:nvPr/>
            </p:nvSpPr>
            <p:spPr>
              <a:xfrm>
                <a:off x="523080" y="3343680"/>
                <a:ext cx="348120" cy="557280"/>
              </a:xfrm>
              <a:custGeom>
                <a:avLst/>
                <a:gdLst>
                  <a:gd name="textAreaLeft" fmla="*/ 0 w 348120"/>
                  <a:gd name="textAreaRight" fmla="*/ 348480 w 34812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505" h="813">
                    <a:moveTo>
                      <a:pt x="416" y="76"/>
                    </a:moveTo>
                    <a:cubicBezTo>
                      <a:pt x="447" y="53"/>
                      <a:pt x="477" y="28"/>
                      <a:pt x="504" y="0"/>
                    </a:cubicBezTo>
                    <a:cubicBezTo>
                      <a:pt x="491" y="17"/>
                      <a:pt x="479" y="33"/>
                      <a:pt x="468" y="51"/>
                    </a:cubicBezTo>
                    <a:lnTo>
                      <a:pt x="465" y="49"/>
                    </a:lnTo>
                    <a:cubicBezTo>
                      <a:pt x="247" y="255"/>
                      <a:pt x="121" y="537"/>
                      <a:pt x="0" y="812"/>
                    </a:cubicBezTo>
                    <a:cubicBezTo>
                      <a:pt x="3" y="790"/>
                      <a:pt x="6" y="769"/>
                      <a:pt x="8" y="747"/>
                    </a:cubicBezTo>
                    <a:lnTo>
                      <a:pt x="10" y="747"/>
                    </a:lnTo>
                    <a:cubicBezTo>
                      <a:pt x="95" y="499"/>
                      <a:pt x="236" y="269"/>
                      <a:pt x="419" y="80"/>
                    </a:cubicBezTo>
                    <a:lnTo>
                      <a:pt x="41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0" name="Google Shape;7902;p30"/>
              <p:cNvSpPr/>
              <p:nvPr/>
            </p:nvSpPr>
            <p:spPr>
              <a:xfrm>
                <a:off x="592920" y="3668040"/>
                <a:ext cx="96480" cy="8136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40" h="121">
                    <a:moveTo>
                      <a:pt x="139" y="0"/>
                    </a:moveTo>
                    <a:cubicBezTo>
                      <a:pt x="122" y="36"/>
                      <a:pt x="96" y="69"/>
                      <a:pt x="65" y="95"/>
                    </a:cubicBezTo>
                    <a:cubicBezTo>
                      <a:pt x="44" y="103"/>
                      <a:pt x="23" y="112"/>
                      <a:pt x="2" y="120"/>
                    </a:cubicBezTo>
                    <a:lnTo>
                      <a:pt x="0" y="118"/>
                    </a:lnTo>
                    <a:cubicBezTo>
                      <a:pt x="38" y="70"/>
                      <a:pt x="86" y="30"/>
                      <a:pt x="139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1" name="Google Shape;7903;p30"/>
              <p:cNvSpPr/>
              <p:nvPr/>
            </p:nvSpPr>
            <p:spPr>
              <a:xfrm>
                <a:off x="471600" y="34923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2" name="Google Shape;7904;p30"/>
              <p:cNvSpPr/>
              <p:nvPr/>
            </p:nvSpPr>
            <p:spPr>
              <a:xfrm>
                <a:off x="644400" y="3195360"/>
                <a:ext cx="248040" cy="846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361" h="122">
                    <a:moveTo>
                      <a:pt x="291" y="51"/>
                    </a:moveTo>
                    <a:cubicBezTo>
                      <a:pt x="310" y="54"/>
                      <a:pt x="329" y="58"/>
                      <a:pt x="347" y="64"/>
                    </a:cubicBezTo>
                    <a:cubicBezTo>
                      <a:pt x="351" y="73"/>
                      <a:pt x="355" y="81"/>
                      <a:pt x="360" y="89"/>
                    </a:cubicBezTo>
                    <a:lnTo>
                      <a:pt x="359" y="90"/>
                    </a:lnTo>
                    <a:cubicBezTo>
                      <a:pt x="286" y="98"/>
                      <a:pt x="214" y="106"/>
                      <a:pt x="141" y="115"/>
                    </a:cubicBezTo>
                    <a:cubicBezTo>
                      <a:pt x="113" y="118"/>
                      <a:pt x="83" y="121"/>
                      <a:pt x="56" y="113"/>
                    </a:cubicBezTo>
                    <a:cubicBezTo>
                      <a:pt x="28" y="105"/>
                      <a:pt x="3" y="82"/>
                      <a:pt x="1" y="53"/>
                    </a:cubicBezTo>
                    <a:lnTo>
                      <a:pt x="0" y="47"/>
                    </a:lnTo>
                    <a:cubicBezTo>
                      <a:pt x="18" y="46"/>
                      <a:pt x="35" y="43"/>
                      <a:pt x="52" y="40"/>
                    </a:cubicBezTo>
                    <a:cubicBezTo>
                      <a:pt x="71" y="35"/>
                      <a:pt x="92" y="29"/>
                      <a:pt x="106" y="14"/>
                    </a:cubicBezTo>
                    <a:cubicBezTo>
                      <a:pt x="109" y="11"/>
                      <a:pt x="112" y="7"/>
                      <a:pt x="114" y="4"/>
                    </a:cubicBezTo>
                    <a:lnTo>
                      <a:pt x="116" y="5"/>
                    </a:lnTo>
                    <a:cubicBezTo>
                      <a:pt x="153" y="0"/>
                      <a:pt x="188" y="15"/>
                      <a:pt x="223" y="26"/>
                    </a:cubicBezTo>
                    <a:cubicBezTo>
                      <a:pt x="246" y="33"/>
                      <a:pt x="269" y="39"/>
                      <a:pt x="292" y="43"/>
                    </a:cubicBezTo>
                    <a:lnTo>
                      <a:pt x="291" y="51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3" name="Google Shape;7905;p30"/>
              <p:cNvSpPr/>
              <p:nvPr/>
            </p:nvSpPr>
            <p:spPr>
              <a:xfrm>
                <a:off x="686880" y="3046680"/>
                <a:ext cx="226800" cy="193680"/>
              </a:xfrm>
              <a:custGeom>
                <a:avLst/>
                <a:gdLst>
                  <a:gd name="textAreaLeft" fmla="*/ 0 w 226800"/>
                  <a:gd name="textAreaRight" fmla="*/ 227160 w 22680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330" h="281">
                    <a:moveTo>
                      <a:pt x="283" y="270"/>
                    </a:moveTo>
                    <a:cubicBezTo>
                      <a:pt x="284" y="273"/>
                      <a:pt x="286" y="277"/>
                      <a:pt x="287" y="280"/>
                    </a:cubicBezTo>
                    <a:cubicBezTo>
                      <a:pt x="269" y="274"/>
                      <a:pt x="250" y="270"/>
                      <a:pt x="231" y="267"/>
                    </a:cubicBezTo>
                    <a:lnTo>
                      <a:pt x="232" y="259"/>
                    </a:lnTo>
                    <a:cubicBezTo>
                      <a:pt x="246" y="261"/>
                      <a:pt x="260" y="263"/>
                      <a:pt x="275" y="264"/>
                    </a:cubicBezTo>
                    <a:cubicBezTo>
                      <a:pt x="178" y="251"/>
                      <a:pt x="97" y="186"/>
                      <a:pt x="32" y="115"/>
                    </a:cubicBezTo>
                    <a:cubicBezTo>
                      <a:pt x="18" y="100"/>
                      <a:pt x="5" y="84"/>
                      <a:pt x="3" y="64"/>
                    </a:cubicBezTo>
                    <a:cubicBezTo>
                      <a:pt x="0" y="33"/>
                      <a:pt x="31" y="6"/>
                      <a:pt x="62" y="3"/>
                    </a:cubicBezTo>
                    <a:cubicBezTo>
                      <a:pt x="93" y="0"/>
                      <a:pt x="124" y="14"/>
                      <a:pt x="150" y="31"/>
                    </a:cubicBezTo>
                    <a:cubicBezTo>
                      <a:pt x="223" y="80"/>
                      <a:pt x="277" y="154"/>
                      <a:pt x="326" y="227"/>
                    </a:cubicBezTo>
                    <a:lnTo>
                      <a:pt x="329" y="232"/>
                    </a:lnTo>
                    <a:cubicBezTo>
                      <a:pt x="311" y="241"/>
                      <a:pt x="296" y="254"/>
                      <a:pt x="283" y="270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4" name="Google Shape;7906;p30"/>
              <p:cNvSpPr/>
              <p:nvPr/>
            </p:nvSpPr>
            <p:spPr>
              <a:xfrm>
                <a:off x="474840" y="380736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5" name="Google Shape;7907;p30"/>
              <p:cNvSpPr/>
              <p:nvPr/>
            </p:nvSpPr>
            <p:spPr>
              <a:xfrm>
                <a:off x="423360" y="3862080"/>
                <a:ext cx="69480" cy="3600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01" h="55">
                    <a:moveTo>
                      <a:pt x="75" y="16"/>
                    </a:moveTo>
                    <a:cubicBezTo>
                      <a:pt x="83" y="28"/>
                      <a:pt x="92" y="41"/>
                      <a:pt x="100" y="54"/>
                    </a:cubicBezTo>
                    <a:cubicBezTo>
                      <a:pt x="64" y="42"/>
                      <a:pt x="31" y="25"/>
                      <a:pt x="0" y="3"/>
                    </a:cubicBezTo>
                    <a:cubicBezTo>
                      <a:pt x="26" y="0"/>
                      <a:pt x="52" y="4"/>
                      <a:pt x="75" y="1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6" name="Google Shape;7908;p30"/>
              <p:cNvSpPr/>
              <p:nvPr/>
            </p:nvSpPr>
            <p:spPr>
              <a:xfrm>
                <a:off x="441360" y="374688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7" name="Google Shape;7909;p30"/>
              <p:cNvSpPr/>
              <p:nvPr/>
            </p:nvSpPr>
            <p:spPr>
              <a:xfrm>
                <a:off x="368640" y="3807360"/>
                <a:ext cx="108720" cy="6624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158" h="98">
                    <a:moveTo>
                      <a:pt x="105" y="14"/>
                    </a:moveTo>
                    <a:cubicBezTo>
                      <a:pt x="122" y="42"/>
                      <a:pt x="139" y="69"/>
                      <a:pt x="157" y="97"/>
                    </a:cubicBezTo>
                    <a:cubicBezTo>
                      <a:pt x="134" y="85"/>
                      <a:pt x="108" y="81"/>
                      <a:pt x="82" y="84"/>
                    </a:cubicBezTo>
                    <a:cubicBezTo>
                      <a:pt x="51" y="62"/>
                      <a:pt x="24" y="35"/>
                      <a:pt x="0" y="5"/>
                    </a:cubicBezTo>
                    <a:lnTo>
                      <a:pt x="2" y="3"/>
                    </a:lnTo>
                    <a:cubicBezTo>
                      <a:pt x="37" y="0"/>
                      <a:pt x="72" y="5"/>
                      <a:pt x="104" y="18"/>
                    </a:cubicBezTo>
                    <a:cubicBezTo>
                      <a:pt x="104" y="17"/>
                      <a:pt x="104" y="16"/>
                      <a:pt x="105" y="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8" name="Google Shape;7910;p30"/>
              <p:cNvSpPr/>
              <p:nvPr/>
            </p:nvSpPr>
            <p:spPr>
              <a:xfrm>
                <a:off x="483840" y="3204360"/>
                <a:ext cx="214920" cy="178560"/>
              </a:xfrm>
              <a:custGeom>
                <a:avLst/>
                <a:gdLst>
                  <a:gd name="textAreaLeft" fmla="*/ 0 w 214920"/>
                  <a:gd name="textAreaRight" fmla="*/ 215280 w 214920"/>
                  <a:gd name="textAreaTop" fmla="*/ 0 h 178560"/>
                  <a:gd name="textAreaBottom" fmla="*/ 178920 h 178560"/>
                </a:gdLst>
                <a:ahLst/>
                <a:cxnLst/>
                <a:rect l="textAreaLeft" t="textAreaTop" r="textAreaRight" b="textAreaBottom"/>
                <a:pathLst>
                  <a:path w="311" h="260">
                    <a:moveTo>
                      <a:pt x="20" y="22"/>
                    </a:moveTo>
                    <a:cubicBezTo>
                      <a:pt x="22" y="20"/>
                      <a:pt x="24" y="19"/>
                      <a:pt x="27" y="17"/>
                    </a:cubicBezTo>
                    <a:cubicBezTo>
                      <a:pt x="31" y="14"/>
                      <a:pt x="36" y="10"/>
                      <a:pt x="40" y="5"/>
                    </a:cubicBezTo>
                    <a:cubicBezTo>
                      <a:pt x="41" y="3"/>
                      <a:pt x="41" y="2"/>
                      <a:pt x="42" y="0"/>
                    </a:cubicBezTo>
                    <a:lnTo>
                      <a:pt x="48" y="3"/>
                    </a:lnTo>
                    <a:cubicBezTo>
                      <a:pt x="67" y="12"/>
                      <a:pt x="87" y="19"/>
                      <a:pt x="107" y="24"/>
                    </a:cubicBezTo>
                    <a:cubicBezTo>
                      <a:pt x="153" y="43"/>
                      <a:pt x="197" y="67"/>
                      <a:pt x="238" y="96"/>
                    </a:cubicBezTo>
                    <a:cubicBezTo>
                      <a:pt x="259" y="111"/>
                      <a:pt x="280" y="127"/>
                      <a:pt x="293" y="150"/>
                    </a:cubicBezTo>
                    <a:cubicBezTo>
                      <a:pt x="306" y="172"/>
                      <a:pt x="310" y="201"/>
                      <a:pt x="297" y="223"/>
                    </a:cubicBezTo>
                    <a:cubicBezTo>
                      <a:pt x="296" y="225"/>
                      <a:pt x="295" y="226"/>
                      <a:pt x="294" y="228"/>
                    </a:cubicBezTo>
                    <a:cubicBezTo>
                      <a:pt x="277" y="251"/>
                      <a:pt x="243" y="259"/>
                      <a:pt x="215" y="252"/>
                    </a:cubicBezTo>
                    <a:cubicBezTo>
                      <a:pt x="185" y="245"/>
                      <a:pt x="160" y="226"/>
                      <a:pt x="137" y="205"/>
                    </a:cubicBezTo>
                    <a:cubicBezTo>
                      <a:pt x="84" y="158"/>
                      <a:pt x="39" y="102"/>
                      <a:pt x="3" y="41"/>
                    </a:cubicBezTo>
                    <a:lnTo>
                      <a:pt x="0" y="33"/>
                    </a:lnTo>
                    <a:cubicBezTo>
                      <a:pt x="7" y="30"/>
                      <a:pt x="13" y="26"/>
                      <a:pt x="20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09" name="Google Shape;7911;p30"/>
              <p:cNvSpPr/>
              <p:nvPr/>
            </p:nvSpPr>
            <p:spPr>
              <a:xfrm>
                <a:off x="398880" y="36864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0" name="Google Shape;7912;p30"/>
              <p:cNvSpPr/>
              <p:nvPr/>
            </p:nvSpPr>
            <p:spPr>
              <a:xfrm>
                <a:off x="329400" y="3737880"/>
                <a:ext cx="111600" cy="81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62" h="119">
                    <a:moveTo>
                      <a:pt x="161" y="114"/>
                    </a:moveTo>
                    <a:cubicBezTo>
                      <a:pt x="160" y="116"/>
                      <a:pt x="160" y="117"/>
                      <a:pt x="160" y="118"/>
                    </a:cubicBezTo>
                    <a:cubicBezTo>
                      <a:pt x="128" y="105"/>
                      <a:pt x="93" y="100"/>
                      <a:pt x="58" y="103"/>
                    </a:cubicBezTo>
                    <a:lnTo>
                      <a:pt x="56" y="105"/>
                    </a:lnTo>
                    <a:cubicBezTo>
                      <a:pt x="44" y="89"/>
                      <a:pt x="33" y="73"/>
                      <a:pt x="23" y="56"/>
                    </a:cubicBezTo>
                    <a:cubicBezTo>
                      <a:pt x="14" y="41"/>
                      <a:pt x="7" y="25"/>
                      <a:pt x="0" y="9"/>
                    </a:cubicBezTo>
                    <a:cubicBezTo>
                      <a:pt x="32" y="0"/>
                      <a:pt x="68" y="3"/>
                      <a:pt x="100" y="16"/>
                    </a:cubicBezTo>
                    <a:cubicBezTo>
                      <a:pt x="120" y="49"/>
                      <a:pt x="140" y="82"/>
                      <a:pt x="161" y="1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1" name="Google Shape;7913;p30"/>
              <p:cNvSpPr/>
              <p:nvPr/>
            </p:nvSpPr>
            <p:spPr>
              <a:xfrm>
                <a:off x="511200" y="3128760"/>
                <a:ext cx="221040" cy="99720"/>
              </a:xfrm>
              <a:custGeom>
                <a:avLst/>
                <a:gdLst>
                  <a:gd name="textAreaLeft" fmla="*/ 0 w 221040"/>
                  <a:gd name="textAreaRight" fmla="*/ 221400 w 221040"/>
                  <a:gd name="textAreaTop" fmla="*/ 0 h 99720"/>
                  <a:gd name="textAreaBottom" fmla="*/ 100080 h 99720"/>
                </a:gdLst>
                <a:ahLst/>
                <a:cxnLst/>
                <a:rect l="textAreaLeft" t="textAreaTop" r="textAreaRight" b="textAreaBottom"/>
                <a:pathLst>
                  <a:path w="321" h="147">
                    <a:moveTo>
                      <a:pt x="311" y="53"/>
                    </a:moveTo>
                    <a:cubicBezTo>
                      <a:pt x="320" y="67"/>
                      <a:pt x="318" y="84"/>
                      <a:pt x="309" y="99"/>
                    </a:cubicBezTo>
                    <a:cubicBezTo>
                      <a:pt x="307" y="102"/>
                      <a:pt x="304" y="106"/>
                      <a:pt x="301" y="109"/>
                    </a:cubicBezTo>
                    <a:cubicBezTo>
                      <a:pt x="287" y="123"/>
                      <a:pt x="266" y="130"/>
                      <a:pt x="247" y="135"/>
                    </a:cubicBezTo>
                    <a:cubicBezTo>
                      <a:pt x="230" y="138"/>
                      <a:pt x="213" y="141"/>
                      <a:pt x="195" y="142"/>
                    </a:cubicBezTo>
                    <a:cubicBezTo>
                      <a:pt x="153" y="146"/>
                      <a:pt x="110" y="142"/>
                      <a:pt x="69" y="131"/>
                    </a:cubicBezTo>
                    <a:cubicBezTo>
                      <a:pt x="50" y="123"/>
                      <a:pt x="30" y="116"/>
                      <a:pt x="10" y="110"/>
                    </a:cubicBezTo>
                    <a:lnTo>
                      <a:pt x="4" y="107"/>
                    </a:lnTo>
                    <a:cubicBezTo>
                      <a:pt x="8" y="98"/>
                      <a:pt x="7" y="88"/>
                      <a:pt x="5" y="78"/>
                    </a:cubicBezTo>
                    <a:cubicBezTo>
                      <a:pt x="4" y="72"/>
                      <a:pt x="2" y="65"/>
                      <a:pt x="0" y="58"/>
                    </a:cubicBezTo>
                    <a:lnTo>
                      <a:pt x="9" y="59"/>
                    </a:lnTo>
                    <a:cubicBezTo>
                      <a:pt x="97" y="30"/>
                      <a:pt x="194" y="0"/>
                      <a:pt x="281" y="33"/>
                    </a:cubicBezTo>
                    <a:cubicBezTo>
                      <a:pt x="292" y="37"/>
                      <a:pt x="304" y="43"/>
                      <a:pt x="311" y="5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2" name="Google Shape;7914;p30"/>
              <p:cNvSpPr/>
              <p:nvPr/>
            </p:nvSpPr>
            <p:spPr>
              <a:xfrm>
                <a:off x="359640" y="363456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3" name="Google Shape;7915;p30"/>
              <p:cNvSpPr/>
              <p:nvPr/>
            </p:nvSpPr>
            <p:spPr>
              <a:xfrm>
                <a:off x="426240" y="3225600"/>
                <a:ext cx="117720" cy="27540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275400"/>
                  <a:gd name="textAreaBottom" fmla="*/ 275760 h 275400"/>
                </a:gdLst>
                <a:ahLst/>
                <a:cxnLst/>
                <a:rect l="textAreaLeft" t="textAreaTop" r="textAreaRight" b="textAreaBottom"/>
                <a:pathLst>
                  <a:path w="173" h="401">
                    <a:moveTo>
                      <a:pt x="109" y="396"/>
                    </a:moveTo>
                    <a:cubicBezTo>
                      <a:pt x="102" y="398"/>
                      <a:pt x="95" y="400"/>
                      <a:pt x="88" y="399"/>
                    </a:cubicBezTo>
                    <a:cubicBezTo>
                      <a:pt x="79" y="398"/>
                      <a:pt x="70" y="394"/>
                      <a:pt x="62" y="389"/>
                    </a:cubicBezTo>
                    <a:cubicBezTo>
                      <a:pt x="11" y="356"/>
                      <a:pt x="0" y="286"/>
                      <a:pt x="0" y="225"/>
                    </a:cubicBezTo>
                    <a:cubicBezTo>
                      <a:pt x="0" y="164"/>
                      <a:pt x="7" y="102"/>
                      <a:pt x="20" y="41"/>
                    </a:cubicBezTo>
                    <a:cubicBezTo>
                      <a:pt x="21" y="35"/>
                      <a:pt x="23" y="29"/>
                      <a:pt x="24" y="23"/>
                    </a:cubicBezTo>
                    <a:lnTo>
                      <a:pt x="13" y="18"/>
                    </a:lnTo>
                    <a:cubicBezTo>
                      <a:pt x="20" y="18"/>
                      <a:pt x="27" y="17"/>
                      <a:pt x="34" y="16"/>
                    </a:cubicBezTo>
                    <a:cubicBezTo>
                      <a:pt x="51" y="14"/>
                      <a:pt x="67" y="8"/>
                      <a:pt x="83" y="0"/>
                    </a:cubicBezTo>
                    <a:lnTo>
                      <a:pt x="86" y="8"/>
                    </a:lnTo>
                    <a:cubicBezTo>
                      <a:pt x="120" y="74"/>
                      <a:pt x="144" y="145"/>
                      <a:pt x="158" y="219"/>
                    </a:cubicBezTo>
                    <a:cubicBezTo>
                      <a:pt x="169" y="274"/>
                      <a:pt x="172" y="339"/>
                      <a:pt x="132" y="379"/>
                    </a:cubicBezTo>
                    <a:cubicBezTo>
                      <a:pt x="130" y="382"/>
                      <a:pt x="127" y="384"/>
                      <a:pt x="124" y="387"/>
                    </a:cubicBezTo>
                    <a:cubicBezTo>
                      <a:pt x="119" y="390"/>
                      <a:pt x="114" y="393"/>
                      <a:pt x="109" y="39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4" name="Google Shape;7916;p30"/>
              <p:cNvSpPr/>
              <p:nvPr/>
            </p:nvSpPr>
            <p:spPr>
              <a:xfrm>
                <a:off x="304920" y="3661920"/>
                <a:ext cx="93600" cy="8748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137" h="129">
                    <a:moveTo>
                      <a:pt x="79" y="32"/>
                    </a:moveTo>
                    <a:cubicBezTo>
                      <a:pt x="97" y="64"/>
                      <a:pt x="116" y="96"/>
                      <a:pt x="136" y="128"/>
                    </a:cubicBezTo>
                    <a:cubicBezTo>
                      <a:pt x="104" y="115"/>
                      <a:pt x="68" y="112"/>
                      <a:pt x="36" y="121"/>
                    </a:cubicBezTo>
                    <a:cubicBezTo>
                      <a:pt x="19" y="83"/>
                      <a:pt x="7" y="42"/>
                      <a:pt x="0" y="0"/>
                    </a:cubicBezTo>
                    <a:cubicBezTo>
                      <a:pt x="29" y="2"/>
                      <a:pt x="57" y="13"/>
                      <a:pt x="79" y="3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5" name="Google Shape;7917;p30"/>
              <p:cNvSpPr/>
              <p:nvPr/>
            </p:nvSpPr>
            <p:spPr>
              <a:xfrm>
                <a:off x="302040" y="35863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6" name="Google Shape;7918;p30"/>
              <p:cNvSpPr/>
              <p:nvPr/>
            </p:nvSpPr>
            <p:spPr>
              <a:xfrm>
                <a:off x="298800" y="3580200"/>
                <a:ext cx="60120" cy="10260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0" h="151">
                    <a:moveTo>
                      <a:pt x="89" y="150"/>
                    </a:moveTo>
                    <a:cubicBezTo>
                      <a:pt x="67" y="131"/>
                      <a:pt x="39" y="120"/>
                      <a:pt x="10" y="118"/>
                    </a:cubicBezTo>
                    <a:cubicBezTo>
                      <a:pt x="3" y="79"/>
                      <a:pt x="0" y="39"/>
                      <a:pt x="0" y="0"/>
                    </a:cubicBezTo>
                    <a:cubicBezTo>
                      <a:pt x="3" y="2"/>
                      <a:pt x="5" y="5"/>
                      <a:pt x="8" y="8"/>
                    </a:cubicBezTo>
                    <a:cubicBezTo>
                      <a:pt x="34" y="56"/>
                      <a:pt x="61" y="103"/>
                      <a:pt x="89" y="15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7" name="Google Shape;7919;p30"/>
              <p:cNvSpPr/>
              <p:nvPr/>
            </p:nvSpPr>
            <p:spPr>
              <a:xfrm>
                <a:off x="389880" y="311940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6">
                    <a:moveTo>
                      <a:pt x="41" y="171"/>
                    </a:moveTo>
                    <a:cubicBezTo>
                      <a:pt x="31" y="168"/>
                      <a:pt x="21" y="164"/>
                      <a:pt x="13" y="158"/>
                    </a:cubicBezTo>
                    <a:cubicBezTo>
                      <a:pt x="11" y="157"/>
                      <a:pt x="10" y="156"/>
                      <a:pt x="8" y="154"/>
                    </a:cubicBezTo>
                    <a:lnTo>
                      <a:pt x="8" y="150"/>
                    </a:lnTo>
                    <a:cubicBezTo>
                      <a:pt x="6" y="142"/>
                      <a:pt x="4" y="134"/>
                      <a:pt x="3" y="126"/>
                    </a:cubicBezTo>
                    <a:cubicBezTo>
                      <a:pt x="0" y="101"/>
                      <a:pt x="2" y="76"/>
                      <a:pt x="12" y="53"/>
                    </a:cubicBezTo>
                    <a:cubicBezTo>
                      <a:pt x="26" y="23"/>
                      <a:pt x="56" y="0"/>
                      <a:pt x="89" y="0"/>
                    </a:cubicBezTo>
                    <a:cubicBezTo>
                      <a:pt x="130" y="0"/>
                      <a:pt x="161" y="36"/>
                      <a:pt x="174" y="75"/>
                    </a:cubicBezTo>
                    <a:cubicBezTo>
                      <a:pt x="176" y="82"/>
                      <a:pt x="178" y="89"/>
                      <a:pt x="179" y="95"/>
                    </a:cubicBezTo>
                    <a:cubicBezTo>
                      <a:pt x="181" y="105"/>
                      <a:pt x="182" y="115"/>
                      <a:pt x="178" y="124"/>
                    </a:cubicBezTo>
                    <a:cubicBezTo>
                      <a:pt x="177" y="126"/>
                      <a:pt x="177" y="127"/>
                      <a:pt x="176" y="129"/>
                    </a:cubicBezTo>
                    <a:cubicBezTo>
                      <a:pt x="172" y="134"/>
                      <a:pt x="168" y="138"/>
                      <a:pt x="163" y="141"/>
                    </a:cubicBezTo>
                    <a:cubicBezTo>
                      <a:pt x="160" y="143"/>
                      <a:pt x="158" y="144"/>
                      <a:pt x="156" y="146"/>
                    </a:cubicBezTo>
                    <a:cubicBezTo>
                      <a:pt x="149" y="150"/>
                      <a:pt x="143" y="154"/>
                      <a:pt x="136" y="157"/>
                    </a:cubicBezTo>
                    <a:cubicBezTo>
                      <a:pt x="120" y="165"/>
                      <a:pt x="104" y="171"/>
                      <a:pt x="87" y="173"/>
                    </a:cubicBezTo>
                    <a:cubicBezTo>
                      <a:pt x="80" y="174"/>
                      <a:pt x="73" y="175"/>
                      <a:pt x="66" y="175"/>
                    </a:cubicBezTo>
                    <a:cubicBezTo>
                      <a:pt x="58" y="174"/>
                      <a:pt x="50" y="173"/>
                      <a:pt x="41" y="17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8" name="Google Shape;7920;p30"/>
              <p:cNvSpPr/>
              <p:nvPr/>
            </p:nvSpPr>
            <p:spPr>
              <a:xfrm>
                <a:off x="274680" y="3225600"/>
                <a:ext cx="169200" cy="245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45160"/>
                  <a:gd name="textAreaBottom" fmla="*/ 245520 h 245160"/>
                </a:gdLst>
                <a:ahLst/>
                <a:cxnLst/>
                <a:rect l="textAreaLeft" t="textAreaTop" r="textAreaRight" b="textAreaBottom"/>
                <a:pathLst>
                  <a:path w="246" h="357">
                    <a:moveTo>
                      <a:pt x="209" y="13"/>
                    </a:moveTo>
                    <a:cubicBezTo>
                      <a:pt x="218" y="15"/>
                      <a:pt x="226" y="16"/>
                      <a:pt x="234" y="17"/>
                    </a:cubicBezTo>
                    <a:lnTo>
                      <a:pt x="245" y="22"/>
                    </a:lnTo>
                    <a:cubicBezTo>
                      <a:pt x="244" y="28"/>
                      <a:pt x="242" y="34"/>
                      <a:pt x="241" y="40"/>
                    </a:cubicBezTo>
                    <a:cubicBezTo>
                      <a:pt x="222" y="125"/>
                      <a:pt x="200" y="212"/>
                      <a:pt x="149" y="282"/>
                    </a:cubicBezTo>
                    <a:cubicBezTo>
                      <a:pt x="122" y="321"/>
                      <a:pt x="69" y="356"/>
                      <a:pt x="30" y="328"/>
                    </a:cubicBezTo>
                    <a:cubicBezTo>
                      <a:pt x="3" y="309"/>
                      <a:pt x="0" y="270"/>
                      <a:pt x="7" y="238"/>
                    </a:cubicBezTo>
                    <a:cubicBezTo>
                      <a:pt x="23" y="163"/>
                      <a:pt x="75" y="103"/>
                      <a:pt x="133" y="50"/>
                    </a:cubicBezTo>
                    <a:lnTo>
                      <a:pt x="133" y="50"/>
                    </a:lnTo>
                    <a:cubicBezTo>
                      <a:pt x="150" y="35"/>
                      <a:pt x="166" y="18"/>
                      <a:pt x="181" y="0"/>
                    </a:cubicBezTo>
                    <a:cubicBezTo>
                      <a:pt x="189" y="6"/>
                      <a:pt x="199" y="10"/>
                      <a:pt x="209" y="1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19" name="Google Shape;7921;p30"/>
              <p:cNvSpPr/>
              <p:nvPr/>
            </p:nvSpPr>
            <p:spPr>
              <a:xfrm>
                <a:off x="168840" y="3198240"/>
                <a:ext cx="232920" cy="13608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338" h="200">
                    <a:moveTo>
                      <a:pt x="332" y="37"/>
                    </a:moveTo>
                    <a:cubicBezTo>
                      <a:pt x="334" y="39"/>
                      <a:pt x="335" y="40"/>
                      <a:pt x="337" y="41"/>
                    </a:cubicBezTo>
                    <a:cubicBezTo>
                      <a:pt x="322" y="59"/>
                      <a:pt x="306" y="76"/>
                      <a:pt x="289" y="91"/>
                    </a:cubicBezTo>
                    <a:cubicBezTo>
                      <a:pt x="249" y="126"/>
                      <a:pt x="203" y="154"/>
                      <a:pt x="155" y="175"/>
                    </a:cubicBezTo>
                    <a:cubicBezTo>
                      <a:pt x="126" y="188"/>
                      <a:pt x="95" y="199"/>
                      <a:pt x="64" y="195"/>
                    </a:cubicBezTo>
                    <a:cubicBezTo>
                      <a:pt x="33" y="190"/>
                      <a:pt x="2" y="166"/>
                      <a:pt x="1" y="135"/>
                    </a:cubicBezTo>
                    <a:cubicBezTo>
                      <a:pt x="0" y="110"/>
                      <a:pt x="15" y="88"/>
                      <a:pt x="33" y="72"/>
                    </a:cubicBezTo>
                    <a:cubicBezTo>
                      <a:pt x="71" y="37"/>
                      <a:pt x="120" y="17"/>
                      <a:pt x="171" y="8"/>
                    </a:cubicBezTo>
                    <a:cubicBezTo>
                      <a:pt x="221" y="0"/>
                      <a:pt x="273" y="3"/>
                      <a:pt x="324" y="10"/>
                    </a:cubicBezTo>
                    <a:lnTo>
                      <a:pt x="327" y="9"/>
                    </a:lnTo>
                    <a:cubicBezTo>
                      <a:pt x="328" y="17"/>
                      <a:pt x="330" y="25"/>
                      <a:pt x="332" y="33"/>
                    </a:cubicBezTo>
                    <a:lnTo>
                      <a:pt x="332" y="37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0" name="Google Shape;7922;p30"/>
              <p:cNvSpPr/>
              <p:nvPr/>
            </p:nvSpPr>
            <p:spPr>
              <a:xfrm>
                <a:off x="944640" y="3310560"/>
                <a:ext cx="81360" cy="15732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117" h="229">
                    <a:moveTo>
                      <a:pt x="25" y="112"/>
                    </a:moveTo>
                    <a:cubicBezTo>
                      <a:pt x="27" y="109"/>
                      <a:pt x="30" y="109"/>
                      <a:pt x="32" y="110"/>
                    </a:cubicBezTo>
                    <a:cubicBezTo>
                      <a:pt x="54" y="126"/>
                      <a:pt x="67" y="152"/>
                      <a:pt x="76" y="177"/>
                    </a:cubicBezTo>
                    <a:cubicBezTo>
                      <a:pt x="82" y="194"/>
                      <a:pt x="87" y="211"/>
                      <a:pt x="91" y="228"/>
                    </a:cubicBezTo>
                    <a:cubicBezTo>
                      <a:pt x="90" y="200"/>
                      <a:pt x="88" y="171"/>
                      <a:pt x="91" y="142"/>
                    </a:cubicBezTo>
                    <a:cubicBezTo>
                      <a:pt x="92" y="127"/>
                      <a:pt x="97" y="93"/>
                      <a:pt x="116" y="93"/>
                    </a:cubicBezTo>
                    <a:cubicBezTo>
                      <a:pt x="97" y="61"/>
                      <a:pt x="76" y="30"/>
                      <a:pt x="52" y="2"/>
                    </a:cubicBezTo>
                    <a:lnTo>
                      <a:pt x="48" y="0"/>
                    </a:lnTo>
                    <a:cubicBezTo>
                      <a:pt x="45" y="3"/>
                      <a:pt x="43" y="7"/>
                      <a:pt x="39" y="8"/>
                    </a:cubicBezTo>
                    <a:cubicBezTo>
                      <a:pt x="37" y="9"/>
                      <a:pt x="35" y="9"/>
                      <a:pt x="32" y="9"/>
                    </a:cubicBezTo>
                    <a:cubicBezTo>
                      <a:pt x="29" y="9"/>
                      <a:pt x="27" y="8"/>
                      <a:pt x="24" y="7"/>
                    </a:cubicBezTo>
                    <a:cubicBezTo>
                      <a:pt x="23" y="6"/>
                      <a:pt x="21" y="6"/>
                      <a:pt x="20" y="5"/>
                    </a:cubicBezTo>
                    <a:lnTo>
                      <a:pt x="17" y="10"/>
                    </a:lnTo>
                    <a:cubicBezTo>
                      <a:pt x="3" y="64"/>
                      <a:pt x="0" y="121"/>
                      <a:pt x="8" y="176"/>
                    </a:cubicBezTo>
                    <a:cubicBezTo>
                      <a:pt x="10" y="154"/>
                      <a:pt x="15" y="131"/>
                      <a:pt x="25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1" name="Google Shape;7923;p30"/>
              <p:cNvSpPr/>
              <p:nvPr/>
            </p:nvSpPr>
            <p:spPr>
              <a:xfrm>
                <a:off x="865800" y="36378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2" name="Google Shape;7924;p30"/>
              <p:cNvSpPr/>
              <p:nvPr/>
            </p:nvSpPr>
            <p:spPr>
              <a:xfrm>
                <a:off x="802080" y="36590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3" name="Google Shape;7925;p30"/>
              <p:cNvSpPr/>
              <p:nvPr/>
            </p:nvSpPr>
            <p:spPr>
              <a:xfrm>
                <a:off x="720360" y="367704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4" name="Google Shape;7926;p30"/>
              <p:cNvSpPr/>
              <p:nvPr/>
            </p:nvSpPr>
            <p:spPr>
              <a:xfrm>
                <a:off x="638280" y="370440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5" name="Google Shape;7927;p30"/>
              <p:cNvSpPr/>
              <p:nvPr/>
            </p:nvSpPr>
            <p:spPr>
              <a:xfrm>
                <a:off x="865800" y="3289320"/>
                <a:ext cx="90720" cy="1299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33" h="189">
                    <a:moveTo>
                      <a:pt x="9" y="75"/>
                    </a:moveTo>
                    <a:cubicBezTo>
                      <a:pt x="19" y="68"/>
                      <a:pt x="30" y="61"/>
                      <a:pt x="42" y="60"/>
                    </a:cubicBezTo>
                    <a:cubicBezTo>
                      <a:pt x="44" y="59"/>
                      <a:pt x="46" y="61"/>
                      <a:pt x="46" y="63"/>
                    </a:cubicBezTo>
                    <a:cubicBezTo>
                      <a:pt x="46" y="109"/>
                      <a:pt x="25" y="149"/>
                      <a:pt x="5" y="188"/>
                    </a:cubicBezTo>
                    <a:cubicBezTo>
                      <a:pt x="12" y="177"/>
                      <a:pt x="21" y="167"/>
                      <a:pt x="30" y="158"/>
                    </a:cubicBezTo>
                    <a:cubicBezTo>
                      <a:pt x="39" y="149"/>
                      <a:pt x="49" y="141"/>
                      <a:pt x="60" y="139"/>
                    </a:cubicBezTo>
                    <a:cubicBezTo>
                      <a:pt x="71" y="136"/>
                      <a:pt x="83" y="140"/>
                      <a:pt x="90" y="149"/>
                    </a:cubicBezTo>
                    <a:cubicBezTo>
                      <a:pt x="93" y="153"/>
                      <a:pt x="94" y="157"/>
                      <a:pt x="96" y="161"/>
                    </a:cubicBezTo>
                    <a:cubicBezTo>
                      <a:pt x="108" y="122"/>
                      <a:pt x="119" y="83"/>
                      <a:pt x="129" y="43"/>
                    </a:cubicBezTo>
                    <a:lnTo>
                      <a:pt x="132" y="38"/>
                    </a:lnTo>
                    <a:cubicBezTo>
                      <a:pt x="117" y="32"/>
                      <a:pt x="103" y="24"/>
                      <a:pt x="90" y="14"/>
                    </a:cubicBezTo>
                    <a:cubicBezTo>
                      <a:pt x="84" y="10"/>
                      <a:pt x="79" y="5"/>
                      <a:pt x="73" y="0"/>
                    </a:cubicBezTo>
                    <a:lnTo>
                      <a:pt x="68" y="7"/>
                    </a:lnTo>
                    <a:cubicBezTo>
                      <a:pt x="47" y="32"/>
                      <a:pt x="25" y="56"/>
                      <a:pt x="2" y="79"/>
                    </a:cubicBezTo>
                    <a:cubicBezTo>
                      <a:pt x="2" y="80"/>
                      <a:pt x="1" y="81"/>
                      <a:pt x="0" y="82"/>
                    </a:cubicBezTo>
                    <a:cubicBezTo>
                      <a:pt x="3" y="79"/>
                      <a:pt x="6" y="77"/>
                      <a:pt x="9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6" name="Google Shape;7928;p30"/>
              <p:cNvSpPr/>
              <p:nvPr/>
            </p:nvSpPr>
            <p:spPr>
              <a:xfrm>
                <a:off x="880920" y="3207600"/>
                <a:ext cx="123840" cy="11160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3" h="161">
                    <a:moveTo>
                      <a:pt x="171" y="42"/>
                    </a:moveTo>
                    <a:lnTo>
                      <a:pt x="171" y="42"/>
                    </a:lnTo>
                    <a:cubicBezTo>
                      <a:pt x="156" y="63"/>
                      <a:pt x="137" y="83"/>
                      <a:pt x="113" y="92"/>
                    </a:cubicBezTo>
                    <a:cubicBezTo>
                      <a:pt x="88" y="101"/>
                      <a:pt x="64" y="91"/>
                      <a:pt x="48" y="70"/>
                    </a:cubicBezTo>
                    <a:cubicBezTo>
                      <a:pt x="33" y="50"/>
                      <a:pt x="33" y="22"/>
                      <a:pt x="44" y="0"/>
                    </a:cubicBezTo>
                    <a:cubicBezTo>
                      <a:pt x="27" y="9"/>
                      <a:pt x="12" y="22"/>
                      <a:pt x="0" y="37"/>
                    </a:cubicBezTo>
                    <a:cubicBezTo>
                      <a:pt x="1" y="40"/>
                      <a:pt x="3" y="44"/>
                      <a:pt x="4" y="47"/>
                    </a:cubicBezTo>
                    <a:cubicBezTo>
                      <a:pt x="8" y="56"/>
                      <a:pt x="12" y="64"/>
                      <a:pt x="17" y="72"/>
                    </a:cubicBezTo>
                    <a:cubicBezTo>
                      <a:pt x="27" y="89"/>
                      <a:pt x="39" y="105"/>
                      <a:pt x="53" y="118"/>
                    </a:cubicBezTo>
                    <a:cubicBezTo>
                      <a:pt x="59" y="123"/>
                      <a:pt x="64" y="128"/>
                      <a:pt x="70" y="132"/>
                    </a:cubicBezTo>
                    <a:cubicBezTo>
                      <a:pt x="83" y="142"/>
                      <a:pt x="97" y="150"/>
                      <a:pt x="112" y="156"/>
                    </a:cubicBezTo>
                    <a:cubicBezTo>
                      <a:pt x="113" y="157"/>
                      <a:pt x="115" y="157"/>
                      <a:pt x="116" y="158"/>
                    </a:cubicBezTo>
                    <a:cubicBezTo>
                      <a:pt x="119" y="159"/>
                      <a:pt x="121" y="160"/>
                      <a:pt x="124" y="160"/>
                    </a:cubicBezTo>
                    <a:cubicBezTo>
                      <a:pt x="127" y="160"/>
                      <a:pt x="129" y="160"/>
                      <a:pt x="131" y="159"/>
                    </a:cubicBezTo>
                    <a:cubicBezTo>
                      <a:pt x="135" y="158"/>
                      <a:pt x="137" y="154"/>
                      <a:pt x="140" y="151"/>
                    </a:cubicBezTo>
                    <a:cubicBezTo>
                      <a:pt x="160" y="118"/>
                      <a:pt x="182" y="79"/>
                      <a:pt x="171" y="4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7" name="Google Shape;7929;p30"/>
              <p:cNvSpPr/>
              <p:nvPr/>
            </p:nvSpPr>
            <p:spPr>
              <a:xfrm>
                <a:off x="595800" y="373464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8" name="Google Shape;7930;p30"/>
              <p:cNvSpPr/>
              <p:nvPr/>
            </p:nvSpPr>
            <p:spPr>
              <a:xfrm>
                <a:off x="823320" y="3255840"/>
                <a:ext cx="93600" cy="10872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8720"/>
                  <a:gd name="textAreaBottom" fmla="*/ 109080 h 108720"/>
                </a:gdLst>
                <a:ahLst/>
                <a:cxnLst/>
                <a:rect l="textAreaLeft" t="textAreaTop" r="textAreaRight" b="textAreaBottom"/>
                <a:pathLst>
                  <a:path w="138" h="157">
                    <a:moveTo>
                      <a:pt x="76" y="68"/>
                    </a:moveTo>
                    <a:cubicBezTo>
                      <a:pt x="77" y="83"/>
                      <a:pt x="71" y="97"/>
                      <a:pt x="64" y="110"/>
                    </a:cubicBezTo>
                    <a:cubicBezTo>
                      <a:pt x="56" y="126"/>
                      <a:pt x="45" y="141"/>
                      <a:pt x="34" y="156"/>
                    </a:cubicBezTo>
                    <a:cubicBezTo>
                      <a:pt x="39" y="151"/>
                      <a:pt x="45" y="146"/>
                      <a:pt x="50" y="141"/>
                    </a:cubicBezTo>
                    <a:cubicBezTo>
                      <a:pt x="52" y="139"/>
                      <a:pt x="53" y="137"/>
                      <a:pt x="55" y="136"/>
                    </a:cubicBezTo>
                    <a:cubicBezTo>
                      <a:pt x="59" y="132"/>
                      <a:pt x="63" y="129"/>
                      <a:pt x="66" y="125"/>
                    </a:cubicBezTo>
                    <a:cubicBezTo>
                      <a:pt x="86" y="100"/>
                      <a:pt x="108" y="75"/>
                      <a:pt x="132" y="53"/>
                    </a:cubicBezTo>
                    <a:lnTo>
                      <a:pt x="137" y="46"/>
                    </a:lnTo>
                    <a:cubicBezTo>
                      <a:pt x="123" y="33"/>
                      <a:pt x="111" y="17"/>
                      <a:pt x="101" y="0"/>
                    </a:cubicBezTo>
                    <a:lnTo>
                      <a:pt x="100" y="1"/>
                    </a:lnTo>
                    <a:cubicBezTo>
                      <a:pt x="66" y="11"/>
                      <a:pt x="32" y="22"/>
                      <a:pt x="0" y="35"/>
                    </a:cubicBezTo>
                    <a:cubicBezTo>
                      <a:pt x="4" y="35"/>
                      <a:pt x="8" y="35"/>
                      <a:pt x="12" y="36"/>
                    </a:cubicBezTo>
                    <a:cubicBezTo>
                      <a:pt x="28" y="41"/>
                      <a:pt x="30" y="61"/>
                      <a:pt x="22" y="73"/>
                    </a:cubicBezTo>
                    <a:cubicBezTo>
                      <a:pt x="38" y="66"/>
                      <a:pt x="55" y="62"/>
                      <a:pt x="73" y="65"/>
                    </a:cubicBezTo>
                    <a:cubicBezTo>
                      <a:pt x="75" y="65"/>
                      <a:pt x="76" y="67"/>
                      <a:pt x="76" y="6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29" name="Google Shape;7931;p30"/>
              <p:cNvSpPr/>
              <p:nvPr/>
            </p:nvSpPr>
            <p:spPr>
              <a:xfrm>
                <a:off x="523080" y="3353040"/>
                <a:ext cx="335880" cy="548280"/>
              </a:xfrm>
              <a:custGeom>
                <a:avLst/>
                <a:gdLst>
                  <a:gd name="textAreaLeft" fmla="*/ 0 w 335880"/>
                  <a:gd name="textAreaRight" fmla="*/ 336240 w 335880"/>
                  <a:gd name="textAreaTop" fmla="*/ 0 h 548280"/>
                  <a:gd name="textAreaBottom" fmla="*/ 548640 h 548280"/>
                </a:gdLst>
                <a:ahLst/>
                <a:cxnLst/>
                <a:rect l="textAreaLeft" t="textAreaTop" r="textAreaRight" b="textAreaBottom"/>
                <a:pathLst>
                  <a:path w="489" h="797">
                    <a:moveTo>
                      <a:pt x="433" y="65"/>
                    </a:moveTo>
                    <a:cubicBezTo>
                      <a:pt x="446" y="47"/>
                      <a:pt x="459" y="30"/>
                      <a:pt x="474" y="14"/>
                    </a:cubicBezTo>
                    <a:cubicBezTo>
                      <a:pt x="479" y="9"/>
                      <a:pt x="483" y="4"/>
                      <a:pt x="488" y="0"/>
                    </a:cubicBezTo>
                    <a:cubicBezTo>
                      <a:pt x="483" y="5"/>
                      <a:pt x="477" y="10"/>
                      <a:pt x="472" y="15"/>
                    </a:cubicBezTo>
                    <a:cubicBezTo>
                      <a:pt x="461" y="27"/>
                      <a:pt x="450" y="40"/>
                      <a:pt x="438" y="51"/>
                    </a:cubicBezTo>
                    <a:cubicBezTo>
                      <a:pt x="421" y="69"/>
                      <a:pt x="402" y="86"/>
                      <a:pt x="383" y="103"/>
                    </a:cubicBezTo>
                    <a:cubicBezTo>
                      <a:pt x="218" y="284"/>
                      <a:pt x="90" y="499"/>
                      <a:pt x="10" y="731"/>
                    </a:cubicBezTo>
                    <a:lnTo>
                      <a:pt x="8" y="731"/>
                    </a:lnTo>
                    <a:cubicBezTo>
                      <a:pt x="6" y="753"/>
                      <a:pt x="3" y="774"/>
                      <a:pt x="0" y="796"/>
                    </a:cubicBezTo>
                    <a:cubicBezTo>
                      <a:pt x="115" y="535"/>
                      <a:pt x="235" y="268"/>
                      <a:pt x="433" y="6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0" name="Google Shape;7932;p30"/>
              <p:cNvSpPr/>
              <p:nvPr/>
            </p:nvSpPr>
            <p:spPr>
              <a:xfrm>
                <a:off x="471600" y="34923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1" name="Google Shape;7933;p30"/>
              <p:cNvSpPr/>
              <p:nvPr/>
            </p:nvSpPr>
            <p:spPr>
              <a:xfrm>
                <a:off x="759600" y="3204360"/>
                <a:ext cx="132840" cy="633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93" h="93">
                    <a:moveTo>
                      <a:pt x="179" y="49"/>
                    </a:moveTo>
                    <a:cubicBezTo>
                      <a:pt x="161" y="43"/>
                      <a:pt x="142" y="39"/>
                      <a:pt x="123" y="36"/>
                    </a:cubicBezTo>
                    <a:lnTo>
                      <a:pt x="124" y="28"/>
                    </a:lnTo>
                    <a:cubicBezTo>
                      <a:pt x="101" y="24"/>
                      <a:pt x="78" y="18"/>
                      <a:pt x="55" y="11"/>
                    </a:cubicBezTo>
                    <a:cubicBezTo>
                      <a:pt x="44" y="8"/>
                      <a:pt x="32" y="3"/>
                      <a:pt x="20" y="0"/>
                    </a:cubicBezTo>
                    <a:cubicBezTo>
                      <a:pt x="27" y="6"/>
                      <a:pt x="34" y="12"/>
                      <a:pt x="40" y="20"/>
                    </a:cubicBezTo>
                    <a:cubicBezTo>
                      <a:pt x="41" y="21"/>
                      <a:pt x="41" y="23"/>
                      <a:pt x="40" y="24"/>
                    </a:cubicBezTo>
                    <a:cubicBezTo>
                      <a:pt x="29" y="35"/>
                      <a:pt x="15" y="40"/>
                      <a:pt x="0" y="42"/>
                    </a:cubicBezTo>
                    <a:cubicBezTo>
                      <a:pt x="10" y="43"/>
                      <a:pt x="19" y="43"/>
                      <a:pt x="29" y="45"/>
                    </a:cubicBezTo>
                    <a:cubicBezTo>
                      <a:pt x="40" y="46"/>
                      <a:pt x="53" y="49"/>
                      <a:pt x="55" y="62"/>
                    </a:cubicBezTo>
                    <a:cubicBezTo>
                      <a:pt x="55" y="70"/>
                      <a:pt x="52" y="78"/>
                      <a:pt x="48" y="84"/>
                    </a:cubicBezTo>
                    <a:cubicBezTo>
                      <a:pt x="47" y="87"/>
                      <a:pt x="46" y="89"/>
                      <a:pt x="44" y="92"/>
                    </a:cubicBezTo>
                    <a:cubicBezTo>
                      <a:pt x="93" y="86"/>
                      <a:pt x="142" y="81"/>
                      <a:pt x="191" y="75"/>
                    </a:cubicBezTo>
                    <a:lnTo>
                      <a:pt x="192" y="74"/>
                    </a:lnTo>
                    <a:cubicBezTo>
                      <a:pt x="187" y="66"/>
                      <a:pt x="183" y="58"/>
                      <a:pt x="179" y="4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2" name="Google Shape;7934;p30"/>
              <p:cNvSpPr/>
              <p:nvPr/>
            </p:nvSpPr>
            <p:spPr>
              <a:xfrm>
                <a:off x="753480" y="3098160"/>
                <a:ext cx="157320" cy="13896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231" h="204">
                    <a:moveTo>
                      <a:pt x="229" y="156"/>
                    </a:moveTo>
                    <a:cubicBezTo>
                      <a:pt x="229" y="155"/>
                      <a:pt x="230" y="155"/>
                      <a:pt x="230" y="154"/>
                    </a:cubicBezTo>
                    <a:lnTo>
                      <a:pt x="228" y="150"/>
                    </a:lnTo>
                    <a:cubicBezTo>
                      <a:pt x="192" y="97"/>
                      <a:pt x="155" y="44"/>
                      <a:pt x="109" y="0"/>
                    </a:cubicBezTo>
                    <a:cubicBezTo>
                      <a:pt x="109" y="1"/>
                      <a:pt x="109" y="1"/>
                      <a:pt x="109" y="1"/>
                    </a:cubicBezTo>
                    <a:cubicBezTo>
                      <a:pt x="123" y="19"/>
                      <a:pt x="137" y="37"/>
                      <a:pt x="146" y="58"/>
                    </a:cubicBezTo>
                    <a:cubicBezTo>
                      <a:pt x="152" y="73"/>
                      <a:pt x="154" y="92"/>
                      <a:pt x="138" y="103"/>
                    </a:cubicBezTo>
                    <a:cubicBezTo>
                      <a:pt x="115" y="118"/>
                      <a:pt x="87" y="103"/>
                      <a:pt x="68" y="89"/>
                    </a:cubicBezTo>
                    <a:cubicBezTo>
                      <a:pt x="52" y="78"/>
                      <a:pt x="38" y="64"/>
                      <a:pt x="24" y="51"/>
                    </a:cubicBezTo>
                    <a:cubicBezTo>
                      <a:pt x="36" y="68"/>
                      <a:pt x="48" y="84"/>
                      <a:pt x="52" y="105"/>
                    </a:cubicBezTo>
                    <a:cubicBezTo>
                      <a:pt x="52" y="108"/>
                      <a:pt x="49" y="110"/>
                      <a:pt x="47" y="109"/>
                    </a:cubicBezTo>
                    <a:cubicBezTo>
                      <a:pt x="36" y="108"/>
                      <a:pt x="25" y="105"/>
                      <a:pt x="15" y="103"/>
                    </a:cubicBezTo>
                    <a:cubicBezTo>
                      <a:pt x="10" y="102"/>
                      <a:pt x="6" y="102"/>
                      <a:pt x="1" y="102"/>
                    </a:cubicBezTo>
                    <a:lnTo>
                      <a:pt x="0" y="102"/>
                    </a:lnTo>
                    <a:cubicBezTo>
                      <a:pt x="52" y="145"/>
                      <a:pt x="111" y="178"/>
                      <a:pt x="177" y="187"/>
                    </a:cubicBezTo>
                    <a:cubicBezTo>
                      <a:pt x="162" y="186"/>
                      <a:pt x="148" y="184"/>
                      <a:pt x="134" y="182"/>
                    </a:cubicBezTo>
                    <a:lnTo>
                      <a:pt x="133" y="190"/>
                    </a:lnTo>
                    <a:cubicBezTo>
                      <a:pt x="152" y="193"/>
                      <a:pt x="171" y="197"/>
                      <a:pt x="189" y="203"/>
                    </a:cubicBezTo>
                    <a:cubicBezTo>
                      <a:pt x="188" y="200"/>
                      <a:pt x="186" y="196"/>
                      <a:pt x="185" y="193"/>
                    </a:cubicBezTo>
                    <a:cubicBezTo>
                      <a:pt x="197" y="178"/>
                      <a:pt x="212" y="165"/>
                      <a:pt x="229" y="15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3" name="Google Shape;7935;p30"/>
              <p:cNvSpPr/>
              <p:nvPr/>
            </p:nvSpPr>
            <p:spPr>
              <a:xfrm>
                <a:off x="474840" y="380736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4" name="Google Shape;7936;p30"/>
              <p:cNvSpPr/>
              <p:nvPr/>
            </p:nvSpPr>
            <p:spPr>
              <a:xfrm>
                <a:off x="441360" y="374688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5" name="Google Shape;7937;p30"/>
              <p:cNvSpPr/>
              <p:nvPr/>
            </p:nvSpPr>
            <p:spPr>
              <a:xfrm>
                <a:off x="483840" y="3204360"/>
                <a:ext cx="96480" cy="13284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40" h="193">
                    <a:moveTo>
                      <a:pt x="104" y="147"/>
                    </a:moveTo>
                    <a:cubicBezTo>
                      <a:pt x="101" y="137"/>
                      <a:pt x="91" y="110"/>
                      <a:pt x="109" y="107"/>
                    </a:cubicBezTo>
                    <a:cubicBezTo>
                      <a:pt x="115" y="106"/>
                      <a:pt x="122" y="109"/>
                      <a:pt x="127" y="111"/>
                    </a:cubicBezTo>
                    <a:cubicBezTo>
                      <a:pt x="130" y="113"/>
                      <a:pt x="133" y="115"/>
                      <a:pt x="136" y="116"/>
                    </a:cubicBezTo>
                    <a:cubicBezTo>
                      <a:pt x="124" y="104"/>
                      <a:pt x="112" y="92"/>
                      <a:pt x="102" y="78"/>
                    </a:cubicBezTo>
                    <a:cubicBezTo>
                      <a:pt x="98" y="72"/>
                      <a:pt x="93" y="65"/>
                      <a:pt x="92" y="57"/>
                    </a:cubicBezTo>
                    <a:cubicBezTo>
                      <a:pt x="91" y="49"/>
                      <a:pt x="98" y="43"/>
                      <a:pt x="104" y="40"/>
                    </a:cubicBezTo>
                    <a:cubicBezTo>
                      <a:pt x="114" y="36"/>
                      <a:pt x="125" y="36"/>
                      <a:pt x="134" y="37"/>
                    </a:cubicBezTo>
                    <a:cubicBezTo>
                      <a:pt x="136" y="38"/>
                      <a:pt x="137" y="38"/>
                      <a:pt x="139" y="38"/>
                    </a:cubicBezTo>
                    <a:cubicBezTo>
                      <a:pt x="128" y="33"/>
                      <a:pt x="118" y="28"/>
                      <a:pt x="107" y="24"/>
                    </a:cubicBezTo>
                    <a:cubicBezTo>
                      <a:pt x="87" y="19"/>
                      <a:pt x="67" y="12"/>
                      <a:pt x="48" y="3"/>
                    </a:cubicBezTo>
                    <a:lnTo>
                      <a:pt x="42" y="0"/>
                    </a:lnTo>
                    <a:cubicBezTo>
                      <a:pt x="41" y="2"/>
                      <a:pt x="41" y="3"/>
                      <a:pt x="40" y="5"/>
                    </a:cubicBezTo>
                    <a:cubicBezTo>
                      <a:pt x="36" y="10"/>
                      <a:pt x="32" y="14"/>
                      <a:pt x="27" y="17"/>
                    </a:cubicBezTo>
                    <a:cubicBezTo>
                      <a:pt x="24" y="19"/>
                      <a:pt x="22" y="20"/>
                      <a:pt x="20" y="22"/>
                    </a:cubicBezTo>
                    <a:cubicBezTo>
                      <a:pt x="13" y="26"/>
                      <a:pt x="7" y="30"/>
                      <a:pt x="0" y="33"/>
                    </a:cubicBezTo>
                    <a:lnTo>
                      <a:pt x="3" y="41"/>
                    </a:lnTo>
                    <a:cubicBezTo>
                      <a:pt x="36" y="96"/>
                      <a:pt x="76" y="147"/>
                      <a:pt x="123" y="192"/>
                    </a:cubicBezTo>
                    <a:cubicBezTo>
                      <a:pt x="116" y="177"/>
                      <a:pt x="109" y="162"/>
                      <a:pt x="104" y="1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6" name="Google Shape;7938;p30"/>
              <p:cNvSpPr/>
              <p:nvPr/>
            </p:nvSpPr>
            <p:spPr>
              <a:xfrm>
                <a:off x="398880" y="36864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7" name="Google Shape;7939;p30"/>
              <p:cNvSpPr/>
              <p:nvPr/>
            </p:nvSpPr>
            <p:spPr>
              <a:xfrm>
                <a:off x="511200" y="315000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6" h="113">
                    <a:moveTo>
                      <a:pt x="133" y="112"/>
                    </a:moveTo>
                    <a:cubicBezTo>
                      <a:pt x="131" y="110"/>
                      <a:pt x="129" y="108"/>
                      <a:pt x="127" y="106"/>
                    </a:cubicBezTo>
                    <a:cubicBezTo>
                      <a:pt x="120" y="98"/>
                      <a:pt x="118" y="86"/>
                      <a:pt x="123" y="76"/>
                    </a:cubicBezTo>
                    <a:cubicBezTo>
                      <a:pt x="128" y="65"/>
                      <a:pt x="142" y="59"/>
                      <a:pt x="154" y="55"/>
                    </a:cubicBezTo>
                    <a:lnTo>
                      <a:pt x="155" y="55"/>
                    </a:lnTo>
                    <a:cubicBezTo>
                      <a:pt x="147" y="53"/>
                      <a:pt x="139" y="52"/>
                      <a:pt x="130" y="49"/>
                    </a:cubicBezTo>
                    <a:cubicBezTo>
                      <a:pt x="116" y="44"/>
                      <a:pt x="97" y="35"/>
                      <a:pt x="98" y="17"/>
                    </a:cubicBezTo>
                    <a:cubicBezTo>
                      <a:pt x="98" y="10"/>
                      <a:pt x="102" y="4"/>
                      <a:pt x="108" y="0"/>
                    </a:cubicBezTo>
                    <a:cubicBezTo>
                      <a:pt x="74" y="8"/>
                      <a:pt x="41" y="18"/>
                      <a:pt x="9" y="29"/>
                    </a:cubicBezTo>
                    <a:lnTo>
                      <a:pt x="0" y="28"/>
                    </a:lnTo>
                    <a:cubicBezTo>
                      <a:pt x="2" y="35"/>
                      <a:pt x="4" y="42"/>
                      <a:pt x="5" y="48"/>
                    </a:cubicBezTo>
                    <a:cubicBezTo>
                      <a:pt x="7" y="58"/>
                      <a:pt x="8" y="68"/>
                      <a:pt x="4" y="77"/>
                    </a:cubicBezTo>
                    <a:lnTo>
                      <a:pt x="10" y="80"/>
                    </a:lnTo>
                    <a:cubicBezTo>
                      <a:pt x="30" y="86"/>
                      <a:pt x="50" y="93"/>
                      <a:pt x="69" y="101"/>
                    </a:cubicBezTo>
                    <a:cubicBezTo>
                      <a:pt x="90" y="107"/>
                      <a:pt x="112" y="110"/>
                      <a:pt x="133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8" name="Google Shape;7940;p30"/>
              <p:cNvSpPr/>
              <p:nvPr/>
            </p:nvSpPr>
            <p:spPr>
              <a:xfrm>
                <a:off x="359640" y="363456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39" name="Google Shape;7941;p30"/>
              <p:cNvSpPr/>
              <p:nvPr/>
            </p:nvSpPr>
            <p:spPr>
              <a:xfrm>
                <a:off x="429120" y="3225600"/>
                <a:ext cx="87480" cy="14220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126" h="209">
                    <a:moveTo>
                      <a:pt x="17" y="41"/>
                    </a:moveTo>
                    <a:cubicBezTo>
                      <a:pt x="8" y="81"/>
                      <a:pt x="3" y="122"/>
                      <a:pt x="0" y="164"/>
                    </a:cubicBezTo>
                    <a:cubicBezTo>
                      <a:pt x="6" y="151"/>
                      <a:pt x="13" y="140"/>
                      <a:pt x="24" y="132"/>
                    </a:cubicBezTo>
                    <a:cubicBezTo>
                      <a:pt x="32" y="125"/>
                      <a:pt x="43" y="119"/>
                      <a:pt x="54" y="123"/>
                    </a:cubicBezTo>
                    <a:cubicBezTo>
                      <a:pt x="63" y="127"/>
                      <a:pt x="69" y="137"/>
                      <a:pt x="72" y="146"/>
                    </a:cubicBezTo>
                    <a:cubicBezTo>
                      <a:pt x="78" y="158"/>
                      <a:pt x="80" y="172"/>
                      <a:pt x="82" y="186"/>
                    </a:cubicBezTo>
                    <a:cubicBezTo>
                      <a:pt x="83" y="193"/>
                      <a:pt x="84" y="200"/>
                      <a:pt x="85" y="208"/>
                    </a:cubicBezTo>
                    <a:cubicBezTo>
                      <a:pt x="86" y="195"/>
                      <a:pt x="88" y="181"/>
                      <a:pt x="91" y="168"/>
                    </a:cubicBezTo>
                    <a:cubicBezTo>
                      <a:pt x="93" y="154"/>
                      <a:pt x="97" y="139"/>
                      <a:pt x="104" y="127"/>
                    </a:cubicBezTo>
                    <a:cubicBezTo>
                      <a:pt x="109" y="118"/>
                      <a:pt x="116" y="110"/>
                      <a:pt x="125" y="108"/>
                    </a:cubicBezTo>
                    <a:cubicBezTo>
                      <a:pt x="113" y="73"/>
                      <a:pt x="99" y="40"/>
                      <a:pt x="83" y="8"/>
                    </a:cubicBezTo>
                    <a:lnTo>
                      <a:pt x="80" y="0"/>
                    </a:lnTo>
                    <a:cubicBezTo>
                      <a:pt x="64" y="8"/>
                      <a:pt x="48" y="14"/>
                      <a:pt x="31" y="16"/>
                    </a:cubicBezTo>
                    <a:cubicBezTo>
                      <a:pt x="24" y="17"/>
                      <a:pt x="17" y="18"/>
                      <a:pt x="10" y="18"/>
                    </a:cubicBezTo>
                    <a:lnTo>
                      <a:pt x="21" y="23"/>
                    </a:lnTo>
                    <a:cubicBezTo>
                      <a:pt x="20" y="29"/>
                      <a:pt x="18" y="35"/>
                      <a:pt x="17" y="4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0" name="Google Shape;7942;p30"/>
              <p:cNvSpPr/>
              <p:nvPr/>
            </p:nvSpPr>
            <p:spPr>
              <a:xfrm>
                <a:off x="302040" y="35863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1" name="Google Shape;7943;p30"/>
              <p:cNvSpPr/>
              <p:nvPr/>
            </p:nvSpPr>
            <p:spPr>
              <a:xfrm>
                <a:off x="392760" y="311940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1" h="176">
                    <a:moveTo>
                      <a:pt x="177" y="95"/>
                    </a:moveTo>
                    <a:cubicBezTo>
                      <a:pt x="176" y="89"/>
                      <a:pt x="174" y="82"/>
                      <a:pt x="172" y="75"/>
                    </a:cubicBezTo>
                    <a:cubicBezTo>
                      <a:pt x="159" y="36"/>
                      <a:pt x="128" y="1"/>
                      <a:pt x="87" y="0"/>
                    </a:cubicBezTo>
                    <a:cubicBezTo>
                      <a:pt x="110" y="37"/>
                      <a:pt x="132" y="90"/>
                      <a:pt x="93" y="123"/>
                    </a:cubicBezTo>
                    <a:cubicBezTo>
                      <a:pt x="82" y="132"/>
                      <a:pt x="67" y="140"/>
                      <a:pt x="52" y="139"/>
                    </a:cubicBezTo>
                    <a:cubicBezTo>
                      <a:pt x="38" y="138"/>
                      <a:pt x="26" y="132"/>
                      <a:pt x="16" y="123"/>
                    </a:cubicBezTo>
                    <a:cubicBezTo>
                      <a:pt x="10" y="117"/>
                      <a:pt x="5" y="111"/>
                      <a:pt x="0" y="105"/>
                    </a:cubicBezTo>
                    <a:cubicBezTo>
                      <a:pt x="0" y="112"/>
                      <a:pt x="0" y="119"/>
                      <a:pt x="1" y="126"/>
                    </a:cubicBezTo>
                    <a:cubicBezTo>
                      <a:pt x="2" y="134"/>
                      <a:pt x="4" y="142"/>
                      <a:pt x="6" y="150"/>
                    </a:cubicBezTo>
                    <a:lnTo>
                      <a:pt x="6" y="154"/>
                    </a:lnTo>
                    <a:cubicBezTo>
                      <a:pt x="8" y="156"/>
                      <a:pt x="9" y="157"/>
                      <a:pt x="11" y="158"/>
                    </a:cubicBezTo>
                    <a:cubicBezTo>
                      <a:pt x="19" y="164"/>
                      <a:pt x="29" y="168"/>
                      <a:pt x="39" y="171"/>
                    </a:cubicBezTo>
                    <a:cubicBezTo>
                      <a:pt x="48" y="173"/>
                      <a:pt x="56" y="174"/>
                      <a:pt x="64" y="175"/>
                    </a:cubicBezTo>
                    <a:cubicBezTo>
                      <a:pt x="71" y="175"/>
                      <a:pt x="78" y="174"/>
                      <a:pt x="85" y="173"/>
                    </a:cubicBezTo>
                    <a:cubicBezTo>
                      <a:pt x="102" y="171"/>
                      <a:pt x="118" y="165"/>
                      <a:pt x="134" y="157"/>
                    </a:cubicBezTo>
                    <a:cubicBezTo>
                      <a:pt x="141" y="154"/>
                      <a:pt x="147" y="150"/>
                      <a:pt x="154" y="146"/>
                    </a:cubicBezTo>
                    <a:cubicBezTo>
                      <a:pt x="156" y="144"/>
                      <a:pt x="158" y="143"/>
                      <a:pt x="161" y="141"/>
                    </a:cubicBezTo>
                    <a:cubicBezTo>
                      <a:pt x="166" y="138"/>
                      <a:pt x="170" y="134"/>
                      <a:pt x="174" y="129"/>
                    </a:cubicBezTo>
                    <a:cubicBezTo>
                      <a:pt x="175" y="127"/>
                      <a:pt x="176" y="126"/>
                      <a:pt x="176" y="124"/>
                    </a:cubicBezTo>
                    <a:cubicBezTo>
                      <a:pt x="180" y="115"/>
                      <a:pt x="179" y="105"/>
                      <a:pt x="177" y="9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2" name="Google Shape;7944;p30"/>
              <p:cNvSpPr/>
              <p:nvPr/>
            </p:nvSpPr>
            <p:spPr>
              <a:xfrm>
                <a:off x="332280" y="3225600"/>
                <a:ext cx="111600" cy="1209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63" h="176">
                    <a:moveTo>
                      <a:pt x="0" y="101"/>
                    </a:moveTo>
                    <a:cubicBezTo>
                      <a:pt x="4" y="99"/>
                      <a:pt x="9" y="98"/>
                      <a:pt x="13" y="98"/>
                    </a:cubicBezTo>
                    <a:cubicBezTo>
                      <a:pt x="56" y="96"/>
                      <a:pt x="53" y="138"/>
                      <a:pt x="43" y="175"/>
                    </a:cubicBezTo>
                    <a:cubicBezTo>
                      <a:pt x="59" y="144"/>
                      <a:pt x="76" y="113"/>
                      <a:pt x="101" y="86"/>
                    </a:cubicBezTo>
                    <a:cubicBezTo>
                      <a:pt x="102" y="85"/>
                      <a:pt x="106" y="85"/>
                      <a:pt x="107" y="87"/>
                    </a:cubicBezTo>
                    <a:cubicBezTo>
                      <a:pt x="116" y="105"/>
                      <a:pt x="121" y="125"/>
                      <a:pt x="122" y="145"/>
                    </a:cubicBezTo>
                    <a:cubicBezTo>
                      <a:pt x="123" y="152"/>
                      <a:pt x="124" y="160"/>
                      <a:pt x="124" y="167"/>
                    </a:cubicBezTo>
                    <a:cubicBezTo>
                      <a:pt x="138" y="126"/>
                      <a:pt x="148" y="83"/>
                      <a:pt x="158" y="40"/>
                    </a:cubicBezTo>
                    <a:cubicBezTo>
                      <a:pt x="159" y="34"/>
                      <a:pt x="161" y="28"/>
                      <a:pt x="162" y="22"/>
                    </a:cubicBezTo>
                    <a:lnTo>
                      <a:pt x="151" y="17"/>
                    </a:lnTo>
                    <a:cubicBezTo>
                      <a:pt x="143" y="16"/>
                      <a:pt x="135" y="15"/>
                      <a:pt x="126" y="13"/>
                    </a:cubicBezTo>
                    <a:cubicBezTo>
                      <a:pt x="116" y="10"/>
                      <a:pt x="106" y="6"/>
                      <a:pt x="98" y="0"/>
                    </a:cubicBezTo>
                    <a:cubicBezTo>
                      <a:pt x="83" y="18"/>
                      <a:pt x="67" y="35"/>
                      <a:pt x="50" y="50"/>
                    </a:cubicBezTo>
                    <a:lnTo>
                      <a:pt x="50" y="50"/>
                    </a:lnTo>
                    <a:cubicBezTo>
                      <a:pt x="33" y="67"/>
                      <a:pt x="16" y="83"/>
                      <a:pt x="0" y="10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3" name="Google Shape;7945;p30"/>
              <p:cNvSpPr/>
              <p:nvPr/>
            </p:nvSpPr>
            <p:spPr>
              <a:xfrm>
                <a:off x="271800" y="3201480"/>
                <a:ext cx="129960" cy="8460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189" h="125">
                    <a:moveTo>
                      <a:pt x="183" y="34"/>
                    </a:moveTo>
                    <a:lnTo>
                      <a:pt x="183" y="30"/>
                    </a:lnTo>
                    <a:cubicBezTo>
                      <a:pt x="181" y="22"/>
                      <a:pt x="179" y="14"/>
                      <a:pt x="178" y="6"/>
                    </a:cubicBezTo>
                    <a:lnTo>
                      <a:pt x="175" y="7"/>
                    </a:lnTo>
                    <a:cubicBezTo>
                      <a:pt x="148" y="3"/>
                      <a:pt x="121" y="1"/>
                      <a:pt x="94" y="0"/>
                    </a:cubicBezTo>
                    <a:cubicBezTo>
                      <a:pt x="88" y="8"/>
                      <a:pt x="83" y="16"/>
                      <a:pt x="76" y="23"/>
                    </a:cubicBezTo>
                    <a:cubicBezTo>
                      <a:pt x="54" y="47"/>
                      <a:pt x="27" y="68"/>
                      <a:pt x="0" y="86"/>
                    </a:cubicBezTo>
                    <a:lnTo>
                      <a:pt x="0" y="86"/>
                    </a:lnTo>
                    <a:cubicBezTo>
                      <a:pt x="21" y="78"/>
                      <a:pt x="45" y="72"/>
                      <a:pt x="68" y="75"/>
                    </a:cubicBezTo>
                    <a:cubicBezTo>
                      <a:pt x="77" y="76"/>
                      <a:pt x="87" y="80"/>
                      <a:pt x="93" y="88"/>
                    </a:cubicBezTo>
                    <a:cubicBezTo>
                      <a:pt x="100" y="97"/>
                      <a:pt x="100" y="109"/>
                      <a:pt x="96" y="119"/>
                    </a:cubicBezTo>
                    <a:cubicBezTo>
                      <a:pt x="95" y="121"/>
                      <a:pt x="94" y="122"/>
                      <a:pt x="94" y="124"/>
                    </a:cubicBezTo>
                    <a:cubicBezTo>
                      <a:pt x="110" y="113"/>
                      <a:pt x="125" y="101"/>
                      <a:pt x="140" y="88"/>
                    </a:cubicBezTo>
                    <a:cubicBezTo>
                      <a:pt x="157" y="73"/>
                      <a:pt x="173" y="56"/>
                      <a:pt x="188" y="38"/>
                    </a:cubicBezTo>
                    <a:cubicBezTo>
                      <a:pt x="186" y="37"/>
                      <a:pt x="185" y="36"/>
                      <a:pt x="183" y="3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4" name="Google Shape;7946;p30"/>
              <p:cNvSpPr/>
              <p:nvPr/>
            </p:nvSpPr>
            <p:spPr>
              <a:xfrm>
                <a:off x="383760" y="3110400"/>
                <a:ext cx="136080" cy="13608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200" h="199">
                    <a:moveTo>
                      <a:pt x="22" y="162"/>
                    </a:moveTo>
                    <a:cubicBezTo>
                      <a:pt x="15" y="126"/>
                      <a:pt x="13" y="87"/>
                      <a:pt x="35" y="55"/>
                    </a:cubicBezTo>
                    <a:cubicBezTo>
                      <a:pt x="53" y="28"/>
                      <a:pt x="86" y="12"/>
                      <a:pt x="118" y="22"/>
                    </a:cubicBezTo>
                    <a:cubicBezTo>
                      <a:pt x="147" y="31"/>
                      <a:pt x="168" y="59"/>
                      <a:pt x="178" y="87"/>
                    </a:cubicBezTo>
                    <a:cubicBezTo>
                      <a:pt x="183" y="101"/>
                      <a:pt x="189" y="121"/>
                      <a:pt x="183" y="135"/>
                    </a:cubicBezTo>
                    <a:cubicBezTo>
                      <a:pt x="179" y="144"/>
                      <a:pt x="170" y="149"/>
                      <a:pt x="162" y="154"/>
                    </a:cubicBezTo>
                    <a:cubicBezTo>
                      <a:pt x="154" y="159"/>
                      <a:pt x="145" y="164"/>
                      <a:pt x="136" y="168"/>
                    </a:cubicBezTo>
                    <a:cubicBezTo>
                      <a:pt x="99" y="186"/>
                      <a:pt x="56" y="188"/>
                      <a:pt x="21" y="164"/>
                    </a:cubicBezTo>
                    <a:cubicBezTo>
                      <a:pt x="17" y="161"/>
                      <a:pt x="11" y="167"/>
                      <a:pt x="15" y="171"/>
                    </a:cubicBezTo>
                    <a:cubicBezTo>
                      <a:pt x="47" y="197"/>
                      <a:pt x="93" y="198"/>
                      <a:pt x="130" y="184"/>
                    </a:cubicBezTo>
                    <a:cubicBezTo>
                      <a:pt x="149" y="177"/>
                      <a:pt x="170" y="166"/>
                      <a:pt x="185" y="152"/>
                    </a:cubicBezTo>
                    <a:cubicBezTo>
                      <a:pt x="199" y="138"/>
                      <a:pt x="198" y="117"/>
                      <a:pt x="193" y="100"/>
                    </a:cubicBezTo>
                    <a:cubicBezTo>
                      <a:pt x="186" y="66"/>
                      <a:pt x="165" y="31"/>
                      <a:pt x="133" y="16"/>
                    </a:cubicBezTo>
                    <a:cubicBezTo>
                      <a:pt x="101" y="0"/>
                      <a:pt x="64" y="8"/>
                      <a:pt x="38" y="33"/>
                    </a:cubicBezTo>
                    <a:cubicBezTo>
                      <a:pt x="4" y="67"/>
                      <a:pt x="0" y="120"/>
                      <a:pt x="14" y="164"/>
                    </a:cubicBezTo>
                    <a:cubicBezTo>
                      <a:pt x="16" y="170"/>
                      <a:pt x="24" y="167"/>
                      <a:pt x="22" y="1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5" name="Google Shape;7947;p30"/>
              <p:cNvSpPr/>
              <p:nvPr/>
            </p:nvSpPr>
            <p:spPr>
              <a:xfrm>
                <a:off x="156600" y="3195360"/>
                <a:ext cx="248040" cy="1512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62" h="222">
                    <a:moveTo>
                      <a:pt x="354" y="43"/>
                    </a:moveTo>
                    <a:cubicBezTo>
                      <a:pt x="323" y="79"/>
                      <a:pt x="286" y="111"/>
                      <a:pt x="246" y="136"/>
                    </a:cubicBezTo>
                    <a:cubicBezTo>
                      <a:pt x="205" y="162"/>
                      <a:pt x="155" y="192"/>
                      <a:pt x="105" y="196"/>
                    </a:cubicBezTo>
                    <a:cubicBezTo>
                      <a:pt x="53" y="200"/>
                      <a:pt x="1" y="154"/>
                      <a:pt x="36" y="102"/>
                    </a:cubicBezTo>
                    <a:cubicBezTo>
                      <a:pt x="64" y="62"/>
                      <a:pt x="115" y="37"/>
                      <a:pt x="161" y="25"/>
                    </a:cubicBezTo>
                    <a:cubicBezTo>
                      <a:pt x="220" y="10"/>
                      <a:pt x="282" y="13"/>
                      <a:pt x="342" y="21"/>
                    </a:cubicBezTo>
                    <a:cubicBezTo>
                      <a:pt x="348" y="22"/>
                      <a:pt x="348" y="12"/>
                      <a:pt x="342" y="11"/>
                    </a:cubicBezTo>
                    <a:cubicBezTo>
                      <a:pt x="280" y="3"/>
                      <a:pt x="217" y="0"/>
                      <a:pt x="156" y="16"/>
                    </a:cubicBezTo>
                    <a:cubicBezTo>
                      <a:pt x="108" y="29"/>
                      <a:pt x="54" y="56"/>
                      <a:pt x="26" y="99"/>
                    </a:cubicBezTo>
                    <a:cubicBezTo>
                      <a:pt x="0" y="139"/>
                      <a:pt x="20" y="185"/>
                      <a:pt x="63" y="201"/>
                    </a:cubicBezTo>
                    <a:cubicBezTo>
                      <a:pt x="115" y="221"/>
                      <a:pt x="174" y="189"/>
                      <a:pt x="219" y="164"/>
                    </a:cubicBezTo>
                    <a:cubicBezTo>
                      <a:pt x="273" y="135"/>
                      <a:pt x="322" y="96"/>
                      <a:pt x="359" y="47"/>
                    </a:cubicBezTo>
                    <a:cubicBezTo>
                      <a:pt x="361" y="44"/>
                      <a:pt x="356" y="40"/>
                      <a:pt x="354" y="4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6" name="Google Shape;7948;p30"/>
              <p:cNvSpPr/>
              <p:nvPr/>
            </p:nvSpPr>
            <p:spPr>
              <a:xfrm>
                <a:off x="274680" y="3137760"/>
                <a:ext cx="469440" cy="366480"/>
              </a:xfrm>
              <a:custGeom>
                <a:avLst/>
                <a:gdLst>
                  <a:gd name="textAreaLeft" fmla="*/ 0 w 469440"/>
                  <a:gd name="textAreaRight" fmla="*/ 469800 w 469440"/>
                  <a:gd name="textAreaTop" fmla="*/ 0 h 366480"/>
                  <a:gd name="textAreaBottom" fmla="*/ 366840 h 366480"/>
                </a:gdLst>
                <a:ahLst/>
                <a:cxnLst/>
                <a:rect l="textAreaLeft" t="textAreaTop" r="textAreaRight" b="textAreaBottom"/>
                <a:pathLst>
                  <a:path w="682" h="534">
                    <a:moveTo>
                      <a:pt x="181" y="134"/>
                    </a:moveTo>
                    <a:cubicBezTo>
                      <a:pt x="137" y="170"/>
                      <a:pt x="94" y="208"/>
                      <a:pt x="59" y="253"/>
                    </a:cubicBezTo>
                    <a:cubicBezTo>
                      <a:pt x="28" y="294"/>
                      <a:pt x="0" y="346"/>
                      <a:pt x="1" y="399"/>
                    </a:cubicBezTo>
                    <a:cubicBezTo>
                      <a:pt x="2" y="444"/>
                      <a:pt x="35" y="483"/>
                      <a:pt x="82" y="470"/>
                    </a:cubicBezTo>
                    <a:cubicBezTo>
                      <a:pt x="136" y="455"/>
                      <a:pt x="168" y="401"/>
                      <a:pt x="191" y="354"/>
                    </a:cubicBezTo>
                    <a:cubicBezTo>
                      <a:pt x="221" y="290"/>
                      <a:pt x="236" y="221"/>
                      <a:pt x="252" y="152"/>
                    </a:cubicBezTo>
                    <a:cubicBezTo>
                      <a:pt x="253" y="147"/>
                      <a:pt x="244" y="144"/>
                      <a:pt x="243" y="150"/>
                    </a:cubicBezTo>
                    <a:cubicBezTo>
                      <a:pt x="227" y="217"/>
                      <a:pt x="218" y="287"/>
                      <a:pt x="218" y="356"/>
                    </a:cubicBezTo>
                    <a:cubicBezTo>
                      <a:pt x="218" y="404"/>
                      <a:pt x="224" y="457"/>
                      <a:pt x="255" y="497"/>
                    </a:cubicBezTo>
                    <a:cubicBezTo>
                      <a:pt x="270" y="514"/>
                      <a:pt x="292" y="533"/>
                      <a:pt x="316" y="532"/>
                    </a:cubicBezTo>
                    <a:cubicBezTo>
                      <a:pt x="340" y="532"/>
                      <a:pt x="359" y="514"/>
                      <a:pt x="372" y="495"/>
                    </a:cubicBezTo>
                    <a:cubicBezTo>
                      <a:pt x="401" y="452"/>
                      <a:pt x="396" y="394"/>
                      <a:pt x="386" y="345"/>
                    </a:cubicBezTo>
                    <a:cubicBezTo>
                      <a:pt x="372" y="272"/>
                      <a:pt x="347" y="200"/>
                      <a:pt x="314" y="133"/>
                    </a:cubicBezTo>
                    <a:cubicBezTo>
                      <a:pt x="311" y="135"/>
                      <a:pt x="308" y="137"/>
                      <a:pt x="305" y="138"/>
                    </a:cubicBezTo>
                    <a:cubicBezTo>
                      <a:pt x="333" y="187"/>
                      <a:pt x="368" y="232"/>
                      <a:pt x="407" y="273"/>
                    </a:cubicBezTo>
                    <a:cubicBezTo>
                      <a:pt x="440" y="308"/>
                      <a:pt x="481" y="350"/>
                      <a:pt x="532" y="355"/>
                    </a:cubicBezTo>
                    <a:cubicBezTo>
                      <a:pt x="575" y="359"/>
                      <a:pt x="617" y="332"/>
                      <a:pt x="616" y="287"/>
                    </a:cubicBezTo>
                    <a:cubicBezTo>
                      <a:pt x="616" y="235"/>
                      <a:pt x="571" y="202"/>
                      <a:pt x="533" y="176"/>
                    </a:cubicBezTo>
                    <a:cubicBezTo>
                      <a:pt x="478" y="140"/>
                      <a:pt x="418" y="112"/>
                      <a:pt x="356" y="92"/>
                    </a:cubicBezTo>
                    <a:cubicBezTo>
                      <a:pt x="350" y="91"/>
                      <a:pt x="346" y="100"/>
                      <a:pt x="351" y="103"/>
                    </a:cubicBezTo>
                    <a:cubicBezTo>
                      <a:pt x="396" y="123"/>
                      <a:pt x="444" y="135"/>
                      <a:pt x="493" y="137"/>
                    </a:cubicBezTo>
                    <a:cubicBezTo>
                      <a:pt x="538" y="139"/>
                      <a:pt x="592" y="136"/>
                      <a:pt x="632" y="114"/>
                    </a:cubicBezTo>
                    <a:cubicBezTo>
                      <a:pt x="661" y="98"/>
                      <a:pt x="681" y="57"/>
                      <a:pt x="653" y="30"/>
                    </a:cubicBezTo>
                    <a:cubicBezTo>
                      <a:pt x="638" y="16"/>
                      <a:pt x="615" y="10"/>
                      <a:pt x="596" y="6"/>
                    </a:cubicBezTo>
                    <a:cubicBezTo>
                      <a:pt x="572" y="1"/>
                      <a:pt x="548" y="0"/>
                      <a:pt x="524" y="1"/>
                    </a:cubicBezTo>
                    <a:cubicBezTo>
                      <a:pt x="464" y="5"/>
                      <a:pt x="407" y="23"/>
                      <a:pt x="351" y="43"/>
                    </a:cubicBezTo>
                    <a:cubicBezTo>
                      <a:pt x="346" y="45"/>
                      <a:pt x="348" y="53"/>
                      <a:pt x="354" y="51"/>
                    </a:cubicBezTo>
                    <a:cubicBezTo>
                      <a:pt x="405" y="35"/>
                      <a:pt x="458" y="18"/>
                      <a:pt x="512" y="13"/>
                    </a:cubicBezTo>
                    <a:cubicBezTo>
                      <a:pt x="540" y="10"/>
                      <a:pt x="568" y="11"/>
                      <a:pt x="596" y="18"/>
                    </a:cubicBezTo>
                    <a:cubicBezTo>
                      <a:pt x="620" y="23"/>
                      <a:pt x="657" y="33"/>
                      <a:pt x="655" y="65"/>
                    </a:cubicBezTo>
                    <a:cubicBezTo>
                      <a:pt x="650" y="120"/>
                      <a:pt x="560" y="125"/>
                      <a:pt x="519" y="126"/>
                    </a:cubicBezTo>
                    <a:cubicBezTo>
                      <a:pt x="463" y="127"/>
                      <a:pt x="408" y="116"/>
                      <a:pt x="357" y="93"/>
                    </a:cubicBezTo>
                    <a:cubicBezTo>
                      <a:pt x="356" y="96"/>
                      <a:pt x="354" y="100"/>
                      <a:pt x="353" y="103"/>
                    </a:cubicBezTo>
                    <a:cubicBezTo>
                      <a:pt x="413" y="122"/>
                      <a:pt x="470" y="149"/>
                      <a:pt x="522" y="183"/>
                    </a:cubicBezTo>
                    <a:cubicBezTo>
                      <a:pt x="547" y="200"/>
                      <a:pt x="574" y="218"/>
                      <a:pt x="591" y="243"/>
                    </a:cubicBezTo>
                    <a:cubicBezTo>
                      <a:pt x="609" y="271"/>
                      <a:pt x="612" y="311"/>
                      <a:pt x="582" y="332"/>
                    </a:cubicBezTo>
                    <a:cubicBezTo>
                      <a:pt x="527" y="370"/>
                      <a:pt x="465" y="314"/>
                      <a:pt x="427" y="277"/>
                    </a:cubicBezTo>
                    <a:cubicBezTo>
                      <a:pt x="383" y="234"/>
                      <a:pt x="345" y="186"/>
                      <a:pt x="314" y="133"/>
                    </a:cubicBezTo>
                    <a:cubicBezTo>
                      <a:pt x="310" y="127"/>
                      <a:pt x="302" y="132"/>
                      <a:pt x="305" y="138"/>
                    </a:cubicBezTo>
                    <a:cubicBezTo>
                      <a:pt x="330" y="190"/>
                      <a:pt x="351" y="244"/>
                      <a:pt x="365" y="299"/>
                    </a:cubicBezTo>
                    <a:cubicBezTo>
                      <a:pt x="378" y="348"/>
                      <a:pt x="391" y="402"/>
                      <a:pt x="379" y="452"/>
                    </a:cubicBezTo>
                    <a:cubicBezTo>
                      <a:pt x="373" y="477"/>
                      <a:pt x="359" y="502"/>
                      <a:pt x="337" y="515"/>
                    </a:cubicBezTo>
                    <a:cubicBezTo>
                      <a:pt x="308" y="532"/>
                      <a:pt x="278" y="510"/>
                      <a:pt x="261" y="487"/>
                    </a:cubicBezTo>
                    <a:cubicBezTo>
                      <a:pt x="234" y="450"/>
                      <a:pt x="229" y="400"/>
                      <a:pt x="228" y="356"/>
                    </a:cubicBezTo>
                    <a:cubicBezTo>
                      <a:pt x="228" y="287"/>
                      <a:pt x="236" y="219"/>
                      <a:pt x="252" y="152"/>
                    </a:cubicBezTo>
                    <a:cubicBezTo>
                      <a:pt x="249" y="152"/>
                      <a:pt x="246" y="151"/>
                      <a:pt x="243" y="150"/>
                    </a:cubicBezTo>
                    <a:cubicBezTo>
                      <a:pt x="231" y="202"/>
                      <a:pt x="219" y="254"/>
                      <a:pt x="200" y="304"/>
                    </a:cubicBezTo>
                    <a:cubicBezTo>
                      <a:pt x="183" y="352"/>
                      <a:pt x="159" y="406"/>
                      <a:pt x="118" y="439"/>
                    </a:cubicBezTo>
                    <a:cubicBezTo>
                      <a:pt x="98" y="455"/>
                      <a:pt x="71" y="468"/>
                      <a:pt x="46" y="459"/>
                    </a:cubicBezTo>
                    <a:cubicBezTo>
                      <a:pt x="20" y="449"/>
                      <a:pt x="11" y="420"/>
                      <a:pt x="11" y="395"/>
                    </a:cubicBezTo>
                    <a:cubicBezTo>
                      <a:pt x="12" y="346"/>
                      <a:pt x="37" y="298"/>
                      <a:pt x="66" y="260"/>
                    </a:cubicBezTo>
                    <a:cubicBezTo>
                      <a:pt x="100" y="215"/>
                      <a:pt x="144" y="177"/>
                      <a:pt x="186" y="139"/>
                    </a:cubicBezTo>
                    <a:cubicBezTo>
                      <a:pt x="190" y="136"/>
                      <a:pt x="185" y="131"/>
                      <a:pt x="181" y="1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7" name="Google Shape;7949;p30"/>
              <p:cNvSpPr/>
              <p:nvPr/>
            </p:nvSpPr>
            <p:spPr>
              <a:xfrm>
                <a:off x="277920" y="3210480"/>
                <a:ext cx="120960" cy="572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175" h="83">
                    <a:moveTo>
                      <a:pt x="0" y="82"/>
                    </a:moveTo>
                    <a:cubicBezTo>
                      <a:pt x="51" y="43"/>
                      <a:pt x="109" y="18"/>
                      <a:pt x="172" y="4"/>
                    </a:cubicBezTo>
                    <a:cubicBezTo>
                      <a:pt x="174" y="4"/>
                      <a:pt x="173" y="0"/>
                      <a:pt x="171" y="1"/>
                    </a:cubicBezTo>
                    <a:cubicBezTo>
                      <a:pt x="108" y="13"/>
                      <a:pt x="49" y="42"/>
                      <a:pt x="0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8" name="Google Shape;7950;p30"/>
              <p:cNvSpPr/>
              <p:nvPr/>
            </p:nvSpPr>
            <p:spPr>
              <a:xfrm>
                <a:off x="344520" y="3231720"/>
                <a:ext cx="78480" cy="13284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15" h="193">
                    <a:moveTo>
                      <a:pt x="3" y="190"/>
                    </a:moveTo>
                    <a:cubicBezTo>
                      <a:pt x="19" y="158"/>
                      <a:pt x="36" y="127"/>
                      <a:pt x="54" y="96"/>
                    </a:cubicBezTo>
                    <a:cubicBezTo>
                      <a:pt x="72" y="65"/>
                      <a:pt x="92" y="35"/>
                      <a:pt x="112" y="5"/>
                    </a:cubicBezTo>
                    <a:cubicBezTo>
                      <a:pt x="114" y="2"/>
                      <a:pt x="110" y="0"/>
                      <a:pt x="108" y="3"/>
                    </a:cubicBezTo>
                    <a:cubicBezTo>
                      <a:pt x="87" y="31"/>
                      <a:pt x="68" y="62"/>
                      <a:pt x="50" y="93"/>
                    </a:cubicBezTo>
                    <a:cubicBezTo>
                      <a:pt x="32" y="124"/>
                      <a:pt x="16" y="156"/>
                      <a:pt x="1" y="189"/>
                    </a:cubicBezTo>
                    <a:cubicBezTo>
                      <a:pt x="0" y="191"/>
                      <a:pt x="2" y="192"/>
                      <a:pt x="3" y="1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49" name="Google Shape;7951;p30"/>
              <p:cNvSpPr/>
              <p:nvPr/>
            </p:nvSpPr>
            <p:spPr>
              <a:xfrm>
                <a:off x="462600" y="3231720"/>
                <a:ext cx="23760" cy="151200"/>
              </a:xfrm>
              <a:custGeom>
                <a:avLst/>
                <a:gdLst>
                  <a:gd name="textAreaLeft" fmla="*/ 0 w 23760"/>
                  <a:gd name="textAreaRight" fmla="*/ 24120 w 2376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4" h="220">
                    <a:moveTo>
                      <a:pt x="33" y="217"/>
                    </a:moveTo>
                    <a:cubicBezTo>
                      <a:pt x="31" y="145"/>
                      <a:pt x="20" y="74"/>
                      <a:pt x="6" y="3"/>
                    </a:cubicBezTo>
                    <a:cubicBezTo>
                      <a:pt x="5" y="0"/>
                      <a:pt x="0" y="1"/>
                      <a:pt x="1" y="5"/>
                    </a:cubicBezTo>
                    <a:cubicBezTo>
                      <a:pt x="15" y="75"/>
                      <a:pt x="23" y="146"/>
                      <a:pt x="31" y="217"/>
                    </a:cubicBezTo>
                    <a:cubicBezTo>
                      <a:pt x="31" y="219"/>
                      <a:pt x="33" y="219"/>
                      <a:pt x="33" y="2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0" name="Google Shape;7952;p30"/>
              <p:cNvSpPr/>
              <p:nvPr/>
            </p:nvSpPr>
            <p:spPr>
              <a:xfrm>
                <a:off x="492840" y="3216600"/>
                <a:ext cx="120960" cy="10260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76" h="148">
                    <a:moveTo>
                      <a:pt x="174" y="144"/>
                    </a:moveTo>
                    <a:cubicBezTo>
                      <a:pt x="150" y="114"/>
                      <a:pt x="124" y="87"/>
                      <a:pt x="95" y="62"/>
                    </a:cubicBezTo>
                    <a:cubicBezTo>
                      <a:pt x="81" y="51"/>
                      <a:pt x="67" y="40"/>
                      <a:pt x="52" y="30"/>
                    </a:cubicBezTo>
                    <a:cubicBezTo>
                      <a:pt x="38" y="20"/>
                      <a:pt x="22" y="7"/>
                      <a:pt x="5" y="1"/>
                    </a:cubicBezTo>
                    <a:cubicBezTo>
                      <a:pt x="2" y="0"/>
                      <a:pt x="0" y="4"/>
                      <a:pt x="2" y="6"/>
                    </a:cubicBezTo>
                    <a:cubicBezTo>
                      <a:pt x="16" y="17"/>
                      <a:pt x="32" y="25"/>
                      <a:pt x="47" y="34"/>
                    </a:cubicBezTo>
                    <a:cubicBezTo>
                      <a:pt x="62" y="45"/>
                      <a:pt x="78" y="57"/>
                      <a:pt x="92" y="69"/>
                    </a:cubicBezTo>
                    <a:cubicBezTo>
                      <a:pt x="121" y="93"/>
                      <a:pt x="147" y="118"/>
                      <a:pt x="172" y="146"/>
                    </a:cubicBezTo>
                    <a:cubicBezTo>
                      <a:pt x="173" y="147"/>
                      <a:pt x="175" y="145"/>
                      <a:pt x="174" y="1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1" name="Google Shape;7953;p30"/>
              <p:cNvSpPr/>
              <p:nvPr/>
            </p:nvSpPr>
            <p:spPr>
              <a:xfrm>
                <a:off x="517320" y="3180240"/>
                <a:ext cx="136080" cy="1800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199" h="25">
                    <a:moveTo>
                      <a:pt x="197" y="22"/>
                    </a:moveTo>
                    <a:cubicBezTo>
                      <a:pt x="168" y="10"/>
                      <a:pt x="135" y="4"/>
                      <a:pt x="103" y="2"/>
                    </a:cubicBezTo>
                    <a:cubicBezTo>
                      <a:pt x="71" y="0"/>
                      <a:pt x="36" y="1"/>
                      <a:pt x="4" y="8"/>
                    </a:cubicBezTo>
                    <a:cubicBezTo>
                      <a:pt x="0" y="9"/>
                      <a:pt x="2" y="15"/>
                      <a:pt x="6" y="15"/>
                    </a:cubicBezTo>
                    <a:cubicBezTo>
                      <a:pt x="38" y="10"/>
                      <a:pt x="69" y="7"/>
                      <a:pt x="101" y="9"/>
                    </a:cubicBezTo>
                    <a:cubicBezTo>
                      <a:pt x="134" y="10"/>
                      <a:pt x="165" y="17"/>
                      <a:pt x="196" y="24"/>
                    </a:cubicBezTo>
                    <a:cubicBezTo>
                      <a:pt x="197" y="24"/>
                      <a:pt x="198" y="23"/>
                      <a:pt x="197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2" name="Google Shape;7954;p30"/>
              <p:cNvSpPr/>
              <p:nvPr/>
            </p:nvSpPr>
            <p:spPr>
              <a:xfrm>
                <a:off x="470160" y="3489120"/>
                <a:ext cx="72360" cy="56952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569520"/>
                  <a:gd name="textAreaBottom" fmla="*/ 569880 h 569520"/>
                </a:gdLst>
                <a:ahLst/>
                <a:cxnLst/>
                <a:rect l="textAreaLeft" t="textAreaTop" r="textAreaRight" b="textAreaBottom"/>
                <a:pathLst>
                  <a:path w="107" h="831">
                    <a:moveTo>
                      <a:pt x="49" y="9"/>
                    </a:moveTo>
                    <a:cubicBezTo>
                      <a:pt x="78" y="216"/>
                      <a:pt x="79" y="425"/>
                      <a:pt x="41" y="632"/>
                    </a:cubicBezTo>
                    <a:cubicBezTo>
                      <a:pt x="30" y="689"/>
                      <a:pt x="17" y="746"/>
                      <a:pt x="0" y="802"/>
                    </a:cubicBezTo>
                    <a:cubicBezTo>
                      <a:pt x="0" y="804"/>
                      <a:pt x="1" y="806"/>
                      <a:pt x="3" y="808"/>
                    </a:cubicBezTo>
                    <a:cubicBezTo>
                      <a:pt x="43" y="830"/>
                      <a:pt x="57" y="758"/>
                      <a:pt x="62" y="735"/>
                    </a:cubicBezTo>
                    <a:cubicBezTo>
                      <a:pt x="74" y="678"/>
                      <a:pt x="83" y="620"/>
                      <a:pt x="89" y="562"/>
                    </a:cubicBezTo>
                    <a:cubicBezTo>
                      <a:pt x="103" y="443"/>
                      <a:pt x="106" y="323"/>
                      <a:pt x="97" y="203"/>
                    </a:cubicBezTo>
                    <a:cubicBezTo>
                      <a:pt x="92" y="137"/>
                      <a:pt x="84" y="70"/>
                      <a:pt x="73" y="5"/>
                    </a:cubicBezTo>
                    <a:cubicBezTo>
                      <a:pt x="72" y="0"/>
                      <a:pt x="64" y="2"/>
                      <a:pt x="65" y="7"/>
                    </a:cubicBezTo>
                    <a:cubicBezTo>
                      <a:pt x="101" y="218"/>
                      <a:pt x="102" y="435"/>
                      <a:pt x="68" y="647"/>
                    </a:cubicBezTo>
                    <a:cubicBezTo>
                      <a:pt x="65" y="669"/>
                      <a:pt x="48" y="821"/>
                      <a:pt x="8" y="798"/>
                    </a:cubicBezTo>
                    <a:cubicBezTo>
                      <a:pt x="9" y="800"/>
                      <a:pt x="10" y="802"/>
                      <a:pt x="11" y="804"/>
                    </a:cubicBezTo>
                    <a:cubicBezTo>
                      <a:pt x="69" y="603"/>
                      <a:pt x="92" y="391"/>
                      <a:pt x="76" y="181"/>
                    </a:cubicBezTo>
                    <a:cubicBezTo>
                      <a:pt x="72" y="123"/>
                      <a:pt x="65" y="65"/>
                      <a:pt x="53" y="8"/>
                    </a:cubicBezTo>
                    <a:cubicBezTo>
                      <a:pt x="53" y="5"/>
                      <a:pt x="48" y="6"/>
                      <a:pt x="49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3" name="Google Shape;7955;p30"/>
              <p:cNvSpPr/>
              <p:nvPr/>
            </p:nvSpPr>
            <p:spPr>
              <a:xfrm>
                <a:off x="877680" y="3192120"/>
                <a:ext cx="132840" cy="1299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95" h="188">
                    <a:moveTo>
                      <a:pt x="6" y="62"/>
                    </a:moveTo>
                    <a:cubicBezTo>
                      <a:pt x="18" y="51"/>
                      <a:pt x="29" y="39"/>
                      <a:pt x="43" y="30"/>
                    </a:cubicBezTo>
                    <a:cubicBezTo>
                      <a:pt x="57" y="21"/>
                      <a:pt x="73" y="15"/>
                      <a:pt x="89" y="14"/>
                    </a:cubicBezTo>
                    <a:cubicBezTo>
                      <a:pt x="119" y="11"/>
                      <a:pt x="151" y="25"/>
                      <a:pt x="166" y="52"/>
                    </a:cubicBezTo>
                    <a:cubicBezTo>
                      <a:pt x="184" y="86"/>
                      <a:pt x="166" y="125"/>
                      <a:pt x="149" y="155"/>
                    </a:cubicBezTo>
                    <a:cubicBezTo>
                      <a:pt x="145" y="160"/>
                      <a:pt x="139" y="175"/>
                      <a:pt x="131" y="176"/>
                    </a:cubicBezTo>
                    <a:cubicBezTo>
                      <a:pt x="124" y="176"/>
                      <a:pt x="114" y="170"/>
                      <a:pt x="108" y="167"/>
                    </a:cubicBezTo>
                    <a:cubicBezTo>
                      <a:pt x="93" y="160"/>
                      <a:pt x="80" y="151"/>
                      <a:pt x="68" y="140"/>
                    </a:cubicBezTo>
                    <a:cubicBezTo>
                      <a:pt x="55" y="129"/>
                      <a:pt x="43" y="116"/>
                      <a:pt x="33" y="101"/>
                    </a:cubicBezTo>
                    <a:cubicBezTo>
                      <a:pt x="23" y="87"/>
                      <a:pt x="17" y="71"/>
                      <a:pt x="8" y="56"/>
                    </a:cubicBezTo>
                    <a:cubicBezTo>
                      <a:pt x="6" y="52"/>
                      <a:pt x="1" y="55"/>
                      <a:pt x="2" y="59"/>
                    </a:cubicBezTo>
                    <a:cubicBezTo>
                      <a:pt x="5" y="76"/>
                      <a:pt x="15" y="94"/>
                      <a:pt x="25" y="109"/>
                    </a:cubicBezTo>
                    <a:cubicBezTo>
                      <a:pt x="35" y="124"/>
                      <a:pt x="47" y="137"/>
                      <a:pt x="61" y="149"/>
                    </a:cubicBezTo>
                    <a:cubicBezTo>
                      <a:pt x="75" y="161"/>
                      <a:pt x="90" y="171"/>
                      <a:pt x="107" y="179"/>
                    </a:cubicBezTo>
                    <a:cubicBezTo>
                      <a:pt x="114" y="182"/>
                      <a:pt x="122" y="186"/>
                      <a:pt x="130" y="187"/>
                    </a:cubicBezTo>
                    <a:cubicBezTo>
                      <a:pt x="139" y="187"/>
                      <a:pt x="145" y="182"/>
                      <a:pt x="149" y="174"/>
                    </a:cubicBezTo>
                    <a:cubicBezTo>
                      <a:pt x="171" y="142"/>
                      <a:pt x="194" y="99"/>
                      <a:pt x="180" y="59"/>
                    </a:cubicBezTo>
                    <a:cubicBezTo>
                      <a:pt x="169" y="27"/>
                      <a:pt x="138" y="7"/>
                      <a:pt x="105" y="4"/>
                    </a:cubicBezTo>
                    <a:cubicBezTo>
                      <a:pt x="66" y="0"/>
                      <a:pt x="20" y="24"/>
                      <a:pt x="1" y="59"/>
                    </a:cubicBezTo>
                    <a:cubicBezTo>
                      <a:pt x="0" y="61"/>
                      <a:pt x="3" y="64"/>
                      <a:pt x="6" y="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4" name="Google Shape;7956;p30"/>
              <p:cNvSpPr/>
              <p:nvPr/>
            </p:nvSpPr>
            <p:spPr>
              <a:xfrm>
                <a:off x="677880" y="3040920"/>
                <a:ext cx="236160" cy="19044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190440"/>
                  <a:gd name="textAreaBottom" fmla="*/ 190800 h 190440"/>
                </a:gdLst>
                <a:ahLst/>
                <a:cxnLst/>
                <a:rect l="textAreaLeft" t="textAreaTop" r="textAreaRight" b="textAreaBottom"/>
                <a:pathLst>
                  <a:path w="345" h="279">
                    <a:moveTo>
                      <a:pt x="342" y="234"/>
                    </a:moveTo>
                    <a:cubicBezTo>
                      <a:pt x="311" y="184"/>
                      <a:pt x="277" y="136"/>
                      <a:pt x="236" y="94"/>
                    </a:cubicBezTo>
                    <a:cubicBezTo>
                      <a:pt x="200" y="57"/>
                      <a:pt x="151" y="13"/>
                      <a:pt x="97" y="6"/>
                    </a:cubicBezTo>
                    <a:cubicBezTo>
                      <a:pt x="54" y="0"/>
                      <a:pt x="0" y="32"/>
                      <a:pt x="12" y="81"/>
                    </a:cubicBezTo>
                    <a:cubicBezTo>
                      <a:pt x="18" y="105"/>
                      <a:pt x="38" y="124"/>
                      <a:pt x="55" y="142"/>
                    </a:cubicBezTo>
                    <a:cubicBezTo>
                      <a:pt x="75" y="163"/>
                      <a:pt x="96" y="182"/>
                      <a:pt x="119" y="200"/>
                    </a:cubicBezTo>
                    <a:cubicBezTo>
                      <a:pt x="168" y="239"/>
                      <a:pt x="224" y="268"/>
                      <a:pt x="286" y="277"/>
                    </a:cubicBezTo>
                    <a:cubicBezTo>
                      <a:pt x="287" y="274"/>
                      <a:pt x="287" y="270"/>
                      <a:pt x="288" y="267"/>
                    </a:cubicBezTo>
                    <a:cubicBezTo>
                      <a:pt x="247" y="263"/>
                      <a:pt x="208" y="255"/>
                      <a:pt x="169" y="242"/>
                    </a:cubicBezTo>
                    <a:cubicBezTo>
                      <a:pt x="137" y="232"/>
                      <a:pt x="103" y="219"/>
                      <a:pt x="68" y="225"/>
                    </a:cubicBezTo>
                    <a:cubicBezTo>
                      <a:pt x="64" y="226"/>
                      <a:pt x="65" y="233"/>
                      <a:pt x="69" y="232"/>
                    </a:cubicBezTo>
                    <a:cubicBezTo>
                      <a:pt x="109" y="231"/>
                      <a:pt x="144" y="246"/>
                      <a:pt x="181" y="257"/>
                    </a:cubicBezTo>
                    <a:cubicBezTo>
                      <a:pt x="215" y="268"/>
                      <a:pt x="251" y="274"/>
                      <a:pt x="288" y="278"/>
                    </a:cubicBezTo>
                    <a:cubicBezTo>
                      <a:pt x="294" y="278"/>
                      <a:pt x="295" y="268"/>
                      <a:pt x="289" y="267"/>
                    </a:cubicBezTo>
                    <a:cubicBezTo>
                      <a:pt x="192" y="253"/>
                      <a:pt x="111" y="188"/>
                      <a:pt x="47" y="117"/>
                    </a:cubicBezTo>
                    <a:cubicBezTo>
                      <a:pt x="29" y="97"/>
                      <a:pt x="12" y="72"/>
                      <a:pt x="28" y="46"/>
                    </a:cubicBezTo>
                    <a:cubicBezTo>
                      <a:pt x="43" y="21"/>
                      <a:pt x="74" y="12"/>
                      <a:pt x="101" y="17"/>
                    </a:cubicBezTo>
                    <a:cubicBezTo>
                      <a:pt x="150" y="27"/>
                      <a:pt x="195" y="67"/>
                      <a:pt x="229" y="102"/>
                    </a:cubicBezTo>
                    <a:cubicBezTo>
                      <a:pt x="269" y="143"/>
                      <a:pt x="302" y="190"/>
                      <a:pt x="336" y="237"/>
                    </a:cubicBezTo>
                    <a:cubicBezTo>
                      <a:pt x="339" y="240"/>
                      <a:pt x="344" y="237"/>
                      <a:pt x="342" y="2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5" name="Google Shape;7957;p30"/>
              <p:cNvSpPr/>
              <p:nvPr/>
            </p:nvSpPr>
            <p:spPr>
              <a:xfrm>
                <a:off x="641520" y="3228480"/>
                <a:ext cx="444960" cy="351000"/>
              </a:xfrm>
              <a:custGeom>
                <a:avLst/>
                <a:gdLst>
                  <a:gd name="textAreaLeft" fmla="*/ 0 w 444960"/>
                  <a:gd name="textAreaRight" fmla="*/ 445320 w 444960"/>
                  <a:gd name="textAreaTop" fmla="*/ 0 h 351000"/>
                  <a:gd name="textAreaBottom" fmla="*/ 351360 h 351000"/>
                </a:gdLst>
                <a:ahLst/>
                <a:cxnLst/>
                <a:rect l="textAreaLeft" t="textAreaTop" r="textAreaRight" b="textAreaBottom"/>
                <a:pathLst>
                  <a:path w="647" h="511">
                    <a:moveTo>
                      <a:pt x="1" y="4"/>
                    </a:moveTo>
                    <a:cubicBezTo>
                      <a:pt x="6" y="67"/>
                      <a:pt x="77" y="77"/>
                      <a:pt x="127" y="72"/>
                    </a:cubicBezTo>
                    <a:cubicBezTo>
                      <a:pt x="205" y="65"/>
                      <a:pt x="283" y="54"/>
                      <a:pt x="362" y="46"/>
                    </a:cubicBezTo>
                    <a:cubicBezTo>
                      <a:pt x="361" y="43"/>
                      <a:pt x="361" y="39"/>
                      <a:pt x="360" y="36"/>
                    </a:cubicBezTo>
                    <a:cubicBezTo>
                      <a:pt x="261" y="67"/>
                      <a:pt x="151" y="102"/>
                      <a:pt x="85" y="189"/>
                    </a:cubicBezTo>
                    <a:cubicBezTo>
                      <a:pt x="70" y="208"/>
                      <a:pt x="56" y="233"/>
                      <a:pt x="61" y="259"/>
                    </a:cubicBezTo>
                    <a:cubicBezTo>
                      <a:pt x="64" y="279"/>
                      <a:pt x="80" y="294"/>
                      <a:pt x="99" y="301"/>
                    </a:cubicBezTo>
                    <a:cubicBezTo>
                      <a:pt x="152" y="320"/>
                      <a:pt x="206" y="274"/>
                      <a:pt x="246" y="244"/>
                    </a:cubicBezTo>
                    <a:cubicBezTo>
                      <a:pt x="302" y="201"/>
                      <a:pt x="353" y="151"/>
                      <a:pt x="397" y="96"/>
                    </a:cubicBezTo>
                    <a:cubicBezTo>
                      <a:pt x="401" y="91"/>
                      <a:pt x="395" y="85"/>
                      <a:pt x="390" y="89"/>
                    </a:cubicBezTo>
                    <a:cubicBezTo>
                      <a:pt x="346" y="132"/>
                      <a:pt x="307" y="181"/>
                      <a:pt x="275" y="233"/>
                    </a:cubicBezTo>
                    <a:cubicBezTo>
                      <a:pt x="259" y="259"/>
                      <a:pt x="244" y="286"/>
                      <a:pt x="232" y="314"/>
                    </a:cubicBezTo>
                    <a:cubicBezTo>
                      <a:pt x="220" y="341"/>
                      <a:pt x="207" y="370"/>
                      <a:pt x="208" y="400"/>
                    </a:cubicBezTo>
                    <a:cubicBezTo>
                      <a:pt x="209" y="445"/>
                      <a:pt x="248" y="487"/>
                      <a:pt x="294" y="467"/>
                    </a:cubicBezTo>
                    <a:cubicBezTo>
                      <a:pt x="318" y="456"/>
                      <a:pt x="335" y="433"/>
                      <a:pt x="350" y="412"/>
                    </a:cubicBezTo>
                    <a:cubicBezTo>
                      <a:pt x="368" y="386"/>
                      <a:pt x="383" y="358"/>
                      <a:pt x="396" y="329"/>
                    </a:cubicBezTo>
                    <a:cubicBezTo>
                      <a:pt x="424" y="266"/>
                      <a:pt x="442" y="198"/>
                      <a:pt x="460" y="131"/>
                    </a:cubicBezTo>
                    <a:cubicBezTo>
                      <a:pt x="457" y="130"/>
                      <a:pt x="454" y="129"/>
                      <a:pt x="450" y="128"/>
                    </a:cubicBezTo>
                    <a:cubicBezTo>
                      <a:pt x="434" y="190"/>
                      <a:pt x="432" y="255"/>
                      <a:pt x="445" y="318"/>
                    </a:cubicBezTo>
                    <a:cubicBezTo>
                      <a:pt x="456" y="375"/>
                      <a:pt x="477" y="443"/>
                      <a:pt x="523" y="481"/>
                    </a:cubicBezTo>
                    <a:cubicBezTo>
                      <a:pt x="558" y="510"/>
                      <a:pt x="610" y="507"/>
                      <a:pt x="627" y="460"/>
                    </a:cubicBezTo>
                    <a:cubicBezTo>
                      <a:pt x="646" y="410"/>
                      <a:pt x="622" y="349"/>
                      <a:pt x="604" y="302"/>
                    </a:cubicBezTo>
                    <a:cubicBezTo>
                      <a:pt x="577" y="235"/>
                      <a:pt x="540" y="173"/>
                      <a:pt x="493" y="118"/>
                    </a:cubicBezTo>
                    <a:cubicBezTo>
                      <a:pt x="489" y="112"/>
                      <a:pt x="482" y="120"/>
                      <a:pt x="486" y="125"/>
                    </a:cubicBezTo>
                    <a:cubicBezTo>
                      <a:pt x="522" y="168"/>
                      <a:pt x="552" y="215"/>
                      <a:pt x="576" y="265"/>
                    </a:cubicBezTo>
                    <a:cubicBezTo>
                      <a:pt x="598" y="311"/>
                      <a:pt x="621" y="365"/>
                      <a:pt x="623" y="416"/>
                    </a:cubicBezTo>
                    <a:cubicBezTo>
                      <a:pt x="624" y="438"/>
                      <a:pt x="620" y="464"/>
                      <a:pt x="603" y="479"/>
                    </a:cubicBezTo>
                    <a:cubicBezTo>
                      <a:pt x="579" y="500"/>
                      <a:pt x="548" y="489"/>
                      <a:pt x="527" y="470"/>
                    </a:cubicBezTo>
                    <a:cubicBezTo>
                      <a:pt x="486" y="435"/>
                      <a:pt x="467" y="375"/>
                      <a:pt x="456" y="323"/>
                    </a:cubicBezTo>
                    <a:cubicBezTo>
                      <a:pt x="443" y="260"/>
                      <a:pt x="444" y="194"/>
                      <a:pt x="460" y="131"/>
                    </a:cubicBezTo>
                    <a:cubicBezTo>
                      <a:pt x="462" y="124"/>
                      <a:pt x="452" y="122"/>
                      <a:pt x="450" y="128"/>
                    </a:cubicBezTo>
                    <a:cubicBezTo>
                      <a:pt x="423" y="230"/>
                      <a:pt x="395" y="339"/>
                      <a:pt x="328" y="424"/>
                    </a:cubicBezTo>
                    <a:cubicBezTo>
                      <a:pt x="312" y="444"/>
                      <a:pt x="287" y="468"/>
                      <a:pt x="258" y="460"/>
                    </a:cubicBezTo>
                    <a:cubicBezTo>
                      <a:pt x="230" y="453"/>
                      <a:pt x="217" y="421"/>
                      <a:pt x="218" y="395"/>
                    </a:cubicBezTo>
                    <a:cubicBezTo>
                      <a:pt x="219" y="364"/>
                      <a:pt x="233" y="334"/>
                      <a:pt x="246" y="307"/>
                    </a:cubicBezTo>
                    <a:cubicBezTo>
                      <a:pt x="257" y="283"/>
                      <a:pt x="270" y="260"/>
                      <a:pt x="283" y="238"/>
                    </a:cubicBezTo>
                    <a:cubicBezTo>
                      <a:pt x="315" y="186"/>
                      <a:pt x="354" y="139"/>
                      <a:pt x="397" y="96"/>
                    </a:cubicBezTo>
                    <a:lnTo>
                      <a:pt x="390" y="89"/>
                    </a:lnTo>
                    <a:cubicBezTo>
                      <a:pt x="357" y="131"/>
                      <a:pt x="320" y="169"/>
                      <a:pt x="279" y="204"/>
                    </a:cubicBezTo>
                    <a:cubicBezTo>
                      <a:pt x="258" y="222"/>
                      <a:pt x="236" y="239"/>
                      <a:pt x="213" y="255"/>
                    </a:cubicBezTo>
                    <a:cubicBezTo>
                      <a:pt x="191" y="271"/>
                      <a:pt x="168" y="288"/>
                      <a:pt x="141" y="293"/>
                    </a:cubicBezTo>
                    <a:cubicBezTo>
                      <a:pt x="117" y="299"/>
                      <a:pt x="86" y="292"/>
                      <a:pt x="74" y="269"/>
                    </a:cubicBezTo>
                    <a:cubicBezTo>
                      <a:pt x="60" y="240"/>
                      <a:pt x="82" y="208"/>
                      <a:pt x="99" y="187"/>
                    </a:cubicBezTo>
                    <a:cubicBezTo>
                      <a:pt x="129" y="151"/>
                      <a:pt x="168" y="124"/>
                      <a:pt x="210" y="103"/>
                    </a:cubicBezTo>
                    <a:cubicBezTo>
                      <a:pt x="258" y="78"/>
                      <a:pt x="311" y="62"/>
                      <a:pt x="363" y="46"/>
                    </a:cubicBezTo>
                    <a:cubicBezTo>
                      <a:pt x="368" y="44"/>
                      <a:pt x="367" y="36"/>
                      <a:pt x="362" y="36"/>
                    </a:cubicBezTo>
                    <a:cubicBezTo>
                      <a:pt x="294" y="44"/>
                      <a:pt x="227" y="52"/>
                      <a:pt x="160" y="59"/>
                    </a:cubicBezTo>
                    <a:cubicBezTo>
                      <a:pt x="108" y="65"/>
                      <a:pt x="17" y="76"/>
                      <a:pt x="7" y="3"/>
                    </a:cubicBezTo>
                    <a:cubicBezTo>
                      <a:pt x="6" y="0"/>
                      <a:pt x="0" y="1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6" name="Google Shape;7958;p30"/>
              <p:cNvSpPr/>
              <p:nvPr/>
            </p:nvSpPr>
            <p:spPr>
              <a:xfrm>
                <a:off x="783720" y="3131640"/>
                <a:ext cx="111600" cy="907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90720"/>
                  <a:gd name="textAreaBottom" fmla="*/ 91080 h 90720"/>
                </a:gdLst>
                <a:ahLst/>
                <a:cxnLst/>
                <a:rect l="textAreaLeft" t="textAreaTop" r="textAreaRight" b="textAreaBottom"/>
                <a:pathLst>
                  <a:path w="164" h="133">
                    <a:moveTo>
                      <a:pt x="0" y="2"/>
                    </a:moveTo>
                    <a:cubicBezTo>
                      <a:pt x="58" y="38"/>
                      <a:pt x="109" y="81"/>
                      <a:pt x="156" y="129"/>
                    </a:cubicBezTo>
                    <a:cubicBezTo>
                      <a:pt x="159" y="132"/>
                      <a:pt x="163" y="128"/>
                      <a:pt x="160" y="125"/>
                    </a:cubicBezTo>
                    <a:cubicBezTo>
                      <a:pt x="114" y="76"/>
                      <a:pt x="59" y="34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5360" bIns="45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7" name="Google Shape;7959;p30"/>
              <p:cNvSpPr/>
              <p:nvPr/>
            </p:nvSpPr>
            <p:spPr>
              <a:xfrm>
                <a:off x="729360" y="3219480"/>
                <a:ext cx="157320" cy="2088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29" h="32">
                    <a:moveTo>
                      <a:pt x="2" y="17"/>
                    </a:moveTo>
                    <a:cubicBezTo>
                      <a:pt x="77" y="5"/>
                      <a:pt x="152" y="9"/>
                      <a:pt x="225" y="30"/>
                    </a:cubicBezTo>
                    <a:cubicBezTo>
                      <a:pt x="227" y="31"/>
                      <a:pt x="228" y="27"/>
                      <a:pt x="226" y="26"/>
                    </a:cubicBezTo>
                    <a:cubicBezTo>
                      <a:pt x="154" y="4"/>
                      <a:pt x="75" y="0"/>
                      <a:pt x="1" y="16"/>
                    </a:cubicBezTo>
                    <a:cubicBezTo>
                      <a:pt x="0" y="16"/>
                      <a:pt x="1" y="18"/>
                      <a:pt x="2" y="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8" name="Google Shape;7960;p30"/>
              <p:cNvSpPr/>
              <p:nvPr/>
            </p:nvSpPr>
            <p:spPr>
              <a:xfrm>
                <a:off x="765720" y="3268080"/>
                <a:ext cx="127080" cy="9648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6" h="140">
                    <a:moveTo>
                      <a:pt x="2" y="138"/>
                    </a:moveTo>
                    <a:cubicBezTo>
                      <a:pt x="57" y="86"/>
                      <a:pt x="116" y="41"/>
                      <a:pt x="183" y="5"/>
                    </a:cubicBezTo>
                    <a:cubicBezTo>
                      <a:pt x="185" y="4"/>
                      <a:pt x="183" y="0"/>
                      <a:pt x="180" y="1"/>
                    </a:cubicBezTo>
                    <a:cubicBezTo>
                      <a:pt x="114" y="36"/>
                      <a:pt x="52" y="82"/>
                      <a:pt x="1" y="137"/>
                    </a:cubicBezTo>
                    <a:cubicBezTo>
                      <a:pt x="0" y="138"/>
                      <a:pt x="1" y="139"/>
                      <a:pt x="2" y="13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59" name="Google Shape;7961;p30"/>
              <p:cNvSpPr/>
              <p:nvPr/>
            </p:nvSpPr>
            <p:spPr>
              <a:xfrm>
                <a:off x="862560" y="3295440"/>
                <a:ext cx="69480" cy="1450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45080"/>
                  <a:gd name="textAreaBottom" fmla="*/ 145440 h 145080"/>
                </a:gdLst>
                <a:ahLst/>
                <a:cxnLst/>
                <a:rect l="textAreaLeft" t="textAreaTop" r="textAreaRight" b="textAreaBottom"/>
                <a:pathLst>
                  <a:path w="102" h="213">
                    <a:moveTo>
                      <a:pt x="3" y="211"/>
                    </a:moveTo>
                    <a:cubicBezTo>
                      <a:pt x="41" y="145"/>
                      <a:pt x="73" y="76"/>
                      <a:pt x="99" y="4"/>
                    </a:cubicBezTo>
                    <a:cubicBezTo>
                      <a:pt x="101" y="1"/>
                      <a:pt x="96" y="0"/>
                      <a:pt x="95" y="3"/>
                    </a:cubicBezTo>
                    <a:cubicBezTo>
                      <a:pt x="69" y="74"/>
                      <a:pt x="37" y="143"/>
                      <a:pt x="1" y="209"/>
                    </a:cubicBezTo>
                    <a:cubicBezTo>
                      <a:pt x="0" y="211"/>
                      <a:pt x="2" y="212"/>
                      <a:pt x="3" y="2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0" name="Google Shape;7962;p30"/>
              <p:cNvSpPr/>
              <p:nvPr/>
            </p:nvSpPr>
            <p:spPr>
              <a:xfrm>
                <a:off x="962640" y="3310560"/>
                <a:ext cx="60120" cy="15732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88" h="229">
                    <a:moveTo>
                      <a:pt x="86" y="225"/>
                    </a:moveTo>
                    <a:cubicBezTo>
                      <a:pt x="71" y="148"/>
                      <a:pt x="43" y="74"/>
                      <a:pt x="7" y="4"/>
                    </a:cubicBezTo>
                    <a:cubicBezTo>
                      <a:pt x="5" y="0"/>
                      <a:pt x="0" y="4"/>
                      <a:pt x="2" y="8"/>
                    </a:cubicBezTo>
                    <a:cubicBezTo>
                      <a:pt x="38" y="77"/>
                      <a:pt x="64" y="150"/>
                      <a:pt x="84" y="226"/>
                    </a:cubicBezTo>
                    <a:cubicBezTo>
                      <a:pt x="84" y="228"/>
                      <a:pt x="87" y="227"/>
                      <a:pt x="86" y="2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1" name="Google Shape;7963;p30"/>
              <p:cNvSpPr/>
              <p:nvPr/>
            </p:nvSpPr>
            <p:spPr>
              <a:xfrm>
                <a:off x="526320" y="3395160"/>
                <a:ext cx="284400" cy="463320"/>
              </a:xfrm>
              <a:custGeom>
                <a:avLst/>
                <a:gdLst>
                  <a:gd name="textAreaLeft" fmla="*/ 0 w 284400"/>
                  <a:gd name="textAreaRight" fmla="*/ 284760 w 284400"/>
                  <a:gd name="textAreaTop" fmla="*/ 0 h 463320"/>
                  <a:gd name="textAreaBottom" fmla="*/ 463680 h 463320"/>
                </a:gdLst>
                <a:ahLst/>
                <a:cxnLst/>
                <a:rect l="textAreaLeft" t="textAreaTop" r="textAreaRight" b="textAreaBottom"/>
                <a:pathLst>
                  <a:path w="416" h="674">
                    <a:moveTo>
                      <a:pt x="412" y="1"/>
                    </a:moveTo>
                    <a:cubicBezTo>
                      <a:pt x="338" y="72"/>
                      <a:pt x="274" y="154"/>
                      <a:pt x="217" y="238"/>
                    </a:cubicBezTo>
                    <a:cubicBezTo>
                      <a:pt x="158" y="323"/>
                      <a:pt x="107" y="414"/>
                      <a:pt x="64" y="509"/>
                    </a:cubicBezTo>
                    <a:cubicBezTo>
                      <a:pt x="40" y="561"/>
                      <a:pt x="19" y="614"/>
                      <a:pt x="1" y="668"/>
                    </a:cubicBezTo>
                    <a:cubicBezTo>
                      <a:pt x="0" y="672"/>
                      <a:pt x="5" y="673"/>
                      <a:pt x="6" y="670"/>
                    </a:cubicBezTo>
                    <a:cubicBezTo>
                      <a:pt x="75" y="476"/>
                      <a:pt x="174" y="294"/>
                      <a:pt x="302" y="133"/>
                    </a:cubicBezTo>
                    <a:cubicBezTo>
                      <a:pt x="338" y="88"/>
                      <a:pt x="376" y="46"/>
                      <a:pt x="414" y="3"/>
                    </a:cubicBezTo>
                    <a:cubicBezTo>
                      <a:pt x="415" y="2"/>
                      <a:pt x="413" y="0"/>
                      <a:pt x="41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2" name="Google Shape;7964;p30"/>
              <p:cNvSpPr/>
              <p:nvPr/>
            </p:nvSpPr>
            <p:spPr>
              <a:xfrm>
                <a:off x="520200" y="3373920"/>
                <a:ext cx="326880" cy="533160"/>
              </a:xfrm>
              <a:custGeom>
                <a:avLst/>
                <a:gdLst>
                  <a:gd name="textAreaLeft" fmla="*/ 0 w 326880"/>
                  <a:gd name="textAreaRight" fmla="*/ 327240 w 326880"/>
                  <a:gd name="textAreaTop" fmla="*/ 0 h 533160"/>
                  <a:gd name="textAreaBottom" fmla="*/ 533520 h 533160"/>
                </a:gdLst>
                <a:ahLst/>
                <a:cxnLst/>
                <a:rect l="textAreaLeft" t="textAreaTop" r="textAreaRight" b="textAreaBottom"/>
                <a:pathLst>
                  <a:path w="477" h="778">
                    <a:moveTo>
                      <a:pt x="5" y="775"/>
                    </a:moveTo>
                    <a:cubicBezTo>
                      <a:pt x="31" y="723"/>
                      <a:pt x="53" y="668"/>
                      <a:pt x="77" y="615"/>
                    </a:cubicBezTo>
                    <a:cubicBezTo>
                      <a:pt x="102" y="561"/>
                      <a:pt x="128" y="507"/>
                      <a:pt x="155" y="454"/>
                    </a:cubicBezTo>
                    <a:cubicBezTo>
                      <a:pt x="208" y="350"/>
                      <a:pt x="267" y="250"/>
                      <a:pt x="338" y="157"/>
                    </a:cubicBezTo>
                    <a:cubicBezTo>
                      <a:pt x="379" y="104"/>
                      <a:pt x="424" y="53"/>
                      <a:pt x="473" y="6"/>
                    </a:cubicBezTo>
                    <a:cubicBezTo>
                      <a:pt x="476" y="4"/>
                      <a:pt x="472" y="0"/>
                      <a:pt x="470" y="2"/>
                    </a:cubicBezTo>
                    <a:cubicBezTo>
                      <a:pt x="296" y="166"/>
                      <a:pt x="180" y="378"/>
                      <a:pt x="81" y="592"/>
                    </a:cubicBezTo>
                    <a:cubicBezTo>
                      <a:pt x="54" y="652"/>
                      <a:pt x="25" y="712"/>
                      <a:pt x="1" y="773"/>
                    </a:cubicBezTo>
                    <a:cubicBezTo>
                      <a:pt x="0" y="775"/>
                      <a:pt x="4" y="777"/>
                      <a:pt x="5" y="77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3" name="Google Shape;7965;p30"/>
              <p:cNvSpPr/>
              <p:nvPr/>
            </p:nvSpPr>
            <p:spPr>
              <a:xfrm>
                <a:off x="293040" y="3576960"/>
                <a:ext cx="230040" cy="33300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333000"/>
                  <a:gd name="textAreaBottom" fmla="*/ 333360 h 333000"/>
                </a:gdLst>
                <a:ahLst/>
                <a:cxnLst/>
                <a:rect l="textAreaLeft" t="textAreaTop" r="textAreaRight" b="textAreaBottom"/>
                <a:pathLst>
                  <a:path w="335" h="487">
                    <a:moveTo>
                      <a:pt x="301" y="471"/>
                    </a:moveTo>
                    <a:cubicBezTo>
                      <a:pt x="212" y="445"/>
                      <a:pt x="136" y="383"/>
                      <a:pt x="87" y="305"/>
                    </a:cubicBezTo>
                    <a:cubicBezTo>
                      <a:pt x="30" y="216"/>
                      <a:pt x="9" y="110"/>
                      <a:pt x="10" y="5"/>
                    </a:cubicBezTo>
                    <a:cubicBezTo>
                      <a:pt x="7" y="6"/>
                      <a:pt x="5" y="7"/>
                      <a:pt x="2" y="8"/>
                    </a:cubicBezTo>
                    <a:cubicBezTo>
                      <a:pt x="32" y="45"/>
                      <a:pt x="74" y="67"/>
                      <a:pt x="113" y="93"/>
                    </a:cubicBezTo>
                    <a:cubicBezTo>
                      <a:pt x="155" y="120"/>
                      <a:pt x="194" y="153"/>
                      <a:pt x="226" y="191"/>
                    </a:cubicBezTo>
                    <a:cubicBezTo>
                      <a:pt x="293" y="270"/>
                      <a:pt x="328" y="380"/>
                      <a:pt x="292" y="481"/>
                    </a:cubicBezTo>
                    <a:cubicBezTo>
                      <a:pt x="295" y="480"/>
                      <a:pt x="297" y="480"/>
                      <a:pt x="299" y="480"/>
                    </a:cubicBezTo>
                    <a:cubicBezTo>
                      <a:pt x="197" y="326"/>
                      <a:pt x="102" y="168"/>
                      <a:pt x="12" y="7"/>
                    </a:cubicBezTo>
                    <a:cubicBezTo>
                      <a:pt x="10" y="3"/>
                      <a:pt x="5" y="6"/>
                      <a:pt x="7" y="10"/>
                    </a:cubicBezTo>
                    <a:cubicBezTo>
                      <a:pt x="96" y="171"/>
                      <a:pt x="192" y="329"/>
                      <a:pt x="293" y="483"/>
                    </a:cubicBezTo>
                    <a:cubicBezTo>
                      <a:pt x="295" y="486"/>
                      <a:pt x="299" y="486"/>
                      <a:pt x="300" y="483"/>
                    </a:cubicBezTo>
                    <a:cubicBezTo>
                      <a:pt x="334" y="386"/>
                      <a:pt x="305" y="280"/>
                      <a:pt x="244" y="200"/>
                    </a:cubicBezTo>
                    <a:cubicBezTo>
                      <a:pt x="214" y="161"/>
                      <a:pt x="177" y="128"/>
                      <a:pt x="137" y="99"/>
                    </a:cubicBezTo>
                    <a:cubicBezTo>
                      <a:pt x="93" y="68"/>
                      <a:pt x="43" y="45"/>
                      <a:pt x="8" y="3"/>
                    </a:cubicBezTo>
                    <a:cubicBezTo>
                      <a:pt x="6" y="0"/>
                      <a:pt x="1" y="2"/>
                      <a:pt x="1" y="5"/>
                    </a:cubicBezTo>
                    <a:cubicBezTo>
                      <a:pt x="0" y="113"/>
                      <a:pt x="23" y="222"/>
                      <a:pt x="82" y="313"/>
                    </a:cubicBezTo>
                    <a:cubicBezTo>
                      <a:pt x="133" y="391"/>
                      <a:pt x="209" y="452"/>
                      <a:pt x="299" y="477"/>
                    </a:cubicBezTo>
                    <a:cubicBezTo>
                      <a:pt x="303" y="478"/>
                      <a:pt x="305" y="472"/>
                      <a:pt x="301" y="4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4" name="Google Shape;7966;p30"/>
              <p:cNvSpPr/>
              <p:nvPr/>
            </p:nvSpPr>
            <p:spPr>
              <a:xfrm>
                <a:off x="298800" y="3631680"/>
                <a:ext cx="75240" cy="601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09" h="86">
                    <a:moveTo>
                      <a:pt x="1" y="45"/>
                    </a:moveTo>
                    <a:cubicBezTo>
                      <a:pt x="35" y="49"/>
                      <a:pt x="65" y="60"/>
                      <a:pt x="90" y="84"/>
                    </a:cubicBezTo>
                    <a:cubicBezTo>
                      <a:pt x="91" y="85"/>
                      <a:pt x="94" y="84"/>
                      <a:pt x="93" y="82"/>
                    </a:cubicBezTo>
                    <a:cubicBezTo>
                      <a:pt x="91" y="68"/>
                      <a:pt x="91" y="54"/>
                      <a:pt x="93" y="40"/>
                    </a:cubicBezTo>
                    <a:cubicBezTo>
                      <a:pt x="95" y="34"/>
                      <a:pt x="97" y="27"/>
                      <a:pt x="99" y="21"/>
                    </a:cubicBezTo>
                    <a:cubicBezTo>
                      <a:pt x="101" y="15"/>
                      <a:pt x="105" y="9"/>
                      <a:pt x="107" y="3"/>
                    </a:cubicBezTo>
                    <a:cubicBezTo>
                      <a:pt x="108" y="1"/>
                      <a:pt x="106" y="0"/>
                      <a:pt x="105" y="1"/>
                    </a:cubicBezTo>
                    <a:cubicBezTo>
                      <a:pt x="96" y="11"/>
                      <a:pt x="91" y="28"/>
                      <a:pt x="89" y="40"/>
                    </a:cubicBezTo>
                    <a:cubicBezTo>
                      <a:pt x="86" y="55"/>
                      <a:pt x="87" y="69"/>
                      <a:pt x="89" y="83"/>
                    </a:cubicBezTo>
                    <a:cubicBezTo>
                      <a:pt x="91" y="82"/>
                      <a:pt x="92" y="82"/>
                      <a:pt x="93" y="81"/>
                    </a:cubicBezTo>
                    <a:cubicBezTo>
                      <a:pt x="69" y="58"/>
                      <a:pt x="35" y="42"/>
                      <a:pt x="1" y="44"/>
                    </a:cubicBezTo>
                    <a:cubicBezTo>
                      <a:pt x="0" y="44"/>
                      <a:pt x="0" y="45"/>
                      <a:pt x="1" y="4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5" name="Google Shape;7967;p30"/>
              <p:cNvSpPr/>
              <p:nvPr/>
            </p:nvSpPr>
            <p:spPr>
              <a:xfrm>
                <a:off x="323280" y="3683160"/>
                <a:ext cx="111600" cy="72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65" h="106">
                    <a:moveTo>
                      <a:pt x="1" y="90"/>
                    </a:moveTo>
                    <a:cubicBezTo>
                      <a:pt x="42" y="80"/>
                      <a:pt x="85" y="83"/>
                      <a:pt x="122" y="104"/>
                    </a:cubicBezTo>
                    <a:cubicBezTo>
                      <a:pt x="124" y="105"/>
                      <a:pt x="126" y="104"/>
                      <a:pt x="126" y="102"/>
                    </a:cubicBezTo>
                    <a:cubicBezTo>
                      <a:pt x="123" y="66"/>
                      <a:pt x="136" y="31"/>
                      <a:pt x="162" y="5"/>
                    </a:cubicBezTo>
                    <a:cubicBezTo>
                      <a:pt x="164" y="3"/>
                      <a:pt x="161" y="0"/>
                      <a:pt x="159" y="2"/>
                    </a:cubicBezTo>
                    <a:cubicBezTo>
                      <a:pt x="132" y="28"/>
                      <a:pt x="118" y="65"/>
                      <a:pt x="121" y="102"/>
                    </a:cubicBezTo>
                    <a:cubicBezTo>
                      <a:pt x="122" y="101"/>
                      <a:pt x="124" y="101"/>
                      <a:pt x="125" y="100"/>
                    </a:cubicBezTo>
                    <a:cubicBezTo>
                      <a:pt x="88" y="79"/>
                      <a:pt x="41" y="73"/>
                      <a:pt x="1" y="89"/>
                    </a:cubicBezTo>
                    <a:cubicBezTo>
                      <a:pt x="0" y="89"/>
                      <a:pt x="0" y="90"/>
                      <a:pt x="1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6" name="Google Shape;7968;p30"/>
              <p:cNvSpPr/>
              <p:nvPr/>
            </p:nvSpPr>
            <p:spPr>
              <a:xfrm>
                <a:off x="368640" y="3743640"/>
                <a:ext cx="114840" cy="78480"/>
              </a:xfrm>
              <a:custGeom>
                <a:avLst/>
                <a:gdLst>
                  <a:gd name="textAreaLeft" fmla="*/ 0 w 114840"/>
                  <a:gd name="textAreaRight" fmla="*/ 115200 w 114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66" h="114">
                    <a:moveTo>
                      <a:pt x="1" y="96"/>
                    </a:moveTo>
                    <a:cubicBezTo>
                      <a:pt x="36" y="95"/>
                      <a:pt x="69" y="99"/>
                      <a:pt x="102" y="112"/>
                    </a:cubicBezTo>
                    <a:cubicBezTo>
                      <a:pt x="103" y="113"/>
                      <a:pt x="104" y="112"/>
                      <a:pt x="105" y="111"/>
                    </a:cubicBezTo>
                    <a:cubicBezTo>
                      <a:pt x="114" y="71"/>
                      <a:pt x="134" y="34"/>
                      <a:pt x="163" y="6"/>
                    </a:cubicBezTo>
                    <a:cubicBezTo>
                      <a:pt x="165" y="3"/>
                      <a:pt x="162" y="0"/>
                      <a:pt x="160" y="2"/>
                    </a:cubicBezTo>
                    <a:cubicBezTo>
                      <a:pt x="130" y="32"/>
                      <a:pt x="110" y="69"/>
                      <a:pt x="101" y="110"/>
                    </a:cubicBezTo>
                    <a:cubicBezTo>
                      <a:pt x="101" y="109"/>
                      <a:pt x="102" y="109"/>
                      <a:pt x="103" y="108"/>
                    </a:cubicBezTo>
                    <a:cubicBezTo>
                      <a:pt x="71" y="95"/>
                      <a:pt x="35" y="88"/>
                      <a:pt x="1" y="94"/>
                    </a:cubicBezTo>
                    <a:cubicBezTo>
                      <a:pt x="0" y="94"/>
                      <a:pt x="0" y="96"/>
                      <a:pt x="1" y="9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7" name="Google Shape;7969;p30"/>
              <p:cNvSpPr/>
              <p:nvPr/>
            </p:nvSpPr>
            <p:spPr>
              <a:xfrm>
                <a:off x="420120" y="3807360"/>
                <a:ext cx="84600" cy="7236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22" h="104">
                    <a:moveTo>
                      <a:pt x="2" y="87"/>
                    </a:moveTo>
                    <a:cubicBezTo>
                      <a:pt x="31" y="83"/>
                      <a:pt x="60" y="89"/>
                      <a:pt x="86" y="102"/>
                    </a:cubicBezTo>
                    <a:cubicBezTo>
                      <a:pt x="87" y="103"/>
                      <a:pt x="89" y="102"/>
                      <a:pt x="89" y="101"/>
                    </a:cubicBezTo>
                    <a:cubicBezTo>
                      <a:pt x="88" y="66"/>
                      <a:pt x="99" y="32"/>
                      <a:pt x="119" y="4"/>
                    </a:cubicBezTo>
                    <a:cubicBezTo>
                      <a:pt x="121" y="2"/>
                      <a:pt x="117" y="0"/>
                      <a:pt x="115" y="2"/>
                    </a:cubicBezTo>
                    <a:cubicBezTo>
                      <a:pt x="94" y="30"/>
                      <a:pt x="83" y="65"/>
                      <a:pt x="84" y="101"/>
                    </a:cubicBezTo>
                    <a:cubicBezTo>
                      <a:pt x="86" y="100"/>
                      <a:pt x="87" y="99"/>
                      <a:pt x="88" y="99"/>
                    </a:cubicBezTo>
                    <a:cubicBezTo>
                      <a:pt x="62" y="84"/>
                      <a:pt x="31" y="79"/>
                      <a:pt x="2" y="84"/>
                    </a:cubicBezTo>
                    <a:cubicBezTo>
                      <a:pt x="0" y="84"/>
                      <a:pt x="1" y="87"/>
                      <a:pt x="2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8" name="Google Shape;7970;p30"/>
              <p:cNvSpPr/>
              <p:nvPr/>
            </p:nvSpPr>
            <p:spPr>
              <a:xfrm>
                <a:off x="590040" y="3604320"/>
                <a:ext cx="375480" cy="184320"/>
              </a:xfrm>
              <a:custGeom>
                <a:avLst/>
                <a:gdLst>
                  <a:gd name="textAreaLeft" fmla="*/ 0 w 375480"/>
                  <a:gd name="textAreaRight" fmla="*/ 375840 w 375480"/>
                  <a:gd name="textAreaTop" fmla="*/ 0 h 184320"/>
                  <a:gd name="textAreaBottom" fmla="*/ 184680 h 184320"/>
                </a:gdLst>
                <a:ahLst/>
                <a:cxnLst/>
                <a:rect l="textAreaLeft" t="textAreaTop" r="textAreaRight" b="textAreaBottom"/>
                <a:pathLst>
                  <a:path w="546" h="269">
                    <a:moveTo>
                      <a:pt x="5" y="214"/>
                    </a:moveTo>
                    <a:cubicBezTo>
                      <a:pt x="71" y="139"/>
                      <a:pt x="152" y="83"/>
                      <a:pt x="248" y="55"/>
                    </a:cubicBezTo>
                    <a:cubicBezTo>
                      <a:pt x="341" y="26"/>
                      <a:pt x="444" y="25"/>
                      <a:pt x="537" y="57"/>
                    </a:cubicBezTo>
                    <a:cubicBezTo>
                      <a:pt x="536" y="54"/>
                      <a:pt x="536" y="51"/>
                      <a:pt x="535" y="48"/>
                    </a:cubicBezTo>
                    <a:cubicBezTo>
                      <a:pt x="465" y="115"/>
                      <a:pt x="393" y="184"/>
                      <a:pt x="302" y="220"/>
                    </a:cubicBezTo>
                    <a:cubicBezTo>
                      <a:pt x="208" y="257"/>
                      <a:pt x="100" y="253"/>
                      <a:pt x="9" y="211"/>
                    </a:cubicBezTo>
                    <a:lnTo>
                      <a:pt x="9" y="220"/>
                    </a:lnTo>
                    <a:cubicBezTo>
                      <a:pt x="176" y="147"/>
                      <a:pt x="351" y="93"/>
                      <a:pt x="529" y="55"/>
                    </a:cubicBezTo>
                    <a:cubicBezTo>
                      <a:pt x="533" y="54"/>
                      <a:pt x="532" y="48"/>
                      <a:pt x="528" y="49"/>
                    </a:cubicBezTo>
                    <a:cubicBezTo>
                      <a:pt x="348" y="85"/>
                      <a:pt x="174" y="140"/>
                      <a:pt x="5" y="211"/>
                    </a:cubicBezTo>
                    <a:cubicBezTo>
                      <a:pt x="2" y="212"/>
                      <a:pt x="0" y="218"/>
                      <a:pt x="4" y="220"/>
                    </a:cubicBezTo>
                    <a:cubicBezTo>
                      <a:pt x="96" y="263"/>
                      <a:pt x="204" y="268"/>
                      <a:pt x="299" y="232"/>
                    </a:cubicBezTo>
                    <a:cubicBezTo>
                      <a:pt x="395" y="197"/>
                      <a:pt x="470" y="125"/>
                      <a:pt x="542" y="55"/>
                    </a:cubicBezTo>
                    <a:cubicBezTo>
                      <a:pt x="545" y="53"/>
                      <a:pt x="543" y="48"/>
                      <a:pt x="540" y="47"/>
                    </a:cubicBezTo>
                    <a:cubicBezTo>
                      <a:pt x="389" y="0"/>
                      <a:pt x="221" y="29"/>
                      <a:pt x="94" y="122"/>
                    </a:cubicBezTo>
                    <a:cubicBezTo>
                      <a:pt x="59" y="148"/>
                      <a:pt x="28" y="178"/>
                      <a:pt x="3" y="212"/>
                    </a:cubicBezTo>
                    <a:cubicBezTo>
                      <a:pt x="2" y="214"/>
                      <a:pt x="4" y="216"/>
                      <a:pt x="5" y="21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69" name="Google Shape;7971;p30"/>
              <p:cNvSpPr/>
              <p:nvPr/>
            </p:nvSpPr>
            <p:spPr>
              <a:xfrm>
                <a:off x="862560" y="3625560"/>
                <a:ext cx="51120" cy="5724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73" h="82">
                    <a:moveTo>
                      <a:pt x="36" y="3"/>
                    </a:moveTo>
                    <a:cubicBezTo>
                      <a:pt x="37" y="1"/>
                      <a:pt x="38" y="3"/>
                      <a:pt x="38" y="3"/>
                    </a:cubicBezTo>
                    <a:cubicBezTo>
                      <a:pt x="39" y="4"/>
                      <a:pt x="39" y="4"/>
                      <a:pt x="38" y="6"/>
                    </a:cubicBezTo>
                    <a:cubicBezTo>
                      <a:pt x="37" y="8"/>
                      <a:pt x="35" y="10"/>
                      <a:pt x="34" y="12"/>
                    </a:cubicBezTo>
                    <a:cubicBezTo>
                      <a:pt x="31" y="17"/>
                      <a:pt x="28" y="22"/>
                      <a:pt x="25" y="26"/>
                    </a:cubicBezTo>
                    <a:cubicBezTo>
                      <a:pt x="18" y="34"/>
                      <a:pt x="10" y="42"/>
                      <a:pt x="2" y="48"/>
                    </a:cubicBezTo>
                    <a:cubicBezTo>
                      <a:pt x="0" y="50"/>
                      <a:pt x="2" y="52"/>
                      <a:pt x="3" y="53"/>
                    </a:cubicBezTo>
                    <a:cubicBezTo>
                      <a:pt x="15" y="57"/>
                      <a:pt x="27" y="61"/>
                      <a:pt x="38" y="66"/>
                    </a:cubicBezTo>
                    <a:cubicBezTo>
                      <a:pt x="44" y="69"/>
                      <a:pt x="49" y="71"/>
                      <a:pt x="55" y="74"/>
                    </a:cubicBezTo>
                    <a:cubicBezTo>
                      <a:pt x="59" y="76"/>
                      <a:pt x="64" y="81"/>
                      <a:pt x="70" y="81"/>
                    </a:cubicBezTo>
                    <a:cubicBezTo>
                      <a:pt x="71" y="81"/>
                      <a:pt x="72" y="79"/>
                      <a:pt x="72" y="78"/>
                    </a:cubicBezTo>
                    <a:cubicBezTo>
                      <a:pt x="68" y="73"/>
                      <a:pt x="61" y="71"/>
                      <a:pt x="56" y="69"/>
                    </a:cubicBezTo>
                    <a:cubicBezTo>
                      <a:pt x="51" y="66"/>
                      <a:pt x="45" y="63"/>
                      <a:pt x="40" y="61"/>
                    </a:cubicBezTo>
                    <a:cubicBezTo>
                      <a:pt x="28" y="56"/>
                      <a:pt x="17" y="51"/>
                      <a:pt x="5" y="48"/>
                    </a:cubicBezTo>
                    <a:cubicBezTo>
                      <a:pt x="5" y="49"/>
                      <a:pt x="5" y="50"/>
                      <a:pt x="6" y="52"/>
                    </a:cubicBezTo>
                    <a:cubicBezTo>
                      <a:pt x="18" y="42"/>
                      <a:pt x="28" y="31"/>
                      <a:pt x="36" y="19"/>
                    </a:cubicBezTo>
                    <a:cubicBezTo>
                      <a:pt x="38" y="16"/>
                      <a:pt x="40" y="13"/>
                      <a:pt x="41" y="9"/>
                    </a:cubicBezTo>
                    <a:cubicBezTo>
                      <a:pt x="42" y="7"/>
                      <a:pt x="44" y="5"/>
                      <a:pt x="43" y="3"/>
                    </a:cubicBezTo>
                    <a:cubicBezTo>
                      <a:pt x="41" y="0"/>
                      <a:pt x="37" y="0"/>
                      <a:pt x="35" y="3"/>
                    </a:cubicBezTo>
                    <a:lnTo>
                      <a:pt x="36" y="3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0" name="Google Shape;7972;p30"/>
              <p:cNvSpPr/>
              <p:nvPr/>
            </p:nvSpPr>
            <p:spPr>
              <a:xfrm>
                <a:off x="798840" y="362268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4" h="138">
                    <a:moveTo>
                      <a:pt x="36" y="2"/>
                    </a:moveTo>
                    <a:cubicBezTo>
                      <a:pt x="26" y="17"/>
                      <a:pt x="20" y="34"/>
                      <a:pt x="12" y="50"/>
                    </a:cubicBezTo>
                    <a:cubicBezTo>
                      <a:pt x="9" y="57"/>
                      <a:pt x="4" y="64"/>
                      <a:pt x="2" y="72"/>
                    </a:cubicBezTo>
                    <a:cubicBezTo>
                      <a:pt x="0" y="77"/>
                      <a:pt x="1" y="82"/>
                      <a:pt x="5" y="85"/>
                    </a:cubicBezTo>
                    <a:cubicBezTo>
                      <a:pt x="11" y="90"/>
                      <a:pt x="18" y="93"/>
                      <a:pt x="25" y="96"/>
                    </a:cubicBezTo>
                    <a:cubicBezTo>
                      <a:pt x="32" y="100"/>
                      <a:pt x="40" y="105"/>
                      <a:pt x="48" y="109"/>
                    </a:cubicBezTo>
                    <a:cubicBezTo>
                      <a:pt x="64" y="118"/>
                      <a:pt x="80" y="127"/>
                      <a:pt x="97" y="135"/>
                    </a:cubicBezTo>
                    <a:cubicBezTo>
                      <a:pt x="100" y="137"/>
                      <a:pt x="103" y="132"/>
                      <a:pt x="100" y="130"/>
                    </a:cubicBezTo>
                    <a:cubicBezTo>
                      <a:pt x="72" y="115"/>
                      <a:pt x="45" y="100"/>
                      <a:pt x="17" y="85"/>
                    </a:cubicBezTo>
                    <a:cubicBezTo>
                      <a:pt x="15" y="84"/>
                      <a:pt x="10" y="82"/>
                      <a:pt x="8" y="80"/>
                    </a:cubicBezTo>
                    <a:cubicBezTo>
                      <a:pt x="5" y="75"/>
                      <a:pt x="9" y="69"/>
                      <a:pt x="11" y="65"/>
                    </a:cubicBezTo>
                    <a:cubicBezTo>
                      <a:pt x="14" y="59"/>
                      <a:pt x="18" y="52"/>
                      <a:pt x="21" y="45"/>
                    </a:cubicBezTo>
                    <a:cubicBezTo>
                      <a:pt x="28" y="31"/>
                      <a:pt x="35" y="18"/>
                      <a:pt x="40" y="4"/>
                    </a:cubicBezTo>
                    <a:cubicBezTo>
                      <a:pt x="41" y="1"/>
                      <a:pt x="37" y="0"/>
                      <a:pt x="36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1" name="Google Shape;7973;p30"/>
              <p:cNvSpPr/>
              <p:nvPr/>
            </p:nvSpPr>
            <p:spPr>
              <a:xfrm>
                <a:off x="717120" y="3634560"/>
                <a:ext cx="87480" cy="12384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27" h="179">
                    <a:moveTo>
                      <a:pt x="71" y="1"/>
                    </a:moveTo>
                    <a:cubicBezTo>
                      <a:pt x="46" y="32"/>
                      <a:pt x="24" y="66"/>
                      <a:pt x="1" y="99"/>
                    </a:cubicBezTo>
                    <a:cubicBezTo>
                      <a:pt x="0" y="101"/>
                      <a:pt x="1" y="103"/>
                      <a:pt x="3" y="104"/>
                    </a:cubicBezTo>
                    <a:cubicBezTo>
                      <a:pt x="48" y="115"/>
                      <a:pt x="88" y="140"/>
                      <a:pt x="119" y="175"/>
                    </a:cubicBezTo>
                    <a:cubicBezTo>
                      <a:pt x="121" y="178"/>
                      <a:pt x="126" y="173"/>
                      <a:pt x="123" y="170"/>
                    </a:cubicBezTo>
                    <a:cubicBezTo>
                      <a:pt x="93" y="134"/>
                      <a:pt x="50" y="109"/>
                      <a:pt x="4" y="98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29" y="70"/>
                      <a:pt x="53" y="37"/>
                      <a:pt x="74" y="3"/>
                    </a:cubicBezTo>
                    <a:cubicBezTo>
                      <a:pt x="75" y="2"/>
                      <a:pt x="72" y="0"/>
                      <a:pt x="7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2" name="Google Shape;7974;p30"/>
              <p:cNvSpPr/>
              <p:nvPr/>
            </p:nvSpPr>
            <p:spPr>
              <a:xfrm>
                <a:off x="635400" y="3665160"/>
                <a:ext cx="72360" cy="111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07" h="164">
                    <a:moveTo>
                      <a:pt x="79" y="2"/>
                    </a:moveTo>
                    <a:cubicBezTo>
                      <a:pt x="59" y="38"/>
                      <a:pt x="34" y="71"/>
                      <a:pt x="2" y="98"/>
                    </a:cubicBezTo>
                    <a:cubicBezTo>
                      <a:pt x="0" y="100"/>
                      <a:pt x="2" y="103"/>
                      <a:pt x="4" y="103"/>
                    </a:cubicBezTo>
                    <a:cubicBezTo>
                      <a:pt x="42" y="107"/>
                      <a:pt x="77" y="128"/>
                      <a:pt x="98" y="159"/>
                    </a:cubicBezTo>
                    <a:cubicBezTo>
                      <a:pt x="100" y="163"/>
                      <a:pt x="106" y="160"/>
                      <a:pt x="104" y="156"/>
                    </a:cubicBezTo>
                    <a:cubicBezTo>
                      <a:pt x="81" y="123"/>
                      <a:pt x="44" y="101"/>
                      <a:pt x="4" y="97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38" y="76"/>
                      <a:pt x="66" y="42"/>
                      <a:pt x="82" y="3"/>
                    </a:cubicBezTo>
                    <a:cubicBezTo>
                      <a:pt x="83" y="1"/>
                      <a:pt x="80" y="0"/>
                      <a:pt x="79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673" name="Google Shape;7975;p30"/>
            <p:cNvGrpSpPr/>
            <p:nvPr/>
          </p:nvGrpSpPr>
          <p:grpSpPr>
            <a:xfrm>
              <a:off x="204840" y="4286880"/>
              <a:ext cx="799920" cy="921240"/>
              <a:chOff x="204840" y="4286880"/>
              <a:chExt cx="799920" cy="921240"/>
            </a:xfrm>
          </p:grpSpPr>
          <p:sp>
            <p:nvSpPr>
              <p:cNvPr id="674" name="Google Shape;7976;p30"/>
              <p:cNvSpPr/>
              <p:nvPr/>
            </p:nvSpPr>
            <p:spPr>
              <a:xfrm rot="1239600">
                <a:off x="657000" y="4632120"/>
                <a:ext cx="275400" cy="208800"/>
              </a:xfrm>
              <a:custGeom>
                <a:avLst/>
                <a:gdLst>
                  <a:gd name="textAreaLeft" fmla="*/ 0 w 275400"/>
                  <a:gd name="textAreaRight" fmla="*/ 275760 w 27540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401" h="305">
                    <a:moveTo>
                      <a:pt x="395" y="60"/>
                    </a:moveTo>
                    <a:cubicBezTo>
                      <a:pt x="400" y="101"/>
                      <a:pt x="355" y="134"/>
                      <a:pt x="358" y="174"/>
                    </a:cubicBezTo>
                    <a:cubicBezTo>
                      <a:pt x="359" y="196"/>
                      <a:pt x="374" y="215"/>
                      <a:pt x="376" y="237"/>
                    </a:cubicBezTo>
                    <a:cubicBezTo>
                      <a:pt x="379" y="256"/>
                      <a:pt x="370" y="276"/>
                      <a:pt x="355" y="289"/>
                    </a:cubicBezTo>
                    <a:cubicBezTo>
                      <a:pt x="341" y="300"/>
                      <a:pt x="320" y="304"/>
                      <a:pt x="302" y="299"/>
                    </a:cubicBezTo>
                    <a:cubicBezTo>
                      <a:pt x="302" y="291"/>
                      <a:pt x="299" y="283"/>
                      <a:pt x="292" y="277"/>
                    </a:cubicBezTo>
                    <a:cubicBezTo>
                      <a:pt x="281" y="268"/>
                      <a:pt x="262" y="266"/>
                      <a:pt x="258" y="252"/>
                    </a:cubicBezTo>
                    <a:cubicBezTo>
                      <a:pt x="253" y="238"/>
                      <a:pt x="267" y="226"/>
                      <a:pt x="272" y="212"/>
                    </a:cubicBezTo>
                    <a:cubicBezTo>
                      <a:pt x="278" y="193"/>
                      <a:pt x="266" y="171"/>
                      <a:pt x="248" y="161"/>
                    </a:cubicBezTo>
                    <a:cubicBezTo>
                      <a:pt x="231" y="151"/>
                      <a:pt x="209" y="149"/>
                      <a:pt x="189" y="149"/>
                    </a:cubicBezTo>
                    <a:cubicBezTo>
                      <a:pt x="125" y="149"/>
                      <a:pt x="61" y="159"/>
                      <a:pt x="0" y="178"/>
                    </a:cubicBezTo>
                    <a:cubicBezTo>
                      <a:pt x="57" y="159"/>
                      <a:pt x="112" y="133"/>
                      <a:pt x="164" y="103"/>
                    </a:cubicBezTo>
                    <a:cubicBezTo>
                      <a:pt x="190" y="88"/>
                      <a:pt x="217" y="70"/>
                      <a:pt x="230" y="43"/>
                    </a:cubicBezTo>
                    <a:cubicBezTo>
                      <a:pt x="235" y="33"/>
                      <a:pt x="237" y="23"/>
                      <a:pt x="237" y="12"/>
                    </a:cubicBezTo>
                    <a:lnTo>
                      <a:pt x="238" y="12"/>
                    </a:lnTo>
                    <a:cubicBezTo>
                      <a:pt x="269" y="8"/>
                      <a:pt x="299" y="0"/>
                      <a:pt x="330" y="4"/>
                    </a:cubicBezTo>
                    <a:cubicBezTo>
                      <a:pt x="331" y="4"/>
                      <a:pt x="333" y="5"/>
                      <a:pt x="334" y="5"/>
                    </a:cubicBezTo>
                    <a:cubicBezTo>
                      <a:pt x="363" y="10"/>
                      <a:pt x="392" y="31"/>
                      <a:pt x="395" y="6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5" name="Google Shape;7977;p30"/>
              <p:cNvSpPr/>
              <p:nvPr/>
            </p:nvSpPr>
            <p:spPr>
              <a:xfrm rot="1239600">
                <a:off x="763920" y="4445640"/>
                <a:ext cx="205560" cy="208800"/>
              </a:xfrm>
              <a:custGeom>
                <a:avLst/>
                <a:gdLst>
                  <a:gd name="textAreaLeft" fmla="*/ 0 w 205560"/>
                  <a:gd name="textAreaRight" fmla="*/ 205920 w 20556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9" h="304">
                    <a:moveTo>
                      <a:pt x="279" y="193"/>
                    </a:moveTo>
                    <a:cubicBezTo>
                      <a:pt x="295" y="223"/>
                      <a:pt x="298" y="261"/>
                      <a:pt x="281" y="291"/>
                    </a:cubicBezTo>
                    <a:lnTo>
                      <a:pt x="280" y="296"/>
                    </a:lnTo>
                    <a:cubicBezTo>
                      <a:pt x="279" y="296"/>
                      <a:pt x="277" y="295"/>
                      <a:pt x="276" y="295"/>
                    </a:cubicBezTo>
                    <a:cubicBezTo>
                      <a:pt x="245" y="291"/>
                      <a:pt x="215" y="299"/>
                      <a:pt x="184" y="303"/>
                    </a:cubicBezTo>
                    <a:lnTo>
                      <a:pt x="183" y="303"/>
                    </a:lnTo>
                    <a:cubicBezTo>
                      <a:pt x="184" y="283"/>
                      <a:pt x="176" y="263"/>
                      <a:pt x="158" y="254"/>
                    </a:cubicBezTo>
                    <a:cubicBezTo>
                      <a:pt x="143" y="245"/>
                      <a:pt x="124" y="247"/>
                      <a:pt x="106" y="245"/>
                    </a:cubicBezTo>
                    <a:cubicBezTo>
                      <a:pt x="88" y="244"/>
                      <a:pt x="69" y="237"/>
                      <a:pt x="62" y="220"/>
                    </a:cubicBezTo>
                    <a:cubicBezTo>
                      <a:pt x="58" y="208"/>
                      <a:pt x="62" y="195"/>
                      <a:pt x="60" y="183"/>
                    </a:cubicBezTo>
                    <a:cubicBezTo>
                      <a:pt x="55" y="158"/>
                      <a:pt x="26" y="144"/>
                      <a:pt x="0" y="148"/>
                    </a:cubicBezTo>
                    <a:cubicBezTo>
                      <a:pt x="7" y="119"/>
                      <a:pt x="10" y="88"/>
                      <a:pt x="8" y="58"/>
                    </a:cubicBezTo>
                    <a:lnTo>
                      <a:pt x="10" y="58"/>
                    </a:lnTo>
                    <a:cubicBezTo>
                      <a:pt x="21" y="34"/>
                      <a:pt x="41" y="14"/>
                      <a:pt x="65" y="7"/>
                    </a:cubicBezTo>
                    <a:cubicBezTo>
                      <a:pt x="90" y="0"/>
                      <a:pt x="120" y="8"/>
                      <a:pt x="134" y="29"/>
                    </a:cubicBezTo>
                    <a:cubicBezTo>
                      <a:pt x="149" y="51"/>
                      <a:pt x="146" y="82"/>
                      <a:pt x="163" y="102"/>
                    </a:cubicBezTo>
                    <a:cubicBezTo>
                      <a:pt x="173" y="114"/>
                      <a:pt x="189" y="120"/>
                      <a:pt x="204" y="127"/>
                    </a:cubicBezTo>
                    <a:cubicBezTo>
                      <a:pt x="235" y="141"/>
                      <a:pt x="263" y="163"/>
                      <a:pt x="279" y="19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6" name="Google Shape;7978;p30"/>
              <p:cNvSpPr/>
              <p:nvPr/>
            </p:nvSpPr>
            <p:spPr>
              <a:xfrm rot="1239600">
                <a:off x="573120" y="4707360"/>
                <a:ext cx="269280" cy="142200"/>
              </a:xfrm>
              <a:custGeom>
                <a:avLst/>
                <a:gdLst>
                  <a:gd name="textAreaLeft" fmla="*/ 0 w 269280"/>
                  <a:gd name="textAreaRight" fmla="*/ 269640 w 2692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394" h="206">
                    <a:moveTo>
                      <a:pt x="392" y="150"/>
                    </a:moveTo>
                    <a:cubicBezTo>
                      <a:pt x="393" y="166"/>
                      <a:pt x="383" y="185"/>
                      <a:pt x="368" y="193"/>
                    </a:cubicBezTo>
                    <a:cubicBezTo>
                      <a:pt x="345" y="205"/>
                      <a:pt x="317" y="201"/>
                      <a:pt x="292" y="196"/>
                    </a:cubicBezTo>
                    <a:cubicBezTo>
                      <a:pt x="211" y="179"/>
                      <a:pt x="131" y="152"/>
                      <a:pt x="64" y="104"/>
                    </a:cubicBezTo>
                    <a:lnTo>
                      <a:pt x="56" y="99"/>
                    </a:lnTo>
                    <a:cubicBezTo>
                      <a:pt x="58" y="99"/>
                      <a:pt x="59" y="99"/>
                      <a:pt x="60" y="99"/>
                    </a:cubicBezTo>
                    <a:cubicBezTo>
                      <a:pt x="63" y="99"/>
                      <a:pt x="65" y="99"/>
                      <a:pt x="67" y="97"/>
                    </a:cubicBezTo>
                    <a:cubicBezTo>
                      <a:pt x="73" y="93"/>
                      <a:pt x="67" y="84"/>
                      <a:pt x="61" y="80"/>
                    </a:cubicBezTo>
                    <a:cubicBezTo>
                      <a:pt x="43" y="67"/>
                      <a:pt x="22" y="58"/>
                      <a:pt x="0" y="54"/>
                    </a:cubicBezTo>
                    <a:cubicBezTo>
                      <a:pt x="20" y="57"/>
                      <a:pt x="40" y="55"/>
                      <a:pt x="59" y="49"/>
                    </a:cubicBezTo>
                    <a:cubicBezTo>
                      <a:pt x="66" y="47"/>
                      <a:pt x="75" y="42"/>
                      <a:pt x="74" y="34"/>
                    </a:cubicBezTo>
                    <a:lnTo>
                      <a:pt x="77" y="34"/>
                    </a:lnTo>
                    <a:cubicBezTo>
                      <a:pt x="81" y="32"/>
                      <a:pt x="85" y="31"/>
                      <a:pt x="90" y="29"/>
                    </a:cubicBezTo>
                    <a:cubicBezTo>
                      <a:pt x="151" y="10"/>
                      <a:pt x="215" y="0"/>
                      <a:pt x="279" y="0"/>
                    </a:cubicBezTo>
                    <a:cubicBezTo>
                      <a:pt x="299" y="0"/>
                      <a:pt x="321" y="2"/>
                      <a:pt x="338" y="12"/>
                    </a:cubicBezTo>
                    <a:cubicBezTo>
                      <a:pt x="356" y="22"/>
                      <a:pt x="368" y="44"/>
                      <a:pt x="362" y="63"/>
                    </a:cubicBezTo>
                    <a:cubicBezTo>
                      <a:pt x="357" y="77"/>
                      <a:pt x="343" y="89"/>
                      <a:pt x="348" y="103"/>
                    </a:cubicBezTo>
                    <a:cubicBezTo>
                      <a:pt x="352" y="117"/>
                      <a:pt x="371" y="119"/>
                      <a:pt x="382" y="128"/>
                    </a:cubicBezTo>
                    <a:cubicBezTo>
                      <a:pt x="389" y="134"/>
                      <a:pt x="392" y="142"/>
                      <a:pt x="392" y="1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7" name="Google Shape;7979;p30"/>
              <p:cNvSpPr/>
              <p:nvPr/>
            </p:nvSpPr>
            <p:spPr>
              <a:xfrm rot="1239600">
                <a:off x="620280" y="450144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161" y="4"/>
                    </a:moveTo>
                    <a:cubicBezTo>
                      <a:pt x="187" y="0"/>
                      <a:pt x="216" y="14"/>
                      <a:pt x="221" y="39"/>
                    </a:cubicBezTo>
                    <a:cubicBezTo>
                      <a:pt x="223" y="51"/>
                      <a:pt x="219" y="64"/>
                      <a:pt x="223" y="76"/>
                    </a:cubicBezTo>
                    <a:cubicBezTo>
                      <a:pt x="230" y="93"/>
                      <a:pt x="249" y="100"/>
                      <a:pt x="267" y="101"/>
                    </a:cubicBezTo>
                    <a:cubicBezTo>
                      <a:pt x="285" y="103"/>
                      <a:pt x="304" y="101"/>
                      <a:pt x="319" y="110"/>
                    </a:cubicBezTo>
                    <a:cubicBezTo>
                      <a:pt x="337" y="119"/>
                      <a:pt x="345" y="139"/>
                      <a:pt x="344" y="159"/>
                    </a:cubicBezTo>
                    <a:cubicBezTo>
                      <a:pt x="344" y="170"/>
                      <a:pt x="342" y="180"/>
                      <a:pt x="337" y="190"/>
                    </a:cubicBezTo>
                    <a:cubicBezTo>
                      <a:pt x="324" y="217"/>
                      <a:pt x="297" y="235"/>
                      <a:pt x="271" y="250"/>
                    </a:cubicBezTo>
                    <a:cubicBezTo>
                      <a:pt x="219" y="280"/>
                      <a:pt x="164" y="306"/>
                      <a:pt x="107" y="325"/>
                    </a:cubicBezTo>
                    <a:cubicBezTo>
                      <a:pt x="102" y="327"/>
                      <a:pt x="98" y="328"/>
                      <a:pt x="94" y="330"/>
                    </a:cubicBezTo>
                    <a:lnTo>
                      <a:pt x="91" y="330"/>
                    </a:lnTo>
                    <a:lnTo>
                      <a:pt x="91" y="330"/>
                    </a:lnTo>
                    <a:cubicBezTo>
                      <a:pt x="89" y="323"/>
                      <a:pt x="81" y="320"/>
                      <a:pt x="75" y="319"/>
                    </a:cubicBezTo>
                    <a:cubicBezTo>
                      <a:pt x="59" y="317"/>
                      <a:pt x="43" y="318"/>
                      <a:pt x="27" y="321"/>
                    </a:cubicBezTo>
                    <a:cubicBezTo>
                      <a:pt x="45" y="311"/>
                      <a:pt x="60" y="298"/>
                      <a:pt x="72" y="282"/>
                    </a:cubicBezTo>
                    <a:cubicBezTo>
                      <a:pt x="74" y="279"/>
                      <a:pt x="77" y="275"/>
                      <a:pt x="75" y="272"/>
                    </a:cubicBezTo>
                    <a:cubicBezTo>
                      <a:pt x="73" y="267"/>
                      <a:pt x="66" y="268"/>
                      <a:pt x="61" y="270"/>
                    </a:cubicBezTo>
                    <a:cubicBezTo>
                      <a:pt x="38" y="279"/>
                      <a:pt x="18" y="293"/>
                      <a:pt x="0" y="310"/>
                    </a:cubicBezTo>
                    <a:cubicBezTo>
                      <a:pt x="7" y="298"/>
                      <a:pt x="13" y="287"/>
                      <a:pt x="19" y="274"/>
                    </a:cubicBezTo>
                    <a:cubicBezTo>
                      <a:pt x="22" y="267"/>
                      <a:pt x="24" y="260"/>
                      <a:pt x="24" y="252"/>
                    </a:cubicBezTo>
                    <a:cubicBezTo>
                      <a:pt x="23" y="245"/>
                      <a:pt x="17" y="237"/>
                      <a:pt x="9" y="237"/>
                    </a:cubicBezTo>
                    <a:lnTo>
                      <a:pt x="9" y="237"/>
                    </a:lnTo>
                    <a:lnTo>
                      <a:pt x="12" y="233"/>
                    </a:lnTo>
                    <a:cubicBezTo>
                      <a:pt x="19" y="219"/>
                      <a:pt x="24" y="204"/>
                      <a:pt x="29" y="189"/>
                    </a:cubicBezTo>
                    <a:cubicBezTo>
                      <a:pt x="45" y="150"/>
                      <a:pt x="64" y="112"/>
                      <a:pt x="84" y="75"/>
                    </a:cubicBezTo>
                    <a:cubicBezTo>
                      <a:pt x="99" y="48"/>
                      <a:pt x="117" y="20"/>
                      <a:pt x="146" y="8"/>
                    </a:cubicBezTo>
                    <a:cubicBezTo>
                      <a:pt x="151" y="6"/>
                      <a:pt x="156" y="5"/>
                      <a:pt x="161" y="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8" name="Google Shape;7980;p30"/>
              <p:cNvSpPr/>
              <p:nvPr/>
            </p:nvSpPr>
            <p:spPr>
              <a:xfrm rot="1239600">
                <a:off x="559080" y="4320360"/>
                <a:ext cx="230040" cy="27828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78280"/>
                  <a:gd name="textAreaBottom" fmla="*/ 278640 h 278280"/>
                </a:gdLst>
                <a:ahLst/>
                <a:cxnLst/>
                <a:rect l="textAreaLeft" t="textAreaTop" r="textAreaRight" b="textAreaBottom"/>
                <a:pathLst>
                  <a:path w="337" h="406">
                    <a:moveTo>
                      <a:pt x="335" y="130"/>
                    </a:moveTo>
                    <a:cubicBezTo>
                      <a:pt x="336" y="160"/>
                      <a:pt x="333" y="191"/>
                      <a:pt x="326" y="220"/>
                    </a:cubicBezTo>
                    <a:cubicBezTo>
                      <a:pt x="321" y="221"/>
                      <a:pt x="316" y="222"/>
                      <a:pt x="311" y="224"/>
                    </a:cubicBezTo>
                    <a:cubicBezTo>
                      <a:pt x="283" y="236"/>
                      <a:pt x="264" y="264"/>
                      <a:pt x="249" y="291"/>
                    </a:cubicBezTo>
                    <a:cubicBezTo>
                      <a:pt x="229" y="328"/>
                      <a:pt x="210" y="366"/>
                      <a:pt x="194" y="405"/>
                    </a:cubicBezTo>
                    <a:cubicBezTo>
                      <a:pt x="212" y="352"/>
                      <a:pt x="223" y="297"/>
                      <a:pt x="225" y="241"/>
                    </a:cubicBezTo>
                    <a:cubicBezTo>
                      <a:pt x="226" y="216"/>
                      <a:pt x="225" y="190"/>
                      <a:pt x="215" y="167"/>
                    </a:cubicBezTo>
                    <a:cubicBezTo>
                      <a:pt x="206" y="144"/>
                      <a:pt x="185" y="124"/>
                      <a:pt x="160" y="122"/>
                    </a:cubicBezTo>
                    <a:cubicBezTo>
                      <a:pt x="108" y="117"/>
                      <a:pt x="67" y="186"/>
                      <a:pt x="17" y="171"/>
                    </a:cubicBezTo>
                    <a:cubicBezTo>
                      <a:pt x="12" y="169"/>
                      <a:pt x="8" y="167"/>
                      <a:pt x="3" y="165"/>
                    </a:cubicBezTo>
                    <a:lnTo>
                      <a:pt x="13" y="164"/>
                    </a:lnTo>
                    <a:cubicBezTo>
                      <a:pt x="6" y="141"/>
                      <a:pt x="0" y="116"/>
                      <a:pt x="4" y="92"/>
                    </a:cubicBezTo>
                    <a:cubicBezTo>
                      <a:pt x="8" y="67"/>
                      <a:pt x="23" y="44"/>
                      <a:pt x="47" y="37"/>
                    </a:cubicBezTo>
                    <a:cubicBezTo>
                      <a:pt x="83" y="26"/>
                      <a:pt x="120" y="56"/>
                      <a:pt x="157" y="49"/>
                    </a:cubicBezTo>
                    <a:cubicBezTo>
                      <a:pt x="191" y="42"/>
                      <a:pt x="213" y="6"/>
                      <a:pt x="248" y="3"/>
                    </a:cubicBezTo>
                    <a:cubicBezTo>
                      <a:pt x="268" y="0"/>
                      <a:pt x="289" y="11"/>
                      <a:pt x="302" y="27"/>
                    </a:cubicBezTo>
                    <a:cubicBezTo>
                      <a:pt x="315" y="43"/>
                      <a:pt x="323" y="63"/>
                      <a:pt x="327" y="83"/>
                    </a:cubicBezTo>
                    <a:cubicBezTo>
                      <a:pt x="331" y="98"/>
                      <a:pt x="334" y="114"/>
                      <a:pt x="335" y="13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79" name="Google Shape;7981;p30"/>
              <p:cNvSpPr/>
              <p:nvPr/>
            </p:nvSpPr>
            <p:spPr>
              <a:xfrm rot="1239600">
                <a:off x="468720" y="483120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0" name="Google Shape;7982;p30"/>
              <p:cNvSpPr/>
              <p:nvPr/>
            </p:nvSpPr>
            <p:spPr>
              <a:xfrm rot="1239600">
                <a:off x="534600" y="4842000"/>
                <a:ext cx="63360" cy="5724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93" h="84">
                    <a:moveTo>
                      <a:pt x="92" y="0"/>
                    </a:moveTo>
                    <a:lnTo>
                      <a:pt x="92" y="2"/>
                    </a:lnTo>
                    <a:cubicBezTo>
                      <a:pt x="69" y="36"/>
                      <a:pt x="35" y="60"/>
                      <a:pt x="0" y="83"/>
                    </a:cubicBezTo>
                    <a:cubicBezTo>
                      <a:pt x="11" y="60"/>
                      <a:pt x="17" y="36"/>
                      <a:pt x="20" y="11"/>
                    </a:cubicBezTo>
                    <a:lnTo>
                      <a:pt x="20" y="8"/>
                    </a:lnTo>
                    <a:cubicBezTo>
                      <a:pt x="43" y="2"/>
                      <a:pt x="67" y="0"/>
                      <a:pt x="92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1" name="Google Shape;7983;p30"/>
              <p:cNvSpPr/>
              <p:nvPr/>
            </p:nvSpPr>
            <p:spPr>
              <a:xfrm rot="1239600">
                <a:off x="514440" y="46058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2" name="Google Shape;7984;p30"/>
              <p:cNvSpPr/>
              <p:nvPr/>
            </p:nvSpPr>
            <p:spPr>
              <a:xfrm rot="1239600">
                <a:off x="471600" y="482796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5" h="135">
                    <a:moveTo>
                      <a:pt x="104" y="0"/>
                    </a:moveTo>
                    <a:lnTo>
                      <a:pt x="104" y="3"/>
                    </a:lnTo>
                    <a:cubicBezTo>
                      <a:pt x="101" y="28"/>
                      <a:pt x="95" y="52"/>
                      <a:pt x="84" y="75"/>
                    </a:cubicBezTo>
                    <a:cubicBezTo>
                      <a:pt x="64" y="89"/>
                      <a:pt x="43" y="102"/>
                      <a:pt x="23" y="116"/>
                    </a:cubicBezTo>
                    <a:cubicBezTo>
                      <a:pt x="15" y="122"/>
                      <a:pt x="8" y="128"/>
                      <a:pt x="0" y="134"/>
                    </a:cubicBezTo>
                    <a:cubicBezTo>
                      <a:pt x="13" y="102"/>
                      <a:pt x="18" y="68"/>
                      <a:pt x="16" y="34"/>
                    </a:cubicBezTo>
                    <a:lnTo>
                      <a:pt x="16" y="33"/>
                    </a:lnTo>
                    <a:cubicBezTo>
                      <a:pt x="43" y="18"/>
                      <a:pt x="73" y="7"/>
                      <a:pt x="10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3" name="Google Shape;7985;p30"/>
              <p:cNvSpPr/>
              <p:nvPr/>
            </p:nvSpPr>
            <p:spPr>
              <a:xfrm rot="1239600">
                <a:off x="299160" y="46288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4" name="Google Shape;7986;p30"/>
              <p:cNvSpPr/>
              <p:nvPr/>
            </p:nvSpPr>
            <p:spPr>
              <a:xfrm rot="1239600">
                <a:off x="404280" y="4828680"/>
                <a:ext cx="69480" cy="12384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03" h="182">
                    <a:moveTo>
                      <a:pt x="100" y="1"/>
                    </a:moveTo>
                    <a:cubicBezTo>
                      <a:pt x="102" y="35"/>
                      <a:pt x="97" y="69"/>
                      <a:pt x="84" y="101"/>
                    </a:cubicBezTo>
                    <a:cubicBezTo>
                      <a:pt x="59" y="123"/>
                      <a:pt x="35" y="147"/>
                      <a:pt x="11" y="171"/>
                    </a:cubicBezTo>
                    <a:cubicBezTo>
                      <a:pt x="7" y="174"/>
                      <a:pt x="4" y="178"/>
                      <a:pt x="0" y="181"/>
                    </a:cubicBezTo>
                    <a:cubicBezTo>
                      <a:pt x="14" y="143"/>
                      <a:pt x="21" y="101"/>
                      <a:pt x="20" y="61"/>
                    </a:cubicBezTo>
                    <a:cubicBezTo>
                      <a:pt x="24" y="57"/>
                      <a:pt x="27" y="54"/>
                      <a:pt x="31" y="50"/>
                    </a:cubicBezTo>
                    <a:cubicBezTo>
                      <a:pt x="51" y="30"/>
                      <a:pt x="75" y="14"/>
                      <a:pt x="100" y="0"/>
                    </a:cubicBezTo>
                    <a:lnTo>
                      <a:pt x="100" y="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5" name="Google Shape;7987;p30"/>
              <p:cNvSpPr/>
              <p:nvPr/>
            </p:nvSpPr>
            <p:spPr>
              <a:xfrm rot="1239600">
                <a:off x="346680" y="4849200"/>
                <a:ext cx="60120" cy="12708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27080"/>
                  <a:gd name="textAreaBottom" fmla="*/ 127440 h 127080"/>
                </a:gdLst>
                <a:ahLst/>
                <a:cxnLst/>
                <a:rect l="textAreaLeft" t="textAreaTop" r="textAreaRight" b="textAreaBottom"/>
                <a:pathLst>
                  <a:path w="86" h="184">
                    <a:moveTo>
                      <a:pt x="84" y="0"/>
                    </a:moveTo>
                    <a:cubicBezTo>
                      <a:pt x="85" y="40"/>
                      <a:pt x="78" y="82"/>
                      <a:pt x="64" y="120"/>
                    </a:cubicBezTo>
                    <a:cubicBezTo>
                      <a:pt x="43" y="141"/>
                      <a:pt x="22" y="162"/>
                      <a:pt x="0" y="183"/>
                    </a:cubicBezTo>
                    <a:lnTo>
                      <a:pt x="0" y="183"/>
                    </a:lnTo>
                    <a:cubicBezTo>
                      <a:pt x="14" y="154"/>
                      <a:pt x="21" y="122"/>
                      <a:pt x="21" y="90"/>
                    </a:cubicBezTo>
                    <a:lnTo>
                      <a:pt x="19" y="89"/>
                    </a:lnTo>
                    <a:cubicBezTo>
                      <a:pt x="37" y="56"/>
                      <a:pt x="59" y="26"/>
                      <a:pt x="8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6" name="Google Shape;7988;p30"/>
              <p:cNvSpPr/>
              <p:nvPr/>
            </p:nvSpPr>
            <p:spPr>
              <a:xfrm rot="1239600">
                <a:off x="337320" y="469980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7" name="Google Shape;7989;p30"/>
              <p:cNvSpPr/>
              <p:nvPr/>
            </p:nvSpPr>
            <p:spPr>
              <a:xfrm rot="1239600">
                <a:off x="326520" y="477972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8" name="Google Shape;7990;p30"/>
              <p:cNvSpPr/>
              <p:nvPr/>
            </p:nvSpPr>
            <p:spPr>
              <a:xfrm rot="1239600">
                <a:off x="356760" y="462132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89" name="Google Shape;7991;p30"/>
              <p:cNvSpPr/>
              <p:nvPr/>
            </p:nvSpPr>
            <p:spPr>
              <a:xfrm rot="1239600">
                <a:off x="280080" y="4781880"/>
                <a:ext cx="72360" cy="102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05" h="152">
                    <a:moveTo>
                      <a:pt x="104" y="145"/>
                    </a:moveTo>
                    <a:cubicBezTo>
                      <a:pt x="103" y="147"/>
                      <a:pt x="103" y="149"/>
                      <a:pt x="102" y="151"/>
                    </a:cubicBezTo>
                    <a:lnTo>
                      <a:pt x="101" y="150"/>
                    </a:lnTo>
                    <a:cubicBezTo>
                      <a:pt x="55" y="110"/>
                      <a:pt x="21" y="58"/>
                      <a:pt x="0" y="0"/>
                    </a:cubicBezTo>
                    <a:cubicBezTo>
                      <a:pt x="24" y="13"/>
                      <a:pt x="46" y="29"/>
                      <a:pt x="66" y="48"/>
                    </a:cubicBezTo>
                    <a:cubicBezTo>
                      <a:pt x="70" y="63"/>
                      <a:pt x="73" y="79"/>
                      <a:pt x="77" y="95"/>
                    </a:cubicBezTo>
                    <a:cubicBezTo>
                      <a:pt x="82" y="113"/>
                      <a:pt x="87" y="131"/>
                      <a:pt x="101" y="144"/>
                    </a:cubicBezTo>
                    <a:lnTo>
                      <a:pt x="104" y="145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0" name="Google Shape;7992;p30"/>
              <p:cNvSpPr/>
              <p:nvPr/>
            </p:nvSpPr>
            <p:spPr>
              <a:xfrm rot="1239600">
                <a:off x="382320" y="4561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1" name="Google Shape;7993;p30"/>
              <p:cNvSpPr/>
              <p:nvPr/>
            </p:nvSpPr>
            <p:spPr>
              <a:xfrm rot="1239600">
                <a:off x="408600" y="44910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2" name="Google Shape;7994;p30"/>
              <p:cNvSpPr/>
              <p:nvPr/>
            </p:nvSpPr>
            <p:spPr>
              <a:xfrm rot="1239600">
                <a:off x="289440" y="4699800"/>
                <a:ext cx="63360" cy="11160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94" h="165">
                    <a:moveTo>
                      <a:pt x="72" y="49"/>
                    </a:moveTo>
                    <a:cubicBezTo>
                      <a:pt x="77" y="87"/>
                      <a:pt x="84" y="126"/>
                      <a:pt x="93" y="164"/>
                    </a:cubicBezTo>
                    <a:cubicBezTo>
                      <a:pt x="73" y="145"/>
                      <a:pt x="51" y="129"/>
                      <a:pt x="27" y="116"/>
                    </a:cubicBezTo>
                    <a:cubicBezTo>
                      <a:pt x="13" y="79"/>
                      <a:pt x="4" y="39"/>
                      <a:pt x="0" y="0"/>
                    </a:cubicBezTo>
                    <a:cubicBezTo>
                      <a:pt x="26" y="12"/>
                      <a:pt x="50" y="29"/>
                      <a:pt x="72" y="4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3" name="Google Shape;7995;p30"/>
              <p:cNvSpPr/>
              <p:nvPr/>
            </p:nvSpPr>
            <p:spPr>
              <a:xfrm rot="1239600">
                <a:off x="387360" y="4471200"/>
                <a:ext cx="29880" cy="11160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44" h="165">
                    <a:moveTo>
                      <a:pt x="38" y="0"/>
                    </a:moveTo>
                    <a:cubicBezTo>
                      <a:pt x="39" y="7"/>
                      <a:pt x="41" y="14"/>
                      <a:pt x="43" y="21"/>
                    </a:cubicBezTo>
                    <a:lnTo>
                      <a:pt x="40" y="21"/>
                    </a:lnTo>
                    <a:cubicBezTo>
                      <a:pt x="36" y="67"/>
                      <a:pt x="34" y="113"/>
                      <a:pt x="34" y="159"/>
                    </a:cubicBezTo>
                    <a:cubicBezTo>
                      <a:pt x="32" y="161"/>
                      <a:pt x="31" y="163"/>
                      <a:pt x="30" y="164"/>
                    </a:cubicBezTo>
                    <a:cubicBezTo>
                      <a:pt x="23" y="149"/>
                      <a:pt x="13" y="135"/>
                      <a:pt x="1" y="124"/>
                    </a:cubicBezTo>
                    <a:lnTo>
                      <a:pt x="0" y="123"/>
                    </a:lnTo>
                    <a:cubicBezTo>
                      <a:pt x="11" y="82"/>
                      <a:pt x="23" y="41"/>
                      <a:pt x="38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4" name="Google Shape;7996;p30"/>
              <p:cNvSpPr/>
              <p:nvPr/>
            </p:nvSpPr>
            <p:spPr>
              <a:xfrm rot="1239600">
                <a:off x="315720" y="4617000"/>
                <a:ext cx="51120" cy="11772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77" h="174">
                    <a:moveTo>
                      <a:pt x="61" y="34"/>
                    </a:moveTo>
                    <a:cubicBezTo>
                      <a:pt x="64" y="81"/>
                      <a:pt x="69" y="127"/>
                      <a:pt x="76" y="173"/>
                    </a:cubicBezTo>
                    <a:cubicBezTo>
                      <a:pt x="54" y="153"/>
                      <a:pt x="30" y="136"/>
                      <a:pt x="4" y="124"/>
                    </a:cubicBezTo>
                    <a:cubicBezTo>
                      <a:pt x="3" y="114"/>
                      <a:pt x="2" y="104"/>
                      <a:pt x="2" y="94"/>
                    </a:cubicBezTo>
                    <a:cubicBezTo>
                      <a:pt x="0" y="63"/>
                      <a:pt x="2" y="31"/>
                      <a:pt x="5" y="0"/>
                    </a:cubicBezTo>
                    <a:cubicBezTo>
                      <a:pt x="23" y="12"/>
                      <a:pt x="41" y="25"/>
                      <a:pt x="57" y="41"/>
                    </a:cubicBezTo>
                    <a:cubicBezTo>
                      <a:pt x="58" y="39"/>
                      <a:pt x="59" y="36"/>
                      <a:pt x="61" y="3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5" name="Google Shape;7997;p30"/>
              <p:cNvSpPr/>
              <p:nvPr/>
            </p:nvSpPr>
            <p:spPr>
              <a:xfrm rot="1239600">
                <a:off x="348480" y="4545360"/>
                <a:ext cx="38880" cy="10260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57" h="150">
                    <a:moveTo>
                      <a:pt x="56" y="142"/>
                    </a:moveTo>
                    <a:cubicBezTo>
                      <a:pt x="54" y="144"/>
                      <a:pt x="53" y="147"/>
                      <a:pt x="52" y="149"/>
                    </a:cubicBezTo>
                    <a:cubicBezTo>
                      <a:pt x="36" y="133"/>
                      <a:pt x="18" y="120"/>
                      <a:pt x="0" y="108"/>
                    </a:cubicBezTo>
                    <a:cubicBezTo>
                      <a:pt x="4" y="72"/>
                      <a:pt x="11" y="36"/>
                      <a:pt x="19" y="0"/>
                    </a:cubicBezTo>
                    <a:lnTo>
                      <a:pt x="20" y="1"/>
                    </a:lnTo>
                    <a:cubicBezTo>
                      <a:pt x="32" y="12"/>
                      <a:pt x="42" y="26"/>
                      <a:pt x="49" y="41"/>
                    </a:cubicBezTo>
                    <a:cubicBezTo>
                      <a:pt x="50" y="40"/>
                      <a:pt x="51" y="38"/>
                      <a:pt x="53" y="36"/>
                    </a:cubicBezTo>
                    <a:cubicBezTo>
                      <a:pt x="52" y="72"/>
                      <a:pt x="54" y="107"/>
                      <a:pt x="56" y="14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6" name="Google Shape;7998;p30"/>
              <p:cNvSpPr/>
              <p:nvPr/>
            </p:nvSpPr>
            <p:spPr>
              <a:xfrm rot="1239600">
                <a:off x="658080" y="4625640"/>
                <a:ext cx="239040" cy="208800"/>
              </a:xfrm>
              <a:custGeom>
                <a:avLst/>
                <a:gdLst>
                  <a:gd name="textAreaLeft" fmla="*/ 0 w 239040"/>
                  <a:gd name="textAreaRight" fmla="*/ 239400 w 23904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350" h="303">
                    <a:moveTo>
                      <a:pt x="309" y="269"/>
                    </a:moveTo>
                    <a:cubicBezTo>
                      <a:pt x="293" y="246"/>
                      <a:pt x="293" y="217"/>
                      <a:pt x="290" y="190"/>
                    </a:cubicBezTo>
                    <a:cubicBezTo>
                      <a:pt x="288" y="174"/>
                      <a:pt x="285" y="157"/>
                      <a:pt x="272" y="147"/>
                    </a:cubicBezTo>
                    <a:cubicBezTo>
                      <a:pt x="265" y="142"/>
                      <a:pt x="258" y="138"/>
                      <a:pt x="250" y="135"/>
                    </a:cubicBezTo>
                    <a:cubicBezTo>
                      <a:pt x="238" y="129"/>
                      <a:pt x="226" y="124"/>
                      <a:pt x="214" y="119"/>
                    </a:cubicBezTo>
                    <a:cubicBezTo>
                      <a:pt x="211" y="118"/>
                      <a:pt x="212" y="114"/>
                      <a:pt x="214" y="113"/>
                    </a:cubicBezTo>
                    <a:cubicBezTo>
                      <a:pt x="229" y="108"/>
                      <a:pt x="242" y="100"/>
                      <a:pt x="252" y="88"/>
                    </a:cubicBezTo>
                    <a:cubicBezTo>
                      <a:pt x="261" y="79"/>
                      <a:pt x="267" y="68"/>
                      <a:pt x="274" y="58"/>
                    </a:cubicBezTo>
                    <a:cubicBezTo>
                      <a:pt x="282" y="47"/>
                      <a:pt x="291" y="37"/>
                      <a:pt x="302" y="29"/>
                    </a:cubicBezTo>
                    <a:cubicBezTo>
                      <a:pt x="315" y="18"/>
                      <a:pt x="332" y="12"/>
                      <a:pt x="349" y="9"/>
                    </a:cubicBezTo>
                    <a:cubicBezTo>
                      <a:pt x="344" y="7"/>
                      <a:pt x="339" y="6"/>
                      <a:pt x="334" y="5"/>
                    </a:cubicBezTo>
                    <a:cubicBezTo>
                      <a:pt x="333" y="5"/>
                      <a:pt x="331" y="4"/>
                      <a:pt x="330" y="4"/>
                    </a:cubicBezTo>
                    <a:cubicBezTo>
                      <a:pt x="299" y="0"/>
                      <a:pt x="269" y="8"/>
                      <a:pt x="238" y="12"/>
                    </a:cubicBezTo>
                    <a:lnTo>
                      <a:pt x="237" y="12"/>
                    </a:lnTo>
                    <a:cubicBezTo>
                      <a:pt x="237" y="23"/>
                      <a:pt x="235" y="33"/>
                      <a:pt x="230" y="43"/>
                    </a:cubicBezTo>
                    <a:cubicBezTo>
                      <a:pt x="217" y="70"/>
                      <a:pt x="190" y="88"/>
                      <a:pt x="164" y="103"/>
                    </a:cubicBezTo>
                    <a:cubicBezTo>
                      <a:pt x="112" y="133"/>
                      <a:pt x="57" y="159"/>
                      <a:pt x="0" y="178"/>
                    </a:cubicBezTo>
                    <a:cubicBezTo>
                      <a:pt x="61" y="159"/>
                      <a:pt x="125" y="149"/>
                      <a:pt x="189" y="149"/>
                    </a:cubicBezTo>
                    <a:cubicBezTo>
                      <a:pt x="209" y="149"/>
                      <a:pt x="231" y="151"/>
                      <a:pt x="248" y="161"/>
                    </a:cubicBezTo>
                    <a:cubicBezTo>
                      <a:pt x="266" y="171"/>
                      <a:pt x="278" y="193"/>
                      <a:pt x="272" y="212"/>
                    </a:cubicBezTo>
                    <a:cubicBezTo>
                      <a:pt x="270" y="216"/>
                      <a:pt x="268" y="220"/>
                      <a:pt x="266" y="224"/>
                    </a:cubicBezTo>
                    <a:cubicBezTo>
                      <a:pt x="265" y="225"/>
                      <a:pt x="265" y="226"/>
                      <a:pt x="265" y="227"/>
                    </a:cubicBezTo>
                    <a:cubicBezTo>
                      <a:pt x="264" y="231"/>
                      <a:pt x="263" y="235"/>
                      <a:pt x="263" y="239"/>
                    </a:cubicBezTo>
                    <a:cubicBezTo>
                      <a:pt x="263" y="243"/>
                      <a:pt x="265" y="247"/>
                      <a:pt x="267" y="250"/>
                    </a:cubicBezTo>
                    <a:cubicBezTo>
                      <a:pt x="271" y="257"/>
                      <a:pt x="277" y="260"/>
                      <a:pt x="284" y="263"/>
                    </a:cubicBezTo>
                    <a:cubicBezTo>
                      <a:pt x="291" y="266"/>
                      <a:pt x="296" y="271"/>
                      <a:pt x="300" y="277"/>
                    </a:cubicBezTo>
                    <a:cubicBezTo>
                      <a:pt x="306" y="284"/>
                      <a:pt x="311" y="293"/>
                      <a:pt x="314" y="301"/>
                    </a:cubicBezTo>
                    <a:cubicBezTo>
                      <a:pt x="326" y="302"/>
                      <a:pt x="337" y="300"/>
                      <a:pt x="347" y="294"/>
                    </a:cubicBezTo>
                    <a:cubicBezTo>
                      <a:pt x="332" y="289"/>
                      <a:pt x="319" y="281"/>
                      <a:pt x="309" y="26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7" name="Google Shape;7999;p30"/>
              <p:cNvSpPr/>
              <p:nvPr/>
            </p:nvSpPr>
            <p:spPr>
              <a:xfrm rot="1239600">
                <a:off x="803160" y="4812480"/>
                <a:ext cx="27000" cy="237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23760"/>
                  <a:gd name="textAreaBottom" fmla="*/ 24120 h 23760"/>
                </a:gdLst>
                <a:ahLst/>
                <a:cxnLst/>
                <a:rect l="textAreaLeft" t="textAreaTop" r="textAreaRight" b="textAreaBottom"/>
                <a:pathLst>
                  <a:path w="38" h="37">
                    <a:moveTo>
                      <a:pt x="26" y="27"/>
                    </a:moveTo>
                    <a:cubicBezTo>
                      <a:pt x="20" y="24"/>
                      <a:pt x="14" y="21"/>
                      <a:pt x="10" y="17"/>
                    </a:cubicBezTo>
                    <a:cubicBezTo>
                      <a:pt x="5" y="12"/>
                      <a:pt x="2" y="6"/>
                      <a:pt x="0" y="0"/>
                    </a:cubicBezTo>
                    <a:cubicBezTo>
                      <a:pt x="0" y="2"/>
                      <a:pt x="0" y="5"/>
                      <a:pt x="1" y="9"/>
                    </a:cubicBezTo>
                    <a:cubicBezTo>
                      <a:pt x="5" y="23"/>
                      <a:pt x="24" y="25"/>
                      <a:pt x="35" y="34"/>
                    </a:cubicBezTo>
                    <a:cubicBezTo>
                      <a:pt x="36" y="35"/>
                      <a:pt x="36" y="35"/>
                      <a:pt x="37" y="36"/>
                    </a:cubicBezTo>
                    <a:cubicBezTo>
                      <a:pt x="34" y="32"/>
                      <a:pt x="30" y="29"/>
                      <a:pt x="26" y="2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1880" bIns="11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8" name="Google Shape;8000;p30"/>
              <p:cNvSpPr/>
              <p:nvPr/>
            </p:nvSpPr>
            <p:spPr>
              <a:xfrm rot="1239600">
                <a:off x="761040" y="4460040"/>
                <a:ext cx="202680" cy="19368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294" h="283">
                    <a:moveTo>
                      <a:pt x="284" y="223"/>
                    </a:moveTo>
                    <a:cubicBezTo>
                      <a:pt x="265" y="226"/>
                      <a:pt x="246" y="229"/>
                      <a:pt x="227" y="229"/>
                    </a:cubicBezTo>
                    <a:cubicBezTo>
                      <a:pt x="212" y="228"/>
                      <a:pt x="196" y="224"/>
                      <a:pt x="181" y="218"/>
                    </a:cubicBezTo>
                    <a:cubicBezTo>
                      <a:pt x="168" y="213"/>
                      <a:pt x="154" y="205"/>
                      <a:pt x="145" y="193"/>
                    </a:cubicBezTo>
                    <a:cubicBezTo>
                      <a:pt x="136" y="182"/>
                      <a:pt x="127" y="167"/>
                      <a:pt x="130" y="152"/>
                    </a:cubicBezTo>
                    <a:cubicBezTo>
                      <a:pt x="132" y="145"/>
                      <a:pt x="136" y="137"/>
                      <a:pt x="135" y="129"/>
                    </a:cubicBezTo>
                    <a:cubicBezTo>
                      <a:pt x="133" y="121"/>
                      <a:pt x="127" y="113"/>
                      <a:pt x="120" y="109"/>
                    </a:cubicBezTo>
                    <a:cubicBezTo>
                      <a:pt x="114" y="105"/>
                      <a:pt x="107" y="103"/>
                      <a:pt x="100" y="101"/>
                    </a:cubicBezTo>
                    <a:cubicBezTo>
                      <a:pt x="92" y="98"/>
                      <a:pt x="85" y="93"/>
                      <a:pt x="78" y="88"/>
                    </a:cubicBezTo>
                    <a:cubicBezTo>
                      <a:pt x="66" y="79"/>
                      <a:pt x="55" y="68"/>
                      <a:pt x="48" y="54"/>
                    </a:cubicBezTo>
                    <a:cubicBezTo>
                      <a:pt x="40" y="37"/>
                      <a:pt x="38" y="19"/>
                      <a:pt x="39" y="0"/>
                    </a:cubicBezTo>
                    <a:cubicBezTo>
                      <a:pt x="27" y="10"/>
                      <a:pt x="17" y="23"/>
                      <a:pt x="10" y="37"/>
                    </a:cubicBezTo>
                    <a:lnTo>
                      <a:pt x="9" y="37"/>
                    </a:lnTo>
                    <a:cubicBezTo>
                      <a:pt x="10" y="67"/>
                      <a:pt x="7" y="98"/>
                      <a:pt x="0" y="127"/>
                    </a:cubicBezTo>
                    <a:cubicBezTo>
                      <a:pt x="26" y="123"/>
                      <a:pt x="55" y="137"/>
                      <a:pt x="60" y="162"/>
                    </a:cubicBezTo>
                    <a:cubicBezTo>
                      <a:pt x="62" y="174"/>
                      <a:pt x="58" y="187"/>
                      <a:pt x="62" y="199"/>
                    </a:cubicBezTo>
                    <a:cubicBezTo>
                      <a:pt x="69" y="216"/>
                      <a:pt x="88" y="223"/>
                      <a:pt x="106" y="224"/>
                    </a:cubicBezTo>
                    <a:cubicBezTo>
                      <a:pt x="124" y="226"/>
                      <a:pt x="143" y="224"/>
                      <a:pt x="158" y="233"/>
                    </a:cubicBezTo>
                    <a:cubicBezTo>
                      <a:pt x="176" y="242"/>
                      <a:pt x="184" y="262"/>
                      <a:pt x="183" y="282"/>
                    </a:cubicBezTo>
                    <a:lnTo>
                      <a:pt x="184" y="282"/>
                    </a:lnTo>
                    <a:cubicBezTo>
                      <a:pt x="215" y="278"/>
                      <a:pt x="245" y="270"/>
                      <a:pt x="276" y="274"/>
                    </a:cubicBezTo>
                    <a:cubicBezTo>
                      <a:pt x="277" y="274"/>
                      <a:pt x="279" y="275"/>
                      <a:pt x="280" y="275"/>
                    </a:cubicBezTo>
                    <a:lnTo>
                      <a:pt x="281" y="270"/>
                    </a:lnTo>
                    <a:cubicBezTo>
                      <a:pt x="289" y="255"/>
                      <a:pt x="293" y="239"/>
                      <a:pt x="292" y="222"/>
                    </a:cubicBezTo>
                    <a:cubicBezTo>
                      <a:pt x="289" y="222"/>
                      <a:pt x="287" y="223"/>
                      <a:pt x="284" y="22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699" name="Google Shape;8001;p30"/>
              <p:cNvSpPr/>
              <p:nvPr/>
            </p:nvSpPr>
            <p:spPr>
              <a:xfrm rot="1239600">
                <a:off x="574200" y="4704840"/>
                <a:ext cx="254160" cy="138960"/>
              </a:xfrm>
              <a:custGeom>
                <a:avLst/>
                <a:gdLst>
                  <a:gd name="textAreaLeft" fmla="*/ 0 w 254160"/>
                  <a:gd name="textAreaRight" fmla="*/ 254520 w 25416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369" h="202">
                    <a:moveTo>
                      <a:pt x="221" y="174"/>
                    </a:moveTo>
                    <a:cubicBezTo>
                      <a:pt x="192" y="163"/>
                      <a:pt x="158" y="146"/>
                      <a:pt x="146" y="116"/>
                    </a:cubicBezTo>
                    <a:cubicBezTo>
                      <a:pt x="145" y="115"/>
                      <a:pt x="146" y="113"/>
                      <a:pt x="147" y="112"/>
                    </a:cubicBezTo>
                    <a:cubicBezTo>
                      <a:pt x="171" y="99"/>
                      <a:pt x="199" y="95"/>
                      <a:pt x="226" y="93"/>
                    </a:cubicBezTo>
                    <a:cubicBezTo>
                      <a:pt x="200" y="88"/>
                      <a:pt x="174" y="79"/>
                      <a:pt x="155" y="60"/>
                    </a:cubicBezTo>
                    <a:cubicBezTo>
                      <a:pt x="154" y="59"/>
                      <a:pt x="154" y="58"/>
                      <a:pt x="154" y="56"/>
                    </a:cubicBezTo>
                    <a:cubicBezTo>
                      <a:pt x="161" y="47"/>
                      <a:pt x="171" y="40"/>
                      <a:pt x="181" y="35"/>
                    </a:cubicBezTo>
                    <a:cubicBezTo>
                      <a:pt x="195" y="28"/>
                      <a:pt x="209" y="23"/>
                      <a:pt x="223" y="20"/>
                    </a:cubicBezTo>
                    <a:cubicBezTo>
                      <a:pt x="250" y="13"/>
                      <a:pt x="279" y="10"/>
                      <a:pt x="307" y="14"/>
                    </a:cubicBezTo>
                    <a:cubicBezTo>
                      <a:pt x="328" y="17"/>
                      <a:pt x="356" y="27"/>
                      <a:pt x="359" y="52"/>
                    </a:cubicBezTo>
                    <a:cubicBezTo>
                      <a:pt x="360" y="60"/>
                      <a:pt x="358" y="68"/>
                      <a:pt x="356" y="75"/>
                    </a:cubicBezTo>
                    <a:cubicBezTo>
                      <a:pt x="358" y="71"/>
                      <a:pt x="360" y="67"/>
                      <a:pt x="362" y="63"/>
                    </a:cubicBezTo>
                    <a:cubicBezTo>
                      <a:pt x="368" y="44"/>
                      <a:pt x="356" y="22"/>
                      <a:pt x="338" y="12"/>
                    </a:cubicBezTo>
                    <a:cubicBezTo>
                      <a:pt x="321" y="2"/>
                      <a:pt x="299" y="0"/>
                      <a:pt x="279" y="0"/>
                    </a:cubicBezTo>
                    <a:cubicBezTo>
                      <a:pt x="215" y="0"/>
                      <a:pt x="151" y="10"/>
                      <a:pt x="90" y="29"/>
                    </a:cubicBezTo>
                    <a:cubicBezTo>
                      <a:pt x="85" y="31"/>
                      <a:pt x="81" y="32"/>
                      <a:pt x="77" y="34"/>
                    </a:cubicBezTo>
                    <a:lnTo>
                      <a:pt x="74" y="34"/>
                    </a:lnTo>
                    <a:cubicBezTo>
                      <a:pt x="75" y="42"/>
                      <a:pt x="66" y="47"/>
                      <a:pt x="59" y="49"/>
                    </a:cubicBezTo>
                    <a:cubicBezTo>
                      <a:pt x="40" y="55"/>
                      <a:pt x="20" y="57"/>
                      <a:pt x="0" y="54"/>
                    </a:cubicBezTo>
                    <a:cubicBezTo>
                      <a:pt x="22" y="58"/>
                      <a:pt x="43" y="67"/>
                      <a:pt x="61" y="80"/>
                    </a:cubicBezTo>
                    <a:cubicBezTo>
                      <a:pt x="67" y="84"/>
                      <a:pt x="73" y="93"/>
                      <a:pt x="67" y="97"/>
                    </a:cubicBezTo>
                    <a:cubicBezTo>
                      <a:pt x="65" y="99"/>
                      <a:pt x="63" y="99"/>
                      <a:pt x="60" y="99"/>
                    </a:cubicBezTo>
                    <a:cubicBezTo>
                      <a:pt x="59" y="99"/>
                      <a:pt x="58" y="99"/>
                      <a:pt x="56" y="99"/>
                    </a:cubicBezTo>
                    <a:lnTo>
                      <a:pt x="64" y="104"/>
                    </a:lnTo>
                    <a:cubicBezTo>
                      <a:pt x="131" y="152"/>
                      <a:pt x="211" y="179"/>
                      <a:pt x="292" y="196"/>
                    </a:cubicBezTo>
                    <a:cubicBezTo>
                      <a:pt x="302" y="198"/>
                      <a:pt x="312" y="200"/>
                      <a:pt x="323" y="201"/>
                    </a:cubicBezTo>
                    <a:cubicBezTo>
                      <a:pt x="288" y="195"/>
                      <a:pt x="254" y="187"/>
                      <a:pt x="221" y="17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0" name="Google Shape;8002;p30"/>
              <p:cNvSpPr/>
              <p:nvPr/>
            </p:nvSpPr>
            <p:spPr>
              <a:xfrm rot="1239600">
                <a:off x="620280" y="4501440"/>
                <a:ext cx="236160" cy="22680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226800"/>
                  <a:gd name="textAreaBottom" fmla="*/ 227160 h 226800"/>
                </a:gdLst>
                <a:ahLst/>
                <a:cxnLst/>
                <a:rect l="textAreaLeft" t="textAreaTop" r="textAreaRight" b="textAreaBottom"/>
                <a:pathLst>
                  <a:path w="346" h="331">
                    <a:moveTo>
                      <a:pt x="308" y="181"/>
                    </a:moveTo>
                    <a:cubicBezTo>
                      <a:pt x="296" y="198"/>
                      <a:pt x="281" y="213"/>
                      <a:pt x="267" y="227"/>
                    </a:cubicBezTo>
                    <a:cubicBezTo>
                      <a:pt x="250" y="243"/>
                      <a:pt x="232" y="259"/>
                      <a:pt x="212" y="271"/>
                    </a:cubicBezTo>
                    <a:cubicBezTo>
                      <a:pt x="198" y="279"/>
                      <a:pt x="178" y="288"/>
                      <a:pt x="164" y="277"/>
                    </a:cubicBezTo>
                    <a:cubicBezTo>
                      <a:pt x="151" y="267"/>
                      <a:pt x="153" y="249"/>
                      <a:pt x="156" y="235"/>
                    </a:cubicBezTo>
                    <a:cubicBezTo>
                      <a:pt x="161" y="215"/>
                      <a:pt x="170" y="195"/>
                      <a:pt x="180" y="177"/>
                    </a:cubicBezTo>
                    <a:cubicBezTo>
                      <a:pt x="183" y="171"/>
                      <a:pt x="186" y="165"/>
                      <a:pt x="189" y="159"/>
                    </a:cubicBezTo>
                    <a:cubicBezTo>
                      <a:pt x="178" y="173"/>
                      <a:pt x="166" y="186"/>
                      <a:pt x="153" y="199"/>
                    </a:cubicBezTo>
                    <a:cubicBezTo>
                      <a:pt x="143" y="209"/>
                      <a:pt x="132" y="218"/>
                      <a:pt x="121" y="226"/>
                    </a:cubicBezTo>
                    <a:cubicBezTo>
                      <a:pt x="111" y="232"/>
                      <a:pt x="100" y="237"/>
                      <a:pt x="89" y="237"/>
                    </a:cubicBezTo>
                    <a:cubicBezTo>
                      <a:pt x="63" y="238"/>
                      <a:pt x="51" y="210"/>
                      <a:pt x="51" y="189"/>
                    </a:cubicBezTo>
                    <a:cubicBezTo>
                      <a:pt x="51" y="174"/>
                      <a:pt x="55" y="159"/>
                      <a:pt x="59" y="144"/>
                    </a:cubicBezTo>
                    <a:cubicBezTo>
                      <a:pt x="65" y="128"/>
                      <a:pt x="72" y="112"/>
                      <a:pt x="79" y="97"/>
                    </a:cubicBezTo>
                    <a:cubicBezTo>
                      <a:pt x="87" y="83"/>
                      <a:pt x="95" y="69"/>
                      <a:pt x="104" y="55"/>
                    </a:cubicBezTo>
                    <a:cubicBezTo>
                      <a:pt x="108" y="49"/>
                      <a:pt x="112" y="43"/>
                      <a:pt x="117" y="38"/>
                    </a:cubicBezTo>
                    <a:cubicBezTo>
                      <a:pt x="117" y="37"/>
                      <a:pt x="117" y="36"/>
                      <a:pt x="118" y="36"/>
                    </a:cubicBezTo>
                    <a:cubicBezTo>
                      <a:pt x="120" y="33"/>
                      <a:pt x="123" y="30"/>
                      <a:pt x="126" y="28"/>
                    </a:cubicBezTo>
                    <a:lnTo>
                      <a:pt x="126" y="27"/>
                    </a:lnTo>
                    <a:cubicBezTo>
                      <a:pt x="127" y="27"/>
                      <a:pt x="127" y="27"/>
                      <a:pt x="127" y="27"/>
                    </a:cubicBezTo>
                    <a:cubicBezTo>
                      <a:pt x="130" y="24"/>
                      <a:pt x="132" y="22"/>
                      <a:pt x="135" y="20"/>
                    </a:cubicBezTo>
                    <a:cubicBezTo>
                      <a:pt x="144" y="15"/>
                      <a:pt x="154" y="12"/>
                      <a:pt x="163" y="17"/>
                    </a:cubicBezTo>
                    <a:cubicBezTo>
                      <a:pt x="173" y="22"/>
                      <a:pt x="180" y="31"/>
                      <a:pt x="186" y="40"/>
                    </a:cubicBezTo>
                    <a:cubicBezTo>
                      <a:pt x="193" y="51"/>
                      <a:pt x="201" y="62"/>
                      <a:pt x="208" y="73"/>
                    </a:cubicBezTo>
                    <a:cubicBezTo>
                      <a:pt x="215" y="84"/>
                      <a:pt x="223" y="93"/>
                      <a:pt x="235" y="99"/>
                    </a:cubicBezTo>
                    <a:cubicBezTo>
                      <a:pt x="249" y="106"/>
                      <a:pt x="265" y="103"/>
                      <a:pt x="281" y="103"/>
                    </a:cubicBezTo>
                    <a:cubicBezTo>
                      <a:pt x="294" y="104"/>
                      <a:pt x="308" y="111"/>
                      <a:pt x="317" y="121"/>
                    </a:cubicBezTo>
                    <a:cubicBezTo>
                      <a:pt x="334" y="140"/>
                      <a:pt x="321" y="164"/>
                      <a:pt x="308" y="181"/>
                    </a:cubicBezTo>
                    <a:close/>
                    <a:moveTo>
                      <a:pt x="319" y="110"/>
                    </a:moveTo>
                    <a:cubicBezTo>
                      <a:pt x="304" y="101"/>
                      <a:pt x="285" y="103"/>
                      <a:pt x="267" y="101"/>
                    </a:cubicBezTo>
                    <a:cubicBezTo>
                      <a:pt x="249" y="99"/>
                      <a:pt x="230" y="93"/>
                      <a:pt x="223" y="76"/>
                    </a:cubicBezTo>
                    <a:cubicBezTo>
                      <a:pt x="219" y="64"/>
                      <a:pt x="223" y="51"/>
                      <a:pt x="221" y="39"/>
                    </a:cubicBezTo>
                    <a:cubicBezTo>
                      <a:pt x="216" y="14"/>
                      <a:pt x="187" y="0"/>
                      <a:pt x="161" y="4"/>
                    </a:cubicBezTo>
                    <a:cubicBezTo>
                      <a:pt x="156" y="5"/>
                      <a:pt x="151" y="6"/>
                      <a:pt x="146" y="8"/>
                    </a:cubicBezTo>
                    <a:cubicBezTo>
                      <a:pt x="118" y="20"/>
                      <a:pt x="99" y="48"/>
                      <a:pt x="84" y="75"/>
                    </a:cubicBezTo>
                    <a:cubicBezTo>
                      <a:pt x="64" y="112"/>
                      <a:pt x="45" y="150"/>
                      <a:pt x="29" y="189"/>
                    </a:cubicBezTo>
                    <a:cubicBezTo>
                      <a:pt x="24" y="204"/>
                      <a:pt x="19" y="219"/>
                      <a:pt x="12" y="233"/>
                    </a:cubicBezTo>
                    <a:lnTo>
                      <a:pt x="9" y="237"/>
                    </a:lnTo>
                    <a:lnTo>
                      <a:pt x="9" y="237"/>
                    </a:lnTo>
                    <a:cubicBezTo>
                      <a:pt x="17" y="237"/>
                      <a:pt x="23" y="245"/>
                      <a:pt x="24" y="252"/>
                    </a:cubicBezTo>
                    <a:cubicBezTo>
                      <a:pt x="24" y="260"/>
                      <a:pt x="22" y="267"/>
                      <a:pt x="19" y="274"/>
                    </a:cubicBezTo>
                    <a:cubicBezTo>
                      <a:pt x="13" y="287"/>
                      <a:pt x="7" y="298"/>
                      <a:pt x="0" y="310"/>
                    </a:cubicBezTo>
                    <a:cubicBezTo>
                      <a:pt x="18" y="293"/>
                      <a:pt x="38" y="279"/>
                      <a:pt x="61" y="270"/>
                    </a:cubicBezTo>
                    <a:cubicBezTo>
                      <a:pt x="66" y="268"/>
                      <a:pt x="73" y="267"/>
                      <a:pt x="75" y="272"/>
                    </a:cubicBezTo>
                    <a:cubicBezTo>
                      <a:pt x="77" y="275"/>
                      <a:pt x="74" y="279"/>
                      <a:pt x="72" y="282"/>
                    </a:cubicBezTo>
                    <a:cubicBezTo>
                      <a:pt x="60" y="298"/>
                      <a:pt x="45" y="311"/>
                      <a:pt x="27" y="321"/>
                    </a:cubicBezTo>
                    <a:cubicBezTo>
                      <a:pt x="43" y="318"/>
                      <a:pt x="59" y="317"/>
                      <a:pt x="75" y="319"/>
                    </a:cubicBezTo>
                    <a:cubicBezTo>
                      <a:pt x="81" y="320"/>
                      <a:pt x="89" y="323"/>
                      <a:pt x="91" y="330"/>
                    </a:cubicBezTo>
                    <a:lnTo>
                      <a:pt x="91" y="330"/>
                    </a:lnTo>
                    <a:lnTo>
                      <a:pt x="94" y="330"/>
                    </a:lnTo>
                    <a:cubicBezTo>
                      <a:pt x="98" y="328"/>
                      <a:pt x="102" y="327"/>
                      <a:pt x="107" y="325"/>
                    </a:cubicBezTo>
                    <a:cubicBezTo>
                      <a:pt x="164" y="306"/>
                      <a:pt x="219" y="280"/>
                      <a:pt x="271" y="250"/>
                    </a:cubicBezTo>
                    <a:cubicBezTo>
                      <a:pt x="297" y="235"/>
                      <a:pt x="324" y="217"/>
                      <a:pt x="337" y="190"/>
                    </a:cubicBezTo>
                    <a:cubicBezTo>
                      <a:pt x="342" y="180"/>
                      <a:pt x="344" y="170"/>
                      <a:pt x="344" y="159"/>
                    </a:cubicBezTo>
                    <a:cubicBezTo>
                      <a:pt x="345" y="139"/>
                      <a:pt x="337" y="119"/>
                      <a:pt x="319" y="11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1" name="Google Shape;8003;p30"/>
              <p:cNvSpPr/>
              <p:nvPr/>
            </p:nvSpPr>
            <p:spPr>
              <a:xfrm rot="1239600">
                <a:off x="555120" y="4359600"/>
                <a:ext cx="230040" cy="23904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239040"/>
                  <a:gd name="textAreaBottom" fmla="*/ 239400 h 239040"/>
                </a:gdLst>
                <a:ahLst/>
                <a:cxnLst/>
                <a:rect l="textAreaLeft" t="textAreaTop" r="textAreaRight" b="textAreaBottom"/>
                <a:pathLst>
                  <a:path w="334" h="349">
                    <a:moveTo>
                      <a:pt x="328" y="44"/>
                    </a:moveTo>
                    <a:cubicBezTo>
                      <a:pt x="326" y="58"/>
                      <a:pt x="325" y="73"/>
                      <a:pt x="322" y="87"/>
                    </a:cubicBezTo>
                    <a:cubicBezTo>
                      <a:pt x="319" y="102"/>
                      <a:pt x="315" y="116"/>
                      <a:pt x="309" y="129"/>
                    </a:cubicBezTo>
                    <a:cubicBezTo>
                      <a:pt x="304" y="139"/>
                      <a:pt x="298" y="148"/>
                      <a:pt x="286" y="151"/>
                    </a:cubicBezTo>
                    <a:cubicBezTo>
                      <a:pt x="261" y="157"/>
                      <a:pt x="249" y="128"/>
                      <a:pt x="242" y="109"/>
                    </a:cubicBezTo>
                    <a:cubicBezTo>
                      <a:pt x="237" y="96"/>
                      <a:pt x="234" y="82"/>
                      <a:pt x="229" y="69"/>
                    </a:cubicBezTo>
                    <a:cubicBezTo>
                      <a:pt x="227" y="60"/>
                      <a:pt x="224" y="50"/>
                      <a:pt x="218" y="41"/>
                    </a:cubicBezTo>
                    <a:cubicBezTo>
                      <a:pt x="185" y="55"/>
                      <a:pt x="154" y="28"/>
                      <a:pt x="139" y="0"/>
                    </a:cubicBezTo>
                    <a:cubicBezTo>
                      <a:pt x="131" y="8"/>
                      <a:pt x="122" y="17"/>
                      <a:pt x="114" y="25"/>
                    </a:cubicBezTo>
                    <a:cubicBezTo>
                      <a:pt x="93" y="45"/>
                      <a:pt x="69" y="65"/>
                      <a:pt x="41" y="75"/>
                    </a:cubicBezTo>
                    <a:cubicBezTo>
                      <a:pt x="30" y="79"/>
                      <a:pt x="17" y="81"/>
                      <a:pt x="5" y="76"/>
                    </a:cubicBezTo>
                    <a:cubicBezTo>
                      <a:pt x="4" y="76"/>
                      <a:pt x="3" y="75"/>
                      <a:pt x="2" y="75"/>
                    </a:cubicBezTo>
                    <a:cubicBezTo>
                      <a:pt x="4" y="86"/>
                      <a:pt x="7" y="97"/>
                      <a:pt x="10" y="107"/>
                    </a:cubicBezTo>
                    <a:lnTo>
                      <a:pt x="0" y="108"/>
                    </a:lnTo>
                    <a:cubicBezTo>
                      <a:pt x="1" y="108"/>
                      <a:pt x="1" y="108"/>
                      <a:pt x="2" y="108"/>
                    </a:cubicBezTo>
                    <a:cubicBezTo>
                      <a:pt x="13" y="112"/>
                      <a:pt x="26" y="112"/>
                      <a:pt x="37" y="110"/>
                    </a:cubicBezTo>
                    <a:cubicBezTo>
                      <a:pt x="49" y="109"/>
                      <a:pt x="60" y="106"/>
                      <a:pt x="71" y="102"/>
                    </a:cubicBezTo>
                    <a:cubicBezTo>
                      <a:pt x="99" y="86"/>
                      <a:pt x="126" y="62"/>
                      <a:pt x="157" y="65"/>
                    </a:cubicBezTo>
                    <a:cubicBezTo>
                      <a:pt x="182" y="67"/>
                      <a:pt x="203" y="87"/>
                      <a:pt x="212" y="110"/>
                    </a:cubicBezTo>
                    <a:cubicBezTo>
                      <a:pt x="222" y="133"/>
                      <a:pt x="223" y="159"/>
                      <a:pt x="222" y="184"/>
                    </a:cubicBezTo>
                    <a:cubicBezTo>
                      <a:pt x="220" y="240"/>
                      <a:pt x="209" y="295"/>
                      <a:pt x="191" y="348"/>
                    </a:cubicBezTo>
                    <a:cubicBezTo>
                      <a:pt x="207" y="309"/>
                      <a:pt x="226" y="271"/>
                      <a:pt x="246" y="234"/>
                    </a:cubicBezTo>
                    <a:cubicBezTo>
                      <a:pt x="261" y="207"/>
                      <a:pt x="279" y="179"/>
                      <a:pt x="308" y="167"/>
                    </a:cubicBezTo>
                    <a:cubicBezTo>
                      <a:pt x="313" y="165"/>
                      <a:pt x="318" y="164"/>
                      <a:pt x="323" y="163"/>
                    </a:cubicBezTo>
                    <a:cubicBezTo>
                      <a:pt x="330" y="134"/>
                      <a:pt x="333" y="103"/>
                      <a:pt x="332" y="73"/>
                    </a:cubicBezTo>
                    <a:cubicBezTo>
                      <a:pt x="331" y="63"/>
                      <a:pt x="330" y="53"/>
                      <a:pt x="328" y="4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2" name="Google Shape;8004;p30"/>
              <p:cNvSpPr/>
              <p:nvPr/>
            </p:nvSpPr>
            <p:spPr>
              <a:xfrm rot="1239600">
                <a:off x="468720" y="4831200"/>
                <a:ext cx="127080" cy="11160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7" h="164">
                    <a:moveTo>
                      <a:pt x="84" y="83"/>
                    </a:moveTo>
                    <a:cubicBezTo>
                      <a:pt x="119" y="60"/>
                      <a:pt x="153" y="36"/>
                      <a:pt x="176" y="2"/>
                    </a:cubicBezTo>
                    <a:lnTo>
                      <a:pt x="176" y="0"/>
                    </a:lnTo>
                    <a:cubicBezTo>
                      <a:pt x="179" y="0"/>
                      <a:pt x="183" y="0"/>
                      <a:pt x="186" y="0"/>
                    </a:cubicBezTo>
                    <a:cubicBezTo>
                      <a:pt x="143" y="48"/>
                      <a:pt x="118" y="109"/>
                      <a:pt x="83" y="163"/>
                    </a:cubicBezTo>
                    <a:lnTo>
                      <a:pt x="76" y="163"/>
                    </a:lnTo>
                    <a:cubicBezTo>
                      <a:pt x="52" y="153"/>
                      <a:pt x="26" y="146"/>
                      <a:pt x="0" y="143"/>
                    </a:cubicBezTo>
                    <a:lnTo>
                      <a:pt x="0" y="142"/>
                    </a:lnTo>
                    <a:cubicBezTo>
                      <a:pt x="8" y="136"/>
                      <a:pt x="15" y="130"/>
                      <a:pt x="23" y="124"/>
                    </a:cubicBezTo>
                    <a:cubicBezTo>
                      <a:pt x="43" y="110"/>
                      <a:pt x="64" y="97"/>
                      <a:pt x="84" y="8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3" name="Google Shape;8005;p30"/>
              <p:cNvSpPr/>
              <p:nvPr/>
            </p:nvSpPr>
            <p:spPr>
              <a:xfrm rot="1239600">
                <a:off x="514440" y="4605840"/>
                <a:ext cx="145080" cy="11772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210" h="172">
                    <a:moveTo>
                      <a:pt x="65" y="72"/>
                    </a:moveTo>
                    <a:cubicBezTo>
                      <a:pt x="59" y="57"/>
                      <a:pt x="56" y="41"/>
                      <a:pt x="56" y="25"/>
                    </a:cubicBezTo>
                    <a:cubicBezTo>
                      <a:pt x="56" y="16"/>
                      <a:pt x="59" y="5"/>
                      <a:pt x="67" y="3"/>
                    </a:cubicBezTo>
                    <a:cubicBezTo>
                      <a:pt x="78" y="0"/>
                      <a:pt x="85" y="14"/>
                      <a:pt x="87" y="25"/>
                    </a:cubicBezTo>
                    <a:cubicBezTo>
                      <a:pt x="90" y="41"/>
                      <a:pt x="92" y="57"/>
                      <a:pt x="92" y="73"/>
                    </a:cubicBezTo>
                    <a:cubicBezTo>
                      <a:pt x="92" y="55"/>
                      <a:pt x="99" y="37"/>
                      <a:pt x="110" y="23"/>
                    </a:cubicBezTo>
                    <a:cubicBezTo>
                      <a:pt x="114" y="18"/>
                      <a:pt x="119" y="13"/>
                      <a:pt x="126" y="13"/>
                    </a:cubicBezTo>
                    <a:lnTo>
                      <a:pt x="126" y="13"/>
                    </a:lnTo>
                    <a:cubicBezTo>
                      <a:pt x="134" y="13"/>
                      <a:pt x="140" y="21"/>
                      <a:pt x="141" y="28"/>
                    </a:cubicBezTo>
                    <a:cubicBezTo>
                      <a:pt x="141" y="36"/>
                      <a:pt x="139" y="43"/>
                      <a:pt x="136" y="50"/>
                    </a:cubicBezTo>
                    <a:cubicBezTo>
                      <a:pt x="130" y="63"/>
                      <a:pt x="124" y="74"/>
                      <a:pt x="117" y="86"/>
                    </a:cubicBezTo>
                    <a:cubicBezTo>
                      <a:pt x="135" y="69"/>
                      <a:pt x="155" y="55"/>
                      <a:pt x="178" y="46"/>
                    </a:cubicBezTo>
                    <a:cubicBezTo>
                      <a:pt x="183" y="44"/>
                      <a:pt x="190" y="43"/>
                      <a:pt x="192" y="48"/>
                    </a:cubicBezTo>
                    <a:cubicBezTo>
                      <a:pt x="194" y="51"/>
                      <a:pt x="191" y="55"/>
                      <a:pt x="189" y="58"/>
                    </a:cubicBezTo>
                    <a:cubicBezTo>
                      <a:pt x="177" y="74"/>
                      <a:pt x="162" y="87"/>
                      <a:pt x="144" y="97"/>
                    </a:cubicBezTo>
                    <a:cubicBezTo>
                      <a:pt x="160" y="94"/>
                      <a:pt x="176" y="93"/>
                      <a:pt x="192" y="95"/>
                    </a:cubicBezTo>
                    <a:cubicBezTo>
                      <a:pt x="198" y="96"/>
                      <a:pt x="206" y="99"/>
                      <a:pt x="208" y="106"/>
                    </a:cubicBezTo>
                    <a:lnTo>
                      <a:pt x="208" y="106"/>
                    </a:lnTo>
                    <a:cubicBezTo>
                      <a:pt x="209" y="114"/>
                      <a:pt x="200" y="119"/>
                      <a:pt x="193" y="121"/>
                    </a:cubicBezTo>
                    <a:cubicBezTo>
                      <a:pt x="174" y="127"/>
                      <a:pt x="154" y="129"/>
                      <a:pt x="134" y="126"/>
                    </a:cubicBezTo>
                    <a:cubicBezTo>
                      <a:pt x="156" y="130"/>
                      <a:pt x="177" y="139"/>
                      <a:pt x="195" y="152"/>
                    </a:cubicBezTo>
                    <a:cubicBezTo>
                      <a:pt x="201" y="156"/>
                      <a:pt x="207" y="165"/>
                      <a:pt x="201" y="169"/>
                    </a:cubicBezTo>
                    <a:cubicBezTo>
                      <a:pt x="199" y="171"/>
                      <a:pt x="197" y="171"/>
                      <a:pt x="194" y="171"/>
                    </a:cubicBezTo>
                    <a:cubicBezTo>
                      <a:pt x="193" y="171"/>
                      <a:pt x="192" y="171"/>
                      <a:pt x="190" y="171"/>
                    </a:cubicBezTo>
                    <a:cubicBezTo>
                      <a:pt x="149" y="171"/>
                      <a:pt x="112" y="151"/>
                      <a:pt x="79" y="125"/>
                    </a:cubicBezTo>
                    <a:cubicBezTo>
                      <a:pt x="74" y="121"/>
                      <a:pt x="70" y="117"/>
                      <a:pt x="65" y="114"/>
                    </a:cubicBezTo>
                    <a:cubicBezTo>
                      <a:pt x="55" y="105"/>
                      <a:pt x="45" y="96"/>
                      <a:pt x="35" y="87"/>
                    </a:cubicBezTo>
                    <a:cubicBezTo>
                      <a:pt x="18" y="72"/>
                      <a:pt x="0" y="50"/>
                      <a:pt x="8" y="28"/>
                    </a:cubicBezTo>
                    <a:cubicBezTo>
                      <a:pt x="11" y="28"/>
                      <a:pt x="13" y="28"/>
                      <a:pt x="15" y="28"/>
                    </a:cubicBezTo>
                    <a:cubicBezTo>
                      <a:pt x="27" y="28"/>
                      <a:pt x="38" y="35"/>
                      <a:pt x="46" y="44"/>
                    </a:cubicBezTo>
                    <a:cubicBezTo>
                      <a:pt x="49" y="47"/>
                      <a:pt x="51" y="51"/>
                      <a:pt x="53" y="54"/>
                    </a:cubicBezTo>
                    <a:cubicBezTo>
                      <a:pt x="57" y="60"/>
                      <a:pt x="60" y="67"/>
                      <a:pt x="63" y="73"/>
                    </a:cubicBezTo>
                    <a:lnTo>
                      <a:pt x="65" y="72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4" name="Google Shape;8006;p30"/>
              <p:cNvSpPr/>
              <p:nvPr/>
            </p:nvSpPr>
            <p:spPr>
              <a:xfrm rot="1239600">
                <a:off x="551160" y="4386960"/>
                <a:ext cx="136080" cy="27252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200" h="395">
                    <a:moveTo>
                      <a:pt x="188" y="48"/>
                    </a:moveTo>
                    <a:cubicBezTo>
                      <a:pt x="179" y="25"/>
                      <a:pt x="158" y="5"/>
                      <a:pt x="133" y="3"/>
                    </a:cubicBezTo>
                    <a:cubicBezTo>
                      <a:pt x="102" y="0"/>
                      <a:pt x="75" y="24"/>
                      <a:pt x="47" y="40"/>
                    </a:cubicBezTo>
                    <a:cubicBezTo>
                      <a:pt x="59" y="35"/>
                      <a:pt x="70" y="30"/>
                      <a:pt x="81" y="25"/>
                    </a:cubicBezTo>
                    <a:cubicBezTo>
                      <a:pt x="98" y="17"/>
                      <a:pt x="121" y="5"/>
                      <a:pt x="140" y="17"/>
                    </a:cubicBezTo>
                    <a:cubicBezTo>
                      <a:pt x="151" y="23"/>
                      <a:pt x="157" y="36"/>
                      <a:pt x="162" y="47"/>
                    </a:cubicBezTo>
                    <a:cubicBezTo>
                      <a:pt x="170" y="64"/>
                      <a:pt x="174" y="81"/>
                      <a:pt x="175" y="99"/>
                    </a:cubicBezTo>
                    <a:cubicBezTo>
                      <a:pt x="178" y="131"/>
                      <a:pt x="174" y="164"/>
                      <a:pt x="172" y="197"/>
                    </a:cubicBezTo>
                    <a:cubicBezTo>
                      <a:pt x="171" y="219"/>
                      <a:pt x="170" y="241"/>
                      <a:pt x="164" y="261"/>
                    </a:cubicBezTo>
                    <a:cubicBezTo>
                      <a:pt x="160" y="275"/>
                      <a:pt x="151" y="293"/>
                      <a:pt x="134" y="290"/>
                    </a:cubicBezTo>
                    <a:cubicBezTo>
                      <a:pt x="124" y="289"/>
                      <a:pt x="115" y="281"/>
                      <a:pt x="108" y="274"/>
                    </a:cubicBezTo>
                    <a:cubicBezTo>
                      <a:pt x="97" y="264"/>
                      <a:pt x="87" y="252"/>
                      <a:pt x="80" y="239"/>
                    </a:cubicBezTo>
                    <a:cubicBezTo>
                      <a:pt x="51" y="187"/>
                      <a:pt x="53" y="126"/>
                      <a:pt x="32" y="71"/>
                    </a:cubicBezTo>
                    <a:cubicBezTo>
                      <a:pt x="20" y="94"/>
                      <a:pt x="18" y="121"/>
                      <a:pt x="17" y="147"/>
                    </a:cubicBezTo>
                    <a:cubicBezTo>
                      <a:pt x="17" y="173"/>
                      <a:pt x="19" y="200"/>
                      <a:pt x="21" y="227"/>
                    </a:cubicBezTo>
                    <a:cubicBezTo>
                      <a:pt x="22" y="238"/>
                      <a:pt x="22" y="250"/>
                      <a:pt x="22" y="262"/>
                    </a:cubicBezTo>
                    <a:cubicBezTo>
                      <a:pt x="21" y="273"/>
                      <a:pt x="20" y="285"/>
                      <a:pt x="16" y="296"/>
                    </a:cubicBezTo>
                    <a:cubicBezTo>
                      <a:pt x="14" y="301"/>
                      <a:pt x="10" y="307"/>
                      <a:pt x="4" y="308"/>
                    </a:cubicBezTo>
                    <a:cubicBezTo>
                      <a:pt x="3" y="308"/>
                      <a:pt x="2" y="308"/>
                      <a:pt x="0" y="308"/>
                    </a:cubicBezTo>
                    <a:cubicBezTo>
                      <a:pt x="12" y="322"/>
                      <a:pt x="23" y="336"/>
                      <a:pt x="36" y="349"/>
                    </a:cubicBezTo>
                    <a:lnTo>
                      <a:pt x="36" y="349"/>
                    </a:lnTo>
                    <a:cubicBezTo>
                      <a:pt x="48" y="349"/>
                      <a:pt x="59" y="356"/>
                      <a:pt x="67" y="365"/>
                    </a:cubicBezTo>
                    <a:cubicBezTo>
                      <a:pt x="70" y="368"/>
                      <a:pt x="72" y="372"/>
                      <a:pt x="74" y="375"/>
                    </a:cubicBezTo>
                    <a:cubicBezTo>
                      <a:pt x="78" y="381"/>
                      <a:pt x="81" y="388"/>
                      <a:pt x="84" y="394"/>
                    </a:cubicBezTo>
                    <a:lnTo>
                      <a:pt x="86" y="393"/>
                    </a:lnTo>
                    <a:cubicBezTo>
                      <a:pt x="80" y="378"/>
                      <a:pt x="77" y="362"/>
                      <a:pt x="77" y="346"/>
                    </a:cubicBezTo>
                    <a:cubicBezTo>
                      <a:pt x="77" y="337"/>
                      <a:pt x="80" y="326"/>
                      <a:pt x="88" y="324"/>
                    </a:cubicBezTo>
                    <a:cubicBezTo>
                      <a:pt x="99" y="321"/>
                      <a:pt x="106" y="335"/>
                      <a:pt x="108" y="346"/>
                    </a:cubicBezTo>
                    <a:cubicBezTo>
                      <a:pt x="111" y="362"/>
                      <a:pt x="113" y="378"/>
                      <a:pt x="113" y="394"/>
                    </a:cubicBezTo>
                    <a:cubicBezTo>
                      <a:pt x="113" y="376"/>
                      <a:pt x="120" y="358"/>
                      <a:pt x="131" y="344"/>
                    </a:cubicBezTo>
                    <a:cubicBezTo>
                      <a:pt x="135" y="339"/>
                      <a:pt x="140" y="334"/>
                      <a:pt x="147" y="334"/>
                    </a:cubicBezTo>
                    <a:lnTo>
                      <a:pt x="150" y="331"/>
                    </a:lnTo>
                    <a:cubicBezTo>
                      <a:pt x="156" y="316"/>
                      <a:pt x="161" y="301"/>
                      <a:pt x="167" y="286"/>
                    </a:cubicBezTo>
                    <a:cubicBezTo>
                      <a:pt x="185" y="233"/>
                      <a:pt x="196" y="178"/>
                      <a:pt x="198" y="122"/>
                    </a:cubicBezTo>
                    <a:cubicBezTo>
                      <a:pt x="199" y="97"/>
                      <a:pt x="198" y="71"/>
                      <a:pt x="188" y="48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5" name="Google Shape;8007;p30"/>
              <p:cNvSpPr/>
              <p:nvPr/>
            </p:nvSpPr>
            <p:spPr>
              <a:xfrm rot="1239600">
                <a:off x="384120" y="4903200"/>
                <a:ext cx="117720" cy="7236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72" h="105">
                    <a:moveTo>
                      <a:pt x="164" y="21"/>
                    </a:moveTo>
                    <a:lnTo>
                      <a:pt x="171" y="21"/>
                    </a:lnTo>
                    <a:cubicBezTo>
                      <a:pt x="163" y="34"/>
                      <a:pt x="155" y="46"/>
                      <a:pt x="145" y="57"/>
                    </a:cubicBezTo>
                    <a:cubicBezTo>
                      <a:pt x="132" y="75"/>
                      <a:pt x="116" y="90"/>
                      <a:pt x="99" y="104"/>
                    </a:cubicBezTo>
                    <a:lnTo>
                      <a:pt x="98" y="104"/>
                    </a:lnTo>
                    <a:cubicBezTo>
                      <a:pt x="66" y="93"/>
                      <a:pt x="33" y="89"/>
                      <a:pt x="0" y="92"/>
                    </a:cubicBezTo>
                    <a:cubicBezTo>
                      <a:pt x="1" y="88"/>
                      <a:pt x="3" y="84"/>
                      <a:pt x="4" y="80"/>
                    </a:cubicBezTo>
                    <a:cubicBezTo>
                      <a:pt x="8" y="77"/>
                      <a:pt x="11" y="73"/>
                      <a:pt x="15" y="70"/>
                    </a:cubicBezTo>
                    <a:cubicBezTo>
                      <a:pt x="39" y="46"/>
                      <a:pt x="63" y="22"/>
                      <a:pt x="88" y="0"/>
                    </a:cubicBezTo>
                    <a:lnTo>
                      <a:pt x="88" y="1"/>
                    </a:lnTo>
                    <a:cubicBezTo>
                      <a:pt x="114" y="4"/>
                      <a:pt x="140" y="11"/>
                      <a:pt x="16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6" name="Google Shape;8008;p30"/>
              <p:cNvSpPr/>
              <p:nvPr/>
            </p:nvSpPr>
            <p:spPr>
              <a:xfrm rot="1239600">
                <a:off x="299160" y="4628880"/>
                <a:ext cx="169200" cy="5662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6280"/>
                  <a:gd name="textAreaBottom" fmla="*/ 566640 h 566280"/>
                </a:gdLst>
                <a:ahLst/>
                <a:cxnLst/>
                <a:rect l="textAreaLeft" t="textAreaTop" r="textAreaRight" b="textAreaBottom"/>
                <a:pathLst>
                  <a:path w="248" h="823">
                    <a:moveTo>
                      <a:pt x="42" y="521"/>
                    </a:moveTo>
                    <a:cubicBezTo>
                      <a:pt x="42" y="527"/>
                      <a:pt x="41" y="533"/>
                      <a:pt x="40" y="539"/>
                    </a:cubicBezTo>
                    <a:cubicBezTo>
                      <a:pt x="29" y="630"/>
                      <a:pt x="30" y="723"/>
                      <a:pt x="42" y="814"/>
                    </a:cubicBezTo>
                    <a:cubicBezTo>
                      <a:pt x="37" y="822"/>
                      <a:pt x="23" y="820"/>
                      <a:pt x="17" y="812"/>
                    </a:cubicBezTo>
                    <a:cubicBezTo>
                      <a:pt x="10" y="805"/>
                      <a:pt x="9" y="794"/>
                      <a:pt x="9" y="784"/>
                    </a:cubicBezTo>
                    <a:cubicBezTo>
                      <a:pt x="0" y="661"/>
                      <a:pt x="11" y="537"/>
                      <a:pt x="41" y="417"/>
                    </a:cubicBezTo>
                    <a:cubicBezTo>
                      <a:pt x="42" y="415"/>
                      <a:pt x="42" y="413"/>
                      <a:pt x="43" y="411"/>
                    </a:cubicBezTo>
                    <a:cubicBezTo>
                      <a:pt x="79" y="266"/>
                      <a:pt x="143" y="129"/>
                      <a:pt x="230" y="8"/>
                    </a:cubicBezTo>
                    <a:lnTo>
                      <a:pt x="233" y="0"/>
                    </a:lnTo>
                    <a:cubicBezTo>
                      <a:pt x="238" y="3"/>
                      <a:pt x="242" y="7"/>
                      <a:pt x="247" y="11"/>
                    </a:cubicBezTo>
                    <a:lnTo>
                      <a:pt x="244" y="15"/>
                    </a:lnTo>
                    <a:cubicBezTo>
                      <a:pt x="136" y="164"/>
                      <a:pt x="67" y="340"/>
                      <a:pt x="42" y="5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7" name="Google Shape;8009;p30"/>
              <p:cNvSpPr/>
              <p:nvPr/>
            </p:nvSpPr>
            <p:spPr>
              <a:xfrm rot="1239600">
                <a:off x="337320" y="4699800"/>
                <a:ext cx="51120" cy="1299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90">
                    <a:moveTo>
                      <a:pt x="71" y="28"/>
                    </a:moveTo>
                    <a:cubicBezTo>
                      <a:pt x="74" y="59"/>
                      <a:pt x="74" y="91"/>
                      <a:pt x="73" y="122"/>
                    </a:cubicBezTo>
                    <a:lnTo>
                      <a:pt x="71" y="122"/>
                    </a:lnTo>
                    <a:cubicBezTo>
                      <a:pt x="51" y="141"/>
                      <a:pt x="35" y="164"/>
                      <a:pt x="23" y="189"/>
                    </a:cubicBezTo>
                    <a:cubicBezTo>
                      <a:pt x="22" y="189"/>
                      <a:pt x="22" y="188"/>
                      <a:pt x="21" y="188"/>
                    </a:cubicBezTo>
                    <a:cubicBezTo>
                      <a:pt x="12" y="150"/>
                      <a:pt x="5" y="111"/>
                      <a:pt x="0" y="73"/>
                    </a:cubicBezTo>
                    <a:lnTo>
                      <a:pt x="1" y="74"/>
                    </a:lnTo>
                    <a:cubicBezTo>
                      <a:pt x="14" y="44"/>
                      <a:pt x="37" y="17"/>
                      <a:pt x="65" y="0"/>
                    </a:cubicBezTo>
                    <a:lnTo>
                      <a:pt x="67" y="0"/>
                    </a:lnTo>
                    <a:cubicBezTo>
                      <a:pt x="68" y="9"/>
                      <a:pt x="70" y="19"/>
                      <a:pt x="71" y="2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8" name="Google Shape;8010;p30"/>
              <p:cNvSpPr/>
              <p:nvPr/>
            </p:nvSpPr>
            <p:spPr>
              <a:xfrm rot="1239600">
                <a:off x="326520" y="4779720"/>
                <a:ext cx="36000" cy="111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53" h="163">
                    <a:moveTo>
                      <a:pt x="50" y="0"/>
                    </a:moveTo>
                    <a:lnTo>
                      <a:pt x="52" y="0"/>
                    </a:lnTo>
                    <a:cubicBezTo>
                      <a:pt x="50" y="54"/>
                      <a:pt x="42" y="108"/>
                      <a:pt x="35" y="162"/>
                    </a:cubicBezTo>
                    <a:cubicBezTo>
                      <a:pt x="21" y="149"/>
                      <a:pt x="16" y="131"/>
                      <a:pt x="11" y="113"/>
                    </a:cubicBezTo>
                    <a:cubicBezTo>
                      <a:pt x="7" y="97"/>
                      <a:pt x="4" y="81"/>
                      <a:pt x="0" y="66"/>
                    </a:cubicBezTo>
                    <a:cubicBezTo>
                      <a:pt x="1" y="66"/>
                      <a:pt x="1" y="67"/>
                      <a:pt x="2" y="67"/>
                    </a:cubicBezTo>
                    <a:cubicBezTo>
                      <a:pt x="14" y="42"/>
                      <a:pt x="30" y="19"/>
                      <a:pt x="50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09" name="Google Shape;8011;p30"/>
              <p:cNvSpPr/>
              <p:nvPr/>
            </p:nvSpPr>
            <p:spPr>
              <a:xfrm rot="1239600">
                <a:off x="356760" y="4621320"/>
                <a:ext cx="57240" cy="13284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83" h="194">
                    <a:moveTo>
                      <a:pt x="82" y="119"/>
                    </a:moveTo>
                    <a:lnTo>
                      <a:pt x="80" y="119"/>
                    </a:lnTo>
                    <a:cubicBezTo>
                      <a:pt x="52" y="136"/>
                      <a:pt x="29" y="163"/>
                      <a:pt x="16" y="193"/>
                    </a:cubicBezTo>
                    <a:lnTo>
                      <a:pt x="15" y="192"/>
                    </a:lnTo>
                    <a:cubicBezTo>
                      <a:pt x="8" y="146"/>
                      <a:pt x="3" y="100"/>
                      <a:pt x="0" y="53"/>
                    </a:cubicBezTo>
                    <a:cubicBezTo>
                      <a:pt x="14" y="33"/>
                      <a:pt x="32" y="15"/>
                      <a:pt x="52" y="1"/>
                    </a:cubicBezTo>
                    <a:lnTo>
                      <a:pt x="56" y="0"/>
                    </a:lnTo>
                    <a:cubicBezTo>
                      <a:pt x="66" y="39"/>
                      <a:pt x="76" y="79"/>
                      <a:pt x="82" y="11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0" name="Google Shape;8012;p30"/>
              <p:cNvSpPr/>
              <p:nvPr/>
            </p:nvSpPr>
            <p:spPr>
              <a:xfrm rot="1239600">
                <a:off x="382320" y="4561920"/>
                <a:ext cx="42120" cy="96480"/>
              </a:xfrm>
              <a:custGeom>
                <a:avLst/>
                <a:gdLst>
                  <a:gd name="textAreaLeft" fmla="*/ 0 w 42120"/>
                  <a:gd name="textAreaRight" fmla="*/ 42480 w 4212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61" h="139">
                    <a:moveTo>
                      <a:pt x="56" y="68"/>
                    </a:moveTo>
                    <a:cubicBezTo>
                      <a:pt x="57" y="74"/>
                      <a:pt x="59" y="79"/>
                      <a:pt x="60" y="85"/>
                    </a:cubicBezTo>
                    <a:lnTo>
                      <a:pt x="56" y="86"/>
                    </a:lnTo>
                    <a:cubicBezTo>
                      <a:pt x="36" y="100"/>
                      <a:pt x="18" y="118"/>
                      <a:pt x="4" y="138"/>
                    </a:cubicBezTo>
                    <a:cubicBezTo>
                      <a:pt x="2" y="103"/>
                      <a:pt x="0" y="68"/>
                      <a:pt x="1" y="32"/>
                    </a:cubicBezTo>
                    <a:cubicBezTo>
                      <a:pt x="10" y="21"/>
                      <a:pt x="20" y="11"/>
                      <a:pt x="31" y="1"/>
                    </a:cubicBezTo>
                    <a:lnTo>
                      <a:pt x="38" y="0"/>
                    </a:lnTo>
                    <a:cubicBezTo>
                      <a:pt x="44" y="23"/>
                      <a:pt x="50" y="45"/>
                      <a:pt x="56" y="6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1" name="Google Shape;8013;p30"/>
              <p:cNvSpPr/>
              <p:nvPr/>
            </p:nvSpPr>
            <p:spPr>
              <a:xfrm rot="1239600">
                <a:off x="408600" y="4491000"/>
                <a:ext cx="27000" cy="9648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38" h="139">
                    <a:moveTo>
                      <a:pt x="9" y="0"/>
                    </a:moveTo>
                    <a:cubicBezTo>
                      <a:pt x="18" y="35"/>
                      <a:pt x="27" y="70"/>
                      <a:pt x="37" y="106"/>
                    </a:cubicBezTo>
                    <a:lnTo>
                      <a:pt x="30" y="107"/>
                    </a:lnTo>
                    <a:cubicBezTo>
                      <a:pt x="19" y="117"/>
                      <a:pt x="9" y="127"/>
                      <a:pt x="0" y="138"/>
                    </a:cubicBezTo>
                    <a:cubicBezTo>
                      <a:pt x="0" y="92"/>
                      <a:pt x="2" y="46"/>
                      <a:pt x="6" y="0"/>
                    </a:cubicBezTo>
                    <a:lnTo>
                      <a:pt x="9" y="0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2" name="Google Shape;8014;p30"/>
              <p:cNvSpPr/>
              <p:nvPr/>
            </p:nvSpPr>
            <p:spPr>
              <a:xfrm rot="1239600">
                <a:off x="510840" y="4599720"/>
                <a:ext cx="151200" cy="13284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222" h="195">
                    <a:moveTo>
                      <a:pt x="74" y="90"/>
                    </a:moveTo>
                    <a:cubicBezTo>
                      <a:pt x="64" y="63"/>
                      <a:pt x="48" y="30"/>
                      <a:pt x="13" y="34"/>
                    </a:cubicBezTo>
                    <a:cubicBezTo>
                      <a:pt x="11" y="34"/>
                      <a:pt x="10" y="35"/>
                      <a:pt x="9" y="37"/>
                    </a:cubicBezTo>
                    <a:cubicBezTo>
                      <a:pt x="0" y="61"/>
                      <a:pt x="19" y="84"/>
                      <a:pt x="36" y="99"/>
                    </a:cubicBezTo>
                    <a:cubicBezTo>
                      <a:pt x="55" y="117"/>
                      <a:pt x="75" y="135"/>
                      <a:pt x="96" y="150"/>
                    </a:cubicBezTo>
                    <a:cubicBezTo>
                      <a:pt x="118" y="165"/>
                      <a:pt x="142" y="177"/>
                      <a:pt x="167" y="183"/>
                    </a:cubicBezTo>
                    <a:cubicBezTo>
                      <a:pt x="178" y="185"/>
                      <a:pt x="219" y="194"/>
                      <a:pt x="213" y="170"/>
                    </a:cubicBezTo>
                    <a:cubicBezTo>
                      <a:pt x="209" y="159"/>
                      <a:pt x="194" y="152"/>
                      <a:pt x="184" y="146"/>
                    </a:cubicBezTo>
                    <a:cubicBezTo>
                      <a:pt x="170" y="139"/>
                      <a:pt x="156" y="134"/>
                      <a:pt x="140" y="131"/>
                    </a:cubicBezTo>
                    <a:cubicBezTo>
                      <a:pt x="140" y="134"/>
                      <a:pt x="140" y="138"/>
                      <a:pt x="139" y="141"/>
                    </a:cubicBezTo>
                    <a:cubicBezTo>
                      <a:pt x="157" y="143"/>
                      <a:pt x="175" y="142"/>
                      <a:pt x="192" y="138"/>
                    </a:cubicBezTo>
                    <a:cubicBezTo>
                      <a:pt x="202" y="135"/>
                      <a:pt x="216" y="131"/>
                      <a:pt x="218" y="119"/>
                    </a:cubicBezTo>
                    <a:cubicBezTo>
                      <a:pt x="221" y="91"/>
                      <a:pt x="162" y="100"/>
                      <a:pt x="148" y="102"/>
                    </a:cubicBezTo>
                    <a:cubicBezTo>
                      <a:pt x="149" y="105"/>
                      <a:pt x="150" y="108"/>
                      <a:pt x="152" y="111"/>
                    </a:cubicBezTo>
                    <a:cubicBezTo>
                      <a:pt x="162" y="105"/>
                      <a:pt x="221" y="64"/>
                      <a:pt x="196" y="51"/>
                    </a:cubicBezTo>
                    <a:cubicBezTo>
                      <a:pt x="186" y="45"/>
                      <a:pt x="168" y="57"/>
                      <a:pt x="159" y="62"/>
                    </a:cubicBezTo>
                    <a:cubicBezTo>
                      <a:pt x="145" y="70"/>
                      <a:pt x="131" y="81"/>
                      <a:pt x="119" y="93"/>
                    </a:cubicBezTo>
                    <a:cubicBezTo>
                      <a:pt x="121" y="95"/>
                      <a:pt x="124" y="96"/>
                      <a:pt x="126" y="98"/>
                    </a:cubicBezTo>
                    <a:cubicBezTo>
                      <a:pt x="136" y="82"/>
                      <a:pt x="169" y="32"/>
                      <a:pt x="137" y="19"/>
                    </a:cubicBezTo>
                    <a:cubicBezTo>
                      <a:pt x="124" y="14"/>
                      <a:pt x="113" y="26"/>
                      <a:pt x="107" y="36"/>
                    </a:cubicBezTo>
                    <a:cubicBezTo>
                      <a:pt x="98" y="50"/>
                      <a:pt x="93" y="66"/>
                      <a:pt x="92" y="83"/>
                    </a:cubicBezTo>
                    <a:lnTo>
                      <a:pt x="101" y="83"/>
                    </a:lnTo>
                    <a:cubicBezTo>
                      <a:pt x="101" y="67"/>
                      <a:pt x="102" y="0"/>
                      <a:pt x="71" y="8"/>
                    </a:cubicBezTo>
                    <a:cubicBezTo>
                      <a:pt x="59" y="12"/>
                      <a:pt x="57" y="26"/>
                      <a:pt x="57" y="37"/>
                    </a:cubicBezTo>
                    <a:cubicBezTo>
                      <a:pt x="57" y="55"/>
                      <a:pt x="62" y="73"/>
                      <a:pt x="70" y="90"/>
                    </a:cubicBezTo>
                    <a:cubicBezTo>
                      <a:pt x="72" y="95"/>
                      <a:pt x="78" y="91"/>
                      <a:pt x="76" y="86"/>
                    </a:cubicBezTo>
                    <a:cubicBezTo>
                      <a:pt x="71" y="74"/>
                      <a:pt x="67" y="62"/>
                      <a:pt x="66" y="49"/>
                    </a:cubicBezTo>
                    <a:cubicBezTo>
                      <a:pt x="65" y="41"/>
                      <a:pt x="62" y="17"/>
                      <a:pt x="74" y="17"/>
                    </a:cubicBezTo>
                    <a:cubicBezTo>
                      <a:pt x="85" y="17"/>
                      <a:pt x="87" y="34"/>
                      <a:pt x="89" y="42"/>
                    </a:cubicBezTo>
                    <a:cubicBezTo>
                      <a:pt x="91" y="55"/>
                      <a:pt x="92" y="69"/>
                      <a:pt x="92" y="83"/>
                    </a:cubicBezTo>
                    <a:cubicBezTo>
                      <a:pt x="92" y="89"/>
                      <a:pt x="101" y="89"/>
                      <a:pt x="101" y="83"/>
                    </a:cubicBezTo>
                    <a:cubicBezTo>
                      <a:pt x="102" y="71"/>
                      <a:pt x="105" y="60"/>
                      <a:pt x="110" y="50"/>
                    </a:cubicBezTo>
                    <a:cubicBezTo>
                      <a:pt x="114" y="42"/>
                      <a:pt x="126" y="20"/>
                      <a:pt x="137" y="30"/>
                    </a:cubicBezTo>
                    <a:cubicBezTo>
                      <a:pt x="146" y="39"/>
                      <a:pt x="138" y="54"/>
                      <a:pt x="134" y="63"/>
                    </a:cubicBezTo>
                    <a:cubicBezTo>
                      <a:pt x="129" y="73"/>
                      <a:pt x="124" y="84"/>
                      <a:pt x="118" y="94"/>
                    </a:cubicBezTo>
                    <a:cubicBezTo>
                      <a:pt x="115" y="98"/>
                      <a:pt x="122" y="103"/>
                      <a:pt x="126" y="99"/>
                    </a:cubicBezTo>
                    <a:cubicBezTo>
                      <a:pt x="142" y="84"/>
                      <a:pt x="162" y="68"/>
                      <a:pt x="184" y="61"/>
                    </a:cubicBezTo>
                    <a:cubicBezTo>
                      <a:pt x="185" y="60"/>
                      <a:pt x="189" y="59"/>
                      <a:pt x="190" y="59"/>
                    </a:cubicBezTo>
                    <a:cubicBezTo>
                      <a:pt x="195" y="62"/>
                      <a:pt x="188" y="68"/>
                      <a:pt x="187" y="70"/>
                    </a:cubicBezTo>
                    <a:cubicBezTo>
                      <a:pt x="183" y="74"/>
                      <a:pt x="180" y="77"/>
                      <a:pt x="176" y="81"/>
                    </a:cubicBezTo>
                    <a:cubicBezTo>
                      <a:pt x="167" y="89"/>
                      <a:pt x="158" y="97"/>
                      <a:pt x="147" y="103"/>
                    </a:cubicBezTo>
                    <a:cubicBezTo>
                      <a:pt x="142" y="106"/>
                      <a:pt x="145" y="113"/>
                      <a:pt x="151" y="112"/>
                    </a:cubicBezTo>
                    <a:cubicBezTo>
                      <a:pt x="161" y="110"/>
                      <a:pt x="171" y="109"/>
                      <a:pt x="182" y="109"/>
                    </a:cubicBezTo>
                    <a:cubicBezTo>
                      <a:pt x="187" y="109"/>
                      <a:pt x="193" y="109"/>
                      <a:pt x="198" y="110"/>
                    </a:cubicBezTo>
                    <a:cubicBezTo>
                      <a:pt x="200" y="111"/>
                      <a:pt x="203" y="111"/>
                      <a:pt x="204" y="112"/>
                    </a:cubicBezTo>
                    <a:cubicBezTo>
                      <a:pt x="205" y="115"/>
                      <a:pt x="206" y="118"/>
                      <a:pt x="206" y="121"/>
                    </a:cubicBezTo>
                    <a:cubicBezTo>
                      <a:pt x="205" y="123"/>
                      <a:pt x="203" y="124"/>
                      <a:pt x="202" y="124"/>
                    </a:cubicBezTo>
                    <a:cubicBezTo>
                      <a:pt x="184" y="134"/>
                      <a:pt x="158" y="134"/>
                      <a:pt x="139" y="131"/>
                    </a:cubicBezTo>
                    <a:cubicBezTo>
                      <a:pt x="134" y="130"/>
                      <a:pt x="133" y="140"/>
                      <a:pt x="138" y="141"/>
                    </a:cubicBezTo>
                    <a:cubicBezTo>
                      <a:pt x="152" y="143"/>
                      <a:pt x="165" y="148"/>
                      <a:pt x="178" y="154"/>
                    </a:cubicBezTo>
                    <a:cubicBezTo>
                      <a:pt x="184" y="157"/>
                      <a:pt x="190" y="160"/>
                      <a:pt x="195" y="164"/>
                    </a:cubicBezTo>
                    <a:cubicBezTo>
                      <a:pt x="197" y="165"/>
                      <a:pt x="203" y="169"/>
                      <a:pt x="203" y="172"/>
                    </a:cubicBezTo>
                    <a:cubicBezTo>
                      <a:pt x="203" y="177"/>
                      <a:pt x="196" y="176"/>
                      <a:pt x="193" y="176"/>
                    </a:cubicBezTo>
                    <a:cubicBezTo>
                      <a:pt x="167" y="176"/>
                      <a:pt x="142" y="167"/>
                      <a:pt x="120" y="154"/>
                    </a:cubicBezTo>
                    <a:cubicBezTo>
                      <a:pt x="98" y="141"/>
                      <a:pt x="77" y="124"/>
                      <a:pt x="58" y="107"/>
                    </a:cubicBezTo>
                    <a:cubicBezTo>
                      <a:pt x="40" y="91"/>
                      <a:pt x="8" y="67"/>
                      <a:pt x="18" y="39"/>
                    </a:cubicBezTo>
                    <a:cubicBezTo>
                      <a:pt x="16" y="41"/>
                      <a:pt x="15" y="42"/>
                      <a:pt x="13" y="43"/>
                    </a:cubicBezTo>
                    <a:cubicBezTo>
                      <a:pt x="43" y="39"/>
                      <a:pt x="59" y="69"/>
                      <a:pt x="69" y="92"/>
                    </a:cubicBezTo>
                    <a:cubicBezTo>
                      <a:pt x="70" y="95"/>
                      <a:pt x="75" y="93"/>
                      <a:pt x="74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3" name="Google Shape;8015;p30"/>
              <p:cNvSpPr/>
              <p:nvPr/>
            </p:nvSpPr>
            <p:spPr>
              <a:xfrm rot="1239600">
                <a:off x="446040" y="4409280"/>
                <a:ext cx="457200" cy="414720"/>
              </a:xfrm>
              <a:custGeom>
                <a:avLst/>
                <a:gdLst>
                  <a:gd name="textAreaLeft" fmla="*/ 0 w 457200"/>
                  <a:gd name="textAreaRight" fmla="*/ 457560 w 457200"/>
                  <a:gd name="textAreaTop" fmla="*/ 0 h 414720"/>
                  <a:gd name="textAreaBottom" fmla="*/ 415080 h 414720"/>
                </a:gdLst>
                <a:ahLst/>
                <a:cxnLst/>
                <a:rect l="textAreaLeft" t="textAreaTop" r="textAreaRight" b="textAreaBottom"/>
                <a:pathLst>
                  <a:path w="668" h="606">
                    <a:moveTo>
                      <a:pt x="149" y="352"/>
                    </a:moveTo>
                    <a:cubicBezTo>
                      <a:pt x="104" y="304"/>
                      <a:pt x="67" y="248"/>
                      <a:pt x="43" y="187"/>
                    </a:cubicBezTo>
                    <a:cubicBezTo>
                      <a:pt x="31" y="157"/>
                      <a:pt x="22" y="127"/>
                      <a:pt x="16" y="96"/>
                    </a:cubicBezTo>
                    <a:cubicBezTo>
                      <a:pt x="14" y="83"/>
                      <a:pt x="12" y="68"/>
                      <a:pt x="15" y="54"/>
                    </a:cubicBezTo>
                    <a:cubicBezTo>
                      <a:pt x="21" y="32"/>
                      <a:pt x="40" y="29"/>
                      <a:pt x="58" y="38"/>
                    </a:cubicBezTo>
                    <a:cubicBezTo>
                      <a:pt x="78" y="49"/>
                      <a:pt x="95" y="65"/>
                      <a:pt x="119" y="63"/>
                    </a:cubicBezTo>
                    <a:cubicBezTo>
                      <a:pt x="141" y="62"/>
                      <a:pt x="160" y="49"/>
                      <a:pt x="177" y="38"/>
                    </a:cubicBezTo>
                    <a:cubicBezTo>
                      <a:pt x="197" y="25"/>
                      <a:pt x="219" y="10"/>
                      <a:pt x="244" y="12"/>
                    </a:cubicBezTo>
                    <a:cubicBezTo>
                      <a:pt x="284" y="16"/>
                      <a:pt x="302" y="60"/>
                      <a:pt x="305" y="95"/>
                    </a:cubicBezTo>
                    <a:cubicBezTo>
                      <a:pt x="311" y="175"/>
                      <a:pt x="289" y="260"/>
                      <a:pt x="258" y="334"/>
                    </a:cubicBezTo>
                    <a:lnTo>
                      <a:pt x="265" y="336"/>
                    </a:lnTo>
                    <a:cubicBezTo>
                      <a:pt x="286" y="278"/>
                      <a:pt x="311" y="219"/>
                      <a:pt x="344" y="166"/>
                    </a:cubicBezTo>
                    <a:cubicBezTo>
                      <a:pt x="358" y="143"/>
                      <a:pt x="376" y="118"/>
                      <a:pt x="403" y="111"/>
                    </a:cubicBezTo>
                    <a:cubicBezTo>
                      <a:pt x="428" y="105"/>
                      <a:pt x="460" y="115"/>
                      <a:pt x="465" y="142"/>
                    </a:cubicBezTo>
                    <a:cubicBezTo>
                      <a:pt x="469" y="164"/>
                      <a:pt x="462" y="184"/>
                      <a:pt x="484" y="198"/>
                    </a:cubicBezTo>
                    <a:cubicBezTo>
                      <a:pt x="506" y="211"/>
                      <a:pt x="531" y="204"/>
                      <a:pt x="555" y="211"/>
                    </a:cubicBezTo>
                    <a:cubicBezTo>
                      <a:pt x="584" y="220"/>
                      <a:pt x="595" y="251"/>
                      <a:pt x="586" y="279"/>
                    </a:cubicBezTo>
                    <a:cubicBezTo>
                      <a:pt x="578" y="306"/>
                      <a:pt x="554" y="326"/>
                      <a:pt x="531" y="340"/>
                    </a:cubicBezTo>
                    <a:cubicBezTo>
                      <a:pt x="472" y="377"/>
                      <a:pt x="408" y="406"/>
                      <a:pt x="342" y="427"/>
                    </a:cubicBezTo>
                    <a:cubicBezTo>
                      <a:pt x="343" y="430"/>
                      <a:pt x="344" y="433"/>
                      <a:pt x="344" y="436"/>
                    </a:cubicBezTo>
                    <a:cubicBezTo>
                      <a:pt x="398" y="417"/>
                      <a:pt x="455" y="406"/>
                      <a:pt x="512" y="403"/>
                    </a:cubicBezTo>
                    <a:cubicBezTo>
                      <a:pt x="540" y="402"/>
                      <a:pt x="574" y="398"/>
                      <a:pt x="600" y="412"/>
                    </a:cubicBezTo>
                    <a:cubicBezTo>
                      <a:pt x="613" y="419"/>
                      <a:pt x="624" y="433"/>
                      <a:pt x="625" y="448"/>
                    </a:cubicBezTo>
                    <a:cubicBezTo>
                      <a:pt x="626" y="463"/>
                      <a:pt x="615" y="472"/>
                      <a:pt x="610" y="486"/>
                    </a:cubicBezTo>
                    <a:cubicBezTo>
                      <a:pt x="605" y="500"/>
                      <a:pt x="612" y="511"/>
                      <a:pt x="624" y="518"/>
                    </a:cubicBezTo>
                    <a:cubicBezTo>
                      <a:pt x="634" y="524"/>
                      <a:pt x="646" y="527"/>
                      <a:pt x="651" y="537"/>
                    </a:cubicBezTo>
                    <a:cubicBezTo>
                      <a:pt x="657" y="548"/>
                      <a:pt x="653" y="563"/>
                      <a:pt x="647" y="572"/>
                    </a:cubicBezTo>
                    <a:cubicBezTo>
                      <a:pt x="631" y="598"/>
                      <a:pt x="596" y="596"/>
                      <a:pt x="569" y="591"/>
                    </a:cubicBezTo>
                    <a:cubicBezTo>
                      <a:pt x="545" y="587"/>
                      <a:pt x="520" y="581"/>
                      <a:pt x="496" y="574"/>
                    </a:cubicBezTo>
                    <a:cubicBezTo>
                      <a:pt x="438" y="557"/>
                      <a:pt x="382" y="533"/>
                      <a:pt x="332" y="499"/>
                    </a:cubicBezTo>
                    <a:cubicBezTo>
                      <a:pt x="328" y="497"/>
                      <a:pt x="324" y="503"/>
                      <a:pt x="328" y="506"/>
                    </a:cubicBezTo>
                    <a:cubicBezTo>
                      <a:pt x="378" y="542"/>
                      <a:pt x="435" y="566"/>
                      <a:pt x="494" y="583"/>
                    </a:cubicBezTo>
                    <a:cubicBezTo>
                      <a:pt x="522" y="591"/>
                      <a:pt x="552" y="599"/>
                      <a:pt x="581" y="602"/>
                    </a:cubicBezTo>
                    <a:cubicBezTo>
                      <a:pt x="603" y="605"/>
                      <a:pt x="630" y="604"/>
                      <a:pt x="647" y="587"/>
                    </a:cubicBezTo>
                    <a:cubicBezTo>
                      <a:pt x="659" y="575"/>
                      <a:pt x="667" y="554"/>
                      <a:pt x="661" y="537"/>
                    </a:cubicBezTo>
                    <a:cubicBezTo>
                      <a:pt x="658" y="530"/>
                      <a:pt x="653" y="524"/>
                      <a:pt x="647" y="520"/>
                    </a:cubicBezTo>
                    <a:cubicBezTo>
                      <a:pt x="632" y="510"/>
                      <a:pt x="610" y="508"/>
                      <a:pt x="621" y="483"/>
                    </a:cubicBezTo>
                    <a:cubicBezTo>
                      <a:pt x="625" y="473"/>
                      <a:pt x="632" y="466"/>
                      <a:pt x="633" y="455"/>
                    </a:cubicBezTo>
                    <a:cubicBezTo>
                      <a:pt x="635" y="444"/>
                      <a:pt x="631" y="433"/>
                      <a:pt x="625" y="424"/>
                    </a:cubicBezTo>
                    <a:cubicBezTo>
                      <a:pt x="611" y="403"/>
                      <a:pt x="586" y="396"/>
                      <a:pt x="562" y="394"/>
                    </a:cubicBezTo>
                    <a:cubicBezTo>
                      <a:pt x="488" y="389"/>
                      <a:pt x="411" y="404"/>
                      <a:pt x="342" y="427"/>
                    </a:cubicBezTo>
                    <a:cubicBezTo>
                      <a:pt x="337" y="429"/>
                      <a:pt x="339" y="437"/>
                      <a:pt x="344" y="436"/>
                    </a:cubicBezTo>
                    <a:cubicBezTo>
                      <a:pt x="411" y="414"/>
                      <a:pt x="476" y="385"/>
                      <a:pt x="535" y="348"/>
                    </a:cubicBezTo>
                    <a:cubicBezTo>
                      <a:pt x="574" y="323"/>
                      <a:pt x="619" y="275"/>
                      <a:pt x="589" y="226"/>
                    </a:cubicBezTo>
                    <a:cubicBezTo>
                      <a:pt x="574" y="201"/>
                      <a:pt x="547" y="201"/>
                      <a:pt x="521" y="199"/>
                    </a:cubicBezTo>
                    <a:cubicBezTo>
                      <a:pt x="503" y="198"/>
                      <a:pt x="482" y="194"/>
                      <a:pt x="476" y="174"/>
                    </a:cubicBezTo>
                    <a:cubicBezTo>
                      <a:pt x="472" y="160"/>
                      <a:pt x="477" y="145"/>
                      <a:pt x="471" y="132"/>
                    </a:cubicBezTo>
                    <a:cubicBezTo>
                      <a:pt x="463" y="113"/>
                      <a:pt x="443" y="103"/>
                      <a:pt x="424" y="102"/>
                    </a:cubicBezTo>
                    <a:cubicBezTo>
                      <a:pt x="399" y="100"/>
                      <a:pt x="378" y="112"/>
                      <a:pt x="361" y="130"/>
                    </a:cubicBezTo>
                    <a:cubicBezTo>
                      <a:pt x="337" y="156"/>
                      <a:pt x="321" y="191"/>
                      <a:pt x="305" y="223"/>
                    </a:cubicBezTo>
                    <a:cubicBezTo>
                      <a:pt x="287" y="259"/>
                      <a:pt x="272" y="297"/>
                      <a:pt x="258" y="335"/>
                    </a:cubicBezTo>
                    <a:cubicBezTo>
                      <a:pt x="257" y="338"/>
                      <a:pt x="263" y="341"/>
                      <a:pt x="264" y="337"/>
                    </a:cubicBezTo>
                    <a:cubicBezTo>
                      <a:pt x="295" y="265"/>
                      <a:pt x="316" y="183"/>
                      <a:pt x="313" y="103"/>
                    </a:cubicBezTo>
                    <a:cubicBezTo>
                      <a:pt x="312" y="72"/>
                      <a:pt x="304" y="39"/>
                      <a:pt x="279" y="18"/>
                    </a:cubicBezTo>
                    <a:cubicBezTo>
                      <a:pt x="258" y="2"/>
                      <a:pt x="233" y="0"/>
                      <a:pt x="209" y="10"/>
                    </a:cubicBezTo>
                    <a:cubicBezTo>
                      <a:pt x="183" y="21"/>
                      <a:pt x="162" y="41"/>
                      <a:pt x="136" y="51"/>
                    </a:cubicBezTo>
                    <a:cubicBezTo>
                      <a:pt x="120" y="56"/>
                      <a:pt x="106" y="55"/>
                      <a:pt x="91" y="48"/>
                    </a:cubicBezTo>
                    <a:cubicBezTo>
                      <a:pt x="77" y="41"/>
                      <a:pt x="65" y="30"/>
                      <a:pt x="50" y="25"/>
                    </a:cubicBezTo>
                    <a:cubicBezTo>
                      <a:pt x="27" y="19"/>
                      <a:pt x="10" y="34"/>
                      <a:pt x="6" y="56"/>
                    </a:cubicBezTo>
                    <a:cubicBezTo>
                      <a:pt x="0" y="86"/>
                      <a:pt x="12" y="120"/>
                      <a:pt x="21" y="148"/>
                    </a:cubicBezTo>
                    <a:cubicBezTo>
                      <a:pt x="45" y="226"/>
                      <a:pt x="88" y="298"/>
                      <a:pt x="145" y="356"/>
                    </a:cubicBezTo>
                    <a:cubicBezTo>
                      <a:pt x="148" y="358"/>
                      <a:pt x="151" y="354"/>
                      <a:pt x="149" y="35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4" name="Google Shape;8016;p30"/>
              <p:cNvSpPr/>
              <p:nvPr/>
            </p:nvSpPr>
            <p:spPr>
              <a:xfrm rot="1239600">
                <a:off x="300960" y="4632840"/>
                <a:ext cx="169200" cy="56340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563400"/>
                  <a:gd name="textAreaBottom" fmla="*/ 563760 h 563400"/>
                </a:gdLst>
                <a:ahLst/>
                <a:cxnLst/>
                <a:rect l="textAreaLeft" t="textAreaTop" r="textAreaRight" b="textAreaBottom"/>
                <a:pathLst>
                  <a:path w="249" h="822">
                    <a:moveTo>
                      <a:pt x="228" y="2"/>
                    </a:moveTo>
                    <a:cubicBezTo>
                      <a:pt x="87" y="189"/>
                      <a:pt x="11" y="426"/>
                      <a:pt x="3" y="658"/>
                    </a:cubicBezTo>
                    <a:cubicBezTo>
                      <a:pt x="2" y="687"/>
                      <a:pt x="2" y="717"/>
                      <a:pt x="3" y="746"/>
                    </a:cubicBezTo>
                    <a:cubicBezTo>
                      <a:pt x="4" y="765"/>
                      <a:pt x="0" y="798"/>
                      <a:pt x="17" y="812"/>
                    </a:cubicBezTo>
                    <a:cubicBezTo>
                      <a:pt x="24" y="818"/>
                      <a:pt x="42" y="821"/>
                      <a:pt x="46" y="809"/>
                    </a:cubicBezTo>
                    <a:cubicBezTo>
                      <a:pt x="47" y="804"/>
                      <a:pt x="44" y="793"/>
                      <a:pt x="43" y="787"/>
                    </a:cubicBezTo>
                    <a:cubicBezTo>
                      <a:pt x="42" y="780"/>
                      <a:pt x="41" y="773"/>
                      <a:pt x="41" y="766"/>
                    </a:cubicBezTo>
                    <a:cubicBezTo>
                      <a:pt x="39" y="751"/>
                      <a:pt x="38" y="737"/>
                      <a:pt x="37" y="722"/>
                    </a:cubicBezTo>
                    <a:cubicBezTo>
                      <a:pt x="31" y="604"/>
                      <a:pt x="44" y="485"/>
                      <a:pt x="75" y="370"/>
                    </a:cubicBezTo>
                    <a:cubicBezTo>
                      <a:pt x="110" y="242"/>
                      <a:pt x="168" y="120"/>
                      <a:pt x="246" y="12"/>
                    </a:cubicBezTo>
                    <a:cubicBezTo>
                      <a:pt x="248" y="8"/>
                      <a:pt x="243" y="5"/>
                      <a:pt x="241" y="9"/>
                    </a:cubicBezTo>
                    <a:cubicBezTo>
                      <a:pt x="115" y="183"/>
                      <a:pt x="42" y="393"/>
                      <a:pt x="31" y="608"/>
                    </a:cubicBezTo>
                    <a:cubicBezTo>
                      <a:pt x="28" y="662"/>
                      <a:pt x="29" y="717"/>
                      <a:pt x="34" y="771"/>
                    </a:cubicBezTo>
                    <a:cubicBezTo>
                      <a:pt x="35" y="778"/>
                      <a:pt x="36" y="786"/>
                      <a:pt x="37" y="793"/>
                    </a:cubicBezTo>
                    <a:cubicBezTo>
                      <a:pt x="37" y="795"/>
                      <a:pt x="38" y="799"/>
                      <a:pt x="38" y="801"/>
                    </a:cubicBezTo>
                    <a:cubicBezTo>
                      <a:pt x="36" y="811"/>
                      <a:pt x="29" y="811"/>
                      <a:pt x="22" y="806"/>
                    </a:cubicBezTo>
                    <a:cubicBezTo>
                      <a:pt x="9" y="795"/>
                      <a:pt x="12" y="773"/>
                      <a:pt x="11" y="757"/>
                    </a:cubicBezTo>
                    <a:cubicBezTo>
                      <a:pt x="9" y="730"/>
                      <a:pt x="9" y="702"/>
                      <a:pt x="10" y="675"/>
                    </a:cubicBezTo>
                    <a:cubicBezTo>
                      <a:pt x="12" y="562"/>
                      <a:pt x="30" y="451"/>
                      <a:pt x="64" y="344"/>
                    </a:cubicBezTo>
                    <a:cubicBezTo>
                      <a:pt x="102" y="222"/>
                      <a:pt x="160" y="109"/>
                      <a:pt x="232" y="4"/>
                    </a:cubicBezTo>
                    <a:cubicBezTo>
                      <a:pt x="233" y="2"/>
                      <a:pt x="230" y="0"/>
                      <a:pt x="228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5" name="Google Shape;8017;p30"/>
              <p:cNvSpPr/>
              <p:nvPr/>
            </p:nvSpPr>
            <p:spPr>
              <a:xfrm rot="1239600">
                <a:off x="574560" y="4324320"/>
                <a:ext cx="241920" cy="157320"/>
              </a:xfrm>
              <a:custGeom>
                <a:avLst/>
                <a:gdLst>
                  <a:gd name="textAreaLeft" fmla="*/ 0 w 241920"/>
                  <a:gd name="textAreaRight" fmla="*/ 242280 w 2419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354" h="229">
                    <a:moveTo>
                      <a:pt x="25" y="167"/>
                    </a:moveTo>
                    <a:cubicBezTo>
                      <a:pt x="19" y="139"/>
                      <a:pt x="11" y="110"/>
                      <a:pt x="21" y="82"/>
                    </a:cubicBezTo>
                    <a:cubicBezTo>
                      <a:pt x="30" y="56"/>
                      <a:pt x="52" y="39"/>
                      <a:pt x="81" y="41"/>
                    </a:cubicBezTo>
                    <a:cubicBezTo>
                      <a:pt x="104" y="43"/>
                      <a:pt x="125" y="55"/>
                      <a:pt x="148" y="57"/>
                    </a:cubicBezTo>
                    <a:cubicBezTo>
                      <a:pt x="167" y="58"/>
                      <a:pt x="183" y="52"/>
                      <a:pt x="199" y="42"/>
                    </a:cubicBezTo>
                    <a:cubicBezTo>
                      <a:pt x="217" y="30"/>
                      <a:pt x="233" y="14"/>
                      <a:pt x="254" y="10"/>
                    </a:cubicBezTo>
                    <a:cubicBezTo>
                      <a:pt x="284" y="5"/>
                      <a:pt x="309" y="27"/>
                      <a:pt x="321" y="51"/>
                    </a:cubicBezTo>
                    <a:cubicBezTo>
                      <a:pt x="347" y="102"/>
                      <a:pt x="345" y="168"/>
                      <a:pt x="332" y="222"/>
                    </a:cubicBezTo>
                    <a:cubicBezTo>
                      <a:pt x="331" y="227"/>
                      <a:pt x="338" y="228"/>
                      <a:pt x="339" y="224"/>
                    </a:cubicBezTo>
                    <a:cubicBezTo>
                      <a:pt x="352" y="176"/>
                      <a:pt x="353" y="125"/>
                      <a:pt x="340" y="77"/>
                    </a:cubicBezTo>
                    <a:cubicBezTo>
                      <a:pt x="330" y="42"/>
                      <a:pt x="306" y="3"/>
                      <a:pt x="265" y="1"/>
                    </a:cubicBezTo>
                    <a:cubicBezTo>
                      <a:pt x="222" y="0"/>
                      <a:pt x="199" y="47"/>
                      <a:pt x="157" y="49"/>
                    </a:cubicBezTo>
                    <a:cubicBezTo>
                      <a:pt x="118" y="50"/>
                      <a:pt x="78" y="18"/>
                      <a:pt x="41" y="43"/>
                    </a:cubicBezTo>
                    <a:cubicBezTo>
                      <a:pt x="0" y="71"/>
                      <a:pt x="6" y="128"/>
                      <a:pt x="21" y="168"/>
                    </a:cubicBezTo>
                    <a:cubicBezTo>
                      <a:pt x="22" y="170"/>
                      <a:pt x="26" y="169"/>
                      <a:pt x="25" y="16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6" name="Google Shape;8018;p30"/>
              <p:cNvSpPr/>
              <p:nvPr/>
            </p:nvSpPr>
            <p:spPr>
              <a:xfrm rot="1239600">
                <a:off x="810360" y="4651560"/>
                <a:ext cx="120960" cy="2210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221040"/>
                  <a:gd name="textAreaBottom" fmla="*/ 221400 h 221040"/>
                </a:gdLst>
                <a:ahLst/>
                <a:cxnLst/>
                <a:rect l="textAreaLeft" t="textAreaTop" r="textAreaRight" b="textAreaBottom"/>
                <a:pathLst>
                  <a:path w="176" h="322">
                    <a:moveTo>
                      <a:pt x="67" y="311"/>
                    </a:moveTo>
                    <a:cubicBezTo>
                      <a:pt x="83" y="321"/>
                      <a:pt x="106" y="316"/>
                      <a:pt x="121" y="306"/>
                    </a:cubicBezTo>
                    <a:cubicBezTo>
                      <a:pt x="136" y="296"/>
                      <a:pt x="147" y="277"/>
                      <a:pt x="147" y="258"/>
                    </a:cubicBezTo>
                    <a:cubicBezTo>
                      <a:pt x="148" y="235"/>
                      <a:pt x="134" y="216"/>
                      <a:pt x="129" y="195"/>
                    </a:cubicBezTo>
                    <a:cubicBezTo>
                      <a:pt x="124" y="169"/>
                      <a:pt x="139" y="147"/>
                      <a:pt x="150" y="126"/>
                    </a:cubicBezTo>
                    <a:cubicBezTo>
                      <a:pt x="168" y="92"/>
                      <a:pt x="175" y="56"/>
                      <a:pt x="141" y="30"/>
                    </a:cubicBezTo>
                    <a:cubicBezTo>
                      <a:pt x="101" y="0"/>
                      <a:pt x="49" y="14"/>
                      <a:pt x="4" y="21"/>
                    </a:cubicBezTo>
                    <a:cubicBezTo>
                      <a:pt x="0" y="21"/>
                      <a:pt x="1" y="29"/>
                      <a:pt x="5" y="28"/>
                    </a:cubicBezTo>
                    <a:cubicBezTo>
                      <a:pt x="47" y="22"/>
                      <a:pt x="95" y="8"/>
                      <a:pt x="133" y="34"/>
                    </a:cubicBezTo>
                    <a:cubicBezTo>
                      <a:pt x="151" y="46"/>
                      <a:pt x="162" y="65"/>
                      <a:pt x="158" y="86"/>
                    </a:cubicBezTo>
                    <a:cubicBezTo>
                      <a:pt x="155" y="104"/>
                      <a:pt x="145" y="119"/>
                      <a:pt x="137" y="134"/>
                    </a:cubicBezTo>
                    <a:cubicBezTo>
                      <a:pt x="130" y="147"/>
                      <a:pt x="123" y="160"/>
                      <a:pt x="121" y="175"/>
                    </a:cubicBezTo>
                    <a:cubicBezTo>
                      <a:pt x="119" y="192"/>
                      <a:pt x="125" y="207"/>
                      <a:pt x="132" y="223"/>
                    </a:cubicBezTo>
                    <a:cubicBezTo>
                      <a:pt x="140" y="244"/>
                      <a:pt x="144" y="265"/>
                      <a:pt x="131" y="286"/>
                    </a:cubicBezTo>
                    <a:cubicBezTo>
                      <a:pt x="124" y="296"/>
                      <a:pt x="114" y="304"/>
                      <a:pt x="102" y="308"/>
                    </a:cubicBezTo>
                    <a:cubicBezTo>
                      <a:pt x="90" y="311"/>
                      <a:pt x="80" y="309"/>
                      <a:pt x="67" y="309"/>
                    </a:cubicBezTo>
                    <a:cubicBezTo>
                      <a:pt x="66" y="309"/>
                      <a:pt x="66" y="311"/>
                      <a:pt x="67" y="3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7" name="Google Shape;8019;p30"/>
              <p:cNvSpPr/>
              <p:nvPr/>
            </p:nvSpPr>
            <p:spPr>
              <a:xfrm rot="1239600">
                <a:off x="771480" y="4441320"/>
                <a:ext cx="202680" cy="20880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208800"/>
                  <a:gd name="textAreaBottom" fmla="*/ 209160 h 208800"/>
                </a:gdLst>
                <a:ahLst/>
                <a:cxnLst/>
                <a:rect l="textAreaLeft" t="textAreaTop" r="textAreaRight" b="textAreaBottom"/>
                <a:pathLst>
                  <a:path w="297" h="306">
                    <a:moveTo>
                      <a:pt x="2" y="66"/>
                    </a:moveTo>
                    <a:cubicBezTo>
                      <a:pt x="23" y="31"/>
                      <a:pt x="64" y="0"/>
                      <a:pt x="105" y="23"/>
                    </a:cubicBezTo>
                    <a:cubicBezTo>
                      <a:pt x="140" y="43"/>
                      <a:pt x="128" y="90"/>
                      <a:pt x="154" y="116"/>
                    </a:cubicBezTo>
                    <a:cubicBezTo>
                      <a:pt x="167" y="128"/>
                      <a:pt x="184" y="133"/>
                      <a:pt x="199" y="141"/>
                    </a:cubicBezTo>
                    <a:cubicBezTo>
                      <a:pt x="217" y="150"/>
                      <a:pt x="233" y="161"/>
                      <a:pt x="246" y="175"/>
                    </a:cubicBezTo>
                    <a:cubicBezTo>
                      <a:pt x="277" y="208"/>
                      <a:pt x="290" y="256"/>
                      <a:pt x="269" y="297"/>
                    </a:cubicBezTo>
                    <a:cubicBezTo>
                      <a:pt x="267" y="301"/>
                      <a:pt x="273" y="305"/>
                      <a:pt x="275" y="301"/>
                    </a:cubicBezTo>
                    <a:cubicBezTo>
                      <a:pt x="296" y="262"/>
                      <a:pt x="288" y="215"/>
                      <a:pt x="261" y="181"/>
                    </a:cubicBezTo>
                    <a:cubicBezTo>
                      <a:pt x="249" y="165"/>
                      <a:pt x="233" y="152"/>
                      <a:pt x="216" y="142"/>
                    </a:cubicBezTo>
                    <a:cubicBezTo>
                      <a:pt x="196" y="129"/>
                      <a:pt x="166" y="123"/>
                      <a:pt x="152" y="101"/>
                    </a:cubicBezTo>
                    <a:cubicBezTo>
                      <a:pt x="141" y="82"/>
                      <a:pt x="142" y="58"/>
                      <a:pt x="130" y="39"/>
                    </a:cubicBezTo>
                    <a:cubicBezTo>
                      <a:pt x="122" y="24"/>
                      <a:pt x="108" y="15"/>
                      <a:pt x="92" y="11"/>
                    </a:cubicBezTo>
                    <a:cubicBezTo>
                      <a:pt x="52" y="1"/>
                      <a:pt x="15" y="29"/>
                      <a:pt x="0" y="65"/>
                    </a:cubicBezTo>
                    <a:cubicBezTo>
                      <a:pt x="0" y="66"/>
                      <a:pt x="1" y="67"/>
                      <a:pt x="2" y="6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8" name="Google Shape;8020;p30"/>
              <p:cNvSpPr/>
              <p:nvPr/>
            </p:nvSpPr>
            <p:spPr>
              <a:xfrm rot="1239600">
                <a:off x="568440" y="4451040"/>
                <a:ext cx="27000" cy="187560"/>
              </a:xfrm>
              <a:custGeom>
                <a:avLst/>
                <a:gdLst>
                  <a:gd name="textAreaLeft" fmla="*/ 0 w 27000"/>
                  <a:gd name="textAreaRight" fmla="*/ 27360 w 27000"/>
                  <a:gd name="textAreaTop" fmla="*/ 0 h 187560"/>
                  <a:gd name="textAreaBottom" fmla="*/ 187920 h 187560"/>
                </a:gdLst>
                <a:ahLst/>
                <a:cxnLst/>
                <a:rect l="textAreaLeft" t="textAreaTop" r="textAreaRight" b="textAreaBottom"/>
                <a:pathLst>
                  <a:path w="39" h="273">
                    <a:moveTo>
                      <a:pt x="3" y="1"/>
                    </a:moveTo>
                    <a:cubicBezTo>
                      <a:pt x="0" y="47"/>
                      <a:pt x="4" y="94"/>
                      <a:pt x="9" y="139"/>
                    </a:cubicBezTo>
                    <a:cubicBezTo>
                      <a:pt x="15" y="183"/>
                      <a:pt x="22" y="228"/>
                      <a:pt x="34" y="270"/>
                    </a:cubicBezTo>
                    <a:cubicBezTo>
                      <a:pt x="35" y="272"/>
                      <a:pt x="38" y="272"/>
                      <a:pt x="37" y="269"/>
                    </a:cubicBezTo>
                    <a:cubicBezTo>
                      <a:pt x="28" y="224"/>
                      <a:pt x="18" y="180"/>
                      <a:pt x="12" y="134"/>
                    </a:cubicBezTo>
                    <a:cubicBezTo>
                      <a:pt x="7" y="90"/>
                      <a:pt x="6" y="46"/>
                      <a:pt x="4" y="1"/>
                    </a:cubicBezTo>
                    <a:cubicBezTo>
                      <a:pt x="4" y="0"/>
                      <a:pt x="3" y="0"/>
                      <a:pt x="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19" name="Google Shape;8021;p30"/>
              <p:cNvSpPr/>
              <p:nvPr/>
            </p:nvSpPr>
            <p:spPr>
              <a:xfrm rot="1239600">
                <a:off x="654120" y="4590000"/>
                <a:ext cx="93600" cy="1026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38" h="152">
                    <a:moveTo>
                      <a:pt x="135" y="1"/>
                    </a:moveTo>
                    <a:cubicBezTo>
                      <a:pt x="117" y="29"/>
                      <a:pt x="97" y="56"/>
                      <a:pt x="74" y="80"/>
                    </a:cubicBezTo>
                    <a:cubicBezTo>
                      <a:pt x="52" y="104"/>
                      <a:pt x="27" y="125"/>
                      <a:pt x="2" y="147"/>
                    </a:cubicBezTo>
                    <a:cubicBezTo>
                      <a:pt x="0" y="148"/>
                      <a:pt x="3" y="151"/>
                      <a:pt x="4" y="150"/>
                    </a:cubicBezTo>
                    <a:cubicBezTo>
                      <a:pt x="32" y="132"/>
                      <a:pt x="56" y="107"/>
                      <a:pt x="78" y="82"/>
                    </a:cubicBezTo>
                    <a:cubicBezTo>
                      <a:pt x="100" y="58"/>
                      <a:pt x="120" y="31"/>
                      <a:pt x="137" y="2"/>
                    </a:cubicBezTo>
                    <a:cubicBezTo>
                      <a:pt x="137" y="1"/>
                      <a:pt x="136" y="0"/>
                      <a:pt x="135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0" name="Google Shape;8022;p30"/>
              <p:cNvSpPr/>
              <p:nvPr/>
            </p:nvSpPr>
            <p:spPr>
              <a:xfrm rot="1239600">
                <a:off x="617400" y="4753080"/>
                <a:ext cx="169200" cy="2088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46" h="31">
                    <a:moveTo>
                      <a:pt x="244" y="23"/>
                    </a:moveTo>
                    <a:cubicBezTo>
                      <a:pt x="203" y="22"/>
                      <a:pt x="163" y="23"/>
                      <a:pt x="122" y="19"/>
                    </a:cubicBezTo>
                    <a:cubicBezTo>
                      <a:pt x="101" y="17"/>
                      <a:pt x="80" y="14"/>
                      <a:pt x="58" y="11"/>
                    </a:cubicBezTo>
                    <a:cubicBezTo>
                      <a:pt x="40" y="8"/>
                      <a:pt x="21" y="3"/>
                      <a:pt x="3" y="1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21" y="11"/>
                      <a:pt x="42" y="13"/>
                      <a:pt x="62" y="16"/>
                    </a:cubicBezTo>
                    <a:cubicBezTo>
                      <a:pt x="81" y="19"/>
                      <a:pt x="101" y="22"/>
                      <a:pt x="120" y="24"/>
                    </a:cubicBezTo>
                    <a:cubicBezTo>
                      <a:pt x="161" y="27"/>
                      <a:pt x="203" y="30"/>
                      <a:pt x="244" y="25"/>
                    </a:cubicBezTo>
                    <a:cubicBezTo>
                      <a:pt x="245" y="25"/>
                      <a:pt x="245" y="23"/>
                      <a:pt x="244" y="2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1" name="Google Shape;8023;p30"/>
              <p:cNvSpPr/>
              <p:nvPr/>
            </p:nvSpPr>
            <p:spPr>
              <a:xfrm rot="1239600">
                <a:off x="306000" y="4465440"/>
                <a:ext cx="120960" cy="43308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433080"/>
                  <a:gd name="textAreaBottom" fmla="*/ 433440 h 433080"/>
                </a:gdLst>
                <a:ahLst/>
                <a:cxnLst/>
                <a:rect l="textAreaLeft" t="textAreaTop" r="textAreaRight" b="textAreaBottom"/>
                <a:pathLst>
                  <a:path w="176" h="630">
                    <a:moveTo>
                      <a:pt x="147" y="624"/>
                    </a:moveTo>
                    <a:cubicBezTo>
                      <a:pt x="70" y="554"/>
                      <a:pt x="29" y="455"/>
                      <a:pt x="19" y="352"/>
                    </a:cubicBezTo>
                    <a:cubicBezTo>
                      <a:pt x="9" y="234"/>
                      <a:pt x="39" y="116"/>
                      <a:pt x="78" y="5"/>
                    </a:cubicBezTo>
                    <a:lnTo>
                      <a:pt x="71" y="5"/>
                    </a:lnTo>
                    <a:cubicBezTo>
                      <a:pt x="97" y="104"/>
                      <a:pt x="127" y="203"/>
                      <a:pt x="147" y="303"/>
                    </a:cubicBezTo>
                    <a:cubicBezTo>
                      <a:pt x="167" y="408"/>
                      <a:pt x="156" y="513"/>
                      <a:pt x="142" y="618"/>
                    </a:cubicBezTo>
                    <a:cubicBezTo>
                      <a:pt x="144" y="618"/>
                      <a:pt x="145" y="617"/>
                      <a:pt x="147" y="617"/>
                    </a:cubicBezTo>
                    <a:cubicBezTo>
                      <a:pt x="130" y="599"/>
                      <a:pt x="125" y="574"/>
                      <a:pt x="120" y="551"/>
                    </a:cubicBezTo>
                    <a:cubicBezTo>
                      <a:pt x="114" y="527"/>
                      <a:pt x="108" y="503"/>
                      <a:pt x="104" y="478"/>
                    </a:cubicBezTo>
                    <a:cubicBezTo>
                      <a:pt x="94" y="427"/>
                      <a:pt x="86" y="376"/>
                      <a:pt x="81" y="325"/>
                    </a:cubicBezTo>
                    <a:cubicBezTo>
                      <a:pt x="71" y="225"/>
                      <a:pt x="71" y="125"/>
                      <a:pt x="80" y="25"/>
                    </a:cubicBezTo>
                    <a:cubicBezTo>
                      <a:pt x="80" y="22"/>
                      <a:pt x="74" y="22"/>
                      <a:pt x="74" y="25"/>
                    </a:cubicBezTo>
                    <a:cubicBezTo>
                      <a:pt x="64" y="131"/>
                      <a:pt x="66" y="238"/>
                      <a:pt x="77" y="343"/>
                    </a:cubicBezTo>
                    <a:cubicBezTo>
                      <a:pt x="83" y="393"/>
                      <a:pt x="90" y="443"/>
                      <a:pt x="100" y="492"/>
                    </a:cubicBezTo>
                    <a:cubicBezTo>
                      <a:pt x="106" y="518"/>
                      <a:pt x="112" y="545"/>
                      <a:pt x="119" y="571"/>
                    </a:cubicBezTo>
                    <a:cubicBezTo>
                      <a:pt x="123" y="589"/>
                      <a:pt x="129" y="607"/>
                      <a:pt x="143" y="621"/>
                    </a:cubicBezTo>
                    <a:cubicBezTo>
                      <a:pt x="144" y="622"/>
                      <a:pt x="147" y="622"/>
                      <a:pt x="147" y="620"/>
                    </a:cubicBezTo>
                    <a:cubicBezTo>
                      <a:pt x="162" y="518"/>
                      <a:pt x="175" y="415"/>
                      <a:pt x="156" y="313"/>
                    </a:cubicBezTo>
                    <a:cubicBezTo>
                      <a:pt x="147" y="262"/>
                      <a:pt x="133" y="211"/>
                      <a:pt x="119" y="161"/>
                    </a:cubicBezTo>
                    <a:cubicBezTo>
                      <a:pt x="106" y="108"/>
                      <a:pt x="92" y="56"/>
                      <a:pt x="78" y="4"/>
                    </a:cubicBezTo>
                    <a:cubicBezTo>
                      <a:pt x="77" y="0"/>
                      <a:pt x="72" y="0"/>
                      <a:pt x="71" y="4"/>
                    </a:cubicBezTo>
                    <a:cubicBezTo>
                      <a:pt x="31" y="118"/>
                      <a:pt x="0" y="240"/>
                      <a:pt x="14" y="363"/>
                    </a:cubicBezTo>
                    <a:cubicBezTo>
                      <a:pt x="25" y="462"/>
                      <a:pt x="66" y="561"/>
                      <a:pt x="143" y="627"/>
                    </a:cubicBezTo>
                    <a:cubicBezTo>
                      <a:pt x="146" y="629"/>
                      <a:pt x="149" y="626"/>
                      <a:pt x="147" y="6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2" name="Google Shape;8024;p30"/>
              <p:cNvSpPr/>
              <p:nvPr/>
            </p:nvSpPr>
            <p:spPr>
              <a:xfrm rot="1239600">
                <a:off x="326880" y="4803120"/>
                <a:ext cx="257400" cy="223920"/>
              </a:xfrm>
              <a:custGeom>
                <a:avLst/>
                <a:gdLst>
                  <a:gd name="textAreaLeft" fmla="*/ 0 w 257400"/>
                  <a:gd name="textAreaRight" fmla="*/ 257760 w 257400"/>
                  <a:gd name="textAreaTop" fmla="*/ 0 h 223920"/>
                  <a:gd name="textAreaBottom" fmla="*/ 224280 h 223920"/>
                </a:gdLst>
                <a:ahLst/>
                <a:cxnLst/>
                <a:rect l="textAreaLeft" t="textAreaTop" r="textAreaRight" b="textAreaBottom"/>
                <a:pathLst>
                  <a:path w="377" h="327">
                    <a:moveTo>
                      <a:pt x="4" y="316"/>
                    </a:moveTo>
                    <a:cubicBezTo>
                      <a:pt x="37" y="236"/>
                      <a:pt x="74" y="154"/>
                      <a:pt x="139" y="95"/>
                    </a:cubicBezTo>
                    <a:cubicBezTo>
                      <a:pt x="202" y="37"/>
                      <a:pt x="287" y="6"/>
                      <a:pt x="372" y="8"/>
                    </a:cubicBezTo>
                    <a:cubicBezTo>
                      <a:pt x="371" y="6"/>
                      <a:pt x="371" y="4"/>
                      <a:pt x="370" y="2"/>
                    </a:cubicBezTo>
                    <a:cubicBezTo>
                      <a:pt x="313" y="67"/>
                      <a:pt x="287" y="152"/>
                      <a:pt x="230" y="215"/>
                    </a:cubicBezTo>
                    <a:cubicBezTo>
                      <a:pt x="173" y="278"/>
                      <a:pt x="91" y="315"/>
                      <a:pt x="6" y="319"/>
                    </a:cubicBezTo>
                    <a:cubicBezTo>
                      <a:pt x="7" y="321"/>
                      <a:pt x="8" y="323"/>
                      <a:pt x="9" y="325"/>
                    </a:cubicBezTo>
                    <a:cubicBezTo>
                      <a:pt x="70" y="263"/>
                      <a:pt x="129" y="197"/>
                      <a:pt x="197" y="142"/>
                    </a:cubicBezTo>
                    <a:cubicBezTo>
                      <a:pt x="253" y="98"/>
                      <a:pt x="322" y="69"/>
                      <a:pt x="364" y="9"/>
                    </a:cubicBezTo>
                    <a:cubicBezTo>
                      <a:pt x="367" y="5"/>
                      <a:pt x="361" y="2"/>
                      <a:pt x="359" y="6"/>
                    </a:cubicBezTo>
                    <a:cubicBezTo>
                      <a:pt x="316" y="67"/>
                      <a:pt x="245" y="96"/>
                      <a:pt x="188" y="142"/>
                    </a:cubicBezTo>
                    <a:cubicBezTo>
                      <a:pt x="123" y="196"/>
                      <a:pt x="64" y="260"/>
                      <a:pt x="4" y="320"/>
                    </a:cubicBezTo>
                    <a:cubicBezTo>
                      <a:pt x="2" y="322"/>
                      <a:pt x="3" y="326"/>
                      <a:pt x="6" y="326"/>
                    </a:cubicBezTo>
                    <a:cubicBezTo>
                      <a:pt x="88" y="323"/>
                      <a:pt x="166" y="289"/>
                      <a:pt x="224" y="231"/>
                    </a:cubicBezTo>
                    <a:cubicBezTo>
                      <a:pt x="289" y="167"/>
                      <a:pt x="315" y="75"/>
                      <a:pt x="374" y="7"/>
                    </a:cubicBezTo>
                    <a:cubicBezTo>
                      <a:pt x="376" y="5"/>
                      <a:pt x="375" y="1"/>
                      <a:pt x="372" y="1"/>
                    </a:cubicBezTo>
                    <a:cubicBezTo>
                      <a:pt x="287" y="0"/>
                      <a:pt x="202" y="30"/>
                      <a:pt x="138" y="87"/>
                    </a:cubicBezTo>
                    <a:cubicBezTo>
                      <a:pt x="71" y="147"/>
                      <a:pt x="31" y="232"/>
                      <a:pt x="0" y="315"/>
                    </a:cubicBezTo>
                    <a:cubicBezTo>
                      <a:pt x="0" y="317"/>
                      <a:pt x="3" y="318"/>
                      <a:pt x="4" y="31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3" name="Google Shape;8025;p30"/>
              <p:cNvSpPr/>
              <p:nvPr/>
            </p:nvSpPr>
            <p:spPr>
              <a:xfrm rot="1239600">
                <a:off x="372600" y="4553280"/>
                <a:ext cx="45000" cy="29880"/>
              </a:xfrm>
              <a:custGeom>
                <a:avLst/>
                <a:gdLst>
                  <a:gd name="textAreaLeft" fmla="*/ 0 w 45000"/>
                  <a:gd name="textAreaRight" fmla="*/ 45360 w 45000"/>
                  <a:gd name="textAreaTop" fmla="*/ 0 h 29880"/>
                  <a:gd name="textAreaBottom" fmla="*/ 30240 h 29880"/>
                </a:gdLst>
                <a:ahLst/>
                <a:cxnLst/>
                <a:rect l="textAreaLeft" t="textAreaTop" r="textAreaRight" b="textAreaBottom"/>
                <a:pathLst>
                  <a:path w="68" h="45">
                    <a:moveTo>
                      <a:pt x="1" y="2"/>
                    </a:moveTo>
                    <a:cubicBezTo>
                      <a:pt x="6" y="9"/>
                      <a:pt x="11" y="15"/>
                      <a:pt x="16" y="21"/>
                    </a:cubicBezTo>
                    <a:cubicBezTo>
                      <a:pt x="21" y="28"/>
                      <a:pt x="25" y="35"/>
                      <a:pt x="28" y="43"/>
                    </a:cubicBezTo>
                    <a:cubicBezTo>
                      <a:pt x="29" y="44"/>
                      <a:pt x="30" y="44"/>
                      <a:pt x="31" y="43"/>
                    </a:cubicBezTo>
                    <a:cubicBezTo>
                      <a:pt x="41" y="30"/>
                      <a:pt x="53" y="18"/>
                      <a:pt x="66" y="8"/>
                    </a:cubicBezTo>
                    <a:cubicBezTo>
                      <a:pt x="67" y="6"/>
                      <a:pt x="65" y="4"/>
                      <a:pt x="63" y="5"/>
                    </a:cubicBezTo>
                    <a:cubicBezTo>
                      <a:pt x="50" y="16"/>
                      <a:pt x="39" y="28"/>
                      <a:pt x="28" y="41"/>
                    </a:cubicBezTo>
                    <a:lnTo>
                      <a:pt x="31" y="41"/>
                    </a:lnTo>
                    <a:cubicBezTo>
                      <a:pt x="27" y="34"/>
                      <a:pt x="23" y="26"/>
                      <a:pt x="18" y="19"/>
                    </a:cubicBezTo>
                    <a:cubicBezTo>
                      <a:pt x="14" y="13"/>
                      <a:pt x="8" y="6"/>
                      <a:pt x="2" y="1"/>
                    </a:cubicBezTo>
                    <a:cubicBezTo>
                      <a:pt x="1" y="0"/>
                      <a:pt x="0" y="1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5120" bIns="15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4" name="Google Shape;8026;p30"/>
              <p:cNvSpPr/>
              <p:nvPr/>
            </p:nvSpPr>
            <p:spPr>
              <a:xfrm rot="1239600">
                <a:off x="333000" y="4609800"/>
                <a:ext cx="78480" cy="4500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16" h="65">
                    <a:moveTo>
                      <a:pt x="1" y="20"/>
                    </a:moveTo>
                    <a:cubicBezTo>
                      <a:pt x="20" y="34"/>
                      <a:pt x="38" y="47"/>
                      <a:pt x="54" y="63"/>
                    </a:cubicBezTo>
                    <a:cubicBezTo>
                      <a:pt x="55" y="64"/>
                      <a:pt x="57" y="64"/>
                      <a:pt x="57" y="63"/>
                    </a:cubicBezTo>
                    <a:cubicBezTo>
                      <a:pt x="73" y="40"/>
                      <a:pt x="91" y="20"/>
                      <a:pt x="113" y="4"/>
                    </a:cubicBezTo>
                    <a:cubicBezTo>
                      <a:pt x="115" y="3"/>
                      <a:pt x="113" y="0"/>
                      <a:pt x="111" y="1"/>
                    </a:cubicBezTo>
                    <a:cubicBezTo>
                      <a:pt x="89" y="17"/>
                      <a:pt x="69" y="37"/>
                      <a:pt x="54" y="60"/>
                    </a:cubicBezTo>
                    <a:cubicBezTo>
                      <a:pt x="55" y="60"/>
                      <a:pt x="56" y="60"/>
                      <a:pt x="57" y="60"/>
                    </a:cubicBezTo>
                    <a:cubicBezTo>
                      <a:pt x="40" y="45"/>
                      <a:pt x="23" y="29"/>
                      <a:pt x="2" y="19"/>
                    </a:cubicBezTo>
                    <a:cubicBezTo>
                      <a:pt x="1" y="18"/>
                      <a:pt x="0" y="20"/>
                      <a:pt x="1" y="2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5" name="Google Shape;8027;p30"/>
              <p:cNvSpPr/>
              <p:nvPr/>
            </p:nvSpPr>
            <p:spPr>
              <a:xfrm rot="1239600">
                <a:off x="302040" y="4690080"/>
                <a:ext cx="99720" cy="54360"/>
              </a:xfrm>
              <a:custGeom>
                <a:avLst/>
                <a:gdLst>
                  <a:gd name="textAreaLeft" fmla="*/ 0 w 99720"/>
                  <a:gd name="textAreaRight" fmla="*/ 100080 w 99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45" h="81">
                    <a:moveTo>
                      <a:pt x="0" y="26"/>
                    </a:moveTo>
                    <a:cubicBezTo>
                      <a:pt x="13" y="35"/>
                      <a:pt x="26" y="41"/>
                      <a:pt x="38" y="50"/>
                    </a:cubicBezTo>
                    <a:cubicBezTo>
                      <a:pt x="51" y="58"/>
                      <a:pt x="63" y="68"/>
                      <a:pt x="75" y="79"/>
                    </a:cubicBezTo>
                    <a:cubicBezTo>
                      <a:pt x="76" y="80"/>
                      <a:pt x="77" y="80"/>
                      <a:pt x="78" y="78"/>
                    </a:cubicBezTo>
                    <a:cubicBezTo>
                      <a:pt x="91" y="48"/>
                      <a:pt x="113" y="22"/>
                      <a:pt x="141" y="5"/>
                    </a:cubicBezTo>
                    <a:cubicBezTo>
                      <a:pt x="144" y="4"/>
                      <a:pt x="141" y="0"/>
                      <a:pt x="139" y="2"/>
                    </a:cubicBezTo>
                    <a:cubicBezTo>
                      <a:pt x="110" y="19"/>
                      <a:pt x="87" y="45"/>
                      <a:pt x="74" y="77"/>
                    </a:cubicBezTo>
                    <a:cubicBezTo>
                      <a:pt x="75" y="77"/>
                      <a:pt x="76" y="76"/>
                      <a:pt x="78" y="76"/>
                    </a:cubicBezTo>
                    <a:cubicBezTo>
                      <a:pt x="66" y="65"/>
                      <a:pt x="54" y="56"/>
                      <a:pt x="41" y="47"/>
                    </a:cubicBezTo>
                    <a:cubicBezTo>
                      <a:pt x="29" y="38"/>
                      <a:pt x="15" y="29"/>
                      <a:pt x="1" y="25"/>
                    </a:cubicBezTo>
                    <a:cubicBezTo>
                      <a:pt x="0" y="25"/>
                      <a:pt x="0" y="26"/>
                      <a:pt x="0" y="2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6" name="Google Shape;8028;p30"/>
              <p:cNvSpPr/>
              <p:nvPr/>
            </p:nvSpPr>
            <p:spPr>
              <a:xfrm rot="1239600">
                <a:off x="290160" y="4772880"/>
                <a:ext cx="84600" cy="5112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22" h="74">
                    <a:moveTo>
                      <a:pt x="1" y="22"/>
                    </a:moveTo>
                    <a:cubicBezTo>
                      <a:pt x="12" y="30"/>
                      <a:pt x="24" y="37"/>
                      <a:pt x="36" y="45"/>
                    </a:cubicBezTo>
                    <a:cubicBezTo>
                      <a:pt x="47" y="53"/>
                      <a:pt x="58" y="62"/>
                      <a:pt x="69" y="72"/>
                    </a:cubicBezTo>
                    <a:cubicBezTo>
                      <a:pt x="70" y="73"/>
                      <a:pt x="71" y="73"/>
                      <a:pt x="72" y="72"/>
                    </a:cubicBezTo>
                    <a:cubicBezTo>
                      <a:pt x="78" y="59"/>
                      <a:pt x="84" y="47"/>
                      <a:pt x="92" y="36"/>
                    </a:cubicBezTo>
                    <a:cubicBezTo>
                      <a:pt x="100" y="25"/>
                      <a:pt x="110" y="15"/>
                      <a:pt x="120" y="5"/>
                    </a:cubicBezTo>
                    <a:cubicBezTo>
                      <a:pt x="121" y="3"/>
                      <a:pt x="119" y="0"/>
                      <a:pt x="117" y="2"/>
                    </a:cubicBezTo>
                    <a:cubicBezTo>
                      <a:pt x="96" y="19"/>
                      <a:pt x="80" y="45"/>
                      <a:pt x="68" y="69"/>
                    </a:cubicBezTo>
                    <a:lnTo>
                      <a:pt x="72" y="69"/>
                    </a:lnTo>
                    <a:cubicBezTo>
                      <a:pt x="61" y="59"/>
                      <a:pt x="50" y="50"/>
                      <a:pt x="38" y="42"/>
                    </a:cubicBezTo>
                    <a:cubicBezTo>
                      <a:pt x="27" y="34"/>
                      <a:pt x="15" y="25"/>
                      <a:pt x="2" y="20"/>
                    </a:cubicBezTo>
                    <a:cubicBezTo>
                      <a:pt x="1" y="20"/>
                      <a:pt x="0" y="21"/>
                      <a:pt x="1" y="2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7" name="Google Shape;8029;p30"/>
              <p:cNvSpPr/>
              <p:nvPr/>
            </p:nvSpPr>
            <p:spPr>
              <a:xfrm rot="1239600">
                <a:off x="530640" y="4840560"/>
                <a:ext cx="29880" cy="5724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46" h="83">
                    <a:moveTo>
                      <a:pt x="23" y="2"/>
                    </a:moveTo>
                    <a:cubicBezTo>
                      <a:pt x="18" y="28"/>
                      <a:pt x="12" y="53"/>
                      <a:pt x="1" y="77"/>
                    </a:cubicBezTo>
                    <a:cubicBezTo>
                      <a:pt x="0" y="79"/>
                      <a:pt x="1" y="81"/>
                      <a:pt x="3" y="81"/>
                    </a:cubicBezTo>
                    <a:cubicBezTo>
                      <a:pt x="16" y="82"/>
                      <a:pt x="29" y="81"/>
                      <a:pt x="42" y="77"/>
                    </a:cubicBezTo>
                    <a:cubicBezTo>
                      <a:pt x="45" y="76"/>
                      <a:pt x="43" y="71"/>
                      <a:pt x="40" y="72"/>
                    </a:cubicBezTo>
                    <a:cubicBezTo>
                      <a:pt x="28" y="76"/>
                      <a:pt x="16" y="77"/>
                      <a:pt x="3" y="76"/>
                    </a:cubicBezTo>
                    <a:cubicBezTo>
                      <a:pt x="4" y="77"/>
                      <a:pt x="4" y="79"/>
                      <a:pt x="5" y="80"/>
                    </a:cubicBezTo>
                    <a:cubicBezTo>
                      <a:pt x="16" y="56"/>
                      <a:pt x="24" y="29"/>
                      <a:pt x="26" y="2"/>
                    </a:cubicBezTo>
                    <a:cubicBezTo>
                      <a:pt x="26" y="1"/>
                      <a:pt x="23" y="0"/>
                      <a:pt x="23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8" name="Google Shape;8030;p30"/>
              <p:cNvSpPr/>
              <p:nvPr/>
            </p:nvSpPr>
            <p:spPr>
              <a:xfrm rot="1239600">
                <a:off x="462960" y="4844160"/>
                <a:ext cx="57240" cy="87480"/>
              </a:xfrm>
              <a:custGeom>
                <a:avLst/>
                <a:gdLst>
                  <a:gd name="textAreaLeft" fmla="*/ 0 w 57240"/>
                  <a:gd name="textAreaRight" fmla="*/ 57600 w 5724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83" h="127">
                    <a:moveTo>
                      <a:pt x="17" y="3"/>
                    </a:moveTo>
                    <a:cubicBezTo>
                      <a:pt x="18" y="37"/>
                      <a:pt x="13" y="71"/>
                      <a:pt x="1" y="103"/>
                    </a:cubicBezTo>
                    <a:cubicBezTo>
                      <a:pt x="0" y="105"/>
                      <a:pt x="2" y="106"/>
                      <a:pt x="3" y="107"/>
                    </a:cubicBezTo>
                    <a:cubicBezTo>
                      <a:pt x="17" y="108"/>
                      <a:pt x="30" y="111"/>
                      <a:pt x="43" y="114"/>
                    </a:cubicBezTo>
                    <a:cubicBezTo>
                      <a:pt x="50" y="116"/>
                      <a:pt x="56" y="118"/>
                      <a:pt x="62" y="120"/>
                    </a:cubicBezTo>
                    <a:cubicBezTo>
                      <a:pt x="67" y="122"/>
                      <a:pt x="73" y="125"/>
                      <a:pt x="79" y="126"/>
                    </a:cubicBezTo>
                    <a:cubicBezTo>
                      <a:pt x="81" y="126"/>
                      <a:pt x="82" y="123"/>
                      <a:pt x="81" y="122"/>
                    </a:cubicBezTo>
                    <a:cubicBezTo>
                      <a:pt x="76" y="118"/>
                      <a:pt x="70" y="117"/>
                      <a:pt x="64" y="115"/>
                    </a:cubicBezTo>
                    <a:cubicBezTo>
                      <a:pt x="58" y="113"/>
                      <a:pt x="51" y="111"/>
                      <a:pt x="44" y="109"/>
                    </a:cubicBezTo>
                    <a:cubicBezTo>
                      <a:pt x="30" y="105"/>
                      <a:pt x="17" y="103"/>
                      <a:pt x="3" y="101"/>
                    </a:cubicBezTo>
                    <a:cubicBezTo>
                      <a:pt x="4" y="102"/>
                      <a:pt x="5" y="103"/>
                      <a:pt x="6" y="105"/>
                    </a:cubicBezTo>
                    <a:cubicBezTo>
                      <a:pt x="18" y="72"/>
                      <a:pt x="24" y="37"/>
                      <a:pt x="21" y="3"/>
                    </a:cubicBezTo>
                    <a:cubicBezTo>
                      <a:pt x="21" y="0"/>
                      <a:pt x="17" y="0"/>
                      <a:pt x="17" y="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29" name="Google Shape;8031;p30"/>
              <p:cNvSpPr/>
              <p:nvPr/>
            </p:nvSpPr>
            <p:spPr>
              <a:xfrm rot="1239600">
                <a:off x="388440" y="4861800"/>
                <a:ext cx="72360" cy="10584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05840"/>
                  <a:gd name="textAreaBottom" fmla="*/ 106200 h 105840"/>
                </a:gdLst>
                <a:ahLst/>
                <a:cxnLst/>
                <a:rect l="textAreaLeft" t="textAreaTop" r="textAreaRight" b="textAreaBottom"/>
                <a:pathLst>
                  <a:path w="106" h="153">
                    <a:moveTo>
                      <a:pt x="27" y="2"/>
                    </a:moveTo>
                    <a:cubicBezTo>
                      <a:pt x="26" y="25"/>
                      <a:pt x="25" y="48"/>
                      <a:pt x="21" y="72"/>
                    </a:cubicBezTo>
                    <a:cubicBezTo>
                      <a:pt x="16" y="94"/>
                      <a:pt x="10" y="116"/>
                      <a:pt x="1" y="137"/>
                    </a:cubicBezTo>
                    <a:cubicBezTo>
                      <a:pt x="0" y="139"/>
                      <a:pt x="2" y="141"/>
                      <a:pt x="4" y="141"/>
                    </a:cubicBezTo>
                    <a:cubicBezTo>
                      <a:pt x="20" y="140"/>
                      <a:pt x="37" y="140"/>
                      <a:pt x="53" y="142"/>
                    </a:cubicBezTo>
                    <a:cubicBezTo>
                      <a:pt x="62" y="143"/>
                      <a:pt x="70" y="144"/>
                      <a:pt x="79" y="146"/>
                    </a:cubicBezTo>
                    <a:cubicBezTo>
                      <a:pt x="86" y="148"/>
                      <a:pt x="94" y="151"/>
                      <a:pt x="102" y="152"/>
                    </a:cubicBezTo>
                    <a:cubicBezTo>
                      <a:pt x="104" y="152"/>
                      <a:pt x="105" y="149"/>
                      <a:pt x="103" y="148"/>
                    </a:cubicBezTo>
                    <a:cubicBezTo>
                      <a:pt x="96" y="144"/>
                      <a:pt x="88" y="142"/>
                      <a:pt x="80" y="141"/>
                    </a:cubicBezTo>
                    <a:cubicBezTo>
                      <a:pt x="72" y="139"/>
                      <a:pt x="64" y="137"/>
                      <a:pt x="56" y="136"/>
                    </a:cubicBezTo>
                    <a:cubicBezTo>
                      <a:pt x="39" y="134"/>
                      <a:pt x="21" y="133"/>
                      <a:pt x="4" y="135"/>
                    </a:cubicBezTo>
                    <a:cubicBezTo>
                      <a:pt x="5" y="136"/>
                      <a:pt x="5" y="137"/>
                      <a:pt x="6" y="138"/>
                    </a:cubicBezTo>
                    <a:cubicBezTo>
                      <a:pt x="24" y="96"/>
                      <a:pt x="34" y="47"/>
                      <a:pt x="30" y="2"/>
                    </a:cubicBezTo>
                    <a:cubicBezTo>
                      <a:pt x="30" y="0"/>
                      <a:pt x="27" y="0"/>
                      <a:pt x="27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0" name="Google Shape;8032;p30"/>
              <p:cNvSpPr/>
              <p:nvPr/>
            </p:nvSpPr>
            <p:spPr>
              <a:xfrm rot="1239600">
                <a:off x="480600" y="4374000"/>
                <a:ext cx="208800" cy="272520"/>
              </a:xfrm>
              <a:custGeom>
                <a:avLst/>
                <a:gdLst>
                  <a:gd name="textAreaLeft" fmla="*/ 0 w 208800"/>
                  <a:gd name="textAreaRight" fmla="*/ 209160 w 208800"/>
                  <a:gd name="textAreaTop" fmla="*/ 0 h 272520"/>
                  <a:gd name="textAreaBottom" fmla="*/ 272880 h 272520"/>
                </a:gdLst>
                <a:ahLst/>
                <a:cxnLst/>
                <a:rect l="textAreaLeft" t="textAreaTop" r="textAreaRight" b="textAreaBottom"/>
                <a:pathLst>
                  <a:path w="304" h="397">
                    <a:moveTo>
                      <a:pt x="178" y="377"/>
                    </a:moveTo>
                    <a:cubicBezTo>
                      <a:pt x="176" y="374"/>
                      <a:pt x="174" y="370"/>
                      <a:pt x="171" y="367"/>
                    </a:cubicBezTo>
                    <a:cubicBezTo>
                      <a:pt x="163" y="358"/>
                      <a:pt x="152" y="351"/>
                      <a:pt x="140" y="351"/>
                    </a:cubicBezTo>
                    <a:lnTo>
                      <a:pt x="140" y="351"/>
                    </a:lnTo>
                    <a:cubicBezTo>
                      <a:pt x="70" y="279"/>
                      <a:pt x="22" y="186"/>
                      <a:pt x="4" y="87"/>
                    </a:cubicBezTo>
                    <a:cubicBezTo>
                      <a:pt x="0" y="65"/>
                      <a:pt x="1" y="36"/>
                      <a:pt x="21" y="27"/>
                    </a:cubicBezTo>
                    <a:cubicBezTo>
                      <a:pt x="41" y="19"/>
                      <a:pt x="60" y="37"/>
                      <a:pt x="80" y="48"/>
                    </a:cubicBezTo>
                    <a:cubicBezTo>
                      <a:pt x="85" y="50"/>
                      <a:pt x="89" y="52"/>
                      <a:pt x="94" y="54"/>
                    </a:cubicBezTo>
                    <a:cubicBezTo>
                      <a:pt x="144" y="69"/>
                      <a:pt x="185" y="0"/>
                      <a:pt x="237" y="5"/>
                    </a:cubicBezTo>
                    <a:cubicBezTo>
                      <a:pt x="262" y="7"/>
                      <a:pt x="283" y="27"/>
                      <a:pt x="292" y="50"/>
                    </a:cubicBezTo>
                    <a:cubicBezTo>
                      <a:pt x="302" y="73"/>
                      <a:pt x="303" y="99"/>
                      <a:pt x="302" y="124"/>
                    </a:cubicBezTo>
                    <a:cubicBezTo>
                      <a:pt x="300" y="180"/>
                      <a:pt x="289" y="235"/>
                      <a:pt x="271" y="288"/>
                    </a:cubicBezTo>
                    <a:cubicBezTo>
                      <a:pt x="265" y="303"/>
                      <a:pt x="260" y="318"/>
                      <a:pt x="254" y="332"/>
                    </a:cubicBezTo>
                    <a:lnTo>
                      <a:pt x="251" y="336"/>
                    </a:lnTo>
                    <a:cubicBezTo>
                      <a:pt x="244" y="336"/>
                      <a:pt x="239" y="341"/>
                      <a:pt x="235" y="346"/>
                    </a:cubicBezTo>
                    <a:cubicBezTo>
                      <a:pt x="224" y="360"/>
                      <a:pt x="217" y="378"/>
                      <a:pt x="217" y="396"/>
                    </a:cubicBezTo>
                    <a:cubicBezTo>
                      <a:pt x="217" y="380"/>
                      <a:pt x="215" y="364"/>
                      <a:pt x="212" y="348"/>
                    </a:cubicBezTo>
                    <a:cubicBezTo>
                      <a:pt x="210" y="337"/>
                      <a:pt x="203" y="323"/>
                      <a:pt x="192" y="326"/>
                    </a:cubicBezTo>
                    <a:cubicBezTo>
                      <a:pt x="184" y="328"/>
                      <a:pt x="181" y="339"/>
                      <a:pt x="181" y="348"/>
                    </a:cubicBezTo>
                    <a:cubicBezTo>
                      <a:pt x="181" y="364"/>
                      <a:pt x="184" y="380"/>
                      <a:pt x="190" y="395"/>
                    </a:cubicBezTo>
                    <a:lnTo>
                      <a:pt x="188" y="396"/>
                    </a:lnTo>
                    <a:cubicBezTo>
                      <a:pt x="185" y="390"/>
                      <a:pt x="182" y="383"/>
                      <a:pt x="178" y="37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731" name="Google Shape;8033;p30"/>
            <p:cNvGrpSpPr/>
            <p:nvPr/>
          </p:nvGrpSpPr>
          <p:grpSpPr>
            <a:xfrm>
              <a:off x="2010960" y="4374720"/>
              <a:ext cx="929880" cy="1018080"/>
              <a:chOff x="2010960" y="4374720"/>
              <a:chExt cx="929880" cy="1018080"/>
            </a:xfrm>
          </p:grpSpPr>
          <p:sp>
            <p:nvSpPr>
              <p:cNvPr id="732" name="Google Shape;8034;p30"/>
              <p:cNvSpPr/>
              <p:nvPr/>
            </p:nvSpPr>
            <p:spPr>
              <a:xfrm>
                <a:off x="2259720" y="44776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3" name="Google Shape;8035;p30"/>
              <p:cNvSpPr/>
              <p:nvPr/>
            </p:nvSpPr>
            <p:spPr>
              <a:xfrm>
                <a:off x="2238480" y="45201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4" name="Google Shape;8036;p30"/>
              <p:cNvSpPr/>
              <p:nvPr/>
            </p:nvSpPr>
            <p:spPr>
              <a:xfrm>
                <a:off x="2238480" y="4456440"/>
                <a:ext cx="38880" cy="87480"/>
              </a:xfrm>
              <a:custGeom>
                <a:avLst/>
                <a:gdLst>
                  <a:gd name="textAreaLeft" fmla="*/ 0 w 38880"/>
                  <a:gd name="textAreaRight" fmla="*/ 39240 w 3888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56" h="127">
                    <a:moveTo>
                      <a:pt x="53" y="0"/>
                    </a:moveTo>
                    <a:lnTo>
                      <a:pt x="55" y="1"/>
                    </a:lnTo>
                    <a:cubicBezTo>
                      <a:pt x="55" y="33"/>
                      <a:pt x="48" y="65"/>
                      <a:pt x="34" y="94"/>
                    </a:cubicBezTo>
                    <a:lnTo>
                      <a:pt x="34" y="94"/>
                    </a:lnTo>
                    <a:cubicBezTo>
                      <a:pt x="24" y="105"/>
                      <a:pt x="13" y="116"/>
                      <a:pt x="2" y="126"/>
                    </a:cubicBezTo>
                    <a:lnTo>
                      <a:pt x="0" y="126"/>
                    </a:lnTo>
                    <a:cubicBezTo>
                      <a:pt x="1" y="120"/>
                      <a:pt x="2" y="114"/>
                      <a:pt x="2" y="108"/>
                    </a:cubicBezTo>
                    <a:cubicBezTo>
                      <a:pt x="17" y="71"/>
                      <a:pt x="33" y="34"/>
                      <a:pt x="53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5" name="Google Shape;8037;p30"/>
              <p:cNvSpPr/>
              <p:nvPr/>
            </p:nvSpPr>
            <p:spPr>
              <a:xfrm>
                <a:off x="2259720" y="4477680"/>
                <a:ext cx="108720" cy="51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6" name="Google Shape;8038;p30"/>
              <p:cNvSpPr/>
              <p:nvPr/>
            </p:nvSpPr>
            <p:spPr>
              <a:xfrm>
                <a:off x="2238480" y="4520160"/>
                <a:ext cx="69480" cy="208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7" name="Google Shape;8039;p30"/>
              <p:cNvSpPr/>
              <p:nvPr/>
            </p:nvSpPr>
            <p:spPr>
              <a:xfrm>
                <a:off x="2259720" y="4456440"/>
                <a:ext cx="51120" cy="723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74" h="107">
                    <a:moveTo>
                      <a:pt x="23" y="1"/>
                    </a:moveTo>
                    <a:cubicBezTo>
                      <a:pt x="21" y="33"/>
                      <a:pt x="14" y="64"/>
                      <a:pt x="1" y="93"/>
                    </a:cubicBezTo>
                    <a:cubicBezTo>
                      <a:pt x="0" y="95"/>
                      <a:pt x="1" y="97"/>
                      <a:pt x="3" y="97"/>
                    </a:cubicBezTo>
                    <a:cubicBezTo>
                      <a:pt x="25" y="98"/>
                      <a:pt x="47" y="101"/>
                      <a:pt x="69" y="106"/>
                    </a:cubicBezTo>
                    <a:cubicBezTo>
                      <a:pt x="72" y="106"/>
                      <a:pt x="73" y="101"/>
                      <a:pt x="70" y="101"/>
                    </a:cubicBezTo>
                    <a:cubicBezTo>
                      <a:pt x="48" y="96"/>
                      <a:pt x="25" y="93"/>
                      <a:pt x="3" y="92"/>
                    </a:cubicBezTo>
                    <a:cubicBezTo>
                      <a:pt x="4" y="93"/>
                      <a:pt x="4" y="94"/>
                      <a:pt x="5" y="96"/>
                    </a:cubicBezTo>
                    <a:cubicBezTo>
                      <a:pt x="19" y="66"/>
                      <a:pt x="27" y="33"/>
                      <a:pt x="25" y="1"/>
                    </a:cubicBezTo>
                    <a:cubicBezTo>
                      <a:pt x="25" y="0"/>
                      <a:pt x="23" y="0"/>
                      <a:pt x="2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8" name="Google Shape;8040;p30"/>
              <p:cNvSpPr/>
              <p:nvPr/>
            </p:nvSpPr>
            <p:spPr>
              <a:xfrm>
                <a:off x="2792880" y="4644360"/>
                <a:ext cx="142200" cy="269280"/>
              </a:xfrm>
              <a:custGeom>
                <a:avLst/>
                <a:gdLst>
                  <a:gd name="textAreaLeft" fmla="*/ 0 w 142200"/>
                  <a:gd name="textAreaRight" fmla="*/ 142560 w 142200"/>
                  <a:gd name="textAreaTop" fmla="*/ 0 h 269280"/>
                  <a:gd name="textAreaBottom" fmla="*/ 269640 h 269280"/>
                </a:gdLst>
                <a:ahLst/>
                <a:cxnLst/>
                <a:rect l="textAreaLeft" t="textAreaTop" r="textAreaRight" b="textAreaBottom"/>
                <a:pathLst>
                  <a:path w="206" h="392">
                    <a:moveTo>
                      <a:pt x="41" y="9"/>
                    </a:moveTo>
                    <a:cubicBezTo>
                      <a:pt x="44" y="9"/>
                      <a:pt x="46" y="9"/>
                      <a:pt x="48" y="8"/>
                    </a:cubicBezTo>
                    <a:cubicBezTo>
                      <a:pt x="52" y="7"/>
                      <a:pt x="54" y="3"/>
                      <a:pt x="57" y="0"/>
                    </a:cubicBezTo>
                    <a:lnTo>
                      <a:pt x="61" y="2"/>
                    </a:lnTo>
                    <a:cubicBezTo>
                      <a:pt x="123" y="75"/>
                      <a:pt x="168" y="162"/>
                      <a:pt x="193" y="255"/>
                    </a:cubicBezTo>
                    <a:cubicBezTo>
                      <a:pt x="204" y="297"/>
                      <a:pt x="205" y="354"/>
                      <a:pt x="165" y="372"/>
                    </a:cubicBezTo>
                    <a:cubicBezTo>
                      <a:pt x="123" y="391"/>
                      <a:pt x="79" y="349"/>
                      <a:pt x="58" y="308"/>
                    </a:cubicBezTo>
                    <a:cubicBezTo>
                      <a:pt x="12" y="217"/>
                      <a:pt x="0" y="109"/>
                      <a:pt x="26" y="10"/>
                    </a:cubicBezTo>
                    <a:lnTo>
                      <a:pt x="29" y="5"/>
                    </a:lnTo>
                    <a:cubicBezTo>
                      <a:pt x="30" y="6"/>
                      <a:pt x="32" y="6"/>
                      <a:pt x="33" y="7"/>
                    </a:cubicBezTo>
                    <a:cubicBezTo>
                      <a:pt x="36" y="8"/>
                      <a:pt x="38" y="9"/>
                      <a:pt x="41" y="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39" name="Google Shape;8041;p30"/>
              <p:cNvSpPr/>
              <p:nvPr/>
            </p:nvSpPr>
            <p:spPr>
              <a:xfrm>
                <a:off x="2723400" y="4959720"/>
                <a:ext cx="93600" cy="3600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35" h="51">
                    <a:moveTo>
                      <a:pt x="134" y="21"/>
                    </a:moveTo>
                    <a:cubicBezTo>
                      <a:pt x="133" y="22"/>
                      <a:pt x="131" y="24"/>
                      <a:pt x="129" y="26"/>
                    </a:cubicBezTo>
                    <a:lnTo>
                      <a:pt x="125" y="21"/>
                    </a:lnTo>
                    <a:cubicBezTo>
                      <a:pt x="83" y="29"/>
                      <a:pt x="41" y="39"/>
                      <a:pt x="0" y="50"/>
                    </a:cubicBezTo>
                    <a:cubicBezTo>
                      <a:pt x="14" y="38"/>
                      <a:pt x="26" y="23"/>
                      <a:pt x="35" y="6"/>
                    </a:cubicBezTo>
                    <a:cubicBezTo>
                      <a:pt x="36" y="4"/>
                      <a:pt x="33" y="2"/>
                      <a:pt x="31" y="3"/>
                    </a:cubicBezTo>
                    <a:lnTo>
                      <a:pt x="31" y="0"/>
                    </a:lnTo>
                    <a:cubicBezTo>
                      <a:pt x="66" y="3"/>
                      <a:pt x="101" y="10"/>
                      <a:pt x="13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0" name="Google Shape;8042;p30"/>
              <p:cNvSpPr/>
              <p:nvPr/>
            </p:nvSpPr>
            <p:spPr>
              <a:xfrm>
                <a:off x="2720160" y="49716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1" name="Google Shape;8043;p30"/>
              <p:cNvSpPr/>
              <p:nvPr/>
            </p:nvSpPr>
            <p:spPr>
              <a:xfrm>
                <a:off x="2656800" y="49928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2" name="Google Shape;8044;p30"/>
              <p:cNvSpPr/>
              <p:nvPr/>
            </p:nvSpPr>
            <p:spPr>
              <a:xfrm>
                <a:off x="2574720" y="501120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3" name="Google Shape;8045;p30"/>
              <p:cNvSpPr/>
              <p:nvPr/>
            </p:nvSpPr>
            <p:spPr>
              <a:xfrm>
                <a:off x="2656800" y="4956480"/>
                <a:ext cx="90720" cy="543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33" h="80">
                    <a:moveTo>
                      <a:pt x="127" y="6"/>
                    </a:moveTo>
                    <a:cubicBezTo>
                      <a:pt x="129" y="5"/>
                      <a:pt x="132" y="7"/>
                      <a:pt x="131" y="9"/>
                    </a:cubicBezTo>
                    <a:cubicBezTo>
                      <a:pt x="122" y="26"/>
                      <a:pt x="110" y="41"/>
                      <a:pt x="96" y="53"/>
                    </a:cubicBezTo>
                    <a:cubicBezTo>
                      <a:pt x="64" y="61"/>
                      <a:pt x="32" y="69"/>
                      <a:pt x="1" y="79"/>
                    </a:cubicBezTo>
                    <a:cubicBezTo>
                      <a:pt x="0" y="76"/>
                      <a:pt x="1" y="72"/>
                      <a:pt x="3" y="70"/>
                    </a:cubicBezTo>
                    <a:cubicBezTo>
                      <a:pt x="13" y="48"/>
                      <a:pt x="24" y="25"/>
                      <a:pt x="35" y="3"/>
                    </a:cubicBezTo>
                    <a:cubicBezTo>
                      <a:pt x="66" y="0"/>
                      <a:pt x="97" y="0"/>
                      <a:pt x="127" y="3"/>
                    </a:cubicBezTo>
                    <a:lnTo>
                      <a:pt x="127" y="6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4" name="Google Shape;8046;p30"/>
              <p:cNvSpPr/>
              <p:nvPr/>
            </p:nvSpPr>
            <p:spPr>
              <a:xfrm>
                <a:off x="2493000" y="503856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5" name="Google Shape;8047;p30"/>
              <p:cNvSpPr/>
              <p:nvPr/>
            </p:nvSpPr>
            <p:spPr>
              <a:xfrm>
                <a:off x="2574720" y="495972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5" h="115">
                    <a:moveTo>
                      <a:pt x="122" y="67"/>
                    </a:moveTo>
                    <a:cubicBezTo>
                      <a:pt x="120" y="69"/>
                      <a:pt x="119" y="73"/>
                      <a:pt x="120" y="76"/>
                    </a:cubicBezTo>
                    <a:cubicBezTo>
                      <a:pt x="80" y="88"/>
                      <a:pt x="40" y="100"/>
                      <a:pt x="0" y="114"/>
                    </a:cubicBezTo>
                    <a:cubicBezTo>
                      <a:pt x="23" y="82"/>
                      <a:pt x="45" y="50"/>
                      <a:pt x="67" y="18"/>
                    </a:cubicBezTo>
                    <a:lnTo>
                      <a:pt x="67" y="17"/>
                    </a:lnTo>
                    <a:cubicBezTo>
                      <a:pt x="95" y="9"/>
                      <a:pt x="124" y="3"/>
                      <a:pt x="154" y="0"/>
                    </a:cubicBezTo>
                    <a:cubicBezTo>
                      <a:pt x="143" y="22"/>
                      <a:pt x="132" y="44"/>
                      <a:pt x="122" y="6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6" name="Google Shape;8048;p30"/>
              <p:cNvSpPr/>
              <p:nvPr/>
            </p:nvSpPr>
            <p:spPr>
              <a:xfrm>
                <a:off x="2641320" y="4623120"/>
                <a:ext cx="169200" cy="263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63160"/>
                  <a:gd name="textAreaBottom" fmla="*/ 263520 h 263160"/>
                </a:gdLst>
                <a:ahLst/>
                <a:cxnLst/>
                <a:rect l="textAreaLeft" t="textAreaTop" r="textAreaRight" b="textAreaBottom"/>
                <a:pathLst>
                  <a:path w="249" h="385">
                    <a:moveTo>
                      <a:pt x="206" y="14"/>
                    </a:moveTo>
                    <a:cubicBezTo>
                      <a:pt x="219" y="24"/>
                      <a:pt x="233" y="32"/>
                      <a:pt x="248" y="38"/>
                    </a:cubicBezTo>
                    <a:lnTo>
                      <a:pt x="245" y="43"/>
                    </a:lnTo>
                    <a:cubicBezTo>
                      <a:pt x="218" y="146"/>
                      <a:pt x="189" y="252"/>
                      <a:pt x="126" y="337"/>
                    </a:cubicBezTo>
                    <a:cubicBezTo>
                      <a:pt x="108" y="360"/>
                      <a:pt x="83" y="384"/>
                      <a:pt x="54" y="381"/>
                    </a:cubicBezTo>
                    <a:cubicBezTo>
                      <a:pt x="26" y="377"/>
                      <a:pt x="7" y="350"/>
                      <a:pt x="4" y="323"/>
                    </a:cubicBezTo>
                    <a:cubicBezTo>
                      <a:pt x="0" y="296"/>
                      <a:pt x="10" y="269"/>
                      <a:pt x="21" y="244"/>
                    </a:cubicBezTo>
                    <a:cubicBezTo>
                      <a:pt x="37" y="204"/>
                      <a:pt x="58" y="166"/>
                      <a:pt x="82" y="130"/>
                    </a:cubicBezTo>
                    <a:cubicBezTo>
                      <a:pt x="93" y="112"/>
                      <a:pt x="105" y="96"/>
                      <a:pt x="118" y="79"/>
                    </a:cubicBezTo>
                    <a:cubicBezTo>
                      <a:pt x="141" y="56"/>
                      <a:pt x="163" y="32"/>
                      <a:pt x="184" y="7"/>
                    </a:cubicBezTo>
                    <a:lnTo>
                      <a:pt x="189" y="0"/>
                    </a:lnTo>
                    <a:cubicBezTo>
                      <a:pt x="195" y="5"/>
                      <a:pt x="200" y="10"/>
                      <a:pt x="206" y="1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7" name="Google Shape;8049;p30"/>
              <p:cNvSpPr/>
              <p:nvPr/>
            </p:nvSpPr>
            <p:spPr>
              <a:xfrm>
                <a:off x="2735280" y="453240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5">
                    <a:moveTo>
                      <a:pt x="70" y="146"/>
                    </a:moveTo>
                    <a:cubicBezTo>
                      <a:pt x="64" y="142"/>
                      <a:pt x="59" y="137"/>
                      <a:pt x="53" y="132"/>
                    </a:cubicBezTo>
                    <a:cubicBezTo>
                      <a:pt x="39" y="119"/>
                      <a:pt x="27" y="103"/>
                      <a:pt x="17" y="86"/>
                    </a:cubicBezTo>
                    <a:cubicBezTo>
                      <a:pt x="12" y="78"/>
                      <a:pt x="8" y="70"/>
                      <a:pt x="4" y="61"/>
                    </a:cubicBezTo>
                    <a:cubicBezTo>
                      <a:pt x="3" y="58"/>
                      <a:pt x="1" y="54"/>
                      <a:pt x="0" y="51"/>
                    </a:cubicBezTo>
                    <a:cubicBezTo>
                      <a:pt x="13" y="35"/>
                      <a:pt x="28" y="22"/>
                      <a:pt x="46" y="13"/>
                    </a:cubicBezTo>
                    <a:cubicBezTo>
                      <a:pt x="59" y="7"/>
                      <a:pt x="73" y="2"/>
                      <a:pt x="88" y="2"/>
                    </a:cubicBezTo>
                    <a:cubicBezTo>
                      <a:pt x="123" y="0"/>
                      <a:pt x="161" y="22"/>
                      <a:pt x="171" y="56"/>
                    </a:cubicBezTo>
                    <a:cubicBezTo>
                      <a:pt x="182" y="93"/>
                      <a:pt x="160" y="131"/>
                      <a:pt x="140" y="165"/>
                    </a:cubicBezTo>
                    <a:cubicBezTo>
                      <a:pt x="137" y="168"/>
                      <a:pt x="135" y="172"/>
                      <a:pt x="131" y="173"/>
                    </a:cubicBezTo>
                    <a:cubicBezTo>
                      <a:pt x="129" y="174"/>
                      <a:pt x="127" y="174"/>
                      <a:pt x="124" y="174"/>
                    </a:cubicBezTo>
                    <a:cubicBezTo>
                      <a:pt x="121" y="174"/>
                      <a:pt x="119" y="173"/>
                      <a:pt x="116" y="172"/>
                    </a:cubicBezTo>
                    <a:cubicBezTo>
                      <a:pt x="115" y="171"/>
                      <a:pt x="113" y="171"/>
                      <a:pt x="112" y="170"/>
                    </a:cubicBezTo>
                    <a:cubicBezTo>
                      <a:pt x="97" y="164"/>
                      <a:pt x="83" y="156"/>
                      <a:pt x="70" y="14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8" name="Google Shape;8050;p30"/>
              <p:cNvSpPr/>
              <p:nvPr/>
            </p:nvSpPr>
            <p:spPr>
              <a:xfrm>
                <a:off x="2450520" y="506880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49" name="Google Shape;8051;p30"/>
              <p:cNvSpPr/>
              <p:nvPr/>
            </p:nvSpPr>
            <p:spPr>
              <a:xfrm>
                <a:off x="2493000" y="4971600"/>
                <a:ext cx="129960" cy="9648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8" h="143">
                    <a:moveTo>
                      <a:pt x="187" y="0"/>
                    </a:moveTo>
                    <a:lnTo>
                      <a:pt x="187" y="1"/>
                    </a:lnTo>
                    <a:cubicBezTo>
                      <a:pt x="165" y="33"/>
                      <a:pt x="143" y="65"/>
                      <a:pt x="120" y="97"/>
                    </a:cubicBezTo>
                    <a:cubicBezTo>
                      <a:pt x="80" y="111"/>
                      <a:pt x="40" y="126"/>
                      <a:pt x="0" y="142"/>
                    </a:cubicBezTo>
                    <a:cubicBezTo>
                      <a:pt x="31" y="116"/>
                      <a:pt x="57" y="83"/>
                      <a:pt x="74" y="47"/>
                    </a:cubicBezTo>
                    <a:cubicBezTo>
                      <a:pt x="110" y="27"/>
                      <a:pt x="147" y="11"/>
                      <a:pt x="18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0" name="Google Shape;8052;p30"/>
              <p:cNvSpPr/>
              <p:nvPr/>
            </p:nvSpPr>
            <p:spPr>
              <a:xfrm>
                <a:off x="2538360" y="4590000"/>
                <a:ext cx="232920" cy="18144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340" h="264">
                    <a:moveTo>
                      <a:pt x="339" y="46"/>
                    </a:moveTo>
                    <a:lnTo>
                      <a:pt x="334" y="53"/>
                    </a:lnTo>
                    <a:cubicBezTo>
                      <a:pt x="310" y="75"/>
                      <a:pt x="288" y="100"/>
                      <a:pt x="268" y="125"/>
                    </a:cubicBezTo>
                    <a:cubicBezTo>
                      <a:pt x="241" y="153"/>
                      <a:pt x="211" y="178"/>
                      <a:pt x="180" y="201"/>
                    </a:cubicBezTo>
                    <a:cubicBezTo>
                      <a:pt x="168" y="211"/>
                      <a:pt x="155" y="220"/>
                      <a:pt x="142" y="229"/>
                    </a:cubicBezTo>
                    <a:cubicBezTo>
                      <a:pt x="120" y="244"/>
                      <a:pt x="97" y="257"/>
                      <a:pt x="72" y="260"/>
                    </a:cubicBezTo>
                    <a:cubicBezTo>
                      <a:pt x="46" y="263"/>
                      <a:pt x="18" y="251"/>
                      <a:pt x="8" y="227"/>
                    </a:cubicBezTo>
                    <a:cubicBezTo>
                      <a:pt x="0" y="206"/>
                      <a:pt x="8" y="182"/>
                      <a:pt x="21" y="163"/>
                    </a:cubicBezTo>
                    <a:cubicBezTo>
                      <a:pt x="23" y="160"/>
                      <a:pt x="25" y="158"/>
                      <a:pt x="26" y="155"/>
                    </a:cubicBezTo>
                    <a:cubicBezTo>
                      <a:pt x="90" y="69"/>
                      <a:pt x="199" y="32"/>
                      <a:pt x="302" y="1"/>
                    </a:cubicBezTo>
                    <a:lnTo>
                      <a:pt x="303" y="0"/>
                    </a:lnTo>
                    <a:cubicBezTo>
                      <a:pt x="313" y="17"/>
                      <a:pt x="325" y="33"/>
                      <a:pt x="339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1" name="Google Shape;8053;p30"/>
              <p:cNvSpPr/>
              <p:nvPr/>
            </p:nvSpPr>
            <p:spPr>
              <a:xfrm>
                <a:off x="2377800" y="4677840"/>
                <a:ext cx="348120" cy="557280"/>
              </a:xfrm>
              <a:custGeom>
                <a:avLst/>
                <a:gdLst>
                  <a:gd name="textAreaLeft" fmla="*/ 0 w 348120"/>
                  <a:gd name="textAreaRight" fmla="*/ 348480 w 34812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505" h="813">
                    <a:moveTo>
                      <a:pt x="416" y="76"/>
                    </a:moveTo>
                    <a:cubicBezTo>
                      <a:pt x="447" y="53"/>
                      <a:pt x="477" y="28"/>
                      <a:pt x="504" y="0"/>
                    </a:cubicBezTo>
                    <a:cubicBezTo>
                      <a:pt x="491" y="17"/>
                      <a:pt x="479" y="33"/>
                      <a:pt x="468" y="51"/>
                    </a:cubicBezTo>
                    <a:lnTo>
                      <a:pt x="465" y="49"/>
                    </a:lnTo>
                    <a:cubicBezTo>
                      <a:pt x="247" y="255"/>
                      <a:pt x="121" y="537"/>
                      <a:pt x="0" y="812"/>
                    </a:cubicBezTo>
                    <a:cubicBezTo>
                      <a:pt x="3" y="790"/>
                      <a:pt x="6" y="769"/>
                      <a:pt x="8" y="747"/>
                    </a:cubicBezTo>
                    <a:lnTo>
                      <a:pt x="10" y="747"/>
                    </a:lnTo>
                    <a:cubicBezTo>
                      <a:pt x="95" y="499"/>
                      <a:pt x="236" y="269"/>
                      <a:pt x="419" y="80"/>
                    </a:cubicBezTo>
                    <a:lnTo>
                      <a:pt x="41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2" name="Google Shape;8054;p30"/>
              <p:cNvSpPr/>
              <p:nvPr/>
            </p:nvSpPr>
            <p:spPr>
              <a:xfrm>
                <a:off x="2447640" y="5002200"/>
                <a:ext cx="96480" cy="8136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40" h="121">
                    <a:moveTo>
                      <a:pt x="139" y="0"/>
                    </a:moveTo>
                    <a:cubicBezTo>
                      <a:pt x="122" y="36"/>
                      <a:pt x="96" y="69"/>
                      <a:pt x="65" y="95"/>
                    </a:cubicBezTo>
                    <a:cubicBezTo>
                      <a:pt x="44" y="103"/>
                      <a:pt x="23" y="112"/>
                      <a:pt x="2" y="120"/>
                    </a:cubicBezTo>
                    <a:lnTo>
                      <a:pt x="0" y="118"/>
                    </a:lnTo>
                    <a:cubicBezTo>
                      <a:pt x="38" y="70"/>
                      <a:pt x="86" y="30"/>
                      <a:pt x="139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3" name="Google Shape;8055;p30"/>
              <p:cNvSpPr/>
              <p:nvPr/>
            </p:nvSpPr>
            <p:spPr>
              <a:xfrm>
                <a:off x="2326320" y="48261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4" name="Google Shape;8056;p30"/>
              <p:cNvSpPr/>
              <p:nvPr/>
            </p:nvSpPr>
            <p:spPr>
              <a:xfrm>
                <a:off x="2499120" y="4529160"/>
                <a:ext cx="248040" cy="846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361" h="122">
                    <a:moveTo>
                      <a:pt x="291" y="51"/>
                    </a:moveTo>
                    <a:cubicBezTo>
                      <a:pt x="310" y="54"/>
                      <a:pt x="329" y="58"/>
                      <a:pt x="347" y="64"/>
                    </a:cubicBezTo>
                    <a:cubicBezTo>
                      <a:pt x="351" y="73"/>
                      <a:pt x="355" y="81"/>
                      <a:pt x="360" y="89"/>
                    </a:cubicBezTo>
                    <a:lnTo>
                      <a:pt x="359" y="90"/>
                    </a:lnTo>
                    <a:cubicBezTo>
                      <a:pt x="286" y="98"/>
                      <a:pt x="214" y="106"/>
                      <a:pt x="141" y="115"/>
                    </a:cubicBezTo>
                    <a:cubicBezTo>
                      <a:pt x="113" y="118"/>
                      <a:pt x="83" y="121"/>
                      <a:pt x="56" y="113"/>
                    </a:cubicBezTo>
                    <a:cubicBezTo>
                      <a:pt x="28" y="105"/>
                      <a:pt x="3" y="82"/>
                      <a:pt x="1" y="53"/>
                    </a:cubicBezTo>
                    <a:lnTo>
                      <a:pt x="0" y="47"/>
                    </a:lnTo>
                    <a:cubicBezTo>
                      <a:pt x="18" y="46"/>
                      <a:pt x="35" y="43"/>
                      <a:pt x="52" y="40"/>
                    </a:cubicBezTo>
                    <a:cubicBezTo>
                      <a:pt x="71" y="35"/>
                      <a:pt x="92" y="29"/>
                      <a:pt x="106" y="14"/>
                    </a:cubicBezTo>
                    <a:cubicBezTo>
                      <a:pt x="109" y="11"/>
                      <a:pt x="112" y="7"/>
                      <a:pt x="114" y="4"/>
                    </a:cubicBezTo>
                    <a:lnTo>
                      <a:pt x="116" y="5"/>
                    </a:lnTo>
                    <a:cubicBezTo>
                      <a:pt x="153" y="0"/>
                      <a:pt x="188" y="15"/>
                      <a:pt x="223" y="26"/>
                    </a:cubicBezTo>
                    <a:cubicBezTo>
                      <a:pt x="246" y="33"/>
                      <a:pt x="269" y="39"/>
                      <a:pt x="292" y="43"/>
                    </a:cubicBezTo>
                    <a:lnTo>
                      <a:pt x="291" y="51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5" name="Google Shape;8057;p30"/>
              <p:cNvSpPr/>
              <p:nvPr/>
            </p:nvSpPr>
            <p:spPr>
              <a:xfrm>
                <a:off x="2541600" y="4380840"/>
                <a:ext cx="226800" cy="193680"/>
              </a:xfrm>
              <a:custGeom>
                <a:avLst/>
                <a:gdLst>
                  <a:gd name="textAreaLeft" fmla="*/ 0 w 226800"/>
                  <a:gd name="textAreaRight" fmla="*/ 227160 w 22680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330" h="281">
                    <a:moveTo>
                      <a:pt x="283" y="270"/>
                    </a:moveTo>
                    <a:cubicBezTo>
                      <a:pt x="284" y="273"/>
                      <a:pt x="286" y="277"/>
                      <a:pt x="287" y="280"/>
                    </a:cubicBezTo>
                    <a:cubicBezTo>
                      <a:pt x="269" y="274"/>
                      <a:pt x="250" y="270"/>
                      <a:pt x="231" y="267"/>
                    </a:cubicBezTo>
                    <a:lnTo>
                      <a:pt x="232" y="259"/>
                    </a:lnTo>
                    <a:cubicBezTo>
                      <a:pt x="246" y="261"/>
                      <a:pt x="260" y="263"/>
                      <a:pt x="275" y="264"/>
                    </a:cubicBezTo>
                    <a:cubicBezTo>
                      <a:pt x="178" y="251"/>
                      <a:pt x="97" y="186"/>
                      <a:pt x="32" y="115"/>
                    </a:cubicBezTo>
                    <a:cubicBezTo>
                      <a:pt x="18" y="100"/>
                      <a:pt x="5" y="84"/>
                      <a:pt x="3" y="64"/>
                    </a:cubicBezTo>
                    <a:cubicBezTo>
                      <a:pt x="0" y="33"/>
                      <a:pt x="31" y="6"/>
                      <a:pt x="62" y="3"/>
                    </a:cubicBezTo>
                    <a:cubicBezTo>
                      <a:pt x="93" y="0"/>
                      <a:pt x="124" y="14"/>
                      <a:pt x="150" y="31"/>
                    </a:cubicBezTo>
                    <a:cubicBezTo>
                      <a:pt x="223" y="80"/>
                      <a:pt x="277" y="154"/>
                      <a:pt x="326" y="227"/>
                    </a:cubicBezTo>
                    <a:lnTo>
                      <a:pt x="329" y="232"/>
                    </a:lnTo>
                    <a:cubicBezTo>
                      <a:pt x="311" y="241"/>
                      <a:pt x="296" y="254"/>
                      <a:pt x="283" y="270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6" name="Google Shape;8058;p30"/>
              <p:cNvSpPr/>
              <p:nvPr/>
            </p:nvSpPr>
            <p:spPr>
              <a:xfrm>
                <a:off x="2329200" y="514152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7" name="Google Shape;8059;p30"/>
              <p:cNvSpPr/>
              <p:nvPr/>
            </p:nvSpPr>
            <p:spPr>
              <a:xfrm>
                <a:off x="2277720" y="5195880"/>
                <a:ext cx="69480" cy="3600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01" h="55">
                    <a:moveTo>
                      <a:pt x="75" y="16"/>
                    </a:moveTo>
                    <a:cubicBezTo>
                      <a:pt x="83" y="28"/>
                      <a:pt x="92" y="41"/>
                      <a:pt x="100" y="54"/>
                    </a:cubicBezTo>
                    <a:cubicBezTo>
                      <a:pt x="64" y="42"/>
                      <a:pt x="31" y="25"/>
                      <a:pt x="0" y="3"/>
                    </a:cubicBezTo>
                    <a:cubicBezTo>
                      <a:pt x="26" y="0"/>
                      <a:pt x="52" y="4"/>
                      <a:pt x="75" y="1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8" name="Google Shape;8060;p30"/>
              <p:cNvSpPr/>
              <p:nvPr/>
            </p:nvSpPr>
            <p:spPr>
              <a:xfrm>
                <a:off x="2296080" y="508104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59" name="Google Shape;8061;p30"/>
              <p:cNvSpPr/>
              <p:nvPr/>
            </p:nvSpPr>
            <p:spPr>
              <a:xfrm>
                <a:off x="2223360" y="5141520"/>
                <a:ext cx="108720" cy="6624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158" h="98">
                    <a:moveTo>
                      <a:pt x="105" y="14"/>
                    </a:moveTo>
                    <a:cubicBezTo>
                      <a:pt x="122" y="42"/>
                      <a:pt x="139" y="69"/>
                      <a:pt x="157" y="97"/>
                    </a:cubicBezTo>
                    <a:cubicBezTo>
                      <a:pt x="134" y="85"/>
                      <a:pt x="108" y="81"/>
                      <a:pt x="82" y="84"/>
                    </a:cubicBezTo>
                    <a:cubicBezTo>
                      <a:pt x="51" y="62"/>
                      <a:pt x="24" y="35"/>
                      <a:pt x="0" y="5"/>
                    </a:cubicBezTo>
                    <a:lnTo>
                      <a:pt x="2" y="3"/>
                    </a:lnTo>
                    <a:cubicBezTo>
                      <a:pt x="37" y="0"/>
                      <a:pt x="72" y="5"/>
                      <a:pt x="104" y="18"/>
                    </a:cubicBezTo>
                    <a:cubicBezTo>
                      <a:pt x="104" y="17"/>
                      <a:pt x="104" y="16"/>
                      <a:pt x="105" y="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0" name="Google Shape;8062;p30"/>
              <p:cNvSpPr/>
              <p:nvPr/>
            </p:nvSpPr>
            <p:spPr>
              <a:xfrm>
                <a:off x="2338560" y="4538520"/>
                <a:ext cx="214920" cy="178560"/>
              </a:xfrm>
              <a:custGeom>
                <a:avLst/>
                <a:gdLst>
                  <a:gd name="textAreaLeft" fmla="*/ 0 w 214920"/>
                  <a:gd name="textAreaRight" fmla="*/ 215280 w 214920"/>
                  <a:gd name="textAreaTop" fmla="*/ 0 h 178560"/>
                  <a:gd name="textAreaBottom" fmla="*/ 178920 h 178560"/>
                </a:gdLst>
                <a:ahLst/>
                <a:cxnLst/>
                <a:rect l="textAreaLeft" t="textAreaTop" r="textAreaRight" b="textAreaBottom"/>
                <a:pathLst>
                  <a:path w="311" h="260">
                    <a:moveTo>
                      <a:pt x="20" y="22"/>
                    </a:moveTo>
                    <a:cubicBezTo>
                      <a:pt x="22" y="20"/>
                      <a:pt x="24" y="19"/>
                      <a:pt x="27" y="17"/>
                    </a:cubicBezTo>
                    <a:cubicBezTo>
                      <a:pt x="31" y="14"/>
                      <a:pt x="36" y="10"/>
                      <a:pt x="40" y="5"/>
                    </a:cubicBezTo>
                    <a:cubicBezTo>
                      <a:pt x="41" y="3"/>
                      <a:pt x="41" y="2"/>
                      <a:pt x="42" y="0"/>
                    </a:cubicBezTo>
                    <a:lnTo>
                      <a:pt x="48" y="3"/>
                    </a:lnTo>
                    <a:cubicBezTo>
                      <a:pt x="67" y="12"/>
                      <a:pt x="87" y="19"/>
                      <a:pt x="107" y="24"/>
                    </a:cubicBezTo>
                    <a:cubicBezTo>
                      <a:pt x="153" y="43"/>
                      <a:pt x="197" y="67"/>
                      <a:pt x="238" y="96"/>
                    </a:cubicBezTo>
                    <a:cubicBezTo>
                      <a:pt x="259" y="111"/>
                      <a:pt x="280" y="127"/>
                      <a:pt x="293" y="150"/>
                    </a:cubicBezTo>
                    <a:cubicBezTo>
                      <a:pt x="306" y="172"/>
                      <a:pt x="310" y="201"/>
                      <a:pt x="297" y="223"/>
                    </a:cubicBezTo>
                    <a:cubicBezTo>
                      <a:pt x="296" y="225"/>
                      <a:pt x="295" y="226"/>
                      <a:pt x="294" y="228"/>
                    </a:cubicBezTo>
                    <a:cubicBezTo>
                      <a:pt x="277" y="251"/>
                      <a:pt x="243" y="259"/>
                      <a:pt x="215" y="252"/>
                    </a:cubicBezTo>
                    <a:cubicBezTo>
                      <a:pt x="185" y="245"/>
                      <a:pt x="160" y="226"/>
                      <a:pt x="137" y="205"/>
                    </a:cubicBezTo>
                    <a:cubicBezTo>
                      <a:pt x="84" y="158"/>
                      <a:pt x="39" y="102"/>
                      <a:pt x="3" y="41"/>
                    </a:cubicBezTo>
                    <a:lnTo>
                      <a:pt x="0" y="33"/>
                    </a:lnTo>
                    <a:cubicBezTo>
                      <a:pt x="7" y="30"/>
                      <a:pt x="13" y="26"/>
                      <a:pt x="20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1" name="Google Shape;8063;p30"/>
              <p:cNvSpPr/>
              <p:nvPr/>
            </p:nvSpPr>
            <p:spPr>
              <a:xfrm>
                <a:off x="2253600" y="50202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2" name="Google Shape;8064;p30"/>
              <p:cNvSpPr/>
              <p:nvPr/>
            </p:nvSpPr>
            <p:spPr>
              <a:xfrm>
                <a:off x="2183760" y="5071680"/>
                <a:ext cx="111600" cy="81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62" h="119">
                    <a:moveTo>
                      <a:pt x="161" y="114"/>
                    </a:moveTo>
                    <a:cubicBezTo>
                      <a:pt x="160" y="116"/>
                      <a:pt x="160" y="117"/>
                      <a:pt x="160" y="118"/>
                    </a:cubicBezTo>
                    <a:cubicBezTo>
                      <a:pt x="128" y="105"/>
                      <a:pt x="93" y="100"/>
                      <a:pt x="58" y="103"/>
                    </a:cubicBezTo>
                    <a:lnTo>
                      <a:pt x="56" y="105"/>
                    </a:lnTo>
                    <a:cubicBezTo>
                      <a:pt x="44" y="89"/>
                      <a:pt x="33" y="73"/>
                      <a:pt x="23" y="56"/>
                    </a:cubicBezTo>
                    <a:cubicBezTo>
                      <a:pt x="14" y="41"/>
                      <a:pt x="7" y="25"/>
                      <a:pt x="0" y="9"/>
                    </a:cubicBezTo>
                    <a:cubicBezTo>
                      <a:pt x="32" y="0"/>
                      <a:pt x="68" y="3"/>
                      <a:pt x="100" y="16"/>
                    </a:cubicBezTo>
                    <a:cubicBezTo>
                      <a:pt x="120" y="49"/>
                      <a:pt x="140" y="82"/>
                      <a:pt x="161" y="1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3" name="Google Shape;8065;p30"/>
              <p:cNvSpPr/>
              <p:nvPr/>
            </p:nvSpPr>
            <p:spPr>
              <a:xfrm>
                <a:off x="2365560" y="4462560"/>
                <a:ext cx="221040" cy="99720"/>
              </a:xfrm>
              <a:custGeom>
                <a:avLst/>
                <a:gdLst>
                  <a:gd name="textAreaLeft" fmla="*/ 0 w 221040"/>
                  <a:gd name="textAreaRight" fmla="*/ 221400 w 221040"/>
                  <a:gd name="textAreaTop" fmla="*/ 0 h 99720"/>
                  <a:gd name="textAreaBottom" fmla="*/ 100080 h 99720"/>
                </a:gdLst>
                <a:ahLst/>
                <a:cxnLst/>
                <a:rect l="textAreaLeft" t="textAreaTop" r="textAreaRight" b="textAreaBottom"/>
                <a:pathLst>
                  <a:path w="321" h="147">
                    <a:moveTo>
                      <a:pt x="311" y="53"/>
                    </a:moveTo>
                    <a:cubicBezTo>
                      <a:pt x="320" y="67"/>
                      <a:pt x="318" y="84"/>
                      <a:pt x="309" y="99"/>
                    </a:cubicBezTo>
                    <a:cubicBezTo>
                      <a:pt x="307" y="102"/>
                      <a:pt x="304" y="106"/>
                      <a:pt x="301" y="109"/>
                    </a:cubicBezTo>
                    <a:cubicBezTo>
                      <a:pt x="287" y="123"/>
                      <a:pt x="266" y="130"/>
                      <a:pt x="247" y="135"/>
                    </a:cubicBezTo>
                    <a:cubicBezTo>
                      <a:pt x="230" y="138"/>
                      <a:pt x="213" y="141"/>
                      <a:pt x="195" y="142"/>
                    </a:cubicBezTo>
                    <a:cubicBezTo>
                      <a:pt x="153" y="146"/>
                      <a:pt x="110" y="142"/>
                      <a:pt x="69" y="131"/>
                    </a:cubicBezTo>
                    <a:cubicBezTo>
                      <a:pt x="50" y="123"/>
                      <a:pt x="30" y="116"/>
                      <a:pt x="10" y="110"/>
                    </a:cubicBezTo>
                    <a:lnTo>
                      <a:pt x="4" y="107"/>
                    </a:lnTo>
                    <a:cubicBezTo>
                      <a:pt x="8" y="98"/>
                      <a:pt x="7" y="88"/>
                      <a:pt x="5" y="78"/>
                    </a:cubicBezTo>
                    <a:cubicBezTo>
                      <a:pt x="4" y="72"/>
                      <a:pt x="2" y="65"/>
                      <a:pt x="0" y="58"/>
                    </a:cubicBezTo>
                    <a:lnTo>
                      <a:pt x="9" y="59"/>
                    </a:lnTo>
                    <a:cubicBezTo>
                      <a:pt x="97" y="30"/>
                      <a:pt x="194" y="0"/>
                      <a:pt x="281" y="33"/>
                    </a:cubicBezTo>
                    <a:cubicBezTo>
                      <a:pt x="292" y="37"/>
                      <a:pt x="304" y="43"/>
                      <a:pt x="311" y="5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4" name="Google Shape;8066;p30"/>
              <p:cNvSpPr/>
              <p:nvPr/>
            </p:nvSpPr>
            <p:spPr>
              <a:xfrm>
                <a:off x="2214000" y="496872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5" name="Google Shape;8067;p30"/>
              <p:cNvSpPr/>
              <p:nvPr/>
            </p:nvSpPr>
            <p:spPr>
              <a:xfrm>
                <a:off x="2280960" y="4559760"/>
                <a:ext cx="117720" cy="275400"/>
              </a:xfrm>
              <a:custGeom>
                <a:avLst/>
                <a:gdLst>
                  <a:gd name="textAreaLeft" fmla="*/ 0 w 117720"/>
                  <a:gd name="textAreaRight" fmla="*/ 118080 w 117720"/>
                  <a:gd name="textAreaTop" fmla="*/ 0 h 275400"/>
                  <a:gd name="textAreaBottom" fmla="*/ 275760 h 275400"/>
                </a:gdLst>
                <a:ahLst/>
                <a:cxnLst/>
                <a:rect l="textAreaLeft" t="textAreaTop" r="textAreaRight" b="textAreaBottom"/>
                <a:pathLst>
                  <a:path w="173" h="401">
                    <a:moveTo>
                      <a:pt x="109" y="396"/>
                    </a:moveTo>
                    <a:cubicBezTo>
                      <a:pt x="102" y="398"/>
                      <a:pt x="95" y="400"/>
                      <a:pt x="88" y="399"/>
                    </a:cubicBezTo>
                    <a:cubicBezTo>
                      <a:pt x="79" y="398"/>
                      <a:pt x="70" y="394"/>
                      <a:pt x="62" y="389"/>
                    </a:cubicBezTo>
                    <a:cubicBezTo>
                      <a:pt x="11" y="356"/>
                      <a:pt x="0" y="286"/>
                      <a:pt x="0" y="225"/>
                    </a:cubicBezTo>
                    <a:cubicBezTo>
                      <a:pt x="0" y="164"/>
                      <a:pt x="7" y="102"/>
                      <a:pt x="20" y="41"/>
                    </a:cubicBezTo>
                    <a:cubicBezTo>
                      <a:pt x="21" y="35"/>
                      <a:pt x="23" y="29"/>
                      <a:pt x="24" y="23"/>
                    </a:cubicBezTo>
                    <a:lnTo>
                      <a:pt x="13" y="18"/>
                    </a:lnTo>
                    <a:cubicBezTo>
                      <a:pt x="20" y="18"/>
                      <a:pt x="27" y="17"/>
                      <a:pt x="34" y="16"/>
                    </a:cubicBezTo>
                    <a:cubicBezTo>
                      <a:pt x="51" y="14"/>
                      <a:pt x="67" y="8"/>
                      <a:pt x="83" y="0"/>
                    </a:cubicBezTo>
                    <a:lnTo>
                      <a:pt x="86" y="8"/>
                    </a:lnTo>
                    <a:cubicBezTo>
                      <a:pt x="120" y="74"/>
                      <a:pt x="144" y="145"/>
                      <a:pt x="158" y="219"/>
                    </a:cubicBezTo>
                    <a:cubicBezTo>
                      <a:pt x="169" y="274"/>
                      <a:pt x="172" y="339"/>
                      <a:pt x="132" y="379"/>
                    </a:cubicBezTo>
                    <a:cubicBezTo>
                      <a:pt x="130" y="382"/>
                      <a:pt x="127" y="384"/>
                      <a:pt x="124" y="387"/>
                    </a:cubicBezTo>
                    <a:cubicBezTo>
                      <a:pt x="119" y="390"/>
                      <a:pt x="114" y="393"/>
                      <a:pt x="109" y="39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6" name="Google Shape;8068;p30"/>
              <p:cNvSpPr/>
              <p:nvPr/>
            </p:nvSpPr>
            <p:spPr>
              <a:xfrm>
                <a:off x="2159640" y="4996080"/>
                <a:ext cx="93600" cy="8748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137" h="129">
                    <a:moveTo>
                      <a:pt x="79" y="32"/>
                    </a:moveTo>
                    <a:cubicBezTo>
                      <a:pt x="97" y="64"/>
                      <a:pt x="116" y="96"/>
                      <a:pt x="136" y="128"/>
                    </a:cubicBezTo>
                    <a:cubicBezTo>
                      <a:pt x="104" y="115"/>
                      <a:pt x="68" y="112"/>
                      <a:pt x="36" y="121"/>
                    </a:cubicBezTo>
                    <a:cubicBezTo>
                      <a:pt x="19" y="83"/>
                      <a:pt x="7" y="42"/>
                      <a:pt x="0" y="0"/>
                    </a:cubicBezTo>
                    <a:cubicBezTo>
                      <a:pt x="29" y="2"/>
                      <a:pt x="57" y="13"/>
                      <a:pt x="79" y="3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7" name="Google Shape;8069;p30"/>
              <p:cNvSpPr/>
              <p:nvPr/>
            </p:nvSpPr>
            <p:spPr>
              <a:xfrm>
                <a:off x="2156760" y="49201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8" name="Google Shape;8070;p30"/>
              <p:cNvSpPr/>
              <p:nvPr/>
            </p:nvSpPr>
            <p:spPr>
              <a:xfrm>
                <a:off x="2153520" y="4914360"/>
                <a:ext cx="60120" cy="10260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0" h="151">
                    <a:moveTo>
                      <a:pt x="89" y="150"/>
                    </a:moveTo>
                    <a:cubicBezTo>
                      <a:pt x="67" y="131"/>
                      <a:pt x="39" y="120"/>
                      <a:pt x="10" y="118"/>
                    </a:cubicBezTo>
                    <a:cubicBezTo>
                      <a:pt x="3" y="79"/>
                      <a:pt x="0" y="39"/>
                      <a:pt x="0" y="0"/>
                    </a:cubicBezTo>
                    <a:cubicBezTo>
                      <a:pt x="3" y="2"/>
                      <a:pt x="5" y="5"/>
                      <a:pt x="8" y="8"/>
                    </a:cubicBezTo>
                    <a:cubicBezTo>
                      <a:pt x="34" y="56"/>
                      <a:pt x="61" y="103"/>
                      <a:pt x="89" y="15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69" name="Google Shape;8071;p30"/>
              <p:cNvSpPr/>
              <p:nvPr/>
            </p:nvSpPr>
            <p:spPr>
              <a:xfrm>
                <a:off x="2244600" y="445356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6">
                    <a:moveTo>
                      <a:pt x="41" y="171"/>
                    </a:moveTo>
                    <a:cubicBezTo>
                      <a:pt x="31" y="168"/>
                      <a:pt x="21" y="164"/>
                      <a:pt x="13" y="158"/>
                    </a:cubicBezTo>
                    <a:cubicBezTo>
                      <a:pt x="11" y="157"/>
                      <a:pt x="10" y="156"/>
                      <a:pt x="8" y="154"/>
                    </a:cubicBezTo>
                    <a:lnTo>
                      <a:pt x="8" y="150"/>
                    </a:lnTo>
                    <a:cubicBezTo>
                      <a:pt x="6" y="142"/>
                      <a:pt x="4" y="134"/>
                      <a:pt x="3" y="126"/>
                    </a:cubicBezTo>
                    <a:cubicBezTo>
                      <a:pt x="0" y="101"/>
                      <a:pt x="2" y="76"/>
                      <a:pt x="12" y="53"/>
                    </a:cubicBezTo>
                    <a:cubicBezTo>
                      <a:pt x="26" y="23"/>
                      <a:pt x="56" y="0"/>
                      <a:pt x="89" y="0"/>
                    </a:cubicBezTo>
                    <a:cubicBezTo>
                      <a:pt x="130" y="0"/>
                      <a:pt x="161" y="36"/>
                      <a:pt x="174" y="75"/>
                    </a:cubicBezTo>
                    <a:cubicBezTo>
                      <a:pt x="176" y="82"/>
                      <a:pt x="178" y="89"/>
                      <a:pt x="179" y="95"/>
                    </a:cubicBezTo>
                    <a:cubicBezTo>
                      <a:pt x="181" y="105"/>
                      <a:pt x="182" y="115"/>
                      <a:pt x="178" y="124"/>
                    </a:cubicBezTo>
                    <a:cubicBezTo>
                      <a:pt x="177" y="126"/>
                      <a:pt x="177" y="127"/>
                      <a:pt x="176" y="129"/>
                    </a:cubicBezTo>
                    <a:cubicBezTo>
                      <a:pt x="172" y="134"/>
                      <a:pt x="168" y="138"/>
                      <a:pt x="163" y="141"/>
                    </a:cubicBezTo>
                    <a:cubicBezTo>
                      <a:pt x="160" y="143"/>
                      <a:pt x="158" y="144"/>
                      <a:pt x="156" y="146"/>
                    </a:cubicBezTo>
                    <a:cubicBezTo>
                      <a:pt x="149" y="150"/>
                      <a:pt x="143" y="154"/>
                      <a:pt x="136" y="157"/>
                    </a:cubicBezTo>
                    <a:cubicBezTo>
                      <a:pt x="120" y="165"/>
                      <a:pt x="104" y="171"/>
                      <a:pt x="87" y="173"/>
                    </a:cubicBezTo>
                    <a:cubicBezTo>
                      <a:pt x="80" y="174"/>
                      <a:pt x="73" y="175"/>
                      <a:pt x="66" y="175"/>
                    </a:cubicBezTo>
                    <a:cubicBezTo>
                      <a:pt x="58" y="174"/>
                      <a:pt x="50" y="173"/>
                      <a:pt x="41" y="17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0" name="Google Shape;8072;p30"/>
              <p:cNvSpPr/>
              <p:nvPr/>
            </p:nvSpPr>
            <p:spPr>
              <a:xfrm>
                <a:off x="2129400" y="4559760"/>
                <a:ext cx="169200" cy="245160"/>
              </a:xfrm>
              <a:custGeom>
                <a:avLst/>
                <a:gdLst>
                  <a:gd name="textAreaLeft" fmla="*/ 0 w 169200"/>
                  <a:gd name="textAreaRight" fmla="*/ 169560 w 169200"/>
                  <a:gd name="textAreaTop" fmla="*/ 0 h 245160"/>
                  <a:gd name="textAreaBottom" fmla="*/ 245520 h 245160"/>
                </a:gdLst>
                <a:ahLst/>
                <a:cxnLst/>
                <a:rect l="textAreaLeft" t="textAreaTop" r="textAreaRight" b="textAreaBottom"/>
                <a:pathLst>
                  <a:path w="246" h="357">
                    <a:moveTo>
                      <a:pt x="209" y="13"/>
                    </a:moveTo>
                    <a:cubicBezTo>
                      <a:pt x="218" y="15"/>
                      <a:pt x="226" y="16"/>
                      <a:pt x="234" y="17"/>
                    </a:cubicBezTo>
                    <a:lnTo>
                      <a:pt x="245" y="22"/>
                    </a:lnTo>
                    <a:cubicBezTo>
                      <a:pt x="244" y="28"/>
                      <a:pt x="242" y="34"/>
                      <a:pt x="241" y="40"/>
                    </a:cubicBezTo>
                    <a:cubicBezTo>
                      <a:pt x="222" y="125"/>
                      <a:pt x="200" y="212"/>
                      <a:pt x="149" y="282"/>
                    </a:cubicBezTo>
                    <a:cubicBezTo>
                      <a:pt x="122" y="321"/>
                      <a:pt x="69" y="356"/>
                      <a:pt x="30" y="328"/>
                    </a:cubicBezTo>
                    <a:cubicBezTo>
                      <a:pt x="3" y="309"/>
                      <a:pt x="0" y="270"/>
                      <a:pt x="7" y="238"/>
                    </a:cubicBezTo>
                    <a:cubicBezTo>
                      <a:pt x="23" y="163"/>
                      <a:pt x="75" y="103"/>
                      <a:pt x="133" y="50"/>
                    </a:cubicBezTo>
                    <a:lnTo>
                      <a:pt x="133" y="50"/>
                    </a:lnTo>
                    <a:cubicBezTo>
                      <a:pt x="150" y="35"/>
                      <a:pt x="166" y="18"/>
                      <a:pt x="181" y="0"/>
                    </a:cubicBezTo>
                    <a:cubicBezTo>
                      <a:pt x="189" y="6"/>
                      <a:pt x="199" y="10"/>
                      <a:pt x="209" y="1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1" name="Google Shape;8073;p30"/>
              <p:cNvSpPr/>
              <p:nvPr/>
            </p:nvSpPr>
            <p:spPr>
              <a:xfrm>
                <a:off x="2023200" y="4532400"/>
                <a:ext cx="232920" cy="136080"/>
              </a:xfrm>
              <a:custGeom>
                <a:avLst/>
                <a:gdLst>
                  <a:gd name="textAreaLeft" fmla="*/ 0 w 232920"/>
                  <a:gd name="textAreaRight" fmla="*/ 233280 w 23292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338" h="200">
                    <a:moveTo>
                      <a:pt x="332" y="37"/>
                    </a:moveTo>
                    <a:cubicBezTo>
                      <a:pt x="334" y="39"/>
                      <a:pt x="335" y="40"/>
                      <a:pt x="337" y="41"/>
                    </a:cubicBezTo>
                    <a:cubicBezTo>
                      <a:pt x="322" y="59"/>
                      <a:pt x="306" y="76"/>
                      <a:pt x="289" y="91"/>
                    </a:cubicBezTo>
                    <a:cubicBezTo>
                      <a:pt x="249" y="126"/>
                      <a:pt x="203" y="154"/>
                      <a:pt x="155" y="175"/>
                    </a:cubicBezTo>
                    <a:cubicBezTo>
                      <a:pt x="126" y="188"/>
                      <a:pt x="95" y="199"/>
                      <a:pt x="64" y="195"/>
                    </a:cubicBezTo>
                    <a:cubicBezTo>
                      <a:pt x="33" y="190"/>
                      <a:pt x="2" y="166"/>
                      <a:pt x="1" y="135"/>
                    </a:cubicBezTo>
                    <a:cubicBezTo>
                      <a:pt x="0" y="110"/>
                      <a:pt x="15" y="88"/>
                      <a:pt x="33" y="72"/>
                    </a:cubicBezTo>
                    <a:cubicBezTo>
                      <a:pt x="71" y="37"/>
                      <a:pt x="120" y="17"/>
                      <a:pt x="171" y="8"/>
                    </a:cubicBezTo>
                    <a:cubicBezTo>
                      <a:pt x="221" y="0"/>
                      <a:pt x="273" y="3"/>
                      <a:pt x="324" y="10"/>
                    </a:cubicBezTo>
                    <a:lnTo>
                      <a:pt x="327" y="9"/>
                    </a:lnTo>
                    <a:cubicBezTo>
                      <a:pt x="328" y="17"/>
                      <a:pt x="330" y="25"/>
                      <a:pt x="332" y="33"/>
                    </a:cubicBezTo>
                    <a:lnTo>
                      <a:pt x="332" y="37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2" name="Google Shape;8074;p30"/>
              <p:cNvSpPr/>
              <p:nvPr/>
            </p:nvSpPr>
            <p:spPr>
              <a:xfrm>
                <a:off x="2799000" y="4644360"/>
                <a:ext cx="81360" cy="15732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117" h="229">
                    <a:moveTo>
                      <a:pt x="25" y="112"/>
                    </a:moveTo>
                    <a:cubicBezTo>
                      <a:pt x="27" y="109"/>
                      <a:pt x="30" y="109"/>
                      <a:pt x="32" y="110"/>
                    </a:cubicBezTo>
                    <a:cubicBezTo>
                      <a:pt x="54" y="126"/>
                      <a:pt x="67" y="152"/>
                      <a:pt x="76" y="177"/>
                    </a:cubicBezTo>
                    <a:cubicBezTo>
                      <a:pt x="82" y="194"/>
                      <a:pt x="87" y="211"/>
                      <a:pt x="91" y="228"/>
                    </a:cubicBezTo>
                    <a:cubicBezTo>
                      <a:pt x="90" y="200"/>
                      <a:pt x="88" y="171"/>
                      <a:pt x="91" y="142"/>
                    </a:cubicBezTo>
                    <a:cubicBezTo>
                      <a:pt x="92" y="127"/>
                      <a:pt x="97" y="93"/>
                      <a:pt x="116" y="93"/>
                    </a:cubicBezTo>
                    <a:cubicBezTo>
                      <a:pt x="97" y="61"/>
                      <a:pt x="76" y="30"/>
                      <a:pt x="52" y="2"/>
                    </a:cubicBezTo>
                    <a:lnTo>
                      <a:pt x="48" y="0"/>
                    </a:lnTo>
                    <a:cubicBezTo>
                      <a:pt x="45" y="3"/>
                      <a:pt x="43" y="7"/>
                      <a:pt x="39" y="8"/>
                    </a:cubicBezTo>
                    <a:cubicBezTo>
                      <a:pt x="37" y="9"/>
                      <a:pt x="35" y="9"/>
                      <a:pt x="32" y="9"/>
                    </a:cubicBezTo>
                    <a:cubicBezTo>
                      <a:pt x="29" y="9"/>
                      <a:pt x="27" y="8"/>
                      <a:pt x="24" y="7"/>
                    </a:cubicBezTo>
                    <a:cubicBezTo>
                      <a:pt x="23" y="6"/>
                      <a:pt x="21" y="6"/>
                      <a:pt x="20" y="5"/>
                    </a:cubicBezTo>
                    <a:lnTo>
                      <a:pt x="17" y="10"/>
                    </a:lnTo>
                    <a:cubicBezTo>
                      <a:pt x="3" y="64"/>
                      <a:pt x="0" y="121"/>
                      <a:pt x="8" y="176"/>
                    </a:cubicBezTo>
                    <a:cubicBezTo>
                      <a:pt x="10" y="154"/>
                      <a:pt x="15" y="131"/>
                      <a:pt x="25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3" name="Google Shape;8075;p30"/>
              <p:cNvSpPr/>
              <p:nvPr/>
            </p:nvSpPr>
            <p:spPr>
              <a:xfrm>
                <a:off x="2720160" y="4971600"/>
                <a:ext cx="90720" cy="4500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4" name="Google Shape;8076;p30"/>
              <p:cNvSpPr/>
              <p:nvPr/>
            </p:nvSpPr>
            <p:spPr>
              <a:xfrm>
                <a:off x="2656800" y="4992840"/>
                <a:ext cx="111600" cy="601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5" name="Google Shape;8077;p30"/>
              <p:cNvSpPr/>
              <p:nvPr/>
            </p:nvSpPr>
            <p:spPr>
              <a:xfrm>
                <a:off x="2574720" y="5011200"/>
                <a:ext cx="151200" cy="813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6" name="Google Shape;8078;p30"/>
              <p:cNvSpPr/>
              <p:nvPr/>
            </p:nvSpPr>
            <p:spPr>
              <a:xfrm>
                <a:off x="2493000" y="5038560"/>
                <a:ext cx="163440" cy="72360"/>
              </a:xfrm>
              <a:custGeom>
                <a:avLst/>
                <a:gdLst>
                  <a:gd name="textAreaLeft" fmla="*/ 0 w 163440"/>
                  <a:gd name="textAreaRight" fmla="*/ 16380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7" name="Google Shape;8079;p30"/>
              <p:cNvSpPr/>
              <p:nvPr/>
            </p:nvSpPr>
            <p:spPr>
              <a:xfrm>
                <a:off x="2720160" y="4623120"/>
                <a:ext cx="90720" cy="129960"/>
              </a:xfrm>
              <a:custGeom>
                <a:avLst/>
                <a:gdLst>
                  <a:gd name="textAreaLeft" fmla="*/ 0 w 90720"/>
                  <a:gd name="textAreaRight" fmla="*/ 91080 w 907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33" h="189">
                    <a:moveTo>
                      <a:pt x="9" y="75"/>
                    </a:moveTo>
                    <a:cubicBezTo>
                      <a:pt x="19" y="68"/>
                      <a:pt x="30" y="61"/>
                      <a:pt x="42" y="60"/>
                    </a:cubicBezTo>
                    <a:cubicBezTo>
                      <a:pt x="44" y="59"/>
                      <a:pt x="46" y="61"/>
                      <a:pt x="46" y="63"/>
                    </a:cubicBezTo>
                    <a:cubicBezTo>
                      <a:pt x="46" y="109"/>
                      <a:pt x="25" y="149"/>
                      <a:pt x="5" y="188"/>
                    </a:cubicBezTo>
                    <a:cubicBezTo>
                      <a:pt x="12" y="177"/>
                      <a:pt x="21" y="167"/>
                      <a:pt x="30" y="158"/>
                    </a:cubicBezTo>
                    <a:cubicBezTo>
                      <a:pt x="39" y="149"/>
                      <a:pt x="49" y="141"/>
                      <a:pt x="60" y="139"/>
                    </a:cubicBezTo>
                    <a:cubicBezTo>
                      <a:pt x="71" y="136"/>
                      <a:pt x="83" y="140"/>
                      <a:pt x="90" y="149"/>
                    </a:cubicBezTo>
                    <a:cubicBezTo>
                      <a:pt x="93" y="153"/>
                      <a:pt x="94" y="157"/>
                      <a:pt x="96" y="161"/>
                    </a:cubicBezTo>
                    <a:cubicBezTo>
                      <a:pt x="108" y="122"/>
                      <a:pt x="119" y="83"/>
                      <a:pt x="129" y="43"/>
                    </a:cubicBezTo>
                    <a:lnTo>
                      <a:pt x="132" y="38"/>
                    </a:lnTo>
                    <a:cubicBezTo>
                      <a:pt x="117" y="32"/>
                      <a:pt x="103" y="24"/>
                      <a:pt x="90" y="14"/>
                    </a:cubicBezTo>
                    <a:cubicBezTo>
                      <a:pt x="84" y="10"/>
                      <a:pt x="79" y="5"/>
                      <a:pt x="73" y="0"/>
                    </a:cubicBezTo>
                    <a:lnTo>
                      <a:pt x="68" y="7"/>
                    </a:lnTo>
                    <a:cubicBezTo>
                      <a:pt x="47" y="32"/>
                      <a:pt x="25" y="56"/>
                      <a:pt x="2" y="79"/>
                    </a:cubicBezTo>
                    <a:cubicBezTo>
                      <a:pt x="2" y="80"/>
                      <a:pt x="1" y="81"/>
                      <a:pt x="0" y="82"/>
                    </a:cubicBezTo>
                    <a:cubicBezTo>
                      <a:pt x="3" y="79"/>
                      <a:pt x="6" y="77"/>
                      <a:pt x="9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8" name="Google Shape;8080;p30"/>
              <p:cNvSpPr/>
              <p:nvPr/>
            </p:nvSpPr>
            <p:spPr>
              <a:xfrm>
                <a:off x="2735280" y="4541400"/>
                <a:ext cx="123840" cy="11160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3" h="161">
                    <a:moveTo>
                      <a:pt x="171" y="42"/>
                    </a:moveTo>
                    <a:lnTo>
                      <a:pt x="171" y="42"/>
                    </a:lnTo>
                    <a:cubicBezTo>
                      <a:pt x="156" y="63"/>
                      <a:pt x="137" y="83"/>
                      <a:pt x="113" y="92"/>
                    </a:cubicBezTo>
                    <a:cubicBezTo>
                      <a:pt x="88" y="101"/>
                      <a:pt x="64" y="91"/>
                      <a:pt x="48" y="70"/>
                    </a:cubicBezTo>
                    <a:cubicBezTo>
                      <a:pt x="33" y="50"/>
                      <a:pt x="33" y="22"/>
                      <a:pt x="44" y="0"/>
                    </a:cubicBezTo>
                    <a:cubicBezTo>
                      <a:pt x="27" y="9"/>
                      <a:pt x="12" y="22"/>
                      <a:pt x="0" y="37"/>
                    </a:cubicBezTo>
                    <a:cubicBezTo>
                      <a:pt x="1" y="40"/>
                      <a:pt x="3" y="44"/>
                      <a:pt x="4" y="47"/>
                    </a:cubicBezTo>
                    <a:cubicBezTo>
                      <a:pt x="8" y="56"/>
                      <a:pt x="12" y="64"/>
                      <a:pt x="17" y="72"/>
                    </a:cubicBezTo>
                    <a:cubicBezTo>
                      <a:pt x="27" y="89"/>
                      <a:pt x="39" y="105"/>
                      <a:pt x="53" y="118"/>
                    </a:cubicBezTo>
                    <a:cubicBezTo>
                      <a:pt x="59" y="123"/>
                      <a:pt x="64" y="128"/>
                      <a:pt x="70" y="132"/>
                    </a:cubicBezTo>
                    <a:cubicBezTo>
                      <a:pt x="83" y="142"/>
                      <a:pt x="97" y="150"/>
                      <a:pt x="112" y="156"/>
                    </a:cubicBezTo>
                    <a:cubicBezTo>
                      <a:pt x="113" y="157"/>
                      <a:pt x="115" y="157"/>
                      <a:pt x="116" y="158"/>
                    </a:cubicBezTo>
                    <a:cubicBezTo>
                      <a:pt x="119" y="159"/>
                      <a:pt x="121" y="160"/>
                      <a:pt x="124" y="160"/>
                    </a:cubicBezTo>
                    <a:cubicBezTo>
                      <a:pt x="127" y="160"/>
                      <a:pt x="129" y="160"/>
                      <a:pt x="131" y="159"/>
                    </a:cubicBezTo>
                    <a:cubicBezTo>
                      <a:pt x="135" y="158"/>
                      <a:pt x="137" y="154"/>
                      <a:pt x="140" y="151"/>
                    </a:cubicBezTo>
                    <a:cubicBezTo>
                      <a:pt x="160" y="118"/>
                      <a:pt x="182" y="79"/>
                      <a:pt x="171" y="4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79" name="Google Shape;8081;p30"/>
              <p:cNvSpPr/>
              <p:nvPr/>
            </p:nvSpPr>
            <p:spPr>
              <a:xfrm>
                <a:off x="2450520" y="5068800"/>
                <a:ext cx="108720" cy="42120"/>
              </a:xfrm>
              <a:custGeom>
                <a:avLst/>
                <a:gdLst>
                  <a:gd name="textAreaLeft" fmla="*/ 0 w 108720"/>
                  <a:gd name="textAreaRight" fmla="*/ 10908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0" name="Google Shape;8082;p30"/>
              <p:cNvSpPr/>
              <p:nvPr/>
            </p:nvSpPr>
            <p:spPr>
              <a:xfrm>
                <a:off x="2677680" y="4590000"/>
                <a:ext cx="93600" cy="10872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08720"/>
                  <a:gd name="textAreaBottom" fmla="*/ 109080 h 108720"/>
                </a:gdLst>
                <a:ahLst/>
                <a:cxnLst/>
                <a:rect l="textAreaLeft" t="textAreaTop" r="textAreaRight" b="textAreaBottom"/>
                <a:pathLst>
                  <a:path w="138" h="157">
                    <a:moveTo>
                      <a:pt x="76" y="68"/>
                    </a:moveTo>
                    <a:cubicBezTo>
                      <a:pt x="77" y="83"/>
                      <a:pt x="71" y="97"/>
                      <a:pt x="64" y="110"/>
                    </a:cubicBezTo>
                    <a:cubicBezTo>
                      <a:pt x="56" y="126"/>
                      <a:pt x="45" y="141"/>
                      <a:pt x="34" y="156"/>
                    </a:cubicBezTo>
                    <a:cubicBezTo>
                      <a:pt x="39" y="151"/>
                      <a:pt x="45" y="146"/>
                      <a:pt x="50" y="141"/>
                    </a:cubicBezTo>
                    <a:cubicBezTo>
                      <a:pt x="52" y="139"/>
                      <a:pt x="53" y="137"/>
                      <a:pt x="55" y="136"/>
                    </a:cubicBezTo>
                    <a:cubicBezTo>
                      <a:pt x="59" y="132"/>
                      <a:pt x="63" y="129"/>
                      <a:pt x="66" y="125"/>
                    </a:cubicBezTo>
                    <a:cubicBezTo>
                      <a:pt x="86" y="100"/>
                      <a:pt x="108" y="75"/>
                      <a:pt x="132" y="53"/>
                    </a:cubicBezTo>
                    <a:lnTo>
                      <a:pt x="137" y="46"/>
                    </a:lnTo>
                    <a:cubicBezTo>
                      <a:pt x="123" y="33"/>
                      <a:pt x="111" y="17"/>
                      <a:pt x="101" y="0"/>
                    </a:cubicBezTo>
                    <a:lnTo>
                      <a:pt x="100" y="1"/>
                    </a:lnTo>
                    <a:cubicBezTo>
                      <a:pt x="66" y="11"/>
                      <a:pt x="32" y="22"/>
                      <a:pt x="0" y="35"/>
                    </a:cubicBezTo>
                    <a:cubicBezTo>
                      <a:pt x="4" y="35"/>
                      <a:pt x="8" y="35"/>
                      <a:pt x="12" y="36"/>
                    </a:cubicBezTo>
                    <a:cubicBezTo>
                      <a:pt x="28" y="41"/>
                      <a:pt x="30" y="61"/>
                      <a:pt x="22" y="73"/>
                    </a:cubicBezTo>
                    <a:cubicBezTo>
                      <a:pt x="38" y="66"/>
                      <a:pt x="55" y="62"/>
                      <a:pt x="73" y="65"/>
                    </a:cubicBezTo>
                    <a:cubicBezTo>
                      <a:pt x="75" y="65"/>
                      <a:pt x="76" y="67"/>
                      <a:pt x="76" y="6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1" name="Google Shape;8083;p30"/>
              <p:cNvSpPr/>
              <p:nvPr/>
            </p:nvSpPr>
            <p:spPr>
              <a:xfrm>
                <a:off x="2377800" y="4686840"/>
                <a:ext cx="335880" cy="548280"/>
              </a:xfrm>
              <a:custGeom>
                <a:avLst/>
                <a:gdLst>
                  <a:gd name="textAreaLeft" fmla="*/ 0 w 335880"/>
                  <a:gd name="textAreaRight" fmla="*/ 336240 w 335880"/>
                  <a:gd name="textAreaTop" fmla="*/ 0 h 548280"/>
                  <a:gd name="textAreaBottom" fmla="*/ 548640 h 548280"/>
                </a:gdLst>
                <a:ahLst/>
                <a:cxnLst/>
                <a:rect l="textAreaLeft" t="textAreaTop" r="textAreaRight" b="textAreaBottom"/>
                <a:pathLst>
                  <a:path w="489" h="797">
                    <a:moveTo>
                      <a:pt x="433" y="65"/>
                    </a:moveTo>
                    <a:cubicBezTo>
                      <a:pt x="446" y="47"/>
                      <a:pt x="459" y="30"/>
                      <a:pt x="474" y="14"/>
                    </a:cubicBezTo>
                    <a:cubicBezTo>
                      <a:pt x="479" y="9"/>
                      <a:pt x="483" y="4"/>
                      <a:pt x="488" y="0"/>
                    </a:cubicBezTo>
                    <a:cubicBezTo>
                      <a:pt x="483" y="5"/>
                      <a:pt x="477" y="10"/>
                      <a:pt x="472" y="15"/>
                    </a:cubicBezTo>
                    <a:cubicBezTo>
                      <a:pt x="461" y="27"/>
                      <a:pt x="450" y="40"/>
                      <a:pt x="438" y="51"/>
                    </a:cubicBezTo>
                    <a:cubicBezTo>
                      <a:pt x="421" y="69"/>
                      <a:pt x="402" y="86"/>
                      <a:pt x="383" y="103"/>
                    </a:cubicBezTo>
                    <a:cubicBezTo>
                      <a:pt x="218" y="284"/>
                      <a:pt x="90" y="499"/>
                      <a:pt x="10" y="731"/>
                    </a:cubicBezTo>
                    <a:lnTo>
                      <a:pt x="8" y="731"/>
                    </a:lnTo>
                    <a:cubicBezTo>
                      <a:pt x="6" y="753"/>
                      <a:pt x="3" y="774"/>
                      <a:pt x="0" y="796"/>
                    </a:cubicBezTo>
                    <a:cubicBezTo>
                      <a:pt x="115" y="535"/>
                      <a:pt x="235" y="268"/>
                      <a:pt x="433" y="6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2" name="Google Shape;8084;p30"/>
              <p:cNvSpPr/>
              <p:nvPr/>
            </p:nvSpPr>
            <p:spPr>
              <a:xfrm>
                <a:off x="2326320" y="4826160"/>
                <a:ext cx="69480" cy="5572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3" name="Google Shape;8085;p30"/>
              <p:cNvSpPr/>
              <p:nvPr/>
            </p:nvSpPr>
            <p:spPr>
              <a:xfrm>
                <a:off x="2614320" y="4538520"/>
                <a:ext cx="132840" cy="633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93" h="93">
                    <a:moveTo>
                      <a:pt x="179" y="49"/>
                    </a:moveTo>
                    <a:cubicBezTo>
                      <a:pt x="161" y="43"/>
                      <a:pt x="142" y="39"/>
                      <a:pt x="123" y="36"/>
                    </a:cubicBezTo>
                    <a:lnTo>
                      <a:pt x="124" y="28"/>
                    </a:lnTo>
                    <a:cubicBezTo>
                      <a:pt x="101" y="24"/>
                      <a:pt x="78" y="18"/>
                      <a:pt x="55" y="11"/>
                    </a:cubicBezTo>
                    <a:cubicBezTo>
                      <a:pt x="44" y="8"/>
                      <a:pt x="32" y="3"/>
                      <a:pt x="20" y="0"/>
                    </a:cubicBezTo>
                    <a:cubicBezTo>
                      <a:pt x="27" y="6"/>
                      <a:pt x="34" y="12"/>
                      <a:pt x="40" y="20"/>
                    </a:cubicBezTo>
                    <a:cubicBezTo>
                      <a:pt x="41" y="21"/>
                      <a:pt x="41" y="23"/>
                      <a:pt x="40" y="24"/>
                    </a:cubicBezTo>
                    <a:cubicBezTo>
                      <a:pt x="29" y="35"/>
                      <a:pt x="15" y="40"/>
                      <a:pt x="0" y="42"/>
                    </a:cubicBezTo>
                    <a:cubicBezTo>
                      <a:pt x="10" y="43"/>
                      <a:pt x="19" y="43"/>
                      <a:pt x="29" y="45"/>
                    </a:cubicBezTo>
                    <a:cubicBezTo>
                      <a:pt x="40" y="46"/>
                      <a:pt x="53" y="49"/>
                      <a:pt x="55" y="62"/>
                    </a:cubicBezTo>
                    <a:cubicBezTo>
                      <a:pt x="55" y="70"/>
                      <a:pt x="52" y="78"/>
                      <a:pt x="48" y="84"/>
                    </a:cubicBezTo>
                    <a:cubicBezTo>
                      <a:pt x="47" y="87"/>
                      <a:pt x="46" y="89"/>
                      <a:pt x="44" y="92"/>
                    </a:cubicBezTo>
                    <a:cubicBezTo>
                      <a:pt x="93" y="86"/>
                      <a:pt x="142" y="81"/>
                      <a:pt x="191" y="75"/>
                    </a:cubicBezTo>
                    <a:lnTo>
                      <a:pt x="192" y="74"/>
                    </a:lnTo>
                    <a:cubicBezTo>
                      <a:pt x="187" y="66"/>
                      <a:pt x="183" y="58"/>
                      <a:pt x="179" y="4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4" name="Google Shape;8086;p30"/>
              <p:cNvSpPr/>
              <p:nvPr/>
            </p:nvSpPr>
            <p:spPr>
              <a:xfrm>
                <a:off x="2608200" y="4432320"/>
                <a:ext cx="157320" cy="13896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231" h="204">
                    <a:moveTo>
                      <a:pt x="229" y="156"/>
                    </a:moveTo>
                    <a:cubicBezTo>
                      <a:pt x="229" y="155"/>
                      <a:pt x="230" y="155"/>
                      <a:pt x="230" y="154"/>
                    </a:cubicBezTo>
                    <a:lnTo>
                      <a:pt x="228" y="150"/>
                    </a:lnTo>
                    <a:cubicBezTo>
                      <a:pt x="192" y="97"/>
                      <a:pt x="155" y="44"/>
                      <a:pt x="109" y="0"/>
                    </a:cubicBezTo>
                    <a:cubicBezTo>
                      <a:pt x="109" y="1"/>
                      <a:pt x="109" y="1"/>
                      <a:pt x="109" y="1"/>
                    </a:cubicBezTo>
                    <a:cubicBezTo>
                      <a:pt x="123" y="19"/>
                      <a:pt x="137" y="37"/>
                      <a:pt x="146" y="58"/>
                    </a:cubicBezTo>
                    <a:cubicBezTo>
                      <a:pt x="152" y="73"/>
                      <a:pt x="154" y="92"/>
                      <a:pt x="138" y="103"/>
                    </a:cubicBezTo>
                    <a:cubicBezTo>
                      <a:pt x="115" y="118"/>
                      <a:pt x="87" y="103"/>
                      <a:pt x="68" y="89"/>
                    </a:cubicBezTo>
                    <a:cubicBezTo>
                      <a:pt x="52" y="78"/>
                      <a:pt x="38" y="64"/>
                      <a:pt x="24" y="51"/>
                    </a:cubicBezTo>
                    <a:cubicBezTo>
                      <a:pt x="36" y="68"/>
                      <a:pt x="48" y="84"/>
                      <a:pt x="52" y="105"/>
                    </a:cubicBezTo>
                    <a:cubicBezTo>
                      <a:pt x="52" y="108"/>
                      <a:pt x="49" y="110"/>
                      <a:pt x="47" y="109"/>
                    </a:cubicBezTo>
                    <a:cubicBezTo>
                      <a:pt x="36" y="108"/>
                      <a:pt x="25" y="105"/>
                      <a:pt x="15" y="103"/>
                    </a:cubicBezTo>
                    <a:cubicBezTo>
                      <a:pt x="10" y="102"/>
                      <a:pt x="6" y="102"/>
                      <a:pt x="1" y="102"/>
                    </a:cubicBezTo>
                    <a:lnTo>
                      <a:pt x="0" y="102"/>
                    </a:lnTo>
                    <a:cubicBezTo>
                      <a:pt x="52" y="145"/>
                      <a:pt x="111" y="178"/>
                      <a:pt x="177" y="187"/>
                    </a:cubicBezTo>
                    <a:cubicBezTo>
                      <a:pt x="162" y="186"/>
                      <a:pt x="148" y="184"/>
                      <a:pt x="134" y="182"/>
                    </a:cubicBezTo>
                    <a:lnTo>
                      <a:pt x="133" y="190"/>
                    </a:lnTo>
                    <a:cubicBezTo>
                      <a:pt x="152" y="193"/>
                      <a:pt x="171" y="197"/>
                      <a:pt x="189" y="203"/>
                    </a:cubicBezTo>
                    <a:cubicBezTo>
                      <a:pt x="188" y="200"/>
                      <a:pt x="186" y="196"/>
                      <a:pt x="185" y="193"/>
                    </a:cubicBezTo>
                    <a:cubicBezTo>
                      <a:pt x="197" y="178"/>
                      <a:pt x="212" y="165"/>
                      <a:pt x="229" y="15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5" name="Google Shape;8087;p30"/>
              <p:cNvSpPr/>
              <p:nvPr/>
            </p:nvSpPr>
            <p:spPr>
              <a:xfrm>
                <a:off x="2329200" y="5141520"/>
                <a:ext cx="36000" cy="93600"/>
              </a:xfrm>
              <a:custGeom>
                <a:avLst/>
                <a:gdLst>
                  <a:gd name="textAreaLeft" fmla="*/ 0 w 36000"/>
                  <a:gd name="textAreaRight" fmla="*/ 3636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6" name="Google Shape;8088;p30"/>
              <p:cNvSpPr/>
              <p:nvPr/>
            </p:nvSpPr>
            <p:spPr>
              <a:xfrm>
                <a:off x="2296080" y="5081040"/>
                <a:ext cx="63360" cy="129960"/>
              </a:xfrm>
              <a:custGeom>
                <a:avLst/>
                <a:gdLst>
                  <a:gd name="textAreaLeft" fmla="*/ 0 w 63360"/>
                  <a:gd name="textAreaRight" fmla="*/ 6372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7" name="Google Shape;8089;p30"/>
              <p:cNvSpPr/>
              <p:nvPr/>
            </p:nvSpPr>
            <p:spPr>
              <a:xfrm>
                <a:off x="2338560" y="4538520"/>
                <a:ext cx="96480" cy="132840"/>
              </a:xfrm>
              <a:custGeom>
                <a:avLst/>
                <a:gdLst>
                  <a:gd name="textAreaLeft" fmla="*/ 0 w 96480"/>
                  <a:gd name="textAreaRight" fmla="*/ 96840 w 96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40" h="193">
                    <a:moveTo>
                      <a:pt x="104" y="147"/>
                    </a:moveTo>
                    <a:cubicBezTo>
                      <a:pt x="101" y="137"/>
                      <a:pt x="91" y="110"/>
                      <a:pt x="109" y="107"/>
                    </a:cubicBezTo>
                    <a:cubicBezTo>
                      <a:pt x="115" y="106"/>
                      <a:pt x="122" y="109"/>
                      <a:pt x="127" y="111"/>
                    </a:cubicBezTo>
                    <a:cubicBezTo>
                      <a:pt x="130" y="113"/>
                      <a:pt x="133" y="115"/>
                      <a:pt x="136" y="116"/>
                    </a:cubicBezTo>
                    <a:cubicBezTo>
                      <a:pt x="124" y="104"/>
                      <a:pt x="112" y="92"/>
                      <a:pt x="102" y="78"/>
                    </a:cubicBezTo>
                    <a:cubicBezTo>
                      <a:pt x="98" y="72"/>
                      <a:pt x="93" y="65"/>
                      <a:pt x="92" y="57"/>
                    </a:cubicBezTo>
                    <a:cubicBezTo>
                      <a:pt x="91" y="49"/>
                      <a:pt x="98" y="43"/>
                      <a:pt x="104" y="40"/>
                    </a:cubicBezTo>
                    <a:cubicBezTo>
                      <a:pt x="114" y="36"/>
                      <a:pt x="125" y="36"/>
                      <a:pt x="134" y="37"/>
                    </a:cubicBezTo>
                    <a:cubicBezTo>
                      <a:pt x="136" y="38"/>
                      <a:pt x="137" y="38"/>
                      <a:pt x="139" y="38"/>
                    </a:cubicBezTo>
                    <a:cubicBezTo>
                      <a:pt x="128" y="33"/>
                      <a:pt x="118" y="28"/>
                      <a:pt x="107" y="24"/>
                    </a:cubicBezTo>
                    <a:cubicBezTo>
                      <a:pt x="87" y="19"/>
                      <a:pt x="67" y="12"/>
                      <a:pt x="48" y="3"/>
                    </a:cubicBezTo>
                    <a:lnTo>
                      <a:pt x="42" y="0"/>
                    </a:lnTo>
                    <a:cubicBezTo>
                      <a:pt x="41" y="2"/>
                      <a:pt x="41" y="3"/>
                      <a:pt x="40" y="5"/>
                    </a:cubicBezTo>
                    <a:cubicBezTo>
                      <a:pt x="36" y="10"/>
                      <a:pt x="32" y="14"/>
                      <a:pt x="27" y="17"/>
                    </a:cubicBezTo>
                    <a:cubicBezTo>
                      <a:pt x="24" y="19"/>
                      <a:pt x="22" y="20"/>
                      <a:pt x="20" y="22"/>
                    </a:cubicBezTo>
                    <a:cubicBezTo>
                      <a:pt x="13" y="26"/>
                      <a:pt x="7" y="30"/>
                      <a:pt x="0" y="33"/>
                    </a:cubicBezTo>
                    <a:lnTo>
                      <a:pt x="3" y="41"/>
                    </a:lnTo>
                    <a:cubicBezTo>
                      <a:pt x="36" y="96"/>
                      <a:pt x="76" y="147"/>
                      <a:pt x="123" y="192"/>
                    </a:cubicBezTo>
                    <a:cubicBezTo>
                      <a:pt x="116" y="177"/>
                      <a:pt x="109" y="162"/>
                      <a:pt x="104" y="1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8" name="Google Shape;8090;p30"/>
              <p:cNvSpPr/>
              <p:nvPr/>
            </p:nvSpPr>
            <p:spPr>
              <a:xfrm>
                <a:off x="2253600" y="5020200"/>
                <a:ext cx="81360" cy="12996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89" name="Google Shape;8091;p30"/>
              <p:cNvSpPr/>
              <p:nvPr/>
            </p:nvSpPr>
            <p:spPr>
              <a:xfrm>
                <a:off x="2365560" y="4483800"/>
                <a:ext cx="105840" cy="78480"/>
              </a:xfrm>
              <a:custGeom>
                <a:avLst/>
                <a:gdLst>
                  <a:gd name="textAreaLeft" fmla="*/ 0 w 105840"/>
                  <a:gd name="textAreaRight" fmla="*/ 10620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6" h="113">
                    <a:moveTo>
                      <a:pt x="133" y="112"/>
                    </a:moveTo>
                    <a:cubicBezTo>
                      <a:pt x="131" y="110"/>
                      <a:pt x="129" y="108"/>
                      <a:pt x="127" y="106"/>
                    </a:cubicBezTo>
                    <a:cubicBezTo>
                      <a:pt x="120" y="98"/>
                      <a:pt x="118" y="86"/>
                      <a:pt x="123" y="76"/>
                    </a:cubicBezTo>
                    <a:cubicBezTo>
                      <a:pt x="128" y="65"/>
                      <a:pt x="142" y="59"/>
                      <a:pt x="154" y="55"/>
                    </a:cubicBezTo>
                    <a:lnTo>
                      <a:pt x="155" y="55"/>
                    </a:lnTo>
                    <a:cubicBezTo>
                      <a:pt x="147" y="53"/>
                      <a:pt x="139" y="52"/>
                      <a:pt x="130" y="49"/>
                    </a:cubicBezTo>
                    <a:cubicBezTo>
                      <a:pt x="116" y="44"/>
                      <a:pt x="97" y="35"/>
                      <a:pt x="98" y="17"/>
                    </a:cubicBezTo>
                    <a:cubicBezTo>
                      <a:pt x="98" y="10"/>
                      <a:pt x="102" y="4"/>
                      <a:pt x="108" y="0"/>
                    </a:cubicBezTo>
                    <a:cubicBezTo>
                      <a:pt x="74" y="8"/>
                      <a:pt x="41" y="18"/>
                      <a:pt x="9" y="29"/>
                    </a:cubicBezTo>
                    <a:lnTo>
                      <a:pt x="0" y="28"/>
                    </a:lnTo>
                    <a:cubicBezTo>
                      <a:pt x="2" y="35"/>
                      <a:pt x="4" y="42"/>
                      <a:pt x="5" y="48"/>
                    </a:cubicBezTo>
                    <a:cubicBezTo>
                      <a:pt x="7" y="58"/>
                      <a:pt x="8" y="68"/>
                      <a:pt x="4" y="77"/>
                    </a:cubicBezTo>
                    <a:lnTo>
                      <a:pt x="10" y="80"/>
                    </a:lnTo>
                    <a:cubicBezTo>
                      <a:pt x="30" y="86"/>
                      <a:pt x="50" y="93"/>
                      <a:pt x="69" y="101"/>
                    </a:cubicBezTo>
                    <a:cubicBezTo>
                      <a:pt x="90" y="107"/>
                      <a:pt x="112" y="110"/>
                      <a:pt x="133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0" name="Google Shape;8092;p30"/>
              <p:cNvSpPr/>
              <p:nvPr/>
            </p:nvSpPr>
            <p:spPr>
              <a:xfrm>
                <a:off x="2214000" y="4968720"/>
                <a:ext cx="75240" cy="1177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1" name="Google Shape;8093;p30"/>
              <p:cNvSpPr/>
              <p:nvPr/>
            </p:nvSpPr>
            <p:spPr>
              <a:xfrm>
                <a:off x="2283840" y="4559760"/>
                <a:ext cx="87480" cy="14220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126" h="209">
                    <a:moveTo>
                      <a:pt x="17" y="41"/>
                    </a:moveTo>
                    <a:cubicBezTo>
                      <a:pt x="8" y="81"/>
                      <a:pt x="3" y="122"/>
                      <a:pt x="0" y="164"/>
                    </a:cubicBezTo>
                    <a:cubicBezTo>
                      <a:pt x="6" y="151"/>
                      <a:pt x="13" y="140"/>
                      <a:pt x="24" y="132"/>
                    </a:cubicBezTo>
                    <a:cubicBezTo>
                      <a:pt x="32" y="125"/>
                      <a:pt x="43" y="119"/>
                      <a:pt x="54" y="123"/>
                    </a:cubicBezTo>
                    <a:cubicBezTo>
                      <a:pt x="63" y="127"/>
                      <a:pt x="69" y="137"/>
                      <a:pt x="72" y="146"/>
                    </a:cubicBezTo>
                    <a:cubicBezTo>
                      <a:pt x="78" y="158"/>
                      <a:pt x="80" y="172"/>
                      <a:pt x="82" y="186"/>
                    </a:cubicBezTo>
                    <a:cubicBezTo>
                      <a:pt x="83" y="193"/>
                      <a:pt x="84" y="200"/>
                      <a:pt x="85" y="208"/>
                    </a:cubicBezTo>
                    <a:cubicBezTo>
                      <a:pt x="86" y="195"/>
                      <a:pt x="88" y="181"/>
                      <a:pt x="91" y="168"/>
                    </a:cubicBezTo>
                    <a:cubicBezTo>
                      <a:pt x="93" y="154"/>
                      <a:pt x="97" y="139"/>
                      <a:pt x="104" y="127"/>
                    </a:cubicBezTo>
                    <a:cubicBezTo>
                      <a:pt x="109" y="118"/>
                      <a:pt x="116" y="110"/>
                      <a:pt x="125" y="108"/>
                    </a:cubicBezTo>
                    <a:cubicBezTo>
                      <a:pt x="113" y="73"/>
                      <a:pt x="99" y="40"/>
                      <a:pt x="83" y="8"/>
                    </a:cubicBezTo>
                    <a:lnTo>
                      <a:pt x="80" y="0"/>
                    </a:lnTo>
                    <a:cubicBezTo>
                      <a:pt x="64" y="8"/>
                      <a:pt x="48" y="14"/>
                      <a:pt x="31" y="16"/>
                    </a:cubicBezTo>
                    <a:cubicBezTo>
                      <a:pt x="24" y="17"/>
                      <a:pt x="17" y="18"/>
                      <a:pt x="10" y="18"/>
                    </a:cubicBezTo>
                    <a:lnTo>
                      <a:pt x="21" y="23"/>
                    </a:lnTo>
                    <a:cubicBezTo>
                      <a:pt x="20" y="29"/>
                      <a:pt x="18" y="35"/>
                      <a:pt x="17" y="4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2" name="Google Shape;8094;p30"/>
              <p:cNvSpPr/>
              <p:nvPr/>
            </p:nvSpPr>
            <p:spPr>
              <a:xfrm>
                <a:off x="2156760" y="4920120"/>
                <a:ext cx="66240" cy="10260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3" name="Google Shape;8095;p30"/>
              <p:cNvSpPr/>
              <p:nvPr/>
            </p:nvSpPr>
            <p:spPr>
              <a:xfrm>
                <a:off x="2247480" y="4453560"/>
                <a:ext cx="123840" cy="120960"/>
              </a:xfrm>
              <a:custGeom>
                <a:avLst/>
                <a:gdLst>
                  <a:gd name="textAreaLeft" fmla="*/ 0 w 123840"/>
                  <a:gd name="textAreaRight" fmla="*/ 12420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1" h="176">
                    <a:moveTo>
                      <a:pt x="177" y="95"/>
                    </a:moveTo>
                    <a:cubicBezTo>
                      <a:pt x="176" y="89"/>
                      <a:pt x="174" y="82"/>
                      <a:pt x="172" y="75"/>
                    </a:cubicBezTo>
                    <a:cubicBezTo>
                      <a:pt x="159" y="36"/>
                      <a:pt x="128" y="1"/>
                      <a:pt x="87" y="0"/>
                    </a:cubicBezTo>
                    <a:cubicBezTo>
                      <a:pt x="110" y="37"/>
                      <a:pt x="132" y="90"/>
                      <a:pt x="93" y="123"/>
                    </a:cubicBezTo>
                    <a:cubicBezTo>
                      <a:pt x="82" y="132"/>
                      <a:pt x="67" y="140"/>
                      <a:pt x="52" y="139"/>
                    </a:cubicBezTo>
                    <a:cubicBezTo>
                      <a:pt x="38" y="138"/>
                      <a:pt x="26" y="132"/>
                      <a:pt x="16" y="123"/>
                    </a:cubicBezTo>
                    <a:cubicBezTo>
                      <a:pt x="10" y="117"/>
                      <a:pt x="5" y="111"/>
                      <a:pt x="0" y="105"/>
                    </a:cubicBezTo>
                    <a:cubicBezTo>
                      <a:pt x="0" y="112"/>
                      <a:pt x="0" y="119"/>
                      <a:pt x="1" y="126"/>
                    </a:cubicBezTo>
                    <a:cubicBezTo>
                      <a:pt x="2" y="134"/>
                      <a:pt x="4" y="142"/>
                      <a:pt x="6" y="150"/>
                    </a:cubicBezTo>
                    <a:lnTo>
                      <a:pt x="6" y="154"/>
                    </a:lnTo>
                    <a:cubicBezTo>
                      <a:pt x="8" y="156"/>
                      <a:pt x="9" y="157"/>
                      <a:pt x="11" y="158"/>
                    </a:cubicBezTo>
                    <a:cubicBezTo>
                      <a:pt x="19" y="164"/>
                      <a:pt x="29" y="168"/>
                      <a:pt x="39" y="171"/>
                    </a:cubicBezTo>
                    <a:cubicBezTo>
                      <a:pt x="48" y="173"/>
                      <a:pt x="56" y="174"/>
                      <a:pt x="64" y="175"/>
                    </a:cubicBezTo>
                    <a:cubicBezTo>
                      <a:pt x="71" y="175"/>
                      <a:pt x="78" y="174"/>
                      <a:pt x="85" y="173"/>
                    </a:cubicBezTo>
                    <a:cubicBezTo>
                      <a:pt x="102" y="171"/>
                      <a:pt x="118" y="165"/>
                      <a:pt x="134" y="157"/>
                    </a:cubicBezTo>
                    <a:cubicBezTo>
                      <a:pt x="141" y="154"/>
                      <a:pt x="147" y="150"/>
                      <a:pt x="154" y="146"/>
                    </a:cubicBezTo>
                    <a:cubicBezTo>
                      <a:pt x="156" y="144"/>
                      <a:pt x="158" y="143"/>
                      <a:pt x="161" y="141"/>
                    </a:cubicBezTo>
                    <a:cubicBezTo>
                      <a:pt x="166" y="138"/>
                      <a:pt x="170" y="134"/>
                      <a:pt x="174" y="129"/>
                    </a:cubicBezTo>
                    <a:cubicBezTo>
                      <a:pt x="175" y="127"/>
                      <a:pt x="176" y="126"/>
                      <a:pt x="176" y="124"/>
                    </a:cubicBezTo>
                    <a:cubicBezTo>
                      <a:pt x="180" y="115"/>
                      <a:pt x="179" y="105"/>
                      <a:pt x="177" y="9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4" name="Google Shape;8096;p30"/>
              <p:cNvSpPr/>
              <p:nvPr/>
            </p:nvSpPr>
            <p:spPr>
              <a:xfrm>
                <a:off x="2187000" y="4559760"/>
                <a:ext cx="111600" cy="1209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63" h="176">
                    <a:moveTo>
                      <a:pt x="0" y="101"/>
                    </a:moveTo>
                    <a:cubicBezTo>
                      <a:pt x="4" y="99"/>
                      <a:pt x="9" y="98"/>
                      <a:pt x="13" y="98"/>
                    </a:cubicBezTo>
                    <a:cubicBezTo>
                      <a:pt x="56" y="96"/>
                      <a:pt x="53" y="138"/>
                      <a:pt x="43" y="175"/>
                    </a:cubicBezTo>
                    <a:cubicBezTo>
                      <a:pt x="59" y="144"/>
                      <a:pt x="76" y="113"/>
                      <a:pt x="101" y="86"/>
                    </a:cubicBezTo>
                    <a:cubicBezTo>
                      <a:pt x="102" y="85"/>
                      <a:pt x="106" y="85"/>
                      <a:pt x="107" y="87"/>
                    </a:cubicBezTo>
                    <a:cubicBezTo>
                      <a:pt x="116" y="105"/>
                      <a:pt x="121" y="125"/>
                      <a:pt x="122" y="145"/>
                    </a:cubicBezTo>
                    <a:cubicBezTo>
                      <a:pt x="123" y="152"/>
                      <a:pt x="124" y="160"/>
                      <a:pt x="124" y="167"/>
                    </a:cubicBezTo>
                    <a:cubicBezTo>
                      <a:pt x="138" y="126"/>
                      <a:pt x="148" y="83"/>
                      <a:pt x="158" y="40"/>
                    </a:cubicBezTo>
                    <a:cubicBezTo>
                      <a:pt x="159" y="34"/>
                      <a:pt x="161" y="28"/>
                      <a:pt x="162" y="22"/>
                    </a:cubicBezTo>
                    <a:lnTo>
                      <a:pt x="151" y="17"/>
                    </a:lnTo>
                    <a:cubicBezTo>
                      <a:pt x="143" y="16"/>
                      <a:pt x="135" y="15"/>
                      <a:pt x="126" y="13"/>
                    </a:cubicBezTo>
                    <a:cubicBezTo>
                      <a:pt x="116" y="10"/>
                      <a:pt x="106" y="6"/>
                      <a:pt x="98" y="0"/>
                    </a:cubicBezTo>
                    <a:cubicBezTo>
                      <a:pt x="83" y="18"/>
                      <a:pt x="67" y="35"/>
                      <a:pt x="50" y="50"/>
                    </a:cubicBezTo>
                    <a:lnTo>
                      <a:pt x="50" y="50"/>
                    </a:lnTo>
                    <a:cubicBezTo>
                      <a:pt x="33" y="67"/>
                      <a:pt x="16" y="83"/>
                      <a:pt x="0" y="10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5" name="Google Shape;8097;p30"/>
              <p:cNvSpPr/>
              <p:nvPr/>
            </p:nvSpPr>
            <p:spPr>
              <a:xfrm>
                <a:off x="2126160" y="4535280"/>
                <a:ext cx="129960" cy="8460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189" h="125">
                    <a:moveTo>
                      <a:pt x="183" y="34"/>
                    </a:moveTo>
                    <a:lnTo>
                      <a:pt x="183" y="30"/>
                    </a:lnTo>
                    <a:cubicBezTo>
                      <a:pt x="181" y="22"/>
                      <a:pt x="179" y="14"/>
                      <a:pt x="178" y="6"/>
                    </a:cubicBezTo>
                    <a:lnTo>
                      <a:pt x="175" y="7"/>
                    </a:lnTo>
                    <a:cubicBezTo>
                      <a:pt x="148" y="3"/>
                      <a:pt x="121" y="1"/>
                      <a:pt x="94" y="0"/>
                    </a:cubicBezTo>
                    <a:cubicBezTo>
                      <a:pt x="88" y="8"/>
                      <a:pt x="83" y="16"/>
                      <a:pt x="76" y="23"/>
                    </a:cubicBezTo>
                    <a:cubicBezTo>
                      <a:pt x="54" y="47"/>
                      <a:pt x="27" y="68"/>
                      <a:pt x="0" y="86"/>
                    </a:cubicBezTo>
                    <a:lnTo>
                      <a:pt x="0" y="86"/>
                    </a:lnTo>
                    <a:cubicBezTo>
                      <a:pt x="21" y="78"/>
                      <a:pt x="45" y="72"/>
                      <a:pt x="68" y="75"/>
                    </a:cubicBezTo>
                    <a:cubicBezTo>
                      <a:pt x="77" y="76"/>
                      <a:pt x="87" y="80"/>
                      <a:pt x="93" y="88"/>
                    </a:cubicBezTo>
                    <a:cubicBezTo>
                      <a:pt x="100" y="97"/>
                      <a:pt x="100" y="109"/>
                      <a:pt x="96" y="119"/>
                    </a:cubicBezTo>
                    <a:cubicBezTo>
                      <a:pt x="95" y="121"/>
                      <a:pt x="94" y="122"/>
                      <a:pt x="94" y="124"/>
                    </a:cubicBezTo>
                    <a:cubicBezTo>
                      <a:pt x="110" y="113"/>
                      <a:pt x="125" y="101"/>
                      <a:pt x="140" y="88"/>
                    </a:cubicBezTo>
                    <a:cubicBezTo>
                      <a:pt x="157" y="73"/>
                      <a:pt x="173" y="56"/>
                      <a:pt x="188" y="38"/>
                    </a:cubicBezTo>
                    <a:cubicBezTo>
                      <a:pt x="186" y="37"/>
                      <a:pt x="185" y="36"/>
                      <a:pt x="183" y="3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6" name="Google Shape;8098;p30"/>
              <p:cNvSpPr/>
              <p:nvPr/>
            </p:nvSpPr>
            <p:spPr>
              <a:xfrm>
                <a:off x="2238480" y="4444560"/>
                <a:ext cx="136080" cy="13608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200" h="199">
                    <a:moveTo>
                      <a:pt x="22" y="162"/>
                    </a:moveTo>
                    <a:cubicBezTo>
                      <a:pt x="15" y="126"/>
                      <a:pt x="13" y="87"/>
                      <a:pt x="35" y="55"/>
                    </a:cubicBezTo>
                    <a:cubicBezTo>
                      <a:pt x="53" y="28"/>
                      <a:pt x="86" y="12"/>
                      <a:pt x="118" y="22"/>
                    </a:cubicBezTo>
                    <a:cubicBezTo>
                      <a:pt x="147" y="31"/>
                      <a:pt x="168" y="59"/>
                      <a:pt x="178" y="87"/>
                    </a:cubicBezTo>
                    <a:cubicBezTo>
                      <a:pt x="183" y="101"/>
                      <a:pt x="189" y="121"/>
                      <a:pt x="183" y="135"/>
                    </a:cubicBezTo>
                    <a:cubicBezTo>
                      <a:pt x="179" y="144"/>
                      <a:pt x="170" y="149"/>
                      <a:pt x="162" y="154"/>
                    </a:cubicBezTo>
                    <a:cubicBezTo>
                      <a:pt x="154" y="159"/>
                      <a:pt x="145" y="164"/>
                      <a:pt x="136" y="168"/>
                    </a:cubicBezTo>
                    <a:cubicBezTo>
                      <a:pt x="99" y="186"/>
                      <a:pt x="56" y="188"/>
                      <a:pt x="21" y="164"/>
                    </a:cubicBezTo>
                    <a:cubicBezTo>
                      <a:pt x="17" y="161"/>
                      <a:pt x="11" y="167"/>
                      <a:pt x="15" y="171"/>
                    </a:cubicBezTo>
                    <a:cubicBezTo>
                      <a:pt x="47" y="197"/>
                      <a:pt x="93" y="198"/>
                      <a:pt x="130" y="184"/>
                    </a:cubicBezTo>
                    <a:cubicBezTo>
                      <a:pt x="149" y="177"/>
                      <a:pt x="170" y="166"/>
                      <a:pt x="185" y="152"/>
                    </a:cubicBezTo>
                    <a:cubicBezTo>
                      <a:pt x="199" y="138"/>
                      <a:pt x="198" y="117"/>
                      <a:pt x="193" y="100"/>
                    </a:cubicBezTo>
                    <a:cubicBezTo>
                      <a:pt x="186" y="66"/>
                      <a:pt x="165" y="31"/>
                      <a:pt x="133" y="16"/>
                    </a:cubicBezTo>
                    <a:cubicBezTo>
                      <a:pt x="101" y="0"/>
                      <a:pt x="64" y="8"/>
                      <a:pt x="38" y="33"/>
                    </a:cubicBezTo>
                    <a:cubicBezTo>
                      <a:pt x="4" y="67"/>
                      <a:pt x="0" y="120"/>
                      <a:pt x="14" y="164"/>
                    </a:cubicBezTo>
                    <a:cubicBezTo>
                      <a:pt x="16" y="170"/>
                      <a:pt x="24" y="167"/>
                      <a:pt x="22" y="1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7" name="Google Shape;8099;p30"/>
              <p:cNvSpPr/>
              <p:nvPr/>
            </p:nvSpPr>
            <p:spPr>
              <a:xfrm>
                <a:off x="2010960" y="4529160"/>
                <a:ext cx="248040" cy="151200"/>
              </a:xfrm>
              <a:custGeom>
                <a:avLst/>
                <a:gdLst>
                  <a:gd name="textAreaLeft" fmla="*/ 0 w 248040"/>
                  <a:gd name="textAreaRight" fmla="*/ 248400 w 24804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62" h="222">
                    <a:moveTo>
                      <a:pt x="354" y="43"/>
                    </a:moveTo>
                    <a:cubicBezTo>
                      <a:pt x="323" y="79"/>
                      <a:pt x="286" y="111"/>
                      <a:pt x="246" y="136"/>
                    </a:cubicBezTo>
                    <a:cubicBezTo>
                      <a:pt x="205" y="162"/>
                      <a:pt x="155" y="192"/>
                      <a:pt x="105" y="196"/>
                    </a:cubicBezTo>
                    <a:cubicBezTo>
                      <a:pt x="53" y="200"/>
                      <a:pt x="1" y="154"/>
                      <a:pt x="36" y="102"/>
                    </a:cubicBezTo>
                    <a:cubicBezTo>
                      <a:pt x="64" y="62"/>
                      <a:pt x="115" y="37"/>
                      <a:pt x="161" y="25"/>
                    </a:cubicBezTo>
                    <a:cubicBezTo>
                      <a:pt x="220" y="10"/>
                      <a:pt x="282" y="13"/>
                      <a:pt x="342" y="21"/>
                    </a:cubicBezTo>
                    <a:cubicBezTo>
                      <a:pt x="348" y="22"/>
                      <a:pt x="348" y="12"/>
                      <a:pt x="342" y="11"/>
                    </a:cubicBezTo>
                    <a:cubicBezTo>
                      <a:pt x="280" y="3"/>
                      <a:pt x="217" y="0"/>
                      <a:pt x="156" y="16"/>
                    </a:cubicBezTo>
                    <a:cubicBezTo>
                      <a:pt x="108" y="29"/>
                      <a:pt x="54" y="56"/>
                      <a:pt x="26" y="99"/>
                    </a:cubicBezTo>
                    <a:cubicBezTo>
                      <a:pt x="0" y="139"/>
                      <a:pt x="20" y="185"/>
                      <a:pt x="63" y="201"/>
                    </a:cubicBezTo>
                    <a:cubicBezTo>
                      <a:pt x="115" y="221"/>
                      <a:pt x="174" y="189"/>
                      <a:pt x="219" y="164"/>
                    </a:cubicBezTo>
                    <a:cubicBezTo>
                      <a:pt x="273" y="135"/>
                      <a:pt x="322" y="96"/>
                      <a:pt x="359" y="47"/>
                    </a:cubicBezTo>
                    <a:cubicBezTo>
                      <a:pt x="361" y="44"/>
                      <a:pt x="356" y="40"/>
                      <a:pt x="354" y="4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8" name="Google Shape;8100;p30"/>
              <p:cNvSpPr/>
              <p:nvPr/>
            </p:nvSpPr>
            <p:spPr>
              <a:xfrm>
                <a:off x="2129400" y="4471920"/>
                <a:ext cx="469440" cy="366480"/>
              </a:xfrm>
              <a:custGeom>
                <a:avLst/>
                <a:gdLst>
                  <a:gd name="textAreaLeft" fmla="*/ 0 w 469440"/>
                  <a:gd name="textAreaRight" fmla="*/ 469800 w 469440"/>
                  <a:gd name="textAreaTop" fmla="*/ 0 h 366480"/>
                  <a:gd name="textAreaBottom" fmla="*/ 366840 h 366480"/>
                </a:gdLst>
                <a:ahLst/>
                <a:cxnLst/>
                <a:rect l="textAreaLeft" t="textAreaTop" r="textAreaRight" b="textAreaBottom"/>
                <a:pathLst>
                  <a:path w="682" h="534">
                    <a:moveTo>
                      <a:pt x="181" y="134"/>
                    </a:moveTo>
                    <a:cubicBezTo>
                      <a:pt x="137" y="170"/>
                      <a:pt x="94" y="208"/>
                      <a:pt x="59" y="253"/>
                    </a:cubicBezTo>
                    <a:cubicBezTo>
                      <a:pt x="28" y="294"/>
                      <a:pt x="0" y="346"/>
                      <a:pt x="1" y="399"/>
                    </a:cubicBezTo>
                    <a:cubicBezTo>
                      <a:pt x="2" y="444"/>
                      <a:pt x="35" y="483"/>
                      <a:pt x="82" y="470"/>
                    </a:cubicBezTo>
                    <a:cubicBezTo>
                      <a:pt x="136" y="455"/>
                      <a:pt x="168" y="401"/>
                      <a:pt x="191" y="354"/>
                    </a:cubicBezTo>
                    <a:cubicBezTo>
                      <a:pt x="221" y="290"/>
                      <a:pt x="236" y="221"/>
                      <a:pt x="252" y="152"/>
                    </a:cubicBezTo>
                    <a:cubicBezTo>
                      <a:pt x="253" y="147"/>
                      <a:pt x="244" y="144"/>
                      <a:pt x="243" y="150"/>
                    </a:cubicBezTo>
                    <a:cubicBezTo>
                      <a:pt x="227" y="217"/>
                      <a:pt x="218" y="287"/>
                      <a:pt x="218" y="356"/>
                    </a:cubicBezTo>
                    <a:cubicBezTo>
                      <a:pt x="218" y="404"/>
                      <a:pt x="224" y="457"/>
                      <a:pt x="255" y="497"/>
                    </a:cubicBezTo>
                    <a:cubicBezTo>
                      <a:pt x="270" y="514"/>
                      <a:pt x="292" y="533"/>
                      <a:pt x="316" y="532"/>
                    </a:cubicBezTo>
                    <a:cubicBezTo>
                      <a:pt x="340" y="532"/>
                      <a:pt x="359" y="514"/>
                      <a:pt x="372" y="495"/>
                    </a:cubicBezTo>
                    <a:cubicBezTo>
                      <a:pt x="401" y="452"/>
                      <a:pt x="396" y="394"/>
                      <a:pt x="386" y="345"/>
                    </a:cubicBezTo>
                    <a:cubicBezTo>
                      <a:pt x="372" y="272"/>
                      <a:pt x="347" y="200"/>
                      <a:pt x="314" y="133"/>
                    </a:cubicBezTo>
                    <a:cubicBezTo>
                      <a:pt x="311" y="135"/>
                      <a:pt x="308" y="137"/>
                      <a:pt x="305" y="138"/>
                    </a:cubicBezTo>
                    <a:cubicBezTo>
                      <a:pt x="333" y="187"/>
                      <a:pt x="368" y="232"/>
                      <a:pt x="407" y="273"/>
                    </a:cubicBezTo>
                    <a:cubicBezTo>
                      <a:pt x="440" y="308"/>
                      <a:pt x="481" y="350"/>
                      <a:pt x="532" y="355"/>
                    </a:cubicBezTo>
                    <a:cubicBezTo>
                      <a:pt x="575" y="359"/>
                      <a:pt x="617" y="332"/>
                      <a:pt x="616" y="287"/>
                    </a:cubicBezTo>
                    <a:cubicBezTo>
                      <a:pt x="616" y="235"/>
                      <a:pt x="571" y="202"/>
                      <a:pt x="533" y="176"/>
                    </a:cubicBezTo>
                    <a:cubicBezTo>
                      <a:pt x="478" y="140"/>
                      <a:pt x="418" y="112"/>
                      <a:pt x="356" y="92"/>
                    </a:cubicBezTo>
                    <a:cubicBezTo>
                      <a:pt x="350" y="91"/>
                      <a:pt x="346" y="100"/>
                      <a:pt x="351" y="103"/>
                    </a:cubicBezTo>
                    <a:cubicBezTo>
                      <a:pt x="396" y="123"/>
                      <a:pt x="444" y="135"/>
                      <a:pt x="493" y="137"/>
                    </a:cubicBezTo>
                    <a:cubicBezTo>
                      <a:pt x="538" y="139"/>
                      <a:pt x="592" y="136"/>
                      <a:pt x="632" y="114"/>
                    </a:cubicBezTo>
                    <a:cubicBezTo>
                      <a:pt x="661" y="98"/>
                      <a:pt x="681" y="57"/>
                      <a:pt x="653" y="30"/>
                    </a:cubicBezTo>
                    <a:cubicBezTo>
                      <a:pt x="638" y="16"/>
                      <a:pt x="615" y="10"/>
                      <a:pt x="596" y="6"/>
                    </a:cubicBezTo>
                    <a:cubicBezTo>
                      <a:pt x="572" y="1"/>
                      <a:pt x="548" y="0"/>
                      <a:pt x="524" y="1"/>
                    </a:cubicBezTo>
                    <a:cubicBezTo>
                      <a:pt x="464" y="5"/>
                      <a:pt x="407" y="23"/>
                      <a:pt x="351" y="43"/>
                    </a:cubicBezTo>
                    <a:cubicBezTo>
                      <a:pt x="346" y="45"/>
                      <a:pt x="348" y="53"/>
                      <a:pt x="354" y="51"/>
                    </a:cubicBezTo>
                    <a:cubicBezTo>
                      <a:pt x="405" y="35"/>
                      <a:pt x="458" y="18"/>
                      <a:pt x="512" y="13"/>
                    </a:cubicBezTo>
                    <a:cubicBezTo>
                      <a:pt x="540" y="10"/>
                      <a:pt x="568" y="11"/>
                      <a:pt x="596" y="18"/>
                    </a:cubicBezTo>
                    <a:cubicBezTo>
                      <a:pt x="620" y="23"/>
                      <a:pt x="657" y="33"/>
                      <a:pt x="655" y="65"/>
                    </a:cubicBezTo>
                    <a:cubicBezTo>
                      <a:pt x="650" y="120"/>
                      <a:pt x="560" y="125"/>
                      <a:pt x="519" y="126"/>
                    </a:cubicBezTo>
                    <a:cubicBezTo>
                      <a:pt x="463" y="127"/>
                      <a:pt x="408" y="116"/>
                      <a:pt x="357" y="93"/>
                    </a:cubicBezTo>
                    <a:cubicBezTo>
                      <a:pt x="356" y="96"/>
                      <a:pt x="354" y="100"/>
                      <a:pt x="353" y="103"/>
                    </a:cubicBezTo>
                    <a:cubicBezTo>
                      <a:pt x="413" y="122"/>
                      <a:pt x="470" y="149"/>
                      <a:pt x="522" y="183"/>
                    </a:cubicBezTo>
                    <a:cubicBezTo>
                      <a:pt x="547" y="200"/>
                      <a:pt x="574" y="218"/>
                      <a:pt x="591" y="243"/>
                    </a:cubicBezTo>
                    <a:cubicBezTo>
                      <a:pt x="609" y="271"/>
                      <a:pt x="612" y="311"/>
                      <a:pt x="582" y="332"/>
                    </a:cubicBezTo>
                    <a:cubicBezTo>
                      <a:pt x="527" y="370"/>
                      <a:pt x="465" y="314"/>
                      <a:pt x="427" y="277"/>
                    </a:cubicBezTo>
                    <a:cubicBezTo>
                      <a:pt x="383" y="234"/>
                      <a:pt x="345" y="186"/>
                      <a:pt x="314" y="133"/>
                    </a:cubicBezTo>
                    <a:cubicBezTo>
                      <a:pt x="310" y="127"/>
                      <a:pt x="302" y="132"/>
                      <a:pt x="305" y="138"/>
                    </a:cubicBezTo>
                    <a:cubicBezTo>
                      <a:pt x="330" y="190"/>
                      <a:pt x="351" y="244"/>
                      <a:pt x="365" y="299"/>
                    </a:cubicBezTo>
                    <a:cubicBezTo>
                      <a:pt x="378" y="348"/>
                      <a:pt x="391" y="402"/>
                      <a:pt x="379" y="452"/>
                    </a:cubicBezTo>
                    <a:cubicBezTo>
                      <a:pt x="373" y="477"/>
                      <a:pt x="359" y="502"/>
                      <a:pt x="337" y="515"/>
                    </a:cubicBezTo>
                    <a:cubicBezTo>
                      <a:pt x="308" y="532"/>
                      <a:pt x="278" y="510"/>
                      <a:pt x="261" y="487"/>
                    </a:cubicBezTo>
                    <a:cubicBezTo>
                      <a:pt x="234" y="450"/>
                      <a:pt x="229" y="400"/>
                      <a:pt x="228" y="356"/>
                    </a:cubicBezTo>
                    <a:cubicBezTo>
                      <a:pt x="228" y="287"/>
                      <a:pt x="236" y="219"/>
                      <a:pt x="252" y="152"/>
                    </a:cubicBezTo>
                    <a:cubicBezTo>
                      <a:pt x="249" y="152"/>
                      <a:pt x="246" y="151"/>
                      <a:pt x="243" y="150"/>
                    </a:cubicBezTo>
                    <a:cubicBezTo>
                      <a:pt x="231" y="202"/>
                      <a:pt x="219" y="254"/>
                      <a:pt x="200" y="304"/>
                    </a:cubicBezTo>
                    <a:cubicBezTo>
                      <a:pt x="183" y="352"/>
                      <a:pt x="159" y="406"/>
                      <a:pt x="118" y="439"/>
                    </a:cubicBezTo>
                    <a:cubicBezTo>
                      <a:pt x="98" y="455"/>
                      <a:pt x="71" y="468"/>
                      <a:pt x="46" y="459"/>
                    </a:cubicBezTo>
                    <a:cubicBezTo>
                      <a:pt x="20" y="449"/>
                      <a:pt x="11" y="420"/>
                      <a:pt x="11" y="395"/>
                    </a:cubicBezTo>
                    <a:cubicBezTo>
                      <a:pt x="12" y="346"/>
                      <a:pt x="37" y="298"/>
                      <a:pt x="66" y="260"/>
                    </a:cubicBezTo>
                    <a:cubicBezTo>
                      <a:pt x="100" y="215"/>
                      <a:pt x="144" y="177"/>
                      <a:pt x="186" y="139"/>
                    </a:cubicBezTo>
                    <a:cubicBezTo>
                      <a:pt x="190" y="136"/>
                      <a:pt x="185" y="131"/>
                      <a:pt x="181" y="1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99" name="Google Shape;8101;p30"/>
              <p:cNvSpPr/>
              <p:nvPr/>
            </p:nvSpPr>
            <p:spPr>
              <a:xfrm>
                <a:off x="2132280" y="4544640"/>
                <a:ext cx="120960" cy="5724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175" h="83">
                    <a:moveTo>
                      <a:pt x="0" y="82"/>
                    </a:moveTo>
                    <a:cubicBezTo>
                      <a:pt x="51" y="43"/>
                      <a:pt x="109" y="18"/>
                      <a:pt x="172" y="4"/>
                    </a:cubicBezTo>
                    <a:cubicBezTo>
                      <a:pt x="174" y="4"/>
                      <a:pt x="173" y="0"/>
                      <a:pt x="171" y="1"/>
                    </a:cubicBezTo>
                    <a:cubicBezTo>
                      <a:pt x="108" y="13"/>
                      <a:pt x="49" y="42"/>
                      <a:pt x="0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0" name="Google Shape;8102;p30"/>
              <p:cNvSpPr/>
              <p:nvPr/>
            </p:nvSpPr>
            <p:spPr>
              <a:xfrm>
                <a:off x="2198880" y="4565520"/>
                <a:ext cx="78480" cy="132840"/>
              </a:xfrm>
              <a:custGeom>
                <a:avLst/>
                <a:gdLst>
                  <a:gd name="textAreaLeft" fmla="*/ 0 w 78480"/>
                  <a:gd name="textAreaRight" fmla="*/ 78840 w 78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15" h="193">
                    <a:moveTo>
                      <a:pt x="3" y="190"/>
                    </a:moveTo>
                    <a:cubicBezTo>
                      <a:pt x="19" y="158"/>
                      <a:pt x="36" y="127"/>
                      <a:pt x="54" y="96"/>
                    </a:cubicBezTo>
                    <a:cubicBezTo>
                      <a:pt x="72" y="65"/>
                      <a:pt x="92" y="35"/>
                      <a:pt x="112" y="5"/>
                    </a:cubicBezTo>
                    <a:cubicBezTo>
                      <a:pt x="114" y="2"/>
                      <a:pt x="110" y="0"/>
                      <a:pt x="108" y="3"/>
                    </a:cubicBezTo>
                    <a:cubicBezTo>
                      <a:pt x="87" y="31"/>
                      <a:pt x="68" y="62"/>
                      <a:pt x="50" y="93"/>
                    </a:cubicBezTo>
                    <a:cubicBezTo>
                      <a:pt x="32" y="124"/>
                      <a:pt x="16" y="156"/>
                      <a:pt x="1" y="189"/>
                    </a:cubicBezTo>
                    <a:cubicBezTo>
                      <a:pt x="0" y="191"/>
                      <a:pt x="2" y="192"/>
                      <a:pt x="3" y="1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1" name="Google Shape;8103;p30"/>
              <p:cNvSpPr/>
              <p:nvPr/>
            </p:nvSpPr>
            <p:spPr>
              <a:xfrm>
                <a:off x="2317320" y="4565520"/>
                <a:ext cx="23760" cy="151200"/>
              </a:xfrm>
              <a:custGeom>
                <a:avLst/>
                <a:gdLst>
                  <a:gd name="textAreaLeft" fmla="*/ 0 w 23760"/>
                  <a:gd name="textAreaRight" fmla="*/ 24120 w 2376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4" h="220">
                    <a:moveTo>
                      <a:pt x="33" y="217"/>
                    </a:moveTo>
                    <a:cubicBezTo>
                      <a:pt x="31" y="145"/>
                      <a:pt x="20" y="74"/>
                      <a:pt x="6" y="3"/>
                    </a:cubicBezTo>
                    <a:cubicBezTo>
                      <a:pt x="5" y="0"/>
                      <a:pt x="0" y="1"/>
                      <a:pt x="1" y="5"/>
                    </a:cubicBezTo>
                    <a:cubicBezTo>
                      <a:pt x="15" y="75"/>
                      <a:pt x="23" y="146"/>
                      <a:pt x="31" y="217"/>
                    </a:cubicBezTo>
                    <a:cubicBezTo>
                      <a:pt x="31" y="219"/>
                      <a:pt x="33" y="219"/>
                      <a:pt x="33" y="2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2" name="Google Shape;8104;p30"/>
              <p:cNvSpPr/>
              <p:nvPr/>
            </p:nvSpPr>
            <p:spPr>
              <a:xfrm>
                <a:off x="2347560" y="4550400"/>
                <a:ext cx="120960" cy="102600"/>
              </a:xfrm>
              <a:custGeom>
                <a:avLst/>
                <a:gdLst>
                  <a:gd name="textAreaLeft" fmla="*/ 0 w 120960"/>
                  <a:gd name="textAreaRight" fmla="*/ 121320 w 1209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76" h="148">
                    <a:moveTo>
                      <a:pt x="174" y="144"/>
                    </a:moveTo>
                    <a:cubicBezTo>
                      <a:pt x="150" y="114"/>
                      <a:pt x="124" y="87"/>
                      <a:pt x="95" y="62"/>
                    </a:cubicBezTo>
                    <a:cubicBezTo>
                      <a:pt x="81" y="51"/>
                      <a:pt x="67" y="40"/>
                      <a:pt x="52" y="30"/>
                    </a:cubicBezTo>
                    <a:cubicBezTo>
                      <a:pt x="38" y="20"/>
                      <a:pt x="22" y="7"/>
                      <a:pt x="5" y="1"/>
                    </a:cubicBezTo>
                    <a:cubicBezTo>
                      <a:pt x="2" y="0"/>
                      <a:pt x="0" y="4"/>
                      <a:pt x="2" y="6"/>
                    </a:cubicBezTo>
                    <a:cubicBezTo>
                      <a:pt x="16" y="17"/>
                      <a:pt x="32" y="25"/>
                      <a:pt x="47" y="34"/>
                    </a:cubicBezTo>
                    <a:cubicBezTo>
                      <a:pt x="62" y="45"/>
                      <a:pt x="78" y="57"/>
                      <a:pt x="92" y="69"/>
                    </a:cubicBezTo>
                    <a:cubicBezTo>
                      <a:pt x="121" y="93"/>
                      <a:pt x="147" y="118"/>
                      <a:pt x="172" y="146"/>
                    </a:cubicBezTo>
                    <a:cubicBezTo>
                      <a:pt x="173" y="147"/>
                      <a:pt x="175" y="145"/>
                      <a:pt x="174" y="1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3" name="Google Shape;8105;p30"/>
              <p:cNvSpPr/>
              <p:nvPr/>
            </p:nvSpPr>
            <p:spPr>
              <a:xfrm>
                <a:off x="2371680" y="4514040"/>
                <a:ext cx="136080" cy="18000"/>
              </a:xfrm>
              <a:custGeom>
                <a:avLst/>
                <a:gdLst>
                  <a:gd name="textAreaLeft" fmla="*/ 0 w 136080"/>
                  <a:gd name="textAreaRight" fmla="*/ 136440 w 1360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199" h="25">
                    <a:moveTo>
                      <a:pt x="197" y="22"/>
                    </a:moveTo>
                    <a:cubicBezTo>
                      <a:pt x="168" y="10"/>
                      <a:pt x="135" y="4"/>
                      <a:pt x="103" y="2"/>
                    </a:cubicBezTo>
                    <a:cubicBezTo>
                      <a:pt x="71" y="0"/>
                      <a:pt x="36" y="1"/>
                      <a:pt x="4" y="8"/>
                    </a:cubicBezTo>
                    <a:cubicBezTo>
                      <a:pt x="0" y="9"/>
                      <a:pt x="2" y="15"/>
                      <a:pt x="6" y="15"/>
                    </a:cubicBezTo>
                    <a:cubicBezTo>
                      <a:pt x="38" y="10"/>
                      <a:pt x="69" y="7"/>
                      <a:pt x="101" y="9"/>
                    </a:cubicBezTo>
                    <a:cubicBezTo>
                      <a:pt x="134" y="10"/>
                      <a:pt x="165" y="17"/>
                      <a:pt x="196" y="24"/>
                    </a:cubicBezTo>
                    <a:cubicBezTo>
                      <a:pt x="197" y="24"/>
                      <a:pt x="198" y="23"/>
                      <a:pt x="197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4" name="Google Shape;8106;p30"/>
              <p:cNvSpPr/>
              <p:nvPr/>
            </p:nvSpPr>
            <p:spPr>
              <a:xfrm>
                <a:off x="2324880" y="4823280"/>
                <a:ext cx="72360" cy="56952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569520"/>
                  <a:gd name="textAreaBottom" fmla="*/ 569880 h 569520"/>
                </a:gdLst>
                <a:ahLst/>
                <a:cxnLst/>
                <a:rect l="textAreaLeft" t="textAreaTop" r="textAreaRight" b="textAreaBottom"/>
                <a:pathLst>
                  <a:path w="107" h="831">
                    <a:moveTo>
                      <a:pt x="49" y="9"/>
                    </a:moveTo>
                    <a:cubicBezTo>
                      <a:pt x="78" y="216"/>
                      <a:pt x="79" y="425"/>
                      <a:pt x="41" y="632"/>
                    </a:cubicBezTo>
                    <a:cubicBezTo>
                      <a:pt x="30" y="689"/>
                      <a:pt x="17" y="746"/>
                      <a:pt x="0" y="802"/>
                    </a:cubicBezTo>
                    <a:cubicBezTo>
                      <a:pt x="0" y="804"/>
                      <a:pt x="1" y="806"/>
                      <a:pt x="3" y="808"/>
                    </a:cubicBezTo>
                    <a:cubicBezTo>
                      <a:pt x="43" y="830"/>
                      <a:pt x="57" y="758"/>
                      <a:pt x="62" y="735"/>
                    </a:cubicBezTo>
                    <a:cubicBezTo>
                      <a:pt x="74" y="678"/>
                      <a:pt x="83" y="620"/>
                      <a:pt x="89" y="562"/>
                    </a:cubicBezTo>
                    <a:cubicBezTo>
                      <a:pt x="103" y="443"/>
                      <a:pt x="106" y="323"/>
                      <a:pt x="97" y="203"/>
                    </a:cubicBezTo>
                    <a:cubicBezTo>
                      <a:pt x="92" y="137"/>
                      <a:pt x="84" y="70"/>
                      <a:pt x="73" y="5"/>
                    </a:cubicBezTo>
                    <a:cubicBezTo>
                      <a:pt x="72" y="0"/>
                      <a:pt x="64" y="2"/>
                      <a:pt x="65" y="7"/>
                    </a:cubicBezTo>
                    <a:cubicBezTo>
                      <a:pt x="101" y="218"/>
                      <a:pt x="102" y="435"/>
                      <a:pt x="68" y="647"/>
                    </a:cubicBezTo>
                    <a:cubicBezTo>
                      <a:pt x="65" y="669"/>
                      <a:pt x="48" y="821"/>
                      <a:pt x="8" y="798"/>
                    </a:cubicBezTo>
                    <a:cubicBezTo>
                      <a:pt x="9" y="800"/>
                      <a:pt x="10" y="802"/>
                      <a:pt x="11" y="804"/>
                    </a:cubicBezTo>
                    <a:cubicBezTo>
                      <a:pt x="69" y="603"/>
                      <a:pt x="92" y="391"/>
                      <a:pt x="76" y="181"/>
                    </a:cubicBezTo>
                    <a:cubicBezTo>
                      <a:pt x="72" y="123"/>
                      <a:pt x="65" y="65"/>
                      <a:pt x="53" y="8"/>
                    </a:cubicBezTo>
                    <a:cubicBezTo>
                      <a:pt x="53" y="5"/>
                      <a:pt x="48" y="6"/>
                      <a:pt x="49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5" name="Google Shape;8107;p30"/>
              <p:cNvSpPr/>
              <p:nvPr/>
            </p:nvSpPr>
            <p:spPr>
              <a:xfrm>
                <a:off x="2732400" y="4526280"/>
                <a:ext cx="132840" cy="129960"/>
              </a:xfrm>
              <a:custGeom>
                <a:avLst/>
                <a:gdLst>
                  <a:gd name="textAreaLeft" fmla="*/ 0 w 132840"/>
                  <a:gd name="textAreaRight" fmla="*/ 133200 w 13284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95" h="188">
                    <a:moveTo>
                      <a:pt x="6" y="62"/>
                    </a:moveTo>
                    <a:cubicBezTo>
                      <a:pt x="18" y="51"/>
                      <a:pt x="29" y="39"/>
                      <a:pt x="43" y="30"/>
                    </a:cubicBezTo>
                    <a:cubicBezTo>
                      <a:pt x="57" y="21"/>
                      <a:pt x="73" y="15"/>
                      <a:pt x="89" y="14"/>
                    </a:cubicBezTo>
                    <a:cubicBezTo>
                      <a:pt x="119" y="11"/>
                      <a:pt x="151" y="25"/>
                      <a:pt x="166" y="52"/>
                    </a:cubicBezTo>
                    <a:cubicBezTo>
                      <a:pt x="184" y="86"/>
                      <a:pt x="166" y="125"/>
                      <a:pt x="149" y="155"/>
                    </a:cubicBezTo>
                    <a:cubicBezTo>
                      <a:pt x="145" y="160"/>
                      <a:pt x="139" y="175"/>
                      <a:pt x="131" y="176"/>
                    </a:cubicBezTo>
                    <a:cubicBezTo>
                      <a:pt x="124" y="176"/>
                      <a:pt x="114" y="170"/>
                      <a:pt x="108" y="167"/>
                    </a:cubicBezTo>
                    <a:cubicBezTo>
                      <a:pt x="93" y="160"/>
                      <a:pt x="80" y="151"/>
                      <a:pt x="68" y="140"/>
                    </a:cubicBezTo>
                    <a:cubicBezTo>
                      <a:pt x="55" y="129"/>
                      <a:pt x="43" y="116"/>
                      <a:pt x="33" y="101"/>
                    </a:cubicBezTo>
                    <a:cubicBezTo>
                      <a:pt x="23" y="87"/>
                      <a:pt x="17" y="71"/>
                      <a:pt x="8" y="56"/>
                    </a:cubicBezTo>
                    <a:cubicBezTo>
                      <a:pt x="6" y="52"/>
                      <a:pt x="1" y="55"/>
                      <a:pt x="2" y="59"/>
                    </a:cubicBezTo>
                    <a:cubicBezTo>
                      <a:pt x="5" y="76"/>
                      <a:pt x="15" y="94"/>
                      <a:pt x="25" y="109"/>
                    </a:cubicBezTo>
                    <a:cubicBezTo>
                      <a:pt x="35" y="124"/>
                      <a:pt x="47" y="137"/>
                      <a:pt x="61" y="149"/>
                    </a:cubicBezTo>
                    <a:cubicBezTo>
                      <a:pt x="75" y="161"/>
                      <a:pt x="90" y="171"/>
                      <a:pt x="107" y="179"/>
                    </a:cubicBezTo>
                    <a:cubicBezTo>
                      <a:pt x="114" y="182"/>
                      <a:pt x="122" y="186"/>
                      <a:pt x="130" y="187"/>
                    </a:cubicBezTo>
                    <a:cubicBezTo>
                      <a:pt x="139" y="187"/>
                      <a:pt x="145" y="182"/>
                      <a:pt x="149" y="174"/>
                    </a:cubicBezTo>
                    <a:cubicBezTo>
                      <a:pt x="171" y="142"/>
                      <a:pt x="194" y="99"/>
                      <a:pt x="180" y="59"/>
                    </a:cubicBezTo>
                    <a:cubicBezTo>
                      <a:pt x="169" y="27"/>
                      <a:pt x="138" y="7"/>
                      <a:pt x="105" y="4"/>
                    </a:cubicBezTo>
                    <a:cubicBezTo>
                      <a:pt x="66" y="0"/>
                      <a:pt x="20" y="24"/>
                      <a:pt x="1" y="59"/>
                    </a:cubicBezTo>
                    <a:cubicBezTo>
                      <a:pt x="0" y="61"/>
                      <a:pt x="3" y="64"/>
                      <a:pt x="6" y="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6" name="Google Shape;8108;p30"/>
              <p:cNvSpPr/>
              <p:nvPr/>
            </p:nvSpPr>
            <p:spPr>
              <a:xfrm>
                <a:off x="2532240" y="4374720"/>
                <a:ext cx="236160" cy="190440"/>
              </a:xfrm>
              <a:custGeom>
                <a:avLst/>
                <a:gdLst>
                  <a:gd name="textAreaLeft" fmla="*/ 0 w 236160"/>
                  <a:gd name="textAreaRight" fmla="*/ 236520 w 236160"/>
                  <a:gd name="textAreaTop" fmla="*/ 0 h 190440"/>
                  <a:gd name="textAreaBottom" fmla="*/ 190800 h 190440"/>
                </a:gdLst>
                <a:ahLst/>
                <a:cxnLst/>
                <a:rect l="textAreaLeft" t="textAreaTop" r="textAreaRight" b="textAreaBottom"/>
                <a:pathLst>
                  <a:path w="345" h="279">
                    <a:moveTo>
                      <a:pt x="342" y="234"/>
                    </a:moveTo>
                    <a:cubicBezTo>
                      <a:pt x="311" y="184"/>
                      <a:pt x="277" y="136"/>
                      <a:pt x="236" y="94"/>
                    </a:cubicBezTo>
                    <a:cubicBezTo>
                      <a:pt x="200" y="57"/>
                      <a:pt x="151" y="13"/>
                      <a:pt x="97" y="6"/>
                    </a:cubicBezTo>
                    <a:cubicBezTo>
                      <a:pt x="54" y="0"/>
                      <a:pt x="0" y="32"/>
                      <a:pt x="12" y="81"/>
                    </a:cubicBezTo>
                    <a:cubicBezTo>
                      <a:pt x="18" y="105"/>
                      <a:pt x="38" y="124"/>
                      <a:pt x="55" y="142"/>
                    </a:cubicBezTo>
                    <a:cubicBezTo>
                      <a:pt x="75" y="163"/>
                      <a:pt x="96" y="182"/>
                      <a:pt x="119" y="200"/>
                    </a:cubicBezTo>
                    <a:cubicBezTo>
                      <a:pt x="168" y="239"/>
                      <a:pt x="224" y="268"/>
                      <a:pt x="286" y="277"/>
                    </a:cubicBezTo>
                    <a:cubicBezTo>
                      <a:pt x="287" y="274"/>
                      <a:pt x="287" y="270"/>
                      <a:pt x="288" y="267"/>
                    </a:cubicBezTo>
                    <a:cubicBezTo>
                      <a:pt x="247" y="263"/>
                      <a:pt x="208" y="255"/>
                      <a:pt x="169" y="242"/>
                    </a:cubicBezTo>
                    <a:cubicBezTo>
                      <a:pt x="137" y="232"/>
                      <a:pt x="103" y="219"/>
                      <a:pt x="68" y="225"/>
                    </a:cubicBezTo>
                    <a:cubicBezTo>
                      <a:pt x="64" y="226"/>
                      <a:pt x="65" y="233"/>
                      <a:pt x="69" y="232"/>
                    </a:cubicBezTo>
                    <a:cubicBezTo>
                      <a:pt x="109" y="231"/>
                      <a:pt x="144" y="246"/>
                      <a:pt x="181" y="257"/>
                    </a:cubicBezTo>
                    <a:cubicBezTo>
                      <a:pt x="215" y="268"/>
                      <a:pt x="251" y="274"/>
                      <a:pt x="288" y="278"/>
                    </a:cubicBezTo>
                    <a:cubicBezTo>
                      <a:pt x="294" y="278"/>
                      <a:pt x="295" y="268"/>
                      <a:pt x="289" y="267"/>
                    </a:cubicBezTo>
                    <a:cubicBezTo>
                      <a:pt x="192" y="253"/>
                      <a:pt x="111" y="188"/>
                      <a:pt x="47" y="117"/>
                    </a:cubicBezTo>
                    <a:cubicBezTo>
                      <a:pt x="29" y="97"/>
                      <a:pt x="12" y="72"/>
                      <a:pt x="28" y="46"/>
                    </a:cubicBezTo>
                    <a:cubicBezTo>
                      <a:pt x="43" y="21"/>
                      <a:pt x="74" y="12"/>
                      <a:pt x="101" y="17"/>
                    </a:cubicBezTo>
                    <a:cubicBezTo>
                      <a:pt x="150" y="27"/>
                      <a:pt x="195" y="67"/>
                      <a:pt x="229" y="102"/>
                    </a:cubicBezTo>
                    <a:cubicBezTo>
                      <a:pt x="269" y="143"/>
                      <a:pt x="302" y="190"/>
                      <a:pt x="336" y="237"/>
                    </a:cubicBezTo>
                    <a:cubicBezTo>
                      <a:pt x="339" y="240"/>
                      <a:pt x="344" y="237"/>
                      <a:pt x="342" y="2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7" name="Google Shape;8109;p30"/>
              <p:cNvSpPr/>
              <p:nvPr/>
            </p:nvSpPr>
            <p:spPr>
              <a:xfrm>
                <a:off x="2495880" y="4562640"/>
                <a:ext cx="444960" cy="351000"/>
              </a:xfrm>
              <a:custGeom>
                <a:avLst/>
                <a:gdLst>
                  <a:gd name="textAreaLeft" fmla="*/ 0 w 444960"/>
                  <a:gd name="textAreaRight" fmla="*/ 445320 w 444960"/>
                  <a:gd name="textAreaTop" fmla="*/ 0 h 351000"/>
                  <a:gd name="textAreaBottom" fmla="*/ 351360 h 351000"/>
                </a:gdLst>
                <a:ahLst/>
                <a:cxnLst/>
                <a:rect l="textAreaLeft" t="textAreaTop" r="textAreaRight" b="textAreaBottom"/>
                <a:pathLst>
                  <a:path w="647" h="511">
                    <a:moveTo>
                      <a:pt x="1" y="4"/>
                    </a:moveTo>
                    <a:cubicBezTo>
                      <a:pt x="6" y="67"/>
                      <a:pt x="77" y="77"/>
                      <a:pt x="127" y="72"/>
                    </a:cubicBezTo>
                    <a:cubicBezTo>
                      <a:pt x="205" y="65"/>
                      <a:pt x="283" y="54"/>
                      <a:pt x="362" y="46"/>
                    </a:cubicBezTo>
                    <a:cubicBezTo>
                      <a:pt x="361" y="43"/>
                      <a:pt x="361" y="39"/>
                      <a:pt x="360" y="36"/>
                    </a:cubicBezTo>
                    <a:cubicBezTo>
                      <a:pt x="261" y="67"/>
                      <a:pt x="151" y="102"/>
                      <a:pt x="85" y="189"/>
                    </a:cubicBezTo>
                    <a:cubicBezTo>
                      <a:pt x="70" y="208"/>
                      <a:pt x="56" y="233"/>
                      <a:pt x="61" y="259"/>
                    </a:cubicBezTo>
                    <a:cubicBezTo>
                      <a:pt x="64" y="279"/>
                      <a:pt x="80" y="294"/>
                      <a:pt x="99" y="301"/>
                    </a:cubicBezTo>
                    <a:cubicBezTo>
                      <a:pt x="152" y="320"/>
                      <a:pt x="206" y="274"/>
                      <a:pt x="246" y="244"/>
                    </a:cubicBezTo>
                    <a:cubicBezTo>
                      <a:pt x="302" y="201"/>
                      <a:pt x="353" y="151"/>
                      <a:pt x="397" y="96"/>
                    </a:cubicBezTo>
                    <a:cubicBezTo>
                      <a:pt x="401" y="91"/>
                      <a:pt x="395" y="85"/>
                      <a:pt x="390" y="89"/>
                    </a:cubicBezTo>
                    <a:cubicBezTo>
                      <a:pt x="346" y="132"/>
                      <a:pt x="307" y="181"/>
                      <a:pt x="275" y="233"/>
                    </a:cubicBezTo>
                    <a:cubicBezTo>
                      <a:pt x="259" y="259"/>
                      <a:pt x="244" y="286"/>
                      <a:pt x="232" y="314"/>
                    </a:cubicBezTo>
                    <a:cubicBezTo>
                      <a:pt x="220" y="341"/>
                      <a:pt x="207" y="370"/>
                      <a:pt x="208" y="400"/>
                    </a:cubicBezTo>
                    <a:cubicBezTo>
                      <a:pt x="209" y="445"/>
                      <a:pt x="248" y="487"/>
                      <a:pt x="294" y="467"/>
                    </a:cubicBezTo>
                    <a:cubicBezTo>
                      <a:pt x="318" y="456"/>
                      <a:pt x="335" y="433"/>
                      <a:pt x="350" y="412"/>
                    </a:cubicBezTo>
                    <a:cubicBezTo>
                      <a:pt x="368" y="386"/>
                      <a:pt x="383" y="358"/>
                      <a:pt x="396" y="329"/>
                    </a:cubicBezTo>
                    <a:cubicBezTo>
                      <a:pt x="424" y="266"/>
                      <a:pt x="442" y="198"/>
                      <a:pt x="460" y="131"/>
                    </a:cubicBezTo>
                    <a:cubicBezTo>
                      <a:pt x="457" y="130"/>
                      <a:pt x="454" y="129"/>
                      <a:pt x="450" y="128"/>
                    </a:cubicBezTo>
                    <a:cubicBezTo>
                      <a:pt x="434" y="190"/>
                      <a:pt x="432" y="255"/>
                      <a:pt x="445" y="318"/>
                    </a:cubicBezTo>
                    <a:cubicBezTo>
                      <a:pt x="456" y="375"/>
                      <a:pt x="477" y="443"/>
                      <a:pt x="523" y="481"/>
                    </a:cubicBezTo>
                    <a:cubicBezTo>
                      <a:pt x="558" y="510"/>
                      <a:pt x="610" y="507"/>
                      <a:pt x="627" y="460"/>
                    </a:cubicBezTo>
                    <a:cubicBezTo>
                      <a:pt x="646" y="410"/>
                      <a:pt x="622" y="349"/>
                      <a:pt x="604" y="302"/>
                    </a:cubicBezTo>
                    <a:cubicBezTo>
                      <a:pt x="577" y="235"/>
                      <a:pt x="540" y="173"/>
                      <a:pt x="493" y="118"/>
                    </a:cubicBezTo>
                    <a:cubicBezTo>
                      <a:pt x="489" y="112"/>
                      <a:pt x="482" y="120"/>
                      <a:pt x="486" y="125"/>
                    </a:cubicBezTo>
                    <a:cubicBezTo>
                      <a:pt x="522" y="168"/>
                      <a:pt x="552" y="215"/>
                      <a:pt x="576" y="265"/>
                    </a:cubicBezTo>
                    <a:cubicBezTo>
                      <a:pt x="598" y="311"/>
                      <a:pt x="621" y="365"/>
                      <a:pt x="623" y="416"/>
                    </a:cubicBezTo>
                    <a:cubicBezTo>
                      <a:pt x="624" y="438"/>
                      <a:pt x="620" y="464"/>
                      <a:pt x="603" y="479"/>
                    </a:cubicBezTo>
                    <a:cubicBezTo>
                      <a:pt x="579" y="500"/>
                      <a:pt x="548" y="489"/>
                      <a:pt x="527" y="470"/>
                    </a:cubicBezTo>
                    <a:cubicBezTo>
                      <a:pt x="486" y="435"/>
                      <a:pt x="467" y="375"/>
                      <a:pt x="456" y="323"/>
                    </a:cubicBezTo>
                    <a:cubicBezTo>
                      <a:pt x="443" y="260"/>
                      <a:pt x="444" y="194"/>
                      <a:pt x="460" y="131"/>
                    </a:cubicBezTo>
                    <a:cubicBezTo>
                      <a:pt x="462" y="124"/>
                      <a:pt x="452" y="122"/>
                      <a:pt x="450" y="128"/>
                    </a:cubicBezTo>
                    <a:cubicBezTo>
                      <a:pt x="423" y="230"/>
                      <a:pt x="395" y="339"/>
                      <a:pt x="328" y="424"/>
                    </a:cubicBezTo>
                    <a:cubicBezTo>
                      <a:pt x="312" y="444"/>
                      <a:pt x="287" y="468"/>
                      <a:pt x="258" y="460"/>
                    </a:cubicBezTo>
                    <a:cubicBezTo>
                      <a:pt x="230" y="453"/>
                      <a:pt x="217" y="421"/>
                      <a:pt x="218" y="395"/>
                    </a:cubicBezTo>
                    <a:cubicBezTo>
                      <a:pt x="219" y="364"/>
                      <a:pt x="233" y="334"/>
                      <a:pt x="246" y="307"/>
                    </a:cubicBezTo>
                    <a:cubicBezTo>
                      <a:pt x="257" y="283"/>
                      <a:pt x="270" y="260"/>
                      <a:pt x="283" y="238"/>
                    </a:cubicBezTo>
                    <a:cubicBezTo>
                      <a:pt x="315" y="186"/>
                      <a:pt x="354" y="139"/>
                      <a:pt x="397" y="96"/>
                    </a:cubicBezTo>
                    <a:lnTo>
                      <a:pt x="390" y="89"/>
                    </a:lnTo>
                    <a:cubicBezTo>
                      <a:pt x="357" y="131"/>
                      <a:pt x="320" y="169"/>
                      <a:pt x="279" y="204"/>
                    </a:cubicBezTo>
                    <a:cubicBezTo>
                      <a:pt x="258" y="222"/>
                      <a:pt x="236" y="239"/>
                      <a:pt x="213" y="255"/>
                    </a:cubicBezTo>
                    <a:cubicBezTo>
                      <a:pt x="191" y="271"/>
                      <a:pt x="168" y="288"/>
                      <a:pt x="141" y="293"/>
                    </a:cubicBezTo>
                    <a:cubicBezTo>
                      <a:pt x="117" y="299"/>
                      <a:pt x="86" y="292"/>
                      <a:pt x="74" y="269"/>
                    </a:cubicBezTo>
                    <a:cubicBezTo>
                      <a:pt x="60" y="240"/>
                      <a:pt x="82" y="208"/>
                      <a:pt x="99" y="187"/>
                    </a:cubicBezTo>
                    <a:cubicBezTo>
                      <a:pt x="129" y="151"/>
                      <a:pt x="168" y="124"/>
                      <a:pt x="210" y="103"/>
                    </a:cubicBezTo>
                    <a:cubicBezTo>
                      <a:pt x="258" y="78"/>
                      <a:pt x="311" y="62"/>
                      <a:pt x="363" y="46"/>
                    </a:cubicBezTo>
                    <a:cubicBezTo>
                      <a:pt x="368" y="44"/>
                      <a:pt x="367" y="36"/>
                      <a:pt x="362" y="36"/>
                    </a:cubicBezTo>
                    <a:cubicBezTo>
                      <a:pt x="294" y="44"/>
                      <a:pt x="227" y="52"/>
                      <a:pt x="160" y="59"/>
                    </a:cubicBezTo>
                    <a:cubicBezTo>
                      <a:pt x="108" y="65"/>
                      <a:pt x="17" y="76"/>
                      <a:pt x="7" y="3"/>
                    </a:cubicBezTo>
                    <a:cubicBezTo>
                      <a:pt x="6" y="0"/>
                      <a:pt x="0" y="1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8" name="Google Shape;8110;p30"/>
              <p:cNvSpPr/>
              <p:nvPr/>
            </p:nvSpPr>
            <p:spPr>
              <a:xfrm>
                <a:off x="2638440" y="4465800"/>
                <a:ext cx="111600" cy="9072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90720"/>
                  <a:gd name="textAreaBottom" fmla="*/ 91080 h 90720"/>
                </a:gdLst>
                <a:ahLst/>
                <a:cxnLst/>
                <a:rect l="textAreaLeft" t="textAreaTop" r="textAreaRight" b="textAreaBottom"/>
                <a:pathLst>
                  <a:path w="164" h="133">
                    <a:moveTo>
                      <a:pt x="0" y="2"/>
                    </a:moveTo>
                    <a:cubicBezTo>
                      <a:pt x="58" y="38"/>
                      <a:pt x="109" y="81"/>
                      <a:pt x="156" y="129"/>
                    </a:cubicBezTo>
                    <a:cubicBezTo>
                      <a:pt x="159" y="132"/>
                      <a:pt x="163" y="128"/>
                      <a:pt x="160" y="125"/>
                    </a:cubicBezTo>
                    <a:cubicBezTo>
                      <a:pt x="114" y="76"/>
                      <a:pt x="59" y="34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5360" bIns="45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09" name="Google Shape;8111;p30"/>
              <p:cNvSpPr/>
              <p:nvPr/>
            </p:nvSpPr>
            <p:spPr>
              <a:xfrm>
                <a:off x="2583720" y="4553640"/>
                <a:ext cx="157320" cy="20880"/>
              </a:xfrm>
              <a:custGeom>
                <a:avLst/>
                <a:gdLst>
                  <a:gd name="textAreaLeft" fmla="*/ 0 w 157320"/>
                  <a:gd name="textAreaRight" fmla="*/ 157680 w 15732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29" h="32">
                    <a:moveTo>
                      <a:pt x="2" y="17"/>
                    </a:moveTo>
                    <a:cubicBezTo>
                      <a:pt x="77" y="5"/>
                      <a:pt x="152" y="9"/>
                      <a:pt x="225" y="30"/>
                    </a:cubicBezTo>
                    <a:cubicBezTo>
                      <a:pt x="227" y="31"/>
                      <a:pt x="228" y="27"/>
                      <a:pt x="226" y="26"/>
                    </a:cubicBezTo>
                    <a:cubicBezTo>
                      <a:pt x="154" y="4"/>
                      <a:pt x="75" y="0"/>
                      <a:pt x="1" y="16"/>
                    </a:cubicBezTo>
                    <a:cubicBezTo>
                      <a:pt x="0" y="16"/>
                      <a:pt x="1" y="18"/>
                      <a:pt x="2" y="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0" name="Google Shape;8112;p30"/>
              <p:cNvSpPr/>
              <p:nvPr/>
            </p:nvSpPr>
            <p:spPr>
              <a:xfrm>
                <a:off x="2620080" y="4601880"/>
                <a:ext cx="127080" cy="96480"/>
              </a:xfrm>
              <a:custGeom>
                <a:avLst/>
                <a:gdLst>
                  <a:gd name="textAreaLeft" fmla="*/ 0 w 127080"/>
                  <a:gd name="textAreaRight" fmla="*/ 127440 w 12708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6" h="140">
                    <a:moveTo>
                      <a:pt x="2" y="138"/>
                    </a:moveTo>
                    <a:cubicBezTo>
                      <a:pt x="57" y="86"/>
                      <a:pt x="116" y="41"/>
                      <a:pt x="183" y="5"/>
                    </a:cubicBezTo>
                    <a:cubicBezTo>
                      <a:pt x="185" y="4"/>
                      <a:pt x="183" y="0"/>
                      <a:pt x="180" y="1"/>
                    </a:cubicBezTo>
                    <a:cubicBezTo>
                      <a:pt x="114" y="36"/>
                      <a:pt x="52" y="82"/>
                      <a:pt x="1" y="137"/>
                    </a:cubicBezTo>
                    <a:cubicBezTo>
                      <a:pt x="0" y="138"/>
                      <a:pt x="1" y="139"/>
                      <a:pt x="2" y="13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1" name="Google Shape;8113;p30"/>
              <p:cNvSpPr/>
              <p:nvPr/>
            </p:nvSpPr>
            <p:spPr>
              <a:xfrm>
                <a:off x="2717280" y="4629240"/>
                <a:ext cx="69480" cy="145080"/>
              </a:xfrm>
              <a:custGeom>
                <a:avLst/>
                <a:gdLst>
                  <a:gd name="textAreaLeft" fmla="*/ 0 w 69480"/>
                  <a:gd name="textAreaRight" fmla="*/ 69840 w 69480"/>
                  <a:gd name="textAreaTop" fmla="*/ 0 h 145080"/>
                  <a:gd name="textAreaBottom" fmla="*/ 145440 h 145080"/>
                </a:gdLst>
                <a:ahLst/>
                <a:cxnLst/>
                <a:rect l="textAreaLeft" t="textAreaTop" r="textAreaRight" b="textAreaBottom"/>
                <a:pathLst>
                  <a:path w="102" h="213">
                    <a:moveTo>
                      <a:pt x="3" y="211"/>
                    </a:moveTo>
                    <a:cubicBezTo>
                      <a:pt x="41" y="145"/>
                      <a:pt x="73" y="76"/>
                      <a:pt x="99" y="4"/>
                    </a:cubicBezTo>
                    <a:cubicBezTo>
                      <a:pt x="101" y="1"/>
                      <a:pt x="96" y="0"/>
                      <a:pt x="95" y="3"/>
                    </a:cubicBezTo>
                    <a:cubicBezTo>
                      <a:pt x="69" y="74"/>
                      <a:pt x="37" y="143"/>
                      <a:pt x="1" y="209"/>
                    </a:cubicBezTo>
                    <a:cubicBezTo>
                      <a:pt x="0" y="211"/>
                      <a:pt x="2" y="212"/>
                      <a:pt x="3" y="2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2" name="Google Shape;8114;p30"/>
              <p:cNvSpPr/>
              <p:nvPr/>
            </p:nvSpPr>
            <p:spPr>
              <a:xfrm>
                <a:off x="2817360" y="4644360"/>
                <a:ext cx="60120" cy="157320"/>
              </a:xfrm>
              <a:custGeom>
                <a:avLst/>
                <a:gdLst>
                  <a:gd name="textAreaLeft" fmla="*/ 0 w 60120"/>
                  <a:gd name="textAreaRight" fmla="*/ 60480 w 601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88" h="229">
                    <a:moveTo>
                      <a:pt x="86" y="225"/>
                    </a:moveTo>
                    <a:cubicBezTo>
                      <a:pt x="71" y="148"/>
                      <a:pt x="43" y="74"/>
                      <a:pt x="7" y="4"/>
                    </a:cubicBezTo>
                    <a:cubicBezTo>
                      <a:pt x="5" y="0"/>
                      <a:pt x="0" y="4"/>
                      <a:pt x="2" y="8"/>
                    </a:cubicBezTo>
                    <a:cubicBezTo>
                      <a:pt x="38" y="77"/>
                      <a:pt x="64" y="150"/>
                      <a:pt x="84" y="226"/>
                    </a:cubicBezTo>
                    <a:cubicBezTo>
                      <a:pt x="84" y="228"/>
                      <a:pt x="87" y="227"/>
                      <a:pt x="86" y="2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3" name="Google Shape;8115;p30"/>
              <p:cNvSpPr/>
              <p:nvPr/>
            </p:nvSpPr>
            <p:spPr>
              <a:xfrm>
                <a:off x="2380680" y="4729320"/>
                <a:ext cx="284400" cy="463320"/>
              </a:xfrm>
              <a:custGeom>
                <a:avLst/>
                <a:gdLst>
                  <a:gd name="textAreaLeft" fmla="*/ 0 w 284400"/>
                  <a:gd name="textAreaRight" fmla="*/ 284760 w 284400"/>
                  <a:gd name="textAreaTop" fmla="*/ 0 h 463320"/>
                  <a:gd name="textAreaBottom" fmla="*/ 463680 h 463320"/>
                </a:gdLst>
                <a:ahLst/>
                <a:cxnLst/>
                <a:rect l="textAreaLeft" t="textAreaTop" r="textAreaRight" b="textAreaBottom"/>
                <a:pathLst>
                  <a:path w="416" h="674">
                    <a:moveTo>
                      <a:pt x="412" y="1"/>
                    </a:moveTo>
                    <a:cubicBezTo>
                      <a:pt x="338" y="72"/>
                      <a:pt x="274" y="154"/>
                      <a:pt x="217" y="238"/>
                    </a:cubicBezTo>
                    <a:cubicBezTo>
                      <a:pt x="158" y="323"/>
                      <a:pt x="107" y="414"/>
                      <a:pt x="64" y="509"/>
                    </a:cubicBezTo>
                    <a:cubicBezTo>
                      <a:pt x="40" y="561"/>
                      <a:pt x="19" y="614"/>
                      <a:pt x="1" y="668"/>
                    </a:cubicBezTo>
                    <a:cubicBezTo>
                      <a:pt x="0" y="672"/>
                      <a:pt x="5" y="673"/>
                      <a:pt x="6" y="670"/>
                    </a:cubicBezTo>
                    <a:cubicBezTo>
                      <a:pt x="75" y="476"/>
                      <a:pt x="174" y="294"/>
                      <a:pt x="302" y="133"/>
                    </a:cubicBezTo>
                    <a:cubicBezTo>
                      <a:pt x="338" y="88"/>
                      <a:pt x="376" y="46"/>
                      <a:pt x="414" y="3"/>
                    </a:cubicBezTo>
                    <a:cubicBezTo>
                      <a:pt x="415" y="2"/>
                      <a:pt x="413" y="0"/>
                      <a:pt x="41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4" name="Google Shape;8116;p30"/>
              <p:cNvSpPr/>
              <p:nvPr/>
            </p:nvSpPr>
            <p:spPr>
              <a:xfrm>
                <a:off x="2374920" y="4708080"/>
                <a:ext cx="326880" cy="533160"/>
              </a:xfrm>
              <a:custGeom>
                <a:avLst/>
                <a:gdLst>
                  <a:gd name="textAreaLeft" fmla="*/ 0 w 326880"/>
                  <a:gd name="textAreaRight" fmla="*/ 327240 w 326880"/>
                  <a:gd name="textAreaTop" fmla="*/ 0 h 533160"/>
                  <a:gd name="textAreaBottom" fmla="*/ 533520 h 533160"/>
                </a:gdLst>
                <a:ahLst/>
                <a:cxnLst/>
                <a:rect l="textAreaLeft" t="textAreaTop" r="textAreaRight" b="textAreaBottom"/>
                <a:pathLst>
                  <a:path w="477" h="778">
                    <a:moveTo>
                      <a:pt x="5" y="775"/>
                    </a:moveTo>
                    <a:cubicBezTo>
                      <a:pt x="31" y="723"/>
                      <a:pt x="53" y="668"/>
                      <a:pt x="77" y="615"/>
                    </a:cubicBezTo>
                    <a:cubicBezTo>
                      <a:pt x="102" y="561"/>
                      <a:pt x="128" y="507"/>
                      <a:pt x="155" y="454"/>
                    </a:cubicBezTo>
                    <a:cubicBezTo>
                      <a:pt x="208" y="350"/>
                      <a:pt x="267" y="250"/>
                      <a:pt x="338" y="157"/>
                    </a:cubicBezTo>
                    <a:cubicBezTo>
                      <a:pt x="379" y="104"/>
                      <a:pt x="424" y="53"/>
                      <a:pt x="473" y="6"/>
                    </a:cubicBezTo>
                    <a:cubicBezTo>
                      <a:pt x="476" y="4"/>
                      <a:pt x="472" y="0"/>
                      <a:pt x="470" y="2"/>
                    </a:cubicBezTo>
                    <a:cubicBezTo>
                      <a:pt x="296" y="166"/>
                      <a:pt x="180" y="378"/>
                      <a:pt x="81" y="592"/>
                    </a:cubicBezTo>
                    <a:cubicBezTo>
                      <a:pt x="54" y="652"/>
                      <a:pt x="25" y="712"/>
                      <a:pt x="1" y="773"/>
                    </a:cubicBezTo>
                    <a:cubicBezTo>
                      <a:pt x="0" y="775"/>
                      <a:pt x="4" y="777"/>
                      <a:pt x="5" y="77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5" name="Google Shape;8117;p30"/>
              <p:cNvSpPr/>
              <p:nvPr/>
            </p:nvSpPr>
            <p:spPr>
              <a:xfrm>
                <a:off x="2147400" y="4911120"/>
                <a:ext cx="230040" cy="333000"/>
              </a:xfrm>
              <a:custGeom>
                <a:avLst/>
                <a:gdLst>
                  <a:gd name="textAreaLeft" fmla="*/ 0 w 230040"/>
                  <a:gd name="textAreaRight" fmla="*/ 230400 w 230040"/>
                  <a:gd name="textAreaTop" fmla="*/ 0 h 333000"/>
                  <a:gd name="textAreaBottom" fmla="*/ 333360 h 333000"/>
                </a:gdLst>
                <a:ahLst/>
                <a:cxnLst/>
                <a:rect l="textAreaLeft" t="textAreaTop" r="textAreaRight" b="textAreaBottom"/>
                <a:pathLst>
                  <a:path w="335" h="487">
                    <a:moveTo>
                      <a:pt x="301" y="471"/>
                    </a:moveTo>
                    <a:cubicBezTo>
                      <a:pt x="212" y="445"/>
                      <a:pt x="136" y="383"/>
                      <a:pt x="87" y="305"/>
                    </a:cubicBezTo>
                    <a:cubicBezTo>
                      <a:pt x="30" y="216"/>
                      <a:pt x="9" y="110"/>
                      <a:pt x="10" y="5"/>
                    </a:cubicBezTo>
                    <a:cubicBezTo>
                      <a:pt x="7" y="6"/>
                      <a:pt x="5" y="7"/>
                      <a:pt x="2" y="8"/>
                    </a:cubicBezTo>
                    <a:cubicBezTo>
                      <a:pt x="32" y="45"/>
                      <a:pt x="74" y="67"/>
                      <a:pt x="113" y="93"/>
                    </a:cubicBezTo>
                    <a:cubicBezTo>
                      <a:pt x="155" y="120"/>
                      <a:pt x="194" y="153"/>
                      <a:pt x="226" y="191"/>
                    </a:cubicBezTo>
                    <a:cubicBezTo>
                      <a:pt x="293" y="270"/>
                      <a:pt x="328" y="380"/>
                      <a:pt x="292" y="481"/>
                    </a:cubicBezTo>
                    <a:cubicBezTo>
                      <a:pt x="295" y="480"/>
                      <a:pt x="297" y="480"/>
                      <a:pt x="299" y="480"/>
                    </a:cubicBezTo>
                    <a:cubicBezTo>
                      <a:pt x="197" y="326"/>
                      <a:pt x="102" y="168"/>
                      <a:pt x="12" y="7"/>
                    </a:cubicBezTo>
                    <a:cubicBezTo>
                      <a:pt x="10" y="3"/>
                      <a:pt x="5" y="6"/>
                      <a:pt x="7" y="10"/>
                    </a:cubicBezTo>
                    <a:cubicBezTo>
                      <a:pt x="96" y="171"/>
                      <a:pt x="192" y="329"/>
                      <a:pt x="293" y="483"/>
                    </a:cubicBezTo>
                    <a:cubicBezTo>
                      <a:pt x="295" y="486"/>
                      <a:pt x="299" y="486"/>
                      <a:pt x="300" y="483"/>
                    </a:cubicBezTo>
                    <a:cubicBezTo>
                      <a:pt x="334" y="386"/>
                      <a:pt x="305" y="280"/>
                      <a:pt x="244" y="200"/>
                    </a:cubicBezTo>
                    <a:cubicBezTo>
                      <a:pt x="214" y="161"/>
                      <a:pt x="177" y="128"/>
                      <a:pt x="137" y="99"/>
                    </a:cubicBezTo>
                    <a:cubicBezTo>
                      <a:pt x="93" y="68"/>
                      <a:pt x="43" y="45"/>
                      <a:pt x="8" y="3"/>
                    </a:cubicBezTo>
                    <a:cubicBezTo>
                      <a:pt x="6" y="0"/>
                      <a:pt x="1" y="2"/>
                      <a:pt x="1" y="5"/>
                    </a:cubicBezTo>
                    <a:cubicBezTo>
                      <a:pt x="0" y="113"/>
                      <a:pt x="23" y="222"/>
                      <a:pt x="82" y="313"/>
                    </a:cubicBezTo>
                    <a:cubicBezTo>
                      <a:pt x="133" y="391"/>
                      <a:pt x="209" y="452"/>
                      <a:pt x="299" y="477"/>
                    </a:cubicBezTo>
                    <a:cubicBezTo>
                      <a:pt x="303" y="478"/>
                      <a:pt x="305" y="472"/>
                      <a:pt x="301" y="4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6" name="Google Shape;8118;p30"/>
              <p:cNvSpPr/>
              <p:nvPr/>
            </p:nvSpPr>
            <p:spPr>
              <a:xfrm>
                <a:off x="2153520" y="4965840"/>
                <a:ext cx="75240" cy="6012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09" h="86">
                    <a:moveTo>
                      <a:pt x="1" y="45"/>
                    </a:moveTo>
                    <a:cubicBezTo>
                      <a:pt x="35" y="49"/>
                      <a:pt x="65" y="60"/>
                      <a:pt x="90" y="84"/>
                    </a:cubicBezTo>
                    <a:cubicBezTo>
                      <a:pt x="91" y="85"/>
                      <a:pt x="94" y="84"/>
                      <a:pt x="93" y="82"/>
                    </a:cubicBezTo>
                    <a:cubicBezTo>
                      <a:pt x="91" y="68"/>
                      <a:pt x="91" y="54"/>
                      <a:pt x="93" y="40"/>
                    </a:cubicBezTo>
                    <a:cubicBezTo>
                      <a:pt x="95" y="34"/>
                      <a:pt x="97" y="27"/>
                      <a:pt x="99" y="21"/>
                    </a:cubicBezTo>
                    <a:cubicBezTo>
                      <a:pt x="101" y="15"/>
                      <a:pt x="105" y="9"/>
                      <a:pt x="107" y="3"/>
                    </a:cubicBezTo>
                    <a:cubicBezTo>
                      <a:pt x="108" y="1"/>
                      <a:pt x="106" y="0"/>
                      <a:pt x="105" y="1"/>
                    </a:cubicBezTo>
                    <a:cubicBezTo>
                      <a:pt x="96" y="11"/>
                      <a:pt x="91" y="28"/>
                      <a:pt x="89" y="40"/>
                    </a:cubicBezTo>
                    <a:cubicBezTo>
                      <a:pt x="86" y="55"/>
                      <a:pt x="87" y="69"/>
                      <a:pt x="89" y="83"/>
                    </a:cubicBezTo>
                    <a:cubicBezTo>
                      <a:pt x="91" y="82"/>
                      <a:pt x="92" y="82"/>
                      <a:pt x="93" y="81"/>
                    </a:cubicBezTo>
                    <a:cubicBezTo>
                      <a:pt x="69" y="58"/>
                      <a:pt x="35" y="42"/>
                      <a:pt x="1" y="44"/>
                    </a:cubicBezTo>
                    <a:cubicBezTo>
                      <a:pt x="0" y="44"/>
                      <a:pt x="0" y="45"/>
                      <a:pt x="1" y="4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7" name="Google Shape;8119;p30"/>
              <p:cNvSpPr/>
              <p:nvPr/>
            </p:nvSpPr>
            <p:spPr>
              <a:xfrm>
                <a:off x="2177640" y="5017320"/>
                <a:ext cx="111600" cy="72360"/>
              </a:xfrm>
              <a:custGeom>
                <a:avLst/>
                <a:gdLst>
                  <a:gd name="textAreaLeft" fmla="*/ 0 w 111600"/>
                  <a:gd name="textAreaRight" fmla="*/ 111960 w 111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65" h="106">
                    <a:moveTo>
                      <a:pt x="1" y="90"/>
                    </a:moveTo>
                    <a:cubicBezTo>
                      <a:pt x="42" y="80"/>
                      <a:pt x="85" y="83"/>
                      <a:pt x="122" y="104"/>
                    </a:cubicBezTo>
                    <a:cubicBezTo>
                      <a:pt x="124" y="105"/>
                      <a:pt x="126" y="104"/>
                      <a:pt x="126" y="102"/>
                    </a:cubicBezTo>
                    <a:cubicBezTo>
                      <a:pt x="123" y="66"/>
                      <a:pt x="136" y="31"/>
                      <a:pt x="162" y="5"/>
                    </a:cubicBezTo>
                    <a:cubicBezTo>
                      <a:pt x="164" y="3"/>
                      <a:pt x="161" y="0"/>
                      <a:pt x="159" y="2"/>
                    </a:cubicBezTo>
                    <a:cubicBezTo>
                      <a:pt x="132" y="28"/>
                      <a:pt x="118" y="65"/>
                      <a:pt x="121" y="102"/>
                    </a:cubicBezTo>
                    <a:cubicBezTo>
                      <a:pt x="122" y="101"/>
                      <a:pt x="124" y="101"/>
                      <a:pt x="125" y="100"/>
                    </a:cubicBezTo>
                    <a:cubicBezTo>
                      <a:pt x="88" y="79"/>
                      <a:pt x="41" y="73"/>
                      <a:pt x="1" y="89"/>
                    </a:cubicBezTo>
                    <a:cubicBezTo>
                      <a:pt x="0" y="89"/>
                      <a:pt x="0" y="90"/>
                      <a:pt x="1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8" name="Google Shape;8120;p30"/>
              <p:cNvSpPr/>
              <p:nvPr/>
            </p:nvSpPr>
            <p:spPr>
              <a:xfrm>
                <a:off x="2223360" y="5077800"/>
                <a:ext cx="114840" cy="78480"/>
              </a:xfrm>
              <a:custGeom>
                <a:avLst/>
                <a:gdLst>
                  <a:gd name="textAreaLeft" fmla="*/ 0 w 114840"/>
                  <a:gd name="textAreaRight" fmla="*/ 115200 w 114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66" h="114">
                    <a:moveTo>
                      <a:pt x="1" y="96"/>
                    </a:moveTo>
                    <a:cubicBezTo>
                      <a:pt x="36" y="95"/>
                      <a:pt x="69" y="99"/>
                      <a:pt x="102" y="112"/>
                    </a:cubicBezTo>
                    <a:cubicBezTo>
                      <a:pt x="103" y="113"/>
                      <a:pt x="104" y="112"/>
                      <a:pt x="105" y="111"/>
                    </a:cubicBezTo>
                    <a:cubicBezTo>
                      <a:pt x="114" y="71"/>
                      <a:pt x="134" y="34"/>
                      <a:pt x="163" y="6"/>
                    </a:cubicBezTo>
                    <a:cubicBezTo>
                      <a:pt x="165" y="3"/>
                      <a:pt x="162" y="0"/>
                      <a:pt x="160" y="2"/>
                    </a:cubicBezTo>
                    <a:cubicBezTo>
                      <a:pt x="130" y="32"/>
                      <a:pt x="110" y="69"/>
                      <a:pt x="101" y="110"/>
                    </a:cubicBezTo>
                    <a:cubicBezTo>
                      <a:pt x="101" y="109"/>
                      <a:pt x="102" y="109"/>
                      <a:pt x="103" y="108"/>
                    </a:cubicBezTo>
                    <a:cubicBezTo>
                      <a:pt x="71" y="95"/>
                      <a:pt x="35" y="88"/>
                      <a:pt x="1" y="94"/>
                    </a:cubicBezTo>
                    <a:cubicBezTo>
                      <a:pt x="0" y="94"/>
                      <a:pt x="0" y="96"/>
                      <a:pt x="1" y="9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19" name="Google Shape;8121;p30"/>
              <p:cNvSpPr/>
              <p:nvPr/>
            </p:nvSpPr>
            <p:spPr>
              <a:xfrm>
                <a:off x="2274840" y="5141520"/>
                <a:ext cx="84600" cy="72360"/>
              </a:xfrm>
              <a:custGeom>
                <a:avLst/>
                <a:gdLst>
                  <a:gd name="textAreaLeft" fmla="*/ 0 w 84600"/>
                  <a:gd name="textAreaRight" fmla="*/ 84960 w 84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22" h="104">
                    <a:moveTo>
                      <a:pt x="2" y="87"/>
                    </a:moveTo>
                    <a:cubicBezTo>
                      <a:pt x="31" y="83"/>
                      <a:pt x="60" y="89"/>
                      <a:pt x="86" y="102"/>
                    </a:cubicBezTo>
                    <a:cubicBezTo>
                      <a:pt x="87" y="103"/>
                      <a:pt x="89" y="102"/>
                      <a:pt x="89" y="101"/>
                    </a:cubicBezTo>
                    <a:cubicBezTo>
                      <a:pt x="88" y="66"/>
                      <a:pt x="99" y="32"/>
                      <a:pt x="119" y="4"/>
                    </a:cubicBezTo>
                    <a:cubicBezTo>
                      <a:pt x="121" y="2"/>
                      <a:pt x="117" y="0"/>
                      <a:pt x="115" y="2"/>
                    </a:cubicBezTo>
                    <a:cubicBezTo>
                      <a:pt x="94" y="30"/>
                      <a:pt x="83" y="65"/>
                      <a:pt x="84" y="101"/>
                    </a:cubicBezTo>
                    <a:cubicBezTo>
                      <a:pt x="86" y="100"/>
                      <a:pt x="87" y="99"/>
                      <a:pt x="88" y="99"/>
                    </a:cubicBezTo>
                    <a:cubicBezTo>
                      <a:pt x="62" y="84"/>
                      <a:pt x="31" y="79"/>
                      <a:pt x="2" y="84"/>
                    </a:cubicBezTo>
                    <a:cubicBezTo>
                      <a:pt x="0" y="84"/>
                      <a:pt x="1" y="87"/>
                      <a:pt x="2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0" name="Google Shape;8122;p30"/>
              <p:cNvSpPr/>
              <p:nvPr/>
            </p:nvSpPr>
            <p:spPr>
              <a:xfrm>
                <a:off x="2444400" y="4938480"/>
                <a:ext cx="375480" cy="184320"/>
              </a:xfrm>
              <a:custGeom>
                <a:avLst/>
                <a:gdLst>
                  <a:gd name="textAreaLeft" fmla="*/ 0 w 375480"/>
                  <a:gd name="textAreaRight" fmla="*/ 375840 w 375480"/>
                  <a:gd name="textAreaTop" fmla="*/ 0 h 184320"/>
                  <a:gd name="textAreaBottom" fmla="*/ 184680 h 184320"/>
                </a:gdLst>
                <a:ahLst/>
                <a:cxnLst/>
                <a:rect l="textAreaLeft" t="textAreaTop" r="textAreaRight" b="textAreaBottom"/>
                <a:pathLst>
                  <a:path w="546" h="269">
                    <a:moveTo>
                      <a:pt x="5" y="214"/>
                    </a:moveTo>
                    <a:cubicBezTo>
                      <a:pt x="71" y="139"/>
                      <a:pt x="152" y="83"/>
                      <a:pt x="248" y="55"/>
                    </a:cubicBezTo>
                    <a:cubicBezTo>
                      <a:pt x="341" y="26"/>
                      <a:pt x="444" y="25"/>
                      <a:pt x="537" y="57"/>
                    </a:cubicBezTo>
                    <a:cubicBezTo>
                      <a:pt x="536" y="54"/>
                      <a:pt x="536" y="51"/>
                      <a:pt x="535" y="48"/>
                    </a:cubicBezTo>
                    <a:cubicBezTo>
                      <a:pt x="465" y="115"/>
                      <a:pt x="393" y="184"/>
                      <a:pt x="302" y="220"/>
                    </a:cubicBezTo>
                    <a:cubicBezTo>
                      <a:pt x="208" y="257"/>
                      <a:pt x="100" y="253"/>
                      <a:pt x="9" y="211"/>
                    </a:cubicBezTo>
                    <a:lnTo>
                      <a:pt x="9" y="220"/>
                    </a:lnTo>
                    <a:cubicBezTo>
                      <a:pt x="176" y="147"/>
                      <a:pt x="351" y="93"/>
                      <a:pt x="529" y="55"/>
                    </a:cubicBezTo>
                    <a:cubicBezTo>
                      <a:pt x="533" y="54"/>
                      <a:pt x="532" y="48"/>
                      <a:pt x="528" y="49"/>
                    </a:cubicBezTo>
                    <a:cubicBezTo>
                      <a:pt x="348" y="85"/>
                      <a:pt x="174" y="140"/>
                      <a:pt x="5" y="211"/>
                    </a:cubicBezTo>
                    <a:cubicBezTo>
                      <a:pt x="2" y="212"/>
                      <a:pt x="0" y="218"/>
                      <a:pt x="4" y="220"/>
                    </a:cubicBezTo>
                    <a:cubicBezTo>
                      <a:pt x="96" y="263"/>
                      <a:pt x="204" y="268"/>
                      <a:pt x="299" y="232"/>
                    </a:cubicBezTo>
                    <a:cubicBezTo>
                      <a:pt x="395" y="197"/>
                      <a:pt x="470" y="125"/>
                      <a:pt x="542" y="55"/>
                    </a:cubicBezTo>
                    <a:cubicBezTo>
                      <a:pt x="545" y="53"/>
                      <a:pt x="543" y="48"/>
                      <a:pt x="540" y="47"/>
                    </a:cubicBezTo>
                    <a:cubicBezTo>
                      <a:pt x="389" y="0"/>
                      <a:pt x="221" y="29"/>
                      <a:pt x="94" y="122"/>
                    </a:cubicBezTo>
                    <a:cubicBezTo>
                      <a:pt x="59" y="148"/>
                      <a:pt x="28" y="178"/>
                      <a:pt x="3" y="212"/>
                    </a:cubicBezTo>
                    <a:cubicBezTo>
                      <a:pt x="2" y="214"/>
                      <a:pt x="4" y="216"/>
                      <a:pt x="5" y="21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1" name="Google Shape;8123;p30"/>
              <p:cNvSpPr/>
              <p:nvPr/>
            </p:nvSpPr>
            <p:spPr>
              <a:xfrm>
                <a:off x="2717280" y="4959720"/>
                <a:ext cx="51120" cy="5724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73" h="82">
                    <a:moveTo>
                      <a:pt x="36" y="3"/>
                    </a:moveTo>
                    <a:cubicBezTo>
                      <a:pt x="37" y="1"/>
                      <a:pt x="38" y="3"/>
                      <a:pt x="38" y="3"/>
                    </a:cubicBezTo>
                    <a:cubicBezTo>
                      <a:pt x="39" y="4"/>
                      <a:pt x="39" y="4"/>
                      <a:pt x="38" y="6"/>
                    </a:cubicBezTo>
                    <a:cubicBezTo>
                      <a:pt x="37" y="8"/>
                      <a:pt x="35" y="10"/>
                      <a:pt x="34" y="12"/>
                    </a:cubicBezTo>
                    <a:cubicBezTo>
                      <a:pt x="31" y="17"/>
                      <a:pt x="28" y="22"/>
                      <a:pt x="25" y="26"/>
                    </a:cubicBezTo>
                    <a:cubicBezTo>
                      <a:pt x="18" y="34"/>
                      <a:pt x="10" y="42"/>
                      <a:pt x="2" y="48"/>
                    </a:cubicBezTo>
                    <a:cubicBezTo>
                      <a:pt x="0" y="50"/>
                      <a:pt x="2" y="52"/>
                      <a:pt x="3" y="53"/>
                    </a:cubicBezTo>
                    <a:cubicBezTo>
                      <a:pt x="15" y="57"/>
                      <a:pt x="27" y="61"/>
                      <a:pt x="38" y="66"/>
                    </a:cubicBezTo>
                    <a:cubicBezTo>
                      <a:pt x="44" y="69"/>
                      <a:pt x="49" y="71"/>
                      <a:pt x="55" y="74"/>
                    </a:cubicBezTo>
                    <a:cubicBezTo>
                      <a:pt x="59" y="76"/>
                      <a:pt x="64" y="81"/>
                      <a:pt x="70" y="81"/>
                    </a:cubicBezTo>
                    <a:cubicBezTo>
                      <a:pt x="71" y="81"/>
                      <a:pt x="72" y="79"/>
                      <a:pt x="72" y="78"/>
                    </a:cubicBezTo>
                    <a:cubicBezTo>
                      <a:pt x="68" y="73"/>
                      <a:pt x="61" y="71"/>
                      <a:pt x="56" y="69"/>
                    </a:cubicBezTo>
                    <a:cubicBezTo>
                      <a:pt x="51" y="66"/>
                      <a:pt x="45" y="63"/>
                      <a:pt x="40" y="61"/>
                    </a:cubicBezTo>
                    <a:cubicBezTo>
                      <a:pt x="28" y="56"/>
                      <a:pt x="17" y="51"/>
                      <a:pt x="5" y="48"/>
                    </a:cubicBezTo>
                    <a:cubicBezTo>
                      <a:pt x="5" y="49"/>
                      <a:pt x="5" y="50"/>
                      <a:pt x="6" y="52"/>
                    </a:cubicBezTo>
                    <a:cubicBezTo>
                      <a:pt x="18" y="42"/>
                      <a:pt x="28" y="31"/>
                      <a:pt x="36" y="19"/>
                    </a:cubicBezTo>
                    <a:cubicBezTo>
                      <a:pt x="38" y="16"/>
                      <a:pt x="40" y="13"/>
                      <a:pt x="41" y="9"/>
                    </a:cubicBezTo>
                    <a:cubicBezTo>
                      <a:pt x="42" y="7"/>
                      <a:pt x="44" y="5"/>
                      <a:pt x="43" y="3"/>
                    </a:cubicBezTo>
                    <a:cubicBezTo>
                      <a:pt x="41" y="0"/>
                      <a:pt x="37" y="0"/>
                      <a:pt x="35" y="3"/>
                    </a:cubicBezTo>
                    <a:lnTo>
                      <a:pt x="36" y="3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2" name="Google Shape;8124;p30"/>
              <p:cNvSpPr/>
              <p:nvPr/>
            </p:nvSpPr>
            <p:spPr>
              <a:xfrm>
                <a:off x="2653560" y="4956480"/>
                <a:ext cx="72360" cy="93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4" h="138">
                    <a:moveTo>
                      <a:pt x="36" y="2"/>
                    </a:moveTo>
                    <a:cubicBezTo>
                      <a:pt x="26" y="17"/>
                      <a:pt x="20" y="34"/>
                      <a:pt x="12" y="50"/>
                    </a:cubicBezTo>
                    <a:cubicBezTo>
                      <a:pt x="9" y="57"/>
                      <a:pt x="4" y="64"/>
                      <a:pt x="2" y="72"/>
                    </a:cubicBezTo>
                    <a:cubicBezTo>
                      <a:pt x="0" y="77"/>
                      <a:pt x="1" y="82"/>
                      <a:pt x="5" y="85"/>
                    </a:cubicBezTo>
                    <a:cubicBezTo>
                      <a:pt x="11" y="90"/>
                      <a:pt x="18" y="93"/>
                      <a:pt x="25" y="96"/>
                    </a:cubicBezTo>
                    <a:cubicBezTo>
                      <a:pt x="32" y="100"/>
                      <a:pt x="40" y="105"/>
                      <a:pt x="48" y="109"/>
                    </a:cubicBezTo>
                    <a:cubicBezTo>
                      <a:pt x="64" y="118"/>
                      <a:pt x="80" y="127"/>
                      <a:pt x="97" y="135"/>
                    </a:cubicBezTo>
                    <a:cubicBezTo>
                      <a:pt x="100" y="137"/>
                      <a:pt x="103" y="132"/>
                      <a:pt x="100" y="130"/>
                    </a:cubicBezTo>
                    <a:cubicBezTo>
                      <a:pt x="72" y="115"/>
                      <a:pt x="45" y="100"/>
                      <a:pt x="17" y="85"/>
                    </a:cubicBezTo>
                    <a:cubicBezTo>
                      <a:pt x="15" y="84"/>
                      <a:pt x="10" y="82"/>
                      <a:pt x="8" y="80"/>
                    </a:cubicBezTo>
                    <a:cubicBezTo>
                      <a:pt x="5" y="75"/>
                      <a:pt x="9" y="69"/>
                      <a:pt x="11" y="65"/>
                    </a:cubicBezTo>
                    <a:cubicBezTo>
                      <a:pt x="14" y="59"/>
                      <a:pt x="18" y="52"/>
                      <a:pt x="21" y="45"/>
                    </a:cubicBezTo>
                    <a:cubicBezTo>
                      <a:pt x="28" y="31"/>
                      <a:pt x="35" y="18"/>
                      <a:pt x="40" y="4"/>
                    </a:cubicBezTo>
                    <a:cubicBezTo>
                      <a:pt x="41" y="1"/>
                      <a:pt x="37" y="0"/>
                      <a:pt x="36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3" name="Google Shape;8125;p30"/>
              <p:cNvSpPr/>
              <p:nvPr/>
            </p:nvSpPr>
            <p:spPr>
              <a:xfrm>
                <a:off x="2571840" y="4968720"/>
                <a:ext cx="87480" cy="123840"/>
              </a:xfrm>
              <a:custGeom>
                <a:avLst/>
                <a:gdLst>
                  <a:gd name="textAreaLeft" fmla="*/ 0 w 87480"/>
                  <a:gd name="textAreaRight" fmla="*/ 87840 w 87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27" h="179">
                    <a:moveTo>
                      <a:pt x="71" y="1"/>
                    </a:moveTo>
                    <a:cubicBezTo>
                      <a:pt x="46" y="32"/>
                      <a:pt x="24" y="66"/>
                      <a:pt x="1" y="99"/>
                    </a:cubicBezTo>
                    <a:cubicBezTo>
                      <a:pt x="0" y="101"/>
                      <a:pt x="1" y="103"/>
                      <a:pt x="3" y="104"/>
                    </a:cubicBezTo>
                    <a:cubicBezTo>
                      <a:pt x="48" y="115"/>
                      <a:pt x="88" y="140"/>
                      <a:pt x="119" y="175"/>
                    </a:cubicBezTo>
                    <a:cubicBezTo>
                      <a:pt x="121" y="178"/>
                      <a:pt x="126" y="173"/>
                      <a:pt x="123" y="170"/>
                    </a:cubicBezTo>
                    <a:cubicBezTo>
                      <a:pt x="93" y="134"/>
                      <a:pt x="50" y="109"/>
                      <a:pt x="4" y="98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29" y="70"/>
                      <a:pt x="53" y="37"/>
                      <a:pt x="74" y="3"/>
                    </a:cubicBezTo>
                    <a:cubicBezTo>
                      <a:pt x="75" y="2"/>
                      <a:pt x="72" y="0"/>
                      <a:pt x="7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4" name="Google Shape;8126;p30"/>
              <p:cNvSpPr/>
              <p:nvPr/>
            </p:nvSpPr>
            <p:spPr>
              <a:xfrm>
                <a:off x="2490120" y="4998960"/>
                <a:ext cx="72360" cy="111600"/>
              </a:xfrm>
              <a:custGeom>
                <a:avLst/>
                <a:gdLst>
                  <a:gd name="textAreaLeft" fmla="*/ 0 w 72360"/>
                  <a:gd name="textAreaRight" fmla="*/ 72720 w 72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07" h="164">
                    <a:moveTo>
                      <a:pt x="79" y="2"/>
                    </a:moveTo>
                    <a:cubicBezTo>
                      <a:pt x="59" y="38"/>
                      <a:pt x="34" y="71"/>
                      <a:pt x="2" y="98"/>
                    </a:cubicBezTo>
                    <a:cubicBezTo>
                      <a:pt x="0" y="100"/>
                      <a:pt x="2" y="103"/>
                      <a:pt x="4" y="103"/>
                    </a:cubicBezTo>
                    <a:cubicBezTo>
                      <a:pt x="42" y="107"/>
                      <a:pt x="77" y="128"/>
                      <a:pt x="98" y="159"/>
                    </a:cubicBezTo>
                    <a:cubicBezTo>
                      <a:pt x="100" y="163"/>
                      <a:pt x="106" y="160"/>
                      <a:pt x="104" y="156"/>
                    </a:cubicBezTo>
                    <a:cubicBezTo>
                      <a:pt x="81" y="123"/>
                      <a:pt x="44" y="101"/>
                      <a:pt x="4" y="97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38" y="76"/>
                      <a:pt x="66" y="42"/>
                      <a:pt x="82" y="3"/>
                    </a:cubicBezTo>
                    <a:cubicBezTo>
                      <a:pt x="83" y="1"/>
                      <a:pt x="80" y="0"/>
                      <a:pt x="79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825" name="Google Shape;8127;p30"/>
            <p:cNvGrpSpPr/>
            <p:nvPr/>
          </p:nvGrpSpPr>
          <p:grpSpPr>
            <a:xfrm>
              <a:off x="8430840" y="4234320"/>
              <a:ext cx="348840" cy="357120"/>
              <a:chOff x="8430840" y="4234320"/>
              <a:chExt cx="348840" cy="357120"/>
            </a:xfrm>
          </p:grpSpPr>
          <p:sp>
            <p:nvSpPr>
              <p:cNvPr id="826" name="Google Shape;8128;p30"/>
              <p:cNvSpPr/>
              <p:nvPr/>
            </p:nvSpPr>
            <p:spPr>
              <a:xfrm>
                <a:off x="8636760" y="4431960"/>
                <a:ext cx="100440" cy="11736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07" h="124">
                    <a:moveTo>
                      <a:pt x="18" y="15"/>
                    </a:moveTo>
                    <a:cubicBezTo>
                      <a:pt x="22" y="11"/>
                      <a:pt x="25" y="6"/>
                      <a:pt x="27" y="0"/>
                    </a:cubicBezTo>
                    <a:lnTo>
                      <a:pt x="30" y="2"/>
                    </a:lnTo>
                    <a:cubicBezTo>
                      <a:pt x="50" y="13"/>
                      <a:pt x="70" y="24"/>
                      <a:pt x="85" y="42"/>
                    </a:cubicBezTo>
                    <a:cubicBezTo>
                      <a:pt x="99" y="59"/>
                      <a:pt x="106" y="84"/>
                      <a:pt x="97" y="105"/>
                    </a:cubicBezTo>
                    <a:cubicBezTo>
                      <a:pt x="93" y="114"/>
                      <a:pt x="84" y="123"/>
                      <a:pt x="74" y="123"/>
                    </a:cubicBezTo>
                    <a:cubicBezTo>
                      <a:pt x="66" y="123"/>
                      <a:pt x="59" y="117"/>
                      <a:pt x="52" y="112"/>
                    </a:cubicBezTo>
                    <a:cubicBezTo>
                      <a:pt x="35" y="96"/>
                      <a:pt x="20" y="77"/>
                      <a:pt x="10" y="55"/>
                    </a:cubicBezTo>
                    <a:lnTo>
                      <a:pt x="10" y="55"/>
                    </a:lnTo>
                    <a:cubicBezTo>
                      <a:pt x="7" y="47"/>
                      <a:pt x="4" y="38"/>
                      <a:pt x="0" y="30"/>
                    </a:cubicBezTo>
                    <a:lnTo>
                      <a:pt x="0" y="28"/>
                    </a:lnTo>
                    <a:cubicBezTo>
                      <a:pt x="6" y="26"/>
                      <a:pt x="11" y="22"/>
                      <a:pt x="16" y="17"/>
                    </a:cubicBezTo>
                    <a:cubicBezTo>
                      <a:pt x="17" y="16"/>
                      <a:pt x="17" y="16"/>
                      <a:pt x="18" y="1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7" name="Google Shape;8129;p30"/>
              <p:cNvSpPr/>
              <p:nvPr/>
            </p:nvSpPr>
            <p:spPr>
              <a:xfrm>
                <a:off x="8590680" y="4461480"/>
                <a:ext cx="71280" cy="129960"/>
              </a:xfrm>
              <a:custGeom>
                <a:avLst/>
                <a:gdLst>
                  <a:gd name="textAreaLeft" fmla="*/ 0 w 71280"/>
                  <a:gd name="textAreaRight" fmla="*/ 71640 w 7128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75" h="137">
                    <a:moveTo>
                      <a:pt x="62" y="106"/>
                    </a:moveTo>
                    <a:cubicBezTo>
                      <a:pt x="55" y="122"/>
                      <a:pt x="37" y="136"/>
                      <a:pt x="20" y="129"/>
                    </a:cubicBezTo>
                    <a:cubicBezTo>
                      <a:pt x="3" y="122"/>
                      <a:pt x="0" y="98"/>
                      <a:pt x="1" y="79"/>
                    </a:cubicBezTo>
                    <a:cubicBezTo>
                      <a:pt x="3" y="54"/>
                      <a:pt x="8" y="29"/>
                      <a:pt x="15" y="5"/>
                    </a:cubicBezTo>
                    <a:lnTo>
                      <a:pt x="16" y="4"/>
                    </a:lnTo>
                    <a:cubicBezTo>
                      <a:pt x="27" y="6"/>
                      <a:pt x="39" y="5"/>
                      <a:pt x="50" y="0"/>
                    </a:cubicBezTo>
                    <a:lnTo>
                      <a:pt x="50" y="2"/>
                    </a:lnTo>
                    <a:cubicBezTo>
                      <a:pt x="53" y="11"/>
                      <a:pt x="56" y="19"/>
                      <a:pt x="60" y="27"/>
                    </a:cubicBezTo>
                    <a:lnTo>
                      <a:pt x="60" y="27"/>
                    </a:lnTo>
                    <a:cubicBezTo>
                      <a:pt x="69" y="54"/>
                      <a:pt x="74" y="81"/>
                      <a:pt x="62" y="10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8" name="Google Shape;8130;p30"/>
              <p:cNvSpPr/>
              <p:nvPr/>
            </p:nvSpPr>
            <p:spPr>
              <a:xfrm>
                <a:off x="8661960" y="4373280"/>
                <a:ext cx="117360" cy="75240"/>
              </a:xfrm>
              <a:custGeom>
                <a:avLst/>
                <a:gdLst>
                  <a:gd name="textAreaLeft" fmla="*/ 0 w 117360"/>
                  <a:gd name="textAreaRight" fmla="*/ 117720 w 11736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23" h="81">
                    <a:moveTo>
                      <a:pt x="114" y="58"/>
                    </a:moveTo>
                    <a:cubicBezTo>
                      <a:pt x="105" y="76"/>
                      <a:pt x="81" y="80"/>
                      <a:pt x="60" y="78"/>
                    </a:cubicBezTo>
                    <a:cubicBezTo>
                      <a:pt x="41" y="76"/>
                      <a:pt x="21" y="72"/>
                      <a:pt x="3" y="65"/>
                    </a:cubicBezTo>
                    <a:lnTo>
                      <a:pt x="0" y="63"/>
                    </a:lnTo>
                    <a:cubicBezTo>
                      <a:pt x="6" y="50"/>
                      <a:pt x="7" y="36"/>
                      <a:pt x="5" y="22"/>
                    </a:cubicBezTo>
                    <a:lnTo>
                      <a:pt x="7" y="22"/>
                    </a:lnTo>
                    <a:cubicBezTo>
                      <a:pt x="17" y="17"/>
                      <a:pt x="28" y="12"/>
                      <a:pt x="39" y="8"/>
                    </a:cubicBezTo>
                    <a:cubicBezTo>
                      <a:pt x="44" y="6"/>
                      <a:pt x="49" y="5"/>
                      <a:pt x="54" y="4"/>
                    </a:cubicBezTo>
                    <a:cubicBezTo>
                      <a:pt x="70" y="0"/>
                      <a:pt x="89" y="3"/>
                      <a:pt x="102" y="13"/>
                    </a:cubicBezTo>
                    <a:cubicBezTo>
                      <a:pt x="116" y="23"/>
                      <a:pt x="122" y="43"/>
                      <a:pt x="114" y="58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29" name="Google Shape;8131;p30"/>
              <p:cNvSpPr/>
              <p:nvPr/>
            </p:nvSpPr>
            <p:spPr>
              <a:xfrm>
                <a:off x="8506440" y="4448880"/>
                <a:ext cx="100440" cy="11736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17360"/>
                  <a:gd name="textAreaBottom" fmla="*/ 117720 h 117360"/>
                </a:gdLst>
                <a:ahLst/>
                <a:cxnLst/>
                <a:rect l="textAreaLeft" t="textAreaTop" r="textAreaRight" b="textAreaBottom"/>
                <a:pathLst>
                  <a:path w="104" h="125">
                    <a:moveTo>
                      <a:pt x="87" y="10"/>
                    </a:moveTo>
                    <a:cubicBezTo>
                      <a:pt x="89" y="11"/>
                      <a:pt x="90" y="12"/>
                      <a:pt x="92" y="13"/>
                    </a:cubicBezTo>
                    <a:cubicBezTo>
                      <a:pt x="95" y="14"/>
                      <a:pt x="99" y="15"/>
                      <a:pt x="103" y="16"/>
                    </a:cubicBezTo>
                    <a:lnTo>
                      <a:pt x="102" y="17"/>
                    </a:lnTo>
                    <a:cubicBezTo>
                      <a:pt x="96" y="39"/>
                      <a:pt x="87" y="60"/>
                      <a:pt x="77" y="80"/>
                    </a:cubicBezTo>
                    <a:cubicBezTo>
                      <a:pt x="71" y="94"/>
                      <a:pt x="63" y="107"/>
                      <a:pt x="50" y="115"/>
                    </a:cubicBezTo>
                    <a:cubicBezTo>
                      <a:pt x="38" y="123"/>
                      <a:pt x="20" y="124"/>
                      <a:pt x="9" y="113"/>
                    </a:cubicBezTo>
                    <a:cubicBezTo>
                      <a:pt x="2" y="106"/>
                      <a:pt x="0" y="93"/>
                      <a:pt x="3" y="83"/>
                    </a:cubicBezTo>
                    <a:cubicBezTo>
                      <a:pt x="6" y="72"/>
                      <a:pt x="12" y="63"/>
                      <a:pt x="19" y="55"/>
                    </a:cubicBezTo>
                    <a:cubicBezTo>
                      <a:pt x="35" y="35"/>
                      <a:pt x="52" y="17"/>
                      <a:pt x="72" y="1"/>
                    </a:cubicBezTo>
                    <a:lnTo>
                      <a:pt x="74" y="0"/>
                    </a:lnTo>
                    <a:cubicBezTo>
                      <a:pt x="78" y="4"/>
                      <a:pt x="82" y="8"/>
                      <a:pt x="87" y="1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0" name="Google Shape;8132;p30"/>
              <p:cNvSpPr/>
              <p:nvPr/>
            </p:nvSpPr>
            <p:spPr>
              <a:xfrm>
                <a:off x="8565480" y="4348080"/>
                <a:ext cx="104760" cy="12168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12" h="126">
                    <a:moveTo>
                      <a:pt x="27" y="117"/>
                    </a:moveTo>
                    <a:cubicBezTo>
                      <a:pt x="22" y="115"/>
                      <a:pt x="18" y="111"/>
                      <a:pt x="14" y="107"/>
                    </a:cubicBezTo>
                    <a:cubicBezTo>
                      <a:pt x="7" y="98"/>
                      <a:pt x="2" y="88"/>
                      <a:pt x="0" y="77"/>
                    </a:cubicBezTo>
                    <a:cubicBezTo>
                      <a:pt x="0" y="73"/>
                      <a:pt x="0" y="69"/>
                      <a:pt x="0" y="66"/>
                    </a:cubicBezTo>
                    <a:cubicBezTo>
                      <a:pt x="1" y="56"/>
                      <a:pt x="4" y="46"/>
                      <a:pt x="8" y="37"/>
                    </a:cubicBezTo>
                    <a:cubicBezTo>
                      <a:pt x="9" y="36"/>
                      <a:pt x="9" y="34"/>
                      <a:pt x="10" y="33"/>
                    </a:cubicBezTo>
                    <a:cubicBezTo>
                      <a:pt x="12" y="29"/>
                      <a:pt x="14" y="26"/>
                      <a:pt x="16" y="22"/>
                    </a:cubicBezTo>
                    <a:cubicBezTo>
                      <a:pt x="21" y="15"/>
                      <a:pt x="27" y="10"/>
                      <a:pt x="35" y="6"/>
                    </a:cubicBezTo>
                    <a:cubicBezTo>
                      <a:pt x="44" y="2"/>
                      <a:pt x="53" y="0"/>
                      <a:pt x="63" y="2"/>
                    </a:cubicBezTo>
                    <a:cubicBezTo>
                      <a:pt x="65" y="2"/>
                      <a:pt x="67" y="2"/>
                      <a:pt x="69" y="3"/>
                    </a:cubicBezTo>
                    <a:lnTo>
                      <a:pt x="69" y="3"/>
                    </a:lnTo>
                    <a:cubicBezTo>
                      <a:pt x="79" y="4"/>
                      <a:pt x="88" y="9"/>
                      <a:pt x="95" y="17"/>
                    </a:cubicBezTo>
                    <a:lnTo>
                      <a:pt x="96" y="18"/>
                    </a:lnTo>
                    <a:cubicBezTo>
                      <a:pt x="102" y="26"/>
                      <a:pt x="106" y="35"/>
                      <a:pt x="108" y="45"/>
                    </a:cubicBezTo>
                    <a:cubicBezTo>
                      <a:pt x="109" y="47"/>
                      <a:pt x="109" y="48"/>
                      <a:pt x="109" y="50"/>
                    </a:cubicBezTo>
                    <a:cubicBezTo>
                      <a:pt x="111" y="64"/>
                      <a:pt x="110" y="78"/>
                      <a:pt x="104" y="91"/>
                    </a:cubicBezTo>
                    <a:cubicBezTo>
                      <a:pt x="102" y="97"/>
                      <a:pt x="99" y="102"/>
                      <a:pt x="95" y="106"/>
                    </a:cubicBezTo>
                    <a:cubicBezTo>
                      <a:pt x="94" y="107"/>
                      <a:pt x="94" y="108"/>
                      <a:pt x="93" y="108"/>
                    </a:cubicBezTo>
                    <a:cubicBezTo>
                      <a:pt x="88" y="113"/>
                      <a:pt x="83" y="117"/>
                      <a:pt x="77" y="119"/>
                    </a:cubicBezTo>
                    <a:cubicBezTo>
                      <a:pt x="66" y="124"/>
                      <a:pt x="54" y="125"/>
                      <a:pt x="43" y="123"/>
                    </a:cubicBezTo>
                    <a:cubicBezTo>
                      <a:pt x="39" y="122"/>
                      <a:pt x="35" y="121"/>
                      <a:pt x="32" y="120"/>
                    </a:cubicBezTo>
                    <a:cubicBezTo>
                      <a:pt x="30" y="119"/>
                      <a:pt x="29" y="118"/>
                      <a:pt x="27" y="117"/>
                    </a:cubicBezTo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1" name="Google Shape;8133;p30"/>
              <p:cNvSpPr/>
              <p:nvPr/>
            </p:nvSpPr>
            <p:spPr>
              <a:xfrm>
                <a:off x="8653680" y="4301640"/>
                <a:ext cx="113040" cy="9216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117" h="99">
                    <a:moveTo>
                      <a:pt x="103" y="53"/>
                    </a:moveTo>
                    <a:cubicBezTo>
                      <a:pt x="95" y="62"/>
                      <a:pt x="83" y="67"/>
                      <a:pt x="72" y="72"/>
                    </a:cubicBezTo>
                    <a:cubicBezTo>
                      <a:pt x="64" y="76"/>
                      <a:pt x="55" y="80"/>
                      <a:pt x="47" y="84"/>
                    </a:cubicBezTo>
                    <a:cubicBezTo>
                      <a:pt x="36" y="87"/>
                      <a:pt x="25" y="93"/>
                      <a:pt x="15" y="98"/>
                    </a:cubicBezTo>
                    <a:lnTo>
                      <a:pt x="13" y="98"/>
                    </a:lnTo>
                    <a:cubicBezTo>
                      <a:pt x="13" y="97"/>
                      <a:pt x="13" y="95"/>
                      <a:pt x="12" y="94"/>
                    </a:cubicBezTo>
                    <a:cubicBezTo>
                      <a:pt x="10" y="83"/>
                      <a:pt x="6" y="74"/>
                      <a:pt x="0" y="66"/>
                    </a:cubicBezTo>
                    <a:lnTo>
                      <a:pt x="0" y="66"/>
                    </a:lnTo>
                    <a:cubicBezTo>
                      <a:pt x="3" y="61"/>
                      <a:pt x="6" y="57"/>
                      <a:pt x="8" y="53"/>
                    </a:cubicBezTo>
                    <a:lnTo>
                      <a:pt x="8" y="53"/>
                    </a:lnTo>
                    <a:cubicBezTo>
                      <a:pt x="18" y="39"/>
                      <a:pt x="30" y="27"/>
                      <a:pt x="43" y="17"/>
                    </a:cubicBezTo>
                    <a:cubicBezTo>
                      <a:pt x="54" y="9"/>
                      <a:pt x="66" y="2"/>
                      <a:pt x="80" y="1"/>
                    </a:cubicBezTo>
                    <a:cubicBezTo>
                      <a:pt x="93" y="0"/>
                      <a:pt x="107" y="7"/>
                      <a:pt x="112" y="19"/>
                    </a:cubicBezTo>
                    <a:cubicBezTo>
                      <a:pt x="116" y="31"/>
                      <a:pt x="111" y="44"/>
                      <a:pt x="103" y="5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2" name="Google Shape;8134;p30"/>
              <p:cNvSpPr/>
              <p:nvPr/>
            </p:nvSpPr>
            <p:spPr>
              <a:xfrm>
                <a:off x="8451720" y="4419360"/>
                <a:ext cx="125640" cy="83880"/>
              </a:xfrm>
              <a:custGeom>
                <a:avLst/>
                <a:gdLst>
                  <a:gd name="textAreaLeft" fmla="*/ 0 w 125640"/>
                  <a:gd name="textAreaRight" fmla="*/ 126000 w 12564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134" h="90">
                    <a:moveTo>
                      <a:pt x="133" y="30"/>
                    </a:moveTo>
                    <a:lnTo>
                      <a:pt x="131" y="31"/>
                    </a:lnTo>
                    <a:cubicBezTo>
                      <a:pt x="112" y="44"/>
                      <a:pt x="92" y="57"/>
                      <a:pt x="73" y="70"/>
                    </a:cubicBezTo>
                    <a:cubicBezTo>
                      <a:pt x="59" y="79"/>
                      <a:pt x="43" y="89"/>
                      <a:pt x="27" y="84"/>
                    </a:cubicBezTo>
                    <a:cubicBezTo>
                      <a:pt x="8" y="79"/>
                      <a:pt x="0" y="55"/>
                      <a:pt x="7" y="37"/>
                    </a:cubicBezTo>
                    <a:cubicBezTo>
                      <a:pt x="14" y="19"/>
                      <a:pt x="33" y="8"/>
                      <a:pt x="52" y="5"/>
                    </a:cubicBezTo>
                    <a:cubicBezTo>
                      <a:pt x="74" y="1"/>
                      <a:pt x="97" y="5"/>
                      <a:pt x="118" y="0"/>
                    </a:cubicBezTo>
                    <a:lnTo>
                      <a:pt x="119" y="0"/>
                    </a:lnTo>
                    <a:cubicBezTo>
                      <a:pt x="121" y="11"/>
                      <a:pt x="126" y="21"/>
                      <a:pt x="133" y="3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3" name="Google Shape;8135;p30"/>
              <p:cNvSpPr/>
              <p:nvPr/>
            </p:nvSpPr>
            <p:spPr>
              <a:xfrm>
                <a:off x="8620200" y="4246920"/>
                <a:ext cx="79560" cy="11304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85" h="121">
                    <a:moveTo>
                      <a:pt x="35" y="120"/>
                    </a:moveTo>
                    <a:lnTo>
                      <a:pt x="35" y="120"/>
                    </a:lnTo>
                    <a:cubicBezTo>
                      <a:pt x="34" y="119"/>
                      <a:pt x="34" y="119"/>
                      <a:pt x="34" y="119"/>
                    </a:cubicBezTo>
                    <a:cubicBezTo>
                      <a:pt x="27" y="111"/>
                      <a:pt x="18" y="106"/>
                      <a:pt x="8" y="105"/>
                    </a:cubicBezTo>
                    <a:lnTo>
                      <a:pt x="8" y="105"/>
                    </a:lnTo>
                    <a:cubicBezTo>
                      <a:pt x="6" y="104"/>
                      <a:pt x="4" y="104"/>
                      <a:pt x="2" y="104"/>
                    </a:cubicBezTo>
                    <a:lnTo>
                      <a:pt x="2" y="102"/>
                    </a:lnTo>
                    <a:cubicBezTo>
                      <a:pt x="0" y="83"/>
                      <a:pt x="2" y="64"/>
                      <a:pt x="8" y="46"/>
                    </a:cubicBezTo>
                    <a:cubicBezTo>
                      <a:pt x="10" y="43"/>
                      <a:pt x="11" y="39"/>
                      <a:pt x="13" y="35"/>
                    </a:cubicBezTo>
                    <a:cubicBezTo>
                      <a:pt x="18" y="23"/>
                      <a:pt x="25" y="12"/>
                      <a:pt x="36" y="6"/>
                    </a:cubicBezTo>
                    <a:cubicBezTo>
                      <a:pt x="47" y="0"/>
                      <a:pt x="62" y="0"/>
                      <a:pt x="71" y="8"/>
                    </a:cubicBezTo>
                    <a:cubicBezTo>
                      <a:pt x="84" y="21"/>
                      <a:pt x="78" y="43"/>
                      <a:pt x="70" y="59"/>
                    </a:cubicBezTo>
                    <a:cubicBezTo>
                      <a:pt x="62" y="75"/>
                      <a:pt x="53" y="91"/>
                      <a:pt x="43" y="107"/>
                    </a:cubicBezTo>
                    <a:lnTo>
                      <a:pt x="43" y="107"/>
                    </a:lnTo>
                    <a:cubicBezTo>
                      <a:pt x="40" y="111"/>
                      <a:pt x="37" y="115"/>
                      <a:pt x="35" y="12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4" name="Google Shape;8136;p30"/>
              <p:cNvSpPr/>
              <p:nvPr/>
            </p:nvSpPr>
            <p:spPr>
              <a:xfrm>
                <a:off x="8447760" y="4331160"/>
                <a:ext cx="129960" cy="8784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135" h="94">
                    <a:moveTo>
                      <a:pt x="124" y="93"/>
                    </a:moveTo>
                    <a:lnTo>
                      <a:pt x="123" y="93"/>
                    </a:lnTo>
                    <a:cubicBezTo>
                      <a:pt x="98" y="93"/>
                      <a:pt x="73" y="88"/>
                      <a:pt x="49" y="79"/>
                    </a:cubicBezTo>
                    <a:cubicBezTo>
                      <a:pt x="33" y="73"/>
                      <a:pt x="17" y="65"/>
                      <a:pt x="8" y="50"/>
                    </a:cubicBezTo>
                    <a:cubicBezTo>
                      <a:pt x="0" y="35"/>
                      <a:pt x="3" y="13"/>
                      <a:pt x="19" y="6"/>
                    </a:cubicBezTo>
                    <a:cubicBezTo>
                      <a:pt x="32" y="0"/>
                      <a:pt x="46" y="6"/>
                      <a:pt x="58" y="12"/>
                    </a:cubicBezTo>
                    <a:cubicBezTo>
                      <a:pt x="83" y="24"/>
                      <a:pt x="107" y="36"/>
                      <a:pt x="131" y="48"/>
                    </a:cubicBezTo>
                    <a:lnTo>
                      <a:pt x="134" y="49"/>
                    </a:lnTo>
                    <a:cubicBezTo>
                      <a:pt x="133" y="50"/>
                      <a:pt x="133" y="51"/>
                      <a:pt x="132" y="53"/>
                    </a:cubicBezTo>
                    <a:cubicBezTo>
                      <a:pt x="128" y="62"/>
                      <a:pt x="125" y="72"/>
                      <a:pt x="124" y="82"/>
                    </a:cubicBezTo>
                    <a:cubicBezTo>
                      <a:pt x="124" y="85"/>
                      <a:pt x="124" y="89"/>
                      <a:pt x="124" y="9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5" name="Google Shape;8137;p30"/>
              <p:cNvSpPr/>
              <p:nvPr/>
            </p:nvSpPr>
            <p:spPr>
              <a:xfrm>
                <a:off x="8578080" y="4251240"/>
                <a:ext cx="54360" cy="100440"/>
              </a:xfrm>
              <a:custGeom>
                <a:avLst/>
                <a:gdLst>
                  <a:gd name="textAreaLeft" fmla="*/ 0 w 54360"/>
                  <a:gd name="textAreaRight" fmla="*/ 54720 w 5436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56" h="108">
                    <a:moveTo>
                      <a:pt x="48" y="101"/>
                    </a:moveTo>
                    <a:lnTo>
                      <a:pt x="48" y="103"/>
                    </a:lnTo>
                    <a:cubicBezTo>
                      <a:pt x="38" y="101"/>
                      <a:pt x="29" y="103"/>
                      <a:pt x="20" y="107"/>
                    </a:cubicBezTo>
                    <a:lnTo>
                      <a:pt x="18" y="104"/>
                    </a:lnTo>
                    <a:cubicBezTo>
                      <a:pt x="10" y="83"/>
                      <a:pt x="5" y="61"/>
                      <a:pt x="2" y="39"/>
                    </a:cubicBezTo>
                    <a:cubicBezTo>
                      <a:pt x="1" y="29"/>
                      <a:pt x="0" y="18"/>
                      <a:pt x="7" y="10"/>
                    </a:cubicBezTo>
                    <a:cubicBezTo>
                      <a:pt x="15" y="0"/>
                      <a:pt x="32" y="1"/>
                      <a:pt x="42" y="9"/>
                    </a:cubicBezTo>
                    <a:cubicBezTo>
                      <a:pt x="52" y="18"/>
                      <a:pt x="55" y="32"/>
                      <a:pt x="54" y="45"/>
                    </a:cubicBezTo>
                    <a:lnTo>
                      <a:pt x="54" y="45"/>
                    </a:lnTo>
                    <a:cubicBezTo>
                      <a:pt x="48" y="63"/>
                      <a:pt x="46" y="82"/>
                      <a:pt x="48" y="10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6" name="Google Shape;8138;p30"/>
              <p:cNvSpPr/>
              <p:nvPr/>
            </p:nvSpPr>
            <p:spPr>
              <a:xfrm>
                <a:off x="8498160" y="4268160"/>
                <a:ext cx="100440" cy="1090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106" h="116">
                    <a:moveTo>
                      <a:pt x="80" y="115"/>
                    </a:moveTo>
                    <a:lnTo>
                      <a:pt x="77" y="114"/>
                    </a:lnTo>
                    <a:cubicBezTo>
                      <a:pt x="55" y="101"/>
                      <a:pt x="35" y="85"/>
                      <a:pt x="19" y="66"/>
                    </a:cubicBezTo>
                    <a:cubicBezTo>
                      <a:pt x="9" y="55"/>
                      <a:pt x="0" y="41"/>
                      <a:pt x="3" y="27"/>
                    </a:cubicBezTo>
                    <a:cubicBezTo>
                      <a:pt x="7" y="10"/>
                      <a:pt x="27" y="0"/>
                      <a:pt x="44" y="4"/>
                    </a:cubicBezTo>
                    <a:cubicBezTo>
                      <a:pt x="61" y="8"/>
                      <a:pt x="74" y="22"/>
                      <a:pt x="83" y="37"/>
                    </a:cubicBezTo>
                    <a:cubicBezTo>
                      <a:pt x="91" y="52"/>
                      <a:pt x="96" y="69"/>
                      <a:pt x="103" y="85"/>
                    </a:cubicBezTo>
                    <a:lnTo>
                      <a:pt x="105" y="88"/>
                    </a:lnTo>
                    <a:cubicBezTo>
                      <a:pt x="97" y="92"/>
                      <a:pt x="91" y="97"/>
                      <a:pt x="86" y="104"/>
                    </a:cubicBezTo>
                    <a:cubicBezTo>
                      <a:pt x="84" y="108"/>
                      <a:pt x="82" y="111"/>
                      <a:pt x="80" y="11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7" name="Google Shape;8139;p30"/>
              <p:cNvSpPr/>
              <p:nvPr/>
            </p:nvSpPr>
            <p:spPr>
              <a:xfrm>
                <a:off x="8565480" y="4348080"/>
                <a:ext cx="104760" cy="12168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12" h="126">
                    <a:moveTo>
                      <a:pt x="61" y="97"/>
                    </a:moveTo>
                    <a:cubicBezTo>
                      <a:pt x="51" y="96"/>
                      <a:pt x="40" y="91"/>
                      <a:pt x="34" y="84"/>
                    </a:cubicBezTo>
                    <a:cubicBezTo>
                      <a:pt x="28" y="78"/>
                      <a:pt x="24" y="69"/>
                      <a:pt x="24" y="61"/>
                    </a:cubicBezTo>
                    <a:cubicBezTo>
                      <a:pt x="22" y="44"/>
                      <a:pt x="29" y="26"/>
                      <a:pt x="41" y="14"/>
                    </a:cubicBezTo>
                    <a:cubicBezTo>
                      <a:pt x="46" y="9"/>
                      <a:pt x="53" y="4"/>
                      <a:pt x="60" y="3"/>
                    </a:cubicBezTo>
                    <a:cubicBezTo>
                      <a:pt x="68" y="2"/>
                      <a:pt x="75" y="5"/>
                      <a:pt x="80" y="10"/>
                    </a:cubicBezTo>
                    <a:cubicBezTo>
                      <a:pt x="81" y="10"/>
                      <a:pt x="81" y="11"/>
                      <a:pt x="81" y="11"/>
                    </a:cubicBezTo>
                    <a:lnTo>
                      <a:pt x="81" y="11"/>
                    </a:lnTo>
                    <a:cubicBezTo>
                      <a:pt x="88" y="15"/>
                      <a:pt x="94" y="19"/>
                      <a:pt x="99" y="26"/>
                    </a:cubicBezTo>
                    <a:cubicBezTo>
                      <a:pt x="102" y="30"/>
                      <a:pt x="104" y="35"/>
                      <a:pt x="106" y="41"/>
                    </a:cubicBezTo>
                    <a:cubicBezTo>
                      <a:pt x="108" y="50"/>
                      <a:pt x="107" y="60"/>
                      <a:pt x="104" y="69"/>
                    </a:cubicBezTo>
                    <a:cubicBezTo>
                      <a:pt x="97" y="86"/>
                      <a:pt x="80" y="99"/>
                      <a:pt x="61" y="97"/>
                    </a:cubicBezTo>
                    <a:close/>
                    <a:moveTo>
                      <a:pt x="93" y="108"/>
                    </a:moveTo>
                    <a:cubicBezTo>
                      <a:pt x="94" y="108"/>
                      <a:pt x="94" y="107"/>
                      <a:pt x="95" y="106"/>
                    </a:cubicBezTo>
                    <a:cubicBezTo>
                      <a:pt x="99" y="102"/>
                      <a:pt x="102" y="97"/>
                      <a:pt x="104" y="91"/>
                    </a:cubicBezTo>
                    <a:cubicBezTo>
                      <a:pt x="110" y="78"/>
                      <a:pt x="111" y="64"/>
                      <a:pt x="109" y="50"/>
                    </a:cubicBezTo>
                    <a:cubicBezTo>
                      <a:pt x="109" y="48"/>
                      <a:pt x="109" y="47"/>
                      <a:pt x="108" y="45"/>
                    </a:cubicBezTo>
                    <a:cubicBezTo>
                      <a:pt x="106" y="35"/>
                      <a:pt x="102" y="26"/>
                      <a:pt x="96" y="18"/>
                    </a:cubicBezTo>
                    <a:cubicBezTo>
                      <a:pt x="95" y="17"/>
                      <a:pt x="95" y="17"/>
                      <a:pt x="95" y="17"/>
                    </a:cubicBezTo>
                    <a:cubicBezTo>
                      <a:pt x="88" y="9"/>
                      <a:pt x="79" y="4"/>
                      <a:pt x="69" y="3"/>
                    </a:cubicBezTo>
                    <a:lnTo>
                      <a:pt x="69" y="3"/>
                    </a:lnTo>
                    <a:cubicBezTo>
                      <a:pt x="67" y="2"/>
                      <a:pt x="65" y="2"/>
                      <a:pt x="63" y="2"/>
                    </a:cubicBezTo>
                    <a:cubicBezTo>
                      <a:pt x="53" y="0"/>
                      <a:pt x="44" y="2"/>
                      <a:pt x="35" y="6"/>
                    </a:cubicBezTo>
                    <a:cubicBezTo>
                      <a:pt x="27" y="10"/>
                      <a:pt x="21" y="15"/>
                      <a:pt x="16" y="22"/>
                    </a:cubicBezTo>
                    <a:cubicBezTo>
                      <a:pt x="14" y="26"/>
                      <a:pt x="12" y="29"/>
                      <a:pt x="10" y="33"/>
                    </a:cubicBezTo>
                    <a:cubicBezTo>
                      <a:pt x="9" y="34"/>
                      <a:pt x="9" y="36"/>
                      <a:pt x="8" y="37"/>
                    </a:cubicBezTo>
                    <a:cubicBezTo>
                      <a:pt x="4" y="46"/>
                      <a:pt x="1" y="56"/>
                      <a:pt x="0" y="66"/>
                    </a:cubicBezTo>
                    <a:cubicBezTo>
                      <a:pt x="0" y="69"/>
                      <a:pt x="0" y="73"/>
                      <a:pt x="0" y="77"/>
                    </a:cubicBezTo>
                    <a:cubicBezTo>
                      <a:pt x="2" y="88"/>
                      <a:pt x="7" y="98"/>
                      <a:pt x="14" y="107"/>
                    </a:cubicBezTo>
                    <a:cubicBezTo>
                      <a:pt x="18" y="111"/>
                      <a:pt x="22" y="115"/>
                      <a:pt x="27" y="117"/>
                    </a:cubicBezTo>
                    <a:cubicBezTo>
                      <a:pt x="29" y="118"/>
                      <a:pt x="30" y="119"/>
                      <a:pt x="32" y="120"/>
                    </a:cubicBezTo>
                    <a:cubicBezTo>
                      <a:pt x="35" y="121"/>
                      <a:pt x="39" y="122"/>
                      <a:pt x="43" y="123"/>
                    </a:cubicBezTo>
                    <a:cubicBezTo>
                      <a:pt x="54" y="125"/>
                      <a:pt x="66" y="124"/>
                      <a:pt x="77" y="119"/>
                    </a:cubicBezTo>
                    <a:cubicBezTo>
                      <a:pt x="83" y="117"/>
                      <a:pt x="88" y="113"/>
                      <a:pt x="93" y="10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8" name="Google Shape;8140;p30"/>
              <p:cNvSpPr/>
              <p:nvPr/>
            </p:nvSpPr>
            <p:spPr>
              <a:xfrm>
                <a:off x="8561160" y="4339440"/>
                <a:ext cx="109080" cy="129960"/>
              </a:xfrm>
              <a:custGeom>
                <a:avLst/>
                <a:gdLst>
                  <a:gd name="textAreaLeft" fmla="*/ 0 w 109080"/>
                  <a:gd name="textAreaRight" fmla="*/ 109440 w 10908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16" h="138">
                    <a:moveTo>
                      <a:pt x="71" y="8"/>
                    </a:moveTo>
                    <a:cubicBezTo>
                      <a:pt x="48" y="0"/>
                      <a:pt x="23" y="13"/>
                      <a:pt x="12" y="34"/>
                    </a:cubicBezTo>
                    <a:cubicBezTo>
                      <a:pt x="6" y="47"/>
                      <a:pt x="0" y="62"/>
                      <a:pt x="0" y="77"/>
                    </a:cubicBezTo>
                    <a:cubicBezTo>
                      <a:pt x="0" y="89"/>
                      <a:pt x="4" y="101"/>
                      <a:pt x="12" y="110"/>
                    </a:cubicBezTo>
                    <a:cubicBezTo>
                      <a:pt x="27" y="130"/>
                      <a:pt x="53" y="137"/>
                      <a:pt x="76" y="129"/>
                    </a:cubicBezTo>
                    <a:cubicBezTo>
                      <a:pt x="100" y="120"/>
                      <a:pt x="113" y="96"/>
                      <a:pt x="114" y="71"/>
                    </a:cubicBezTo>
                    <a:cubicBezTo>
                      <a:pt x="115" y="44"/>
                      <a:pt x="101" y="8"/>
                      <a:pt x="69" y="8"/>
                    </a:cubicBezTo>
                    <a:cubicBezTo>
                      <a:pt x="67" y="8"/>
                      <a:pt x="67" y="11"/>
                      <a:pt x="69" y="11"/>
                    </a:cubicBezTo>
                    <a:cubicBezTo>
                      <a:pt x="96" y="11"/>
                      <a:pt x="109" y="41"/>
                      <a:pt x="110" y="65"/>
                    </a:cubicBezTo>
                    <a:cubicBezTo>
                      <a:pt x="111" y="87"/>
                      <a:pt x="102" y="111"/>
                      <a:pt x="81" y="122"/>
                    </a:cubicBezTo>
                    <a:cubicBezTo>
                      <a:pt x="61" y="133"/>
                      <a:pt x="35" y="130"/>
                      <a:pt x="19" y="113"/>
                    </a:cubicBezTo>
                    <a:cubicBezTo>
                      <a:pt x="11" y="105"/>
                      <a:pt x="6" y="95"/>
                      <a:pt x="4" y="84"/>
                    </a:cubicBezTo>
                    <a:cubicBezTo>
                      <a:pt x="2" y="72"/>
                      <a:pt x="6" y="59"/>
                      <a:pt x="11" y="47"/>
                    </a:cubicBezTo>
                    <a:cubicBezTo>
                      <a:pt x="16" y="34"/>
                      <a:pt x="22" y="23"/>
                      <a:pt x="34" y="16"/>
                    </a:cubicBezTo>
                    <a:cubicBezTo>
                      <a:pt x="45" y="9"/>
                      <a:pt x="58" y="8"/>
                      <a:pt x="71" y="10"/>
                    </a:cubicBezTo>
                    <a:cubicBezTo>
                      <a:pt x="72" y="11"/>
                      <a:pt x="73" y="9"/>
                      <a:pt x="71" y="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39" name="Google Shape;8141;p30"/>
              <p:cNvSpPr/>
              <p:nvPr/>
            </p:nvSpPr>
            <p:spPr>
              <a:xfrm>
                <a:off x="8430840" y="4234320"/>
                <a:ext cx="348840" cy="352800"/>
              </a:xfrm>
              <a:custGeom>
                <a:avLst/>
                <a:gdLst>
                  <a:gd name="textAreaLeft" fmla="*/ 0 w 348840"/>
                  <a:gd name="textAreaRight" fmla="*/ 349200 w 348840"/>
                  <a:gd name="textAreaTop" fmla="*/ 0 h 352800"/>
                  <a:gd name="textAreaBottom" fmla="*/ 353160 h 352800"/>
                </a:gdLst>
                <a:ahLst/>
                <a:cxnLst/>
                <a:rect l="textAreaLeft" t="textAreaTop" r="textAreaRight" b="textAreaBottom"/>
                <a:pathLst>
                  <a:path w="367" h="371">
                    <a:moveTo>
                      <a:pt x="204" y="118"/>
                    </a:moveTo>
                    <a:cubicBezTo>
                      <a:pt x="203" y="95"/>
                      <a:pt x="206" y="73"/>
                      <a:pt x="216" y="52"/>
                    </a:cubicBezTo>
                    <a:cubicBezTo>
                      <a:pt x="224" y="34"/>
                      <a:pt x="244" y="9"/>
                      <a:pt x="266" y="23"/>
                    </a:cubicBezTo>
                    <a:cubicBezTo>
                      <a:pt x="301" y="44"/>
                      <a:pt x="249" y="112"/>
                      <a:pt x="234" y="135"/>
                    </a:cubicBezTo>
                    <a:cubicBezTo>
                      <a:pt x="235" y="135"/>
                      <a:pt x="236" y="136"/>
                      <a:pt x="237" y="136"/>
                    </a:cubicBezTo>
                    <a:cubicBezTo>
                      <a:pt x="248" y="119"/>
                      <a:pt x="261" y="104"/>
                      <a:pt x="276" y="91"/>
                    </a:cubicBezTo>
                    <a:cubicBezTo>
                      <a:pt x="294" y="77"/>
                      <a:pt x="329" y="59"/>
                      <a:pt x="345" y="86"/>
                    </a:cubicBezTo>
                    <a:cubicBezTo>
                      <a:pt x="359" y="111"/>
                      <a:pt x="328" y="131"/>
                      <a:pt x="310" y="139"/>
                    </a:cubicBezTo>
                    <a:cubicBezTo>
                      <a:pt x="290" y="149"/>
                      <a:pt x="270" y="157"/>
                      <a:pt x="250" y="166"/>
                    </a:cubicBezTo>
                    <a:cubicBezTo>
                      <a:pt x="250" y="167"/>
                      <a:pt x="251" y="168"/>
                      <a:pt x="252" y="169"/>
                    </a:cubicBezTo>
                    <a:cubicBezTo>
                      <a:pt x="271" y="160"/>
                      <a:pt x="291" y="150"/>
                      <a:pt x="313" y="150"/>
                    </a:cubicBezTo>
                    <a:cubicBezTo>
                      <a:pt x="337" y="151"/>
                      <a:pt x="365" y="168"/>
                      <a:pt x="359" y="196"/>
                    </a:cubicBezTo>
                    <a:cubicBezTo>
                      <a:pt x="350" y="241"/>
                      <a:pt x="274" y="219"/>
                      <a:pt x="247" y="209"/>
                    </a:cubicBezTo>
                    <a:cubicBezTo>
                      <a:pt x="245" y="208"/>
                      <a:pt x="244" y="211"/>
                      <a:pt x="246" y="212"/>
                    </a:cubicBezTo>
                    <a:cubicBezTo>
                      <a:pt x="279" y="231"/>
                      <a:pt x="335" y="267"/>
                      <a:pt x="312" y="313"/>
                    </a:cubicBezTo>
                    <a:cubicBezTo>
                      <a:pt x="294" y="349"/>
                      <a:pt x="261" y="313"/>
                      <a:pt x="246" y="293"/>
                    </a:cubicBezTo>
                    <a:cubicBezTo>
                      <a:pt x="234" y="277"/>
                      <a:pt x="225" y="258"/>
                      <a:pt x="219" y="238"/>
                    </a:cubicBezTo>
                    <a:cubicBezTo>
                      <a:pt x="218" y="239"/>
                      <a:pt x="217" y="239"/>
                      <a:pt x="215" y="239"/>
                    </a:cubicBezTo>
                    <a:cubicBezTo>
                      <a:pt x="224" y="260"/>
                      <a:pt x="233" y="282"/>
                      <a:pt x="234" y="305"/>
                    </a:cubicBezTo>
                    <a:cubicBezTo>
                      <a:pt x="235" y="327"/>
                      <a:pt x="225" y="367"/>
                      <a:pt x="196" y="366"/>
                    </a:cubicBezTo>
                    <a:cubicBezTo>
                      <a:pt x="148" y="364"/>
                      <a:pt x="177" y="267"/>
                      <a:pt x="184" y="242"/>
                    </a:cubicBezTo>
                    <a:cubicBezTo>
                      <a:pt x="185" y="240"/>
                      <a:pt x="181" y="239"/>
                      <a:pt x="181" y="241"/>
                    </a:cubicBezTo>
                    <a:cubicBezTo>
                      <a:pt x="172" y="271"/>
                      <a:pt x="149" y="353"/>
                      <a:pt x="105" y="344"/>
                    </a:cubicBezTo>
                    <a:cubicBezTo>
                      <a:pt x="64" y="335"/>
                      <a:pt x="92" y="290"/>
                      <a:pt x="108" y="272"/>
                    </a:cubicBezTo>
                    <a:cubicBezTo>
                      <a:pt x="121" y="256"/>
                      <a:pt x="137" y="241"/>
                      <a:pt x="153" y="228"/>
                    </a:cubicBezTo>
                    <a:cubicBezTo>
                      <a:pt x="155" y="226"/>
                      <a:pt x="153" y="224"/>
                      <a:pt x="151" y="225"/>
                    </a:cubicBezTo>
                    <a:cubicBezTo>
                      <a:pt x="131" y="238"/>
                      <a:pt x="111" y="252"/>
                      <a:pt x="91" y="265"/>
                    </a:cubicBezTo>
                    <a:cubicBezTo>
                      <a:pt x="78" y="273"/>
                      <a:pt x="63" y="282"/>
                      <a:pt x="48" y="278"/>
                    </a:cubicBezTo>
                    <a:cubicBezTo>
                      <a:pt x="35" y="274"/>
                      <a:pt x="28" y="260"/>
                      <a:pt x="27" y="247"/>
                    </a:cubicBezTo>
                    <a:cubicBezTo>
                      <a:pt x="26" y="223"/>
                      <a:pt x="48" y="207"/>
                      <a:pt x="69" y="202"/>
                    </a:cubicBezTo>
                    <a:cubicBezTo>
                      <a:pt x="92" y="197"/>
                      <a:pt x="116" y="202"/>
                      <a:pt x="140" y="197"/>
                    </a:cubicBezTo>
                    <a:cubicBezTo>
                      <a:pt x="141" y="196"/>
                      <a:pt x="141" y="193"/>
                      <a:pt x="139" y="193"/>
                    </a:cubicBezTo>
                    <a:cubicBezTo>
                      <a:pt x="105" y="193"/>
                      <a:pt x="25" y="183"/>
                      <a:pt x="22" y="137"/>
                    </a:cubicBezTo>
                    <a:cubicBezTo>
                      <a:pt x="21" y="122"/>
                      <a:pt x="29" y="110"/>
                      <a:pt x="45" y="107"/>
                    </a:cubicBezTo>
                    <a:cubicBezTo>
                      <a:pt x="58" y="105"/>
                      <a:pt x="74" y="116"/>
                      <a:pt x="85" y="121"/>
                    </a:cubicBezTo>
                    <a:cubicBezTo>
                      <a:pt x="105" y="131"/>
                      <a:pt x="126" y="141"/>
                      <a:pt x="146" y="151"/>
                    </a:cubicBezTo>
                    <a:cubicBezTo>
                      <a:pt x="148" y="152"/>
                      <a:pt x="150" y="150"/>
                      <a:pt x="148" y="148"/>
                    </a:cubicBezTo>
                    <a:cubicBezTo>
                      <a:pt x="124" y="134"/>
                      <a:pt x="37" y="70"/>
                      <a:pt x="91" y="45"/>
                    </a:cubicBezTo>
                    <a:cubicBezTo>
                      <a:pt x="138" y="23"/>
                      <a:pt x="159" y="93"/>
                      <a:pt x="171" y="122"/>
                    </a:cubicBezTo>
                    <a:cubicBezTo>
                      <a:pt x="172" y="124"/>
                      <a:pt x="176" y="123"/>
                      <a:pt x="175" y="121"/>
                    </a:cubicBezTo>
                    <a:cubicBezTo>
                      <a:pt x="167" y="99"/>
                      <a:pt x="160" y="75"/>
                      <a:pt x="158" y="51"/>
                    </a:cubicBezTo>
                    <a:cubicBezTo>
                      <a:pt x="158" y="35"/>
                      <a:pt x="168" y="17"/>
                      <a:pt x="186" y="23"/>
                    </a:cubicBezTo>
                    <a:cubicBezTo>
                      <a:pt x="203" y="27"/>
                      <a:pt x="208" y="47"/>
                      <a:pt x="207" y="62"/>
                    </a:cubicBezTo>
                    <a:cubicBezTo>
                      <a:pt x="207" y="65"/>
                      <a:pt x="211" y="65"/>
                      <a:pt x="211" y="62"/>
                    </a:cubicBezTo>
                    <a:cubicBezTo>
                      <a:pt x="212" y="40"/>
                      <a:pt x="195" y="5"/>
                      <a:pt x="167" y="21"/>
                    </a:cubicBezTo>
                    <a:cubicBezTo>
                      <a:pt x="154" y="28"/>
                      <a:pt x="154" y="44"/>
                      <a:pt x="155" y="56"/>
                    </a:cubicBezTo>
                    <a:cubicBezTo>
                      <a:pt x="158" y="79"/>
                      <a:pt x="164" y="101"/>
                      <a:pt x="171" y="122"/>
                    </a:cubicBezTo>
                    <a:cubicBezTo>
                      <a:pt x="172" y="121"/>
                      <a:pt x="174" y="121"/>
                      <a:pt x="175" y="120"/>
                    </a:cubicBezTo>
                    <a:cubicBezTo>
                      <a:pt x="164" y="95"/>
                      <a:pt x="156" y="64"/>
                      <a:pt x="133" y="47"/>
                    </a:cubicBezTo>
                    <a:cubicBezTo>
                      <a:pt x="118" y="36"/>
                      <a:pt x="98" y="34"/>
                      <a:pt x="83" y="45"/>
                    </a:cubicBezTo>
                    <a:cubicBezTo>
                      <a:pt x="39" y="79"/>
                      <a:pt x="121" y="136"/>
                      <a:pt x="146" y="151"/>
                    </a:cubicBezTo>
                    <a:cubicBezTo>
                      <a:pt x="147" y="150"/>
                      <a:pt x="147" y="149"/>
                      <a:pt x="148" y="148"/>
                    </a:cubicBezTo>
                    <a:cubicBezTo>
                      <a:pt x="122" y="136"/>
                      <a:pt x="97" y="122"/>
                      <a:pt x="71" y="111"/>
                    </a:cubicBezTo>
                    <a:cubicBezTo>
                      <a:pt x="57" y="104"/>
                      <a:pt x="40" y="99"/>
                      <a:pt x="27" y="111"/>
                    </a:cubicBezTo>
                    <a:cubicBezTo>
                      <a:pt x="0" y="136"/>
                      <a:pt x="32" y="169"/>
                      <a:pt x="55" y="180"/>
                    </a:cubicBezTo>
                    <a:cubicBezTo>
                      <a:pt x="77" y="189"/>
                      <a:pt x="101" y="194"/>
                      <a:pt x="125" y="196"/>
                    </a:cubicBezTo>
                    <a:cubicBezTo>
                      <a:pt x="127" y="196"/>
                      <a:pt x="139" y="196"/>
                      <a:pt x="130" y="196"/>
                    </a:cubicBezTo>
                    <a:cubicBezTo>
                      <a:pt x="127" y="196"/>
                      <a:pt x="125" y="196"/>
                      <a:pt x="121" y="196"/>
                    </a:cubicBezTo>
                    <a:cubicBezTo>
                      <a:pt x="114" y="196"/>
                      <a:pt x="107" y="196"/>
                      <a:pt x="100" y="196"/>
                    </a:cubicBezTo>
                    <a:cubicBezTo>
                      <a:pt x="89" y="196"/>
                      <a:pt x="77" y="196"/>
                      <a:pt x="66" y="199"/>
                    </a:cubicBezTo>
                    <a:cubicBezTo>
                      <a:pt x="37" y="207"/>
                      <a:pt x="10" y="238"/>
                      <a:pt x="30" y="268"/>
                    </a:cubicBezTo>
                    <a:cubicBezTo>
                      <a:pt x="40" y="284"/>
                      <a:pt x="58" y="285"/>
                      <a:pt x="75" y="278"/>
                    </a:cubicBezTo>
                    <a:cubicBezTo>
                      <a:pt x="102" y="266"/>
                      <a:pt x="128" y="245"/>
                      <a:pt x="153" y="228"/>
                    </a:cubicBezTo>
                    <a:cubicBezTo>
                      <a:pt x="152" y="227"/>
                      <a:pt x="151" y="226"/>
                      <a:pt x="151" y="225"/>
                    </a:cubicBezTo>
                    <a:cubicBezTo>
                      <a:pt x="127" y="244"/>
                      <a:pt x="102" y="268"/>
                      <a:pt x="87" y="295"/>
                    </a:cubicBezTo>
                    <a:cubicBezTo>
                      <a:pt x="78" y="311"/>
                      <a:pt x="76" y="336"/>
                      <a:pt x="96" y="345"/>
                    </a:cubicBezTo>
                    <a:cubicBezTo>
                      <a:pt x="147" y="370"/>
                      <a:pt x="174" y="273"/>
                      <a:pt x="184" y="242"/>
                    </a:cubicBezTo>
                    <a:cubicBezTo>
                      <a:pt x="183" y="242"/>
                      <a:pt x="182" y="242"/>
                      <a:pt x="181" y="241"/>
                    </a:cubicBezTo>
                    <a:cubicBezTo>
                      <a:pt x="173" y="266"/>
                      <a:pt x="143" y="369"/>
                      <a:pt x="196" y="370"/>
                    </a:cubicBezTo>
                    <a:cubicBezTo>
                      <a:pt x="217" y="370"/>
                      <a:pt x="231" y="348"/>
                      <a:pt x="236" y="330"/>
                    </a:cubicBezTo>
                    <a:cubicBezTo>
                      <a:pt x="243" y="299"/>
                      <a:pt x="230" y="267"/>
                      <a:pt x="219" y="238"/>
                    </a:cubicBezTo>
                    <a:cubicBezTo>
                      <a:pt x="218" y="236"/>
                      <a:pt x="215" y="237"/>
                      <a:pt x="215" y="239"/>
                    </a:cubicBezTo>
                    <a:cubicBezTo>
                      <a:pt x="224" y="266"/>
                      <a:pt x="237" y="291"/>
                      <a:pt x="257" y="311"/>
                    </a:cubicBezTo>
                    <a:cubicBezTo>
                      <a:pt x="271" y="326"/>
                      <a:pt x="291" y="344"/>
                      <a:pt x="309" y="325"/>
                    </a:cubicBezTo>
                    <a:cubicBezTo>
                      <a:pt x="324" y="308"/>
                      <a:pt x="322" y="283"/>
                      <a:pt x="312" y="264"/>
                    </a:cubicBezTo>
                    <a:cubicBezTo>
                      <a:pt x="299" y="238"/>
                      <a:pt x="273" y="223"/>
                      <a:pt x="248" y="209"/>
                    </a:cubicBezTo>
                    <a:cubicBezTo>
                      <a:pt x="247" y="210"/>
                      <a:pt x="247" y="211"/>
                      <a:pt x="246" y="212"/>
                    </a:cubicBezTo>
                    <a:cubicBezTo>
                      <a:pt x="275" y="223"/>
                      <a:pt x="366" y="245"/>
                      <a:pt x="363" y="188"/>
                    </a:cubicBezTo>
                    <a:cubicBezTo>
                      <a:pt x="362" y="168"/>
                      <a:pt x="347" y="153"/>
                      <a:pt x="329" y="148"/>
                    </a:cubicBezTo>
                    <a:cubicBezTo>
                      <a:pt x="301" y="141"/>
                      <a:pt x="274" y="154"/>
                      <a:pt x="250" y="166"/>
                    </a:cubicBezTo>
                    <a:cubicBezTo>
                      <a:pt x="248" y="167"/>
                      <a:pt x="249" y="170"/>
                      <a:pt x="252" y="169"/>
                    </a:cubicBezTo>
                    <a:cubicBezTo>
                      <a:pt x="268" y="162"/>
                      <a:pt x="284" y="155"/>
                      <a:pt x="300" y="148"/>
                    </a:cubicBezTo>
                    <a:cubicBezTo>
                      <a:pt x="313" y="142"/>
                      <a:pt x="326" y="137"/>
                      <a:pt x="337" y="128"/>
                    </a:cubicBezTo>
                    <a:cubicBezTo>
                      <a:pt x="350" y="116"/>
                      <a:pt x="358" y="95"/>
                      <a:pt x="345" y="80"/>
                    </a:cubicBezTo>
                    <a:cubicBezTo>
                      <a:pt x="309" y="39"/>
                      <a:pt x="251" y="107"/>
                      <a:pt x="234" y="135"/>
                    </a:cubicBezTo>
                    <a:cubicBezTo>
                      <a:pt x="233" y="137"/>
                      <a:pt x="236" y="138"/>
                      <a:pt x="237" y="136"/>
                    </a:cubicBezTo>
                    <a:cubicBezTo>
                      <a:pt x="251" y="116"/>
                      <a:pt x="312" y="34"/>
                      <a:pt x="264" y="17"/>
                    </a:cubicBezTo>
                    <a:cubicBezTo>
                      <a:pt x="213" y="0"/>
                      <a:pt x="199" y="87"/>
                      <a:pt x="201" y="118"/>
                    </a:cubicBezTo>
                    <a:cubicBezTo>
                      <a:pt x="201" y="120"/>
                      <a:pt x="205" y="120"/>
                      <a:pt x="204" y="11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0" name="Google Shape;8142;p30"/>
              <p:cNvSpPr/>
              <p:nvPr/>
            </p:nvSpPr>
            <p:spPr>
              <a:xfrm>
                <a:off x="8603280" y="4280760"/>
                <a:ext cx="7920" cy="66960"/>
              </a:xfrm>
              <a:custGeom>
                <a:avLst/>
                <a:gdLst>
                  <a:gd name="textAreaLeft" fmla="*/ 0 w 7920"/>
                  <a:gd name="textAreaRight" fmla="*/ 8280 w 7920"/>
                  <a:gd name="textAreaTop" fmla="*/ 0 h 66960"/>
                  <a:gd name="textAreaBottom" fmla="*/ 67320 h 66960"/>
                </a:gdLst>
                <a:ahLst/>
                <a:cxnLst/>
                <a:rect l="textAreaLeft" t="textAreaTop" r="textAreaRight" b="textAreaBottom"/>
                <a:pathLst>
                  <a:path w="10" h="72">
                    <a:moveTo>
                      <a:pt x="2" y="1"/>
                    </a:moveTo>
                    <a:cubicBezTo>
                      <a:pt x="0" y="24"/>
                      <a:pt x="1" y="47"/>
                      <a:pt x="6" y="70"/>
                    </a:cubicBezTo>
                    <a:cubicBezTo>
                      <a:pt x="7" y="71"/>
                      <a:pt x="9" y="71"/>
                      <a:pt x="9" y="69"/>
                    </a:cubicBezTo>
                    <a:cubicBezTo>
                      <a:pt x="4" y="47"/>
                      <a:pt x="3" y="24"/>
                      <a:pt x="3" y="1"/>
                    </a:cubicBezTo>
                    <a:cubicBezTo>
                      <a:pt x="3" y="0"/>
                      <a:pt x="2" y="0"/>
                      <a:pt x="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480" bIns="33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1" name="Google Shape;8143;p30"/>
              <p:cNvSpPr/>
              <p:nvPr/>
            </p:nvSpPr>
            <p:spPr>
              <a:xfrm>
                <a:off x="8531640" y="4297320"/>
                <a:ext cx="50040" cy="6696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66960"/>
                  <a:gd name="textAreaBottom" fmla="*/ 67320 h 66960"/>
                </a:gdLst>
                <a:ahLst/>
                <a:cxnLst/>
                <a:rect l="textAreaLeft" t="textAreaTop" r="textAreaRight" b="textAreaBottom"/>
                <a:pathLst>
                  <a:path w="54" h="69">
                    <a:moveTo>
                      <a:pt x="0" y="1"/>
                    </a:moveTo>
                    <a:cubicBezTo>
                      <a:pt x="10" y="27"/>
                      <a:pt x="28" y="50"/>
                      <a:pt x="49" y="67"/>
                    </a:cubicBezTo>
                    <a:cubicBezTo>
                      <a:pt x="51" y="68"/>
                      <a:pt x="53" y="66"/>
                      <a:pt x="51" y="65"/>
                    </a:cubicBezTo>
                    <a:cubicBezTo>
                      <a:pt x="29" y="48"/>
                      <a:pt x="14" y="25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480" bIns="33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2" name="Google Shape;8144;p30"/>
              <p:cNvSpPr/>
              <p:nvPr/>
            </p:nvSpPr>
            <p:spPr>
              <a:xfrm>
                <a:off x="8481240" y="4364640"/>
                <a:ext cx="83880" cy="4176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41760"/>
                  <a:gd name="textAreaBottom" fmla="*/ 42120 h 41760"/>
                </a:gdLst>
                <a:ahLst/>
                <a:cxnLst/>
                <a:rect l="textAreaLeft" t="textAreaTop" r="textAreaRight" b="textAreaBottom"/>
                <a:pathLst>
                  <a:path w="88" h="42">
                    <a:moveTo>
                      <a:pt x="1" y="1"/>
                    </a:moveTo>
                    <a:cubicBezTo>
                      <a:pt x="11" y="13"/>
                      <a:pt x="26" y="23"/>
                      <a:pt x="41" y="29"/>
                    </a:cubicBezTo>
                    <a:cubicBezTo>
                      <a:pt x="48" y="33"/>
                      <a:pt x="55" y="35"/>
                      <a:pt x="63" y="37"/>
                    </a:cubicBezTo>
                    <a:cubicBezTo>
                      <a:pt x="70" y="39"/>
                      <a:pt x="79" y="41"/>
                      <a:pt x="86" y="40"/>
                    </a:cubicBezTo>
                    <a:cubicBezTo>
                      <a:pt x="87" y="40"/>
                      <a:pt x="87" y="38"/>
                      <a:pt x="86" y="38"/>
                    </a:cubicBezTo>
                    <a:cubicBezTo>
                      <a:pt x="83" y="37"/>
                      <a:pt x="79" y="37"/>
                      <a:pt x="75" y="36"/>
                    </a:cubicBezTo>
                    <a:cubicBezTo>
                      <a:pt x="71" y="36"/>
                      <a:pt x="68" y="35"/>
                      <a:pt x="64" y="34"/>
                    </a:cubicBezTo>
                    <a:cubicBezTo>
                      <a:pt x="56" y="33"/>
                      <a:pt x="48" y="30"/>
                      <a:pt x="40" y="27"/>
                    </a:cubicBezTo>
                    <a:cubicBezTo>
                      <a:pt x="26" y="20"/>
                      <a:pt x="13" y="11"/>
                      <a:pt x="1" y="0"/>
                    </a:cubicBezTo>
                    <a:cubicBezTo>
                      <a:pt x="1" y="0"/>
                      <a:pt x="0" y="1"/>
                      <a:pt x="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0880" bIns="20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3" name="Google Shape;8145;p30"/>
              <p:cNvSpPr/>
              <p:nvPr/>
            </p:nvSpPr>
            <p:spPr>
              <a:xfrm>
                <a:off x="8489520" y="4431960"/>
                <a:ext cx="79560" cy="417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41760"/>
                  <a:gd name="textAreaBottom" fmla="*/ 42120 h 41760"/>
                </a:gdLst>
                <a:ahLst/>
                <a:cxnLst/>
                <a:rect l="textAreaLeft" t="textAreaTop" r="textAreaRight" b="textAreaBottom"/>
                <a:pathLst>
                  <a:path w="83" h="45">
                    <a:moveTo>
                      <a:pt x="1" y="44"/>
                    </a:moveTo>
                    <a:cubicBezTo>
                      <a:pt x="7" y="40"/>
                      <a:pt x="13" y="35"/>
                      <a:pt x="20" y="31"/>
                    </a:cubicBezTo>
                    <a:cubicBezTo>
                      <a:pt x="26" y="28"/>
                      <a:pt x="32" y="24"/>
                      <a:pt x="39" y="21"/>
                    </a:cubicBezTo>
                    <a:cubicBezTo>
                      <a:pt x="52" y="14"/>
                      <a:pt x="66" y="8"/>
                      <a:pt x="81" y="4"/>
                    </a:cubicBezTo>
                    <a:cubicBezTo>
                      <a:pt x="82" y="3"/>
                      <a:pt x="82" y="0"/>
                      <a:pt x="80" y="1"/>
                    </a:cubicBezTo>
                    <a:cubicBezTo>
                      <a:pt x="65" y="6"/>
                      <a:pt x="51" y="11"/>
                      <a:pt x="38" y="18"/>
                    </a:cubicBezTo>
                    <a:cubicBezTo>
                      <a:pt x="31" y="22"/>
                      <a:pt x="25" y="25"/>
                      <a:pt x="19" y="29"/>
                    </a:cubicBezTo>
                    <a:cubicBezTo>
                      <a:pt x="12" y="33"/>
                      <a:pt x="6" y="37"/>
                      <a:pt x="0" y="43"/>
                    </a:cubicBezTo>
                    <a:cubicBezTo>
                      <a:pt x="0" y="43"/>
                      <a:pt x="0" y="44"/>
                      <a:pt x="1" y="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0880" bIns="208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4" name="Google Shape;8146;p30"/>
              <p:cNvSpPr/>
              <p:nvPr/>
            </p:nvSpPr>
            <p:spPr>
              <a:xfrm>
                <a:off x="8544240" y="4457160"/>
                <a:ext cx="46080" cy="79560"/>
              </a:xfrm>
              <a:custGeom>
                <a:avLst/>
                <a:gdLst>
                  <a:gd name="textAreaLeft" fmla="*/ 0 w 46080"/>
                  <a:gd name="textAreaRight" fmla="*/ 46440 w 46080"/>
                  <a:gd name="textAreaTop" fmla="*/ 0 h 79560"/>
                  <a:gd name="textAreaBottom" fmla="*/ 79920 h 79560"/>
                </a:gdLst>
                <a:ahLst/>
                <a:cxnLst/>
                <a:rect l="textAreaLeft" t="textAreaTop" r="textAreaRight" b="textAreaBottom"/>
                <a:pathLst>
                  <a:path w="49" h="84">
                    <a:moveTo>
                      <a:pt x="1" y="82"/>
                    </a:moveTo>
                    <a:cubicBezTo>
                      <a:pt x="7" y="67"/>
                      <a:pt x="13" y="53"/>
                      <a:pt x="21" y="39"/>
                    </a:cubicBezTo>
                    <a:cubicBezTo>
                      <a:pt x="25" y="33"/>
                      <a:pt x="29" y="27"/>
                      <a:pt x="33" y="21"/>
                    </a:cubicBezTo>
                    <a:cubicBezTo>
                      <a:pt x="36" y="17"/>
                      <a:pt x="38" y="14"/>
                      <a:pt x="41" y="11"/>
                    </a:cubicBezTo>
                    <a:cubicBezTo>
                      <a:pt x="43" y="8"/>
                      <a:pt x="46" y="5"/>
                      <a:pt x="48" y="2"/>
                    </a:cubicBezTo>
                    <a:cubicBezTo>
                      <a:pt x="48" y="2"/>
                      <a:pt x="47" y="0"/>
                      <a:pt x="46" y="1"/>
                    </a:cubicBezTo>
                    <a:cubicBezTo>
                      <a:pt x="41" y="5"/>
                      <a:pt x="36" y="12"/>
                      <a:pt x="32" y="18"/>
                    </a:cubicBezTo>
                    <a:cubicBezTo>
                      <a:pt x="28" y="24"/>
                      <a:pt x="23" y="31"/>
                      <a:pt x="19" y="38"/>
                    </a:cubicBezTo>
                    <a:cubicBezTo>
                      <a:pt x="11" y="52"/>
                      <a:pt x="4" y="66"/>
                      <a:pt x="0" y="82"/>
                    </a:cubicBezTo>
                    <a:cubicBezTo>
                      <a:pt x="0" y="82"/>
                      <a:pt x="1" y="83"/>
                      <a:pt x="1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960" bIns="399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5" name="Google Shape;8147;p30"/>
              <p:cNvSpPr/>
              <p:nvPr/>
            </p:nvSpPr>
            <p:spPr>
              <a:xfrm>
                <a:off x="8615880" y="4461480"/>
                <a:ext cx="12240" cy="100440"/>
              </a:xfrm>
              <a:custGeom>
                <a:avLst/>
                <a:gdLst>
                  <a:gd name="textAreaLeft" fmla="*/ 0 w 12240"/>
                  <a:gd name="textAreaRight" fmla="*/ 12600 w 1224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14" h="105">
                    <a:moveTo>
                      <a:pt x="13" y="103"/>
                    </a:moveTo>
                    <a:cubicBezTo>
                      <a:pt x="10" y="86"/>
                      <a:pt x="5" y="69"/>
                      <a:pt x="4" y="51"/>
                    </a:cubicBezTo>
                    <a:cubicBezTo>
                      <a:pt x="3" y="43"/>
                      <a:pt x="3" y="34"/>
                      <a:pt x="3" y="26"/>
                    </a:cubicBezTo>
                    <a:cubicBezTo>
                      <a:pt x="4" y="21"/>
                      <a:pt x="5" y="17"/>
                      <a:pt x="6" y="12"/>
                    </a:cubicBezTo>
                    <a:cubicBezTo>
                      <a:pt x="6" y="8"/>
                      <a:pt x="8" y="5"/>
                      <a:pt x="8" y="1"/>
                    </a:cubicBezTo>
                    <a:cubicBezTo>
                      <a:pt x="8" y="0"/>
                      <a:pt x="7" y="0"/>
                      <a:pt x="6" y="1"/>
                    </a:cubicBezTo>
                    <a:cubicBezTo>
                      <a:pt x="2" y="7"/>
                      <a:pt x="1" y="17"/>
                      <a:pt x="0" y="24"/>
                    </a:cubicBezTo>
                    <a:cubicBezTo>
                      <a:pt x="0" y="33"/>
                      <a:pt x="0" y="42"/>
                      <a:pt x="1" y="51"/>
                    </a:cubicBezTo>
                    <a:cubicBezTo>
                      <a:pt x="2" y="69"/>
                      <a:pt x="6" y="87"/>
                      <a:pt x="11" y="103"/>
                    </a:cubicBezTo>
                    <a:cubicBezTo>
                      <a:pt x="12" y="104"/>
                      <a:pt x="13" y="104"/>
                      <a:pt x="13" y="10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6" name="Google Shape;8148;p30"/>
              <p:cNvSpPr/>
              <p:nvPr/>
            </p:nvSpPr>
            <p:spPr>
              <a:xfrm>
                <a:off x="8636760" y="4272120"/>
                <a:ext cx="50040" cy="7524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51" h="81">
                    <a:moveTo>
                      <a:pt x="48" y="0"/>
                    </a:moveTo>
                    <a:cubicBezTo>
                      <a:pt x="36" y="10"/>
                      <a:pt x="26" y="23"/>
                      <a:pt x="18" y="36"/>
                    </a:cubicBezTo>
                    <a:cubicBezTo>
                      <a:pt x="14" y="43"/>
                      <a:pt x="11" y="49"/>
                      <a:pt x="8" y="56"/>
                    </a:cubicBezTo>
                    <a:cubicBezTo>
                      <a:pt x="5" y="63"/>
                      <a:pt x="1" y="71"/>
                      <a:pt x="1" y="79"/>
                    </a:cubicBezTo>
                    <a:cubicBezTo>
                      <a:pt x="0" y="80"/>
                      <a:pt x="2" y="80"/>
                      <a:pt x="3" y="79"/>
                    </a:cubicBezTo>
                    <a:cubicBezTo>
                      <a:pt x="6" y="73"/>
                      <a:pt x="7" y="65"/>
                      <a:pt x="10" y="59"/>
                    </a:cubicBezTo>
                    <a:cubicBezTo>
                      <a:pt x="13" y="51"/>
                      <a:pt x="16" y="44"/>
                      <a:pt x="20" y="37"/>
                    </a:cubicBezTo>
                    <a:cubicBezTo>
                      <a:pt x="28" y="24"/>
                      <a:pt x="39" y="12"/>
                      <a:pt x="49" y="1"/>
                    </a:cubicBezTo>
                    <a:cubicBezTo>
                      <a:pt x="50" y="0"/>
                      <a:pt x="49" y="0"/>
                      <a:pt x="48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7" name="Google Shape;8149;p30"/>
              <p:cNvSpPr/>
              <p:nvPr/>
            </p:nvSpPr>
            <p:spPr>
              <a:xfrm>
                <a:off x="8661960" y="4331160"/>
                <a:ext cx="79560" cy="4608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46080"/>
                  <a:gd name="textAreaBottom" fmla="*/ 46440 h 46080"/>
                </a:gdLst>
                <a:ahLst/>
                <a:cxnLst/>
                <a:rect l="textAreaLeft" t="textAreaTop" r="textAreaRight" b="textAreaBottom"/>
                <a:pathLst>
                  <a:path w="83" h="50">
                    <a:moveTo>
                      <a:pt x="81" y="1"/>
                    </a:moveTo>
                    <a:cubicBezTo>
                      <a:pt x="66" y="4"/>
                      <a:pt x="51" y="12"/>
                      <a:pt x="38" y="19"/>
                    </a:cubicBezTo>
                    <a:cubicBezTo>
                      <a:pt x="31" y="23"/>
                      <a:pt x="25" y="27"/>
                      <a:pt x="19" y="32"/>
                    </a:cubicBezTo>
                    <a:cubicBezTo>
                      <a:pt x="16" y="34"/>
                      <a:pt x="13" y="36"/>
                      <a:pt x="10" y="38"/>
                    </a:cubicBezTo>
                    <a:cubicBezTo>
                      <a:pt x="7" y="41"/>
                      <a:pt x="3" y="43"/>
                      <a:pt x="1" y="46"/>
                    </a:cubicBezTo>
                    <a:cubicBezTo>
                      <a:pt x="0" y="47"/>
                      <a:pt x="1" y="49"/>
                      <a:pt x="2" y="48"/>
                    </a:cubicBezTo>
                    <a:cubicBezTo>
                      <a:pt x="5" y="46"/>
                      <a:pt x="8" y="43"/>
                      <a:pt x="10" y="41"/>
                    </a:cubicBezTo>
                    <a:cubicBezTo>
                      <a:pt x="13" y="39"/>
                      <a:pt x="17" y="36"/>
                      <a:pt x="20" y="34"/>
                    </a:cubicBezTo>
                    <a:cubicBezTo>
                      <a:pt x="26" y="30"/>
                      <a:pt x="33" y="25"/>
                      <a:pt x="40" y="22"/>
                    </a:cubicBezTo>
                    <a:cubicBezTo>
                      <a:pt x="53" y="14"/>
                      <a:pt x="67" y="8"/>
                      <a:pt x="81" y="2"/>
                    </a:cubicBezTo>
                    <a:cubicBezTo>
                      <a:pt x="82" y="2"/>
                      <a:pt x="81" y="0"/>
                      <a:pt x="8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3040" bIns="230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8" name="Google Shape;8150;p30"/>
              <p:cNvSpPr/>
              <p:nvPr/>
            </p:nvSpPr>
            <p:spPr>
              <a:xfrm>
                <a:off x="8670600" y="4406760"/>
                <a:ext cx="83880" cy="1224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12240"/>
                  <a:gd name="textAreaBottom" fmla="*/ 12600 h 12240"/>
                </a:gdLst>
                <a:ahLst/>
                <a:cxnLst/>
                <a:rect l="textAreaLeft" t="textAreaTop" r="textAreaRight" b="textAreaBottom"/>
                <a:pathLst>
                  <a:path w="88" h="14">
                    <a:moveTo>
                      <a:pt x="86" y="11"/>
                    </a:moveTo>
                    <a:cubicBezTo>
                      <a:pt x="73" y="4"/>
                      <a:pt x="58" y="1"/>
                      <a:pt x="44" y="0"/>
                    </a:cubicBezTo>
                    <a:cubicBezTo>
                      <a:pt x="37" y="0"/>
                      <a:pt x="29" y="1"/>
                      <a:pt x="22" y="2"/>
                    </a:cubicBezTo>
                    <a:cubicBezTo>
                      <a:pt x="18" y="3"/>
                      <a:pt x="14" y="4"/>
                      <a:pt x="11" y="5"/>
                    </a:cubicBezTo>
                    <a:cubicBezTo>
                      <a:pt x="8" y="6"/>
                      <a:pt x="4" y="6"/>
                      <a:pt x="1" y="8"/>
                    </a:cubicBezTo>
                    <a:cubicBezTo>
                      <a:pt x="0" y="9"/>
                      <a:pt x="0" y="11"/>
                      <a:pt x="2" y="11"/>
                    </a:cubicBezTo>
                    <a:cubicBezTo>
                      <a:pt x="5" y="10"/>
                      <a:pt x="8" y="9"/>
                      <a:pt x="12" y="8"/>
                    </a:cubicBezTo>
                    <a:cubicBezTo>
                      <a:pt x="15" y="7"/>
                      <a:pt x="18" y="6"/>
                      <a:pt x="21" y="6"/>
                    </a:cubicBezTo>
                    <a:cubicBezTo>
                      <a:pt x="29" y="4"/>
                      <a:pt x="36" y="4"/>
                      <a:pt x="43" y="4"/>
                    </a:cubicBezTo>
                    <a:cubicBezTo>
                      <a:pt x="58" y="4"/>
                      <a:pt x="71" y="8"/>
                      <a:pt x="85" y="12"/>
                    </a:cubicBezTo>
                    <a:cubicBezTo>
                      <a:pt x="86" y="13"/>
                      <a:pt x="87" y="11"/>
                      <a:pt x="86" y="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6120" bIns="6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49" name="Google Shape;8151;p30"/>
              <p:cNvSpPr/>
              <p:nvPr/>
            </p:nvSpPr>
            <p:spPr>
              <a:xfrm>
                <a:off x="8649360" y="4444560"/>
                <a:ext cx="66960" cy="7128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71280"/>
                  <a:gd name="textAreaBottom" fmla="*/ 71640 h 71280"/>
                </a:gdLst>
                <a:ahLst/>
                <a:cxnLst/>
                <a:rect l="textAreaLeft" t="textAreaTop" r="textAreaRight" b="textAreaBottom"/>
                <a:pathLst>
                  <a:path w="69" h="76">
                    <a:moveTo>
                      <a:pt x="67" y="72"/>
                    </a:moveTo>
                    <a:cubicBezTo>
                      <a:pt x="54" y="63"/>
                      <a:pt x="43" y="52"/>
                      <a:pt x="32" y="40"/>
                    </a:cubicBezTo>
                    <a:cubicBezTo>
                      <a:pt x="22" y="28"/>
                      <a:pt x="13" y="14"/>
                      <a:pt x="4" y="1"/>
                    </a:cubicBezTo>
                    <a:cubicBezTo>
                      <a:pt x="3" y="0"/>
                      <a:pt x="0" y="1"/>
                      <a:pt x="1" y="3"/>
                    </a:cubicBezTo>
                    <a:cubicBezTo>
                      <a:pt x="10" y="16"/>
                      <a:pt x="19" y="30"/>
                      <a:pt x="30" y="42"/>
                    </a:cubicBezTo>
                    <a:cubicBezTo>
                      <a:pt x="40" y="54"/>
                      <a:pt x="52" y="66"/>
                      <a:pt x="66" y="74"/>
                    </a:cubicBezTo>
                    <a:cubicBezTo>
                      <a:pt x="67" y="75"/>
                      <a:pt x="68" y="73"/>
                      <a:pt x="67" y="7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640" bIns="356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850" name="Google Shape;8152;p30"/>
            <p:cNvGrpSpPr/>
            <p:nvPr/>
          </p:nvGrpSpPr>
          <p:grpSpPr>
            <a:xfrm>
              <a:off x="6539040" y="4374720"/>
              <a:ext cx="929520" cy="1018080"/>
              <a:chOff x="6539040" y="4374720"/>
              <a:chExt cx="929520" cy="1018080"/>
            </a:xfrm>
          </p:grpSpPr>
          <p:sp>
            <p:nvSpPr>
              <p:cNvPr id="851" name="Google Shape;8153;p30"/>
              <p:cNvSpPr/>
              <p:nvPr/>
            </p:nvSpPr>
            <p:spPr>
              <a:xfrm flipH="1">
                <a:off x="7111800" y="4477680"/>
                <a:ext cx="108720" cy="51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2" name="Google Shape;8154;p30"/>
              <p:cNvSpPr/>
              <p:nvPr/>
            </p:nvSpPr>
            <p:spPr>
              <a:xfrm flipH="1">
                <a:off x="7171560" y="4520160"/>
                <a:ext cx="69480" cy="208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3" name="Google Shape;8155;p30"/>
              <p:cNvSpPr/>
              <p:nvPr/>
            </p:nvSpPr>
            <p:spPr>
              <a:xfrm flipH="1">
                <a:off x="7202880" y="4456440"/>
                <a:ext cx="38880" cy="87480"/>
              </a:xfrm>
              <a:custGeom>
                <a:avLst/>
                <a:gdLst>
                  <a:gd name="textAreaLeft" fmla="*/ 360 w 38880"/>
                  <a:gd name="textAreaRight" fmla="*/ 39600 w 3888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56" h="127">
                    <a:moveTo>
                      <a:pt x="53" y="0"/>
                    </a:moveTo>
                    <a:lnTo>
                      <a:pt x="55" y="1"/>
                    </a:lnTo>
                    <a:cubicBezTo>
                      <a:pt x="55" y="33"/>
                      <a:pt x="48" y="65"/>
                      <a:pt x="34" y="94"/>
                    </a:cubicBezTo>
                    <a:lnTo>
                      <a:pt x="34" y="94"/>
                    </a:lnTo>
                    <a:cubicBezTo>
                      <a:pt x="24" y="105"/>
                      <a:pt x="13" y="116"/>
                      <a:pt x="2" y="126"/>
                    </a:cubicBezTo>
                    <a:lnTo>
                      <a:pt x="0" y="126"/>
                    </a:lnTo>
                    <a:cubicBezTo>
                      <a:pt x="1" y="120"/>
                      <a:pt x="2" y="114"/>
                      <a:pt x="2" y="108"/>
                    </a:cubicBezTo>
                    <a:cubicBezTo>
                      <a:pt x="17" y="71"/>
                      <a:pt x="33" y="34"/>
                      <a:pt x="53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4" name="Google Shape;8156;p30"/>
              <p:cNvSpPr/>
              <p:nvPr/>
            </p:nvSpPr>
            <p:spPr>
              <a:xfrm flipH="1">
                <a:off x="7111800" y="4477680"/>
                <a:ext cx="108720" cy="51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51120"/>
                  <a:gd name="textAreaBottom" fmla="*/ 51480 h 51120"/>
                </a:gdLst>
                <a:ahLst/>
                <a:cxnLst/>
                <a:rect l="textAreaLeft" t="textAreaTop" r="textAreaRight" b="textAreaBottom"/>
                <a:pathLst>
                  <a:path w="160" h="77">
                    <a:moveTo>
                      <a:pt x="158" y="24"/>
                    </a:moveTo>
                    <a:lnTo>
                      <a:pt x="159" y="24"/>
                    </a:lnTo>
                    <a:cubicBezTo>
                      <a:pt x="131" y="46"/>
                      <a:pt x="100" y="63"/>
                      <a:pt x="68" y="76"/>
                    </a:cubicBezTo>
                    <a:lnTo>
                      <a:pt x="66" y="72"/>
                    </a:lnTo>
                    <a:cubicBezTo>
                      <a:pt x="45" y="67"/>
                      <a:pt x="23" y="64"/>
                      <a:pt x="0" y="63"/>
                    </a:cubicBezTo>
                    <a:cubicBezTo>
                      <a:pt x="22" y="42"/>
                      <a:pt x="43" y="21"/>
                      <a:pt x="64" y="0"/>
                    </a:cubicBezTo>
                    <a:cubicBezTo>
                      <a:pt x="63" y="4"/>
                      <a:pt x="61" y="8"/>
                      <a:pt x="60" y="12"/>
                    </a:cubicBezTo>
                    <a:cubicBezTo>
                      <a:pt x="93" y="9"/>
                      <a:pt x="126" y="13"/>
                      <a:pt x="158" y="2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560" bIns="25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5" name="Google Shape;8157;p30"/>
              <p:cNvSpPr/>
              <p:nvPr/>
            </p:nvSpPr>
            <p:spPr>
              <a:xfrm flipH="1">
                <a:off x="7171560" y="4520160"/>
                <a:ext cx="69480" cy="208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101" h="33">
                    <a:moveTo>
                      <a:pt x="98" y="9"/>
                    </a:moveTo>
                    <a:lnTo>
                      <a:pt x="100" y="13"/>
                    </a:lnTo>
                    <a:cubicBezTo>
                      <a:pt x="68" y="24"/>
                      <a:pt x="34" y="31"/>
                      <a:pt x="0" y="32"/>
                    </a:cubicBezTo>
                    <a:cubicBezTo>
                      <a:pt x="11" y="22"/>
                      <a:pt x="22" y="11"/>
                      <a:pt x="32" y="0"/>
                    </a:cubicBezTo>
                    <a:cubicBezTo>
                      <a:pt x="55" y="1"/>
                      <a:pt x="77" y="4"/>
                      <a:pt x="98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6" name="Google Shape;8158;p30"/>
              <p:cNvSpPr/>
              <p:nvPr/>
            </p:nvSpPr>
            <p:spPr>
              <a:xfrm flipH="1">
                <a:off x="7169400" y="4456440"/>
                <a:ext cx="51120" cy="72360"/>
              </a:xfrm>
              <a:custGeom>
                <a:avLst/>
                <a:gdLst>
                  <a:gd name="textAreaLeft" fmla="*/ 360 w 51120"/>
                  <a:gd name="textAreaRight" fmla="*/ 51840 w 5112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74" h="107">
                    <a:moveTo>
                      <a:pt x="23" y="1"/>
                    </a:moveTo>
                    <a:cubicBezTo>
                      <a:pt x="21" y="33"/>
                      <a:pt x="14" y="64"/>
                      <a:pt x="1" y="93"/>
                    </a:cubicBezTo>
                    <a:cubicBezTo>
                      <a:pt x="0" y="95"/>
                      <a:pt x="1" y="97"/>
                      <a:pt x="3" y="97"/>
                    </a:cubicBezTo>
                    <a:cubicBezTo>
                      <a:pt x="25" y="98"/>
                      <a:pt x="47" y="101"/>
                      <a:pt x="69" y="106"/>
                    </a:cubicBezTo>
                    <a:cubicBezTo>
                      <a:pt x="72" y="106"/>
                      <a:pt x="73" y="101"/>
                      <a:pt x="70" y="101"/>
                    </a:cubicBezTo>
                    <a:cubicBezTo>
                      <a:pt x="48" y="96"/>
                      <a:pt x="25" y="93"/>
                      <a:pt x="3" y="92"/>
                    </a:cubicBezTo>
                    <a:cubicBezTo>
                      <a:pt x="4" y="93"/>
                      <a:pt x="4" y="94"/>
                      <a:pt x="5" y="96"/>
                    </a:cubicBezTo>
                    <a:cubicBezTo>
                      <a:pt x="19" y="66"/>
                      <a:pt x="27" y="33"/>
                      <a:pt x="25" y="1"/>
                    </a:cubicBezTo>
                    <a:cubicBezTo>
                      <a:pt x="25" y="0"/>
                      <a:pt x="23" y="0"/>
                      <a:pt x="2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7" name="Google Shape;8159;p30"/>
              <p:cNvSpPr/>
              <p:nvPr/>
            </p:nvSpPr>
            <p:spPr>
              <a:xfrm flipH="1">
                <a:off x="6544440" y="4644360"/>
                <a:ext cx="142200" cy="269280"/>
              </a:xfrm>
              <a:custGeom>
                <a:avLst/>
                <a:gdLst>
                  <a:gd name="textAreaLeft" fmla="*/ -360 w 142200"/>
                  <a:gd name="textAreaRight" fmla="*/ 142200 w 142200"/>
                  <a:gd name="textAreaTop" fmla="*/ 0 h 269280"/>
                  <a:gd name="textAreaBottom" fmla="*/ 269640 h 269280"/>
                </a:gdLst>
                <a:ahLst/>
                <a:cxnLst/>
                <a:rect l="textAreaLeft" t="textAreaTop" r="textAreaRight" b="textAreaBottom"/>
                <a:pathLst>
                  <a:path w="206" h="392">
                    <a:moveTo>
                      <a:pt x="41" y="9"/>
                    </a:moveTo>
                    <a:cubicBezTo>
                      <a:pt x="44" y="9"/>
                      <a:pt x="46" y="9"/>
                      <a:pt x="48" y="8"/>
                    </a:cubicBezTo>
                    <a:cubicBezTo>
                      <a:pt x="52" y="7"/>
                      <a:pt x="54" y="3"/>
                      <a:pt x="57" y="0"/>
                    </a:cubicBezTo>
                    <a:lnTo>
                      <a:pt x="61" y="2"/>
                    </a:lnTo>
                    <a:cubicBezTo>
                      <a:pt x="123" y="75"/>
                      <a:pt x="168" y="162"/>
                      <a:pt x="193" y="255"/>
                    </a:cubicBezTo>
                    <a:cubicBezTo>
                      <a:pt x="204" y="297"/>
                      <a:pt x="205" y="354"/>
                      <a:pt x="165" y="372"/>
                    </a:cubicBezTo>
                    <a:cubicBezTo>
                      <a:pt x="123" y="391"/>
                      <a:pt x="79" y="349"/>
                      <a:pt x="58" y="308"/>
                    </a:cubicBezTo>
                    <a:cubicBezTo>
                      <a:pt x="12" y="217"/>
                      <a:pt x="0" y="109"/>
                      <a:pt x="26" y="10"/>
                    </a:cubicBezTo>
                    <a:lnTo>
                      <a:pt x="29" y="5"/>
                    </a:lnTo>
                    <a:cubicBezTo>
                      <a:pt x="30" y="6"/>
                      <a:pt x="32" y="6"/>
                      <a:pt x="33" y="7"/>
                    </a:cubicBezTo>
                    <a:cubicBezTo>
                      <a:pt x="36" y="8"/>
                      <a:pt x="38" y="9"/>
                      <a:pt x="41" y="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8" name="Google Shape;8160;p30"/>
              <p:cNvSpPr/>
              <p:nvPr/>
            </p:nvSpPr>
            <p:spPr>
              <a:xfrm flipH="1">
                <a:off x="6663240" y="4959720"/>
                <a:ext cx="93600" cy="3600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35" h="51">
                    <a:moveTo>
                      <a:pt x="134" y="21"/>
                    </a:moveTo>
                    <a:cubicBezTo>
                      <a:pt x="133" y="22"/>
                      <a:pt x="131" y="24"/>
                      <a:pt x="129" y="26"/>
                    </a:cubicBezTo>
                    <a:lnTo>
                      <a:pt x="125" y="21"/>
                    </a:lnTo>
                    <a:cubicBezTo>
                      <a:pt x="83" y="29"/>
                      <a:pt x="41" y="39"/>
                      <a:pt x="0" y="50"/>
                    </a:cubicBezTo>
                    <a:cubicBezTo>
                      <a:pt x="14" y="38"/>
                      <a:pt x="26" y="23"/>
                      <a:pt x="35" y="6"/>
                    </a:cubicBezTo>
                    <a:cubicBezTo>
                      <a:pt x="36" y="4"/>
                      <a:pt x="33" y="2"/>
                      <a:pt x="31" y="3"/>
                    </a:cubicBezTo>
                    <a:lnTo>
                      <a:pt x="31" y="0"/>
                    </a:lnTo>
                    <a:cubicBezTo>
                      <a:pt x="66" y="3"/>
                      <a:pt x="101" y="10"/>
                      <a:pt x="134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59" name="Google Shape;8161;p30"/>
              <p:cNvSpPr/>
              <p:nvPr/>
            </p:nvSpPr>
            <p:spPr>
              <a:xfrm flipH="1">
                <a:off x="6669360" y="4971600"/>
                <a:ext cx="90720" cy="4500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0" name="Google Shape;8162;p30"/>
              <p:cNvSpPr/>
              <p:nvPr/>
            </p:nvSpPr>
            <p:spPr>
              <a:xfrm flipH="1">
                <a:off x="6711840" y="4992840"/>
                <a:ext cx="111600" cy="6012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1" name="Google Shape;8163;p30"/>
              <p:cNvSpPr/>
              <p:nvPr/>
            </p:nvSpPr>
            <p:spPr>
              <a:xfrm flipH="1">
                <a:off x="6754320" y="5011200"/>
                <a:ext cx="151200" cy="81360"/>
              </a:xfrm>
              <a:custGeom>
                <a:avLst/>
                <a:gdLst>
                  <a:gd name="textAreaLeft" fmla="*/ 360 w 151200"/>
                  <a:gd name="textAreaRight" fmla="*/ 15192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2" name="Google Shape;8164;p30"/>
              <p:cNvSpPr/>
              <p:nvPr/>
            </p:nvSpPr>
            <p:spPr>
              <a:xfrm flipH="1">
                <a:off x="6733080" y="4956480"/>
                <a:ext cx="90720" cy="5436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133" h="80">
                    <a:moveTo>
                      <a:pt x="127" y="6"/>
                    </a:moveTo>
                    <a:cubicBezTo>
                      <a:pt x="129" y="5"/>
                      <a:pt x="132" y="7"/>
                      <a:pt x="131" y="9"/>
                    </a:cubicBezTo>
                    <a:cubicBezTo>
                      <a:pt x="122" y="26"/>
                      <a:pt x="110" y="41"/>
                      <a:pt x="96" y="53"/>
                    </a:cubicBezTo>
                    <a:cubicBezTo>
                      <a:pt x="64" y="61"/>
                      <a:pt x="32" y="69"/>
                      <a:pt x="1" y="79"/>
                    </a:cubicBezTo>
                    <a:cubicBezTo>
                      <a:pt x="0" y="76"/>
                      <a:pt x="1" y="72"/>
                      <a:pt x="3" y="70"/>
                    </a:cubicBezTo>
                    <a:cubicBezTo>
                      <a:pt x="13" y="48"/>
                      <a:pt x="24" y="25"/>
                      <a:pt x="35" y="3"/>
                    </a:cubicBezTo>
                    <a:cubicBezTo>
                      <a:pt x="66" y="0"/>
                      <a:pt x="97" y="0"/>
                      <a:pt x="127" y="3"/>
                    </a:cubicBezTo>
                    <a:lnTo>
                      <a:pt x="127" y="6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3" name="Google Shape;8165;p30"/>
              <p:cNvSpPr/>
              <p:nvPr/>
            </p:nvSpPr>
            <p:spPr>
              <a:xfrm flipH="1">
                <a:off x="6823800" y="5038560"/>
                <a:ext cx="163440" cy="72360"/>
              </a:xfrm>
              <a:custGeom>
                <a:avLst/>
                <a:gdLst>
                  <a:gd name="textAreaLeft" fmla="*/ 360 w 163440"/>
                  <a:gd name="textAreaRight" fmla="*/ 16416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4" name="Google Shape;8166;p30"/>
              <p:cNvSpPr/>
              <p:nvPr/>
            </p:nvSpPr>
            <p:spPr>
              <a:xfrm flipH="1">
                <a:off x="6799680" y="4959720"/>
                <a:ext cx="105840" cy="78480"/>
              </a:xfrm>
              <a:custGeom>
                <a:avLst/>
                <a:gdLst>
                  <a:gd name="textAreaLeft" fmla="*/ 360 w 105840"/>
                  <a:gd name="textAreaRight" fmla="*/ 10656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5" h="115">
                    <a:moveTo>
                      <a:pt x="122" y="67"/>
                    </a:moveTo>
                    <a:cubicBezTo>
                      <a:pt x="120" y="69"/>
                      <a:pt x="119" y="73"/>
                      <a:pt x="120" y="76"/>
                    </a:cubicBezTo>
                    <a:cubicBezTo>
                      <a:pt x="80" y="88"/>
                      <a:pt x="40" y="100"/>
                      <a:pt x="0" y="114"/>
                    </a:cubicBezTo>
                    <a:cubicBezTo>
                      <a:pt x="23" y="82"/>
                      <a:pt x="45" y="50"/>
                      <a:pt x="67" y="18"/>
                    </a:cubicBezTo>
                    <a:lnTo>
                      <a:pt x="67" y="17"/>
                    </a:lnTo>
                    <a:cubicBezTo>
                      <a:pt x="95" y="9"/>
                      <a:pt x="124" y="3"/>
                      <a:pt x="154" y="0"/>
                    </a:cubicBezTo>
                    <a:cubicBezTo>
                      <a:pt x="143" y="22"/>
                      <a:pt x="132" y="44"/>
                      <a:pt x="122" y="6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5" name="Google Shape;8167;p30"/>
              <p:cNvSpPr/>
              <p:nvPr/>
            </p:nvSpPr>
            <p:spPr>
              <a:xfrm flipH="1">
                <a:off x="6669360" y="4623120"/>
                <a:ext cx="169200" cy="263160"/>
              </a:xfrm>
              <a:custGeom>
                <a:avLst/>
                <a:gdLst>
                  <a:gd name="textAreaLeft" fmla="*/ 360 w 169200"/>
                  <a:gd name="textAreaRight" fmla="*/ 169920 w 169200"/>
                  <a:gd name="textAreaTop" fmla="*/ 0 h 263160"/>
                  <a:gd name="textAreaBottom" fmla="*/ 263520 h 263160"/>
                </a:gdLst>
                <a:ahLst/>
                <a:cxnLst/>
                <a:rect l="textAreaLeft" t="textAreaTop" r="textAreaRight" b="textAreaBottom"/>
                <a:pathLst>
                  <a:path w="249" h="385">
                    <a:moveTo>
                      <a:pt x="206" y="14"/>
                    </a:moveTo>
                    <a:cubicBezTo>
                      <a:pt x="219" y="24"/>
                      <a:pt x="233" y="32"/>
                      <a:pt x="248" y="38"/>
                    </a:cubicBezTo>
                    <a:lnTo>
                      <a:pt x="245" y="43"/>
                    </a:lnTo>
                    <a:cubicBezTo>
                      <a:pt x="218" y="146"/>
                      <a:pt x="189" y="252"/>
                      <a:pt x="126" y="337"/>
                    </a:cubicBezTo>
                    <a:cubicBezTo>
                      <a:pt x="108" y="360"/>
                      <a:pt x="83" y="384"/>
                      <a:pt x="54" y="381"/>
                    </a:cubicBezTo>
                    <a:cubicBezTo>
                      <a:pt x="26" y="377"/>
                      <a:pt x="7" y="350"/>
                      <a:pt x="4" y="323"/>
                    </a:cubicBezTo>
                    <a:cubicBezTo>
                      <a:pt x="0" y="296"/>
                      <a:pt x="10" y="269"/>
                      <a:pt x="21" y="244"/>
                    </a:cubicBezTo>
                    <a:cubicBezTo>
                      <a:pt x="37" y="204"/>
                      <a:pt x="58" y="166"/>
                      <a:pt x="82" y="130"/>
                    </a:cubicBezTo>
                    <a:cubicBezTo>
                      <a:pt x="93" y="112"/>
                      <a:pt x="105" y="96"/>
                      <a:pt x="118" y="79"/>
                    </a:cubicBezTo>
                    <a:cubicBezTo>
                      <a:pt x="141" y="56"/>
                      <a:pt x="163" y="32"/>
                      <a:pt x="184" y="7"/>
                    </a:cubicBezTo>
                    <a:lnTo>
                      <a:pt x="189" y="0"/>
                    </a:lnTo>
                    <a:cubicBezTo>
                      <a:pt x="195" y="5"/>
                      <a:pt x="200" y="10"/>
                      <a:pt x="206" y="1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6" name="Google Shape;8168;p30"/>
              <p:cNvSpPr/>
              <p:nvPr/>
            </p:nvSpPr>
            <p:spPr>
              <a:xfrm flipH="1">
                <a:off x="6620760" y="4532400"/>
                <a:ext cx="123840" cy="12096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5">
                    <a:moveTo>
                      <a:pt x="70" y="146"/>
                    </a:moveTo>
                    <a:cubicBezTo>
                      <a:pt x="64" y="142"/>
                      <a:pt x="59" y="137"/>
                      <a:pt x="53" y="132"/>
                    </a:cubicBezTo>
                    <a:cubicBezTo>
                      <a:pt x="39" y="119"/>
                      <a:pt x="27" y="103"/>
                      <a:pt x="17" y="86"/>
                    </a:cubicBezTo>
                    <a:cubicBezTo>
                      <a:pt x="12" y="78"/>
                      <a:pt x="8" y="70"/>
                      <a:pt x="4" y="61"/>
                    </a:cubicBezTo>
                    <a:cubicBezTo>
                      <a:pt x="3" y="58"/>
                      <a:pt x="1" y="54"/>
                      <a:pt x="0" y="51"/>
                    </a:cubicBezTo>
                    <a:cubicBezTo>
                      <a:pt x="13" y="35"/>
                      <a:pt x="28" y="22"/>
                      <a:pt x="46" y="13"/>
                    </a:cubicBezTo>
                    <a:cubicBezTo>
                      <a:pt x="59" y="7"/>
                      <a:pt x="73" y="2"/>
                      <a:pt x="88" y="2"/>
                    </a:cubicBezTo>
                    <a:cubicBezTo>
                      <a:pt x="123" y="0"/>
                      <a:pt x="161" y="22"/>
                      <a:pt x="171" y="56"/>
                    </a:cubicBezTo>
                    <a:cubicBezTo>
                      <a:pt x="182" y="93"/>
                      <a:pt x="160" y="131"/>
                      <a:pt x="140" y="165"/>
                    </a:cubicBezTo>
                    <a:cubicBezTo>
                      <a:pt x="137" y="168"/>
                      <a:pt x="135" y="172"/>
                      <a:pt x="131" y="173"/>
                    </a:cubicBezTo>
                    <a:cubicBezTo>
                      <a:pt x="129" y="174"/>
                      <a:pt x="127" y="174"/>
                      <a:pt x="124" y="174"/>
                    </a:cubicBezTo>
                    <a:cubicBezTo>
                      <a:pt x="121" y="174"/>
                      <a:pt x="119" y="173"/>
                      <a:pt x="116" y="172"/>
                    </a:cubicBezTo>
                    <a:cubicBezTo>
                      <a:pt x="115" y="171"/>
                      <a:pt x="113" y="171"/>
                      <a:pt x="112" y="170"/>
                    </a:cubicBezTo>
                    <a:cubicBezTo>
                      <a:pt x="97" y="164"/>
                      <a:pt x="83" y="156"/>
                      <a:pt x="70" y="14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7" name="Google Shape;8169;p30"/>
              <p:cNvSpPr/>
              <p:nvPr/>
            </p:nvSpPr>
            <p:spPr>
              <a:xfrm flipH="1">
                <a:off x="6921000" y="5068800"/>
                <a:ext cx="108720" cy="42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8" name="Google Shape;8170;p30"/>
              <p:cNvSpPr/>
              <p:nvPr/>
            </p:nvSpPr>
            <p:spPr>
              <a:xfrm flipH="1">
                <a:off x="6856560" y="4971600"/>
                <a:ext cx="129960" cy="96480"/>
              </a:xfrm>
              <a:custGeom>
                <a:avLst/>
                <a:gdLst>
                  <a:gd name="textAreaLeft" fmla="*/ -360 w 129960"/>
                  <a:gd name="textAreaRight" fmla="*/ 129960 w 12996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8" h="143">
                    <a:moveTo>
                      <a:pt x="187" y="0"/>
                    </a:moveTo>
                    <a:lnTo>
                      <a:pt x="187" y="1"/>
                    </a:lnTo>
                    <a:cubicBezTo>
                      <a:pt x="165" y="33"/>
                      <a:pt x="143" y="65"/>
                      <a:pt x="120" y="97"/>
                    </a:cubicBezTo>
                    <a:cubicBezTo>
                      <a:pt x="80" y="111"/>
                      <a:pt x="40" y="126"/>
                      <a:pt x="0" y="142"/>
                    </a:cubicBezTo>
                    <a:cubicBezTo>
                      <a:pt x="31" y="116"/>
                      <a:pt x="57" y="83"/>
                      <a:pt x="74" y="47"/>
                    </a:cubicBezTo>
                    <a:cubicBezTo>
                      <a:pt x="110" y="27"/>
                      <a:pt x="147" y="11"/>
                      <a:pt x="18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69" name="Google Shape;8171;p30"/>
              <p:cNvSpPr/>
              <p:nvPr/>
            </p:nvSpPr>
            <p:spPr>
              <a:xfrm flipH="1">
                <a:off x="6707880" y="4590000"/>
                <a:ext cx="232920" cy="181440"/>
              </a:xfrm>
              <a:custGeom>
                <a:avLst/>
                <a:gdLst>
                  <a:gd name="textAreaLeft" fmla="*/ -360 w 232920"/>
                  <a:gd name="textAreaRight" fmla="*/ 232920 w 232920"/>
                  <a:gd name="textAreaTop" fmla="*/ 0 h 181440"/>
                  <a:gd name="textAreaBottom" fmla="*/ 181800 h 181440"/>
                </a:gdLst>
                <a:ahLst/>
                <a:cxnLst/>
                <a:rect l="textAreaLeft" t="textAreaTop" r="textAreaRight" b="textAreaBottom"/>
                <a:pathLst>
                  <a:path w="340" h="264">
                    <a:moveTo>
                      <a:pt x="339" y="46"/>
                    </a:moveTo>
                    <a:lnTo>
                      <a:pt x="334" y="53"/>
                    </a:lnTo>
                    <a:cubicBezTo>
                      <a:pt x="310" y="75"/>
                      <a:pt x="288" y="100"/>
                      <a:pt x="268" y="125"/>
                    </a:cubicBezTo>
                    <a:cubicBezTo>
                      <a:pt x="241" y="153"/>
                      <a:pt x="211" y="178"/>
                      <a:pt x="180" y="201"/>
                    </a:cubicBezTo>
                    <a:cubicBezTo>
                      <a:pt x="168" y="211"/>
                      <a:pt x="155" y="220"/>
                      <a:pt x="142" y="229"/>
                    </a:cubicBezTo>
                    <a:cubicBezTo>
                      <a:pt x="120" y="244"/>
                      <a:pt x="97" y="257"/>
                      <a:pt x="72" y="260"/>
                    </a:cubicBezTo>
                    <a:cubicBezTo>
                      <a:pt x="46" y="263"/>
                      <a:pt x="18" y="251"/>
                      <a:pt x="8" y="227"/>
                    </a:cubicBezTo>
                    <a:cubicBezTo>
                      <a:pt x="0" y="206"/>
                      <a:pt x="8" y="182"/>
                      <a:pt x="21" y="163"/>
                    </a:cubicBezTo>
                    <a:cubicBezTo>
                      <a:pt x="23" y="160"/>
                      <a:pt x="25" y="158"/>
                      <a:pt x="26" y="155"/>
                    </a:cubicBezTo>
                    <a:cubicBezTo>
                      <a:pt x="90" y="69"/>
                      <a:pt x="199" y="32"/>
                      <a:pt x="302" y="1"/>
                    </a:cubicBezTo>
                    <a:lnTo>
                      <a:pt x="303" y="0"/>
                    </a:lnTo>
                    <a:cubicBezTo>
                      <a:pt x="313" y="17"/>
                      <a:pt x="325" y="33"/>
                      <a:pt x="339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0" name="Google Shape;8172;p30"/>
              <p:cNvSpPr/>
              <p:nvPr/>
            </p:nvSpPr>
            <p:spPr>
              <a:xfrm flipH="1">
                <a:off x="6753600" y="4677840"/>
                <a:ext cx="348120" cy="557280"/>
              </a:xfrm>
              <a:custGeom>
                <a:avLst/>
                <a:gdLst>
                  <a:gd name="textAreaLeft" fmla="*/ -360 w 348120"/>
                  <a:gd name="textAreaRight" fmla="*/ 348120 w 34812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505" h="813">
                    <a:moveTo>
                      <a:pt x="416" y="76"/>
                    </a:moveTo>
                    <a:cubicBezTo>
                      <a:pt x="447" y="53"/>
                      <a:pt x="477" y="28"/>
                      <a:pt x="504" y="0"/>
                    </a:cubicBezTo>
                    <a:cubicBezTo>
                      <a:pt x="491" y="17"/>
                      <a:pt x="479" y="33"/>
                      <a:pt x="468" y="51"/>
                    </a:cubicBezTo>
                    <a:lnTo>
                      <a:pt x="465" y="49"/>
                    </a:lnTo>
                    <a:cubicBezTo>
                      <a:pt x="247" y="255"/>
                      <a:pt x="121" y="537"/>
                      <a:pt x="0" y="812"/>
                    </a:cubicBezTo>
                    <a:cubicBezTo>
                      <a:pt x="3" y="790"/>
                      <a:pt x="6" y="769"/>
                      <a:pt x="8" y="747"/>
                    </a:cubicBezTo>
                    <a:lnTo>
                      <a:pt x="10" y="747"/>
                    </a:lnTo>
                    <a:cubicBezTo>
                      <a:pt x="95" y="499"/>
                      <a:pt x="236" y="269"/>
                      <a:pt x="419" y="80"/>
                    </a:cubicBezTo>
                    <a:lnTo>
                      <a:pt x="41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1" name="Google Shape;8173;p30"/>
              <p:cNvSpPr/>
              <p:nvPr/>
            </p:nvSpPr>
            <p:spPr>
              <a:xfrm flipH="1">
                <a:off x="6936120" y="5002200"/>
                <a:ext cx="96480" cy="81360"/>
              </a:xfrm>
              <a:custGeom>
                <a:avLst/>
                <a:gdLst>
                  <a:gd name="textAreaLeft" fmla="*/ 360 w 96480"/>
                  <a:gd name="textAreaRight" fmla="*/ 97200 w 9648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40" h="121">
                    <a:moveTo>
                      <a:pt x="139" y="0"/>
                    </a:moveTo>
                    <a:cubicBezTo>
                      <a:pt x="122" y="36"/>
                      <a:pt x="96" y="69"/>
                      <a:pt x="65" y="95"/>
                    </a:cubicBezTo>
                    <a:cubicBezTo>
                      <a:pt x="44" y="103"/>
                      <a:pt x="23" y="112"/>
                      <a:pt x="2" y="120"/>
                    </a:cubicBezTo>
                    <a:lnTo>
                      <a:pt x="0" y="118"/>
                    </a:lnTo>
                    <a:cubicBezTo>
                      <a:pt x="38" y="70"/>
                      <a:pt x="86" y="30"/>
                      <a:pt x="139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2" name="Google Shape;8174;p30"/>
              <p:cNvSpPr/>
              <p:nvPr/>
            </p:nvSpPr>
            <p:spPr>
              <a:xfrm flipH="1">
                <a:off x="7083720" y="4826160"/>
                <a:ext cx="69480" cy="5572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3" name="Google Shape;8175;p30"/>
              <p:cNvSpPr/>
              <p:nvPr/>
            </p:nvSpPr>
            <p:spPr>
              <a:xfrm flipH="1">
                <a:off x="6732360" y="4529160"/>
                <a:ext cx="248040" cy="84600"/>
              </a:xfrm>
              <a:custGeom>
                <a:avLst/>
                <a:gdLst>
                  <a:gd name="textAreaLeft" fmla="*/ -360 w 248040"/>
                  <a:gd name="textAreaRight" fmla="*/ 248040 w 24804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361" h="122">
                    <a:moveTo>
                      <a:pt x="291" y="51"/>
                    </a:moveTo>
                    <a:cubicBezTo>
                      <a:pt x="310" y="54"/>
                      <a:pt x="329" y="58"/>
                      <a:pt x="347" y="64"/>
                    </a:cubicBezTo>
                    <a:cubicBezTo>
                      <a:pt x="351" y="73"/>
                      <a:pt x="355" y="81"/>
                      <a:pt x="360" y="89"/>
                    </a:cubicBezTo>
                    <a:lnTo>
                      <a:pt x="359" y="90"/>
                    </a:lnTo>
                    <a:cubicBezTo>
                      <a:pt x="286" y="98"/>
                      <a:pt x="214" y="106"/>
                      <a:pt x="141" y="115"/>
                    </a:cubicBezTo>
                    <a:cubicBezTo>
                      <a:pt x="113" y="118"/>
                      <a:pt x="83" y="121"/>
                      <a:pt x="56" y="113"/>
                    </a:cubicBezTo>
                    <a:cubicBezTo>
                      <a:pt x="28" y="105"/>
                      <a:pt x="3" y="82"/>
                      <a:pt x="1" y="53"/>
                    </a:cubicBezTo>
                    <a:lnTo>
                      <a:pt x="0" y="47"/>
                    </a:lnTo>
                    <a:cubicBezTo>
                      <a:pt x="18" y="46"/>
                      <a:pt x="35" y="43"/>
                      <a:pt x="52" y="40"/>
                    </a:cubicBezTo>
                    <a:cubicBezTo>
                      <a:pt x="71" y="35"/>
                      <a:pt x="92" y="29"/>
                      <a:pt x="106" y="14"/>
                    </a:cubicBezTo>
                    <a:cubicBezTo>
                      <a:pt x="109" y="11"/>
                      <a:pt x="112" y="7"/>
                      <a:pt x="114" y="4"/>
                    </a:cubicBezTo>
                    <a:lnTo>
                      <a:pt x="116" y="5"/>
                    </a:lnTo>
                    <a:cubicBezTo>
                      <a:pt x="153" y="0"/>
                      <a:pt x="188" y="15"/>
                      <a:pt x="223" y="26"/>
                    </a:cubicBezTo>
                    <a:cubicBezTo>
                      <a:pt x="246" y="33"/>
                      <a:pt x="269" y="39"/>
                      <a:pt x="292" y="43"/>
                    </a:cubicBezTo>
                    <a:lnTo>
                      <a:pt x="291" y="51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4" name="Google Shape;8176;p30"/>
              <p:cNvSpPr/>
              <p:nvPr/>
            </p:nvSpPr>
            <p:spPr>
              <a:xfrm flipH="1">
                <a:off x="6711840" y="4380840"/>
                <a:ext cx="226800" cy="193680"/>
              </a:xfrm>
              <a:custGeom>
                <a:avLst/>
                <a:gdLst>
                  <a:gd name="textAreaLeft" fmla="*/ 360 w 226800"/>
                  <a:gd name="textAreaRight" fmla="*/ 227520 w 226800"/>
                  <a:gd name="textAreaTop" fmla="*/ 0 h 193680"/>
                  <a:gd name="textAreaBottom" fmla="*/ 194040 h 193680"/>
                </a:gdLst>
                <a:ahLst/>
                <a:cxnLst/>
                <a:rect l="textAreaLeft" t="textAreaTop" r="textAreaRight" b="textAreaBottom"/>
                <a:pathLst>
                  <a:path w="330" h="281">
                    <a:moveTo>
                      <a:pt x="283" y="270"/>
                    </a:moveTo>
                    <a:cubicBezTo>
                      <a:pt x="284" y="273"/>
                      <a:pt x="286" y="277"/>
                      <a:pt x="287" y="280"/>
                    </a:cubicBezTo>
                    <a:cubicBezTo>
                      <a:pt x="269" y="274"/>
                      <a:pt x="250" y="270"/>
                      <a:pt x="231" y="267"/>
                    </a:cubicBezTo>
                    <a:lnTo>
                      <a:pt x="232" y="259"/>
                    </a:lnTo>
                    <a:cubicBezTo>
                      <a:pt x="246" y="261"/>
                      <a:pt x="260" y="263"/>
                      <a:pt x="275" y="264"/>
                    </a:cubicBezTo>
                    <a:cubicBezTo>
                      <a:pt x="178" y="251"/>
                      <a:pt x="97" y="186"/>
                      <a:pt x="32" y="115"/>
                    </a:cubicBezTo>
                    <a:cubicBezTo>
                      <a:pt x="18" y="100"/>
                      <a:pt x="5" y="84"/>
                      <a:pt x="3" y="64"/>
                    </a:cubicBezTo>
                    <a:cubicBezTo>
                      <a:pt x="0" y="33"/>
                      <a:pt x="31" y="6"/>
                      <a:pt x="62" y="3"/>
                    </a:cubicBezTo>
                    <a:cubicBezTo>
                      <a:pt x="93" y="0"/>
                      <a:pt x="124" y="14"/>
                      <a:pt x="150" y="31"/>
                    </a:cubicBezTo>
                    <a:cubicBezTo>
                      <a:pt x="223" y="80"/>
                      <a:pt x="277" y="154"/>
                      <a:pt x="326" y="227"/>
                    </a:cubicBezTo>
                    <a:lnTo>
                      <a:pt x="329" y="232"/>
                    </a:lnTo>
                    <a:cubicBezTo>
                      <a:pt x="311" y="241"/>
                      <a:pt x="296" y="254"/>
                      <a:pt x="283" y="270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5" name="Google Shape;8177;p30"/>
              <p:cNvSpPr/>
              <p:nvPr/>
            </p:nvSpPr>
            <p:spPr>
              <a:xfrm flipH="1">
                <a:off x="7114680" y="5141520"/>
                <a:ext cx="36000" cy="93600"/>
              </a:xfrm>
              <a:custGeom>
                <a:avLst/>
                <a:gdLst>
                  <a:gd name="textAreaLeft" fmla="*/ 360 w 36000"/>
                  <a:gd name="textAreaRight" fmla="*/ 3672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6" name="Google Shape;8178;p30"/>
              <p:cNvSpPr/>
              <p:nvPr/>
            </p:nvSpPr>
            <p:spPr>
              <a:xfrm flipH="1">
                <a:off x="7132320" y="5195880"/>
                <a:ext cx="69480" cy="3600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36000"/>
                  <a:gd name="textAreaBottom" fmla="*/ 36360 h 36000"/>
                </a:gdLst>
                <a:ahLst/>
                <a:cxnLst/>
                <a:rect l="textAreaLeft" t="textAreaTop" r="textAreaRight" b="textAreaBottom"/>
                <a:pathLst>
                  <a:path w="101" h="55">
                    <a:moveTo>
                      <a:pt x="75" y="16"/>
                    </a:moveTo>
                    <a:cubicBezTo>
                      <a:pt x="83" y="28"/>
                      <a:pt x="92" y="41"/>
                      <a:pt x="100" y="54"/>
                    </a:cubicBezTo>
                    <a:cubicBezTo>
                      <a:pt x="64" y="42"/>
                      <a:pt x="31" y="25"/>
                      <a:pt x="0" y="3"/>
                    </a:cubicBezTo>
                    <a:cubicBezTo>
                      <a:pt x="26" y="0"/>
                      <a:pt x="52" y="4"/>
                      <a:pt x="75" y="1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8000" bIns="18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7" name="Google Shape;8179;p30"/>
              <p:cNvSpPr/>
              <p:nvPr/>
            </p:nvSpPr>
            <p:spPr>
              <a:xfrm flipH="1">
                <a:off x="7120800" y="5081040"/>
                <a:ext cx="63360" cy="129960"/>
              </a:xfrm>
              <a:custGeom>
                <a:avLst/>
                <a:gdLst>
                  <a:gd name="textAreaLeft" fmla="*/ 360 w 63360"/>
                  <a:gd name="textAreaRight" fmla="*/ 6408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8" name="Google Shape;8180;p30"/>
              <p:cNvSpPr/>
              <p:nvPr/>
            </p:nvSpPr>
            <p:spPr>
              <a:xfrm flipH="1">
                <a:off x="7148160" y="5141520"/>
                <a:ext cx="108720" cy="6624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66240"/>
                  <a:gd name="textAreaBottom" fmla="*/ 66600 h 66240"/>
                </a:gdLst>
                <a:ahLst/>
                <a:cxnLst/>
                <a:rect l="textAreaLeft" t="textAreaTop" r="textAreaRight" b="textAreaBottom"/>
                <a:pathLst>
                  <a:path w="158" h="98">
                    <a:moveTo>
                      <a:pt x="105" y="14"/>
                    </a:moveTo>
                    <a:cubicBezTo>
                      <a:pt x="122" y="42"/>
                      <a:pt x="139" y="69"/>
                      <a:pt x="157" y="97"/>
                    </a:cubicBezTo>
                    <a:cubicBezTo>
                      <a:pt x="134" y="85"/>
                      <a:pt x="108" y="81"/>
                      <a:pt x="82" y="84"/>
                    </a:cubicBezTo>
                    <a:cubicBezTo>
                      <a:pt x="51" y="62"/>
                      <a:pt x="24" y="35"/>
                      <a:pt x="0" y="5"/>
                    </a:cubicBezTo>
                    <a:lnTo>
                      <a:pt x="2" y="3"/>
                    </a:lnTo>
                    <a:cubicBezTo>
                      <a:pt x="37" y="0"/>
                      <a:pt x="72" y="5"/>
                      <a:pt x="104" y="18"/>
                    </a:cubicBezTo>
                    <a:cubicBezTo>
                      <a:pt x="104" y="17"/>
                      <a:pt x="104" y="16"/>
                      <a:pt x="105" y="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120" bIns="33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79" name="Google Shape;8181;p30"/>
              <p:cNvSpPr/>
              <p:nvPr/>
            </p:nvSpPr>
            <p:spPr>
              <a:xfrm flipH="1">
                <a:off x="6926400" y="4538520"/>
                <a:ext cx="214920" cy="178560"/>
              </a:xfrm>
              <a:custGeom>
                <a:avLst/>
                <a:gdLst>
                  <a:gd name="textAreaLeft" fmla="*/ -360 w 214920"/>
                  <a:gd name="textAreaRight" fmla="*/ 214920 w 214920"/>
                  <a:gd name="textAreaTop" fmla="*/ 0 h 178560"/>
                  <a:gd name="textAreaBottom" fmla="*/ 178920 h 178560"/>
                </a:gdLst>
                <a:ahLst/>
                <a:cxnLst/>
                <a:rect l="textAreaLeft" t="textAreaTop" r="textAreaRight" b="textAreaBottom"/>
                <a:pathLst>
                  <a:path w="311" h="260">
                    <a:moveTo>
                      <a:pt x="20" y="22"/>
                    </a:moveTo>
                    <a:cubicBezTo>
                      <a:pt x="22" y="20"/>
                      <a:pt x="24" y="19"/>
                      <a:pt x="27" y="17"/>
                    </a:cubicBezTo>
                    <a:cubicBezTo>
                      <a:pt x="31" y="14"/>
                      <a:pt x="36" y="10"/>
                      <a:pt x="40" y="5"/>
                    </a:cubicBezTo>
                    <a:cubicBezTo>
                      <a:pt x="41" y="3"/>
                      <a:pt x="41" y="2"/>
                      <a:pt x="42" y="0"/>
                    </a:cubicBezTo>
                    <a:lnTo>
                      <a:pt x="48" y="3"/>
                    </a:lnTo>
                    <a:cubicBezTo>
                      <a:pt x="67" y="12"/>
                      <a:pt x="87" y="19"/>
                      <a:pt x="107" y="24"/>
                    </a:cubicBezTo>
                    <a:cubicBezTo>
                      <a:pt x="153" y="43"/>
                      <a:pt x="197" y="67"/>
                      <a:pt x="238" y="96"/>
                    </a:cubicBezTo>
                    <a:cubicBezTo>
                      <a:pt x="259" y="111"/>
                      <a:pt x="280" y="127"/>
                      <a:pt x="293" y="150"/>
                    </a:cubicBezTo>
                    <a:cubicBezTo>
                      <a:pt x="306" y="172"/>
                      <a:pt x="310" y="201"/>
                      <a:pt x="297" y="223"/>
                    </a:cubicBezTo>
                    <a:cubicBezTo>
                      <a:pt x="296" y="225"/>
                      <a:pt x="295" y="226"/>
                      <a:pt x="294" y="228"/>
                    </a:cubicBezTo>
                    <a:cubicBezTo>
                      <a:pt x="277" y="251"/>
                      <a:pt x="243" y="259"/>
                      <a:pt x="215" y="252"/>
                    </a:cubicBezTo>
                    <a:cubicBezTo>
                      <a:pt x="185" y="245"/>
                      <a:pt x="160" y="226"/>
                      <a:pt x="137" y="205"/>
                    </a:cubicBezTo>
                    <a:cubicBezTo>
                      <a:pt x="84" y="158"/>
                      <a:pt x="39" y="102"/>
                      <a:pt x="3" y="41"/>
                    </a:cubicBezTo>
                    <a:lnTo>
                      <a:pt x="0" y="33"/>
                    </a:lnTo>
                    <a:cubicBezTo>
                      <a:pt x="7" y="30"/>
                      <a:pt x="13" y="26"/>
                      <a:pt x="20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0" name="Google Shape;8182;p30"/>
              <p:cNvSpPr/>
              <p:nvPr/>
            </p:nvSpPr>
            <p:spPr>
              <a:xfrm flipH="1">
                <a:off x="7145280" y="5020200"/>
                <a:ext cx="81360" cy="129960"/>
              </a:xfrm>
              <a:custGeom>
                <a:avLst/>
                <a:gdLst>
                  <a:gd name="textAreaLeft" fmla="*/ 360 w 81360"/>
                  <a:gd name="textAreaRight" fmla="*/ 8208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1" name="Google Shape;8183;p30"/>
              <p:cNvSpPr/>
              <p:nvPr/>
            </p:nvSpPr>
            <p:spPr>
              <a:xfrm flipH="1">
                <a:off x="7184520" y="5071680"/>
                <a:ext cx="111600" cy="8136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162" h="119">
                    <a:moveTo>
                      <a:pt x="161" y="114"/>
                    </a:moveTo>
                    <a:cubicBezTo>
                      <a:pt x="160" y="116"/>
                      <a:pt x="160" y="117"/>
                      <a:pt x="160" y="118"/>
                    </a:cubicBezTo>
                    <a:cubicBezTo>
                      <a:pt x="128" y="105"/>
                      <a:pt x="93" y="100"/>
                      <a:pt x="58" y="103"/>
                    </a:cubicBezTo>
                    <a:lnTo>
                      <a:pt x="56" y="105"/>
                    </a:lnTo>
                    <a:cubicBezTo>
                      <a:pt x="44" y="89"/>
                      <a:pt x="33" y="73"/>
                      <a:pt x="23" y="56"/>
                    </a:cubicBezTo>
                    <a:cubicBezTo>
                      <a:pt x="14" y="41"/>
                      <a:pt x="7" y="25"/>
                      <a:pt x="0" y="9"/>
                    </a:cubicBezTo>
                    <a:cubicBezTo>
                      <a:pt x="32" y="0"/>
                      <a:pt x="68" y="3"/>
                      <a:pt x="100" y="16"/>
                    </a:cubicBezTo>
                    <a:cubicBezTo>
                      <a:pt x="120" y="49"/>
                      <a:pt x="140" y="82"/>
                      <a:pt x="161" y="11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2" name="Google Shape;8184;p30"/>
              <p:cNvSpPr/>
              <p:nvPr/>
            </p:nvSpPr>
            <p:spPr>
              <a:xfrm flipH="1">
                <a:off x="6893640" y="4462560"/>
                <a:ext cx="221040" cy="99720"/>
              </a:xfrm>
              <a:custGeom>
                <a:avLst/>
                <a:gdLst>
                  <a:gd name="textAreaLeft" fmla="*/ 360 w 221040"/>
                  <a:gd name="textAreaRight" fmla="*/ 221760 w 221040"/>
                  <a:gd name="textAreaTop" fmla="*/ 0 h 99720"/>
                  <a:gd name="textAreaBottom" fmla="*/ 100080 h 99720"/>
                </a:gdLst>
                <a:ahLst/>
                <a:cxnLst/>
                <a:rect l="textAreaLeft" t="textAreaTop" r="textAreaRight" b="textAreaBottom"/>
                <a:pathLst>
                  <a:path w="321" h="147">
                    <a:moveTo>
                      <a:pt x="311" y="53"/>
                    </a:moveTo>
                    <a:cubicBezTo>
                      <a:pt x="320" y="67"/>
                      <a:pt x="318" y="84"/>
                      <a:pt x="309" y="99"/>
                    </a:cubicBezTo>
                    <a:cubicBezTo>
                      <a:pt x="307" y="102"/>
                      <a:pt x="304" y="106"/>
                      <a:pt x="301" y="109"/>
                    </a:cubicBezTo>
                    <a:cubicBezTo>
                      <a:pt x="287" y="123"/>
                      <a:pt x="266" y="130"/>
                      <a:pt x="247" y="135"/>
                    </a:cubicBezTo>
                    <a:cubicBezTo>
                      <a:pt x="230" y="138"/>
                      <a:pt x="213" y="141"/>
                      <a:pt x="195" y="142"/>
                    </a:cubicBezTo>
                    <a:cubicBezTo>
                      <a:pt x="153" y="146"/>
                      <a:pt x="110" y="142"/>
                      <a:pt x="69" y="131"/>
                    </a:cubicBezTo>
                    <a:cubicBezTo>
                      <a:pt x="50" y="123"/>
                      <a:pt x="30" y="116"/>
                      <a:pt x="10" y="110"/>
                    </a:cubicBezTo>
                    <a:lnTo>
                      <a:pt x="4" y="107"/>
                    </a:lnTo>
                    <a:cubicBezTo>
                      <a:pt x="8" y="98"/>
                      <a:pt x="7" y="88"/>
                      <a:pt x="5" y="78"/>
                    </a:cubicBezTo>
                    <a:cubicBezTo>
                      <a:pt x="4" y="72"/>
                      <a:pt x="2" y="65"/>
                      <a:pt x="0" y="58"/>
                    </a:cubicBezTo>
                    <a:lnTo>
                      <a:pt x="9" y="59"/>
                    </a:lnTo>
                    <a:cubicBezTo>
                      <a:pt x="97" y="30"/>
                      <a:pt x="194" y="0"/>
                      <a:pt x="281" y="33"/>
                    </a:cubicBezTo>
                    <a:cubicBezTo>
                      <a:pt x="292" y="37"/>
                      <a:pt x="304" y="43"/>
                      <a:pt x="311" y="5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3" name="Google Shape;8185;p30"/>
              <p:cNvSpPr/>
              <p:nvPr/>
            </p:nvSpPr>
            <p:spPr>
              <a:xfrm flipH="1">
                <a:off x="7189920" y="4968720"/>
                <a:ext cx="75240" cy="117720"/>
              </a:xfrm>
              <a:custGeom>
                <a:avLst/>
                <a:gdLst>
                  <a:gd name="textAreaLeft" fmla="*/ -360 w 75240"/>
                  <a:gd name="textAreaRight" fmla="*/ 7524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4" name="Google Shape;8186;p30"/>
              <p:cNvSpPr/>
              <p:nvPr/>
            </p:nvSpPr>
            <p:spPr>
              <a:xfrm flipH="1">
                <a:off x="7080840" y="4559760"/>
                <a:ext cx="117720" cy="275400"/>
              </a:xfrm>
              <a:custGeom>
                <a:avLst/>
                <a:gdLst>
                  <a:gd name="textAreaLeft" fmla="*/ -360 w 117720"/>
                  <a:gd name="textAreaRight" fmla="*/ 117720 w 117720"/>
                  <a:gd name="textAreaTop" fmla="*/ 0 h 275400"/>
                  <a:gd name="textAreaBottom" fmla="*/ 275760 h 275400"/>
                </a:gdLst>
                <a:ahLst/>
                <a:cxnLst/>
                <a:rect l="textAreaLeft" t="textAreaTop" r="textAreaRight" b="textAreaBottom"/>
                <a:pathLst>
                  <a:path w="173" h="401">
                    <a:moveTo>
                      <a:pt x="109" y="396"/>
                    </a:moveTo>
                    <a:cubicBezTo>
                      <a:pt x="102" y="398"/>
                      <a:pt x="95" y="400"/>
                      <a:pt x="88" y="399"/>
                    </a:cubicBezTo>
                    <a:cubicBezTo>
                      <a:pt x="79" y="398"/>
                      <a:pt x="70" y="394"/>
                      <a:pt x="62" y="389"/>
                    </a:cubicBezTo>
                    <a:cubicBezTo>
                      <a:pt x="11" y="356"/>
                      <a:pt x="0" y="286"/>
                      <a:pt x="0" y="225"/>
                    </a:cubicBezTo>
                    <a:cubicBezTo>
                      <a:pt x="0" y="164"/>
                      <a:pt x="7" y="102"/>
                      <a:pt x="20" y="41"/>
                    </a:cubicBezTo>
                    <a:cubicBezTo>
                      <a:pt x="21" y="35"/>
                      <a:pt x="23" y="29"/>
                      <a:pt x="24" y="23"/>
                    </a:cubicBezTo>
                    <a:lnTo>
                      <a:pt x="13" y="18"/>
                    </a:lnTo>
                    <a:cubicBezTo>
                      <a:pt x="20" y="18"/>
                      <a:pt x="27" y="17"/>
                      <a:pt x="34" y="16"/>
                    </a:cubicBezTo>
                    <a:cubicBezTo>
                      <a:pt x="51" y="14"/>
                      <a:pt x="67" y="8"/>
                      <a:pt x="83" y="0"/>
                    </a:cubicBezTo>
                    <a:lnTo>
                      <a:pt x="86" y="8"/>
                    </a:lnTo>
                    <a:cubicBezTo>
                      <a:pt x="120" y="74"/>
                      <a:pt x="144" y="145"/>
                      <a:pt x="158" y="219"/>
                    </a:cubicBezTo>
                    <a:cubicBezTo>
                      <a:pt x="169" y="274"/>
                      <a:pt x="172" y="339"/>
                      <a:pt x="132" y="379"/>
                    </a:cubicBezTo>
                    <a:cubicBezTo>
                      <a:pt x="130" y="382"/>
                      <a:pt x="127" y="384"/>
                      <a:pt x="124" y="387"/>
                    </a:cubicBezTo>
                    <a:cubicBezTo>
                      <a:pt x="119" y="390"/>
                      <a:pt x="114" y="393"/>
                      <a:pt x="109" y="39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5" name="Google Shape;8187;p30"/>
              <p:cNvSpPr/>
              <p:nvPr/>
            </p:nvSpPr>
            <p:spPr>
              <a:xfrm flipH="1">
                <a:off x="7227000" y="4996080"/>
                <a:ext cx="93600" cy="8748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87480"/>
                  <a:gd name="textAreaBottom" fmla="*/ 87840 h 87480"/>
                </a:gdLst>
                <a:ahLst/>
                <a:cxnLst/>
                <a:rect l="textAreaLeft" t="textAreaTop" r="textAreaRight" b="textAreaBottom"/>
                <a:pathLst>
                  <a:path w="137" h="129">
                    <a:moveTo>
                      <a:pt x="79" y="32"/>
                    </a:moveTo>
                    <a:cubicBezTo>
                      <a:pt x="97" y="64"/>
                      <a:pt x="116" y="96"/>
                      <a:pt x="136" y="128"/>
                    </a:cubicBezTo>
                    <a:cubicBezTo>
                      <a:pt x="104" y="115"/>
                      <a:pt x="68" y="112"/>
                      <a:pt x="36" y="121"/>
                    </a:cubicBezTo>
                    <a:cubicBezTo>
                      <a:pt x="19" y="83"/>
                      <a:pt x="7" y="42"/>
                      <a:pt x="0" y="0"/>
                    </a:cubicBezTo>
                    <a:cubicBezTo>
                      <a:pt x="29" y="2"/>
                      <a:pt x="57" y="13"/>
                      <a:pt x="79" y="3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6" name="Google Shape;8188;p30"/>
              <p:cNvSpPr/>
              <p:nvPr/>
            </p:nvSpPr>
            <p:spPr>
              <a:xfrm flipH="1">
                <a:off x="7257240" y="4920120"/>
                <a:ext cx="66240" cy="102600"/>
              </a:xfrm>
              <a:custGeom>
                <a:avLst/>
                <a:gdLst>
                  <a:gd name="textAreaLeft" fmla="*/ 360 w 66240"/>
                  <a:gd name="textAreaRight" fmla="*/ 6696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7" name="Google Shape;8189;p30"/>
              <p:cNvSpPr/>
              <p:nvPr/>
            </p:nvSpPr>
            <p:spPr>
              <a:xfrm flipH="1">
                <a:off x="7265520" y="4914360"/>
                <a:ext cx="60120" cy="102600"/>
              </a:xfrm>
              <a:custGeom>
                <a:avLst/>
                <a:gdLst>
                  <a:gd name="textAreaLeft" fmla="*/ -360 w 60120"/>
                  <a:gd name="textAreaRight" fmla="*/ 60120 w 6012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0" h="151">
                    <a:moveTo>
                      <a:pt x="89" y="150"/>
                    </a:moveTo>
                    <a:cubicBezTo>
                      <a:pt x="67" y="131"/>
                      <a:pt x="39" y="120"/>
                      <a:pt x="10" y="118"/>
                    </a:cubicBezTo>
                    <a:cubicBezTo>
                      <a:pt x="3" y="79"/>
                      <a:pt x="0" y="39"/>
                      <a:pt x="0" y="0"/>
                    </a:cubicBezTo>
                    <a:cubicBezTo>
                      <a:pt x="3" y="2"/>
                      <a:pt x="5" y="5"/>
                      <a:pt x="8" y="8"/>
                    </a:cubicBezTo>
                    <a:cubicBezTo>
                      <a:pt x="34" y="56"/>
                      <a:pt x="61" y="103"/>
                      <a:pt x="89" y="15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8" name="Google Shape;8190;p30"/>
              <p:cNvSpPr/>
              <p:nvPr/>
            </p:nvSpPr>
            <p:spPr>
              <a:xfrm flipH="1">
                <a:off x="7111800" y="4453560"/>
                <a:ext cx="123840" cy="12096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3" h="176">
                    <a:moveTo>
                      <a:pt x="41" y="171"/>
                    </a:moveTo>
                    <a:cubicBezTo>
                      <a:pt x="31" y="168"/>
                      <a:pt x="21" y="164"/>
                      <a:pt x="13" y="158"/>
                    </a:cubicBezTo>
                    <a:cubicBezTo>
                      <a:pt x="11" y="157"/>
                      <a:pt x="10" y="156"/>
                      <a:pt x="8" y="154"/>
                    </a:cubicBezTo>
                    <a:lnTo>
                      <a:pt x="8" y="150"/>
                    </a:lnTo>
                    <a:cubicBezTo>
                      <a:pt x="6" y="142"/>
                      <a:pt x="4" y="134"/>
                      <a:pt x="3" y="126"/>
                    </a:cubicBezTo>
                    <a:cubicBezTo>
                      <a:pt x="0" y="101"/>
                      <a:pt x="2" y="76"/>
                      <a:pt x="12" y="53"/>
                    </a:cubicBezTo>
                    <a:cubicBezTo>
                      <a:pt x="26" y="23"/>
                      <a:pt x="56" y="0"/>
                      <a:pt x="89" y="0"/>
                    </a:cubicBezTo>
                    <a:cubicBezTo>
                      <a:pt x="130" y="0"/>
                      <a:pt x="161" y="36"/>
                      <a:pt x="174" y="75"/>
                    </a:cubicBezTo>
                    <a:cubicBezTo>
                      <a:pt x="176" y="82"/>
                      <a:pt x="178" y="89"/>
                      <a:pt x="179" y="95"/>
                    </a:cubicBezTo>
                    <a:cubicBezTo>
                      <a:pt x="181" y="105"/>
                      <a:pt x="182" y="115"/>
                      <a:pt x="178" y="124"/>
                    </a:cubicBezTo>
                    <a:cubicBezTo>
                      <a:pt x="177" y="126"/>
                      <a:pt x="177" y="127"/>
                      <a:pt x="176" y="129"/>
                    </a:cubicBezTo>
                    <a:cubicBezTo>
                      <a:pt x="172" y="134"/>
                      <a:pt x="168" y="138"/>
                      <a:pt x="163" y="141"/>
                    </a:cubicBezTo>
                    <a:cubicBezTo>
                      <a:pt x="160" y="143"/>
                      <a:pt x="158" y="144"/>
                      <a:pt x="156" y="146"/>
                    </a:cubicBezTo>
                    <a:cubicBezTo>
                      <a:pt x="149" y="150"/>
                      <a:pt x="143" y="154"/>
                      <a:pt x="136" y="157"/>
                    </a:cubicBezTo>
                    <a:cubicBezTo>
                      <a:pt x="120" y="165"/>
                      <a:pt x="104" y="171"/>
                      <a:pt x="87" y="173"/>
                    </a:cubicBezTo>
                    <a:cubicBezTo>
                      <a:pt x="80" y="174"/>
                      <a:pt x="73" y="175"/>
                      <a:pt x="66" y="175"/>
                    </a:cubicBezTo>
                    <a:cubicBezTo>
                      <a:pt x="58" y="174"/>
                      <a:pt x="50" y="173"/>
                      <a:pt x="41" y="17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89" name="Google Shape;8191;p30"/>
              <p:cNvSpPr/>
              <p:nvPr/>
            </p:nvSpPr>
            <p:spPr>
              <a:xfrm flipH="1">
                <a:off x="7181640" y="4559760"/>
                <a:ext cx="169200" cy="245160"/>
              </a:xfrm>
              <a:custGeom>
                <a:avLst/>
                <a:gdLst>
                  <a:gd name="textAreaLeft" fmla="*/ 360 w 169200"/>
                  <a:gd name="textAreaRight" fmla="*/ 169920 w 169200"/>
                  <a:gd name="textAreaTop" fmla="*/ 0 h 245160"/>
                  <a:gd name="textAreaBottom" fmla="*/ 245520 h 245160"/>
                </a:gdLst>
                <a:ahLst/>
                <a:cxnLst/>
                <a:rect l="textAreaLeft" t="textAreaTop" r="textAreaRight" b="textAreaBottom"/>
                <a:pathLst>
                  <a:path w="246" h="357">
                    <a:moveTo>
                      <a:pt x="209" y="13"/>
                    </a:moveTo>
                    <a:cubicBezTo>
                      <a:pt x="218" y="15"/>
                      <a:pt x="226" y="16"/>
                      <a:pt x="234" y="17"/>
                    </a:cubicBezTo>
                    <a:lnTo>
                      <a:pt x="245" y="22"/>
                    </a:lnTo>
                    <a:cubicBezTo>
                      <a:pt x="244" y="28"/>
                      <a:pt x="242" y="34"/>
                      <a:pt x="241" y="40"/>
                    </a:cubicBezTo>
                    <a:cubicBezTo>
                      <a:pt x="222" y="125"/>
                      <a:pt x="200" y="212"/>
                      <a:pt x="149" y="282"/>
                    </a:cubicBezTo>
                    <a:cubicBezTo>
                      <a:pt x="122" y="321"/>
                      <a:pt x="69" y="356"/>
                      <a:pt x="30" y="328"/>
                    </a:cubicBezTo>
                    <a:cubicBezTo>
                      <a:pt x="3" y="309"/>
                      <a:pt x="0" y="270"/>
                      <a:pt x="7" y="238"/>
                    </a:cubicBezTo>
                    <a:cubicBezTo>
                      <a:pt x="23" y="163"/>
                      <a:pt x="75" y="103"/>
                      <a:pt x="133" y="50"/>
                    </a:cubicBezTo>
                    <a:lnTo>
                      <a:pt x="133" y="50"/>
                    </a:lnTo>
                    <a:cubicBezTo>
                      <a:pt x="150" y="35"/>
                      <a:pt x="166" y="18"/>
                      <a:pt x="181" y="0"/>
                    </a:cubicBezTo>
                    <a:cubicBezTo>
                      <a:pt x="189" y="6"/>
                      <a:pt x="199" y="10"/>
                      <a:pt x="209" y="1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0" name="Google Shape;8192;p30"/>
              <p:cNvSpPr/>
              <p:nvPr/>
            </p:nvSpPr>
            <p:spPr>
              <a:xfrm flipH="1">
                <a:off x="7223400" y="4532400"/>
                <a:ext cx="232920" cy="136080"/>
              </a:xfrm>
              <a:custGeom>
                <a:avLst/>
                <a:gdLst>
                  <a:gd name="textAreaLeft" fmla="*/ -360 w 232920"/>
                  <a:gd name="textAreaRight" fmla="*/ 232920 w 23292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338" h="200">
                    <a:moveTo>
                      <a:pt x="332" y="37"/>
                    </a:moveTo>
                    <a:cubicBezTo>
                      <a:pt x="334" y="39"/>
                      <a:pt x="335" y="40"/>
                      <a:pt x="337" y="41"/>
                    </a:cubicBezTo>
                    <a:cubicBezTo>
                      <a:pt x="322" y="59"/>
                      <a:pt x="306" y="76"/>
                      <a:pt x="289" y="91"/>
                    </a:cubicBezTo>
                    <a:cubicBezTo>
                      <a:pt x="249" y="126"/>
                      <a:pt x="203" y="154"/>
                      <a:pt x="155" y="175"/>
                    </a:cubicBezTo>
                    <a:cubicBezTo>
                      <a:pt x="126" y="188"/>
                      <a:pt x="95" y="199"/>
                      <a:pt x="64" y="195"/>
                    </a:cubicBezTo>
                    <a:cubicBezTo>
                      <a:pt x="33" y="190"/>
                      <a:pt x="2" y="166"/>
                      <a:pt x="1" y="135"/>
                    </a:cubicBezTo>
                    <a:cubicBezTo>
                      <a:pt x="0" y="110"/>
                      <a:pt x="15" y="88"/>
                      <a:pt x="33" y="72"/>
                    </a:cubicBezTo>
                    <a:cubicBezTo>
                      <a:pt x="71" y="37"/>
                      <a:pt x="120" y="17"/>
                      <a:pt x="171" y="8"/>
                    </a:cubicBezTo>
                    <a:cubicBezTo>
                      <a:pt x="221" y="0"/>
                      <a:pt x="273" y="3"/>
                      <a:pt x="324" y="10"/>
                    </a:cubicBezTo>
                    <a:lnTo>
                      <a:pt x="327" y="9"/>
                    </a:lnTo>
                    <a:cubicBezTo>
                      <a:pt x="328" y="17"/>
                      <a:pt x="330" y="25"/>
                      <a:pt x="332" y="33"/>
                    </a:cubicBezTo>
                    <a:lnTo>
                      <a:pt x="332" y="37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1" name="Google Shape;8193;p30"/>
              <p:cNvSpPr/>
              <p:nvPr/>
            </p:nvSpPr>
            <p:spPr>
              <a:xfrm flipH="1">
                <a:off x="6599520" y="4644360"/>
                <a:ext cx="81360" cy="157320"/>
              </a:xfrm>
              <a:custGeom>
                <a:avLst/>
                <a:gdLst>
                  <a:gd name="textAreaLeft" fmla="*/ 360 w 81360"/>
                  <a:gd name="textAreaRight" fmla="*/ 82080 w 8136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117" h="229">
                    <a:moveTo>
                      <a:pt x="25" y="112"/>
                    </a:moveTo>
                    <a:cubicBezTo>
                      <a:pt x="27" y="109"/>
                      <a:pt x="30" y="109"/>
                      <a:pt x="32" y="110"/>
                    </a:cubicBezTo>
                    <a:cubicBezTo>
                      <a:pt x="54" y="126"/>
                      <a:pt x="67" y="152"/>
                      <a:pt x="76" y="177"/>
                    </a:cubicBezTo>
                    <a:cubicBezTo>
                      <a:pt x="82" y="194"/>
                      <a:pt x="87" y="211"/>
                      <a:pt x="91" y="228"/>
                    </a:cubicBezTo>
                    <a:cubicBezTo>
                      <a:pt x="90" y="200"/>
                      <a:pt x="88" y="171"/>
                      <a:pt x="91" y="142"/>
                    </a:cubicBezTo>
                    <a:cubicBezTo>
                      <a:pt x="92" y="127"/>
                      <a:pt x="97" y="93"/>
                      <a:pt x="116" y="93"/>
                    </a:cubicBezTo>
                    <a:cubicBezTo>
                      <a:pt x="97" y="61"/>
                      <a:pt x="76" y="30"/>
                      <a:pt x="52" y="2"/>
                    </a:cubicBezTo>
                    <a:lnTo>
                      <a:pt x="48" y="0"/>
                    </a:lnTo>
                    <a:cubicBezTo>
                      <a:pt x="45" y="3"/>
                      <a:pt x="43" y="7"/>
                      <a:pt x="39" y="8"/>
                    </a:cubicBezTo>
                    <a:cubicBezTo>
                      <a:pt x="37" y="9"/>
                      <a:pt x="35" y="9"/>
                      <a:pt x="32" y="9"/>
                    </a:cubicBezTo>
                    <a:cubicBezTo>
                      <a:pt x="29" y="9"/>
                      <a:pt x="27" y="8"/>
                      <a:pt x="24" y="7"/>
                    </a:cubicBezTo>
                    <a:cubicBezTo>
                      <a:pt x="23" y="6"/>
                      <a:pt x="21" y="6"/>
                      <a:pt x="20" y="5"/>
                    </a:cubicBezTo>
                    <a:lnTo>
                      <a:pt x="17" y="10"/>
                    </a:lnTo>
                    <a:cubicBezTo>
                      <a:pt x="3" y="64"/>
                      <a:pt x="0" y="121"/>
                      <a:pt x="8" y="176"/>
                    </a:cubicBezTo>
                    <a:cubicBezTo>
                      <a:pt x="10" y="154"/>
                      <a:pt x="15" y="131"/>
                      <a:pt x="25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2" name="Google Shape;8194;p30"/>
              <p:cNvSpPr/>
              <p:nvPr/>
            </p:nvSpPr>
            <p:spPr>
              <a:xfrm flipH="1">
                <a:off x="6669360" y="4971600"/>
                <a:ext cx="90720" cy="4500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45000"/>
                  <a:gd name="textAreaBottom" fmla="*/ 45360 h 45000"/>
                </a:gdLst>
                <a:ahLst/>
                <a:cxnLst/>
                <a:rect l="textAreaLeft" t="textAreaTop" r="textAreaRight" b="textAreaBottom"/>
                <a:pathLst>
                  <a:path w="132" h="64">
                    <a:moveTo>
                      <a:pt x="127" y="0"/>
                    </a:moveTo>
                    <a:lnTo>
                      <a:pt x="131" y="5"/>
                    </a:lnTo>
                    <a:cubicBezTo>
                      <a:pt x="111" y="24"/>
                      <a:pt x="90" y="44"/>
                      <a:pt x="69" y="63"/>
                    </a:cubicBezTo>
                    <a:lnTo>
                      <a:pt x="66" y="59"/>
                    </a:lnTo>
                    <a:cubicBezTo>
                      <a:pt x="45" y="47"/>
                      <a:pt x="23" y="37"/>
                      <a:pt x="0" y="30"/>
                    </a:cubicBezTo>
                    <a:cubicBezTo>
                      <a:pt x="1" y="30"/>
                      <a:pt x="1" y="29"/>
                      <a:pt x="2" y="29"/>
                    </a:cubicBezTo>
                    <a:cubicBezTo>
                      <a:pt x="43" y="18"/>
                      <a:pt x="85" y="8"/>
                      <a:pt x="1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2680" bIns="22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3" name="Google Shape;8195;p30"/>
              <p:cNvSpPr/>
              <p:nvPr/>
            </p:nvSpPr>
            <p:spPr>
              <a:xfrm flipH="1">
                <a:off x="6711840" y="4992840"/>
                <a:ext cx="111600" cy="6012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63" h="87">
                    <a:moveTo>
                      <a:pt x="159" y="30"/>
                    </a:moveTo>
                    <a:lnTo>
                      <a:pt x="162" y="34"/>
                    </a:lnTo>
                    <a:cubicBezTo>
                      <a:pt x="142" y="52"/>
                      <a:pt x="120" y="70"/>
                      <a:pt x="98" y="86"/>
                    </a:cubicBezTo>
                    <a:lnTo>
                      <a:pt x="94" y="80"/>
                    </a:lnTo>
                    <a:cubicBezTo>
                      <a:pt x="65" y="64"/>
                      <a:pt x="36" y="48"/>
                      <a:pt x="6" y="32"/>
                    </a:cubicBezTo>
                    <a:cubicBezTo>
                      <a:pt x="4" y="30"/>
                      <a:pt x="1" y="29"/>
                      <a:pt x="0" y="26"/>
                    </a:cubicBezTo>
                    <a:lnTo>
                      <a:pt x="0" y="26"/>
                    </a:lnTo>
                    <a:cubicBezTo>
                      <a:pt x="31" y="16"/>
                      <a:pt x="63" y="8"/>
                      <a:pt x="95" y="0"/>
                    </a:cubicBezTo>
                    <a:cubicBezTo>
                      <a:pt x="94" y="0"/>
                      <a:pt x="94" y="1"/>
                      <a:pt x="93" y="1"/>
                    </a:cubicBezTo>
                    <a:cubicBezTo>
                      <a:pt x="116" y="8"/>
                      <a:pt x="138" y="18"/>
                      <a:pt x="159" y="3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4" name="Google Shape;8196;p30"/>
              <p:cNvSpPr/>
              <p:nvPr/>
            </p:nvSpPr>
            <p:spPr>
              <a:xfrm flipH="1">
                <a:off x="6754320" y="5011200"/>
                <a:ext cx="151200" cy="81360"/>
              </a:xfrm>
              <a:custGeom>
                <a:avLst/>
                <a:gdLst>
                  <a:gd name="textAreaLeft" fmla="*/ 360 w 151200"/>
                  <a:gd name="textAreaRight" fmla="*/ 151920 w 151200"/>
                  <a:gd name="textAreaTop" fmla="*/ 0 h 81360"/>
                  <a:gd name="textAreaBottom" fmla="*/ 81720 h 81360"/>
                </a:gdLst>
                <a:ahLst/>
                <a:cxnLst/>
                <a:rect l="textAreaLeft" t="textAreaTop" r="textAreaRight" b="textAreaBottom"/>
                <a:pathLst>
                  <a:path w="221" h="118">
                    <a:moveTo>
                      <a:pt x="216" y="54"/>
                    </a:moveTo>
                    <a:lnTo>
                      <a:pt x="220" y="60"/>
                    </a:lnTo>
                    <a:cubicBezTo>
                      <a:pt x="189" y="82"/>
                      <a:pt x="156" y="102"/>
                      <a:pt x="120" y="117"/>
                    </a:cubicBezTo>
                    <a:lnTo>
                      <a:pt x="118" y="113"/>
                    </a:lnTo>
                    <a:cubicBezTo>
                      <a:pt x="88" y="77"/>
                      <a:pt x="46" y="51"/>
                      <a:pt x="0" y="41"/>
                    </a:cubicBezTo>
                    <a:cubicBezTo>
                      <a:pt x="1" y="40"/>
                      <a:pt x="2" y="39"/>
                      <a:pt x="2" y="38"/>
                    </a:cubicBezTo>
                    <a:cubicBezTo>
                      <a:pt x="42" y="24"/>
                      <a:pt x="82" y="12"/>
                      <a:pt x="122" y="0"/>
                    </a:cubicBezTo>
                    <a:lnTo>
                      <a:pt x="122" y="0"/>
                    </a:lnTo>
                    <a:cubicBezTo>
                      <a:pt x="123" y="3"/>
                      <a:pt x="126" y="4"/>
                      <a:pt x="128" y="6"/>
                    </a:cubicBezTo>
                    <a:cubicBezTo>
                      <a:pt x="158" y="22"/>
                      <a:pt x="187" y="38"/>
                      <a:pt x="216" y="5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0680" bIns="40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5" name="Google Shape;8197;p30"/>
              <p:cNvSpPr/>
              <p:nvPr/>
            </p:nvSpPr>
            <p:spPr>
              <a:xfrm flipH="1">
                <a:off x="6823800" y="5038560"/>
                <a:ext cx="163440" cy="72360"/>
              </a:xfrm>
              <a:custGeom>
                <a:avLst/>
                <a:gdLst>
                  <a:gd name="textAreaLeft" fmla="*/ 360 w 163440"/>
                  <a:gd name="textAreaRight" fmla="*/ 164160 w 16344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240" h="107">
                    <a:moveTo>
                      <a:pt x="239" y="79"/>
                    </a:moveTo>
                    <a:cubicBezTo>
                      <a:pt x="237" y="80"/>
                      <a:pt x="234" y="81"/>
                      <a:pt x="232" y="81"/>
                    </a:cubicBezTo>
                    <a:cubicBezTo>
                      <a:pt x="189" y="98"/>
                      <a:pt x="143" y="106"/>
                      <a:pt x="97" y="106"/>
                    </a:cubicBezTo>
                    <a:lnTo>
                      <a:pt x="97" y="103"/>
                    </a:lnTo>
                    <a:cubicBezTo>
                      <a:pt x="76" y="70"/>
                      <a:pt x="39" y="49"/>
                      <a:pt x="0" y="45"/>
                    </a:cubicBezTo>
                    <a:lnTo>
                      <a:pt x="1" y="45"/>
                    </a:lnTo>
                    <a:cubicBezTo>
                      <a:pt x="41" y="29"/>
                      <a:pt x="81" y="14"/>
                      <a:pt x="121" y="0"/>
                    </a:cubicBezTo>
                    <a:cubicBezTo>
                      <a:pt x="121" y="1"/>
                      <a:pt x="120" y="2"/>
                      <a:pt x="119" y="3"/>
                    </a:cubicBezTo>
                    <a:cubicBezTo>
                      <a:pt x="165" y="13"/>
                      <a:pt x="207" y="39"/>
                      <a:pt x="237" y="75"/>
                    </a:cubicBezTo>
                    <a:lnTo>
                      <a:pt x="239" y="79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6" name="Google Shape;8198;p30"/>
              <p:cNvSpPr/>
              <p:nvPr/>
            </p:nvSpPr>
            <p:spPr>
              <a:xfrm flipH="1">
                <a:off x="6669360" y="4623120"/>
                <a:ext cx="90720" cy="129960"/>
              </a:xfrm>
              <a:custGeom>
                <a:avLst/>
                <a:gdLst>
                  <a:gd name="textAreaLeft" fmla="*/ 360 w 90720"/>
                  <a:gd name="textAreaRight" fmla="*/ 91440 w 9072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33" h="189">
                    <a:moveTo>
                      <a:pt x="9" y="75"/>
                    </a:moveTo>
                    <a:cubicBezTo>
                      <a:pt x="19" y="68"/>
                      <a:pt x="30" y="61"/>
                      <a:pt x="42" y="60"/>
                    </a:cubicBezTo>
                    <a:cubicBezTo>
                      <a:pt x="44" y="59"/>
                      <a:pt x="46" y="61"/>
                      <a:pt x="46" y="63"/>
                    </a:cubicBezTo>
                    <a:cubicBezTo>
                      <a:pt x="46" y="109"/>
                      <a:pt x="25" y="149"/>
                      <a:pt x="5" y="188"/>
                    </a:cubicBezTo>
                    <a:cubicBezTo>
                      <a:pt x="12" y="177"/>
                      <a:pt x="21" y="167"/>
                      <a:pt x="30" y="158"/>
                    </a:cubicBezTo>
                    <a:cubicBezTo>
                      <a:pt x="39" y="149"/>
                      <a:pt x="49" y="141"/>
                      <a:pt x="60" y="139"/>
                    </a:cubicBezTo>
                    <a:cubicBezTo>
                      <a:pt x="71" y="136"/>
                      <a:pt x="83" y="140"/>
                      <a:pt x="90" y="149"/>
                    </a:cubicBezTo>
                    <a:cubicBezTo>
                      <a:pt x="93" y="153"/>
                      <a:pt x="94" y="157"/>
                      <a:pt x="96" y="161"/>
                    </a:cubicBezTo>
                    <a:cubicBezTo>
                      <a:pt x="108" y="122"/>
                      <a:pt x="119" y="83"/>
                      <a:pt x="129" y="43"/>
                    </a:cubicBezTo>
                    <a:lnTo>
                      <a:pt x="132" y="38"/>
                    </a:lnTo>
                    <a:cubicBezTo>
                      <a:pt x="117" y="32"/>
                      <a:pt x="103" y="24"/>
                      <a:pt x="90" y="14"/>
                    </a:cubicBezTo>
                    <a:cubicBezTo>
                      <a:pt x="84" y="10"/>
                      <a:pt x="79" y="5"/>
                      <a:pt x="73" y="0"/>
                    </a:cubicBezTo>
                    <a:lnTo>
                      <a:pt x="68" y="7"/>
                    </a:lnTo>
                    <a:cubicBezTo>
                      <a:pt x="47" y="32"/>
                      <a:pt x="25" y="56"/>
                      <a:pt x="2" y="79"/>
                    </a:cubicBezTo>
                    <a:cubicBezTo>
                      <a:pt x="2" y="80"/>
                      <a:pt x="1" y="81"/>
                      <a:pt x="0" y="82"/>
                    </a:cubicBezTo>
                    <a:cubicBezTo>
                      <a:pt x="3" y="79"/>
                      <a:pt x="6" y="77"/>
                      <a:pt x="9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7" name="Google Shape;8199;p30"/>
              <p:cNvSpPr/>
              <p:nvPr/>
            </p:nvSpPr>
            <p:spPr>
              <a:xfrm flipH="1">
                <a:off x="6620760" y="4541400"/>
                <a:ext cx="123840" cy="11160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83" h="161">
                    <a:moveTo>
                      <a:pt x="171" y="42"/>
                    </a:moveTo>
                    <a:lnTo>
                      <a:pt x="171" y="42"/>
                    </a:lnTo>
                    <a:cubicBezTo>
                      <a:pt x="156" y="63"/>
                      <a:pt x="137" y="83"/>
                      <a:pt x="113" y="92"/>
                    </a:cubicBezTo>
                    <a:cubicBezTo>
                      <a:pt x="88" y="101"/>
                      <a:pt x="64" y="91"/>
                      <a:pt x="48" y="70"/>
                    </a:cubicBezTo>
                    <a:cubicBezTo>
                      <a:pt x="33" y="50"/>
                      <a:pt x="33" y="22"/>
                      <a:pt x="44" y="0"/>
                    </a:cubicBezTo>
                    <a:cubicBezTo>
                      <a:pt x="27" y="9"/>
                      <a:pt x="12" y="22"/>
                      <a:pt x="0" y="37"/>
                    </a:cubicBezTo>
                    <a:cubicBezTo>
                      <a:pt x="1" y="40"/>
                      <a:pt x="3" y="44"/>
                      <a:pt x="4" y="47"/>
                    </a:cubicBezTo>
                    <a:cubicBezTo>
                      <a:pt x="8" y="56"/>
                      <a:pt x="12" y="64"/>
                      <a:pt x="17" y="72"/>
                    </a:cubicBezTo>
                    <a:cubicBezTo>
                      <a:pt x="27" y="89"/>
                      <a:pt x="39" y="105"/>
                      <a:pt x="53" y="118"/>
                    </a:cubicBezTo>
                    <a:cubicBezTo>
                      <a:pt x="59" y="123"/>
                      <a:pt x="64" y="128"/>
                      <a:pt x="70" y="132"/>
                    </a:cubicBezTo>
                    <a:cubicBezTo>
                      <a:pt x="83" y="142"/>
                      <a:pt x="97" y="150"/>
                      <a:pt x="112" y="156"/>
                    </a:cubicBezTo>
                    <a:cubicBezTo>
                      <a:pt x="113" y="157"/>
                      <a:pt x="115" y="157"/>
                      <a:pt x="116" y="158"/>
                    </a:cubicBezTo>
                    <a:cubicBezTo>
                      <a:pt x="119" y="159"/>
                      <a:pt x="121" y="160"/>
                      <a:pt x="124" y="160"/>
                    </a:cubicBezTo>
                    <a:cubicBezTo>
                      <a:pt x="127" y="160"/>
                      <a:pt x="129" y="160"/>
                      <a:pt x="131" y="159"/>
                    </a:cubicBezTo>
                    <a:cubicBezTo>
                      <a:pt x="135" y="158"/>
                      <a:pt x="137" y="154"/>
                      <a:pt x="140" y="151"/>
                    </a:cubicBezTo>
                    <a:cubicBezTo>
                      <a:pt x="160" y="118"/>
                      <a:pt x="182" y="79"/>
                      <a:pt x="171" y="4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8" name="Google Shape;8200;p30"/>
              <p:cNvSpPr/>
              <p:nvPr/>
            </p:nvSpPr>
            <p:spPr>
              <a:xfrm flipH="1">
                <a:off x="6921000" y="5068800"/>
                <a:ext cx="108720" cy="42120"/>
              </a:xfrm>
              <a:custGeom>
                <a:avLst/>
                <a:gdLst>
                  <a:gd name="textAreaLeft" fmla="*/ 360 w 108720"/>
                  <a:gd name="textAreaRight" fmla="*/ 109440 w 108720"/>
                  <a:gd name="textAreaTop" fmla="*/ 0 h 42120"/>
                  <a:gd name="textAreaBottom" fmla="*/ 42480 h 42120"/>
                </a:gdLst>
                <a:ahLst/>
                <a:cxnLst/>
                <a:rect l="textAreaLeft" t="textAreaTop" r="textAreaRight" b="textAreaBottom"/>
                <a:pathLst>
                  <a:path w="160" h="62">
                    <a:moveTo>
                      <a:pt x="159" y="58"/>
                    </a:moveTo>
                    <a:lnTo>
                      <a:pt x="159" y="61"/>
                    </a:lnTo>
                    <a:cubicBezTo>
                      <a:pt x="104" y="61"/>
                      <a:pt x="50" y="49"/>
                      <a:pt x="0" y="25"/>
                    </a:cubicBezTo>
                    <a:cubicBezTo>
                      <a:pt x="21" y="17"/>
                      <a:pt x="42" y="8"/>
                      <a:pt x="63" y="0"/>
                    </a:cubicBezTo>
                    <a:lnTo>
                      <a:pt x="62" y="0"/>
                    </a:lnTo>
                    <a:cubicBezTo>
                      <a:pt x="101" y="4"/>
                      <a:pt x="138" y="25"/>
                      <a:pt x="159" y="5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1240" bIns="21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99" name="Google Shape;8201;p30"/>
              <p:cNvSpPr/>
              <p:nvPr/>
            </p:nvSpPr>
            <p:spPr>
              <a:xfrm flipH="1">
                <a:off x="6708600" y="4590000"/>
                <a:ext cx="93600" cy="108720"/>
              </a:xfrm>
              <a:custGeom>
                <a:avLst/>
                <a:gdLst>
                  <a:gd name="textAreaLeft" fmla="*/ 360 w 93600"/>
                  <a:gd name="textAreaRight" fmla="*/ 94320 w 93600"/>
                  <a:gd name="textAreaTop" fmla="*/ 0 h 108720"/>
                  <a:gd name="textAreaBottom" fmla="*/ 109080 h 108720"/>
                </a:gdLst>
                <a:ahLst/>
                <a:cxnLst/>
                <a:rect l="textAreaLeft" t="textAreaTop" r="textAreaRight" b="textAreaBottom"/>
                <a:pathLst>
                  <a:path w="138" h="157">
                    <a:moveTo>
                      <a:pt x="76" y="68"/>
                    </a:moveTo>
                    <a:cubicBezTo>
                      <a:pt x="77" y="83"/>
                      <a:pt x="71" y="97"/>
                      <a:pt x="64" y="110"/>
                    </a:cubicBezTo>
                    <a:cubicBezTo>
                      <a:pt x="56" y="126"/>
                      <a:pt x="45" y="141"/>
                      <a:pt x="34" y="156"/>
                    </a:cubicBezTo>
                    <a:cubicBezTo>
                      <a:pt x="39" y="151"/>
                      <a:pt x="45" y="146"/>
                      <a:pt x="50" y="141"/>
                    </a:cubicBezTo>
                    <a:cubicBezTo>
                      <a:pt x="52" y="139"/>
                      <a:pt x="53" y="137"/>
                      <a:pt x="55" y="136"/>
                    </a:cubicBezTo>
                    <a:cubicBezTo>
                      <a:pt x="59" y="132"/>
                      <a:pt x="63" y="129"/>
                      <a:pt x="66" y="125"/>
                    </a:cubicBezTo>
                    <a:cubicBezTo>
                      <a:pt x="86" y="100"/>
                      <a:pt x="108" y="75"/>
                      <a:pt x="132" y="53"/>
                    </a:cubicBezTo>
                    <a:lnTo>
                      <a:pt x="137" y="46"/>
                    </a:lnTo>
                    <a:cubicBezTo>
                      <a:pt x="123" y="33"/>
                      <a:pt x="111" y="17"/>
                      <a:pt x="101" y="0"/>
                    </a:cubicBezTo>
                    <a:lnTo>
                      <a:pt x="100" y="1"/>
                    </a:lnTo>
                    <a:cubicBezTo>
                      <a:pt x="66" y="11"/>
                      <a:pt x="32" y="22"/>
                      <a:pt x="0" y="35"/>
                    </a:cubicBezTo>
                    <a:cubicBezTo>
                      <a:pt x="4" y="35"/>
                      <a:pt x="8" y="35"/>
                      <a:pt x="12" y="36"/>
                    </a:cubicBezTo>
                    <a:cubicBezTo>
                      <a:pt x="28" y="41"/>
                      <a:pt x="30" y="61"/>
                      <a:pt x="22" y="73"/>
                    </a:cubicBezTo>
                    <a:cubicBezTo>
                      <a:pt x="38" y="66"/>
                      <a:pt x="55" y="62"/>
                      <a:pt x="73" y="65"/>
                    </a:cubicBezTo>
                    <a:cubicBezTo>
                      <a:pt x="75" y="65"/>
                      <a:pt x="76" y="67"/>
                      <a:pt x="76" y="6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0" name="Google Shape;8202;p30"/>
              <p:cNvSpPr/>
              <p:nvPr/>
            </p:nvSpPr>
            <p:spPr>
              <a:xfrm flipH="1">
                <a:off x="6765480" y="4686840"/>
                <a:ext cx="335880" cy="548280"/>
              </a:xfrm>
              <a:custGeom>
                <a:avLst/>
                <a:gdLst>
                  <a:gd name="textAreaLeft" fmla="*/ -360 w 335880"/>
                  <a:gd name="textAreaRight" fmla="*/ 335880 w 335880"/>
                  <a:gd name="textAreaTop" fmla="*/ 0 h 548280"/>
                  <a:gd name="textAreaBottom" fmla="*/ 548640 h 548280"/>
                </a:gdLst>
                <a:ahLst/>
                <a:cxnLst/>
                <a:rect l="textAreaLeft" t="textAreaTop" r="textAreaRight" b="textAreaBottom"/>
                <a:pathLst>
                  <a:path w="489" h="797">
                    <a:moveTo>
                      <a:pt x="433" y="65"/>
                    </a:moveTo>
                    <a:cubicBezTo>
                      <a:pt x="446" y="47"/>
                      <a:pt x="459" y="30"/>
                      <a:pt x="474" y="14"/>
                    </a:cubicBezTo>
                    <a:cubicBezTo>
                      <a:pt x="479" y="9"/>
                      <a:pt x="483" y="4"/>
                      <a:pt x="488" y="0"/>
                    </a:cubicBezTo>
                    <a:cubicBezTo>
                      <a:pt x="483" y="5"/>
                      <a:pt x="477" y="10"/>
                      <a:pt x="472" y="15"/>
                    </a:cubicBezTo>
                    <a:cubicBezTo>
                      <a:pt x="461" y="27"/>
                      <a:pt x="450" y="40"/>
                      <a:pt x="438" y="51"/>
                    </a:cubicBezTo>
                    <a:cubicBezTo>
                      <a:pt x="421" y="69"/>
                      <a:pt x="402" y="86"/>
                      <a:pt x="383" y="103"/>
                    </a:cubicBezTo>
                    <a:cubicBezTo>
                      <a:pt x="218" y="284"/>
                      <a:pt x="90" y="499"/>
                      <a:pt x="10" y="731"/>
                    </a:cubicBezTo>
                    <a:lnTo>
                      <a:pt x="8" y="731"/>
                    </a:lnTo>
                    <a:cubicBezTo>
                      <a:pt x="6" y="753"/>
                      <a:pt x="3" y="774"/>
                      <a:pt x="0" y="796"/>
                    </a:cubicBezTo>
                    <a:cubicBezTo>
                      <a:pt x="115" y="535"/>
                      <a:pt x="235" y="268"/>
                      <a:pt x="433" y="6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1" name="Google Shape;8203;p30"/>
              <p:cNvSpPr/>
              <p:nvPr/>
            </p:nvSpPr>
            <p:spPr>
              <a:xfrm flipH="1">
                <a:off x="7083720" y="4826160"/>
                <a:ext cx="69480" cy="5572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557280"/>
                  <a:gd name="textAreaBottom" fmla="*/ 557640 h 557280"/>
                </a:gdLst>
                <a:ahLst/>
                <a:cxnLst/>
                <a:rect l="textAreaLeft" t="textAreaTop" r="textAreaRight" b="textAreaBottom"/>
                <a:pathLst>
                  <a:path w="100" h="813">
                    <a:moveTo>
                      <a:pt x="74" y="594"/>
                    </a:moveTo>
                    <a:cubicBezTo>
                      <a:pt x="67" y="650"/>
                      <a:pt x="57" y="705"/>
                      <a:pt x="45" y="760"/>
                    </a:cubicBezTo>
                    <a:cubicBezTo>
                      <a:pt x="39" y="783"/>
                      <a:pt x="19" y="812"/>
                      <a:pt x="0" y="799"/>
                    </a:cubicBezTo>
                    <a:cubicBezTo>
                      <a:pt x="74" y="544"/>
                      <a:pt x="90" y="271"/>
                      <a:pt x="46" y="9"/>
                    </a:cubicBezTo>
                    <a:cubicBezTo>
                      <a:pt x="51" y="6"/>
                      <a:pt x="56" y="3"/>
                      <a:pt x="61" y="0"/>
                    </a:cubicBezTo>
                    <a:lnTo>
                      <a:pt x="63" y="2"/>
                    </a:lnTo>
                    <a:cubicBezTo>
                      <a:pt x="93" y="176"/>
                      <a:pt x="99" y="354"/>
                      <a:pt x="82" y="529"/>
                    </a:cubicBezTo>
                    <a:cubicBezTo>
                      <a:pt x="80" y="551"/>
                      <a:pt x="77" y="572"/>
                      <a:pt x="74" y="59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2" name="Google Shape;8204;p30"/>
              <p:cNvSpPr/>
              <p:nvPr/>
            </p:nvSpPr>
            <p:spPr>
              <a:xfrm flipH="1">
                <a:off x="6732360" y="4538520"/>
                <a:ext cx="132840" cy="63360"/>
              </a:xfrm>
              <a:custGeom>
                <a:avLst/>
                <a:gdLst>
                  <a:gd name="textAreaLeft" fmla="*/ -360 w 132840"/>
                  <a:gd name="textAreaRight" fmla="*/ 132840 w 1328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93" h="93">
                    <a:moveTo>
                      <a:pt x="179" y="49"/>
                    </a:moveTo>
                    <a:cubicBezTo>
                      <a:pt x="161" y="43"/>
                      <a:pt x="142" y="39"/>
                      <a:pt x="123" y="36"/>
                    </a:cubicBezTo>
                    <a:lnTo>
                      <a:pt x="124" y="28"/>
                    </a:lnTo>
                    <a:cubicBezTo>
                      <a:pt x="101" y="24"/>
                      <a:pt x="78" y="18"/>
                      <a:pt x="55" y="11"/>
                    </a:cubicBezTo>
                    <a:cubicBezTo>
                      <a:pt x="44" y="8"/>
                      <a:pt x="32" y="3"/>
                      <a:pt x="20" y="0"/>
                    </a:cubicBezTo>
                    <a:cubicBezTo>
                      <a:pt x="27" y="6"/>
                      <a:pt x="34" y="12"/>
                      <a:pt x="40" y="20"/>
                    </a:cubicBezTo>
                    <a:cubicBezTo>
                      <a:pt x="41" y="21"/>
                      <a:pt x="41" y="23"/>
                      <a:pt x="40" y="24"/>
                    </a:cubicBezTo>
                    <a:cubicBezTo>
                      <a:pt x="29" y="35"/>
                      <a:pt x="15" y="40"/>
                      <a:pt x="0" y="42"/>
                    </a:cubicBezTo>
                    <a:cubicBezTo>
                      <a:pt x="10" y="43"/>
                      <a:pt x="19" y="43"/>
                      <a:pt x="29" y="45"/>
                    </a:cubicBezTo>
                    <a:cubicBezTo>
                      <a:pt x="40" y="46"/>
                      <a:pt x="53" y="49"/>
                      <a:pt x="55" y="62"/>
                    </a:cubicBezTo>
                    <a:cubicBezTo>
                      <a:pt x="55" y="70"/>
                      <a:pt x="52" y="78"/>
                      <a:pt x="48" y="84"/>
                    </a:cubicBezTo>
                    <a:cubicBezTo>
                      <a:pt x="47" y="87"/>
                      <a:pt x="46" y="89"/>
                      <a:pt x="44" y="92"/>
                    </a:cubicBezTo>
                    <a:cubicBezTo>
                      <a:pt x="93" y="86"/>
                      <a:pt x="142" y="81"/>
                      <a:pt x="191" y="75"/>
                    </a:cubicBezTo>
                    <a:lnTo>
                      <a:pt x="192" y="74"/>
                    </a:lnTo>
                    <a:cubicBezTo>
                      <a:pt x="187" y="66"/>
                      <a:pt x="183" y="58"/>
                      <a:pt x="179" y="4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3" name="Google Shape;8205;p30"/>
              <p:cNvSpPr/>
              <p:nvPr/>
            </p:nvSpPr>
            <p:spPr>
              <a:xfrm flipH="1">
                <a:off x="6714000" y="4432320"/>
                <a:ext cx="157320" cy="138960"/>
              </a:xfrm>
              <a:custGeom>
                <a:avLst/>
                <a:gdLst>
                  <a:gd name="textAreaLeft" fmla="*/ -360 w 157320"/>
                  <a:gd name="textAreaRight" fmla="*/ 157320 w 157320"/>
                  <a:gd name="textAreaTop" fmla="*/ 0 h 138960"/>
                  <a:gd name="textAreaBottom" fmla="*/ 139320 h 138960"/>
                </a:gdLst>
                <a:ahLst/>
                <a:cxnLst/>
                <a:rect l="textAreaLeft" t="textAreaTop" r="textAreaRight" b="textAreaBottom"/>
                <a:pathLst>
                  <a:path w="231" h="204">
                    <a:moveTo>
                      <a:pt x="229" y="156"/>
                    </a:moveTo>
                    <a:cubicBezTo>
                      <a:pt x="229" y="155"/>
                      <a:pt x="230" y="155"/>
                      <a:pt x="230" y="154"/>
                    </a:cubicBezTo>
                    <a:lnTo>
                      <a:pt x="228" y="150"/>
                    </a:lnTo>
                    <a:cubicBezTo>
                      <a:pt x="192" y="97"/>
                      <a:pt x="155" y="44"/>
                      <a:pt x="109" y="0"/>
                    </a:cubicBezTo>
                    <a:cubicBezTo>
                      <a:pt x="109" y="1"/>
                      <a:pt x="109" y="1"/>
                      <a:pt x="109" y="1"/>
                    </a:cubicBezTo>
                    <a:cubicBezTo>
                      <a:pt x="123" y="19"/>
                      <a:pt x="137" y="37"/>
                      <a:pt x="146" y="58"/>
                    </a:cubicBezTo>
                    <a:cubicBezTo>
                      <a:pt x="152" y="73"/>
                      <a:pt x="154" y="92"/>
                      <a:pt x="138" y="103"/>
                    </a:cubicBezTo>
                    <a:cubicBezTo>
                      <a:pt x="115" y="118"/>
                      <a:pt x="87" y="103"/>
                      <a:pt x="68" y="89"/>
                    </a:cubicBezTo>
                    <a:cubicBezTo>
                      <a:pt x="52" y="78"/>
                      <a:pt x="38" y="64"/>
                      <a:pt x="24" y="51"/>
                    </a:cubicBezTo>
                    <a:cubicBezTo>
                      <a:pt x="36" y="68"/>
                      <a:pt x="48" y="84"/>
                      <a:pt x="52" y="105"/>
                    </a:cubicBezTo>
                    <a:cubicBezTo>
                      <a:pt x="52" y="108"/>
                      <a:pt x="49" y="110"/>
                      <a:pt x="47" y="109"/>
                    </a:cubicBezTo>
                    <a:cubicBezTo>
                      <a:pt x="36" y="108"/>
                      <a:pt x="25" y="105"/>
                      <a:pt x="15" y="103"/>
                    </a:cubicBezTo>
                    <a:cubicBezTo>
                      <a:pt x="10" y="102"/>
                      <a:pt x="6" y="102"/>
                      <a:pt x="1" y="102"/>
                    </a:cubicBezTo>
                    <a:lnTo>
                      <a:pt x="0" y="102"/>
                    </a:lnTo>
                    <a:cubicBezTo>
                      <a:pt x="52" y="145"/>
                      <a:pt x="111" y="178"/>
                      <a:pt x="177" y="187"/>
                    </a:cubicBezTo>
                    <a:cubicBezTo>
                      <a:pt x="162" y="186"/>
                      <a:pt x="148" y="184"/>
                      <a:pt x="134" y="182"/>
                    </a:cubicBezTo>
                    <a:lnTo>
                      <a:pt x="133" y="190"/>
                    </a:lnTo>
                    <a:cubicBezTo>
                      <a:pt x="152" y="193"/>
                      <a:pt x="171" y="197"/>
                      <a:pt x="189" y="203"/>
                    </a:cubicBezTo>
                    <a:cubicBezTo>
                      <a:pt x="188" y="200"/>
                      <a:pt x="186" y="196"/>
                      <a:pt x="185" y="193"/>
                    </a:cubicBezTo>
                    <a:cubicBezTo>
                      <a:pt x="197" y="178"/>
                      <a:pt x="212" y="165"/>
                      <a:pt x="229" y="15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4" name="Google Shape;8206;p30"/>
              <p:cNvSpPr/>
              <p:nvPr/>
            </p:nvSpPr>
            <p:spPr>
              <a:xfrm flipH="1">
                <a:off x="7114680" y="5141520"/>
                <a:ext cx="36000" cy="93600"/>
              </a:xfrm>
              <a:custGeom>
                <a:avLst/>
                <a:gdLst>
                  <a:gd name="textAreaLeft" fmla="*/ 360 w 36000"/>
                  <a:gd name="textAreaRight" fmla="*/ 36720 w 3600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51" h="138">
                    <a:moveTo>
                      <a:pt x="35" y="137"/>
                    </a:moveTo>
                    <a:cubicBezTo>
                      <a:pt x="31" y="136"/>
                      <a:pt x="28" y="135"/>
                      <a:pt x="25" y="134"/>
                    </a:cubicBezTo>
                    <a:cubicBezTo>
                      <a:pt x="17" y="121"/>
                      <a:pt x="8" y="108"/>
                      <a:pt x="0" y="96"/>
                    </a:cubicBezTo>
                    <a:cubicBezTo>
                      <a:pt x="2" y="97"/>
                      <a:pt x="4" y="98"/>
                      <a:pt x="6" y="99"/>
                    </a:cubicBezTo>
                    <a:cubicBezTo>
                      <a:pt x="4" y="64"/>
                      <a:pt x="15" y="29"/>
                      <a:pt x="36" y="1"/>
                    </a:cubicBezTo>
                    <a:lnTo>
                      <a:pt x="40" y="0"/>
                    </a:lnTo>
                    <a:cubicBezTo>
                      <a:pt x="50" y="46"/>
                      <a:pt x="49" y="93"/>
                      <a:pt x="35" y="13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5" name="Google Shape;8207;p30"/>
              <p:cNvSpPr/>
              <p:nvPr/>
            </p:nvSpPr>
            <p:spPr>
              <a:xfrm flipH="1">
                <a:off x="7120800" y="5081040"/>
                <a:ext cx="63360" cy="129960"/>
              </a:xfrm>
              <a:custGeom>
                <a:avLst/>
                <a:gdLst>
                  <a:gd name="textAreaLeft" fmla="*/ 360 w 63360"/>
                  <a:gd name="textAreaRight" fmla="*/ 64080 w 63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93" h="190">
                    <a:moveTo>
                      <a:pt x="58" y="189"/>
                    </a:moveTo>
                    <a:cubicBezTo>
                      <a:pt x="56" y="188"/>
                      <a:pt x="54" y="187"/>
                      <a:pt x="52" y="186"/>
                    </a:cubicBezTo>
                    <a:cubicBezTo>
                      <a:pt x="34" y="158"/>
                      <a:pt x="17" y="131"/>
                      <a:pt x="0" y="103"/>
                    </a:cubicBezTo>
                    <a:cubicBezTo>
                      <a:pt x="9" y="65"/>
                      <a:pt x="29" y="29"/>
                      <a:pt x="57" y="1"/>
                    </a:cubicBezTo>
                    <a:lnTo>
                      <a:pt x="58" y="0"/>
                    </a:lnTo>
                    <a:cubicBezTo>
                      <a:pt x="60" y="3"/>
                      <a:pt x="61" y="6"/>
                      <a:pt x="63" y="9"/>
                    </a:cubicBezTo>
                    <a:cubicBezTo>
                      <a:pt x="76" y="34"/>
                      <a:pt x="87" y="62"/>
                      <a:pt x="92" y="90"/>
                    </a:cubicBezTo>
                    <a:lnTo>
                      <a:pt x="88" y="91"/>
                    </a:lnTo>
                    <a:cubicBezTo>
                      <a:pt x="67" y="119"/>
                      <a:pt x="56" y="154"/>
                      <a:pt x="58" y="18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6" name="Google Shape;8208;p30"/>
              <p:cNvSpPr/>
              <p:nvPr/>
            </p:nvSpPr>
            <p:spPr>
              <a:xfrm flipH="1">
                <a:off x="7045200" y="4538520"/>
                <a:ext cx="96480" cy="132840"/>
              </a:xfrm>
              <a:custGeom>
                <a:avLst/>
                <a:gdLst>
                  <a:gd name="textAreaLeft" fmla="*/ 360 w 96480"/>
                  <a:gd name="textAreaRight" fmla="*/ 97200 w 96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40" h="193">
                    <a:moveTo>
                      <a:pt x="104" y="147"/>
                    </a:moveTo>
                    <a:cubicBezTo>
                      <a:pt x="101" y="137"/>
                      <a:pt x="91" y="110"/>
                      <a:pt x="109" y="107"/>
                    </a:cubicBezTo>
                    <a:cubicBezTo>
                      <a:pt x="115" y="106"/>
                      <a:pt x="122" y="109"/>
                      <a:pt x="127" y="111"/>
                    </a:cubicBezTo>
                    <a:cubicBezTo>
                      <a:pt x="130" y="113"/>
                      <a:pt x="133" y="115"/>
                      <a:pt x="136" y="116"/>
                    </a:cubicBezTo>
                    <a:cubicBezTo>
                      <a:pt x="124" y="104"/>
                      <a:pt x="112" y="92"/>
                      <a:pt x="102" y="78"/>
                    </a:cubicBezTo>
                    <a:cubicBezTo>
                      <a:pt x="98" y="72"/>
                      <a:pt x="93" y="65"/>
                      <a:pt x="92" y="57"/>
                    </a:cubicBezTo>
                    <a:cubicBezTo>
                      <a:pt x="91" y="49"/>
                      <a:pt x="98" y="43"/>
                      <a:pt x="104" y="40"/>
                    </a:cubicBezTo>
                    <a:cubicBezTo>
                      <a:pt x="114" y="36"/>
                      <a:pt x="125" y="36"/>
                      <a:pt x="134" y="37"/>
                    </a:cubicBezTo>
                    <a:cubicBezTo>
                      <a:pt x="136" y="38"/>
                      <a:pt x="137" y="38"/>
                      <a:pt x="139" y="38"/>
                    </a:cubicBezTo>
                    <a:cubicBezTo>
                      <a:pt x="128" y="33"/>
                      <a:pt x="118" y="28"/>
                      <a:pt x="107" y="24"/>
                    </a:cubicBezTo>
                    <a:cubicBezTo>
                      <a:pt x="87" y="19"/>
                      <a:pt x="67" y="12"/>
                      <a:pt x="48" y="3"/>
                    </a:cubicBezTo>
                    <a:lnTo>
                      <a:pt x="42" y="0"/>
                    </a:lnTo>
                    <a:cubicBezTo>
                      <a:pt x="41" y="2"/>
                      <a:pt x="41" y="3"/>
                      <a:pt x="40" y="5"/>
                    </a:cubicBezTo>
                    <a:cubicBezTo>
                      <a:pt x="36" y="10"/>
                      <a:pt x="32" y="14"/>
                      <a:pt x="27" y="17"/>
                    </a:cubicBezTo>
                    <a:cubicBezTo>
                      <a:pt x="24" y="19"/>
                      <a:pt x="22" y="20"/>
                      <a:pt x="20" y="22"/>
                    </a:cubicBezTo>
                    <a:cubicBezTo>
                      <a:pt x="13" y="26"/>
                      <a:pt x="7" y="30"/>
                      <a:pt x="0" y="33"/>
                    </a:cubicBezTo>
                    <a:lnTo>
                      <a:pt x="3" y="41"/>
                    </a:lnTo>
                    <a:cubicBezTo>
                      <a:pt x="36" y="96"/>
                      <a:pt x="76" y="147"/>
                      <a:pt x="123" y="192"/>
                    </a:cubicBezTo>
                    <a:cubicBezTo>
                      <a:pt x="116" y="177"/>
                      <a:pt x="109" y="162"/>
                      <a:pt x="104" y="1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7" name="Google Shape;8209;p30"/>
              <p:cNvSpPr/>
              <p:nvPr/>
            </p:nvSpPr>
            <p:spPr>
              <a:xfrm flipH="1">
                <a:off x="7145280" y="5020200"/>
                <a:ext cx="81360" cy="129960"/>
              </a:xfrm>
              <a:custGeom>
                <a:avLst/>
                <a:gdLst>
                  <a:gd name="textAreaLeft" fmla="*/ 360 w 81360"/>
                  <a:gd name="textAreaRight" fmla="*/ 82080 w 813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20" h="190">
                    <a:moveTo>
                      <a:pt x="119" y="86"/>
                    </a:moveTo>
                    <a:lnTo>
                      <a:pt x="118" y="87"/>
                    </a:lnTo>
                    <a:cubicBezTo>
                      <a:pt x="90" y="115"/>
                      <a:pt x="70" y="151"/>
                      <a:pt x="61" y="189"/>
                    </a:cubicBezTo>
                    <a:cubicBezTo>
                      <a:pt x="40" y="157"/>
                      <a:pt x="20" y="124"/>
                      <a:pt x="0" y="91"/>
                    </a:cubicBezTo>
                    <a:cubicBezTo>
                      <a:pt x="5" y="93"/>
                      <a:pt x="11" y="96"/>
                      <a:pt x="17" y="99"/>
                    </a:cubicBezTo>
                    <a:cubicBezTo>
                      <a:pt x="13" y="63"/>
                      <a:pt x="27" y="26"/>
                      <a:pt x="53" y="1"/>
                    </a:cubicBezTo>
                    <a:lnTo>
                      <a:pt x="53" y="0"/>
                    </a:lnTo>
                    <a:cubicBezTo>
                      <a:pt x="79" y="26"/>
                      <a:pt x="102" y="55"/>
                      <a:pt x="119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8" name="Google Shape;8210;p30"/>
              <p:cNvSpPr/>
              <p:nvPr/>
            </p:nvSpPr>
            <p:spPr>
              <a:xfrm flipH="1">
                <a:off x="7008840" y="4483800"/>
                <a:ext cx="105840" cy="78480"/>
              </a:xfrm>
              <a:custGeom>
                <a:avLst/>
                <a:gdLst>
                  <a:gd name="textAreaLeft" fmla="*/ 360 w 105840"/>
                  <a:gd name="textAreaRight" fmla="*/ 106560 w 105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56" h="113">
                    <a:moveTo>
                      <a:pt x="133" y="112"/>
                    </a:moveTo>
                    <a:cubicBezTo>
                      <a:pt x="131" y="110"/>
                      <a:pt x="129" y="108"/>
                      <a:pt x="127" y="106"/>
                    </a:cubicBezTo>
                    <a:cubicBezTo>
                      <a:pt x="120" y="98"/>
                      <a:pt x="118" y="86"/>
                      <a:pt x="123" y="76"/>
                    </a:cubicBezTo>
                    <a:cubicBezTo>
                      <a:pt x="128" y="65"/>
                      <a:pt x="142" y="59"/>
                      <a:pt x="154" y="55"/>
                    </a:cubicBezTo>
                    <a:lnTo>
                      <a:pt x="155" y="55"/>
                    </a:lnTo>
                    <a:cubicBezTo>
                      <a:pt x="147" y="53"/>
                      <a:pt x="139" y="52"/>
                      <a:pt x="130" y="49"/>
                    </a:cubicBezTo>
                    <a:cubicBezTo>
                      <a:pt x="116" y="44"/>
                      <a:pt x="97" y="35"/>
                      <a:pt x="98" y="17"/>
                    </a:cubicBezTo>
                    <a:cubicBezTo>
                      <a:pt x="98" y="10"/>
                      <a:pt x="102" y="4"/>
                      <a:pt x="108" y="0"/>
                    </a:cubicBezTo>
                    <a:cubicBezTo>
                      <a:pt x="74" y="8"/>
                      <a:pt x="41" y="18"/>
                      <a:pt x="9" y="29"/>
                    </a:cubicBezTo>
                    <a:lnTo>
                      <a:pt x="0" y="28"/>
                    </a:lnTo>
                    <a:cubicBezTo>
                      <a:pt x="2" y="35"/>
                      <a:pt x="4" y="42"/>
                      <a:pt x="5" y="48"/>
                    </a:cubicBezTo>
                    <a:cubicBezTo>
                      <a:pt x="7" y="58"/>
                      <a:pt x="8" y="68"/>
                      <a:pt x="4" y="77"/>
                    </a:cubicBezTo>
                    <a:lnTo>
                      <a:pt x="10" y="80"/>
                    </a:lnTo>
                    <a:cubicBezTo>
                      <a:pt x="30" y="86"/>
                      <a:pt x="50" y="93"/>
                      <a:pt x="69" y="101"/>
                    </a:cubicBezTo>
                    <a:cubicBezTo>
                      <a:pt x="90" y="107"/>
                      <a:pt x="112" y="110"/>
                      <a:pt x="133" y="11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09" name="Google Shape;8211;p30"/>
              <p:cNvSpPr/>
              <p:nvPr/>
            </p:nvSpPr>
            <p:spPr>
              <a:xfrm flipH="1">
                <a:off x="7189920" y="4968720"/>
                <a:ext cx="75240" cy="117720"/>
              </a:xfrm>
              <a:custGeom>
                <a:avLst/>
                <a:gdLst>
                  <a:gd name="textAreaLeft" fmla="*/ -360 w 75240"/>
                  <a:gd name="textAreaRight" fmla="*/ 75240 w 75240"/>
                  <a:gd name="textAreaTop" fmla="*/ 0 h 117720"/>
                  <a:gd name="textAreaBottom" fmla="*/ 118080 h 117720"/>
                </a:gdLst>
                <a:ahLst/>
                <a:cxnLst/>
                <a:rect l="textAreaLeft" t="textAreaTop" r="textAreaRight" b="textAreaBottom"/>
                <a:pathLst>
                  <a:path w="111" h="174">
                    <a:moveTo>
                      <a:pt x="74" y="173"/>
                    </a:moveTo>
                    <a:cubicBezTo>
                      <a:pt x="68" y="170"/>
                      <a:pt x="62" y="167"/>
                      <a:pt x="57" y="165"/>
                    </a:cubicBezTo>
                    <a:cubicBezTo>
                      <a:pt x="37" y="133"/>
                      <a:pt x="18" y="101"/>
                      <a:pt x="0" y="69"/>
                    </a:cubicBezTo>
                    <a:cubicBezTo>
                      <a:pt x="2" y="71"/>
                      <a:pt x="4" y="73"/>
                      <a:pt x="5" y="74"/>
                    </a:cubicBezTo>
                    <a:cubicBezTo>
                      <a:pt x="0" y="49"/>
                      <a:pt x="4" y="22"/>
                      <a:pt x="17" y="0"/>
                    </a:cubicBezTo>
                    <a:cubicBezTo>
                      <a:pt x="18" y="1"/>
                      <a:pt x="20" y="2"/>
                      <a:pt x="21" y="2"/>
                    </a:cubicBezTo>
                    <a:cubicBezTo>
                      <a:pt x="53" y="23"/>
                      <a:pt x="83" y="47"/>
                      <a:pt x="110" y="74"/>
                    </a:cubicBezTo>
                    <a:lnTo>
                      <a:pt x="110" y="75"/>
                    </a:lnTo>
                    <a:cubicBezTo>
                      <a:pt x="84" y="100"/>
                      <a:pt x="70" y="137"/>
                      <a:pt x="74" y="17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0" name="Google Shape;8212;p30"/>
              <p:cNvSpPr/>
              <p:nvPr/>
            </p:nvSpPr>
            <p:spPr>
              <a:xfrm flipH="1">
                <a:off x="7108200" y="4559760"/>
                <a:ext cx="87480" cy="142200"/>
              </a:xfrm>
              <a:custGeom>
                <a:avLst/>
                <a:gdLst>
                  <a:gd name="textAreaLeft" fmla="*/ -360 w 87480"/>
                  <a:gd name="textAreaRight" fmla="*/ 87480 w 87480"/>
                  <a:gd name="textAreaTop" fmla="*/ 0 h 142200"/>
                  <a:gd name="textAreaBottom" fmla="*/ 142560 h 142200"/>
                </a:gdLst>
                <a:ahLst/>
                <a:cxnLst/>
                <a:rect l="textAreaLeft" t="textAreaTop" r="textAreaRight" b="textAreaBottom"/>
                <a:pathLst>
                  <a:path w="126" h="209">
                    <a:moveTo>
                      <a:pt x="17" y="41"/>
                    </a:moveTo>
                    <a:cubicBezTo>
                      <a:pt x="8" y="81"/>
                      <a:pt x="3" y="122"/>
                      <a:pt x="0" y="164"/>
                    </a:cubicBezTo>
                    <a:cubicBezTo>
                      <a:pt x="6" y="151"/>
                      <a:pt x="13" y="140"/>
                      <a:pt x="24" y="132"/>
                    </a:cubicBezTo>
                    <a:cubicBezTo>
                      <a:pt x="32" y="125"/>
                      <a:pt x="43" y="119"/>
                      <a:pt x="54" y="123"/>
                    </a:cubicBezTo>
                    <a:cubicBezTo>
                      <a:pt x="63" y="127"/>
                      <a:pt x="69" y="137"/>
                      <a:pt x="72" y="146"/>
                    </a:cubicBezTo>
                    <a:cubicBezTo>
                      <a:pt x="78" y="158"/>
                      <a:pt x="80" y="172"/>
                      <a:pt x="82" y="186"/>
                    </a:cubicBezTo>
                    <a:cubicBezTo>
                      <a:pt x="83" y="193"/>
                      <a:pt x="84" y="200"/>
                      <a:pt x="85" y="208"/>
                    </a:cubicBezTo>
                    <a:cubicBezTo>
                      <a:pt x="86" y="195"/>
                      <a:pt x="88" y="181"/>
                      <a:pt x="91" y="168"/>
                    </a:cubicBezTo>
                    <a:cubicBezTo>
                      <a:pt x="93" y="154"/>
                      <a:pt x="97" y="139"/>
                      <a:pt x="104" y="127"/>
                    </a:cubicBezTo>
                    <a:cubicBezTo>
                      <a:pt x="109" y="118"/>
                      <a:pt x="116" y="110"/>
                      <a:pt x="125" y="108"/>
                    </a:cubicBezTo>
                    <a:cubicBezTo>
                      <a:pt x="113" y="73"/>
                      <a:pt x="99" y="40"/>
                      <a:pt x="83" y="8"/>
                    </a:cubicBezTo>
                    <a:lnTo>
                      <a:pt x="80" y="0"/>
                    </a:lnTo>
                    <a:cubicBezTo>
                      <a:pt x="64" y="8"/>
                      <a:pt x="48" y="14"/>
                      <a:pt x="31" y="16"/>
                    </a:cubicBezTo>
                    <a:cubicBezTo>
                      <a:pt x="24" y="17"/>
                      <a:pt x="17" y="18"/>
                      <a:pt x="10" y="18"/>
                    </a:cubicBezTo>
                    <a:lnTo>
                      <a:pt x="21" y="23"/>
                    </a:lnTo>
                    <a:cubicBezTo>
                      <a:pt x="20" y="29"/>
                      <a:pt x="18" y="35"/>
                      <a:pt x="17" y="4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1" name="Google Shape;8213;p30"/>
              <p:cNvSpPr/>
              <p:nvPr/>
            </p:nvSpPr>
            <p:spPr>
              <a:xfrm flipH="1">
                <a:off x="7257240" y="4920120"/>
                <a:ext cx="66240" cy="102600"/>
              </a:xfrm>
              <a:custGeom>
                <a:avLst/>
                <a:gdLst>
                  <a:gd name="textAreaLeft" fmla="*/ 360 w 66240"/>
                  <a:gd name="textAreaRight" fmla="*/ 66960 w 6624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99" h="148">
                    <a:moveTo>
                      <a:pt x="86" y="147"/>
                    </a:moveTo>
                    <a:cubicBezTo>
                      <a:pt x="85" y="146"/>
                      <a:pt x="83" y="144"/>
                      <a:pt x="81" y="142"/>
                    </a:cubicBezTo>
                    <a:cubicBezTo>
                      <a:pt x="53" y="95"/>
                      <a:pt x="26" y="48"/>
                      <a:pt x="0" y="0"/>
                    </a:cubicBezTo>
                    <a:cubicBezTo>
                      <a:pt x="27" y="30"/>
                      <a:pt x="63" y="50"/>
                      <a:pt x="98" y="73"/>
                    </a:cubicBezTo>
                    <a:cubicBezTo>
                      <a:pt x="85" y="95"/>
                      <a:pt x="81" y="122"/>
                      <a:pt x="86" y="14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2" name="Google Shape;8214;p30"/>
              <p:cNvSpPr/>
              <p:nvPr/>
            </p:nvSpPr>
            <p:spPr>
              <a:xfrm flipH="1">
                <a:off x="7108920" y="4453560"/>
                <a:ext cx="123840" cy="120960"/>
              </a:xfrm>
              <a:custGeom>
                <a:avLst/>
                <a:gdLst>
                  <a:gd name="textAreaLeft" fmla="*/ 360 w 123840"/>
                  <a:gd name="textAreaRight" fmla="*/ 124560 w 12384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81" h="176">
                    <a:moveTo>
                      <a:pt x="177" y="95"/>
                    </a:moveTo>
                    <a:cubicBezTo>
                      <a:pt x="176" y="89"/>
                      <a:pt x="174" y="82"/>
                      <a:pt x="172" y="75"/>
                    </a:cubicBezTo>
                    <a:cubicBezTo>
                      <a:pt x="159" y="36"/>
                      <a:pt x="128" y="1"/>
                      <a:pt x="87" y="0"/>
                    </a:cubicBezTo>
                    <a:cubicBezTo>
                      <a:pt x="110" y="37"/>
                      <a:pt x="132" y="90"/>
                      <a:pt x="93" y="123"/>
                    </a:cubicBezTo>
                    <a:cubicBezTo>
                      <a:pt x="82" y="132"/>
                      <a:pt x="67" y="140"/>
                      <a:pt x="52" y="139"/>
                    </a:cubicBezTo>
                    <a:cubicBezTo>
                      <a:pt x="38" y="138"/>
                      <a:pt x="26" y="132"/>
                      <a:pt x="16" y="123"/>
                    </a:cubicBezTo>
                    <a:cubicBezTo>
                      <a:pt x="10" y="117"/>
                      <a:pt x="5" y="111"/>
                      <a:pt x="0" y="105"/>
                    </a:cubicBezTo>
                    <a:cubicBezTo>
                      <a:pt x="0" y="112"/>
                      <a:pt x="0" y="119"/>
                      <a:pt x="1" y="126"/>
                    </a:cubicBezTo>
                    <a:cubicBezTo>
                      <a:pt x="2" y="134"/>
                      <a:pt x="4" y="142"/>
                      <a:pt x="6" y="150"/>
                    </a:cubicBezTo>
                    <a:lnTo>
                      <a:pt x="6" y="154"/>
                    </a:lnTo>
                    <a:cubicBezTo>
                      <a:pt x="8" y="156"/>
                      <a:pt x="9" y="157"/>
                      <a:pt x="11" y="158"/>
                    </a:cubicBezTo>
                    <a:cubicBezTo>
                      <a:pt x="19" y="164"/>
                      <a:pt x="29" y="168"/>
                      <a:pt x="39" y="171"/>
                    </a:cubicBezTo>
                    <a:cubicBezTo>
                      <a:pt x="48" y="173"/>
                      <a:pt x="56" y="174"/>
                      <a:pt x="64" y="175"/>
                    </a:cubicBezTo>
                    <a:cubicBezTo>
                      <a:pt x="71" y="175"/>
                      <a:pt x="78" y="174"/>
                      <a:pt x="85" y="173"/>
                    </a:cubicBezTo>
                    <a:cubicBezTo>
                      <a:pt x="102" y="171"/>
                      <a:pt x="118" y="165"/>
                      <a:pt x="134" y="157"/>
                    </a:cubicBezTo>
                    <a:cubicBezTo>
                      <a:pt x="141" y="154"/>
                      <a:pt x="147" y="150"/>
                      <a:pt x="154" y="146"/>
                    </a:cubicBezTo>
                    <a:cubicBezTo>
                      <a:pt x="156" y="144"/>
                      <a:pt x="158" y="143"/>
                      <a:pt x="161" y="141"/>
                    </a:cubicBezTo>
                    <a:cubicBezTo>
                      <a:pt x="166" y="138"/>
                      <a:pt x="170" y="134"/>
                      <a:pt x="174" y="129"/>
                    </a:cubicBezTo>
                    <a:cubicBezTo>
                      <a:pt x="175" y="127"/>
                      <a:pt x="176" y="126"/>
                      <a:pt x="176" y="124"/>
                    </a:cubicBezTo>
                    <a:cubicBezTo>
                      <a:pt x="180" y="115"/>
                      <a:pt x="179" y="105"/>
                      <a:pt x="177" y="95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3" name="Google Shape;8215;p30"/>
              <p:cNvSpPr/>
              <p:nvPr/>
            </p:nvSpPr>
            <p:spPr>
              <a:xfrm flipH="1">
                <a:off x="7181640" y="4559760"/>
                <a:ext cx="111600" cy="12096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120960"/>
                  <a:gd name="textAreaBottom" fmla="*/ 121320 h 120960"/>
                </a:gdLst>
                <a:ahLst/>
                <a:cxnLst/>
                <a:rect l="textAreaLeft" t="textAreaTop" r="textAreaRight" b="textAreaBottom"/>
                <a:pathLst>
                  <a:path w="163" h="176">
                    <a:moveTo>
                      <a:pt x="0" y="101"/>
                    </a:moveTo>
                    <a:cubicBezTo>
                      <a:pt x="4" y="99"/>
                      <a:pt x="9" y="98"/>
                      <a:pt x="13" y="98"/>
                    </a:cubicBezTo>
                    <a:cubicBezTo>
                      <a:pt x="56" y="96"/>
                      <a:pt x="53" y="138"/>
                      <a:pt x="43" y="175"/>
                    </a:cubicBezTo>
                    <a:cubicBezTo>
                      <a:pt x="59" y="144"/>
                      <a:pt x="76" y="113"/>
                      <a:pt x="101" y="86"/>
                    </a:cubicBezTo>
                    <a:cubicBezTo>
                      <a:pt x="102" y="85"/>
                      <a:pt x="106" y="85"/>
                      <a:pt x="107" y="87"/>
                    </a:cubicBezTo>
                    <a:cubicBezTo>
                      <a:pt x="116" y="105"/>
                      <a:pt x="121" y="125"/>
                      <a:pt x="122" y="145"/>
                    </a:cubicBezTo>
                    <a:cubicBezTo>
                      <a:pt x="123" y="152"/>
                      <a:pt x="124" y="160"/>
                      <a:pt x="124" y="167"/>
                    </a:cubicBezTo>
                    <a:cubicBezTo>
                      <a:pt x="138" y="126"/>
                      <a:pt x="148" y="83"/>
                      <a:pt x="158" y="40"/>
                    </a:cubicBezTo>
                    <a:cubicBezTo>
                      <a:pt x="159" y="34"/>
                      <a:pt x="161" y="28"/>
                      <a:pt x="162" y="22"/>
                    </a:cubicBezTo>
                    <a:lnTo>
                      <a:pt x="151" y="17"/>
                    </a:lnTo>
                    <a:cubicBezTo>
                      <a:pt x="143" y="16"/>
                      <a:pt x="135" y="15"/>
                      <a:pt x="126" y="13"/>
                    </a:cubicBezTo>
                    <a:cubicBezTo>
                      <a:pt x="116" y="10"/>
                      <a:pt x="106" y="6"/>
                      <a:pt x="98" y="0"/>
                    </a:cubicBezTo>
                    <a:cubicBezTo>
                      <a:pt x="83" y="18"/>
                      <a:pt x="67" y="35"/>
                      <a:pt x="50" y="50"/>
                    </a:cubicBezTo>
                    <a:lnTo>
                      <a:pt x="50" y="50"/>
                    </a:lnTo>
                    <a:cubicBezTo>
                      <a:pt x="33" y="67"/>
                      <a:pt x="16" y="83"/>
                      <a:pt x="0" y="10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4" name="Google Shape;8216;p30"/>
              <p:cNvSpPr/>
              <p:nvPr/>
            </p:nvSpPr>
            <p:spPr>
              <a:xfrm flipH="1">
                <a:off x="7223400" y="4535280"/>
                <a:ext cx="129960" cy="84600"/>
              </a:xfrm>
              <a:custGeom>
                <a:avLst/>
                <a:gdLst>
                  <a:gd name="textAreaLeft" fmla="*/ -360 w 129960"/>
                  <a:gd name="textAreaRight" fmla="*/ 129960 w 129960"/>
                  <a:gd name="textAreaTop" fmla="*/ 0 h 84600"/>
                  <a:gd name="textAreaBottom" fmla="*/ 84960 h 84600"/>
                </a:gdLst>
                <a:ahLst/>
                <a:cxnLst/>
                <a:rect l="textAreaLeft" t="textAreaTop" r="textAreaRight" b="textAreaBottom"/>
                <a:pathLst>
                  <a:path w="189" h="125">
                    <a:moveTo>
                      <a:pt x="183" y="34"/>
                    </a:moveTo>
                    <a:lnTo>
                      <a:pt x="183" y="30"/>
                    </a:lnTo>
                    <a:cubicBezTo>
                      <a:pt x="181" y="22"/>
                      <a:pt x="179" y="14"/>
                      <a:pt x="178" y="6"/>
                    </a:cubicBezTo>
                    <a:lnTo>
                      <a:pt x="175" y="7"/>
                    </a:lnTo>
                    <a:cubicBezTo>
                      <a:pt x="148" y="3"/>
                      <a:pt x="121" y="1"/>
                      <a:pt x="94" y="0"/>
                    </a:cubicBezTo>
                    <a:cubicBezTo>
                      <a:pt x="88" y="8"/>
                      <a:pt x="83" y="16"/>
                      <a:pt x="76" y="23"/>
                    </a:cubicBezTo>
                    <a:cubicBezTo>
                      <a:pt x="54" y="47"/>
                      <a:pt x="27" y="68"/>
                      <a:pt x="0" y="86"/>
                    </a:cubicBezTo>
                    <a:lnTo>
                      <a:pt x="0" y="86"/>
                    </a:lnTo>
                    <a:cubicBezTo>
                      <a:pt x="21" y="78"/>
                      <a:pt x="45" y="72"/>
                      <a:pt x="68" y="75"/>
                    </a:cubicBezTo>
                    <a:cubicBezTo>
                      <a:pt x="77" y="76"/>
                      <a:pt x="87" y="80"/>
                      <a:pt x="93" y="88"/>
                    </a:cubicBezTo>
                    <a:cubicBezTo>
                      <a:pt x="100" y="97"/>
                      <a:pt x="100" y="109"/>
                      <a:pt x="96" y="119"/>
                    </a:cubicBezTo>
                    <a:cubicBezTo>
                      <a:pt x="95" y="121"/>
                      <a:pt x="94" y="122"/>
                      <a:pt x="94" y="124"/>
                    </a:cubicBezTo>
                    <a:cubicBezTo>
                      <a:pt x="110" y="113"/>
                      <a:pt x="125" y="101"/>
                      <a:pt x="140" y="88"/>
                    </a:cubicBezTo>
                    <a:cubicBezTo>
                      <a:pt x="157" y="73"/>
                      <a:pt x="173" y="56"/>
                      <a:pt x="188" y="38"/>
                    </a:cubicBezTo>
                    <a:cubicBezTo>
                      <a:pt x="186" y="37"/>
                      <a:pt x="185" y="36"/>
                      <a:pt x="183" y="3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480" bIns="42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5" name="Google Shape;8217;p30"/>
              <p:cNvSpPr/>
              <p:nvPr/>
            </p:nvSpPr>
            <p:spPr>
              <a:xfrm flipH="1">
                <a:off x="7105680" y="4444560"/>
                <a:ext cx="136080" cy="136080"/>
              </a:xfrm>
              <a:custGeom>
                <a:avLst/>
                <a:gdLst>
                  <a:gd name="textAreaLeft" fmla="*/ 360 w 136080"/>
                  <a:gd name="textAreaRight" fmla="*/ 136800 w 136080"/>
                  <a:gd name="textAreaTop" fmla="*/ 0 h 136080"/>
                  <a:gd name="textAreaBottom" fmla="*/ 136440 h 136080"/>
                </a:gdLst>
                <a:ahLst/>
                <a:cxnLst/>
                <a:rect l="textAreaLeft" t="textAreaTop" r="textAreaRight" b="textAreaBottom"/>
                <a:pathLst>
                  <a:path w="200" h="199">
                    <a:moveTo>
                      <a:pt x="22" y="162"/>
                    </a:moveTo>
                    <a:cubicBezTo>
                      <a:pt x="15" y="126"/>
                      <a:pt x="13" y="87"/>
                      <a:pt x="35" y="55"/>
                    </a:cubicBezTo>
                    <a:cubicBezTo>
                      <a:pt x="53" y="28"/>
                      <a:pt x="86" y="12"/>
                      <a:pt x="118" y="22"/>
                    </a:cubicBezTo>
                    <a:cubicBezTo>
                      <a:pt x="147" y="31"/>
                      <a:pt x="168" y="59"/>
                      <a:pt x="178" y="87"/>
                    </a:cubicBezTo>
                    <a:cubicBezTo>
                      <a:pt x="183" y="101"/>
                      <a:pt x="189" y="121"/>
                      <a:pt x="183" y="135"/>
                    </a:cubicBezTo>
                    <a:cubicBezTo>
                      <a:pt x="179" y="144"/>
                      <a:pt x="170" y="149"/>
                      <a:pt x="162" y="154"/>
                    </a:cubicBezTo>
                    <a:cubicBezTo>
                      <a:pt x="154" y="159"/>
                      <a:pt x="145" y="164"/>
                      <a:pt x="136" y="168"/>
                    </a:cubicBezTo>
                    <a:cubicBezTo>
                      <a:pt x="99" y="186"/>
                      <a:pt x="56" y="188"/>
                      <a:pt x="21" y="164"/>
                    </a:cubicBezTo>
                    <a:cubicBezTo>
                      <a:pt x="17" y="161"/>
                      <a:pt x="11" y="167"/>
                      <a:pt x="15" y="171"/>
                    </a:cubicBezTo>
                    <a:cubicBezTo>
                      <a:pt x="47" y="197"/>
                      <a:pt x="93" y="198"/>
                      <a:pt x="130" y="184"/>
                    </a:cubicBezTo>
                    <a:cubicBezTo>
                      <a:pt x="149" y="177"/>
                      <a:pt x="170" y="166"/>
                      <a:pt x="185" y="152"/>
                    </a:cubicBezTo>
                    <a:cubicBezTo>
                      <a:pt x="199" y="138"/>
                      <a:pt x="198" y="117"/>
                      <a:pt x="193" y="100"/>
                    </a:cubicBezTo>
                    <a:cubicBezTo>
                      <a:pt x="186" y="66"/>
                      <a:pt x="165" y="31"/>
                      <a:pt x="133" y="16"/>
                    </a:cubicBezTo>
                    <a:cubicBezTo>
                      <a:pt x="101" y="0"/>
                      <a:pt x="64" y="8"/>
                      <a:pt x="38" y="33"/>
                    </a:cubicBezTo>
                    <a:cubicBezTo>
                      <a:pt x="4" y="67"/>
                      <a:pt x="0" y="120"/>
                      <a:pt x="14" y="164"/>
                    </a:cubicBezTo>
                    <a:cubicBezTo>
                      <a:pt x="16" y="170"/>
                      <a:pt x="24" y="167"/>
                      <a:pt x="22" y="1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6" name="Google Shape;8218;p30"/>
              <p:cNvSpPr/>
              <p:nvPr/>
            </p:nvSpPr>
            <p:spPr>
              <a:xfrm flipH="1">
                <a:off x="7220160" y="4529160"/>
                <a:ext cx="248040" cy="151200"/>
              </a:xfrm>
              <a:custGeom>
                <a:avLst/>
                <a:gdLst>
                  <a:gd name="textAreaLeft" fmla="*/ -360 w 248040"/>
                  <a:gd name="textAreaRight" fmla="*/ 248040 w 24804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62" h="222">
                    <a:moveTo>
                      <a:pt x="354" y="43"/>
                    </a:moveTo>
                    <a:cubicBezTo>
                      <a:pt x="323" y="79"/>
                      <a:pt x="286" y="111"/>
                      <a:pt x="246" y="136"/>
                    </a:cubicBezTo>
                    <a:cubicBezTo>
                      <a:pt x="205" y="162"/>
                      <a:pt x="155" y="192"/>
                      <a:pt x="105" y="196"/>
                    </a:cubicBezTo>
                    <a:cubicBezTo>
                      <a:pt x="53" y="200"/>
                      <a:pt x="1" y="154"/>
                      <a:pt x="36" y="102"/>
                    </a:cubicBezTo>
                    <a:cubicBezTo>
                      <a:pt x="64" y="62"/>
                      <a:pt x="115" y="37"/>
                      <a:pt x="161" y="25"/>
                    </a:cubicBezTo>
                    <a:cubicBezTo>
                      <a:pt x="220" y="10"/>
                      <a:pt x="282" y="13"/>
                      <a:pt x="342" y="21"/>
                    </a:cubicBezTo>
                    <a:cubicBezTo>
                      <a:pt x="348" y="22"/>
                      <a:pt x="348" y="12"/>
                      <a:pt x="342" y="11"/>
                    </a:cubicBezTo>
                    <a:cubicBezTo>
                      <a:pt x="280" y="3"/>
                      <a:pt x="217" y="0"/>
                      <a:pt x="156" y="16"/>
                    </a:cubicBezTo>
                    <a:cubicBezTo>
                      <a:pt x="108" y="29"/>
                      <a:pt x="54" y="56"/>
                      <a:pt x="26" y="99"/>
                    </a:cubicBezTo>
                    <a:cubicBezTo>
                      <a:pt x="0" y="139"/>
                      <a:pt x="20" y="185"/>
                      <a:pt x="63" y="201"/>
                    </a:cubicBezTo>
                    <a:cubicBezTo>
                      <a:pt x="115" y="221"/>
                      <a:pt x="174" y="189"/>
                      <a:pt x="219" y="164"/>
                    </a:cubicBezTo>
                    <a:cubicBezTo>
                      <a:pt x="273" y="135"/>
                      <a:pt x="322" y="96"/>
                      <a:pt x="359" y="47"/>
                    </a:cubicBezTo>
                    <a:cubicBezTo>
                      <a:pt x="361" y="44"/>
                      <a:pt x="356" y="40"/>
                      <a:pt x="354" y="4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7" name="Google Shape;8219;p30"/>
              <p:cNvSpPr/>
              <p:nvPr/>
            </p:nvSpPr>
            <p:spPr>
              <a:xfrm flipH="1">
                <a:off x="6881400" y="4471920"/>
                <a:ext cx="469440" cy="366480"/>
              </a:xfrm>
              <a:custGeom>
                <a:avLst/>
                <a:gdLst>
                  <a:gd name="textAreaLeft" fmla="*/ 360 w 469440"/>
                  <a:gd name="textAreaRight" fmla="*/ 470160 w 469440"/>
                  <a:gd name="textAreaTop" fmla="*/ 0 h 366480"/>
                  <a:gd name="textAreaBottom" fmla="*/ 366840 h 366480"/>
                </a:gdLst>
                <a:ahLst/>
                <a:cxnLst/>
                <a:rect l="textAreaLeft" t="textAreaTop" r="textAreaRight" b="textAreaBottom"/>
                <a:pathLst>
                  <a:path w="682" h="534">
                    <a:moveTo>
                      <a:pt x="181" y="134"/>
                    </a:moveTo>
                    <a:cubicBezTo>
                      <a:pt x="137" y="170"/>
                      <a:pt x="94" y="208"/>
                      <a:pt x="59" y="253"/>
                    </a:cubicBezTo>
                    <a:cubicBezTo>
                      <a:pt x="28" y="294"/>
                      <a:pt x="0" y="346"/>
                      <a:pt x="1" y="399"/>
                    </a:cubicBezTo>
                    <a:cubicBezTo>
                      <a:pt x="2" y="444"/>
                      <a:pt x="35" y="483"/>
                      <a:pt x="82" y="470"/>
                    </a:cubicBezTo>
                    <a:cubicBezTo>
                      <a:pt x="136" y="455"/>
                      <a:pt x="168" y="401"/>
                      <a:pt x="191" y="354"/>
                    </a:cubicBezTo>
                    <a:cubicBezTo>
                      <a:pt x="221" y="290"/>
                      <a:pt x="236" y="221"/>
                      <a:pt x="252" y="152"/>
                    </a:cubicBezTo>
                    <a:cubicBezTo>
                      <a:pt x="253" y="147"/>
                      <a:pt x="244" y="144"/>
                      <a:pt x="243" y="150"/>
                    </a:cubicBezTo>
                    <a:cubicBezTo>
                      <a:pt x="227" y="217"/>
                      <a:pt x="218" y="287"/>
                      <a:pt x="218" y="356"/>
                    </a:cubicBezTo>
                    <a:cubicBezTo>
                      <a:pt x="218" y="404"/>
                      <a:pt x="224" y="457"/>
                      <a:pt x="255" y="497"/>
                    </a:cubicBezTo>
                    <a:cubicBezTo>
                      <a:pt x="270" y="514"/>
                      <a:pt x="292" y="533"/>
                      <a:pt x="316" y="532"/>
                    </a:cubicBezTo>
                    <a:cubicBezTo>
                      <a:pt x="340" y="532"/>
                      <a:pt x="359" y="514"/>
                      <a:pt x="372" y="495"/>
                    </a:cubicBezTo>
                    <a:cubicBezTo>
                      <a:pt x="401" y="452"/>
                      <a:pt x="396" y="394"/>
                      <a:pt x="386" y="345"/>
                    </a:cubicBezTo>
                    <a:cubicBezTo>
                      <a:pt x="372" y="272"/>
                      <a:pt x="347" y="200"/>
                      <a:pt x="314" y="133"/>
                    </a:cubicBezTo>
                    <a:cubicBezTo>
                      <a:pt x="311" y="135"/>
                      <a:pt x="308" y="137"/>
                      <a:pt x="305" y="138"/>
                    </a:cubicBezTo>
                    <a:cubicBezTo>
                      <a:pt x="333" y="187"/>
                      <a:pt x="368" y="232"/>
                      <a:pt x="407" y="273"/>
                    </a:cubicBezTo>
                    <a:cubicBezTo>
                      <a:pt x="440" y="308"/>
                      <a:pt x="481" y="350"/>
                      <a:pt x="532" y="355"/>
                    </a:cubicBezTo>
                    <a:cubicBezTo>
                      <a:pt x="575" y="359"/>
                      <a:pt x="617" y="332"/>
                      <a:pt x="616" y="287"/>
                    </a:cubicBezTo>
                    <a:cubicBezTo>
                      <a:pt x="616" y="235"/>
                      <a:pt x="571" y="202"/>
                      <a:pt x="533" y="176"/>
                    </a:cubicBezTo>
                    <a:cubicBezTo>
                      <a:pt x="478" y="140"/>
                      <a:pt x="418" y="112"/>
                      <a:pt x="356" y="92"/>
                    </a:cubicBezTo>
                    <a:cubicBezTo>
                      <a:pt x="350" y="91"/>
                      <a:pt x="346" y="100"/>
                      <a:pt x="351" y="103"/>
                    </a:cubicBezTo>
                    <a:cubicBezTo>
                      <a:pt x="396" y="123"/>
                      <a:pt x="444" y="135"/>
                      <a:pt x="493" y="137"/>
                    </a:cubicBezTo>
                    <a:cubicBezTo>
                      <a:pt x="538" y="139"/>
                      <a:pt x="592" y="136"/>
                      <a:pt x="632" y="114"/>
                    </a:cubicBezTo>
                    <a:cubicBezTo>
                      <a:pt x="661" y="98"/>
                      <a:pt x="681" y="57"/>
                      <a:pt x="653" y="30"/>
                    </a:cubicBezTo>
                    <a:cubicBezTo>
                      <a:pt x="638" y="16"/>
                      <a:pt x="615" y="10"/>
                      <a:pt x="596" y="6"/>
                    </a:cubicBezTo>
                    <a:cubicBezTo>
                      <a:pt x="572" y="1"/>
                      <a:pt x="548" y="0"/>
                      <a:pt x="524" y="1"/>
                    </a:cubicBezTo>
                    <a:cubicBezTo>
                      <a:pt x="464" y="5"/>
                      <a:pt x="407" y="23"/>
                      <a:pt x="351" y="43"/>
                    </a:cubicBezTo>
                    <a:cubicBezTo>
                      <a:pt x="346" y="45"/>
                      <a:pt x="348" y="53"/>
                      <a:pt x="354" y="51"/>
                    </a:cubicBezTo>
                    <a:cubicBezTo>
                      <a:pt x="405" y="35"/>
                      <a:pt x="458" y="18"/>
                      <a:pt x="512" y="13"/>
                    </a:cubicBezTo>
                    <a:cubicBezTo>
                      <a:pt x="540" y="10"/>
                      <a:pt x="568" y="11"/>
                      <a:pt x="596" y="18"/>
                    </a:cubicBezTo>
                    <a:cubicBezTo>
                      <a:pt x="620" y="23"/>
                      <a:pt x="657" y="33"/>
                      <a:pt x="655" y="65"/>
                    </a:cubicBezTo>
                    <a:cubicBezTo>
                      <a:pt x="650" y="120"/>
                      <a:pt x="560" y="125"/>
                      <a:pt x="519" y="126"/>
                    </a:cubicBezTo>
                    <a:cubicBezTo>
                      <a:pt x="463" y="127"/>
                      <a:pt x="408" y="116"/>
                      <a:pt x="357" y="93"/>
                    </a:cubicBezTo>
                    <a:cubicBezTo>
                      <a:pt x="356" y="96"/>
                      <a:pt x="354" y="100"/>
                      <a:pt x="353" y="103"/>
                    </a:cubicBezTo>
                    <a:cubicBezTo>
                      <a:pt x="413" y="122"/>
                      <a:pt x="470" y="149"/>
                      <a:pt x="522" y="183"/>
                    </a:cubicBezTo>
                    <a:cubicBezTo>
                      <a:pt x="547" y="200"/>
                      <a:pt x="574" y="218"/>
                      <a:pt x="591" y="243"/>
                    </a:cubicBezTo>
                    <a:cubicBezTo>
                      <a:pt x="609" y="271"/>
                      <a:pt x="612" y="311"/>
                      <a:pt x="582" y="332"/>
                    </a:cubicBezTo>
                    <a:cubicBezTo>
                      <a:pt x="527" y="370"/>
                      <a:pt x="465" y="314"/>
                      <a:pt x="427" y="277"/>
                    </a:cubicBezTo>
                    <a:cubicBezTo>
                      <a:pt x="383" y="234"/>
                      <a:pt x="345" y="186"/>
                      <a:pt x="314" y="133"/>
                    </a:cubicBezTo>
                    <a:cubicBezTo>
                      <a:pt x="310" y="127"/>
                      <a:pt x="302" y="132"/>
                      <a:pt x="305" y="138"/>
                    </a:cubicBezTo>
                    <a:cubicBezTo>
                      <a:pt x="330" y="190"/>
                      <a:pt x="351" y="244"/>
                      <a:pt x="365" y="299"/>
                    </a:cubicBezTo>
                    <a:cubicBezTo>
                      <a:pt x="378" y="348"/>
                      <a:pt x="391" y="402"/>
                      <a:pt x="379" y="452"/>
                    </a:cubicBezTo>
                    <a:cubicBezTo>
                      <a:pt x="373" y="477"/>
                      <a:pt x="359" y="502"/>
                      <a:pt x="337" y="515"/>
                    </a:cubicBezTo>
                    <a:cubicBezTo>
                      <a:pt x="308" y="532"/>
                      <a:pt x="278" y="510"/>
                      <a:pt x="261" y="487"/>
                    </a:cubicBezTo>
                    <a:cubicBezTo>
                      <a:pt x="234" y="450"/>
                      <a:pt x="229" y="400"/>
                      <a:pt x="228" y="356"/>
                    </a:cubicBezTo>
                    <a:cubicBezTo>
                      <a:pt x="228" y="287"/>
                      <a:pt x="236" y="219"/>
                      <a:pt x="252" y="152"/>
                    </a:cubicBezTo>
                    <a:cubicBezTo>
                      <a:pt x="249" y="152"/>
                      <a:pt x="246" y="151"/>
                      <a:pt x="243" y="150"/>
                    </a:cubicBezTo>
                    <a:cubicBezTo>
                      <a:pt x="231" y="202"/>
                      <a:pt x="219" y="254"/>
                      <a:pt x="200" y="304"/>
                    </a:cubicBezTo>
                    <a:cubicBezTo>
                      <a:pt x="183" y="352"/>
                      <a:pt x="159" y="406"/>
                      <a:pt x="118" y="439"/>
                    </a:cubicBezTo>
                    <a:cubicBezTo>
                      <a:pt x="98" y="455"/>
                      <a:pt x="71" y="468"/>
                      <a:pt x="46" y="459"/>
                    </a:cubicBezTo>
                    <a:cubicBezTo>
                      <a:pt x="20" y="449"/>
                      <a:pt x="11" y="420"/>
                      <a:pt x="11" y="395"/>
                    </a:cubicBezTo>
                    <a:cubicBezTo>
                      <a:pt x="12" y="346"/>
                      <a:pt x="37" y="298"/>
                      <a:pt x="66" y="260"/>
                    </a:cubicBezTo>
                    <a:cubicBezTo>
                      <a:pt x="100" y="215"/>
                      <a:pt x="144" y="177"/>
                      <a:pt x="186" y="139"/>
                    </a:cubicBezTo>
                    <a:cubicBezTo>
                      <a:pt x="190" y="136"/>
                      <a:pt x="185" y="131"/>
                      <a:pt x="181" y="1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8" name="Google Shape;8220;p30"/>
              <p:cNvSpPr/>
              <p:nvPr/>
            </p:nvSpPr>
            <p:spPr>
              <a:xfrm flipH="1">
                <a:off x="7227000" y="4544640"/>
                <a:ext cx="120960" cy="57240"/>
              </a:xfrm>
              <a:custGeom>
                <a:avLst/>
                <a:gdLst>
                  <a:gd name="textAreaLeft" fmla="*/ 360 w 120960"/>
                  <a:gd name="textAreaRight" fmla="*/ 121680 w 12096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175" h="83">
                    <a:moveTo>
                      <a:pt x="0" y="82"/>
                    </a:moveTo>
                    <a:cubicBezTo>
                      <a:pt x="51" y="43"/>
                      <a:pt x="109" y="18"/>
                      <a:pt x="172" y="4"/>
                    </a:cubicBezTo>
                    <a:cubicBezTo>
                      <a:pt x="174" y="4"/>
                      <a:pt x="173" y="0"/>
                      <a:pt x="171" y="1"/>
                    </a:cubicBezTo>
                    <a:cubicBezTo>
                      <a:pt x="108" y="13"/>
                      <a:pt x="49" y="42"/>
                      <a:pt x="0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19" name="Google Shape;8221;p30"/>
              <p:cNvSpPr/>
              <p:nvPr/>
            </p:nvSpPr>
            <p:spPr>
              <a:xfrm flipH="1">
                <a:off x="7202880" y="4565520"/>
                <a:ext cx="78480" cy="132840"/>
              </a:xfrm>
              <a:custGeom>
                <a:avLst/>
                <a:gdLst>
                  <a:gd name="textAreaLeft" fmla="*/ 360 w 78480"/>
                  <a:gd name="textAreaRight" fmla="*/ 79200 w 78480"/>
                  <a:gd name="textAreaTop" fmla="*/ 0 h 132840"/>
                  <a:gd name="textAreaBottom" fmla="*/ 133200 h 132840"/>
                </a:gdLst>
                <a:ahLst/>
                <a:cxnLst/>
                <a:rect l="textAreaLeft" t="textAreaTop" r="textAreaRight" b="textAreaBottom"/>
                <a:pathLst>
                  <a:path w="115" h="193">
                    <a:moveTo>
                      <a:pt x="3" y="190"/>
                    </a:moveTo>
                    <a:cubicBezTo>
                      <a:pt x="19" y="158"/>
                      <a:pt x="36" y="127"/>
                      <a:pt x="54" y="96"/>
                    </a:cubicBezTo>
                    <a:cubicBezTo>
                      <a:pt x="72" y="65"/>
                      <a:pt x="92" y="35"/>
                      <a:pt x="112" y="5"/>
                    </a:cubicBezTo>
                    <a:cubicBezTo>
                      <a:pt x="114" y="2"/>
                      <a:pt x="110" y="0"/>
                      <a:pt x="108" y="3"/>
                    </a:cubicBezTo>
                    <a:cubicBezTo>
                      <a:pt x="87" y="31"/>
                      <a:pt x="68" y="62"/>
                      <a:pt x="50" y="93"/>
                    </a:cubicBezTo>
                    <a:cubicBezTo>
                      <a:pt x="32" y="124"/>
                      <a:pt x="16" y="156"/>
                      <a:pt x="1" y="189"/>
                    </a:cubicBezTo>
                    <a:cubicBezTo>
                      <a:pt x="0" y="191"/>
                      <a:pt x="2" y="192"/>
                      <a:pt x="3" y="1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0" name="Google Shape;8222;p30"/>
              <p:cNvSpPr/>
              <p:nvPr/>
            </p:nvSpPr>
            <p:spPr>
              <a:xfrm flipH="1">
                <a:off x="7139160" y="4565520"/>
                <a:ext cx="23760" cy="151200"/>
              </a:xfrm>
              <a:custGeom>
                <a:avLst/>
                <a:gdLst>
                  <a:gd name="textAreaLeft" fmla="*/ 360 w 23760"/>
                  <a:gd name="textAreaRight" fmla="*/ 24480 w 23760"/>
                  <a:gd name="textAreaTop" fmla="*/ 0 h 151200"/>
                  <a:gd name="textAreaBottom" fmla="*/ 151560 h 151200"/>
                </a:gdLst>
                <a:ahLst/>
                <a:cxnLst/>
                <a:rect l="textAreaLeft" t="textAreaTop" r="textAreaRight" b="textAreaBottom"/>
                <a:pathLst>
                  <a:path w="34" h="220">
                    <a:moveTo>
                      <a:pt x="33" y="217"/>
                    </a:moveTo>
                    <a:cubicBezTo>
                      <a:pt x="31" y="145"/>
                      <a:pt x="20" y="74"/>
                      <a:pt x="6" y="3"/>
                    </a:cubicBezTo>
                    <a:cubicBezTo>
                      <a:pt x="5" y="0"/>
                      <a:pt x="0" y="1"/>
                      <a:pt x="1" y="5"/>
                    </a:cubicBezTo>
                    <a:cubicBezTo>
                      <a:pt x="15" y="75"/>
                      <a:pt x="23" y="146"/>
                      <a:pt x="31" y="217"/>
                    </a:cubicBezTo>
                    <a:cubicBezTo>
                      <a:pt x="31" y="219"/>
                      <a:pt x="33" y="219"/>
                      <a:pt x="33" y="2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1" name="Google Shape;8223;p30"/>
              <p:cNvSpPr/>
              <p:nvPr/>
            </p:nvSpPr>
            <p:spPr>
              <a:xfrm flipH="1">
                <a:off x="7011720" y="4550400"/>
                <a:ext cx="120960" cy="102600"/>
              </a:xfrm>
              <a:custGeom>
                <a:avLst/>
                <a:gdLst>
                  <a:gd name="textAreaLeft" fmla="*/ 360 w 120960"/>
                  <a:gd name="textAreaRight" fmla="*/ 121680 w 120960"/>
                  <a:gd name="textAreaTop" fmla="*/ 0 h 102600"/>
                  <a:gd name="textAreaBottom" fmla="*/ 102960 h 102600"/>
                </a:gdLst>
                <a:ahLst/>
                <a:cxnLst/>
                <a:rect l="textAreaLeft" t="textAreaTop" r="textAreaRight" b="textAreaBottom"/>
                <a:pathLst>
                  <a:path w="176" h="148">
                    <a:moveTo>
                      <a:pt x="174" y="144"/>
                    </a:moveTo>
                    <a:cubicBezTo>
                      <a:pt x="150" y="114"/>
                      <a:pt x="124" y="87"/>
                      <a:pt x="95" y="62"/>
                    </a:cubicBezTo>
                    <a:cubicBezTo>
                      <a:pt x="81" y="51"/>
                      <a:pt x="67" y="40"/>
                      <a:pt x="52" y="30"/>
                    </a:cubicBezTo>
                    <a:cubicBezTo>
                      <a:pt x="38" y="20"/>
                      <a:pt x="22" y="7"/>
                      <a:pt x="5" y="1"/>
                    </a:cubicBezTo>
                    <a:cubicBezTo>
                      <a:pt x="2" y="0"/>
                      <a:pt x="0" y="4"/>
                      <a:pt x="2" y="6"/>
                    </a:cubicBezTo>
                    <a:cubicBezTo>
                      <a:pt x="16" y="17"/>
                      <a:pt x="32" y="25"/>
                      <a:pt x="47" y="34"/>
                    </a:cubicBezTo>
                    <a:cubicBezTo>
                      <a:pt x="62" y="45"/>
                      <a:pt x="78" y="57"/>
                      <a:pt x="92" y="69"/>
                    </a:cubicBezTo>
                    <a:cubicBezTo>
                      <a:pt x="121" y="93"/>
                      <a:pt x="147" y="118"/>
                      <a:pt x="172" y="146"/>
                    </a:cubicBezTo>
                    <a:cubicBezTo>
                      <a:pt x="173" y="147"/>
                      <a:pt x="175" y="145"/>
                      <a:pt x="174" y="14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2" name="Google Shape;8224;p30"/>
              <p:cNvSpPr/>
              <p:nvPr/>
            </p:nvSpPr>
            <p:spPr>
              <a:xfrm flipH="1">
                <a:off x="6972480" y="4514040"/>
                <a:ext cx="136080" cy="18000"/>
              </a:xfrm>
              <a:custGeom>
                <a:avLst/>
                <a:gdLst>
                  <a:gd name="textAreaLeft" fmla="*/ 360 w 136080"/>
                  <a:gd name="textAreaRight" fmla="*/ 136800 w 136080"/>
                  <a:gd name="textAreaTop" fmla="*/ 0 h 18000"/>
                  <a:gd name="textAreaBottom" fmla="*/ 18360 h 18000"/>
                </a:gdLst>
                <a:ahLst/>
                <a:cxnLst/>
                <a:rect l="textAreaLeft" t="textAreaTop" r="textAreaRight" b="textAreaBottom"/>
                <a:pathLst>
                  <a:path w="199" h="25">
                    <a:moveTo>
                      <a:pt x="197" y="22"/>
                    </a:moveTo>
                    <a:cubicBezTo>
                      <a:pt x="168" y="10"/>
                      <a:pt x="135" y="4"/>
                      <a:pt x="103" y="2"/>
                    </a:cubicBezTo>
                    <a:cubicBezTo>
                      <a:pt x="71" y="0"/>
                      <a:pt x="36" y="1"/>
                      <a:pt x="4" y="8"/>
                    </a:cubicBezTo>
                    <a:cubicBezTo>
                      <a:pt x="0" y="9"/>
                      <a:pt x="2" y="15"/>
                      <a:pt x="6" y="15"/>
                    </a:cubicBezTo>
                    <a:cubicBezTo>
                      <a:pt x="38" y="10"/>
                      <a:pt x="69" y="7"/>
                      <a:pt x="101" y="9"/>
                    </a:cubicBezTo>
                    <a:cubicBezTo>
                      <a:pt x="134" y="10"/>
                      <a:pt x="165" y="17"/>
                      <a:pt x="196" y="24"/>
                    </a:cubicBezTo>
                    <a:cubicBezTo>
                      <a:pt x="197" y="24"/>
                      <a:pt x="198" y="23"/>
                      <a:pt x="197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000" bIns="90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3" name="Google Shape;8225;p30"/>
              <p:cNvSpPr/>
              <p:nvPr/>
            </p:nvSpPr>
            <p:spPr>
              <a:xfrm flipH="1">
                <a:off x="7082280" y="4823280"/>
                <a:ext cx="72360" cy="569520"/>
              </a:xfrm>
              <a:custGeom>
                <a:avLst/>
                <a:gdLst>
                  <a:gd name="textAreaLeft" fmla="*/ -360 w 72360"/>
                  <a:gd name="textAreaRight" fmla="*/ 72360 w 72360"/>
                  <a:gd name="textAreaTop" fmla="*/ 0 h 569520"/>
                  <a:gd name="textAreaBottom" fmla="*/ 569880 h 569520"/>
                </a:gdLst>
                <a:ahLst/>
                <a:cxnLst/>
                <a:rect l="textAreaLeft" t="textAreaTop" r="textAreaRight" b="textAreaBottom"/>
                <a:pathLst>
                  <a:path w="107" h="831">
                    <a:moveTo>
                      <a:pt x="49" y="9"/>
                    </a:moveTo>
                    <a:cubicBezTo>
                      <a:pt x="78" y="216"/>
                      <a:pt x="79" y="425"/>
                      <a:pt x="41" y="632"/>
                    </a:cubicBezTo>
                    <a:cubicBezTo>
                      <a:pt x="30" y="689"/>
                      <a:pt x="17" y="746"/>
                      <a:pt x="0" y="802"/>
                    </a:cubicBezTo>
                    <a:cubicBezTo>
                      <a:pt x="0" y="804"/>
                      <a:pt x="1" y="806"/>
                      <a:pt x="3" y="808"/>
                    </a:cubicBezTo>
                    <a:cubicBezTo>
                      <a:pt x="43" y="830"/>
                      <a:pt x="57" y="758"/>
                      <a:pt x="62" y="735"/>
                    </a:cubicBezTo>
                    <a:cubicBezTo>
                      <a:pt x="74" y="678"/>
                      <a:pt x="83" y="620"/>
                      <a:pt x="89" y="562"/>
                    </a:cubicBezTo>
                    <a:cubicBezTo>
                      <a:pt x="103" y="443"/>
                      <a:pt x="106" y="323"/>
                      <a:pt x="97" y="203"/>
                    </a:cubicBezTo>
                    <a:cubicBezTo>
                      <a:pt x="92" y="137"/>
                      <a:pt x="84" y="70"/>
                      <a:pt x="73" y="5"/>
                    </a:cubicBezTo>
                    <a:cubicBezTo>
                      <a:pt x="72" y="0"/>
                      <a:pt x="64" y="2"/>
                      <a:pt x="65" y="7"/>
                    </a:cubicBezTo>
                    <a:cubicBezTo>
                      <a:pt x="101" y="218"/>
                      <a:pt x="102" y="435"/>
                      <a:pt x="68" y="647"/>
                    </a:cubicBezTo>
                    <a:cubicBezTo>
                      <a:pt x="65" y="669"/>
                      <a:pt x="48" y="821"/>
                      <a:pt x="8" y="798"/>
                    </a:cubicBezTo>
                    <a:cubicBezTo>
                      <a:pt x="9" y="800"/>
                      <a:pt x="10" y="802"/>
                      <a:pt x="11" y="804"/>
                    </a:cubicBezTo>
                    <a:cubicBezTo>
                      <a:pt x="69" y="603"/>
                      <a:pt x="92" y="391"/>
                      <a:pt x="76" y="181"/>
                    </a:cubicBezTo>
                    <a:cubicBezTo>
                      <a:pt x="72" y="123"/>
                      <a:pt x="65" y="65"/>
                      <a:pt x="53" y="8"/>
                    </a:cubicBezTo>
                    <a:cubicBezTo>
                      <a:pt x="53" y="5"/>
                      <a:pt x="48" y="6"/>
                      <a:pt x="49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4" name="Google Shape;8226;p30"/>
              <p:cNvSpPr/>
              <p:nvPr/>
            </p:nvSpPr>
            <p:spPr>
              <a:xfrm flipH="1">
                <a:off x="6614280" y="4526280"/>
                <a:ext cx="132840" cy="129960"/>
              </a:xfrm>
              <a:custGeom>
                <a:avLst/>
                <a:gdLst>
                  <a:gd name="textAreaLeft" fmla="*/ -360 w 132840"/>
                  <a:gd name="textAreaRight" fmla="*/ 132840 w 13284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95" h="188">
                    <a:moveTo>
                      <a:pt x="6" y="62"/>
                    </a:moveTo>
                    <a:cubicBezTo>
                      <a:pt x="18" y="51"/>
                      <a:pt x="29" y="39"/>
                      <a:pt x="43" y="30"/>
                    </a:cubicBezTo>
                    <a:cubicBezTo>
                      <a:pt x="57" y="21"/>
                      <a:pt x="73" y="15"/>
                      <a:pt x="89" y="14"/>
                    </a:cubicBezTo>
                    <a:cubicBezTo>
                      <a:pt x="119" y="11"/>
                      <a:pt x="151" y="25"/>
                      <a:pt x="166" y="52"/>
                    </a:cubicBezTo>
                    <a:cubicBezTo>
                      <a:pt x="184" y="86"/>
                      <a:pt x="166" y="125"/>
                      <a:pt x="149" y="155"/>
                    </a:cubicBezTo>
                    <a:cubicBezTo>
                      <a:pt x="145" y="160"/>
                      <a:pt x="139" y="175"/>
                      <a:pt x="131" y="176"/>
                    </a:cubicBezTo>
                    <a:cubicBezTo>
                      <a:pt x="124" y="176"/>
                      <a:pt x="114" y="170"/>
                      <a:pt x="108" y="167"/>
                    </a:cubicBezTo>
                    <a:cubicBezTo>
                      <a:pt x="93" y="160"/>
                      <a:pt x="80" y="151"/>
                      <a:pt x="68" y="140"/>
                    </a:cubicBezTo>
                    <a:cubicBezTo>
                      <a:pt x="55" y="129"/>
                      <a:pt x="43" y="116"/>
                      <a:pt x="33" y="101"/>
                    </a:cubicBezTo>
                    <a:cubicBezTo>
                      <a:pt x="23" y="87"/>
                      <a:pt x="17" y="71"/>
                      <a:pt x="8" y="56"/>
                    </a:cubicBezTo>
                    <a:cubicBezTo>
                      <a:pt x="6" y="52"/>
                      <a:pt x="1" y="55"/>
                      <a:pt x="2" y="59"/>
                    </a:cubicBezTo>
                    <a:cubicBezTo>
                      <a:pt x="5" y="76"/>
                      <a:pt x="15" y="94"/>
                      <a:pt x="25" y="109"/>
                    </a:cubicBezTo>
                    <a:cubicBezTo>
                      <a:pt x="35" y="124"/>
                      <a:pt x="47" y="137"/>
                      <a:pt x="61" y="149"/>
                    </a:cubicBezTo>
                    <a:cubicBezTo>
                      <a:pt x="75" y="161"/>
                      <a:pt x="90" y="171"/>
                      <a:pt x="107" y="179"/>
                    </a:cubicBezTo>
                    <a:cubicBezTo>
                      <a:pt x="114" y="182"/>
                      <a:pt x="122" y="186"/>
                      <a:pt x="130" y="187"/>
                    </a:cubicBezTo>
                    <a:cubicBezTo>
                      <a:pt x="139" y="187"/>
                      <a:pt x="145" y="182"/>
                      <a:pt x="149" y="174"/>
                    </a:cubicBezTo>
                    <a:cubicBezTo>
                      <a:pt x="171" y="142"/>
                      <a:pt x="194" y="99"/>
                      <a:pt x="180" y="59"/>
                    </a:cubicBezTo>
                    <a:cubicBezTo>
                      <a:pt x="169" y="27"/>
                      <a:pt x="138" y="7"/>
                      <a:pt x="105" y="4"/>
                    </a:cubicBezTo>
                    <a:cubicBezTo>
                      <a:pt x="66" y="0"/>
                      <a:pt x="20" y="24"/>
                      <a:pt x="1" y="59"/>
                    </a:cubicBezTo>
                    <a:cubicBezTo>
                      <a:pt x="0" y="61"/>
                      <a:pt x="3" y="64"/>
                      <a:pt x="6" y="6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5" name="Google Shape;8227;p30"/>
              <p:cNvSpPr/>
              <p:nvPr/>
            </p:nvSpPr>
            <p:spPr>
              <a:xfrm flipH="1">
                <a:off x="6711840" y="4374720"/>
                <a:ext cx="236160" cy="190440"/>
              </a:xfrm>
              <a:custGeom>
                <a:avLst/>
                <a:gdLst>
                  <a:gd name="textAreaLeft" fmla="*/ 360 w 236160"/>
                  <a:gd name="textAreaRight" fmla="*/ 236880 w 236160"/>
                  <a:gd name="textAreaTop" fmla="*/ 0 h 190440"/>
                  <a:gd name="textAreaBottom" fmla="*/ 190800 h 190440"/>
                </a:gdLst>
                <a:ahLst/>
                <a:cxnLst/>
                <a:rect l="textAreaLeft" t="textAreaTop" r="textAreaRight" b="textAreaBottom"/>
                <a:pathLst>
                  <a:path w="345" h="279">
                    <a:moveTo>
                      <a:pt x="342" y="234"/>
                    </a:moveTo>
                    <a:cubicBezTo>
                      <a:pt x="311" y="184"/>
                      <a:pt x="277" y="136"/>
                      <a:pt x="236" y="94"/>
                    </a:cubicBezTo>
                    <a:cubicBezTo>
                      <a:pt x="200" y="57"/>
                      <a:pt x="151" y="13"/>
                      <a:pt x="97" y="6"/>
                    </a:cubicBezTo>
                    <a:cubicBezTo>
                      <a:pt x="54" y="0"/>
                      <a:pt x="0" y="32"/>
                      <a:pt x="12" y="81"/>
                    </a:cubicBezTo>
                    <a:cubicBezTo>
                      <a:pt x="18" y="105"/>
                      <a:pt x="38" y="124"/>
                      <a:pt x="55" y="142"/>
                    </a:cubicBezTo>
                    <a:cubicBezTo>
                      <a:pt x="75" y="163"/>
                      <a:pt x="96" y="182"/>
                      <a:pt x="119" y="200"/>
                    </a:cubicBezTo>
                    <a:cubicBezTo>
                      <a:pt x="168" y="239"/>
                      <a:pt x="224" y="268"/>
                      <a:pt x="286" y="277"/>
                    </a:cubicBezTo>
                    <a:cubicBezTo>
                      <a:pt x="287" y="274"/>
                      <a:pt x="287" y="270"/>
                      <a:pt x="288" y="267"/>
                    </a:cubicBezTo>
                    <a:cubicBezTo>
                      <a:pt x="247" y="263"/>
                      <a:pt x="208" y="255"/>
                      <a:pt x="169" y="242"/>
                    </a:cubicBezTo>
                    <a:cubicBezTo>
                      <a:pt x="137" y="232"/>
                      <a:pt x="103" y="219"/>
                      <a:pt x="68" y="225"/>
                    </a:cubicBezTo>
                    <a:cubicBezTo>
                      <a:pt x="64" y="226"/>
                      <a:pt x="65" y="233"/>
                      <a:pt x="69" y="232"/>
                    </a:cubicBezTo>
                    <a:cubicBezTo>
                      <a:pt x="109" y="231"/>
                      <a:pt x="144" y="246"/>
                      <a:pt x="181" y="257"/>
                    </a:cubicBezTo>
                    <a:cubicBezTo>
                      <a:pt x="215" y="268"/>
                      <a:pt x="251" y="274"/>
                      <a:pt x="288" y="278"/>
                    </a:cubicBezTo>
                    <a:cubicBezTo>
                      <a:pt x="294" y="278"/>
                      <a:pt x="295" y="268"/>
                      <a:pt x="289" y="267"/>
                    </a:cubicBezTo>
                    <a:cubicBezTo>
                      <a:pt x="192" y="253"/>
                      <a:pt x="111" y="188"/>
                      <a:pt x="47" y="117"/>
                    </a:cubicBezTo>
                    <a:cubicBezTo>
                      <a:pt x="29" y="97"/>
                      <a:pt x="12" y="72"/>
                      <a:pt x="28" y="46"/>
                    </a:cubicBezTo>
                    <a:cubicBezTo>
                      <a:pt x="43" y="21"/>
                      <a:pt x="74" y="12"/>
                      <a:pt x="101" y="17"/>
                    </a:cubicBezTo>
                    <a:cubicBezTo>
                      <a:pt x="150" y="27"/>
                      <a:pt x="195" y="67"/>
                      <a:pt x="229" y="102"/>
                    </a:cubicBezTo>
                    <a:cubicBezTo>
                      <a:pt x="269" y="143"/>
                      <a:pt x="302" y="190"/>
                      <a:pt x="336" y="237"/>
                    </a:cubicBezTo>
                    <a:cubicBezTo>
                      <a:pt x="339" y="240"/>
                      <a:pt x="344" y="237"/>
                      <a:pt x="342" y="2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6" name="Google Shape;8228;p30"/>
              <p:cNvSpPr/>
              <p:nvPr/>
            </p:nvSpPr>
            <p:spPr>
              <a:xfrm flipH="1">
                <a:off x="6539040" y="4562640"/>
                <a:ext cx="444960" cy="351000"/>
              </a:xfrm>
              <a:custGeom>
                <a:avLst/>
                <a:gdLst>
                  <a:gd name="textAreaLeft" fmla="*/ 360 w 444960"/>
                  <a:gd name="textAreaRight" fmla="*/ 445680 w 444960"/>
                  <a:gd name="textAreaTop" fmla="*/ 0 h 351000"/>
                  <a:gd name="textAreaBottom" fmla="*/ 351360 h 351000"/>
                </a:gdLst>
                <a:ahLst/>
                <a:cxnLst/>
                <a:rect l="textAreaLeft" t="textAreaTop" r="textAreaRight" b="textAreaBottom"/>
                <a:pathLst>
                  <a:path w="647" h="511">
                    <a:moveTo>
                      <a:pt x="1" y="4"/>
                    </a:moveTo>
                    <a:cubicBezTo>
                      <a:pt x="6" y="67"/>
                      <a:pt x="77" y="77"/>
                      <a:pt x="127" y="72"/>
                    </a:cubicBezTo>
                    <a:cubicBezTo>
                      <a:pt x="205" y="65"/>
                      <a:pt x="283" y="54"/>
                      <a:pt x="362" y="46"/>
                    </a:cubicBezTo>
                    <a:cubicBezTo>
                      <a:pt x="361" y="43"/>
                      <a:pt x="361" y="39"/>
                      <a:pt x="360" y="36"/>
                    </a:cubicBezTo>
                    <a:cubicBezTo>
                      <a:pt x="261" y="67"/>
                      <a:pt x="151" y="102"/>
                      <a:pt x="85" y="189"/>
                    </a:cubicBezTo>
                    <a:cubicBezTo>
                      <a:pt x="70" y="208"/>
                      <a:pt x="56" y="233"/>
                      <a:pt x="61" y="259"/>
                    </a:cubicBezTo>
                    <a:cubicBezTo>
                      <a:pt x="64" y="279"/>
                      <a:pt x="80" y="294"/>
                      <a:pt x="99" y="301"/>
                    </a:cubicBezTo>
                    <a:cubicBezTo>
                      <a:pt x="152" y="320"/>
                      <a:pt x="206" y="274"/>
                      <a:pt x="246" y="244"/>
                    </a:cubicBezTo>
                    <a:cubicBezTo>
                      <a:pt x="302" y="201"/>
                      <a:pt x="353" y="151"/>
                      <a:pt x="397" y="96"/>
                    </a:cubicBezTo>
                    <a:cubicBezTo>
                      <a:pt x="401" y="91"/>
                      <a:pt x="395" y="85"/>
                      <a:pt x="390" y="89"/>
                    </a:cubicBezTo>
                    <a:cubicBezTo>
                      <a:pt x="346" y="132"/>
                      <a:pt x="307" y="181"/>
                      <a:pt x="275" y="233"/>
                    </a:cubicBezTo>
                    <a:cubicBezTo>
                      <a:pt x="259" y="259"/>
                      <a:pt x="244" y="286"/>
                      <a:pt x="232" y="314"/>
                    </a:cubicBezTo>
                    <a:cubicBezTo>
                      <a:pt x="220" y="341"/>
                      <a:pt x="207" y="370"/>
                      <a:pt x="208" y="400"/>
                    </a:cubicBezTo>
                    <a:cubicBezTo>
                      <a:pt x="209" y="445"/>
                      <a:pt x="248" y="487"/>
                      <a:pt x="294" y="467"/>
                    </a:cubicBezTo>
                    <a:cubicBezTo>
                      <a:pt x="318" y="456"/>
                      <a:pt x="335" y="433"/>
                      <a:pt x="350" y="412"/>
                    </a:cubicBezTo>
                    <a:cubicBezTo>
                      <a:pt x="368" y="386"/>
                      <a:pt x="383" y="358"/>
                      <a:pt x="396" y="329"/>
                    </a:cubicBezTo>
                    <a:cubicBezTo>
                      <a:pt x="424" y="266"/>
                      <a:pt x="442" y="198"/>
                      <a:pt x="460" y="131"/>
                    </a:cubicBezTo>
                    <a:cubicBezTo>
                      <a:pt x="457" y="130"/>
                      <a:pt x="454" y="129"/>
                      <a:pt x="450" y="128"/>
                    </a:cubicBezTo>
                    <a:cubicBezTo>
                      <a:pt x="434" y="190"/>
                      <a:pt x="432" y="255"/>
                      <a:pt x="445" y="318"/>
                    </a:cubicBezTo>
                    <a:cubicBezTo>
                      <a:pt x="456" y="375"/>
                      <a:pt x="477" y="443"/>
                      <a:pt x="523" y="481"/>
                    </a:cubicBezTo>
                    <a:cubicBezTo>
                      <a:pt x="558" y="510"/>
                      <a:pt x="610" y="507"/>
                      <a:pt x="627" y="460"/>
                    </a:cubicBezTo>
                    <a:cubicBezTo>
                      <a:pt x="646" y="410"/>
                      <a:pt x="622" y="349"/>
                      <a:pt x="604" y="302"/>
                    </a:cubicBezTo>
                    <a:cubicBezTo>
                      <a:pt x="577" y="235"/>
                      <a:pt x="540" y="173"/>
                      <a:pt x="493" y="118"/>
                    </a:cubicBezTo>
                    <a:cubicBezTo>
                      <a:pt x="489" y="112"/>
                      <a:pt x="482" y="120"/>
                      <a:pt x="486" y="125"/>
                    </a:cubicBezTo>
                    <a:cubicBezTo>
                      <a:pt x="522" y="168"/>
                      <a:pt x="552" y="215"/>
                      <a:pt x="576" y="265"/>
                    </a:cubicBezTo>
                    <a:cubicBezTo>
                      <a:pt x="598" y="311"/>
                      <a:pt x="621" y="365"/>
                      <a:pt x="623" y="416"/>
                    </a:cubicBezTo>
                    <a:cubicBezTo>
                      <a:pt x="624" y="438"/>
                      <a:pt x="620" y="464"/>
                      <a:pt x="603" y="479"/>
                    </a:cubicBezTo>
                    <a:cubicBezTo>
                      <a:pt x="579" y="500"/>
                      <a:pt x="548" y="489"/>
                      <a:pt x="527" y="470"/>
                    </a:cubicBezTo>
                    <a:cubicBezTo>
                      <a:pt x="486" y="435"/>
                      <a:pt x="467" y="375"/>
                      <a:pt x="456" y="323"/>
                    </a:cubicBezTo>
                    <a:cubicBezTo>
                      <a:pt x="443" y="260"/>
                      <a:pt x="444" y="194"/>
                      <a:pt x="460" y="131"/>
                    </a:cubicBezTo>
                    <a:cubicBezTo>
                      <a:pt x="462" y="124"/>
                      <a:pt x="452" y="122"/>
                      <a:pt x="450" y="128"/>
                    </a:cubicBezTo>
                    <a:cubicBezTo>
                      <a:pt x="423" y="230"/>
                      <a:pt x="395" y="339"/>
                      <a:pt x="328" y="424"/>
                    </a:cubicBezTo>
                    <a:cubicBezTo>
                      <a:pt x="312" y="444"/>
                      <a:pt x="287" y="468"/>
                      <a:pt x="258" y="460"/>
                    </a:cubicBezTo>
                    <a:cubicBezTo>
                      <a:pt x="230" y="453"/>
                      <a:pt x="217" y="421"/>
                      <a:pt x="218" y="395"/>
                    </a:cubicBezTo>
                    <a:cubicBezTo>
                      <a:pt x="219" y="364"/>
                      <a:pt x="233" y="334"/>
                      <a:pt x="246" y="307"/>
                    </a:cubicBezTo>
                    <a:cubicBezTo>
                      <a:pt x="257" y="283"/>
                      <a:pt x="270" y="260"/>
                      <a:pt x="283" y="238"/>
                    </a:cubicBezTo>
                    <a:cubicBezTo>
                      <a:pt x="315" y="186"/>
                      <a:pt x="354" y="139"/>
                      <a:pt x="397" y="96"/>
                    </a:cubicBezTo>
                    <a:lnTo>
                      <a:pt x="390" y="89"/>
                    </a:lnTo>
                    <a:cubicBezTo>
                      <a:pt x="357" y="131"/>
                      <a:pt x="320" y="169"/>
                      <a:pt x="279" y="204"/>
                    </a:cubicBezTo>
                    <a:cubicBezTo>
                      <a:pt x="258" y="222"/>
                      <a:pt x="236" y="239"/>
                      <a:pt x="213" y="255"/>
                    </a:cubicBezTo>
                    <a:cubicBezTo>
                      <a:pt x="191" y="271"/>
                      <a:pt x="168" y="288"/>
                      <a:pt x="141" y="293"/>
                    </a:cubicBezTo>
                    <a:cubicBezTo>
                      <a:pt x="117" y="299"/>
                      <a:pt x="86" y="292"/>
                      <a:pt x="74" y="269"/>
                    </a:cubicBezTo>
                    <a:cubicBezTo>
                      <a:pt x="60" y="240"/>
                      <a:pt x="82" y="208"/>
                      <a:pt x="99" y="187"/>
                    </a:cubicBezTo>
                    <a:cubicBezTo>
                      <a:pt x="129" y="151"/>
                      <a:pt x="168" y="124"/>
                      <a:pt x="210" y="103"/>
                    </a:cubicBezTo>
                    <a:cubicBezTo>
                      <a:pt x="258" y="78"/>
                      <a:pt x="311" y="62"/>
                      <a:pt x="363" y="46"/>
                    </a:cubicBezTo>
                    <a:cubicBezTo>
                      <a:pt x="368" y="44"/>
                      <a:pt x="367" y="36"/>
                      <a:pt x="362" y="36"/>
                    </a:cubicBezTo>
                    <a:cubicBezTo>
                      <a:pt x="294" y="44"/>
                      <a:pt x="227" y="52"/>
                      <a:pt x="160" y="59"/>
                    </a:cubicBezTo>
                    <a:cubicBezTo>
                      <a:pt x="108" y="65"/>
                      <a:pt x="17" y="76"/>
                      <a:pt x="7" y="3"/>
                    </a:cubicBezTo>
                    <a:cubicBezTo>
                      <a:pt x="6" y="0"/>
                      <a:pt x="0" y="1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7" name="Google Shape;8229;p30"/>
              <p:cNvSpPr/>
              <p:nvPr/>
            </p:nvSpPr>
            <p:spPr>
              <a:xfrm flipH="1">
                <a:off x="6729840" y="4465800"/>
                <a:ext cx="111600" cy="9072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90720"/>
                  <a:gd name="textAreaBottom" fmla="*/ 91080 h 90720"/>
                </a:gdLst>
                <a:ahLst/>
                <a:cxnLst/>
                <a:rect l="textAreaLeft" t="textAreaTop" r="textAreaRight" b="textAreaBottom"/>
                <a:pathLst>
                  <a:path w="164" h="133">
                    <a:moveTo>
                      <a:pt x="0" y="2"/>
                    </a:moveTo>
                    <a:cubicBezTo>
                      <a:pt x="58" y="38"/>
                      <a:pt x="109" y="81"/>
                      <a:pt x="156" y="129"/>
                    </a:cubicBezTo>
                    <a:cubicBezTo>
                      <a:pt x="159" y="132"/>
                      <a:pt x="163" y="128"/>
                      <a:pt x="160" y="125"/>
                    </a:cubicBezTo>
                    <a:cubicBezTo>
                      <a:pt x="114" y="76"/>
                      <a:pt x="59" y="34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5360" bIns="45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8" name="Google Shape;8230;p30"/>
              <p:cNvSpPr/>
              <p:nvPr/>
            </p:nvSpPr>
            <p:spPr>
              <a:xfrm flipH="1">
                <a:off x="6738480" y="4553640"/>
                <a:ext cx="157320" cy="20880"/>
              </a:xfrm>
              <a:custGeom>
                <a:avLst/>
                <a:gdLst>
                  <a:gd name="textAreaLeft" fmla="*/ -360 w 157320"/>
                  <a:gd name="textAreaRight" fmla="*/ 157320 w 157320"/>
                  <a:gd name="textAreaTop" fmla="*/ 0 h 20880"/>
                  <a:gd name="textAreaBottom" fmla="*/ 21240 h 20880"/>
                </a:gdLst>
                <a:ahLst/>
                <a:cxnLst/>
                <a:rect l="textAreaLeft" t="textAreaTop" r="textAreaRight" b="textAreaBottom"/>
                <a:pathLst>
                  <a:path w="229" h="32">
                    <a:moveTo>
                      <a:pt x="2" y="17"/>
                    </a:moveTo>
                    <a:cubicBezTo>
                      <a:pt x="77" y="5"/>
                      <a:pt x="152" y="9"/>
                      <a:pt x="225" y="30"/>
                    </a:cubicBezTo>
                    <a:cubicBezTo>
                      <a:pt x="227" y="31"/>
                      <a:pt x="228" y="27"/>
                      <a:pt x="226" y="26"/>
                    </a:cubicBezTo>
                    <a:cubicBezTo>
                      <a:pt x="154" y="4"/>
                      <a:pt x="75" y="0"/>
                      <a:pt x="1" y="16"/>
                    </a:cubicBezTo>
                    <a:cubicBezTo>
                      <a:pt x="0" y="16"/>
                      <a:pt x="1" y="18"/>
                      <a:pt x="2" y="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0440" bIns="104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29" name="Google Shape;8231;p30"/>
              <p:cNvSpPr/>
              <p:nvPr/>
            </p:nvSpPr>
            <p:spPr>
              <a:xfrm flipH="1">
                <a:off x="6732360" y="4601880"/>
                <a:ext cx="127080" cy="96480"/>
              </a:xfrm>
              <a:custGeom>
                <a:avLst/>
                <a:gdLst>
                  <a:gd name="textAreaLeft" fmla="*/ -360 w 127080"/>
                  <a:gd name="textAreaRight" fmla="*/ 127080 w 12708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86" h="140">
                    <a:moveTo>
                      <a:pt x="2" y="138"/>
                    </a:moveTo>
                    <a:cubicBezTo>
                      <a:pt x="57" y="86"/>
                      <a:pt x="116" y="41"/>
                      <a:pt x="183" y="5"/>
                    </a:cubicBezTo>
                    <a:cubicBezTo>
                      <a:pt x="185" y="4"/>
                      <a:pt x="183" y="0"/>
                      <a:pt x="180" y="1"/>
                    </a:cubicBezTo>
                    <a:cubicBezTo>
                      <a:pt x="114" y="36"/>
                      <a:pt x="52" y="82"/>
                      <a:pt x="1" y="137"/>
                    </a:cubicBezTo>
                    <a:cubicBezTo>
                      <a:pt x="0" y="138"/>
                      <a:pt x="1" y="139"/>
                      <a:pt x="2" y="13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0" name="Google Shape;8232;p30"/>
              <p:cNvSpPr/>
              <p:nvPr/>
            </p:nvSpPr>
            <p:spPr>
              <a:xfrm flipH="1">
                <a:off x="6692760" y="4629240"/>
                <a:ext cx="69480" cy="145080"/>
              </a:xfrm>
              <a:custGeom>
                <a:avLst/>
                <a:gdLst>
                  <a:gd name="textAreaLeft" fmla="*/ -360 w 69480"/>
                  <a:gd name="textAreaRight" fmla="*/ 69480 w 69480"/>
                  <a:gd name="textAreaTop" fmla="*/ 0 h 145080"/>
                  <a:gd name="textAreaBottom" fmla="*/ 145440 h 145080"/>
                </a:gdLst>
                <a:ahLst/>
                <a:cxnLst/>
                <a:rect l="textAreaLeft" t="textAreaTop" r="textAreaRight" b="textAreaBottom"/>
                <a:pathLst>
                  <a:path w="102" h="213">
                    <a:moveTo>
                      <a:pt x="3" y="211"/>
                    </a:moveTo>
                    <a:cubicBezTo>
                      <a:pt x="41" y="145"/>
                      <a:pt x="73" y="76"/>
                      <a:pt x="99" y="4"/>
                    </a:cubicBezTo>
                    <a:cubicBezTo>
                      <a:pt x="101" y="1"/>
                      <a:pt x="96" y="0"/>
                      <a:pt x="95" y="3"/>
                    </a:cubicBezTo>
                    <a:cubicBezTo>
                      <a:pt x="69" y="74"/>
                      <a:pt x="37" y="143"/>
                      <a:pt x="1" y="209"/>
                    </a:cubicBezTo>
                    <a:cubicBezTo>
                      <a:pt x="0" y="211"/>
                      <a:pt x="2" y="212"/>
                      <a:pt x="3" y="2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1" name="Google Shape;8233;p30"/>
              <p:cNvSpPr/>
              <p:nvPr/>
            </p:nvSpPr>
            <p:spPr>
              <a:xfrm flipH="1">
                <a:off x="6602040" y="4644360"/>
                <a:ext cx="60120" cy="157320"/>
              </a:xfrm>
              <a:custGeom>
                <a:avLst/>
                <a:gdLst>
                  <a:gd name="textAreaLeft" fmla="*/ -360 w 60120"/>
                  <a:gd name="textAreaRight" fmla="*/ 60120 w 6012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88" h="229">
                    <a:moveTo>
                      <a:pt x="86" y="225"/>
                    </a:moveTo>
                    <a:cubicBezTo>
                      <a:pt x="71" y="148"/>
                      <a:pt x="43" y="74"/>
                      <a:pt x="7" y="4"/>
                    </a:cubicBezTo>
                    <a:cubicBezTo>
                      <a:pt x="5" y="0"/>
                      <a:pt x="0" y="4"/>
                      <a:pt x="2" y="8"/>
                    </a:cubicBezTo>
                    <a:cubicBezTo>
                      <a:pt x="38" y="77"/>
                      <a:pt x="64" y="150"/>
                      <a:pt x="84" y="226"/>
                    </a:cubicBezTo>
                    <a:cubicBezTo>
                      <a:pt x="84" y="228"/>
                      <a:pt x="87" y="227"/>
                      <a:pt x="86" y="2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2" name="Google Shape;8234;p30"/>
              <p:cNvSpPr/>
              <p:nvPr/>
            </p:nvSpPr>
            <p:spPr>
              <a:xfrm flipH="1">
                <a:off x="6814800" y="4729320"/>
                <a:ext cx="284400" cy="463320"/>
              </a:xfrm>
              <a:custGeom>
                <a:avLst/>
                <a:gdLst>
                  <a:gd name="textAreaLeft" fmla="*/ 360 w 284400"/>
                  <a:gd name="textAreaRight" fmla="*/ 285120 w 284400"/>
                  <a:gd name="textAreaTop" fmla="*/ 0 h 463320"/>
                  <a:gd name="textAreaBottom" fmla="*/ 463680 h 463320"/>
                </a:gdLst>
                <a:ahLst/>
                <a:cxnLst/>
                <a:rect l="textAreaLeft" t="textAreaTop" r="textAreaRight" b="textAreaBottom"/>
                <a:pathLst>
                  <a:path w="416" h="674">
                    <a:moveTo>
                      <a:pt x="412" y="1"/>
                    </a:moveTo>
                    <a:cubicBezTo>
                      <a:pt x="338" y="72"/>
                      <a:pt x="274" y="154"/>
                      <a:pt x="217" y="238"/>
                    </a:cubicBezTo>
                    <a:cubicBezTo>
                      <a:pt x="158" y="323"/>
                      <a:pt x="107" y="414"/>
                      <a:pt x="64" y="509"/>
                    </a:cubicBezTo>
                    <a:cubicBezTo>
                      <a:pt x="40" y="561"/>
                      <a:pt x="19" y="614"/>
                      <a:pt x="1" y="668"/>
                    </a:cubicBezTo>
                    <a:cubicBezTo>
                      <a:pt x="0" y="672"/>
                      <a:pt x="5" y="673"/>
                      <a:pt x="6" y="670"/>
                    </a:cubicBezTo>
                    <a:cubicBezTo>
                      <a:pt x="75" y="476"/>
                      <a:pt x="174" y="294"/>
                      <a:pt x="302" y="133"/>
                    </a:cubicBezTo>
                    <a:cubicBezTo>
                      <a:pt x="338" y="88"/>
                      <a:pt x="376" y="46"/>
                      <a:pt x="414" y="3"/>
                    </a:cubicBezTo>
                    <a:cubicBezTo>
                      <a:pt x="415" y="2"/>
                      <a:pt x="413" y="0"/>
                      <a:pt x="412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3" name="Google Shape;8235;p30"/>
              <p:cNvSpPr/>
              <p:nvPr/>
            </p:nvSpPr>
            <p:spPr>
              <a:xfrm flipH="1">
                <a:off x="6778440" y="4708080"/>
                <a:ext cx="326880" cy="533160"/>
              </a:xfrm>
              <a:custGeom>
                <a:avLst/>
                <a:gdLst>
                  <a:gd name="textAreaLeft" fmla="*/ 360 w 326880"/>
                  <a:gd name="textAreaRight" fmla="*/ 327600 w 326880"/>
                  <a:gd name="textAreaTop" fmla="*/ 0 h 533160"/>
                  <a:gd name="textAreaBottom" fmla="*/ 533520 h 533160"/>
                </a:gdLst>
                <a:ahLst/>
                <a:cxnLst/>
                <a:rect l="textAreaLeft" t="textAreaTop" r="textAreaRight" b="textAreaBottom"/>
                <a:pathLst>
                  <a:path w="477" h="778">
                    <a:moveTo>
                      <a:pt x="5" y="775"/>
                    </a:moveTo>
                    <a:cubicBezTo>
                      <a:pt x="31" y="723"/>
                      <a:pt x="53" y="668"/>
                      <a:pt x="77" y="615"/>
                    </a:cubicBezTo>
                    <a:cubicBezTo>
                      <a:pt x="102" y="561"/>
                      <a:pt x="128" y="507"/>
                      <a:pt x="155" y="454"/>
                    </a:cubicBezTo>
                    <a:cubicBezTo>
                      <a:pt x="208" y="350"/>
                      <a:pt x="267" y="250"/>
                      <a:pt x="338" y="157"/>
                    </a:cubicBezTo>
                    <a:cubicBezTo>
                      <a:pt x="379" y="104"/>
                      <a:pt x="424" y="53"/>
                      <a:pt x="473" y="6"/>
                    </a:cubicBezTo>
                    <a:cubicBezTo>
                      <a:pt x="476" y="4"/>
                      <a:pt x="472" y="0"/>
                      <a:pt x="470" y="2"/>
                    </a:cubicBezTo>
                    <a:cubicBezTo>
                      <a:pt x="296" y="166"/>
                      <a:pt x="180" y="378"/>
                      <a:pt x="81" y="592"/>
                    </a:cubicBezTo>
                    <a:cubicBezTo>
                      <a:pt x="54" y="652"/>
                      <a:pt x="25" y="712"/>
                      <a:pt x="1" y="773"/>
                    </a:cubicBezTo>
                    <a:cubicBezTo>
                      <a:pt x="0" y="775"/>
                      <a:pt x="4" y="777"/>
                      <a:pt x="5" y="77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4" name="Google Shape;8236;p30"/>
              <p:cNvSpPr/>
              <p:nvPr/>
            </p:nvSpPr>
            <p:spPr>
              <a:xfrm flipH="1">
                <a:off x="7102080" y="4911120"/>
                <a:ext cx="230040" cy="333000"/>
              </a:xfrm>
              <a:custGeom>
                <a:avLst/>
                <a:gdLst>
                  <a:gd name="textAreaLeft" fmla="*/ -360 w 230040"/>
                  <a:gd name="textAreaRight" fmla="*/ 230040 w 230040"/>
                  <a:gd name="textAreaTop" fmla="*/ 0 h 333000"/>
                  <a:gd name="textAreaBottom" fmla="*/ 333360 h 333000"/>
                </a:gdLst>
                <a:ahLst/>
                <a:cxnLst/>
                <a:rect l="textAreaLeft" t="textAreaTop" r="textAreaRight" b="textAreaBottom"/>
                <a:pathLst>
                  <a:path w="335" h="487">
                    <a:moveTo>
                      <a:pt x="301" y="471"/>
                    </a:moveTo>
                    <a:cubicBezTo>
                      <a:pt x="212" y="445"/>
                      <a:pt x="136" y="383"/>
                      <a:pt x="87" y="305"/>
                    </a:cubicBezTo>
                    <a:cubicBezTo>
                      <a:pt x="30" y="216"/>
                      <a:pt x="9" y="110"/>
                      <a:pt x="10" y="5"/>
                    </a:cubicBezTo>
                    <a:cubicBezTo>
                      <a:pt x="7" y="6"/>
                      <a:pt x="5" y="7"/>
                      <a:pt x="2" y="8"/>
                    </a:cubicBezTo>
                    <a:cubicBezTo>
                      <a:pt x="32" y="45"/>
                      <a:pt x="74" y="67"/>
                      <a:pt x="113" y="93"/>
                    </a:cubicBezTo>
                    <a:cubicBezTo>
                      <a:pt x="155" y="120"/>
                      <a:pt x="194" y="153"/>
                      <a:pt x="226" y="191"/>
                    </a:cubicBezTo>
                    <a:cubicBezTo>
                      <a:pt x="293" y="270"/>
                      <a:pt x="328" y="380"/>
                      <a:pt x="292" y="481"/>
                    </a:cubicBezTo>
                    <a:cubicBezTo>
                      <a:pt x="295" y="480"/>
                      <a:pt x="297" y="480"/>
                      <a:pt x="299" y="480"/>
                    </a:cubicBezTo>
                    <a:cubicBezTo>
                      <a:pt x="197" y="326"/>
                      <a:pt x="102" y="168"/>
                      <a:pt x="12" y="7"/>
                    </a:cubicBezTo>
                    <a:cubicBezTo>
                      <a:pt x="10" y="3"/>
                      <a:pt x="5" y="6"/>
                      <a:pt x="7" y="10"/>
                    </a:cubicBezTo>
                    <a:cubicBezTo>
                      <a:pt x="96" y="171"/>
                      <a:pt x="192" y="329"/>
                      <a:pt x="293" y="483"/>
                    </a:cubicBezTo>
                    <a:cubicBezTo>
                      <a:pt x="295" y="486"/>
                      <a:pt x="299" y="486"/>
                      <a:pt x="300" y="483"/>
                    </a:cubicBezTo>
                    <a:cubicBezTo>
                      <a:pt x="334" y="386"/>
                      <a:pt x="305" y="280"/>
                      <a:pt x="244" y="200"/>
                    </a:cubicBezTo>
                    <a:cubicBezTo>
                      <a:pt x="214" y="161"/>
                      <a:pt x="177" y="128"/>
                      <a:pt x="137" y="99"/>
                    </a:cubicBezTo>
                    <a:cubicBezTo>
                      <a:pt x="93" y="68"/>
                      <a:pt x="43" y="45"/>
                      <a:pt x="8" y="3"/>
                    </a:cubicBezTo>
                    <a:cubicBezTo>
                      <a:pt x="6" y="0"/>
                      <a:pt x="1" y="2"/>
                      <a:pt x="1" y="5"/>
                    </a:cubicBezTo>
                    <a:cubicBezTo>
                      <a:pt x="0" y="113"/>
                      <a:pt x="23" y="222"/>
                      <a:pt x="82" y="313"/>
                    </a:cubicBezTo>
                    <a:cubicBezTo>
                      <a:pt x="133" y="391"/>
                      <a:pt x="209" y="452"/>
                      <a:pt x="299" y="477"/>
                    </a:cubicBezTo>
                    <a:cubicBezTo>
                      <a:pt x="303" y="478"/>
                      <a:pt x="305" y="472"/>
                      <a:pt x="301" y="4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5" name="Google Shape;8237;p30"/>
              <p:cNvSpPr/>
              <p:nvPr/>
            </p:nvSpPr>
            <p:spPr>
              <a:xfrm flipH="1">
                <a:off x="7250400" y="4965840"/>
                <a:ext cx="75240" cy="60120"/>
              </a:xfrm>
              <a:custGeom>
                <a:avLst/>
                <a:gdLst>
                  <a:gd name="textAreaLeft" fmla="*/ -360 w 75240"/>
                  <a:gd name="textAreaRight" fmla="*/ 75240 w 75240"/>
                  <a:gd name="textAreaTop" fmla="*/ 0 h 60120"/>
                  <a:gd name="textAreaBottom" fmla="*/ 60480 h 60120"/>
                </a:gdLst>
                <a:ahLst/>
                <a:cxnLst/>
                <a:rect l="textAreaLeft" t="textAreaTop" r="textAreaRight" b="textAreaBottom"/>
                <a:pathLst>
                  <a:path w="109" h="86">
                    <a:moveTo>
                      <a:pt x="1" y="45"/>
                    </a:moveTo>
                    <a:cubicBezTo>
                      <a:pt x="35" y="49"/>
                      <a:pt x="65" y="60"/>
                      <a:pt x="90" y="84"/>
                    </a:cubicBezTo>
                    <a:cubicBezTo>
                      <a:pt x="91" y="85"/>
                      <a:pt x="94" y="84"/>
                      <a:pt x="93" y="82"/>
                    </a:cubicBezTo>
                    <a:cubicBezTo>
                      <a:pt x="91" y="68"/>
                      <a:pt x="91" y="54"/>
                      <a:pt x="93" y="40"/>
                    </a:cubicBezTo>
                    <a:cubicBezTo>
                      <a:pt x="95" y="34"/>
                      <a:pt x="97" y="27"/>
                      <a:pt x="99" y="21"/>
                    </a:cubicBezTo>
                    <a:cubicBezTo>
                      <a:pt x="101" y="15"/>
                      <a:pt x="105" y="9"/>
                      <a:pt x="107" y="3"/>
                    </a:cubicBezTo>
                    <a:cubicBezTo>
                      <a:pt x="108" y="1"/>
                      <a:pt x="106" y="0"/>
                      <a:pt x="105" y="1"/>
                    </a:cubicBezTo>
                    <a:cubicBezTo>
                      <a:pt x="96" y="11"/>
                      <a:pt x="91" y="28"/>
                      <a:pt x="89" y="40"/>
                    </a:cubicBezTo>
                    <a:cubicBezTo>
                      <a:pt x="86" y="55"/>
                      <a:pt x="87" y="69"/>
                      <a:pt x="89" y="83"/>
                    </a:cubicBezTo>
                    <a:cubicBezTo>
                      <a:pt x="91" y="82"/>
                      <a:pt x="92" y="82"/>
                      <a:pt x="93" y="81"/>
                    </a:cubicBezTo>
                    <a:cubicBezTo>
                      <a:pt x="69" y="58"/>
                      <a:pt x="35" y="42"/>
                      <a:pt x="1" y="44"/>
                    </a:cubicBezTo>
                    <a:cubicBezTo>
                      <a:pt x="0" y="44"/>
                      <a:pt x="0" y="45"/>
                      <a:pt x="1" y="4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0240" bIns="30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6" name="Google Shape;8238;p30"/>
              <p:cNvSpPr/>
              <p:nvPr/>
            </p:nvSpPr>
            <p:spPr>
              <a:xfrm flipH="1">
                <a:off x="7190640" y="5017320"/>
                <a:ext cx="111600" cy="72360"/>
              </a:xfrm>
              <a:custGeom>
                <a:avLst/>
                <a:gdLst>
                  <a:gd name="textAreaLeft" fmla="*/ 360 w 111600"/>
                  <a:gd name="textAreaRight" fmla="*/ 112320 w 111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65" h="106">
                    <a:moveTo>
                      <a:pt x="1" y="90"/>
                    </a:moveTo>
                    <a:cubicBezTo>
                      <a:pt x="42" y="80"/>
                      <a:pt x="85" y="83"/>
                      <a:pt x="122" y="104"/>
                    </a:cubicBezTo>
                    <a:cubicBezTo>
                      <a:pt x="124" y="105"/>
                      <a:pt x="126" y="104"/>
                      <a:pt x="126" y="102"/>
                    </a:cubicBezTo>
                    <a:cubicBezTo>
                      <a:pt x="123" y="66"/>
                      <a:pt x="136" y="31"/>
                      <a:pt x="162" y="5"/>
                    </a:cubicBezTo>
                    <a:cubicBezTo>
                      <a:pt x="164" y="3"/>
                      <a:pt x="161" y="0"/>
                      <a:pt x="159" y="2"/>
                    </a:cubicBezTo>
                    <a:cubicBezTo>
                      <a:pt x="132" y="28"/>
                      <a:pt x="118" y="65"/>
                      <a:pt x="121" y="102"/>
                    </a:cubicBezTo>
                    <a:cubicBezTo>
                      <a:pt x="122" y="101"/>
                      <a:pt x="124" y="101"/>
                      <a:pt x="125" y="100"/>
                    </a:cubicBezTo>
                    <a:cubicBezTo>
                      <a:pt x="88" y="79"/>
                      <a:pt x="41" y="73"/>
                      <a:pt x="1" y="89"/>
                    </a:cubicBezTo>
                    <a:cubicBezTo>
                      <a:pt x="0" y="89"/>
                      <a:pt x="0" y="90"/>
                      <a:pt x="1" y="9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7" name="Google Shape;8239;p30"/>
              <p:cNvSpPr/>
              <p:nvPr/>
            </p:nvSpPr>
            <p:spPr>
              <a:xfrm flipH="1">
                <a:off x="7141320" y="5077800"/>
                <a:ext cx="114840" cy="78480"/>
              </a:xfrm>
              <a:custGeom>
                <a:avLst/>
                <a:gdLst>
                  <a:gd name="textAreaLeft" fmla="*/ -360 w 114840"/>
                  <a:gd name="textAreaRight" fmla="*/ 114840 w 114840"/>
                  <a:gd name="textAreaTop" fmla="*/ 0 h 78480"/>
                  <a:gd name="textAreaBottom" fmla="*/ 78840 h 78480"/>
                </a:gdLst>
                <a:ahLst/>
                <a:cxnLst/>
                <a:rect l="textAreaLeft" t="textAreaTop" r="textAreaRight" b="textAreaBottom"/>
                <a:pathLst>
                  <a:path w="166" h="114">
                    <a:moveTo>
                      <a:pt x="1" y="96"/>
                    </a:moveTo>
                    <a:cubicBezTo>
                      <a:pt x="36" y="95"/>
                      <a:pt x="69" y="99"/>
                      <a:pt x="102" y="112"/>
                    </a:cubicBezTo>
                    <a:cubicBezTo>
                      <a:pt x="103" y="113"/>
                      <a:pt x="104" y="112"/>
                      <a:pt x="105" y="111"/>
                    </a:cubicBezTo>
                    <a:cubicBezTo>
                      <a:pt x="114" y="71"/>
                      <a:pt x="134" y="34"/>
                      <a:pt x="163" y="6"/>
                    </a:cubicBezTo>
                    <a:cubicBezTo>
                      <a:pt x="165" y="3"/>
                      <a:pt x="162" y="0"/>
                      <a:pt x="160" y="2"/>
                    </a:cubicBezTo>
                    <a:cubicBezTo>
                      <a:pt x="130" y="32"/>
                      <a:pt x="110" y="69"/>
                      <a:pt x="101" y="110"/>
                    </a:cubicBezTo>
                    <a:cubicBezTo>
                      <a:pt x="101" y="109"/>
                      <a:pt x="102" y="109"/>
                      <a:pt x="103" y="108"/>
                    </a:cubicBezTo>
                    <a:cubicBezTo>
                      <a:pt x="71" y="95"/>
                      <a:pt x="35" y="88"/>
                      <a:pt x="1" y="94"/>
                    </a:cubicBezTo>
                    <a:cubicBezTo>
                      <a:pt x="0" y="94"/>
                      <a:pt x="0" y="96"/>
                      <a:pt x="1" y="9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9240" bIns="39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8" name="Google Shape;8240;p30"/>
              <p:cNvSpPr/>
              <p:nvPr/>
            </p:nvSpPr>
            <p:spPr>
              <a:xfrm flipH="1">
                <a:off x="7120080" y="5141520"/>
                <a:ext cx="84600" cy="72360"/>
              </a:xfrm>
              <a:custGeom>
                <a:avLst/>
                <a:gdLst>
                  <a:gd name="textAreaLeft" fmla="*/ -360 w 84600"/>
                  <a:gd name="textAreaRight" fmla="*/ 84600 w 84600"/>
                  <a:gd name="textAreaTop" fmla="*/ 0 h 72360"/>
                  <a:gd name="textAreaBottom" fmla="*/ 72720 h 72360"/>
                </a:gdLst>
                <a:ahLst/>
                <a:cxnLst/>
                <a:rect l="textAreaLeft" t="textAreaTop" r="textAreaRight" b="textAreaBottom"/>
                <a:pathLst>
                  <a:path w="122" h="104">
                    <a:moveTo>
                      <a:pt x="2" y="87"/>
                    </a:moveTo>
                    <a:cubicBezTo>
                      <a:pt x="31" y="83"/>
                      <a:pt x="60" y="89"/>
                      <a:pt x="86" y="102"/>
                    </a:cubicBezTo>
                    <a:cubicBezTo>
                      <a:pt x="87" y="103"/>
                      <a:pt x="89" y="102"/>
                      <a:pt x="89" y="101"/>
                    </a:cubicBezTo>
                    <a:cubicBezTo>
                      <a:pt x="88" y="66"/>
                      <a:pt x="99" y="32"/>
                      <a:pt x="119" y="4"/>
                    </a:cubicBezTo>
                    <a:cubicBezTo>
                      <a:pt x="121" y="2"/>
                      <a:pt x="117" y="0"/>
                      <a:pt x="115" y="2"/>
                    </a:cubicBezTo>
                    <a:cubicBezTo>
                      <a:pt x="94" y="30"/>
                      <a:pt x="83" y="65"/>
                      <a:pt x="84" y="101"/>
                    </a:cubicBezTo>
                    <a:cubicBezTo>
                      <a:pt x="86" y="100"/>
                      <a:pt x="87" y="99"/>
                      <a:pt x="88" y="99"/>
                    </a:cubicBezTo>
                    <a:cubicBezTo>
                      <a:pt x="62" y="84"/>
                      <a:pt x="31" y="79"/>
                      <a:pt x="2" y="84"/>
                    </a:cubicBezTo>
                    <a:cubicBezTo>
                      <a:pt x="0" y="84"/>
                      <a:pt x="1" y="87"/>
                      <a:pt x="2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6360" bIns="36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39" name="Google Shape;8241;p30"/>
              <p:cNvSpPr/>
              <p:nvPr/>
            </p:nvSpPr>
            <p:spPr>
              <a:xfrm flipH="1">
                <a:off x="6659640" y="4938480"/>
                <a:ext cx="375480" cy="184320"/>
              </a:xfrm>
              <a:custGeom>
                <a:avLst/>
                <a:gdLst>
                  <a:gd name="textAreaLeft" fmla="*/ -360 w 375480"/>
                  <a:gd name="textAreaRight" fmla="*/ 375480 w 375480"/>
                  <a:gd name="textAreaTop" fmla="*/ 0 h 184320"/>
                  <a:gd name="textAreaBottom" fmla="*/ 184680 h 184320"/>
                </a:gdLst>
                <a:ahLst/>
                <a:cxnLst/>
                <a:rect l="textAreaLeft" t="textAreaTop" r="textAreaRight" b="textAreaBottom"/>
                <a:pathLst>
                  <a:path w="546" h="269">
                    <a:moveTo>
                      <a:pt x="5" y="214"/>
                    </a:moveTo>
                    <a:cubicBezTo>
                      <a:pt x="71" y="139"/>
                      <a:pt x="152" y="83"/>
                      <a:pt x="248" y="55"/>
                    </a:cubicBezTo>
                    <a:cubicBezTo>
                      <a:pt x="341" y="26"/>
                      <a:pt x="444" y="25"/>
                      <a:pt x="537" y="57"/>
                    </a:cubicBezTo>
                    <a:cubicBezTo>
                      <a:pt x="536" y="54"/>
                      <a:pt x="536" y="51"/>
                      <a:pt x="535" y="48"/>
                    </a:cubicBezTo>
                    <a:cubicBezTo>
                      <a:pt x="465" y="115"/>
                      <a:pt x="393" y="184"/>
                      <a:pt x="302" y="220"/>
                    </a:cubicBezTo>
                    <a:cubicBezTo>
                      <a:pt x="208" y="257"/>
                      <a:pt x="100" y="253"/>
                      <a:pt x="9" y="211"/>
                    </a:cubicBezTo>
                    <a:lnTo>
                      <a:pt x="9" y="220"/>
                    </a:lnTo>
                    <a:cubicBezTo>
                      <a:pt x="176" y="147"/>
                      <a:pt x="351" y="93"/>
                      <a:pt x="529" y="55"/>
                    </a:cubicBezTo>
                    <a:cubicBezTo>
                      <a:pt x="533" y="54"/>
                      <a:pt x="532" y="48"/>
                      <a:pt x="528" y="49"/>
                    </a:cubicBezTo>
                    <a:cubicBezTo>
                      <a:pt x="348" y="85"/>
                      <a:pt x="174" y="140"/>
                      <a:pt x="5" y="211"/>
                    </a:cubicBezTo>
                    <a:cubicBezTo>
                      <a:pt x="2" y="212"/>
                      <a:pt x="0" y="218"/>
                      <a:pt x="4" y="220"/>
                    </a:cubicBezTo>
                    <a:cubicBezTo>
                      <a:pt x="96" y="263"/>
                      <a:pt x="204" y="268"/>
                      <a:pt x="299" y="232"/>
                    </a:cubicBezTo>
                    <a:cubicBezTo>
                      <a:pt x="395" y="197"/>
                      <a:pt x="470" y="125"/>
                      <a:pt x="542" y="55"/>
                    </a:cubicBezTo>
                    <a:cubicBezTo>
                      <a:pt x="545" y="53"/>
                      <a:pt x="543" y="48"/>
                      <a:pt x="540" y="47"/>
                    </a:cubicBezTo>
                    <a:cubicBezTo>
                      <a:pt x="389" y="0"/>
                      <a:pt x="221" y="29"/>
                      <a:pt x="94" y="122"/>
                    </a:cubicBezTo>
                    <a:cubicBezTo>
                      <a:pt x="59" y="148"/>
                      <a:pt x="28" y="178"/>
                      <a:pt x="3" y="212"/>
                    </a:cubicBezTo>
                    <a:cubicBezTo>
                      <a:pt x="2" y="214"/>
                      <a:pt x="4" y="216"/>
                      <a:pt x="5" y="21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0" name="Google Shape;8242;p30"/>
              <p:cNvSpPr/>
              <p:nvPr/>
            </p:nvSpPr>
            <p:spPr>
              <a:xfrm flipH="1">
                <a:off x="6711840" y="4959720"/>
                <a:ext cx="51120" cy="57240"/>
              </a:xfrm>
              <a:custGeom>
                <a:avLst/>
                <a:gdLst>
                  <a:gd name="textAreaLeft" fmla="*/ 360 w 51120"/>
                  <a:gd name="textAreaRight" fmla="*/ 51840 w 51120"/>
                  <a:gd name="textAreaTop" fmla="*/ 0 h 57240"/>
                  <a:gd name="textAreaBottom" fmla="*/ 57600 h 57240"/>
                </a:gdLst>
                <a:ahLst/>
                <a:cxnLst/>
                <a:rect l="textAreaLeft" t="textAreaTop" r="textAreaRight" b="textAreaBottom"/>
                <a:pathLst>
                  <a:path w="73" h="82">
                    <a:moveTo>
                      <a:pt x="36" y="3"/>
                    </a:moveTo>
                    <a:cubicBezTo>
                      <a:pt x="37" y="1"/>
                      <a:pt x="38" y="3"/>
                      <a:pt x="38" y="3"/>
                    </a:cubicBezTo>
                    <a:cubicBezTo>
                      <a:pt x="39" y="4"/>
                      <a:pt x="39" y="4"/>
                      <a:pt x="38" y="6"/>
                    </a:cubicBezTo>
                    <a:cubicBezTo>
                      <a:pt x="37" y="8"/>
                      <a:pt x="35" y="10"/>
                      <a:pt x="34" y="12"/>
                    </a:cubicBezTo>
                    <a:cubicBezTo>
                      <a:pt x="31" y="17"/>
                      <a:pt x="28" y="22"/>
                      <a:pt x="25" y="26"/>
                    </a:cubicBezTo>
                    <a:cubicBezTo>
                      <a:pt x="18" y="34"/>
                      <a:pt x="10" y="42"/>
                      <a:pt x="2" y="48"/>
                    </a:cubicBezTo>
                    <a:cubicBezTo>
                      <a:pt x="0" y="50"/>
                      <a:pt x="2" y="52"/>
                      <a:pt x="3" y="53"/>
                    </a:cubicBezTo>
                    <a:cubicBezTo>
                      <a:pt x="15" y="57"/>
                      <a:pt x="27" y="61"/>
                      <a:pt x="38" y="66"/>
                    </a:cubicBezTo>
                    <a:cubicBezTo>
                      <a:pt x="44" y="69"/>
                      <a:pt x="49" y="71"/>
                      <a:pt x="55" y="74"/>
                    </a:cubicBezTo>
                    <a:cubicBezTo>
                      <a:pt x="59" y="76"/>
                      <a:pt x="64" y="81"/>
                      <a:pt x="70" y="81"/>
                    </a:cubicBezTo>
                    <a:cubicBezTo>
                      <a:pt x="71" y="81"/>
                      <a:pt x="72" y="79"/>
                      <a:pt x="72" y="78"/>
                    </a:cubicBezTo>
                    <a:cubicBezTo>
                      <a:pt x="68" y="73"/>
                      <a:pt x="61" y="71"/>
                      <a:pt x="56" y="69"/>
                    </a:cubicBezTo>
                    <a:cubicBezTo>
                      <a:pt x="51" y="66"/>
                      <a:pt x="45" y="63"/>
                      <a:pt x="40" y="61"/>
                    </a:cubicBezTo>
                    <a:cubicBezTo>
                      <a:pt x="28" y="56"/>
                      <a:pt x="17" y="51"/>
                      <a:pt x="5" y="48"/>
                    </a:cubicBezTo>
                    <a:cubicBezTo>
                      <a:pt x="5" y="49"/>
                      <a:pt x="5" y="50"/>
                      <a:pt x="6" y="52"/>
                    </a:cubicBezTo>
                    <a:cubicBezTo>
                      <a:pt x="18" y="42"/>
                      <a:pt x="28" y="31"/>
                      <a:pt x="36" y="19"/>
                    </a:cubicBezTo>
                    <a:cubicBezTo>
                      <a:pt x="38" y="16"/>
                      <a:pt x="40" y="13"/>
                      <a:pt x="41" y="9"/>
                    </a:cubicBezTo>
                    <a:cubicBezTo>
                      <a:pt x="42" y="7"/>
                      <a:pt x="44" y="5"/>
                      <a:pt x="43" y="3"/>
                    </a:cubicBezTo>
                    <a:cubicBezTo>
                      <a:pt x="41" y="0"/>
                      <a:pt x="37" y="0"/>
                      <a:pt x="35" y="3"/>
                    </a:cubicBezTo>
                    <a:lnTo>
                      <a:pt x="36" y="3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8800" bIns="28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1" name="Google Shape;8243;p30"/>
              <p:cNvSpPr/>
              <p:nvPr/>
            </p:nvSpPr>
            <p:spPr>
              <a:xfrm flipH="1">
                <a:off x="6753600" y="4956480"/>
                <a:ext cx="72360" cy="93600"/>
              </a:xfrm>
              <a:custGeom>
                <a:avLst/>
                <a:gdLst>
                  <a:gd name="textAreaLeft" fmla="*/ -360 w 72360"/>
                  <a:gd name="textAreaRight" fmla="*/ 72360 w 72360"/>
                  <a:gd name="textAreaTop" fmla="*/ 0 h 93600"/>
                  <a:gd name="textAreaBottom" fmla="*/ 93960 h 93600"/>
                </a:gdLst>
                <a:ahLst/>
                <a:cxnLst/>
                <a:rect l="textAreaLeft" t="textAreaTop" r="textAreaRight" b="textAreaBottom"/>
                <a:pathLst>
                  <a:path w="104" h="138">
                    <a:moveTo>
                      <a:pt x="36" y="2"/>
                    </a:moveTo>
                    <a:cubicBezTo>
                      <a:pt x="26" y="17"/>
                      <a:pt x="20" y="34"/>
                      <a:pt x="12" y="50"/>
                    </a:cubicBezTo>
                    <a:cubicBezTo>
                      <a:pt x="9" y="57"/>
                      <a:pt x="4" y="64"/>
                      <a:pt x="2" y="72"/>
                    </a:cubicBezTo>
                    <a:cubicBezTo>
                      <a:pt x="0" y="77"/>
                      <a:pt x="1" y="82"/>
                      <a:pt x="5" y="85"/>
                    </a:cubicBezTo>
                    <a:cubicBezTo>
                      <a:pt x="11" y="90"/>
                      <a:pt x="18" y="93"/>
                      <a:pt x="25" y="96"/>
                    </a:cubicBezTo>
                    <a:cubicBezTo>
                      <a:pt x="32" y="100"/>
                      <a:pt x="40" y="105"/>
                      <a:pt x="48" y="109"/>
                    </a:cubicBezTo>
                    <a:cubicBezTo>
                      <a:pt x="64" y="118"/>
                      <a:pt x="80" y="127"/>
                      <a:pt x="97" y="135"/>
                    </a:cubicBezTo>
                    <a:cubicBezTo>
                      <a:pt x="100" y="137"/>
                      <a:pt x="103" y="132"/>
                      <a:pt x="100" y="130"/>
                    </a:cubicBezTo>
                    <a:cubicBezTo>
                      <a:pt x="72" y="115"/>
                      <a:pt x="45" y="100"/>
                      <a:pt x="17" y="85"/>
                    </a:cubicBezTo>
                    <a:cubicBezTo>
                      <a:pt x="15" y="84"/>
                      <a:pt x="10" y="82"/>
                      <a:pt x="8" y="80"/>
                    </a:cubicBezTo>
                    <a:cubicBezTo>
                      <a:pt x="5" y="75"/>
                      <a:pt x="9" y="69"/>
                      <a:pt x="11" y="65"/>
                    </a:cubicBezTo>
                    <a:cubicBezTo>
                      <a:pt x="14" y="59"/>
                      <a:pt x="18" y="52"/>
                      <a:pt x="21" y="45"/>
                    </a:cubicBezTo>
                    <a:cubicBezTo>
                      <a:pt x="28" y="31"/>
                      <a:pt x="35" y="18"/>
                      <a:pt x="40" y="4"/>
                    </a:cubicBezTo>
                    <a:cubicBezTo>
                      <a:pt x="41" y="1"/>
                      <a:pt x="37" y="0"/>
                      <a:pt x="36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2" name="Google Shape;8244;p30"/>
              <p:cNvSpPr/>
              <p:nvPr/>
            </p:nvSpPr>
            <p:spPr>
              <a:xfrm flipH="1">
                <a:off x="6820200" y="4968720"/>
                <a:ext cx="87480" cy="123840"/>
              </a:xfrm>
              <a:custGeom>
                <a:avLst/>
                <a:gdLst>
                  <a:gd name="textAreaLeft" fmla="*/ -360 w 87480"/>
                  <a:gd name="textAreaRight" fmla="*/ 87480 w 87480"/>
                  <a:gd name="textAreaTop" fmla="*/ 0 h 123840"/>
                  <a:gd name="textAreaBottom" fmla="*/ 124200 h 123840"/>
                </a:gdLst>
                <a:ahLst/>
                <a:cxnLst/>
                <a:rect l="textAreaLeft" t="textAreaTop" r="textAreaRight" b="textAreaBottom"/>
                <a:pathLst>
                  <a:path w="127" h="179">
                    <a:moveTo>
                      <a:pt x="71" y="1"/>
                    </a:moveTo>
                    <a:cubicBezTo>
                      <a:pt x="46" y="32"/>
                      <a:pt x="24" y="66"/>
                      <a:pt x="1" y="99"/>
                    </a:cubicBezTo>
                    <a:cubicBezTo>
                      <a:pt x="0" y="101"/>
                      <a:pt x="1" y="103"/>
                      <a:pt x="3" y="104"/>
                    </a:cubicBezTo>
                    <a:cubicBezTo>
                      <a:pt x="48" y="115"/>
                      <a:pt x="88" y="140"/>
                      <a:pt x="119" y="175"/>
                    </a:cubicBezTo>
                    <a:cubicBezTo>
                      <a:pt x="121" y="178"/>
                      <a:pt x="126" y="173"/>
                      <a:pt x="123" y="170"/>
                    </a:cubicBezTo>
                    <a:cubicBezTo>
                      <a:pt x="93" y="134"/>
                      <a:pt x="50" y="109"/>
                      <a:pt x="4" y="98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29" y="70"/>
                      <a:pt x="53" y="37"/>
                      <a:pt x="74" y="3"/>
                    </a:cubicBezTo>
                    <a:cubicBezTo>
                      <a:pt x="75" y="2"/>
                      <a:pt x="72" y="0"/>
                      <a:pt x="7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3" name="Google Shape;8245;p30"/>
              <p:cNvSpPr/>
              <p:nvPr/>
            </p:nvSpPr>
            <p:spPr>
              <a:xfrm flipH="1">
                <a:off x="6917040" y="4998960"/>
                <a:ext cx="72360" cy="111600"/>
              </a:xfrm>
              <a:custGeom>
                <a:avLst/>
                <a:gdLst>
                  <a:gd name="textAreaLeft" fmla="*/ -360 w 72360"/>
                  <a:gd name="textAreaRight" fmla="*/ 72360 w 72360"/>
                  <a:gd name="textAreaTop" fmla="*/ 0 h 111600"/>
                  <a:gd name="textAreaBottom" fmla="*/ 111960 h 111600"/>
                </a:gdLst>
                <a:ahLst/>
                <a:cxnLst/>
                <a:rect l="textAreaLeft" t="textAreaTop" r="textAreaRight" b="textAreaBottom"/>
                <a:pathLst>
                  <a:path w="107" h="164">
                    <a:moveTo>
                      <a:pt x="79" y="2"/>
                    </a:moveTo>
                    <a:cubicBezTo>
                      <a:pt x="59" y="38"/>
                      <a:pt x="34" y="71"/>
                      <a:pt x="2" y="98"/>
                    </a:cubicBezTo>
                    <a:cubicBezTo>
                      <a:pt x="0" y="100"/>
                      <a:pt x="2" y="103"/>
                      <a:pt x="4" y="103"/>
                    </a:cubicBezTo>
                    <a:cubicBezTo>
                      <a:pt x="42" y="107"/>
                      <a:pt x="77" y="128"/>
                      <a:pt x="98" y="159"/>
                    </a:cubicBezTo>
                    <a:cubicBezTo>
                      <a:pt x="100" y="163"/>
                      <a:pt x="106" y="160"/>
                      <a:pt x="104" y="156"/>
                    </a:cubicBezTo>
                    <a:cubicBezTo>
                      <a:pt x="81" y="123"/>
                      <a:pt x="44" y="101"/>
                      <a:pt x="4" y="97"/>
                    </a:cubicBezTo>
                    <a:cubicBezTo>
                      <a:pt x="5" y="99"/>
                      <a:pt x="6" y="101"/>
                      <a:pt x="6" y="102"/>
                    </a:cubicBezTo>
                    <a:cubicBezTo>
                      <a:pt x="38" y="76"/>
                      <a:pt x="66" y="42"/>
                      <a:pt x="82" y="3"/>
                    </a:cubicBezTo>
                    <a:cubicBezTo>
                      <a:pt x="83" y="1"/>
                      <a:pt x="80" y="0"/>
                      <a:pt x="79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_AND_BOD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4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945" name="PlaceHolder 2"/>
          <p:cNvSpPr>
            <a:spLocks noGrp="1"/>
          </p:cNvSpPr>
          <p:nvPr>
            <p:ph type="body"/>
          </p:nvPr>
        </p:nvSpPr>
        <p:spPr>
          <a:xfrm>
            <a:off x="720000" y="1139400"/>
            <a:ext cx="7703640" cy="366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grpSp>
        <p:nvGrpSpPr>
          <p:cNvPr id="946" name="Google Shape;603;p4"/>
          <p:cNvGrpSpPr/>
          <p:nvPr/>
        </p:nvGrpSpPr>
        <p:grpSpPr>
          <a:xfrm>
            <a:off x="-674640" y="2198520"/>
            <a:ext cx="10232640" cy="3034800"/>
            <a:chOff x="-674640" y="2198520"/>
            <a:chExt cx="10232640" cy="3034800"/>
          </a:xfrm>
        </p:grpSpPr>
        <p:grpSp>
          <p:nvGrpSpPr>
            <p:cNvPr id="947" name="Google Shape;604;p4"/>
            <p:cNvGrpSpPr/>
            <p:nvPr/>
          </p:nvGrpSpPr>
          <p:grpSpPr>
            <a:xfrm>
              <a:off x="-397800" y="2834640"/>
              <a:ext cx="732960" cy="746640"/>
              <a:chOff x="-397800" y="2834640"/>
              <a:chExt cx="732960" cy="746640"/>
            </a:xfrm>
          </p:grpSpPr>
          <p:sp>
            <p:nvSpPr>
              <p:cNvPr id="948" name="Google Shape;605;p4"/>
              <p:cNvSpPr/>
              <p:nvPr/>
            </p:nvSpPr>
            <p:spPr>
              <a:xfrm rot="19425000">
                <a:off x="-271080" y="2940840"/>
                <a:ext cx="471960" cy="523080"/>
              </a:xfrm>
              <a:custGeom>
                <a:avLst/>
                <a:gdLst>
                  <a:gd name="textAreaLeft" fmla="*/ 0 w 471960"/>
                  <a:gd name="textAreaRight" fmla="*/ 472320 w 471960"/>
                  <a:gd name="textAreaTop" fmla="*/ 0 h 523080"/>
                  <a:gd name="textAreaBottom" fmla="*/ 523440 h 523080"/>
                </a:gdLst>
                <a:ahLst/>
                <a:cxnLst/>
                <a:rect l="textAreaLeft" t="textAreaTop" r="textAreaRight" b="textAreaBottom"/>
                <a:pathLst>
                  <a:path w="161" h="182">
                    <a:moveTo>
                      <a:pt x="125" y="80"/>
                    </a:moveTo>
                    <a:cubicBezTo>
                      <a:pt x="118" y="97"/>
                      <a:pt x="110" y="114"/>
                      <a:pt x="99" y="129"/>
                    </a:cubicBezTo>
                    <a:cubicBezTo>
                      <a:pt x="76" y="161"/>
                      <a:pt x="39" y="180"/>
                      <a:pt x="0" y="181"/>
                    </a:cubicBezTo>
                    <a:cubicBezTo>
                      <a:pt x="0" y="181"/>
                      <a:pt x="0" y="180"/>
                      <a:pt x="0" y="179"/>
                    </a:cubicBezTo>
                    <a:cubicBezTo>
                      <a:pt x="42" y="129"/>
                      <a:pt x="83" y="79"/>
                      <a:pt x="124" y="29"/>
                    </a:cubicBezTo>
                    <a:cubicBezTo>
                      <a:pt x="133" y="19"/>
                      <a:pt x="142" y="9"/>
                      <a:pt x="154" y="4"/>
                    </a:cubicBezTo>
                    <a:lnTo>
                      <a:pt x="154" y="1"/>
                    </a:lnTo>
                    <a:cubicBezTo>
                      <a:pt x="156" y="1"/>
                      <a:pt x="158" y="0"/>
                      <a:pt x="160" y="0"/>
                    </a:cubicBezTo>
                    <a:cubicBezTo>
                      <a:pt x="148" y="27"/>
                      <a:pt x="137" y="53"/>
                      <a:pt x="125" y="8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49" name="Google Shape;606;p4"/>
              <p:cNvSpPr/>
              <p:nvPr/>
            </p:nvSpPr>
            <p:spPr>
              <a:xfrm rot="19425000">
                <a:off x="-258120" y="2940840"/>
                <a:ext cx="446400" cy="523080"/>
              </a:xfrm>
              <a:custGeom>
                <a:avLst/>
                <a:gdLst>
                  <a:gd name="textAreaLeft" fmla="*/ 0 w 446400"/>
                  <a:gd name="textAreaRight" fmla="*/ 446760 w 446400"/>
                  <a:gd name="textAreaTop" fmla="*/ 0 h 523080"/>
                  <a:gd name="textAreaBottom" fmla="*/ 523440 h 523080"/>
                </a:gdLst>
                <a:ahLst/>
                <a:cxnLst/>
                <a:rect l="textAreaLeft" t="textAreaTop" r="textAreaRight" b="textAreaBottom"/>
                <a:pathLst>
                  <a:path w="155" h="179">
                    <a:moveTo>
                      <a:pt x="154" y="0"/>
                    </a:moveTo>
                    <a:lnTo>
                      <a:pt x="154" y="3"/>
                    </a:lnTo>
                    <a:cubicBezTo>
                      <a:pt x="142" y="8"/>
                      <a:pt x="133" y="18"/>
                      <a:pt x="124" y="28"/>
                    </a:cubicBezTo>
                    <a:cubicBezTo>
                      <a:pt x="83" y="78"/>
                      <a:pt x="42" y="128"/>
                      <a:pt x="0" y="178"/>
                    </a:cubicBezTo>
                    <a:cubicBezTo>
                      <a:pt x="5" y="94"/>
                      <a:pt x="72" y="17"/>
                      <a:pt x="15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0" name="Google Shape;607;p4"/>
              <p:cNvSpPr/>
              <p:nvPr/>
            </p:nvSpPr>
            <p:spPr>
              <a:xfrm rot="19425000">
                <a:off x="-279720" y="2927160"/>
                <a:ext cx="497520" cy="561240"/>
              </a:xfrm>
              <a:custGeom>
                <a:avLst/>
                <a:gdLst>
                  <a:gd name="textAreaLeft" fmla="*/ 0 w 497520"/>
                  <a:gd name="textAreaRight" fmla="*/ 497880 w 497520"/>
                  <a:gd name="textAreaTop" fmla="*/ 0 h 561240"/>
                  <a:gd name="textAreaBottom" fmla="*/ 561600 h 561240"/>
                </a:gdLst>
                <a:ahLst/>
                <a:cxnLst/>
                <a:rect l="textAreaLeft" t="textAreaTop" r="textAreaRight" b="textAreaBottom"/>
                <a:pathLst>
                  <a:path w="171" h="192">
                    <a:moveTo>
                      <a:pt x="8" y="189"/>
                    </a:moveTo>
                    <a:cubicBezTo>
                      <a:pt x="10" y="167"/>
                      <a:pt x="14" y="145"/>
                      <a:pt x="23" y="125"/>
                    </a:cubicBezTo>
                    <a:cubicBezTo>
                      <a:pt x="31" y="105"/>
                      <a:pt x="43" y="86"/>
                      <a:pt x="57" y="70"/>
                    </a:cubicBezTo>
                    <a:cubicBezTo>
                      <a:pt x="86" y="38"/>
                      <a:pt x="124" y="15"/>
                      <a:pt x="167" y="8"/>
                    </a:cubicBezTo>
                    <a:cubicBezTo>
                      <a:pt x="165" y="6"/>
                      <a:pt x="164" y="4"/>
                      <a:pt x="162" y="2"/>
                    </a:cubicBezTo>
                    <a:cubicBezTo>
                      <a:pt x="153" y="24"/>
                      <a:pt x="144" y="45"/>
                      <a:pt x="134" y="67"/>
                    </a:cubicBezTo>
                    <a:cubicBezTo>
                      <a:pt x="126" y="87"/>
                      <a:pt x="118" y="108"/>
                      <a:pt x="106" y="126"/>
                    </a:cubicBezTo>
                    <a:cubicBezTo>
                      <a:pt x="83" y="160"/>
                      <a:pt x="45" y="181"/>
                      <a:pt x="4" y="182"/>
                    </a:cubicBezTo>
                    <a:cubicBezTo>
                      <a:pt x="5" y="184"/>
                      <a:pt x="6" y="186"/>
                      <a:pt x="7" y="188"/>
                    </a:cubicBezTo>
                    <a:cubicBezTo>
                      <a:pt x="32" y="156"/>
                      <a:pt x="59" y="125"/>
                      <a:pt x="85" y="93"/>
                    </a:cubicBezTo>
                    <a:cubicBezTo>
                      <a:pt x="98" y="78"/>
                      <a:pt x="111" y="62"/>
                      <a:pt x="123" y="47"/>
                    </a:cubicBezTo>
                    <a:cubicBezTo>
                      <a:pt x="134" y="33"/>
                      <a:pt x="145" y="17"/>
                      <a:pt x="162" y="10"/>
                    </a:cubicBezTo>
                    <a:cubicBezTo>
                      <a:pt x="165" y="9"/>
                      <a:pt x="162" y="4"/>
                      <a:pt x="159" y="5"/>
                    </a:cubicBezTo>
                    <a:cubicBezTo>
                      <a:pt x="144" y="12"/>
                      <a:pt x="134" y="25"/>
                      <a:pt x="124" y="37"/>
                    </a:cubicBezTo>
                    <a:cubicBezTo>
                      <a:pt x="110" y="53"/>
                      <a:pt x="96" y="70"/>
                      <a:pt x="83" y="86"/>
                    </a:cubicBezTo>
                    <a:cubicBezTo>
                      <a:pt x="56" y="118"/>
                      <a:pt x="29" y="151"/>
                      <a:pt x="2" y="183"/>
                    </a:cubicBezTo>
                    <a:cubicBezTo>
                      <a:pt x="0" y="185"/>
                      <a:pt x="1" y="189"/>
                      <a:pt x="4" y="189"/>
                    </a:cubicBezTo>
                    <a:cubicBezTo>
                      <a:pt x="44" y="188"/>
                      <a:pt x="82" y="170"/>
                      <a:pt x="106" y="138"/>
                    </a:cubicBezTo>
                    <a:cubicBezTo>
                      <a:pt x="120" y="121"/>
                      <a:pt x="128" y="99"/>
                      <a:pt x="137" y="79"/>
                    </a:cubicBezTo>
                    <a:cubicBezTo>
                      <a:pt x="148" y="54"/>
                      <a:pt x="158" y="30"/>
                      <a:pt x="169" y="6"/>
                    </a:cubicBezTo>
                    <a:cubicBezTo>
                      <a:pt x="170" y="3"/>
                      <a:pt x="168" y="0"/>
                      <a:pt x="165" y="0"/>
                    </a:cubicBezTo>
                    <a:cubicBezTo>
                      <a:pt x="120" y="8"/>
                      <a:pt x="80" y="33"/>
                      <a:pt x="51" y="68"/>
                    </a:cubicBezTo>
                    <a:cubicBezTo>
                      <a:pt x="23" y="100"/>
                      <a:pt x="2" y="145"/>
                      <a:pt x="4" y="189"/>
                    </a:cubicBezTo>
                    <a:cubicBezTo>
                      <a:pt x="4" y="191"/>
                      <a:pt x="7" y="191"/>
                      <a:pt x="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951" name="Google Shape;608;p4"/>
            <p:cNvGrpSpPr/>
            <p:nvPr/>
          </p:nvGrpSpPr>
          <p:grpSpPr>
            <a:xfrm>
              <a:off x="69840" y="2744280"/>
              <a:ext cx="497520" cy="926280"/>
              <a:chOff x="69840" y="2744280"/>
              <a:chExt cx="497520" cy="926280"/>
            </a:xfrm>
          </p:grpSpPr>
          <p:sp>
            <p:nvSpPr>
              <p:cNvPr id="952" name="Google Shape;609;p4"/>
              <p:cNvSpPr/>
              <p:nvPr/>
            </p:nvSpPr>
            <p:spPr>
              <a:xfrm>
                <a:off x="261360" y="3096720"/>
                <a:ext cx="290520" cy="19872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98720"/>
                  <a:gd name="textAreaBottom" fmla="*/ 199080 h 198720"/>
                </a:gdLst>
                <a:ahLst/>
                <a:cxnLst/>
                <a:rect l="textAreaLeft" t="textAreaTop" r="textAreaRight" b="textAreaBottom"/>
                <a:pathLst>
                  <a:path w="169" h="116">
                    <a:moveTo>
                      <a:pt x="164" y="2"/>
                    </a:moveTo>
                    <a:cubicBezTo>
                      <a:pt x="168" y="34"/>
                      <a:pt x="168" y="67"/>
                      <a:pt x="163" y="99"/>
                    </a:cubicBezTo>
                    <a:lnTo>
                      <a:pt x="159" y="98"/>
                    </a:lnTo>
                    <a:cubicBezTo>
                      <a:pt x="108" y="83"/>
                      <a:pt x="51" y="90"/>
                      <a:pt x="4" y="115"/>
                    </a:cubicBezTo>
                    <a:cubicBezTo>
                      <a:pt x="3" y="112"/>
                      <a:pt x="2" y="109"/>
                      <a:pt x="0" y="106"/>
                    </a:cubicBezTo>
                    <a:cubicBezTo>
                      <a:pt x="7" y="77"/>
                      <a:pt x="16" y="49"/>
                      <a:pt x="25" y="22"/>
                    </a:cubicBezTo>
                    <a:cubicBezTo>
                      <a:pt x="25" y="22"/>
                      <a:pt x="25" y="23"/>
                      <a:pt x="26" y="24"/>
                    </a:cubicBezTo>
                    <a:cubicBezTo>
                      <a:pt x="66" y="7"/>
                      <a:pt x="110" y="0"/>
                      <a:pt x="154" y="3"/>
                    </a:cubicBezTo>
                    <a:lnTo>
                      <a:pt x="164" y="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3" name="Google Shape;610;p4"/>
              <p:cNvSpPr/>
              <p:nvPr/>
            </p:nvSpPr>
            <p:spPr>
              <a:xfrm>
                <a:off x="307080" y="2935800"/>
                <a:ext cx="244800" cy="206280"/>
              </a:xfrm>
              <a:custGeom>
                <a:avLst/>
                <a:gdLst>
                  <a:gd name="textAreaLeft" fmla="*/ 0 w 244800"/>
                  <a:gd name="textAreaRight" fmla="*/ 245160 w 244800"/>
                  <a:gd name="textAreaTop" fmla="*/ 0 h 206280"/>
                  <a:gd name="textAreaBottom" fmla="*/ 206640 h 206280"/>
                </a:gdLst>
                <a:ahLst/>
                <a:cxnLst/>
                <a:rect l="textAreaLeft" t="textAreaTop" r="textAreaRight" b="textAreaBottom"/>
                <a:pathLst>
                  <a:path w="140" h="120">
                    <a:moveTo>
                      <a:pt x="139" y="97"/>
                    </a:moveTo>
                    <a:lnTo>
                      <a:pt x="129" y="98"/>
                    </a:lnTo>
                    <a:cubicBezTo>
                      <a:pt x="85" y="95"/>
                      <a:pt x="41" y="102"/>
                      <a:pt x="1" y="119"/>
                    </a:cubicBezTo>
                    <a:cubicBezTo>
                      <a:pt x="0" y="118"/>
                      <a:pt x="0" y="117"/>
                      <a:pt x="0" y="117"/>
                    </a:cubicBezTo>
                    <a:cubicBezTo>
                      <a:pt x="9" y="89"/>
                      <a:pt x="19" y="62"/>
                      <a:pt x="31" y="35"/>
                    </a:cubicBezTo>
                    <a:lnTo>
                      <a:pt x="31" y="36"/>
                    </a:lnTo>
                    <a:cubicBezTo>
                      <a:pt x="51" y="16"/>
                      <a:pt x="80" y="3"/>
                      <a:pt x="109" y="1"/>
                    </a:cubicBezTo>
                    <a:lnTo>
                      <a:pt x="114" y="0"/>
                    </a:lnTo>
                    <a:cubicBezTo>
                      <a:pt x="118" y="14"/>
                      <a:pt x="123" y="28"/>
                      <a:pt x="127" y="42"/>
                    </a:cubicBezTo>
                    <a:cubicBezTo>
                      <a:pt x="133" y="60"/>
                      <a:pt x="136" y="78"/>
                      <a:pt x="139" y="9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4" name="Google Shape;611;p4"/>
              <p:cNvSpPr/>
              <p:nvPr/>
            </p:nvSpPr>
            <p:spPr>
              <a:xfrm>
                <a:off x="222840" y="3242160"/>
                <a:ext cx="329040" cy="267840"/>
              </a:xfrm>
              <a:custGeom>
                <a:avLst/>
                <a:gdLst>
                  <a:gd name="textAreaLeft" fmla="*/ 0 w 329040"/>
                  <a:gd name="textAreaRight" fmla="*/ 329400 w 329040"/>
                  <a:gd name="textAreaTop" fmla="*/ 0 h 267840"/>
                  <a:gd name="textAreaBottom" fmla="*/ 268200 h 267840"/>
                </a:gdLst>
                <a:ahLst/>
                <a:cxnLst/>
                <a:rect l="textAreaLeft" t="textAreaTop" r="textAreaRight" b="textAreaBottom"/>
                <a:pathLst>
                  <a:path w="190" h="156">
                    <a:moveTo>
                      <a:pt x="185" y="15"/>
                    </a:moveTo>
                    <a:lnTo>
                      <a:pt x="189" y="16"/>
                    </a:lnTo>
                    <a:cubicBezTo>
                      <a:pt x="185" y="42"/>
                      <a:pt x="177" y="68"/>
                      <a:pt x="166" y="92"/>
                    </a:cubicBezTo>
                    <a:cubicBezTo>
                      <a:pt x="161" y="103"/>
                      <a:pt x="156" y="113"/>
                      <a:pt x="149" y="123"/>
                    </a:cubicBezTo>
                    <a:lnTo>
                      <a:pt x="147" y="121"/>
                    </a:lnTo>
                    <a:cubicBezTo>
                      <a:pt x="97" y="112"/>
                      <a:pt x="43" y="125"/>
                      <a:pt x="0" y="155"/>
                    </a:cubicBezTo>
                    <a:cubicBezTo>
                      <a:pt x="6" y="110"/>
                      <a:pt x="15" y="66"/>
                      <a:pt x="26" y="23"/>
                    </a:cubicBezTo>
                    <a:cubicBezTo>
                      <a:pt x="28" y="26"/>
                      <a:pt x="29" y="29"/>
                      <a:pt x="30" y="32"/>
                    </a:cubicBezTo>
                    <a:cubicBezTo>
                      <a:pt x="77" y="7"/>
                      <a:pt x="134" y="0"/>
                      <a:pt x="185" y="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5" name="Google Shape;612;p4"/>
              <p:cNvSpPr/>
              <p:nvPr/>
            </p:nvSpPr>
            <p:spPr>
              <a:xfrm>
                <a:off x="360720" y="2759760"/>
                <a:ext cx="145080" cy="23688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236880"/>
                  <a:gd name="textAreaBottom" fmla="*/ 237240 h 236880"/>
                </a:gdLst>
                <a:ahLst/>
                <a:cxnLst/>
                <a:rect l="textAreaLeft" t="textAreaTop" r="textAreaRight" b="textAreaBottom"/>
                <a:pathLst>
                  <a:path w="84" h="137">
                    <a:moveTo>
                      <a:pt x="83" y="100"/>
                    </a:moveTo>
                    <a:lnTo>
                      <a:pt x="78" y="101"/>
                    </a:lnTo>
                    <a:cubicBezTo>
                      <a:pt x="49" y="103"/>
                      <a:pt x="20" y="116"/>
                      <a:pt x="0" y="136"/>
                    </a:cubicBezTo>
                    <a:lnTo>
                      <a:pt x="0" y="135"/>
                    </a:lnTo>
                    <a:cubicBezTo>
                      <a:pt x="18" y="89"/>
                      <a:pt x="41" y="44"/>
                      <a:pt x="66" y="0"/>
                    </a:cubicBezTo>
                    <a:lnTo>
                      <a:pt x="66" y="1"/>
                    </a:lnTo>
                    <a:cubicBezTo>
                      <a:pt x="62" y="34"/>
                      <a:pt x="72" y="67"/>
                      <a:pt x="83" y="10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6" name="Google Shape;613;p4"/>
              <p:cNvSpPr/>
              <p:nvPr/>
            </p:nvSpPr>
            <p:spPr>
              <a:xfrm>
                <a:off x="207720" y="3433680"/>
                <a:ext cx="275400" cy="214200"/>
              </a:xfrm>
              <a:custGeom>
                <a:avLst/>
                <a:gdLst>
                  <a:gd name="textAreaLeft" fmla="*/ 0 w 275400"/>
                  <a:gd name="textAreaRight" fmla="*/ 275760 w 275400"/>
                  <a:gd name="textAreaTop" fmla="*/ 0 h 214200"/>
                  <a:gd name="textAreaBottom" fmla="*/ 214560 h 214200"/>
                </a:gdLst>
                <a:ahLst/>
                <a:cxnLst/>
                <a:rect l="textAreaLeft" t="textAreaTop" r="textAreaRight" b="textAreaBottom"/>
                <a:pathLst>
                  <a:path w="157" h="122">
                    <a:moveTo>
                      <a:pt x="154" y="9"/>
                    </a:moveTo>
                    <a:lnTo>
                      <a:pt x="156" y="11"/>
                    </a:lnTo>
                    <a:cubicBezTo>
                      <a:pt x="121" y="67"/>
                      <a:pt x="65" y="110"/>
                      <a:pt x="0" y="121"/>
                    </a:cubicBezTo>
                    <a:cubicBezTo>
                      <a:pt x="1" y="95"/>
                      <a:pt x="4" y="69"/>
                      <a:pt x="7" y="43"/>
                    </a:cubicBezTo>
                    <a:cubicBezTo>
                      <a:pt x="50" y="13"/>
                      <a:pt x="104" y="0"/>
                      <a:pt x="154" y="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7" name="Google Shape;614;p4"/>
              <p:cNvSpPr/>
              <p:nvPr/>
            </p:nvSpPr>
            <p:spPr>
              <a:xfrm>
                <a:off x="330120" y="2751840"/>
                <a:ext cx="152640" cy="244800"/>
              </a:xfrm>
              <a:custGeom>
                <a:avLst/>
                <a:gdLst>
                  <a:gd name="textAreaLeft" fmla="*/ 0 w 152640"/>
                  <a:gd name="textAreaRight" fmla="*/ 153000 w 152640"/>
                  <a:gd name="textAreaTop" fmla="*/ 0 h 244800"/>
                  <a:gd name="textAreaBottom" fmla="*/ 245160 h 244800"/>
                </a:gdLst>
                <a:ahLst/>
                <a:cxnLst/>
                <a:rect l="textAreaLeft" t="textAreaTop" r="textAreaRight" b="textAreaBottom"/>
                <a:pathLst>
                  <a:path w="86" h="140">
                    <a:moveTo>
                      <a:pt x="85" y="0"/>
                    </a:moveTo>
                    <a:cubicBezTo>
                      <a:pt x="85" y="2"/>
                      <a:pt x="84" y="3"/>
                      <a:pt x="84" y="5"/>
                    </a:cubicBezTo>
                    <a:lnTo>
                      <a:pt x="84" y="4"/>
                    </a:lnTo>
                    <a:cubicBezTo>
                      <a:pt x="59" y="48"/>
                      <a:pt x="36" y="93"/>
                      <a:pt x="18" y="139"/>
                    </a:cubicBezTo>
                    <a:cubicBezTo>
                      <a:pt x="18" y="120"/>
                      <a:pt x="12" y="100"/>
                      <a:pt x="1" y="84"/>
                    </a:cubicBezTo>
                    <a:lnTo>
                      <a:pt x="0" y="83"/>
                    </a:lnTo>
                    <a:cubicBezTo>
                      <a:pt x="27" y="54"/>
                      <a:pt x="56" y="27"/>
                      <a:pt x="85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8" name="Google Shape;615;p4"/>
              <p:cNvSpPr/>
              <p:nvPr/>
            </p:nvSpPr>
            <p:spPr>
              <a:xfrm>
                <a:off x="245880" y="2897640"/>
                <a:ext cx="122040" cy="244800"/>
              </a:xfrm>
              <a:custGeom>
                <a:avLst/>
                <a:gdLst>
                  <a:gd name="textAreaLeft" fmla="*/ 0 w 122040"/>
                  <a:gd name="textAreaRight" fmla="*/ 122400 w 122040"/>
                  <a:gd name="textAreaTop" fmla="*/ 0 h 244800"/>
                  <a:gd name="textAreaBottom" fmla="*/ 245160 h 244800"/>
                </a:gdLst>
                <a:ahLst/>
                <a:cxnLst/>
                <a:rect l="textAreaLeft" t="textAreaTop" r="textAreaRight" b="textAreaBottom"/>
                <a:pathLst>
                  <a:path w="69" h="139">
                    <a:moveTo>
                      <a:pt x="51" y="1"/>
                    </a:moveTo>
                    <a:cubicBezTo>
                      <a:pt x="62" y="17"/>
                      <a:pt x="68" y="37"/>
                      <a:pt x="68" y="56"/>
                    </a:cubicBezTo>
                    <a:cubicBezTo>
                      <a:pt x="56" y="83"/>
                      <a:pt x="46" y="110"/>
                      <a:pt x="37" y="138"/>
                    </a:cubicBezTo>
                    <a:cubicBezTo>
                      <a:pt x="29" y="110"/>
                      <a:pt x="16" y="83"/>
                      <a:pt x="0" y="59"/>
                    </a:cubicBezTo>
                    <a:lnTo>
                      <a:pt x="0" y="59"/>
                    </a:lnTo>
                    <a:cubicBezTo>
                      <a:pt x="15" y="39"/>
                      <a:pt x="32" y="19"/>
                      <a:pt x="50" y="0"/>
                    </a:cubicBezTo>
                    <a:lnTo>
                      <a:pt x="51" y="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59" name="Google Shape;616;p4"/>
              <p:cNvSpPr/>
              <p:nvPr/>
            </p:nvSpPr>
            <p:spPr>
              <a:xfrm>
                <a:off x="154080" y="2997000"/>
                <a:ext cx="160560" cy="282960"/>
              </a:xfrm>
              <a:custGeom>
                <a:avLst/>
                <a:gdLst>
                  <a:gd name="textAreaLeft" fmla="*/ 0 w 160560"/>
                  <a:gd name="textAreaRight" fmla="*/ 160920 w 160560"/>
                  <a:gd name="textAreaTop" fmla="*/ 0 h 282960"/>
                  <a:gd name="textAreaBottom" fmla="*/ 283320 h 282960"/>
                </a:gdLst>
                <a:ahLst/>
                <a:cxnLst/>
                <a:rect l="textAreaLeft" t="textAreaTop" r="textAreaRight" b="textAreaBottom"/>
                <a:pathLst>
                  <a:path w="91" h="164">
                    <a:moveTo>
                      <a:pt x="90" y="78"/>
                    </a:moveTo>
                    <a:cubicBezTo>
                      <a:pt x="81" y="106"/>
                      <a:pt x="72" y="134"/>
                      <a:pt x="65" y="163"/>
                    </a:cubicBezTo>
                    <a:cubicBezTo>
                      <a:pt x="50" y="132"/>
                      <a:pt x="28" y="106"/>
                      <a:pt x="0" y="86"/>
                    </a:cubicBezTo>
                    <a:cubicBezTo>
                      <a:pt x="15" y="55"/>
                      <a:pt x="33" y="27"/>
                      <a:pt x="53" y="0"/>
                    </a:cubicBezTo>
                    <a:lnTo>
                      <a:pt x="53" y="0"/>
                    </a:lnTo>
                    <a:cubicBezTo>
                      <a:pt x="69" y="24"/>
                      <a:pt x="82" y="51"/>
                      <a:pt x="90" y="78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0" name="Google Shape;617;p4"/>
              <p:cNvSpPr/>
              <p:nvPr/>
            </p:nvSpPr>
            <p:spPr>
              <a:xfrm>
                <a:off x="108000" y="3150360"/>
                <a:ext cx="160560" cy="367200"/>
              </a:xfrm>
              <a:custGeom>
                <a:avLst/>
                <a:gdLst>
                  <a:gd name="textAreaLeft" fmla="*/ 0 w 160560"/>
                  <a:gd name="textAreaRight" fmla="*/ 160920 w 160560"/>
                  <a:gd name="textAreaTop" fmla="*/ 0 h 367200"/>
                  <a:gd name="textAreaBottom" fmla="*/ 367560 h 367200"/>
                </a:gdLst>
                <a:ahLst/>
                <a:cxnLst/>
                <a:rect l="textAreaLeft" t="textAreaTop" r="textAreaRight" b="textAreaBottom"/>
                <a:pathLst>
                  <a:path w="93" h="211">
                    <a:moveTo>
                      <a:pt x="27" y="0"/>
                    </a:moveTo>
                    <a:cubicBezTo>
                      <a:pt x="55" y="20"/>
                      <a:pt x="77" y="46"/>
                      <a:pt x="92" y="77"/>
                    </a:cubicBezTo>
                    <a:cubicBezTo>
                      <a:pt x="81" y="120"/>
                      <a:pt x="72" y="164"/>
                      <a:pt x="66" y="209"/>
                    </a:cubicBezTo>
                    <a:cubicBezTo>
                      <a:pt x="66" y="209"/>
                      <a:pt x="65" y="210"/>
                      <a:pt x="64" y="210"/>
                    </a:cubicBezTo>
                    <a:cubicBezTo>
                      <a:pt x="60" y="165"/>
                      <a:pt x="36" y="123"/>
                      <a:pt x="0" y="97"/>
                    </a:cubicBezTo>
                    <a:cubicBezTo>
                      <a:pt x="4" y="65"/>
                      <a:pt x="12" y="34"/>
                      <a:pt x="25" y="5"/>
                    </a:cubicBezTo>
                    <a:cubicBezTo>
                      <a:pt x="26" y="3"/>
                      <a:pt x="27" y="2"/>
                      <a:pt x="27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1" name="Google Shape;618;p4"/>
              <p:cNvSpPr/>
              <p:nvPr/>
            </p:nvSpPr>
            <p:spPr>
              <a:xfrm>
                <a:off x="92880" y="3318840"/>
                <a:ext cx="129960" cy="33660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336600"/>
                  <a:gd name="textAreaBottom" fmla="*/ 336960 h 336600"/>
                </a:gdLst>
                <a:ahLst/>
                <a:cxnLst/>
                <a:rect l="textAreaLeft" t="textAreaTop" r="textAreaRight" b="textAreaBottom"/>
                <a:pathLst>
                  <a:path w="76" h="194">
                    <a:moveTo>
                      <a:pt x="73" y="113"/>
                    </a:moveTo>
                    <a:cubicBezTo>
                      <a:pt x="74" y="113"/>
                      <a:pt x="75" y="112"/>
                      <a:pt x="75" y="112"/>
                    </a:cubicBezTo>
                    <a:cubicBezTo>
                      <a:pt x="72" y="138"/>
                      <a:pt x="69" y="164"/>
                      <a:pt x="68" y="190"/>
                    </a:cubicBezTo>
                    <a:lnTo>
                      <a:pt x="61" y="193"/>
                    </a:lnTo>
                    <a:cubicBezTo>
                      <a:pt x="15" y="142"/>
                      <a:pt x="0" y="70"/>
                      <a:pt x="9" y="0"/>
                    </a:cubicBezTo>
                    <a:cubicBezTo>
                      <a:pt x="45" y="26"/>
                      <a:pt x="69" y="68"/>
                      <a:pt x="73" y="113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2" name="Google Shape;619;p4"/>
              <p:cNvSpPr/>
              <p:nvPr/>
            </p:nvSpPr>
            <p:spPr>
              <a:xfrm>
                <a:off x="261360" y="3096720"/>
                <a:ext cx="290520" cy="19872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98720"/>
                  <a:gd name="textAreaBottom" fmla="*/ 199080 h 198720"/>
                </a:gdLst>
                <a:ahLst/>
                <a:cxnLst/>
                <a:rect l="textAreaLeft" t="textAreaTop" r="textAreaRight" b="textAreaBottom"/>
                <a:pathLst>
                  <a:path w="169" h="116">
                    <a:moveTo>
                      <a:pt x="164" y="2"/>
                    </a:moveTo>
                    <a:cubicBezTo>
                      <a:pt x="168" y="34"/>
                      <a:pt x="168" y="67"/>
                      <a:pt x="163" y="99"/>
                    </a:cubicBezTo>
                    <a:lnTo>
                      <a:pt x="159" y="98"/>
                    </a:lnTo>
                    <a:cubicBezTo>
                      <a:pt x="108" y="83"/>
                      <a:pt x="51" y="90"/>
                      <a:pt x="4" y="115"/>
                    </a:cubicBezTo>
                    <a:cubicBezTo>
                      <a:pt x="3" y="112"/>
                      <a:pt x="2" y="109"/>
                      <a:pt x="0" y="106"/>
                    </a:cubicBezTo>
                    <a:cubicBezTo>
                      <a:pt x="7" y="77"/>
                      <a:pt x="16" y="49"/>
                      <a:pt x="25" y="22"/>
                    </a:cubicBezTo>
                    <a:cubicBezTo>
                      <a:pt x="25" y="22"/>
                      <a:pt x="25" y="23"/>
                      <a:pt x="26" y="24"/>
                    </a:cubicBezTo>
                    <a:cubicBezTo>
                      <a:pt x="66" y="7"/>
                      <a:pt x="110" y="0"/>
                      <a:pt x="154" y="3"/>
                    </a:cubicBezTo>
                    <a:lnTo>
                      <a:pt x="164" y="2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3" name="Google Shape;620;p4"/>
              <p:cNvSpPr/>
              <p:nvPr/>
            </p:nvSpPr>
            <p:spPr>
              <a:xfrm>
                <a:off x="307080" y="2935800"/>
                <a:ext cx="244800" cy="206280"/>
              </a:xfrm>
              <a:custGeom>
                <a:avLst/>
                <a:gdLst>
                  <a:gd name="textAreaLeft" fmla="*/ 0 w 244800"/>
                  <a:gd name="textAreaRight" fmla="*/ 245160 w 244800"/>
                  <a:gd name="textAreaTop" fmla="*/ 0 h 206280"/>
                  <a:gd name="textAreaBottom" fmla="*/ 206640 h 206280"/>
                </a:gdLst>
                <a:ahLst/>
                <a:cxnLst/>
                <a:rect l="textAreaLeft" t="textAreaTop" r="textAreaRight" b="textAreaBottom"/>
                <a:pathLst>
                  <a:path w="140" h="120">
                    <a:moveTo>
                      <a:pt x="139" y="97"/>
                    </a:moveTo>
                    <a:lnTo>
                      <a:pt x="129" y="98"/>
                    </a:lnTo>
                    <a:cubicBezTo>
                      <a:pt x="85" y="95"/>
                      <a:pt x="41" y="102"/>
                      <a:pt x="1" y="119"/>
                    </a:cubicBezTo>
                    <a:cubicBezTo>
                      <a:pt x="0" y="118"/>
                      <a:pt x="0" y="117"/>
                      <a:pt x="0" y="117"/>
                    </a:cubicBezTo>
                    <a:cubicBezTo>
                      <a:pt x="9" y="89"/>
                      <a:pt x="19" y="62"/>
                      <a:pt x="31" y="35"/>
                    </a:cubicBezTo>
                    <a:lnTo>
                      <a:pt x="31" y="36"/>
                    </a:lnTo>
                    <a:cubicBezTo>
                      <a:pt x="51" y="16"/>
                      <a:pt x="80" y="3"/>
                      <a:pt x="109" y="1"/>
                    </a:cubicBezTo>
                    <a:lnTo>
                      <a:pt x="114" y="0"/>
                    </a:lnTo>
                    <a:cubicBezTo>
                      <a:pt x="118" y="14"/>
                      <a:pt x="123" y="28"/>
                      <a:pt x="127" y="42"/>
                    </a:cubicBezTo>
                    <a:cubicBezTo>
                      <a:pt x="133" y="60"/>
                      <a:pt x="136" y="78"/>
                      <a:pt x="139" y="97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4" name="Google Shape;621;p4"/>
              <p:cNvSpPr/>
              <p:nvPr/>
            </p:nvSpPr>
            <p:spPr>
              <a:xfrm>
                <a:off x="222840" y="3242160"/>
                <a:ext cx="329040" cy="267840"/>
              </a:xfrm>
              <a:custGeom>
                <a:avLst/>
                <a:gdLst>
                  <a:gd name="textAreaLeft" fmla="*/ 0 w 329040"/>
                  <a:gd name="textAreaRight" fmla="*/ 329400 w 329040"/>
                  <a:gd name="textAreaTop" fmla="*/ 0 h 267840"/>
                  <a:gd name="textAreaBottom" fmla="*/ 268200 h 267840"/>
                </a:gdLst>
                <a:ahLst/>
                <a:cxnLst/>
                <a:rect l="textAreaLeft" t="textAreaTop" r="textAreaRight" b="textAreaBottom"/>
                <a:pathLst>
                  <a:path w="190" h="156">
                    <a:moveTo>
                      <a:pt x="185" y="15"/>
                    </a:moveTo>
                    <a:lnTo>
                      <a:pt x="189" y="16"/>
                    </a:lnTo>
                    <a:cubicBezTo>
                      <a:pt x="185" y="42"/>
                      <a:pt x="177" y="68"/>
                      <a:pt x="166" y="92"/>
                    </a:cubicBezTo>
                    <a:cubicBezTo>
                      <a:pt x="161" y="103"/>
                      <a:pt x="156" y="113"/>
                      <a:pt x="149" y="123"/>
                    </a:cubicBezTo>
                    <a:lnTo>
                      <a:pt x="147" y="121"/>
                    </a:lnTo>
                    <a:cubicBezTo>
                      <a:pt x="97" y="112"/>
                      <a:pt x="43" y="125"/>
                      <a:pt x="0" y="155"/>
                    </a:cubicBezTo>
                    <a:cubicBezTo>
                      <a:pt x="6" y="110"/>
                      <a:pt x="15" y="66"/>
                      <a:pt x="26" y="23"/>
                    </a:cubicBezTo>
                    <a:cubicBezTo>
                      <a:pt x="28" y="26"/>
                      <a:pt x="29" y="29"/>
                      <a:pt x="30" y="32"/>
                    </a:cubicBezTo>
                    <a:cubicBezTo>
                      <a:pt x="77" y="7"/>
                      <a:pt x="134" y="0"/>
                      <a:pt x="185" y="15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5" name="Google Shape;622;p4"/>
              <p:cNvSpPr/>
              <p:nvPr/>
            </p:nvSpPr>
            <p:spPr>
              <a:xfrm>
                <a:off x="360720" y="2759760"/>
                <a:ext cx="145080" cy="236880"/>
              </a:xfrm>
              <a:custGeom>
                <a:avLst/>
                <a:gdLst>
                  <a:gd name="textAreaLeft" fmla="*/ 0 w 145080"/>
                  <a:gd name="textAreaRight" fmla="*/ 145440 w 145080"/>
                  <a:gd name="textAreaTop" fmla="*/ 0 h 236880"/>
                  <a:gd name="textAreaBottom" fmla="*/ 237240 h 236880"/>
                </a:gdLst>
                <a:ahLst/>
                <a:cxnLst/>
                <a:rect l="textAreaLeft" t="textAreaTop" r="textAreaRight" b="textAreaBottom"/>
                <a:pathLst>
                  <a:path w="84" h="137">
                    <a:moveTo>
                      <a:pt x="83" y="100"/>
                    </a:moveTo>
                    <a:lnTo>
                      <a:pt x="78" y="101"/>
                    </a:lnTo>
                    <a:cubicBezTo>
                      <a:pt x="49" y="103"/>
                      <a:pt x="20" y="116"/>
                      <a:pt x="0" y="136"/>
                    </a:cubicBezTo>
                    <a:lnTo>
                      <a:pt x="0" y="135"/>
                    </a:lnTo>
                    <a:cubicBezTo>
                      <a:pt x="18" y="89"/>
                      <a:pt x="41" y="44"/>
                      <a:pt x="66" y="0"/>
                    </a:cubicBezTo>
                    <a:lnTo>
                      <a:pt x="66" y="1"/>
                    </a:lnTo>
                    <a:cubicBezTo>
                      <a:pt x="62" y="34"/>
                      <a:pt x="72" y="67"/>
                      <a:pt x="83" y="10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6" name="Google Shape;623;p4"/>
              <p:cNvSpPr/>
              <p:nvPr/>
            </p:nvSpPr>
            <p:spPr>
              <a:xfrm>
                <a:off x="207720" y="3433680"/>
                <a:ext cx="275400" cy="214200"/>
              </a:xfrm>
              <a:custGeom>
                <a:avLst/>
                <a:gdLst>
                  <a:gd name="textAreaLeft" fmla="*/ 0 w 275400"/>
                  <a:gd name="textAreaRight" fmla="*/ 275760 w 275400"/>
                  <a:gd name="textAreaTop" fmla="*/ 0 h 214200"/>
                  <a:gd name="textAreaBottom" fmla="*/ 214560 h 214200"/>
                </a:gdLst>
                <a:ahLst/>
                <a:cxnLst/>
                <a:rect l="textAreaLeft" t="textAreaTop" r="textAreaRight" b="textAreaBottom"/>
                <a:pathLst>
                  <a:path w="157" h="122">
                    <a:moveTo>
                      <a:pt x="154" y="9"/>
                    </a:moveTo>
                    <a:lnTo>
                      <a:pt x="156" y="11"/>
                    </a:lnTo>
                    <a:cubicBezTo>
                      <a:pt x="121" y="67"/>
                      <a:pt x="65" y="110"/>
                      <a:pt x="0" y="121"/>
                    </a:cubicBezTo>
                    <a:cubicBezTo>
                      <a:pt x="1" y="95"/>
                      <a:pt x="4" y="69"/>
                      <a:pt x="7" y="43"/>
                    </a:cubicBezTo>
                    <a:cubicBezTo>
                      <a:pt x="50" y="13"/>
                      <a:pt x="104" y="0"/>
                      <a:pt x="154" y="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7" name="Google Shape;624;p4"/>
              <p:cNvSpPr/>
              <p:nvPr/>
            </p:nvSpPr>
            <p:spPr>
              <a:xfrm>
                <a:off x="69840" y="2744280"/>
                <a:ext cx="497520" cy="926280"/>
              </a:xfrm>
              <a:custGeom>
                <a:avLst/>
                <a:gdLst>
                  <a:gd name="textAreaLeft" fmla="*/ 0 w 497520"/>
                  <a:gd name="textAreaRight" fmla="*/ 497880 w 497520"/>
                  <a:gd name="textAreaTop" fmla="*/ 0 h 926280"/>
                  <a:gd name="textAreaBottom" fmla="*/ 926640 h 926280"/>
                </a:gdLst>
                <a:ahLst/>
                <a:cxnLst/>
                <a:rect l="textAreaLeft" t="textAreaTop" r="textAreaRight" b="textAreaBottom"/>
                <a:pathLst>
                  <a:path w="288" h="532">
                    <a:moveTo>
                      <a:pt x="75" y="521"/>
                    </a:moveTo>
                    <a:cubicBezTo>
                      <a:pt x="13" y="446"/>
                      <a:pt x="10" y="342"/>
                      <a:pt x="45" y="254"/>
                    </a:cubicBezTo>
                    <a:cubicBezTo>
                      <a:pt x="83" y="155"/>
                      <a:pt x="163" y="80"/>
                      <a:pt x="239" y="10"/>
                    </a:cubicBezTo>
                    <a:cubicBezTo>
                      <a:pt x="236" y="9"/>
                      <a:pt x="233" y="7"/>
                      <a:pt x="230" y="6"/>
                    </a:cubicBezTo>
                    <a:cubicBezTo>
                      <a:pt x="223" y="60"/>
                      <a:pt x="247" y="109"/>
                      <a:pt x="261" y="159"/>
                    </a:cubicBezTo>
                    <a:cubicBezTo>
                      <a:pt x="275" y="211"/>
                      <a:pt x="278" y="267"/>
                      <a:pt x="267" y="320"/>
                    </a:cubicBezTo>
                    <a:cubicBezTo>
                      <a:pt x="246" y="416"/>
                      <a:pt x="175" y="497"/>
                      <a:pt x="77" y="516"/>
                    </a:cubicBezTo>
                    <a:cubicBezTo>
                      <a:pt x="79" y="518"/>
                      <a:pt x="81" y="519"/>
                      <a:pt x="84" y="521"/>
                    </a:cubicBezTo>
                    <a:cubicBezTo>
                      <a:pt x="94" y="342"/>
                      <a:pt x="148" y="167"/>
                      <a:pt x="237" y="12"/>
                    </a:cubicBezTo>
                    <a:cubicBezTo>
                      <a:pt x="240" y="8"/>
                      <a:pt x="233" y="4"/>
                      <a:pt x="231" y="9"/>
                    </a:cubicBezTo>
                    <a:cubicBezTo>
                      <a:pt x="141" y="165"/>
                      <a:pt x="87" y="341"/>
                      <a:pt x="73" y="521"/>
                    </a:cubicBezTo>
                    <a:cubicBezTo>
                      <a:pt x="73" y="524"/>
                      <a:pt x="77" y="526"/>
                      <a:pt x="80" y="526"/>
                    </a:cubicBezTo>
                    <a:cubicBezTo>
                      <a:pt x="175" y="509"/>
                      <a:pt x="247" y="430"/>
                      <a:pt x="273" y="339"/>
                    </a:cubicBezTo>
                    <a:cubicBezTo>
                      <a:pt x="287" y="287"/>
                      <a:pt x="287" y="232"/>
                      <a:pt x="276" y="179"/>
                    </a:cubicBezTo>
                    <a:cubicBezTo>
                      <a:pt x="264" y="121"/>
                      <a:pt x="232" y="66"/>
                      <a:pt x="240" y="6"/>
                    </a:cubicBezTo>
                    <a:cubicBezTo>
                      <a:pt x="241" y="1"/>
                      <a:pt x="234" y="0"/>
                      <a:pt x="231" y="3"/>
                    </a:cubicBezTo>
                    <a:cubicBezTo>
                      <a:pt x="152" y="76"/>
                      <a:pt x="69" y="156"/>
                      <a:pt x="31" y="260"/>
                    </a:cubicBezTo>
                    <a:cubicBezTo>
                      <a:pt x="0" y="347"/>
                      <a:pt x="3" y="457"/>
                      <a:pt x="70" y="527"/>
                    </a:cubicBezTo>
                    <a:cubicBezTo>
                      <a:pt x="73" y="531"/>
                      <a:pt x="79" y="525"/>
                      <a:pt x="75" y="5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8" name="Google Shape;625;p4"/>
              <p:cNvSpPr/>
              <p:nvPr/>
            </p:nvSpPr>
            <p:spPr>
              <a:xfrm>
                <a:off x="330120" y="2897640"/>
                <a:ext cx="175680" cy="114480"/>
              </a:xfrm>
              <a:custGeom>
                <a:avLst/>
                <a:gdLst>
                  <a:gd name="textAreaLeft" fmla="*/ 0 w 175680"/>
                  <a:gd name="textAreaRight" fmla="*/ 176040 w 175680"/>
                  <a:gd name="textAreaTop" fmla="*/ 0 h 114480"/>
                  <a:gd name="textAreaBottom" fmla="*/ 114840 h 114480"/>
                </a:gdLst>
                <a:ahLst/>
                <a:cxnLst/>
                <a:rect l="textAreaLeft" t="textAreaTop" r="textAreaRight" b="textAreaBottom"/>
                <a:pathLst>
                  <a:path w="102" h="64">
                    <a:moveTo>
                      <a:pt x="1" y="2"/>
                    </a:moveTo>
                    <a:cubicBezTo>
                      <a:pt x="4" y="11"/>
                      <a:pt x="9" y="20"/>
                      <a:pt x="11" y="29"/>
                    </a:cubicBezTo>
                    <a:cubicBezTo>
                      <a:pt x="14" y="39"/>
                      <a:pt x="15" y="48"/>
                      <a:pt x="15" y="58"/>
                    </a:cubicBezTo>
                    <a:cubicBezTo>
                      <a:pt x="15" y="61"/>
                      <a:pt x="19" y="63"/>
                      <a:pt x="21" y="61"/>
                    </a:cubicBezTo>
                    <a:cubicBezTo>
                      <a:pt x="32" y="51"/>
                      <a:pt x="43" y="43"/>
                      <a:pt x="56" y="37"/>
                    </a:cubicBezTo>
                    <a:cubicBezTo>
                      <a:pt x="70" y="31"/>
                      <a:pt x="84" y="28"/>
                      <a:pt x="98" y="26"/>
                    </a:cubicBezTo>
                    <a:cubicBezTo>
                      <a:pt x="101" y="25"/>
                      <a:pt x="100" y="21"/>
                      <a:pt x="97" y="21"/>
                    </a:cubicBezTo>
                    <a:cubicBezTo>
                      <a:pt x="67" y="20"/>
                      <a:pt x="37" y="35"/>
                      <a:pt x="16" y="56"/>
                    </a:cubicBezTo>
                    <a:cubicBezTo>
                      <a:pt x="18" y="57"/>
                      <a:pt x="20" y="57"/>
                      <a:pt x="22" y="58"/>
                    </a:cubicBezTo>
                    <a:cubicBezTo>
                      <a:pt x="22" y="48"/>
                      <a:pt x="21" y="37"/>
                      <a:pt x="18" y="27"/>
                    </a:cubicBezTo>
                    <a:cubicBezTo>
                      <a:pt x="15" y="18"/>
                      <a:pt x="10" y="8"/>
                      <a:pt x="3" y="1"/>
                    </a:cubicBezTo>
                    <a:cubicBezTo>
                      <a:pt x="2" y="0"/>
                      <a:pt x="0" y="1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69" name="Google Shape;626;p4"/>
              <p:cNvSpPr/>
              <p:nvPr/>
            </p:nvSpPr>
            <p:spPr>
              <a:xfrm>
                <a:off x="238320" y="2997000"/>
                <a:ext cx="306000" cy="152640"/>
              </a:xfrm>
              <a:custGeom>
                <a:avLst/>
                <a:gdLst>
                  <a:gd name="textAreaLeft" fmla="*/ 0 w 306000"/>
                  <a:gd name="textAreaRight" fmla="*/ 306360 w 306000"/>
                  <a:gd name="textAreaTop" fmla="*/ 0 h 152640"/>
                  <a:gd name="textAreaBottom" fmla="*/ 153000 h 152640"/>
                </a:gdLst>
                <a:ahLst/>
                <a:cxnLst/>
                <a:rect l="textAreaLeft" t="textAreaTop" r="textAreaRight" b="textAreaBottom"/>
                <a:pathLst>
                  <a:path w="175" h="90">
                    <a:moveTo>
                      <a:pt x="2" y="4"/>
                    </a:moveTo>
                    <a:cubicBezTo>
                      <a:pt x="16" y="30"/>
                      <a:pt x="29" y="56"/>
                      <a:pt x="37" y="85"/>
                    </a:cubicBezTo>
                    <a:cubicBezTo>
                      <a:pt x="37" y="87"/>
                      <a:pt x="40" y="89"/>
                      <a:pt x="42" y="88"/>
                    </a:cubicBezTo>
                    <a:cubicBezTo>
                      <a:pt x="62" y="80"/>
                      <a:pt x="82" y="74"/>
                      <a:pt x="103" y="70"/>
                    </a:cubicBezTo>
                    <a:cubicBezTo>
                      <a:pt x="125" y="67"/>
                      <a:pt x="147" y="67"/>
                      <a:pt x="169" y="67"/>
                    </a:cubicBezTo>
                    <a:cubicBezTo>
                      <a:pt x="173" y="67"/>
                      <a:pt x="174" y="60"/>
                      <a:pt x="170" y="59"/>
                    </a:cubicBezTo>
                    <a:cubicBezTo>
                      <a:pt x="149" y="56"/>
                      <a:pt x="126" y="58"/>
                      <a:pt x="105" y="62"/>
                    </a:cubicBezTo>
                    <a:cubicBezTo>
                      <a:pt x="83" y="65"/>
                      <a:pt x="61" y="72"/>
                      <a:pt x="40" y="80"/>
                    </a:cubicBezTo>
                    <a:cubicBezTo>
                      <a:pt x="41" y="81"/>
                      <a:pt x="43" y="82"/>
                      <a:pt x="44" y="83"/>
                    </a:cubicBezTo>
                    <a:cubicBezTo>
                      <a:pt x="36" y="55"/>
                      <a:pt x="24" y="26"/>
                      <a:pt x="5" y="2"/>
                    </a:cubicBezTo>
                    <a:cubicBezTo>
                      <a:pt x="4" y="0"/>
                      <a:pt x="0" y="2"/>
                      <a:pt x="2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0" name="Google Shape;627;p4"/>
              <p:cNvSpPr/>
              <p:nvPr/>
            </p:nvSpPr>
            <p:spPr>
              <a:xfrm>
                <a:off x="146520" y="3142440"/>
                <a:ext cx="405360" cy="168120"/>
              </a:xfrm>
              <a:custGeom>
                <a:avLst/>
                <a:gdLst>
                  <a:gd name="textAreaLeft" fmla="*/ 0 w 405360"/>
                  <a:gd name="textAreaRight" fmla="*/ 405720 w 405360"/>
                  <a:gd name="textAreaTop" fmla="*/ 0 h 168120"/>
                  <a:gd name="textAreaBottom" fmla="*/ 168480 h 168120"/>
                </a:gdLst>
                <a:ahLst/>
                <a:cxnLst/>
                <a:rect l="textAreaLeft" t="textAreaTop" r="textAreaRight" b="textAreaBottom"/>
                <a:pathLst>
                  <a:path w="234" h="96">
                    <a:moveTo>
                      <a:pt x="2" y="5"/>
                    </a:moveTo>
                    <a:cubicBezTo>
                      <a:pt x="31" y="30"/>
                      <a:pt x="55" y="57"/>
                      <a:pt x="70" y="92"/>
                    </a:cubicBezTo>
                    <a:cubicBezTo>
                      <a:pt x="71" y="94"/>
                      <a:pt x="74" y="95"/>
                      <a:pt x="76" y="94"/>
                    </a:cubicBezTo>
                    <a:cubicBezTo>
                      <a:pt x="99" y="81"/>
                      <a:pt x="125" y="73"/>
                      <a:pt x="150" y="71"/>
                    </a:cubicBezTo>
                    <a:cubicBezTo>
                      <a:pt x="177" y="68"/>
                      <a:pt x="201" y="73"/>
                      <a:pt x="227" y="77"/>
                    </a:cubicBezTo>
                    <a:cubicBezTo>
                      <a:pt x="232" y="78"/>
                      <a:pt x="233" y="71"/>
                      <a:pt x="229" y="70"/>
                    </a:cubicBezTo>
                    <a:cubicBezTo>
                      <a:pt x="204" y="60"/>
                      <a:pt x="173" y="59"/>
                      <a:pt x="147" y="62"/>
                    </a:cubicBezTo>
                    <a:cubicBezTo>
                      <a:pt x="121" y="66"/>
                      <a:pt x="95" y="74"/>
                      <a:pt x="71" y="86"/>
                    </a:cubicBezTo>
                    <a:cubicBezTo>
                      <a:pt x="73" y="87"/>
                      <a:pt x="75" y="87"/>
                      <a:pt x="77" y="88"/>
                    </a:cubicBezTo>
                    <a:cubicBezTo>
                      <a:pt x="62" y="54"/>
                      <a:pt x="37" y="21"/>
                      <a:pt x="5" y="1"/>
                    </a:cubicBezTo>
                    <a:cubicBezTo>
                      <a:pt x="2" y="0"/>
                      <a:pt x="0" y="3"/>
                      <a:pt x="2" y="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1" name="Google Shape;628;p4"/>
              <p:cNvSpPr/>
              <p:nvPr/>
            </p:nvSpPr>
            <p:spPr>
              <a:xfrm>
                <a:off x="92880" y="3303360"/>
                <a:ext cx="397800" cy="221760"/>
              </a:xfrm>
              <a:custGeom>
                <a:avLst/>
                <a:gdLst>
                  <a:gd name="textAreaLeft" fmla="*/ 0 w 397800"/>
                  <a:gd name="textAreaRight" fmla="*/ 398160 w 397800"/>
                  <a:gd name="textAreaTop" fmla="*/ 0 h 221760"/>
                  <a:gd name="textAreaBottom" fmla="*/ 222120 h 221760"/>
                </a:gdLst>
                <a:ahLst/>
                <a:cxnLst/>
                <a:rect l="textAreaLeft" t="textAreaTop" r="textAreaRight" b="textAreaBottom"/>
                <a:pathLst>
                  <a:path w="229" h="127">
                    <a:moveTo>
                      <a:pt x="2" y="5"/>
                    </a:moveTo>
                    <a:cubicBezTo>
                      <a:pt x="19" y="20"/>
                      <a:pt x="35" y="34"/>
                      <a:pt x="47" y="54"/>
                    </a:cubicBezTo>
                    <a:cubicBezTo>
                      <a:pt x="59" y="74"/>
                      <a:pt x="67" y="97"/>
                      <a:pt x="69" y="120"/>
                    </a:cubicBezTo>
                    <a:cubicBezTo>
                      <a:pt x="69" y="123"/>
                      <a:pt x="73" y="126"/>
                      <a:pt x="76" y="124"/>
                    </a:cubicBezTo>
                    <a:cubicBezTo>
                      <a:pt x="97" y="109"/>
                      <a:pt x="121" y="98"/>
                      <a:pt x="146" y="92"/>
                    </a:cubicBezTo>
                    <a:cubicBezTo>
                      <a:pt x="172" y="86"/>
                      <a:pt x="196" y="88"/>
                      <a:pt x="222" y="90"/>
                    </a:cubicBezTo>
                    <a:cubicBezTo>
                      <a:pt x="227" y="90"/>
                      <a:pt x="228" y="83"/>
                      <a:pt x="223" y="81"/>
                    </a:cubicBezTo>
                    <a:cubicBezTo>
                      <a:pt x="198" y="75"/>
                      <a:pt x="170" y="77"/>
                      <a:pt x="145" y="83"/>
                    </a:cubicBezTo>
                    <a:cubicBezTo>
                      <a:pt x="119" y="89"/>
                      <a:pt x="94" y="100"/>
                      <a:pt x="71" y="116"/>
                    </a:cubicBezTo>
                    <a:cubicBezTo>
                      <a:pt x="73" y="118"/>
                      <a:pt x="76" y="119"/>
                      <a:pt x="78" y="120"/>
                    </a:cubicBezTo>
                    <a:cubicBezTo>
                      <a:pt x="73" y="75"/>
                      <a:pt x="48" y="22"/>
                      <a:pt x="5" y="1"/>
                    </a:cubicBezTo>
                    <a:cubicBezTo>
                      <a:pt x="3" y="0"/>
                      <a:pt x="0" y="3"/>
                      <a:pt x="2" y="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972" name="Google Shape;629;p4"/>
            <p:cNvGrpSpPr/>
            <p:nvPr/>
          </p:nvGrpSpPr>
          <p:grpSpPr>
            <a:xfrm>
              <a:off x="-113040" y="3295080"/>
              <a:ext cx="608040" cy="735840"/>
              <a:chOff x="-113040" y="3295080"/>
              <a:chExt cx="608040" cy="735840"/>
            </a:xfrm>
          </p:grpSpPr>
          <p:sp>
            <p:nvSpPr>
              <p:cNvPr id="973" name="Google Shape;630;p4"/>
              <p:cNvSpPr/>
              <p:nvPr/>
            </p:nvSpPr>
            <p:spPr>
              <a:xfrm>
                <a:off x="270000" y="3527640"/>
                <a:ext cx="180000" cy="37512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375120"/>
                  <a:gd name="textAreaBottom" fmla="*/ 375480 h 375120"/>
                </a:gdLst>
                <a:ahLst/>
                <a:cxnLst/>
                <a:rect l="textAreaLeft" t="textAreaTop" r="textAreaRight" b="textAreaBottom"/>
                <a:pathLst>
                  <a:path w="107" h="220">
                    <a:moveTo>
                      <a:pt x="83" y="21"/>
                    </a:moveTo>
                    <a:cubicBezTo>
                      <a:pt x="96" y="51"/>
                      <a:pt x="103" y="84"/>
                      <a:pt x="106" y="117"/>
                    </a:cubicBezTo>
                    <a:cubicBezTo>
                      <a:pt x="77" y="143"/>
                      <a:pt x="59" y="181"/>
                      <a:pt x="58" y="219"/>
                    </a:cubicBezTo>
                    <a:cubicBezTo>
                      <a:pt x="39" y="192"/>
                      <a:pt x="19" y="165"/>
                      <a:pt x="0" y="138"/>
                    </a:cubicBezTo>
                    <a:cubicBezTo>
                      <a:pt x="1" y="138"/>
                      <a:pt x="1" y="137"/>
                      <a:pt x="2" y="137"/>
                    </a:cubicBezTo>
                    <a:cubicBezTo>
                      <a:pt x="5" y="134"/>
                      <a:pt x="7" y="129"/>
                      <a:pt x="8" y="125"/>
                    </a:cubicBezTo>
                    <a:cubicBezTo>
                      <a:pt x="21" y="81"/>
                      <a:pt x="41" y="40"/>
                      <a:pt x="68" y="3"/>
                    </a:cubicBezTo>
                    <a:lnTo>
                      <a:pt x="72" y="0"/>
                    </a:lnTo>
                    <a:cubicBezTo>
                      <a:pt x="76" y="7"/>
                      <a:pt x="80" y="14"/>
                      <a:pt x="83" y="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4" name="Google Shape;631;p4"/>
              <p:cNvSpPr/>
              <p:nvPr/>
            </p:nvSpPr>
            <p:spPr>
              <a:xfrm>
                <a:off x="172080" y="3385080"/>
                <a:ext cx="217440" cy="375120"/>
              </a:xfrm>
              <a:custGeom>
                <a:avLst/>
                <a:gdLst>
                  <a:gd name="textAreaLeft" fmla="*/ 0 w 217440"/>
                  <a:gd name="textAreaRight" fmla="*/ 217800 w 217440"/>
                  <a:gd name="textAreaTop" fmla="*/ 0 h 375120"/>
                  <a:gd name="textAreaBottom" fmla="*/ 375480 h 375120"/>
                </a:gdLst>
                <a:ahLst/>
                <a:cxnLst/>
                <a:rect l="textAreaLeft" t="textAreaTop" r="textAreaRight" b="textAreaBottom"/>
                <a:pathLst>
                  <a:path w="129" h="221">
                    <a:moveTo>
                      <a:pt x="128" y="82"/>
                    </a:moveTo>
                    <a:lnTo>
                      <a:pt x="124" y="85"/>
                    </a:lnTo>
                    <a:cubicBezTo>
                      <a:pt x="97" y="122"/>
                      <a:pt x="77" y="163"/>
                      <a:pt x="64" y="207"/>
                    </a:cubicBezTo>
                    <a:cubicBezTo>
                      <a:pt x="63" y="211"/>
                      <a:pt x="61" y="216"/>
                      <a:pt x="58" y="219"/>
                    </a:cubicBezTo>
                    <a:cubicBezTo>
                      <a:pt x="57" y="219"/>
                      <a:pt x="57" y="220"/>
                      <a:pt x="56" y="220"/>
                    </a:cubicBezTo>
                    <a:cubicBezTo>
                      <a:pt x="37" y="194"/>
                      <a:pt x="19" y="168"/>
                      <a:pt x="0" y="142"/>
                    </a:cubicBezTo>
                    <a:lnTo>
                      <a:pt x="0" y="142"/>
                    </a:lnTo>
                    <a:cubicBezTo>
                      <a:pt x="0" y="94"/>
                      <a:pt x="13" y="46"/>
                      <a:pt x="36" y="3"/>
                    </a:cubicBezTo>
                    <a:lnTo>
                      <a:pt x="43" y="0"/>
                    </a:lnTo>
                    <a:cubicBezTo>
                      <a:pt x="78" y="20"/>
                      <a:pt x="108" y="48"/>
                      <a:pt x="128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5" name="Google Shape;632;p4"/>
              <p:cNvSpPr/>
              <p:nvPr/>
            </p:nvSpPr>
            <p:spPr>
              <a:xfrm>
                <a:off x="74520" y="3340080"/>
                <a:ext cx="180000" cy="29268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292680"/>
                  <a:gd name="textAreaBottom" fmla="*/ 293040 h 292680"/>
                </a:gdLst>
                <a:ahLst/>
                <a:cxnLst/>
                <a:rect l="textAreaLeft" t="textAreaTop" r="textAreaRight" b="textAreaBottom"/>
                <a:pathLst>
                  <a:path w="104" h="172">
                    <a:moveTo>
                      <a:pt x="103" y="29"/>
                    </a:moveTo>
                    <a:lnTo>
                      <a:pt x="96" y="32"/>
                    </a:lnTo>
                    <a:cubicBezTo>
                      <a:pt x="73" y="75"/>
                      <a:pt x="60" y="123"/>
                      <a:pt x="60" y="171"/>
                    </a:cubicBezTo>
                    <a:lnTo>
                      <a:pt x="60" y="171"/>
                    </a:lnTo>
                    <a:cubicBezTo>
                      <a:pt x="40" y="144"/>
                      <a:pt x="20" y="117"/>
                      <a:pt x="1" y="90"/>
                    </a:cubicBezTo>
                    <a:lnTo>
                      <a:pt x="1" y="90"/>
                    </a:lnTo>
                    <a:cubicBezTo>
                      <a:pt x="0" y="61"/>
                      <a:pt x="4" y="32"/>
                      <a:pt x="14" y="5"/>
                    </a:cubicBezTo>
                    <a:lnTo>
                      <a:pt x="15" y="0"/>
                    </a:lnTo>
                    <a:cubicBezTo>
                      <a:pt x="46" y="4"/>
                      <a:pt x="76" y="14"/>
                      <a:pt x="103" y="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6" name="Google Shape;633;p4"/>
              <p:cNvSpPr/>
              <p:nvPr/>
            </p:nvSpPr>
            <p:spPr>
              <a:xfrm>
                <a:off x="367560" y="3723120"/>
                <a:ext cx="89640" cy="292680"/>
              </a:xfrm>
              <a:custGeom>
                <a:avLst/>
                <a:gdLst>
                  <a:gd name="textAreaLeft" fmla="*/ 0 w 89640"/>
                  <a:gd name="textAreaRight" fmla="*/ 90000 w 89640"/>
                  <a:gd name="textAreaTop" fmla="*/ 0 h 292680"/>
                  <a:gd name="textAreaBottom" fmla="*/ 293040 h 292680"/>
                </a:gdLst>
                <a:ahLst/>
                <a:cxnLst/>
                <a:rect l="textAreaLeft" t="textAreaTop" r="textAreaRight" b="textAreaBottom"/>
                <a:pathLst>
                  <a:path w="54" h="173">
                    <a:moveTo>
                      <a:pt x="0" y="102"/>
                    </a:moveTo>
                    <a:cubicBezTo>
                      <a:pt x="1" y="64"/>
                      <a:pt x="19" y="26"/>
                      <a:pt x="48" y="0"/>
                    </a:cubicBezTo>
                    <a:cubicBezTo>
                      <a:pt x="53" y="56"/>
                      <a:pt x="48" y="115"/>
                      <a:pt x="50" y="172"/>
                    </a:cubicBezTo>
                    <a:lnTo>
                      <a:pt x="49" y="172"/>
                    </a:lnTo>
                    <a:cubicBezTo>
                      <a:pt x="33" y="149"/>
                      <a:pt x="16" y="126"/>
                      <a:pt x="0" y="10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7" name="Google Shape;634;p4"/>
              <p:cNvSpPr/>
              <p:nvPr/>
            </p:nvSpPr>
            <p:spPr>
              <a:xfrm>
                <a:off x="134640" y="3888360"/>
                <a:ext cx="322560" cy="135000"/>
              </a:xfrm>
              <a:custGeom>
                <a:avLst/>
                <a:gdLst>
                  <a:gd name="textAreaLeft" fmla="*/ 0 w 322560"/>
                  <a:gd name="textAreaRight" fmla="*/ 322920 w 322560"/>
                  <a:gd name="textAreaTop" fmla="*/ 0 h 135000"/>
                  <a:gd name="textAreaBottom" fmla="*/ 135360 h 135000"/>
                </a:gdLst>
                <a:ahLst/>
                <a:cxnLst/>
                <a:rect l="textAreaLeft" t="textAreaTop" r="textAreaRight" b="textAreaBottom"/>
                <a:pathLst>
                  <a:path w="188" h="78">
                    <a:moveTo>
                      <a:pt x="187" y="76"/>
                    </a:moveTo>
                    <a:lnTo>
                      <a:pt x="187" y="77"/>
                    </a:lnTo>
                    <a:cubicBezTo>
                      <a:pt x="133" y="73"/>
                      <a:pt x="78" y="64"/>
                      <a:pt x="29" y="42"/>
                    </a:cubicBezTo>
                    <a:cubicBezTo>
                      <a:pt x="19" y="38"/>
                      <a:pt x="9" y="33"/>
                      <a:pt x="0" y="28"/>
                    </a:cubicBezTo>
                    <a:lnTo>
                      <a:pt x="1" y="25"/>
                    </a:lnTo>
                    <a:cubicBezTo>
                      <a:pt x="44" y="6"/>
                      <a:pt x="92" y="0"/>
                      <a:pt x="138" y="7"/>
                    </a:cubicBezTo>
                    <a:lnTo>
                      <a:pt x="138" y="6"/>
                    </a:lnTo>
                    <a:cubicBezTo>
                      <a:pt x="154" y="30"/>
                      <a:pt x="171" y="53"/>
                      <a:pt x="187" y="7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8" name="Google Shape;635;p4"/>
              <p:cNvSpPr/>
              <p:nvPr/>
            </p:nvSpPr>
            <p:spPr>
              <a:xfrm>
                <a:off x="-7920" y="3760560"/>
                <a:ext cx="382680" cy="180000"/>
              </a:xfrm>
              <a:custGeom>
                <a:avLst/>
                <a:gdLst>
                  <a:gd name="textAreaLeft" fmla="*/ 0 w 382680"/>
                  <a:gd name="textAreaRight" fmla="*/ 383040 w 382680"/>
                  <a:gd name="textAreaTop" fmla="*/ 0 h 180000"/>
                  <a:gd name="textAreaBottom" fmla="*/ 180360 h 180000"/>
                </a:gdLst>
                <a:ahLst/>
                <a:cxnLst/>
                <a:rect l="textAreaLeft" t="textAreaTop" r="textAreaRight" b="textAreaBottom"/>
                <a:pathLst>
                  <a:path w="223" h="104">
                    <a:moveTo>
                      <a:pt x="222" y="81"/>
                    </a:moveTo>
                    <a:lnTo>
                      <a:pt x="222" y="82"/>
                    </a:lnTo>
                    <a:cubicBezTo>
                      <a:pt x="176" y="75"/>
                      <a:pt x="128" y="81"/>
                      <a:pt x="85" y="100"/>
                    </a:cubicBezTo>
                    <a:lnTo>
                      <a:pt x="84" y="103"/>
                    </a:lnTo>
                    <a:cubicBezTo>
                      <a:pt x="51" y="84"/>
                      <a:pt x="21" y="58"/>
                      <a:pt x="0" y="27"/>
                    </a:cubicBezTo>
                    <a:cubicBezTo>
                      <a:pt x="47" y="8"/>
                      <a:pt x="98" y="0"/>
                      <a:pt x="149" y="2"/>
                    </a:cubicBezTo>
                    <a:cubicBezTo>
                      <a:pt x="154" y="3"/>
                      <a:pt x="160" y="3"/>
                      <a:pt x="164" y="0"/>
                    </a:cubicBezTo>
                    <a:cubicBezTo>
                      <a:pt x="183" y="27"/>
                      <a:pt x="203" y="54"/>
                      <a:pt x="222" y="8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79" name="Google Shape;636;p4"/>
              <p:cNvSpPr/>
              <p:nvPr/>
            </p:nvSpPr>
            <p:spPr>
              <a:xfrm>
                <a:off x="-75600" y="3610440"/>
                <a:ext cx="345240" cy="194760"/>
              </a:xfrm>
              <a:custGeom>
                <a:avLst/>
                <a:gdLst>
                  <a:gd name="textAreaLeft" fmla="*/ 0 w 345240"/>
                  <a:gd name="textAreaRight" fmla="*/ 345600 w 345240"/>
                  <a:gd name="textAreaTop" fmla="*/ 0 h 194760"/>
                  <a:gd name="textAreaBottom" fmla="*/ 195120 h 194760"/>
                </a:gdLst>
                <a:ahLst/>
                <a:cxnLst/>
                <a:rect l="textAreaLeft" t="textAreaTop" r="textAreaRight" b="textAreaBottom"/>
                <a:pathLst>
                  <a:path w="203" h="114">
                    <a:moveTo>
                      <a:pt x="202" y="86"/>
                    </a:moveTo>
                    <a:cubicBezTo>
                      <a:pt x="198" y="89"/>
                      <a:pt x="192" y="88"/>
                      <a:pt x="187" y="88"/>
                    </a:cubicBezTo>
                    <a:cubicBezTo>
                      <a:pt x="136" y="86"/>
                      <a:pt x="85" y="94"/>
                      <a:pt x="38" y="113"/>
                    </a:cubicBezTo>
                    <a:cubicBezTo>
                      <a:pt x="35" y="109"/>
                      <a:pt x="32" y="104"/>
                      <a:pt x="29" y="99"/>
                    </a:cubicBezTo>
                    <a:cubicBezTo>
                      <a:pt x="14" y="73"/>
                      <a:pt x="5" y="44"/>
                      <a:pt x="0" y="15"/>
                    </a:cubicBezTo>
                    <a:cubicBezTo>
                      <a:pt x="48" y="2"/>
                      <a:pt x="97" y="0"/>
                      <a:pt x="146" y="8"/>
                    </a:cubicBezTo>
                    <a:cubicBezTo>
                      <a:pt x="165" y="34"/>
                      <a:pt x="183" y="60"/>
                      <a:pt x="202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0" name="Google Shape;637;p4"/>
              <p:cNvSpPr/>
              <p:nvPr/>
            </p:nvSpPr>
            <p:spPr>
              <a:xfrm>
                <a:off x="-38160" y="3332520"/>
                <a:ext cx="135000" cy="164880"/>
              </a:xfrm>
              <a:custGeom>
                <a:avLst/>
                <a:gdLst>
                  <a:gd name="textAreaLeft" fmla="*/ 0 w 135000"/>
                  <a:gd name="textAreaRight" fmla="*/ 135360 w 135000"/>
                  <a:gd name="textAreaTop" fmla="*/ 0 h 164880"/>
                  <a:gd name="textAreaBottom" fmla="*/ 165240 h 164880"/>
                </a:gdLst>
                <a:ahLst/>
                <a:cxnLst/>
                <a:rect l="textAreaLeft" t="textAreaTop" r="textAreaRight" b="textAreaBottom"/>
                <a:pathLst>
                  <a:path w="80" h="95">
                    <a:moveTo>
                      <a:pt x="79" y="4"/>
                    </a:moveTo>
                    <a:lnTo>
                      <a:pt x="78" y="9"/>
                    </a:lnTo>
                    <a:cubicBezTo>
                      <a:pt x="68" y="36"/>
                      <a:pt x="64" y="65"/>
                      <a:pt x="65" y="94"/>
                    </a:cubicBezTo>
                    <a:lnTo>
                      <a:pt x="65" y="94"/>
                    </a:lnTo>
                    <a:cubicBezTo>
                      <a:pt x="43" y="65"/>
                      <a:pt x="22" y="36"/>
                      <a:pt x="0" y="7"/>
                    </a:cubicBezTo>
                    <a:cubicBezTo>
                      <a:pt x="26" y="1"/>
                      <a:pt x="53" y="0"/>
                      <a:pt x="79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1" name="Google Shape;638;p4"/>
              <p:cNvSpPr/>
              <p:nvPr/>
            </p:nvSpPr>
            <p:spPr>
              <a:xfrm>
                <a:off x="-83160" y="3482640"/>
                <a:ext cx="254880" cy="164880"/>
              </a:xfrm>
              <a:custGeom>
                <a:avLst/>
                <a:gdLst>
                  <a:gd name="textAreaLeft" fmla="*/ 0 w 254880"/>
                  <a:gd name="textAreaRight" fmla="*/ 255240 w 254880"/>
                  <a:gd name="textAreaTop" fmla="*/ 0 h 164880"/>
                  <a:gd name="textAreaBottom" fmla="*/ 165240 h 164880"/>
                </a:gdLst>
                <a:ahLst/>
                <a:cxnLst/>
                <a:rect l="textAreaLeft" t="textAreaTop" r="textAreaRight" b="textAreaBottom"/>
                <a:pathLst>
                  <a:path w="151" h="95">
                    <a:moveTo>
                      <a:pt x="91" y="6"/>
                    </a:moveTo>
                    <a:cubicBezTo>
                      <a:pt x="110" y="33"/>
                      <a:pt x="130" y="60"/>
                      <a:pt x="150" y="87"/>
                    </a:cubicBezTo>
                    <a:cubicBezTo>
                      <a:pt x="101" y="79"/>
                      <a:pt x="52" y="81"/>
                      <a:pt x="4" y="94"/>
                    </a:cubicBezTo>
                    <a:cubicBezTo>
                      <a:pt x="0" y="64"/>
                      <a:pt x="0" y="32"/>
                      <a:pt x="3" y="1"/>
                    </a:cubicBezTo>
                    <a:cubicBezTo>
                      <a:pt x="33" y="0"/>
                      <a:pt x="62" y="1"/>
                      <a:pt x="91" y="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2" name="Google Shape;639;p4"/>
              <p:cNvSpPr/>
              <p:nvPr/>
            </p:nvSpPr>
            <p:spPr>
              <a:xfrm>
                <a:off x="-75600" y="3340080"/>
                <a:ext cx="149760" cy="149760"/>
              </a:xfrm>
              <a:custGeom>
                <a:avLst/>
                <a:gdLst>
                  <a:gd name="textAreaLeft" fmla="*/ 0 w 149760"/>
                  <a:gd name="textAreaRight" fmla="*/ 150120 w 149760"/>
                  <a:gd name="textAreaTop" fmla="*/ 0 h 149760"/>
                  <a:gd name="textAreaBottom" fmla="*/ 150120 h 149760"/>
                </a:gdLst>
                <a:ahLst/>
                <a:cxnLst/>
                <a:rect l="textAreaLeft" t="textAreaTop" r="textAreaRight" b="textAreaBottom"/>
                <a:pathLst>
                  <a:path w="89" h="88">
                    <a:moveTo>
                      <a:pt x="23" y="0"/>
                    </a:moveTo>
                    <a:cubicBezTo>
                      <a:pt x="45" y="29"/>
                      <a:pt x="66" y="58"/>
                      <a:pt x="88" y="87"/>
                    </a:cubicBezTo>
                    <a:cubicBezTo>
                      <a:pt x="59" y="82"/>
                      <a:pt x="30" y="81"/>
                      <a:pt x="0" y="82"/>
                    </a:cubicBezTo>
                    <a:cubicBezTo>
                      <a:pt x="3" y="55"/>
                      <a:pt x="8" y="29"/>
                      <a:pt x="13" y="3"/>
                    </a:cubicBezTo>
                    <a:cubicBezTo>
                      <a:pt x="17" y="2"/>
                      <a:pt x="20" y="1"/>
                      <a:pt x="23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3" name="Google Shape;640;p4"/>
              <p:cNvSpPr/>
              <p:nvPr/>
            </p:nvSpPr>
            <p:spPr>
              <a:xfrm>
                <a:off x="270000" y="3527640"/>
                <a:ext cx="180000" cy="37512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375120"/>
                  <a:gd name="textAreaBottom" fmla="*/ 375480 h 375120"/>
                </a:gdLst>
                <a:ahLst/>
                <a:cxnLst/>
                <a:rect l="textAreaLeft" t="textAreaTop" r="textAreaRight" b="textAreaBottom"/>
                <a:pathLst>
                  <a:path w="107" h="220">
                    <a:moveTo>
                      <a:pt x="83" y="21"/>
                    </a:moveTo>
                    <a:cubicBezTo>
                      <a:pt x="96" y="51"/>
                      <a:pt x="103" y="84"/>
                      <a:pt x="106" y="117"/>
                    </a:cubicBezTo>
                    <a:cubicBezTo>
                      <a:pt x="77" y="143"/>
                      <a:pt x="59" y="181"/>
                      <a:pt x="58" y="219"/>
                    </a:cubicBezTo>
                    <a:cubicBezTo>
                      <a:pt x="39" y="192"/>
                      <a:pt x="19" y="165"/>
                      <a:pt x="0" y="138"/>
                    </a:cubicBezTo>
                    <a:cubicBezTo>
                      <a:pt x="1" y="138"/>
                      <a:pt x="1" y="137"/>
                      <a:pt x="2" y="137"/>
                    </a:cubicBezTo>
                    <a:cubicBezTo>
                      <a:pt x="5" y="134"/>
                      <a:pt x="7" y="129"/>
                      <a:pt x="8" y="125"/>
                    </a:cubicBezTo>
                    <a:cubicBezTo>
                      <a:pt x="21" y="81"/>
                      <a:pt x="41" y="40"/>
                      <a:pt x="68" y="3"/>
                    </a:cubicBezTo>
                    <a:lnTo>
                      <a:pt x="72" y="0"/>
                    </a:lnTo>
                    <a:cubicBezTo>
                      <a:pt x="76" y="7"/>
                      <a:pt x="80" y="14"/>
                      <a:pt x="83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4" name="Google Shape;641;p4"/>
              <p:cNvSpPr/>
              <p:nvPr/>
            </p:nvSpPr>
            <p:spPr>
              <a:xfrm>
                <a:off x="172080" y="3385080"/>
                <a:ext cx="217440" cy="375120"/>
              </a:xfrm>
              <a:custGeom>
                <a:avLst/>
                <a:gdLst>
                  <a:gd name="textAreaLeft" fmla="*/ 0 w 217440"/>
                  <a:gd name="textAreaRight" fmla="*/ 217800 w 217440"/>
                  <a:gd name="textAreaTop" fmla="*/ 0 h 375120"/>
                  <a:gd name="textAreaBottom" fmla="*/ 375480 h 375120"/>
                </a:gdLst>
                <a:ahLst/>
                <a:cxnLst/>
                <a:rect l="textAreaLeft" t="textAreaTop" r="textAreaRight" b="textAreaBottom"/>
                <a:pathLst>
                  <a:path w="129" h="221">
                    <a:moveTo>
                      <a:pt x="128" y="82"/>
                    </a:moveTo>
                    <a:lnTo>
                      <a:pt x="124" y="85"/>
                    </a:lnTo>
                    <a:cubicBezTo>
                      <a:pt x="97" y="122"/>
                      <a:pt x="77" y="163"/>
                      <a:pt x="64" y="207"/>
                    </a:cubicBezTo>
                    <a:cubicBezTo>
                      <a:pt x="63" y="211"/>
                      <a:pt x="61" y="216"/>
                      <a:pt x="58" y="219"/>
                    </a:cubicBezTo>
                    <a:cubicBezTo>
                      <a:pt x="57" y="219"/>
                      <a:pt x="57" y="220"/>
                      <a:pt x="56" y="220"/>
                    </a:cubicBezTo>
                    <a:cubicBezTo>
                      <a:pt x="37" y="194"/>
                      <a:pt x="19" y="168"/>
                      <a:pt x="0" y="142"/>
                    </a:cubicBezTo>
                    <a:lnTo>
                      <a:pt x="0" y="142"/>
                    </a:lnTo>
                    <a:cubicBezTo>
                      <a:pt x="0" y="94"/>
                      <a:pt x="13" y="46"/>
                      <a:pt x="36" y="3"/>
                    </a:cubicBezTo>
                    <a:lnTo>
                      <a:pt x="43" y="0"/>
                    </a:lnTo>
                    <a:cubicBezTo>
                      <a:pt x="78" y="20"/>
                      <a:pt x="108" y="48"/>
                      <a:pt x="128" y="8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5" name="Google Shape;642;p4"/>
              <p:cNvSpPr/>
              <p:nvPr/>
            </p:nvSpPr>
            <p:spPr>
              <a:xfrm>
                <a:off x="74520" y="3340080"/>
                <a:ext cx="180000" cy="29268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292680"/>
                  <a:gd name="textAreaBottom" fmla="*/ 293040 h 292680"/>
                </a:gdLst>
                <a:ahLst/>
                <a:cxnLst/>
                <a:rect l="textAreaLeft" t="textAreaTop" r="textAreaRight" b="textAreaBottom"/>
                <a:pathLst>
                  <a:path w="104" h="172">
                    <a:moveTo>
                      <a:pt x="103" y="29"/>
                    </a:moveTo>
                    <a:lnTo>
                      <a:pt x="96" y="32"/>
                    </a:lnTo>
                    <a:cubicBezTo>
                      <a:pt x="73" y="75"/>
                      <a:pt x="60" y="123"/>
                      <a:pt x="60" y="171"/>
                    </a:cubicBezTo>
                    <a:lnTo>
                      <a:pt x="60" y="171"/>
                    </a:lnTo>
                    <a:cubicBezTo>
                      <a:pt x="40" y="144"/>
                      <a:pt x="20" y="117"/>
                      <a:pt x="1" y="90"/>
                    </a:cubicBezTo>
                    <a:lnTo>
                      <a:pt x="1" y="90"/>
                    </a:lnTo>
                    <a:cubicBezTo>
                      <a:pt x="0" y="61"/>
                      <a:pt x="4" y="32"/>
                      <a:pt x="14" y="5"/>
                    </a:cubicBezTo>
                    <a:lnTo>
                      <a:pt x="15" y="0"/>
                    </a:lnTo>
                    <a:cubicBezTo>
                      <a:pt x="46" y="4"/>
                      <a:pt x="76" y="14"/>
                      <a:pt x="103" y="2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6" name="Google Shape;643;p4"/>
              <p:cNvSpPr/>
              <p:nvPr/>
            </p:nvSpPr>
            <p:spPr>
              <a:xfrm>
                <a:off x="367560" y="3723120"/>
                <a:ext cx="89640" cy="292680"/>
              </a:xfrm>
              <a:custGeom>
                <a:avLst/>
                <a:gdLst>
                  <a:gd name="textAreaLeft" fmla="*/ 0 w 89640"/>
                  <a:gd name="textAreaRight" fmla="*/ 90000 w 89640"/>
                  <a:gd name="textAreaTop" fmla="*/ 0 h 292680"/>
                  <a:gd name="textAreaBottom" fmla="*/ 293040 h 292680"/>
                </a:gdLst>
                <a:ahLst/>
                <a:cxnLst/>
                <a:rect l="textAreaLeft" t="textAreaTop" r="textAreaRight" b="textAreaBottom"/>
                <a:pathLst>
                  <a:path w="54" h="173">
                    <a:moveTo>
                      <a:pt x="0" y="102"/>
                    </a:moveTo>
                    <a:cubicBezTo>
                      <a:pt x="1" y="64"/>
                      <a:pt x="19" y="26"/>
                      <a:pt x="48" y="0"/>
                    </a:cubicBezTo>
                    <a:cubicBezTo>
                      <a:pt x="53" y="56"/>
                      <a:pt x="48" y="115"/>
                      <a:pt x="50" y="172"/>
                    </a:cubicBezTo>
                    <a:lnTo>
                      <a:pt x="49" y="172"/>
                    </a:lnTo>
                    <a:cubicBezTo>
                      <a:pt x="33" y="149"/>
                      <a:pt x="16" y="126"/>
                      <a:pt x="0" y="10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7" name="Google Shape;644;p4"/>
              <p:cNvSpPr/>
              <p:nvPr/>
            </p:nvSpPr>
            <p:spPr>
              <a:xfrm>
                <a:off x="-38160" y="3332520"/>
                <a:ext cx="135000" cy="164880"/>
              </a:xfrm>
              <a:custGeom>
                <a:avLst/>
                <a:gdLst>
                  <a:gd name="textAreaLeft" fmla="*/ 0 w 135000"/>
                  <a:gd name="textAreaRight" fmla="*/ 135360 w 135000"/>
                  <a:gd name="textAreaTop" fmla="*/ 0 h 164880"/>
                  <a:gd name="textAreaBottom" fmla="*/ 165240 h 164880"/>
                </a:gdLst>
                <a:ahLst/>
                <a:cxnLst/>
                <a:rect l="textAreaLeft" t="textAreaTop" r="textAreaRight" b="textAreaBottom"/>
                <a:pathLst>
                  <a:path w="80" h="95">
                    <a:moveTo>
                      <a:pt x="79" y="4"/>
                    </a:moveTo>
                    <a:lnTo>
                      <a:pt x="78" y="9"/>
                    </a:lnTo>
                    <a:cubicBezTo>
                      <a:pt x="68" y="36"/>
                      <a:pt x="64" y="65"/>
                      <a:pt x="65" y="94"/>
                    </a:cubicBezTo>
                    <a:lnTo>
                      <a:pt x="65" y="94"/>
                    </a:lnTo>
                    <a:cubicBezTo>
                      <a:pt x="43" y="65"/>
                      <a:pt x="22" y="36"/>
                      <a:pt x="0" y="7"/>
                    </a:cubicBezTo>
                    <a:cubicBezTo>
                      <a:pt x="26" y="1"/>
                      <a:pt x="53" y="0"/>
                      <a:pt x="79" y="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8" name="Google Shape;645;p4"/>
              <p:cNvSpPr/>
              <p:nvPr/>
            </p:nvSpPr>
            <p:spPr>
              <a:xfrm>
                <a:off x="-113040" y="3295080"/>
                <a:ext cx="608040" cy="735840"/>
              </a:xfrm>
              <a:custGeom>
                <a:avLst/>
                <a:gdLst>
                  <a:gd name="textAreaLeft" fmla="*/ 0 w 608040"/>
                  <a:gd name="textAreaRight" fmla="*/ 608400 w 608040"/>
                  <a:gd name="textAreaTop" fmla="*/ 0 h 735840"/>
                  <a:gd name="textAreaBottom" fmla="*/ 736200 h 735840"/>
                </a:gdLst>
                <a:ahLst/>
                <a:cxnLst/>
                <a:rect l="textAreaLeft" t="textAreaTop" r="textAreaRight" b="textAreaBottom"/>
                <a:pathLst>
                  <a:path w="356" h="432">
                    <a:moveTo>
                      <a:pt x="41" y="27"/>
                    </a:moveTo>
                    <a:cubicBezTo>
                      <a:pt x="84" y="96"/>
                      <a:pt x="136" y="160"/>
                      <a:pt x="184" y="226"/>
                    </a:cubicBezTo>
                    <a:cubicBezTo>
                      <a:pt x="232" y="293"/>
                      <a:pt x="279" y="360"/>
                      <a:pt x="326" y="427"/>
                    </a:cubicBezTo>
                    <a:cubicBezTo>
                      <a:pt x="328" y="425"/>
                      <a:pt x="329" y="422"/>
                      <a:pt x="331" y="419"/>
                    </a:cubicBezTo>
                    <a:cubicBezTo>
                      <a:pt x="250" y="414"/>
                      <a:pt x="166" y="395"/>
                      <a:pt x="103" y="341"/>
                    </a:cubicBezTo>
                    <a:cubicBezTo>
                      <a:pt x="42" y="287"/>
                      <a:pt x="21" y="211"/>
                      <a:pt x="25" y="132"/>
                    </a:cubicBezTo>
                    <a:cubicBezTo>
                      <a:pt x="26" y="112"/>
                      <a:pt x="28" y="93"/>
                      <a:pt x="31" y="74"/>
                    </a:cubicBezTo>
                    <a:cubicBezTo>
                      <a:pt x="33" y="65"/>
                      <a:pt x="34" y="56"/>
                      <a:pt x="36" y="47"/>
                    </a:cubicBezTo>
                    <a:cubicBezTo>
                      <a:pt x="39" y="34"/>
                      <a:pt x="40" y="33"/>
                      <a:pt x="53" y="31"/>
                    </a:cubicBezTo>
                    <a:cubicBezTo>
                      <a:pt x="85" y="24"/>
                      <a:pt x="120" y="26"/>
                      <a:pt x="152" y="35"/>
                    </a:cubicBezTo>
                    <a:cubicBezTo>
                      <a:pt x="215" y="52"/>
                      <a:pt x="272" y="95"/>
                      <a:pt x="300" y="154"/>
                    </a:cubicBezTo>
                    <a:cubicBezTo>
                      <a:pt x="340" y="238"/>
                      <a:pt x="324" y="335"/>
                      <a:pt x="327" y="424"/>
                    </a:cubicBezTo>
                    <a:cubicBezTo>
                      <a:pt x="327" y="431"/>
                      <a:pt x="337" y="431"/>
                      <a:pt x="337" y="424"/>
                    </a:cubicBezTo>
                    <a:cubicBezTo>
                      <a:pt x="334" y="316"/>
                      <a:pt x="355" y="193"/>
                      <a:pt x="280" y="103"/>
                    </a:cubicBezTo>
                    <a:cubicBezTo>
                      <a:pt x="221" y="33"/>
                      <a:pt x="121" y="0"/>
                      <a:pt x="33" y="25"/>
                    </a:cubicBezTo>
                    <a:cubicBezTo>
                      <a:pt x="31" y="25"/>
                      <a:pt x="29" y="27"/>
                      <a:pt x="29" y="28"/>
                    </a:cubicBezTo>
                    <a:cubicBezTo>
                      <a:pt x="9" y="124"/>
                      <a:pt x="0" y="233"/>
                      <a:pt x="63" y="314"/>
                    </a:cubicBezTo>
                    <a:cubicBezTo>
                      <a:pt x="127" y="396"/>
                      <a:pt x="232" y="423"/>
                      <a:pt x="331" y="430"/>
                    </a:cubicBezTo>
                    <a:cubicBezTo>
                      <a:pt x="335" y="430"/>
                      <a:pt x="338" y="425"/>
                      <a:pt x="336" y="422"/>
                    </a:cubicBezTo>
                    <a:cubicBezTo>
                      <a:pt x="288" y="354"/>
                      <a:pt x="240" y="286"/>
                      <a:pt x="191" y="219"/>
                    </a:cubicBezTo>
                    <a:cubicBezTo>
                      <a:pt x="144" y="153"/>
                      <a:pt x="98" y="85"/>
                      <a:pt x="45" y="24"/>
                    </a:cubicBezTo>
                    <a:cubicBezTo>
                      <a:pt x="43" y="21"/>
                      <a:pt x="39" y="24"/>
                      <a:pt x="41" y="2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89" name="Google Shape;646;p4"/>
              <p:cNvSpPr/>
              <p:nvPr/>
            </p:nvSpPr>
            <p:spPr>
              <a:xfrm>
                <a:off x="-75600" y="3340080"/>
                <a:ext cx="180000" cy="15732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157320"/>
                  <a:gd name="textAreaBottom" fmla="*/ 157680 h 157320"/>
                </a:gdLst>
                <a:ahLst/>
                <a:cxnLst/>
                <a:rect l="textAreaLeft" t="textAreaTop" r="textAreaRight" b="textAreaBottom"/>
                <a:pathLst>
                  <a:path w="106" h="91">
                    <a:moveTo>
                      <a:pt x="1" y="83"/>
                    </a:moveTo>
                    <a:cubicBezTo>
                      <a:pt x="15" y="84"/>
                      <a:pt x="29" y="84"/>
                      <a:pt x="44" y="85"/>
                    </a:cubicBezTo>
                    <a:cubicBezTo>
                      <a:pt x="59" y="86"/>
                      <a:pt x="74" y="87"/>
                      <a:pt x="88" y="90"/>
                    </a:cubicBezTo>
                    <a:cubicBezTo>
                      <a:pt x="90" y="90"/>
                      <a:pt x="91" y="89"/>
                      <a:pt x="91" y="88"/>
                    </a:cubicBezTo>
                    <a:cubicBezTo>
                      <a:pt x="90" y="59"/>
                      <a:pt x="94" y="30"/>
                      <a:pt x="104" y="3"/>
                    </a:cubicBezTo>
                    <a:cubicBezTo>
                      <a:pt x="105" y="1"/>
                      <a:pt x="101" y="0"/>
                      <a:pt x="100" y="2"/>
                    </a:cubicBezTo>
                    <a:cubicBezTo>
                      <a:pt x="90" y="30"/>
                      <a:pt x="86" y="59"/>
                      <a:pt x="87" y="88"/>
                    </a:cubicBezTo>
                    <a:cubicBezTo>
                      <a:pt x="87" y="87"/>
                      <a:pt x="88" y="87"/>
                      <a:pt x="89" y="86"/>
                    </a:cubicBezTo>
                    <a:cubicBezTo>
                      <a:pt x="74" y="85"/>
                      <a:pt x="60" y="83"/>
                      <a:pt x="45" y="82"/>
                    </a:cubicBezTo>
                    <a:cubicBezTo>
                      <a:pt x="30" y="81"/>
                      <a:pt x="15" y="81"/>
                      <a:pt x="1" y="82"/>
                    </a:cubicBezTo>
                    <a:cubicBezTo>
                      <a:pt x="0" y="82"/>
                      <a:pt x="0" y="83"/>
                      <a:pt x="1" y="8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90" name="Google Shape;647;p4"/>
              <p:cNvSpPr/>
              <p:nvPr/>
            </p:nvSpPr>
            <p:spPr>
              <a:xfrm>
                <a:off x="-83160" y="3385080"/>
                <a:ext cx="330120" cy="262440"/>
              </a:xfrm>
              <a:custGeom>
                <a:avLst/>
                <a:gdLst>
                  <a:gd name="textAreaLeft" fmla="*/ 0 w 330120"/>
                  <a:gd name="textAreaRight" fmla="*/ 330480 w 330120"/>
                  <a:gd name="textAreaTop" fmla="*/ 0 h 262440"/>
                  <a:gd name="textAreaBottom" fmla="*/ 262800 h 262440"/>
                </a:gdLst>
                <a:ahLst/>
                <a:cxnLst/>
                <a:rect l="textAreaLeft" t="textAreaTop" r="textAreaRight" b="textAreaBottom"/>
                <a:pathLst>
                  <a:path w="192" h="153">
                    <a:moveTo>
                      <a:pt x="2" y="151"/>
                    </a:moveTo>
                    <a:cubicBezTo>
                      <a:pt x="52" y="141"/>
                      <a:pt x="101" y="136"/>
                      <a:pt x="151" y="144"/>
                    </a:cubicBezTo>
                    <a:cubicBezTo>
                      <a:pt x="153" y="145"/>
                      <a:pt x="155" y="144"/>
                      <a:pt x="155" y="142"/>
                    </a:cubicBezTo>
                    <a:cubicBezTo>
                      <a:pt x="155" y="117"/>
                      <a:pt x="158" y="93"/>
                      <a:pt x="165" y="70"/>
                    </a:cubicBezTo>
                    <a:cubicBezTo>
                      <a:pt x="167" y="59"/>
                      <a:pt x="171" y="48"/>
                      <a:pt x="175" y="37"/>
                    </a:cubicBezTo>
                    <a:cubicBezTo>
                      <a:pt x="180" y="26"/>
                      <a:pt x="186" y="15"/>
                      <a:pt x="190" y="4"/>
                    </a:cubicBezTo>
                    <a:cubicBezTo>
                      <a:pt x="191" y="1"/>
                      <a:pt x="187" y="0"/>
                      <a:pt x="186" y="2"/>
                    </a:cubicBezTo>
                    <a:cubicBezTo>
                      <a:pt x="179" y="11"/>
                      <a:pt x="175" y="23"/>
                      <a:pt x="170" y="34"/>
                    </a:cubicBezTo>
                    <a:cubicBezTo>
                      <a:pt x="166" y="46"/>
                      <a:pt x="162" y="58"/>
                      <a:pt x="159" y="70"/>
                    </a:cubicBezTo>
                    <a:cubicBezTo>
                      <a:pt x="153" y="93"/>
                      <a:pt x="150" y="118"/>
                      <a:pt x="150" y="142"/>
                    </a:cubicBezTo>
                    <a:cubicBezTo>
                      <a:pt x="151" y="141"/>
                      <a:pt x="152" y="140"/>
                      <a:pt x="153" y="139"/>
                    </a:cubicBezTo>
                    <a:cubicBezTo>
                      <a:pt x="103" y="132"/>
                      <a:pt x="49" y="132"/>
                      <a:pt x="2" y="149"/>
                    </a:cubicBezTo>
                    <a:cubicBezTo>
                      <a:pt x="0" y="149"/>
                      <a:pt x="1" y="152"/>
                      <a:pt x="2" y="15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91" name="Google Shape;648;p4"/>
              <p:cNvSpPr/>
              <p:nvPr/>
            </p:nvSpPr>
            <p:spPr>
              <a:xfrm>
                <a:off x="-23040" y="3527640"/>
                <a:ext cx="412920" cy="292680"/>
              </a:xfrm>
              <a:custGeom>
                <a:avLst/>
                <a:gdLst>
                  <a:gd name="textAreaLeft" fmla="*/ 0 w 412920"/>
                  <a:gd name="textAreaRight" fmla="*/ 413280 w 412920"/>
                  <a:gd name="textAreaTop" fmla="*/ 0 h 292680"/>
                  <a:gd name="textAreaBottom" fmla="*/ 293040 h 292680"/>
                </a:gdLst>
                <a:ahLst/>
                <a:cxnLst/>
                <a:rect l="textAreaLeft" t="textAreaTop" r="textAreaRight" b="textAreaBottom"/>
                <a:pathLst>
                  <a:path w="243" h="170">
                    <a:moveTo>
                      <a:pt x="3" y="169"/>
                    </a:moveTo>
                    <a:cubicBezTo>
                      <a:pt x="30" y="160"/>
                      <a:pt x="57" y="151"/>
                      <a:pt x="87" y="146"/>
                    </a:cubicBezTo>
                    <a:cubicBezTo>
                      <a:pt x="102" y="144"/>
                      <a:pt x="117" y="143"/>
                      <a:pt x="132" y="143"/>
                    </a:cubicBezTo>
                    <a:cubicBezTo>
                      <a:pt x="144" y="142"/>
                      <a:pt x="160" y="146"/>
                      <a:pt x="171" y="142"/>
                    </a:cubicBezTo>
                    <a:cubicBezTo>
                      <a:pt x="179" y="138"/>
                      <a:pt x="181" y="129"/>
                      <a:pt x="183" y="121"/>
                    </a:cubicBezTo>
                    <a:cubicBezTo>
                      <a:pt x="188" y="107"/>
                      <a:pt x="193" y="93"/>
                      <a:pt x="199" y="80"/>
                    </a:cubicBezTo>
                    <a:cubicBezTo>
                      <a:pt x="204" y="66"/>
                      <a:pt x="211" y="53"/>
                      <a:pt x="218" y="41"/>
                    </a:cubicBezTo>
                    <a:cubicBezTo>
                      <a:pt x="225" y="29"/>
                      <a:pt x="234" y="17"/>
                      <a:pt x="241" y="4"/>
                    </a:cubicBezTo>
                    <a:cubicBezTo>
                      <a:pt x="242" y="2"/>
                      <a:pt x="239" y="0"/>
                      <a:pt x="237" y="1"/>
                    </a:cubicBezTo>
                    <a:cubicBezTo>
                      <a:pt x="220" y="19"/>
                      <a:pt x="208" y="45"/>
                      <a:pt x="198" y="67"/>
                    </a:cubicBezTo>
                    <a:cubicBezTo>
                      <a:pt x="193" y="78"/>
                      <a:pt x="188" y="89"/>
                      <a:pt x="184" y="100"/>
                    </a:cubicBezTo>
                    <a:cubicBezTo>
                      <a:pt x="182" y="107"/>
                      <a:pt x="180" y="113"/>
                      <a:pt x="178" y="120"/>
                    </a:cubicBezTo>
                    <a:cubicBezTo>
                      <a:pt x="174" y="130"/>
                      <a:pt x="167" y="138"/>
                      <a:pt x="156" y="137"/>
                    </a:cubicBezTo>
                    <a:cubicBezTo>
                      <a:pt x="104" y="136"/>
                      <a:pt x="48" y="142"/>
                      <a:pt x="1" y="166"/>
                    </a:cubicBezTo>
                    <a:cubicBezTo>
                      <a:pt x="0" y="167"/>
                      <a:pt x="1" y="169"/>
                      <a:pt x="3" y="16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92" name="Google Shape;649;p4"/>
              <p:cNvSpPr/>
              <p:nvPr/>
            </p:nvSpPr>
            <p:spPr>
              <a:xfrm>
                <a:off x="134640" y="3715560"/>
                <a:ext cx="330120" cy="217440"/>
              </a:xfrm>
              <a:custGeom>
                <a:avLst/>
                <a:gdLst>
                  <a:gd name="textAreaLeft" fmla="*/ 0 w 330120"/>
                  <a:gd name="textAreaRight" fmla="*/ 330480 w 330120"/>
                  <a:gd name="textAreaTop" fmla="*/ 0 h 217440"/>
                  <a:gd name="textAreaBottom" fmla="*/ 217800 h 217440"/>
                </a:gdLst>
                <a:ahLst/>
                <a:cxnLst/>
                <a:rect l="textAreaLeft" t="textAreaTop" r="textAreaRight" b="textAreaBottom"/>
                <a:pathLst>
                  <a:path w="194" h="130">
                    <a:moveTo>
                      <a:pt x="3" y="129"/>
                    </a:moveTo>
                    <a:cubicBezTo>
                      <a:pt x="46" y="112"/>
                      <a:pt x="91" y="105"/>
                      <a:pt x="138" y="112"/>
                    </a:cubicBezTo>
                    <a:cubicBezTo>
                      <a:pt x="140" y="112"/>
                      <a:pt x="142" y="111"/>
                      <a:pt x="142" y="109"/>
                    </a:cubicBezTo>
                    <a:cubicBezTo>
                      <a:pt x="144" y="70"/>
                      <a:pt x="161" y="34"/>
                      <a:pt x="190" y="8"/>
                    </a:cubicBezTo>
                    <a:cubicBezTo>
                      <a:pt x="193" y="5"/>
                      <a:pt x="189" y="0"/>
                      <a:pt x="186" y="3"/>
                    </a:cubicBezTo>
                    <a:cubicBezTo>
                      <a:pt x="156" y="30"/>
                      <a:pt x="137" y="69"/>
                      <a:pt x="136" y="109"/>
                    </a:cubicBezTo>
                    <a:cubicBezTo>
                      <a:pt x="137" y="108"/>
                      <a:pt x="138" y="107"/>
                      <a:pt x="139" y="106"/>
                    </a:cubicBezTo>
                    <a:cubicBezTo>
                      <a:pt x="93" y="99"/>
                      <a:pt x="44" y="105"/>
                      <a:pt x="1" y="126"/>
                    </a:cubicBezTo>
                    <a:cubicBezTo>
                      <a:pt x="0" y="126"/>
                      <a:pt x="1" y="129"/>
                      <a:pt x="3" y="1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993" name="Google Shape;650;p4"/>
            <p:cNvGrpSpPr/>
            <p:nvPr/>
          </p:nvGrpSpPr>
          <p:grpSpPr>
            <a:xfrm>
              <a:off x="641160" y="4020120"/>
              <a:ext cx="497520" cy="561240"/>
              <a:chOff x="641160" y="4020120"/>
              <a:chExt cx="497520" cy="561240"/>
            </a:xfrm>
          </p:grpSpPr>
          <p:sp>
            <p:nvSpPr>
              <p:cNvPr id="994" name="Google Shape;651;p4"/>
              <p:cNvSpPr/>
              <p:nvPr/>
            </p:nvSpPr>
            <p:spPr>
              <a:xfrm>
                <a:off x="653760" y="4032720"/>
                <a:ext cx="471960" cy="523080"/>
              </a:xfrm>
              <a:custGeom>
                <a:avLst/>
                <a:gdLst>
                  <a:gd name="textAreaLeft" fmla="*/ 0 w 471960"/>
                  <a:gd name="textAreaRight" fmla="*/ 472320 w 471960"/>
                  <a:gd name="textAreaTop" fmla="*/ 0 h 523080"/>
                  <a:gd name="textAreaBottom" fmla="*/ 523440 h 523080"/>
                </a:gdLst>
                <a:ahLst/>
                <a:cxnLst/>
                <a:rect l="textAreaLeft" t="textAreaTop" r="textAreaRight" b="textAreaBottom"/>
                <a:pathLst>
                  <a:path w="161" h="182">
                    <a:moveTo>
                      <a:pt x="125" y="80"/>
                    </a:moveTo>
                    <a:cubicBezTo>
                      <a:pt x="118" y="97"/>
                      <a:pt x="110" y="114"/>
                      <a:pt x="99" y="129"/>
                    </a:cubicBezTo>
                    <a:cubicBezTo>
                      <a:pt x="76" y="161"/>
                      <a:pt x="39" y="180"/>
                      <a:pt x="0" y="181"/>
                    </a:cubicBezTo>
                    <a:cubicBezTo>
                      <a:pt x="0" y="181"/>
                      <a:pt x="0" y="180"/>
                      <a:pt x="0" y="179"/>
                    </a:cubicBezTo>
                    <a:cubicBezTo>
                      <a:pt x="42" y="129"/>
                      <a:pt x="83" y="79"/>
                      <a:pt x="124" y="29"/>
                    </a:cubicBezTo>
                    <a:cubicBezTo>
                      <a:pt x="133" y="19"/>
                      <a:pt x="142" y="9"/>
                      <a:pt x="154" y="4"/>
                    </a:cubicBezTo>
                    <a:lnTo>
                      <a:pt x="154" y="1"/>
                    </a:lnTo>
                    <a:cubicBezTo>
                      <a:pt x="156" y="1"/>
                      <a:pt x="158" y="0"/>
                      <a:pt x="160" y="0"/>
                    </a:cubicBezTo>
                    <a:cubicBezTo>
                      <a:pt x="148" y="27"/>
                      <a:pt x="137" y="53"/>
                      <a:pt x="125" y="8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95" name="Google Shape;652;p4"/>
              <p:cNvSpPr/>
              <p:nvPr/>
            </p:nvSpPr>
            <p:spPr>
              <a:xfrm>
                <a:off x="666720" y="4032720"/>
                <a:ext cx="446400" cy="523080"/>
              </a:xfrm>
              <a:custGeom>
                <a:avLst/>
                <a:gdLst>
                  <a:gd name="textAreaLeft" fmla="*/ 0 w 446400"/>
                  <a:gd name="textAreaRight" fmla="*/ 446760 w 446400"/>
                  <a:gd name="textAreaTop" fmla="*/ 0 h 523080"/>
                  <a:gd name="textAreaBottom" fmla="*/ 523440 h 523080"/>
                </a:gdLst>
                <a:ahLst/>
                <a:cxnLst/>
                <a:rect l="textAreaLeft" t="textAreaTop" r="textAreaRight" b="textAreaBottom"/>
                <a:pathLst>
                  <a:path w="155" h="179">
                    <a:moveTo>
                      <a:pt x="154" y="0"/>
                    </a:moveTo>
                    <a:lnTo>
                      <a:pt x="154" y="3"/>
                    </a:lnTo>
                    <a:cubicBezTo>
                      <a:pt x="142" y="8"/>
                      <a:pt x="133" y="18"/>
                      <a:pt x="124" y="28"/>
                    </a:cubicBezTo>
                    <a:cubicBezTo>
                      <a:pt x="83" y="78"/>
                      <a:pt x="42" y="128"/>
                      <a:pt x="0" y="178"/>
                    </a:cubicBezTo>
                    <a:cubicBezTo>
                      <a:pt x="5" y="94"/>
                      <a:pt x="72" y="17"/>
                      <a:pt x="15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96" name="Google Shape;653;p4"/>
              <p:cNvSpPr/>
              <p:nvPr/>
            </p:nvSpPr>
            <p:spPr>
              <a:xfrm>
                <a:off x="641160" y="4020120"/>
                <a:ext cx="497520" cy="561240"/>
              </a:xfrm>
              <a:custGeom>
                <a:avLst/>
                <a:gdLst>
                  <a:gd name="textAreaLeft" fmla="*/ 0 w 497520"/>
                  <a:gd name="textAreaRight" fmla="*/ 497880 w 497520"/>
                  <a:gd name="textAreaTop" fmla="*/ 0 h 561240"/>
                  <a:gd name="textAreaBottom" fmla="*/ 561600 h 561240"/>
                </a:gdLst>
                <a:ahLst/>
                <a:cxnLst/>
                <a:rect l="textAreaLeft" t="textAreaTop" r="textAreaRight" b="textAreaBottom"/>
                <a:pathLst>
                  <a:path w="171" h="192">
                    <a:moveTo>
                      <a:pt x="8" y="189"/>
                    </a:moveTo>
                    <a:cubicBezTo>
                      <a:pt x="10" y="167"/>
                      <a:pt x="14" y="145"/>
                      <a:pt x="23" y="125"/>
                    </a:cubicBezTo>
                    <a:cubicBezTo>
                      <a:pt x="31" y="105"/>
                      <a:pt x="43" y="86"/>
                      <a:pt x="57" y="70"/>
                    </a:cubicBezTo>
                    <a:cubicBezTo>
                      <a:pt x="86" y="38"/>
                      <a:pt x="124" y="15"/>
                      <a:pt x="167" y="8"/>
                    </a:cubicBezTo>
                    <a:cubicBezTo>
                      <a:pt x="165" y="6"/>
                      <a:pt x="164" y="4"/>
                      <a:pt x="162" y="2"/>
                    </a:cubicBezTo>
                    <a:cubicBezTo>
                      <a:pt x="153" y="24"/>
                      <a:pt x="144" y="45"/>
                      <a:pt x="134" y="67"/>
                    </a:cubicBezTo>
                    <a:cubicBezTo>
                      <a:pt x="126" y="87"/>
                      <a:pt x="118" y="108"/>
                      <a:pt x="106" y="126"/>
                    </a:cubicBezTo>
                    <a:cubicBezTo>
                      <a:pt x="83" y="160"/>
                      <a:pt x="45" y="181"/>
                      <a:pt x="4" y="182"/>
                    </a:cubicBezTo>
                    <a:cubicBezTo>
                      <a:pt x="5" y="184"/>
                      <a:pt x="6" y="186"/>
                      <a:pt x="7" y="188"/>
                    </a:cubicBezTo>
                    <a:cubicBezTo>
                      <a:pt x="32" y="156"/>
                      <a:pt x="59" y="125"/>
                      <a:pt x="85" y="93"/>
                    </a:cubicBezTo>
                    <a:cubicBezTo>
                      <a:pt x="98" y="78"/>
                      <a:pt x="111" y="62"/>
                      <a:pt x="123" y="47"/>
                    </a:cubicBezTo>
                    <a:cubicBezTo>
                      <a:pt x="134" y="33"/>
                      <a:pt x="145" y="17"/>
                      <a:pt x="162" y="10"/>
                    </a:cubicBezTo>
                    <a:cubicBezTo>
                      <a:pt x="165" y="9"/>
                      <a:pt x="162" y="4"/>
                      <a:pt x="159" y="5"/>
                    </a:cubicBezTo>
                    <a:cubicBezTo>
                      <a:pt x="144" y="12"/>
                      <a:pt x="134" y="25"/>
                      <a:pt x="124" y="37"/>
                    </a:cubicBezTo>
                    <a:cubicBezTo>
                      <a:pt x="110" y="53"/>
                      <a:pt x="96" y="70"/>
                      <a:pt x="83" y="86"/>
                    </a:cubicBezTo>
                    <a:cubicBezTo>
                      <a:pt x="56" y="118"/>
                      <a:pt x="29" y="151"/>
                      <a:pt x="2" y="183"/>
                    </a:cubicBezTo>
                    <a:cubicBezTo>
                      <a:pt x="0" y="185"/>
                      <a:pt x="1" y="189"/>
                      <a:pt x="4" y="189"/>
                    </a:cubicBezTo>
                    <a:cubicBezTo>
                      <a:pt x="44" y="188"/>
                      <a:pt x="82" y="170"/>
                      <a:pt x="106" y="138"/>
                    </a:cubicBezTo>
                    <a:cubicBezTo>
                      <a:pt x="120" y="121"/>
                      <a:pt x="128" y="99"/>
                      <a:pt x="137" y="79"/>
                    </a:cubicBezTo>
                    <a:cubicBezTo>
                      <a:pt x="148" y="54"/>
                      <a:pt x="158" y="30"/>
                      <a:pt x="169" y="6"/>
                    </a:cubicBezTo>
                    <a:cubicBezTo>
                      <a:pt x="170" y="3"/>
                      <a:pt x="168" y="0"/>
                      <a:pt x="165" y="0"/>
                    </a:cubicBezTo>
                    <a:cubicBezTo>
                      <a:pt x="120" y="8"/>
                      <a:pt x="80" y="33"/>
                      <a:pt x="51" y="68"/>
                    </a:cubicBezTo>
                    <a:cubicBezTo>
                      <a:pt x="23" y="100"/>
                      <a:pt x="2" y="145"/>
                      <a:pt x="4" y="189"/>
                    </a:cubicBezTo>
                    <a:cubicBezTo>
                      <a:pt x="4" y="191"/>
                      <a:pt x="7" y="191"/>
                      <a:pt x="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997" name="Google Shape;654;p4"/>
            <p:cNvGrpSpPr/>
            <p:nvPr/>
          </p:nvGrpSpPr>
          <p:grpSpPr>
            <a:xfrm>
              <a:off x="-674640" y="4215240"/>
              <a:ext cx="1729800" cy="982080"/>
              <a:chOff x="-674640" y="4215240"/>
              <a:chExt cx="1729800" cy="982080"/>
            </a:xfrm>
          </p:grpSpPr>
          <p:sp>
            <p:nvSpPr>
              <p:cNvPr id="998" name="Google Shape;655;p4"/>
              <p:cNvSpPr/>
              <p:nvPr/>
            </p:nvSpPr>
            <p:spPr>
              <a:xfrm flipH="1">
                <a:off x="-675000" y="4230000"/>
                <a:ext cx="1729800" cy="967320"/>
              </a:xfrm>
              <a:custGeom>
                <a:avLst/>
                <a:gdLst>
                  <a:gd name="textAreaLeft" fmla="*/ -360 w 1729800"/>
                  <a:gd name="textAreaRight" fmla="*/ 1729800 w 1729800"/>
                  <a:gd name="textAreaTop" fmla="*/ 0 h 967320"/>
                  <a:gd name="textAreaBottom" fmla="*/ 967680 h 967320"/>
                </a:gdLst>
                <a:ahLst/>
                <a:cxnLst/>
                <a:rect l="textAreaLeft" t="textAreaTop" r="textAreaRight" b="textAreaBottom"/>
                <a:pathLst>
                  <a:path w="1561" h="872">
                    <a:moveTo>
                      <a:pt x="1456" y="871"/>
                    </a:moveTo>
                    <a:cubicBezTo>
                      <a:pt x="1032" y="868"/>
                      <a:pt x="607" y="866"/>
                      <a:pt x="182" y="863"/>
                    </a:cubicBezTo>
                    <a:cubicBezTo>
                      <a:pt x="162" y="863"/>
                      <a:pt x="141" y="863"/>
                      <a:pt x="124" y="852"/>
                    </a:cubicBezTo>
                    <a:cubicBezTo>
                      <a:pt x="106" y="841"/>
                      <a:pt x="95" y="821"/>
                      <a:pt x="87" y="802"/>
                    </a:cubicBezTo>
                    <a:cubicBezTo>
                      <a:pt x="51" y="723"/>
                      <a:pt x="24" y="639"/>
                      <a:pt x="8" y="554"/>
                    </a:cubicBezTo>
                    <a:cubicBezTo>
                      <a:pt x="2" y="519"/>
                      <a:pt x="0" y="476"/>
                      <a:pt x="31" y="457"/>
                    </a:cubicBezTo>
                    <a:cubicBezTo>
                      <a:pt x="57" y="442"/>
                      <a:pt x="90" y="455"/>
                      <a:pt x="116" y="471"/>
                    </a:cubicBezTo>
                    <a:cubicBezTo>
                      <a:pt x="180" y="511"/>
                      <a:pt x="233" y="568"/>
                      <a:pt x="269" y="634"/>
                    </a:cubicBezTo>
                    <a:cubicBezTo>
                      <a:pt x="256" y="501"/>
                      <a:pt x="303" y="363"/>
                      <a:pt x="394" y="265"/>
                    </a:cubicBezTo>
                    <a:cubicBezTo>
                      <a:pt x="409" y="249"/>
                      <a:pt x="427" y="233"/>
                      <a:pt x="449" y="230"/>
                    </a:cubicBezTo>
                    <a:cubicBezTo>
                      <a:pt x="475" y="226"/>
                      <a:pt x="501" y="243"/>
                      <a:pt x="521" y="260"/>
                    </a:cubicBezTo>
                    <a:cubicBezTo>
                      <a:pt x="580" y="311"/>
                      <a:pt x="625" y="379"/>
                      <a:pt x="649" y="453"/>
                    </a:cubicBezTo>
                    <a:cubicBezTo>
                      <a:pt x="666" y="363"/>
                      <a:pt x="683" y="273"/>
                      <a:pt x="723" y="191"/>
                    </a:cubicBezTo>
                    <a:cubicBezTo>
                      <a:pt x="764" y="110"/>
                      <a:pt x="831" y="37"/>
                      <a:pt x="919" y="12"/>
                    </a:cubicBezTo>
                    <a:cubicBezTo>
                      <a:pt x="957" y="1"/>
                      <a:pt x="999" y="0"/>
                      <a:pt x="1035" y="17"/>
                    </a:cubicBezTo>
                    <a:cubicBezTo>
                      <a:pt x="1083" y="41"/>
                      <a:pt x="1110" y="93"/>
                      <a:pt x="1127" y="145"/>
                    </a:cubicBezTo>
                    <a:cubicBezTo>
                      <a:pt x="1181" y="307"/>
                      <a:pt x="1168" y="484"/>
                      <a:pt x="1154" y="655"/>
                    </a:cubicBezTo>
                    <a:cubicBezTo>
                      <a:pt x="1195" y="588"/>
                      <a:pt x="1244" y="526"/>
                      <a:pt x="1298" y="471"/>
                    </a:cubicBezTo>
                    <a:cubicBezTo>
                      <a:pt x="1316" y="452"/>
                      <a:pt x="1336" y="434"/>
                      <a:pt x="1361" y="429"/>
                    </a:cubicBezTo>
                    <a:cubicBezTo>
                      <a:pt x="1418" y="419"/>
                      <a:pt x="1462" y="484"/>
                      <a:pt x="1463" y="542"/>
                    </a:cubicBezTo>
                    <a:cubicBezTo>
                      <a:pt x="1463" y="599"/>
                      <a:pt x="1439" y="655"/>
                      <a:pt x="1438" y="713"/>
                    </a:cubicBezTo>
                    <a:cubicBezTo>
                      <a:pt x="1461" y="694"/>
                      <a:pt x="1490" y="683"/>
                      <a:pt x="1520" y="680"/>
                    </a:cubicBezTo>
                    <a:cubicBezTo>
                      <a:pt x="1560" y="738"/>
                      <a:pt x="1527" y="832"/>
                      <a:pt x="1458" y="851"/>
                    </a:cubicBezTo>
                    <a:lnTo>
                      <a:pt x="1456" y="871"/>
                    </a:ln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99" name="Google Shape;656;p4"/>
              <p:cNvSpPr/>
              <p:nvPr/>
            </p:nvSpPr>
            <p:spPr>
              <a:xfrm flipH="1">
                <a:off x="-675000" y="4215240"/>
                <a:ext cx="1729800" cy="972360"/>
              </a:xfrm>
              <a:custGeom>
                <a:avLst/>
                <a:gdLst>
                  <a:gd name="textAreaLeft" fmla="*/ -360 w 1729800"/>
                  <a:gd name="textAreaRight" fmla="*/ 1729800 w 1729800"/>
                  <a:gd name="textAreaTop" fmla="*/ 0 h 972360"/>
                  <a:gd name="textAreaBottom" fmla="*/ 972720 h 972360"/>
                </a:gdLst>
                <a:ahLst/>
                <a:cxnLst/>
                <a:rect l="textAreaLeft" t="textAreaTop" r="textAreaRight" b="textAreaBottom"/>
                <a:pathLst>
                  <a:path w="1563" h="879">
                    <a:moveTo>
                      <a:pt x="1457" y="878"/>
                    </a:moveTo>
                    <a:cubicBezTo>
                      <a:pt x="1175" y="874"/>
                      <a:pt x="894" y="873"/>
                      <a:pt x="612" y="871"/>
                    </a:cubicBezTo>
                    <a:cubicBezTo>
                      <a:pt x="471" y="870"/>
                      <a:pt x="330" y="869"/>
                      <a:pt x="189" y="868"/>
                    </a:cubicBezTo>
                    <a:cubicBezTo>
                      <a:pt x="152" y="868"/>
                      <a:pt x="120" y="865"/>
                      <a:pt x="100" y="830"/>
                    </a:cubicBezTo>
                    <a:cubicBezTo>
                      <a:pt x="83" y="802"/>
                      <a:pt x="72" y="769"/>
                      <a:pt x="60" y="738"/>
                    </a:cubicBezTo>
                    <a:cubicBezTo>
                      <a:pt x="38" y="679"/>
                      <a:pt x="19" y="616"/>
                      <a:pt x="9" y="552"/>
                    </a:cubicBezTo>
                    <a:cubicBezTo>
                      <a:pt x="4" y="523"/>
                      <a:pt x="3" y="483"/>
                      <a:pt x="32" y="466"/>
                    </a:cubicBezTo>
                    <a:cubicBezTo>
                      <a:pt x="65" y="446"/>
                      <a:pt x="106" y="472"/>
                      <a:pt x="134" y="491"/>
                    </a:cubicBezTo>
                    <a:cubicBezTo>
                      <a:pt x="190" y="530"/>
                      <a:pt x="235" y="582"/>
                      <a:pt x="268" y="642"/>
                    </a:cubicBezTo>
                    <a:cubicBezTo>
                      <a:pt x="269" y="643"/>
                      <a:pt x="271" y="642"/>
                      <a:pt x="271" y="641"/>
                    </a:cubicBezTo>
                    <a:cubicBezTo>
                      <a:pt x="262" y="544"/>
                      <a:pt x="284" y="446"/>
                      <a:pt x="331" y="361"/>
                    </a:cubicBezTo>
                    <a:cubicBezTo>
                      <a:pt x="343" y="340"/>
                      <a:pt x="357" y="320"/>
                      <a:pt x="372" y="301"/>
                    </a:cubicBezTo>
                    <a:cubicBezTo>
                      <a:pt x="387" y="281"/>
                      <a:pt x="404" y="261"/>
                      <a:pt x="424" y="248"/>
                    </a:cubicBezTo>
                    <a:cubicBezTo>
                      <a:pt x="477" y="214"/>
                      <a:pt x="532" y="275"/>
                      <a:pt x="564" y="312"/>
                    </a:cubicBezTo>
                    <a:cubicBezTo>
                      <a:pt x="602" y="355"/>
                      <a:pt x="630" y="406"/>
                      <a:pt x="648" y="460"/>
                    </a:cubicBezTo>
                    <a:cubicBezTo>
                      <a:pt x="649" y="462"/>
                      <a:pt x="651" y="462"/>
                      <a:pt x="651" y="460"/>
                    </a:cubicBezTo>
                    <a:cubicBezTo>
                      <a:pt x="681" y="303"/>
                      <a:pt x="721" y="114"/>
                      <a:pt x="879" y="36"/>
                    </a:cubicBezTo>
                    <a:cubicBezTo>
                      <a:pt x="919" y="17"/>
                      <a:pt x="966" y="6"/>
                      <a:pt x="1010" y="17"/>
                    </a:cubicBezTo>
                    <a:cubicBezTo>
                      <a:pt x="1051" y="27"/>
                      <a:pt x="1081" y="57"/>
                      <a:pt x="1101" y="93"/>
                    </a:cubicBezTo>
                    <a:cubicBezTo>
                      <a:pt x="1143" y="170"/>
                      <a:pt x="1157" y="266"/>
                      <a:pt x="1162" y="352"/>
                    </a:cubicBezTo>
                    <a:cubicBezTo>
                      <a:pt x="1169" y="456"/>
                      <a:pt x="1161" y="559"/>
                      <a:pt x="1153" y="662"/>
                    </a:cubicBezTo>
                    <a:cubicBezTo>
                      <a:pt x="1153" y="664"/>
                      <a:pt x="1155" y="664"/>
                      <a:pt x="1156" y="663"/>
                    </a:cubicBezTo>
                    <a:cubicBezTo>
                      <a:pt x="1187" y="613"/>
                      <a:pt x="1222" y="566"/>
                      <a:pt x="1261" y="522"/>
                    </a:cubicBezTo>
                    <a:cubicBezTo>
                      <a:pt x="1291" y="487"/>
                      <a:pt x="1336" y="425"/>
                      <a:pt x="1390" y="439"/>
                    </a:cubicBezTo>
                    <a:cubicBezTo>
                      <a:pt x="1436" y="451"/>
                      <a:pt x="1461" y="505"/>
                      <a:pt x="1462" y="549"/>
                    </a:cubicBezTo>
                    <a:cubicBezTo>
                      <a:pt x="1463" y="607"/>
                      <a:pt x="1439" y="662"/>
                      <a:pt x="1437" y="720"/>
                    </a:cubicBezTo>
                    <a:cubicBezTo>
                      <a:pt x="1437" y="721"/>
                      <a:pt x="1439" y="722"/>
                      <a:pt x="1440" y="721"/>
                    </a:cubicBezTo>
                    <a:cubicBezTo>
                      <a:pt x="1453" y="711"/>
                      <a:pt x="1467" y="703"/>
                      <a:pt x="1483" y="697"/>
                    </a:cubicBezTo>
                    <a:cubicBezTo>
                      <a:pt x="1493" y="694"/>
                      <a:pt x="1515" y="685"/>
                      <a:pt x="1523" y="695"/>
                    </a:cubicBezTo>
                    <a:cubicBezTo>
                      <a:pt x="1536" y="710"/>
                      <a:pt x="1537" y="738"/>
                      <a:pt x="1536" y="757"/>
                    </a:cubicBezTo>
                    <a:cubicBezTo>
                      <a:pt x="1531" y="802"/>
                      <a:pt x="1502" y="844"/>
                      <a:pt x="1459" y="857"/>
                    </a:cubicBezTo>
                    <a:cubicBezTo>
                      <a:pt x="1457" y="857"/>
                      <a:pt x="1457" y="860"/>
                      <a:pt x="1459" y="860"/>
                    </a:cubicBezTo>
                    <a:cubicBezTo>
                      <a:pt x="1529" y="839"/>
                      <a:pt x="1562" y="747"/>
                      <a:pt x="1522" y="687"/>
                    </a:cubicBezTo>
                    <a:cubicBezTo>
                      <a:pt x="1521" y="686"/>
                      <a:pt x="1521" y="686"/>
                      <a:pt x="1520" y="686"/>
                    </a:cubicBezTo>
                    <a:cubicBezTo>
                      <a:pt x="1496" y="688"/>
                      <a:pt x="1472" y="696"/>
                      <a:pt x="1452" y="709"/>
                    </a:cubicBezTo>
                    <a:cubicBezTo>
                      <a:pt x="1446" y="712"/>
                      <a:pt x="1443" y="717"/>
                      <a:pt x="1441" y="711"/>
                    </a:cubicBezTo>
                    <a:cubicBezTo>
                      <a:pt x="1439" y="705"/>
                      <a:pt x="1443" y="689"/>
                      <a:pt x="1443" y="685"/>
                    </a:cubicBezTo>
                    <a:cubicBezTo>
                      <a:pt x="1446" y="670"/>
                      <a:pt x="1449" y="655"/>
                      <a:pt x="1452" y="641"/>
                    </a:cubicBezTo>
                    <a:cubicBezTo>
                      <a:pt x="1462" y="593"/>
                      <a:pt x="1474" y="543"/>
                      <a:pt x="1454" y="497"/>
                    </a:cubicBezTo>
                    <a:cubicBezTo>
                      <a:pt x="1440" y="466"/>
                      <a:pt x="1414" y="436"/>
                      <a:pt x="1379" y="433"/>
                    </a:cubicBezTo>
                    <a:cubicBezTo>
                      <a:pt x="1332" y="430"/>
                      <a:pt x="1296" y="477"/>
                      <a:pt x="1268" y="508"/>
                    </a:cubicBezTo>
                    <a:cubicBezTo>
                      <a:pt x="1225" y="556"/>
                      <a:pt x="1187" y="607"/>
                      <a:pt x="1153" y="661"/>
                    </a:cubicBezTo>
                    <a:cubicBezTo>
                      <a:pt x="1154" y="661"/>
                      <a:pt x="1155" y="662"/>
                      <a:pt x="1156" y="662"/>
                    </a:cubicBezTo>
                    <a:cubicBezTo>
                      <a:pt x="1168" y="512"/>
                      <a:pt x="1180" y="357"/>
                      <a:pt x="1145" y="209"/>
                    </a:cubicBezTo>
                    <a:cubicBezTo>
                      <a:pt x="1132" y="150"/>
                      <a:pt x="1112" y="83"/>
                      <a:pt x="1065" y="42"/>
                    </a:cubicBezTo>
                    <a:cubicBezTo>
                      <a:pt x="1017" y="0"/>
                      <a:pt x="951" y="3"/>
                      <a:pt x="896" y="25"/>
                    </a:cubicBezTo>
                    <a:cubicBezTo>
                      <a:pt x="777" y="72"/>
                      <a:pt x="712" y="194"/>
                      <a:pt x="680" y="311"/>
                    </a:cubicBezTo>
                    <a:cubicBezTo>
                      <a:pt x="670" y="347"/>
                      <a:pt x="663" y="383"/>
                      <a:pt x="656" y="419"/>
                    </a:cubicBezTo>
                    <a:cubicBezTo>
                      <a:pt x="654" y="428"/>
                      <a:pt x="652" y="438"/>
                      <a:pt x="651" y="448"/>
                    </a:cubicBezTo>
                    <a:cubicBezTo>
                      <a:pt x="649" y="460"/>
                      <a:pt x="648" y="448"/>
                      <a:pt x="645" y="442"/>
                    </a:cubicBezTo>
                    <a:cubicBezTo>
                      <a:pt x="640" y="428"/>
                      <a:pt x="634" y="414"/>
                      <a:pt x="627" y="400"/>
                    </a:cubicBezTo>
                    <a:cubicBezTo>
                      <a:pt x="599" y="344"/>
                      <a:pt x="557" y="288"/>
                      <a:pt x="505" y="253"/>
                    </a:cubicBezTo>
                    <a:cubicBezTo>
                      <a:pt x="482" y="237"/>
                      <a:pt x="455" y="229"/>
                      <a:pt x="430" y="242"/>
                    </a:cubicBezTo>
                    <a:cubicBezTo>
                      <a:pt x="404" y="255"/>
                      <a:pt x="384" y="281"/>
                      <a:pt x="366" y="303"/>
                    </a:cubicBezTo>
                    <a:cubicBezTo>
                      <a:pt x="327" y="354"/>
                      <a:pt x="298" y="413"/>
                      <a:pt x="282" y="475"/>
                    </a:cubicBezTo>
                    <a:cubicBezTo>
                      <a:pt x="274" y="506"/>
                      <a:pt x="269" y="537"/>
                      <a:pt x="267" y="568"/>
                    </a:cubicBezTo>
                    <a:cubicBezTo>
                      <a:pt x="266" y="584"/>
                      <a:pt x="266" y="599"/>
                      <a:pt x="266" y="615"/>
                    </a:cubicBezTo>
                    <a:cubicBezTo>
                      <a:pt x="267" y="617"/>
                      <a:pt x="268" y="636"/>
                      <a:pt x="268" y="636"/>
                    </a:cubicBezTo>
                    <a:cubicBezTo>
                      <a:pt x="268" y="636"/>
                      <a:pt x="256" y="615"/>
                      <a:pt x="255" y="613"/>
                    </a:cubicBezTo>
                    <a:cubicBezTo>
                      <a:pt x="221" y="561"/>
                      <a:pt x="176" y="516"/>
                      <a:pt x="124" y="481"/>
                    </a:cubicBezTo>
                    <a:cubicBezTo>
                      <a:pt x="102" y="467"/>
                      <a:pt x="74" y="452"/>
                      <a:pt x="47" y="457"/>
                    </a:cubicBezTo>
                    <a:cubicBezTo>
                      <a:pt x="25" y="461"/>
                      <a:pt x="11" y="479"/>
                      <a:pt x="6" y="500"/>
                    </a:cubicBezTo>
                    <a:cubicBezTo>
                      <a:pt x="0" y="526"/>
                      <a:pt x="5" y="554"/>
                      <a:pt x="11" y="580"/>
                    </a:cubicBezTo>
                    <a:cubicBezTo>
                      <a:pt x="18" y="617"/>
                      <a:pt x="28" y="654"/>
                      <a:pt x="40" y="691"/>
                    </a:cubicBezTo>
                    <a:cubicBezTo>
                      <a:pt x="51" y="725"/>
                      <a:pt x="64" y="760"/>
                      <a:pt x="78" y="793"/>
                    </a:cubicBezTo>
                    <a:cubicBezTo>
                      <a:pt x="90" y="819"/>
                      <a:pt x="101" y="850"/>
                      <a:pt x="128" y="863"/>
                    </a:cubicBezTo>
                    <a:cubicBezTo>
                      <a:pt x="157" y="878"/>
                      <a:pt x="197" y="872"/>
                      <a:pt x="228" y="872"/>
                    </a:cubicBezTo>
                    <a:cubicBezTo>
                      <a:pt x="269" y="872"/>
                      <a:pt x="311" y="873"/>
                      <a:pt x="352" y="873"/>
                    </a:cubicBezTo>
                    <a:cubicBezTo>
                      <a:pt x="679" y="875"/>
                      <a:pt x="1006" y="877"/>
                      <a:pt x="1333" y="878"/>
                    </a:cubicBezTo>
                    <a:cubicBezTo>
                      <a:pt x="1375" y="878"/>
                      <a:pt x="1416" y="878"/>
                      <a:pt x="1457" y="87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000" name="Google Shape;657;p4"/>
            <p:cNvGrpSpPr/>
            <p:nvPr/>
          </p:nvGrpSpPr>
          <p:grpSpPr>
            <a:xfrm>
              <a:off x="-111960" y="3945240"/>
              <a:ext cx="1242360" cy="1288080"/>
              <a:chOff x="-111960" y="3945240"/>
              <a:chExt cx="1242360" cy="1288080"/>
            </a:xfrm>
          </p:grpSpPr>
          <p:sp>
            <p:nvSpPr>
              <p:cNvPr id="1001" name="Google Shape;658;p4"/>
              <p:cNvSpPr/>
              <p:nvPr/>
            </p:nvSpPr>
            <p:spPr>
              <a:xfrm>
                <a:off x="635760" y="4336200"/>
                <a:ext cx="494280" cy="344880"/>
              </a:xfrm>
              <a:custGeom>
                <a:avLst/>
                <a:gdLst>
                  <a:gd name="textAreaLeft" fmla="*/ 0 w 494280"/>
                  <a:gd name="textAreaRight" fmla="*/ 494640 w 494280"/>
                  <a:gd name="textAreaTop" fmla="*/ 0 h 344880"/>
                  <a:gd name="textAreaBottom" fmla="*/ 345240 h 344880"/>
                </a:gdLst>
                <a:ahLst/>
                <a:cxnLst/>
                <a:rect l="textAreaLeft" t="textAreaTop" r="textAreaRight" b="textAreaBottom"/>
                <a:pathLst>
                  <a:path w="191" h="131">
                    <a:moveTo>
                      <a:pt x="171" y="29"/>
                    </a:moveTo>
                    <a:cubicBezTo>
                      <a:pt x="190" y="49"/>
                      <a:pt x="185" y="84"/>
                      <a:pt x="166" y="104"/>
                    </a:cubicBezTo>
                    <a:cubicBezTo>
                      <a:pt x="146" y="124"/>
                      <a:pt x="116" y="130"/>
                      <a:pt x="88" y="126"/>
                    </a:cubicBezTo>
                    <a:cubicBezTo>
                      <a:pt x="76" y="125"/>
                      <a:pt x="64" y="121"/>
                      <a:pt x="52" y="117"/>
                    </a:cubicBezTo>
                    <a:cubicBezTo>
                      <a:pt x="38" y="110"/>
                      <a:pt x="24" y="104"/>
                      <a:pt x="9" y="99"/>
                    </a:cubicBezTo>
                    <a:lnTo>
                      <a:pt x="4" y="98"/>
                    </a:lnTo>
                    <a:cubicBezTo>
                      <a:pt x="8" y="85"/>
                      <a:pt x="6" y="71"/>
                      <a:pt x="0" y="60"/>
                    </a:cubicBezTo>
                    <a:lnTo>
                      <a:pt x="7" y="59"/>
                    </a:lnTo>
                    <a:cubicBezTo>
                      <a:pt x="26" y="50"/>
                      <a:pt x="44" y="41"/>
                      <a:pt x="63" y="32"/>
                    </a:cubicBezTo>
                    <a:cubicBezTo>
                      <a:pt x="98" y="15"/>
                      <a:pt x="145" y="0"/>
                      <a:pt x="171" y="29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2" name="Google Shape;659;p4"/>
              <p:cNvSpPr/>
              <p:nvPr/>
            </p:nvSpPr>
            <p:spPr>
              <a:xfrm>
                <a:off x="543960" y="4589280"/>
                <a:ext cx="471240" cy="425160"/>
              </a:xfrm>
              <a:custGeom>
                <a:avLst/>
                <a:gdLst>
                  <a:gd name="textAreaLeft" fmla="*/ 0 w 471240"/>
                  <a:gd name="textAreaRight" fmla="*/ 471600 w 471240"/>
                  <a:gd name="textAreaTop" fmla="*/ 0 h 425160"/>
                  <a:gd name="textAreaBottom" fmla="*/ 425520 h 425160"/>
                </a:gdLst>
                <a:ahLst/>
                <a:cxnLst/>
                <a:rect l="textAreaLeft" t="textAreaTop" r="textAreaRight" b="textAreaBottom"/>
                <a:pathLst>
                  <a:path w="179" h="163">
                    <a:moveTo>
                      <a:pt x="149" y="73"/>
                    </a:moveTo>
                    <a:cubicBezTo>
                      <a:pt x="167" y="95"/>
                      <a:pt x="178" y="132"/>
                      <a:pt x="155" y="148"/>
                    </a:cubicBezTo>
                    <a:cubicBezTo>
                      <a:pt x="137" y="162"/>
                      <a:pt x="111" y="152"/>
                      <a:pt x="93" y="138"/>
                    </a:cubicBezTo>
                    <a:cubicBezTo>
                      <a:pt x="69" y="120"/>
                      <a:pt x="49" y="98"/>
                      <a:pt x="35" y="72"/>
                    </a:cubicBezTo>
                    <a:cubicBezTo>
                      <a:pt x="30" y="59"/>
                      <a:pt x="25" y="47"/>
                      <a:pt x="18" y="35"/>
                    </a:cubicBezTo>
                    <a:lnTo>
                      <a:pt x="0" y="34"/>
                    </a:lnTo>
                    <a:cubicBezTo>
                      <a:pt x="14" y="31"/>
                      <a:pt x="27" y="23"/>
                      <a:pt x="34" y="10"/>
                    </a:cubicBezTo>
                    <a:cubicBezTo>
                      <a:pt x="36" y="7"/>
                      <a:pt x="37" y="4"/>
                      <a:pt x="38" y="0"/>
                    </a:cubicBezTo>
                    <a:lnTo>
                      <a:pt x="43" y="1"/>
                    </a:lnTo>
                    <a:cubicBezTo>
                      <a:pt x="57" y="8"/>
                      <a:pt x="71" y="14"/>
                      <a:pt x="86" y="19"/>
                    </a:cubicBezTo>
                    <a:cubicBezTo>
                      <a:pt x="110" y="33"/>
                      <a:pt x="132" y="51"/>
                      <a:pt x="149" y="73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3" name="Google Shape;660;p4"/>
              <p:cNvSpPr/>
              <p:nvPr/>
            </p:nvSpPr>
            <p:spPr>
              <a:xfrm>
                <a:off x="543960" y="3991320"/>
                <a:ext cx="333360" cy="505800"/>
              </a:xfrm>
              <a:custGeom>
                <a:avLst/>
                <a:gdLst>
                  <a:gd name="textAreaLeft" fmla="*/ 0 w 333360"/>
                  <a:gd name="textAreaRight" fmla="*/ 333720 w 333360"/>
                  <a:gd name="textAreaTop" fmla="*/ 0 h 505800"/>
                  <a:gd name="textAreaBottom" fmla="*/ 506160 h 505800"/>
                </a:gdLst>
                <a:ahLst/>
                <a:cxnLst/>
                <a:rect l="textAreaLeft" t="textAreaTop" r="textAreaRight" b="textAreaBottom"/>
                <a:pathLst>
                  <a:path w="128" h="194">
                    <a:moveTo>
                      <a:pt x="99" y="13"/>
                    </a:moveTo>
                    <a:cubicBezTo>
                      <a:pt x="126" y="37"/>
                      <a:pt x="127" y="80"/>
                      <a:pt x="112" y="112"/>
                    </a:cubicBezTo>
                    <a:cubicBezTo>
                      <a:pt x="96" y="145"/>
                      <a:pt x="68" y="169"/>
                      <a:pt x="41" y="192"/>
                    </a:cubicBezTo>
                    <a:lnTo>
                      <a:pt x="34" y="193"/>
                    </a:lnTo>
                    <a:cubicBezTo>
                      <a:pt x="29" y="183"/>
                      <a:pt x="20" y="175"/>
                      <a:pt x="10" y="171"/>
                    </a:cubicBezTo>
                    <a:cubicBezTo>
                      <a:pt x="7" y="170"/>
                      <a:pt x="3" y="169"/>
                      <a:pt x="0" y="168"/>
                    </a:cubicBezTo>
                    <a:lnTo>
                      <a:pt x="0" y="165"/>
                    </a:lnTo>
                    <a:cubicBezTo>
                      <a:pt x="2" y="130"/>
                      <a:pt x="8" y="94"/>
                      <a:pt x="17" y="59"/>
                    </a:cubicBezTo>
                    <a:cubicBezTo>
                      <a:pt x="25" y="32"/>
                      <a:pt x="42" y="0"/>
                      <a:pt x="70" y="0"/>
                    </a:cubicBezTo>
                    <a:cubicBezTo>
                      <a:pt x="81" y="1"/>
                      <a:pt x="91" y="6"/>
                      <a:pt x="99" y="13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4" name="Google Shape;661;p4"/>
              <p:cNvSpPr/>
              <p:nvPr/>
            </p:nvSpPr>
            <p:spPr>
              <a:xfrm>
                <a:off x="428760" y="4669920"/>
                <a:ext cx="241200" cy="528840"/>
              </a:xfrm>
              <a:custGeom>
                <a:avLst/>
                <a:gdLst>
                  <a:gd name="textAreaLeft" fmla="*/ 0 w 241200"/>
                  <a:gd name="textAreaRight" fmla="*/ 241560 w 241200"/>
                  <a:gd name="textAreaTop" fmla="*/ 0 h 528840"/>
                  <a:gd name="textAreaBottom" fmla="*/ 529200 h 528840"/>
                </a:gdLst>
                <a:ahLst/>
                <a:cxnLst/>
                <a:rect l="textAreaLeft" t="textAreaTop" r="textAreaRight" b="textAreaBottom"/>
                <a:pathLst>
                  <a:path w="94" h="202">
                    <a:moveTo>
                      <a:pt x="77" y="40"/>
                    </a:moveTo>
                    <a:cubicBezTo>
                      <a:pt x="87" y="70"/>
                      <a:pt x="93" y="101"/>
                      <a:pt x="93" y="133"/>
                    </a:cubicBezTo>
                    <a:cubicBezTo>
                      <a:pt x="93" y="163"/>
                      <a:pt x="78" y="201"/>
                      <a:pt x="48" y="199"/>
                    </a:cubicBezTo>
                    <a:cubicBezTo>
                      <a:pt x="22" y="197"/>
                      <a:pt x="10" y="165"/>
                      <a:pt x="7" y="139"/>
                    </a:cubicBezTo>
                    <a:cubicBezTo>
                      <a:pt x="1" y="96"/>
                      <a:pt x="0" y="52"/>
                      <a:pt x="5" y="9"/>
                    </a:cubicBezTo>
                    <a:lnTo>
                      <a:pt x="8" y="0"/>
                    </a:lnTo>
                    <a:cubicBezTo>
                      <a:pt x="19" y="5"/>
                      <a:pt x="31" y="5"/>
                      <a:pt x="42" y="2"/>
                    </a:cubicBezTo>
                    <a:lnTo>
                      <a:pt x="60" y="3"/>
                    </a:lnTo>
                    <a:cubicBezTo>
                      <a:pt x="65" y="16"/>
                      <a:pt x="70" y="28"/>
                      <a:pt x="77" y="40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5" name="Google Shape;662;p4"/>
              <p:cNvSpPr/>
              <p:nvPr/>
            </p:nvSpPr>
            <p:spPr>
              <a:xfrm>
                <a:off x="359640" y="4416840"/>
                <a:ext cx="287280" cy="264240"/>
              </a:xfrm>
              <a:custGeom>
                <a:avLst/>
                <a:gdLst>
                  <a:gd name="textAreaLeft" fmla="*/ 0 w 287280"/>
                  <a:gd name="textAreaRight" fmla="*/ 287640 w 287280"/>
                  <a:gd name="textAreaTop" fmla="*/ 0 h 264240"/>
                  <a:gd name="textAreaBottom" fmla="*/ 264600 h 264240"/>
                </a:gdLst>
                <a:ahLst/>
                <a:cxnLst/>
                <a:rect l="textAreaLeft" t="textAreaTop" r="textAreaRight" b="textAreaBottom"/>
                <a:pathLst>
                  <a:path w="112" h="102">
                    <a:moveTo>
                      <a:pt x="8" y="22"/>
                    </a:moveTo>
                    <a:cubicBezTo>
                      <a:pt x="11" y="17"/>
                      <a:pt x="16" y="12"/>
                      <a:pt x="21" y="9"/>
                    </a:cubicBezTo>
                    <a:cubicBezTo>
                      <a:pt x="22" y="8"/>
                      <a:pt x="24" y="7"/>
                      <a:pt x="26" y="6"/>
                    </a:cubicBezTo>
                    <a:cubicBezTo>
                      <a:pt x="32" y="4"/>
                      <a:pt x="38" y="3"/>
                      <a:pt x="44" y="2"/>
                    </a:cubicBezTo>
                    <a:cubicBezTo>
                      <a:pt x="52" y="1"/>
                      <a:pt x="61" y="0"/>
                      <a:pt x="69" y="1"/>
                    </a:cubicBezTo>
                    <a:cubicBezTo>
                      <a:pt x="72" y="2"/>
                      <a:pt x="76" y="3"/>
                      <a:pt x="79" y="4"/>
                    </a:cubicBezTo>
                    <a:cubicBezTo>
                      <a:pt x="89" y="8"/>
                      <a:pt x="98" y="16"/>
                      <a:pt x="103" y="26"/>
                    </a:cubicBezTo>
                    <a:cubicBezTo>
                      <a:pt x="109" y="37"/>
                      <a:pt x="111" y="51"/>
                      <a:pt x="107" y="64"/>
                    </a:cubicBezTo>
                    <a:cubicBezTo>
                      <a:pt x="106" y="68"/>
                      <a:pt x="105" y="71"/>
                      <a:pt x="103" y="74"/>
                    </a:cubicBezTo>
                    <a:cubicBezTo>
                      <a:pt x="96" y="87"/>
                      <a:pt x="83" y="95"/>
                      <a:pt x="69" y="98"/>
                    </a:cubicBezTo>
                    <a:cubicBezTo>
                      <a:pt x="58" y="101"/>
                      <a:pt x="46" y="101"/>
                      <a:pt x="35" y="96"/>
                    </a:cubicBezTo>
                    <a:cubicBezTo>
                      <a:pt x="33" y="95"/>
                      <a:pt x="30" y="94"/>
                      <a:pt x="28" y="93"/>
                    </a:cubicBezTo>
                    <a:cubicBezTo>
                      <a:pt x="20" y="89"/>
                      <a:pt x="13" y="82"/>
                      <a:pt x="8" y="74"/>
                    </a:cubicBezTo>
                    <a:cubicBezTo>
                      <a:pt x="3" y="65"/>
                      <a:pt x="0" y="54"/>
                      <a:pt x="1" y="44"/>
                    </a:cubicBezTo>
                    <a:cubicBezTo>
                      <a:pt x="1" y="42"/>
                      <a:pt x="1" y="41"/>
                      <a:pt x="1" y="40"/>
                    </a:cubicBezTo>
                    <a:cubicBezTo>
                      <a:pt x="1" y="38"/>
                      <a:pt x="2" y="36"/>
                      <a:pt x="2" y="34"/>
                    </a:cubicBezTo>
                    <a:cubicBezTo>
                      <a:pt x="4" y="30"/>
                      <a:pt x="6" y="26"/>
                      <a:pt x="8" y="2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6" name="Google Shape;663;p4"/>
              <p:cNvSpPr/>
              <p:nvPr/>
            </p:nvSpPr>
            <p:spPr>
              <a:xfrm>
                <a:off x="290880" y="3956760"/>
                <a:ext cx="252720" cy="494280"/>
              </a:xfrm>
              <a:custGeom>
                <a:avLst/>
                <a:gdLst>
                  <a:gd name="textAreaLeft" fmla="*/ 0 w 252720"/>
                  <a:gd name="textAreaRight" fmla="*/ 253080 w 252720"/>
                  <a:gd name="textAreaTop" fmla="*/ 0 h 494280"/>
                  <a:gd name="textAreaBottom" fmla="*/ 494640 h 494280"/>
                </a:gdLst>
                <a:ahLst/>
                <a:cxnLst/>
                <a:rect l="textAreaLeft" t="textAreaTop" r="textAreaRight" b="textAreaBottom"/>
                <a:pathLst>
                  <a:path w="98" h="190">
                    <a:moveTo>
                      <a:pt x="72" y="182"/>
                    </a:moveTo>
                    <a:cubicBezTo>
                      <a:pt x="66" y="183"/>
                      <a:pt x="60" y="184"/>
                      <a:pt x="54" y="186"/>
                    </a:cubicBezTo>
                    <a:cubicBezTo>
                      <a:pt x="52" y="187"/>
                      <a:pt x="50" y="188"/>
                      <a:pt x="49" y="189"/>
                    </a:cubicBezTo>
                    <a:lnTo>
                      <a:pt x="48" y="187"/>
                    </a:lnTo>
                    <a:cubicBezTo>
                      <a:pt x="44" y="162"/>
                      <a:pt x="31" y="140"/>
                      <a:pt x="20" y="118"/>
                    </a:cubicBezTo>
                    <a:cubicBezTo>
                      <a:pt x="9" y="96"/>
                      <a:pt x="0" y="71"/>
                      <a:pt x="4" y="47"/>
                    </a:cubicBezTo>
                    <a:cubicBezTo>
                      <a:pt x="8" y="23"/>
                      <a:pt x="31" y="0"/>
                      <a:pt x="55" y="5"/>
                    </a:cubicBezTo>
                    <a:cubicBezTo>
                      <a:pt x="87" y="11"/>
                      <a:pt x="95" y="53"/>
                      <a:pt x="96" y="85"/>
                    </a:cubicBezTo>
                    <a:cubicBezTo>
                      <a:pt x="96" y="116"/>
                      <a:pt x="97" y="147"/>
                      <a:pt x="97" y="178"/>
                    </a:cubicBezTo>
                    <a:lnTo>
                      <a:pt x="97" y="181"/>
                    </a:lnTo>
                    <a:cubicBezTo>
                      <a:pt x="89" y="180"/>
                      <a:pt x="80" y="181"/>
                      <a:pt x="72" y="182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7" name="Google Shape;664;p4"/>
              <p:cNvSpPr/>
              <p:nvPr/>
            </p:nvSpPr>
            <p:spPr>
              <a:xfrm>
                <a:off x="49320" y="4612320"/>
                <a:ext cx="402480" cy="459720"/>
              </a:xfrm>
              <a:custGeom>
                <a:avLst/>
                <a:gdLst>
                  <a:gd name="textAreaLeft" fmla="*/ 0 w 402480"/>
                  <a:gd name="textAreaRight" fmla="*/ 402840 w 402480"/>
                  <a:gd name="textAreaTop" fmla="*/ 0 h 459720"/>
                  <a:gd name="textAreaBottom" fmla="*/ 460080 h 459720"/>
                </a:gdLst>
                <a:ahLst/>
                <a:cxnLst/>
                <a:rect l="textAreaLeft" t="textAreaTop" r="textAreaRight" b="textAreaBottom"/>
                <a:pathLst>
                  <a:path w="155" h="177">
                    <a:moveTo>
                      <a:pt x="154" y="22"/>
                    </a:moveTo>
                    <a:lnTo>
                      <a:pt x="151" y="31"/>
                    </a:lnTo>
                    <a:cubicBezTo>
                      <a:pt x="145" y="59"/>
                      <a:pt x="140" y="89"/>
                      <a:pt x="127" y="115"/>
                    </a:cubicBezTo>
                    <a:cubicBezTo>
                      <a:pt x="114" y="141"/>
                      <a:pt x="92" y="164"/>
                      <a:pt x="64" y="172"/>
                    </a:cubicBezTo>
                    <a:cubicBezTo>
                      <a:pt x="50" y="176"/>
                      <a:pt x="35" y="176"/>
                      <a:pt x="24" y="168"/>
                    </a:cubicBezTo>
                    <a:cubicBezTo>
                      <a:pt x="0" y="150"/>
                      <a:pt x="11" y="112"/>
                      <a:pt x="29" y="88"/>
                    </a:cubicBezTo>
                    <a:cubicBezTo>
                      <a:pt x="52" y="55"/>
                      <a:pt x="83" y="27"/>
                      <a:pt x="118" y="6"/>
                    </a:cubicBezTo>
                    <a:lnTo>
                      <a:pt x="127" y="0"/>
                    </a:lnTo>
                    <a:cubicBezTo>
                      <a:pt x="132" y="8"/>
                      <a:pt x="139" y="15"/>
                      <a:pt x="147" y="19"/>
                    </a:cubicBezTo>
                    <a:cubicBezTo>
                      <a:pt x="149" y="20"/>
                      <a:pt x="152" y="21"/>
                      <a:pt x="154" y="22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8" name="Google Shape;665;p4"/>
              <p:cNvSpPr/>
              <p:nvPr/>
            </p:nvSpPr>
            <p:spPr>
              <a:xfrm>
                <a:off x="-31320" y="4106160"/>
                <a:ext cx="448200" cy="402480"/>
              </a:xfrm>
              <a:custGeom>
                <a:avLst/>
                <a:gdLst>
                  <a:gd name="textAreaLeft" fmla="*/ 0 w 448200"/>
                  <a:gd name="textAreaRight" fmla="*/ 448560 w 448200"/>
                  <a:gd name="textAreaTop" fmla="*/ 0 h 402480"/>
                  <a:gd name="textAreaBottom" fmla="*/ 402840 h 402480"/>
                </a:gdLst>
                <a:ahLst/>
                <a:cxnLst/>
                <a:rect l="textAreaLeft" t="textAreaTop" r="textAreaRight" b="textAreaBottom"/>
                <a:pathLst>
                  <a:path w="174" h="154">
                    <a:moveTo>
                      <a:pt x="160" y="141"/>
                    </a:moveTo>
                    <a:cubicBezTo>
                      <a:pt x="158" y="145"/>
                      <a:pt x="156" y="149"/>
                      <a:pt x="154" y="153"/>
                    </a:cubicBezTo>
                    <a:cubicBezTo>
                      <a:pt x="121" y="146"/>
                      <a:pt x="89" y="134"/>
                      <a:pt x="59" y="118"/>
                    </a:cubicBezTo>
                    <a:cubicBezTo>
                      <a:pt x="40" y="107"/>
                      <a:pt x="20" y="94"/>
                      <a:pt x="10" y="74"/>
                    </a:cubicBezTo>
                    <a:cubicBezTo>
                      <a:pt x="0" y="54"/>
                      <a:pt x="4" y="26"/>
                      <a:pt x="23" y="14"/>
                    </a:cubicBezTo>
                    <a:cubicBezTo>
                      <a:pt x="46" y="0"/>
                      <a:pt x="75" y="16"/>
                      <a:pt x="96" y="33"/>
                    </a:cubicBezTo>
                    <a:cubicBezTo>
                      <a:pt x="126" y="60"/>
                      <a:pt x="152" y="91"/>
                      <a:pt x="172" y="126"/>
                    </a:cubicBezTo>
                    <a:lnTo>
                      <a:pt x="173" y="128"/>
                    </a:lnTo>
                    <a:cubicBezTo>
                      <a:pt x="168" y="131"/>
                      <a:pt x="163" y="136"/>
                      <a:pt x="160" y="141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09" name="Google Shape;666;p4"/>
              <p:cNvSpPr/>
              <p:nvPr/>
            </p:nvSpPr>
            <p:spPr>
              <a:xfrm>
                <a:off x="-100440" y="4462920"/>
                <a:ext cx="494280" cy="229680"/>
              </a:xfrm>
              <a:custGeom>
                <a:avLst/>
                <a:gdLst>
                  <a:gd name="textAreaLeft" fmla="*/ 0 w 494280"/>
                  <a:gd name="textAreaRight" fmla="*/ 494640 w 494280"/>
                  <a:gd name="textAreaTop" fmla="*/ 0 h 229680"/>
                  <a:gd name="textAreaBottom" fmla="*/ 230040 h 229680"/>
                </a:gdLst>
                <a:ahLst/>
                <a:cxnLst/>
                <a:rect l="textAreaLeft" t="textAreaTop" r="textAreaRight" b="textAreaBottom"/>
                <a:pathLst>
                  <a:path w="188" h="87">
                    <a:moveTo>
                      <a:pt x="187" y="59"/>
                    </a:moveTo>
                    <a:lnTo>
                      <a:pt x="178" y="65"/>
                    </a:lnTo>
                    <a:cubicBezTo>
                      <a:pt x="142" y="79"/>
                      <a:pt x="105" y="86"/>
                      <a:pt x="67" y="86"/>
                    </a:cubicBezTo>
                    <a:cubicBezTo>
                      <a:pt x="38" y="86"/>
                      <a:pt x="2" y="74"/>
                      <a:pt x="1" y="45"/>
                    </a:cubicBezTo>
                    <a:cubicBezTo>
                      <a:pt x="0" y="16"/>
                      <a:pt x="36" y="2"/>
                      <a:pt x="65" y="1"/>
                    </a:cubicBezTo>
                    <a:cubicBezTo>
                      <a:pt x="104" y="0"/>
                      <a:pt x="144" y="8"/>
                      <a:pt x="179" y="25"/>
                    </a:cubicBezTo>
                    <a:lnTo>
                      <a:pt x="180" y="25"/>
                    </a:lnTo>
                    <a:cubicBezTo>
                      <a:pt x="180" y="26"/>
                      <a:pt x="180" y="27"/>
                      <a:pt x="180" y="29"/>
                    </a:cubicBezTo>
                    <a:cubicBezTo>
                      <a:pt x="179" y="39"/>
                      <a:pt x="182" y="50"/>
                      <a:pt x="187" y="59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0" name="Google Shape;667;p4"/>
              <p:cNvSpPr/>
              <p:nvPr/>
            </p:nvSpPr>
            <p:spPr>
              <a:xfrm>
                <a:off x="359640" y="4428360"/>
                <a:ext cx="287280" cy="264240"/>
              </a:xfrm>
              <a:custGeom>
                <a:avLst/>
                <a:gdLst>
                  <a:gd name="textAreaLeft" fmla="*/ 0 w 287280"/>
                  <a:gd name="textAreaRight" fmla="*/ 287640 w 287280"/>
                  <a:gd name="textAreaTop" fmla="*/ 0 h 264240"/>
                  <a:gd name="textAreaBottom" fmla="*/ 264600 h 264240"/>
                </a:gdLst>
                <a:ahLst/>
                <a:cxnLst/>
                <a:rect l="textAreaLeft" t="textAreaTop" r="textAreaRight" b="textAreaBottom"/>
                <a:pathLst>
                  <a:path w="112" h="100">
                    <a:moveTo>
                      <a:pt x="103" y="24"/>
                    </a:moveTo>
                    <a:cubicBezTo>
                      <a:pt x="98" y="14"/>
                      <a:pt x="89" y="6"/>
                      <a:pt x="79" y="2"/>
                    </a:cubicBezTo>
                    <a:cubicBezTo>
                      <a:pt x="77" y="1"/>
                      <a:pt x="75" y="1"/>
                      <a:pt x="73" y="0"/>
                    </a:cubicBezTo>
                    <a:cubicBezTo>
                      <a:pt x="74" y="1"/>
                      <a:pt x="75" y="2"/>
                      <a:pt x="76" y="3"/>
                    </a:cubicBezTo>
                    <a:cubicBezTo>
                      <a:pt x="87" y="16"/>
                      <a:pt x="90" y="35"/>
                      <a:pt x="88" y="51"/>
                    </a:cubicBezTo>
                    <a:cubicBezTo>
                      <a:pt x="86" y="67"/>
                      <a:pt x="77" y="83"/>
                      <a:pt x="61" y="88"/>
                    </a:cubicBezTo>
                    <a:cubicBezTo>
                      <a:pt x="51" y="90"/>
                      <a:pt x="41" y="89"/>
                      <a:pt x="32" y="85"/>
                    </a:cubicBezTo>
                    <a:cubicBezTo>
                      <a:pt x="18" y="80"/>
                      <a:pt x="8" y="71"/>
                      <a:pt x="3" y="57"/>
                    </a:cubicBezTo>
                    <a:cubicBezTo>
                      <a:pt x="2" y="53"/>
                      <a:pt x="1" y="47"/>
                      <a:pt x="1" y="42"/>
                    </a:cubicBezTo>
                    <a:cubicBezTo>
                      <a:pt x="0" y="52"/>
                      <a:pt x="3" y="63"/>
                      <a:pt x="8" y="72"/>
                    </a:cubicBezTo>
                    <a:cubicBezTo>
                      <a:pt x="13" y="80"/>
                      <a:pt x="20" y="87"/>
                      <a:pt x="28" y="91"/>
                    </a:cubicBezTo>
                    <a:cubicBezTo>
                      <a:pt x="30" y="92"/>
                      <a:pt x="33" y="93"/>
                      <a:pt x="35" y="94"/>
                    </a:cubicBezTo>
                    <a:cubicBezTo>
                      <a:pt x="46" y="99"/>
                      <a:pt x="58" y="99"/>
                      <a:pt x="69" y="96"/>
                    </a:cubicBezTo>
                    <a:cubicBezTo>
                      <a:pt x="83" y="93"/>
                      <a:pt x="96" y="85"/>
                      <a:pt x="103" y="72"/>
                    </a:cubicBezTo>
                    <a:cubicBezTo>
                      <a:pt x="105" y="69"/>
                      <a:pt x="106" y="66"/>
                      <a:pt x="107" y="62"/>
                    </a:cubicBezTo>
                    <a:cubicBezTo>
                      <a:pt x="111" y="49"/>
                      <a:pt x="109" y="35"/>
                      <a:pt x="103" y="2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1" name="Google Shape;668;p4"/>
              <p:cNvSpPr/>
              <p:nvPr/>
            </p:nvSpPr>
            <p:spPr>
              <a:xfrm>
                <a:off x="348120" y="4416840"/>
                <a:ext cx="310320" cy="287280"/>
              </a:xfrm>
              <a:custGeom>
                <a:avLst/>
                <a:gdLst>
                  <a:gd name="textAreaLeft" fmla="*/ 0 w 310320"/>
                  <a:gd name="textAreaRight" fmla="*/ 310680 w 310320"/>
                  <a:gd name="textAreaTop" fmla="*/ 0 h 287280"/>
                  <a:gd name="textAreaBottom" fmla="*/ 287640 h 287280"/>
                </a:gdLst>
                <a:ahLst/>
                <a:cxnLst/>
                <a:rect l="textAreaLeft" t="textAreaTop" r="textAreaRight" b="textAreaBottom"/>
                <a:pathLst>
                  <a:path w="121" h="111">
                    <a:moveTo>
                      <a:pt x="42" y="3"/>
                    </a:moveTo>
                    <a:cubicBezTo>
                      <a:pt x="30" y="3"/>
                      <a:pt x="19" y="10"/>
                      <a:pt x="12" y="19"/>
                    </a:cubicBezTo>
                    <a:cubicBezTo>
                      <a:pt x="4" y="29"/>
                      <a:pt x="0" y="40"/>
                      <a:pt x="1" y="53"/>
                    </a:cubicBezTo>
                    <a:cubicBezTo>
                      <a:pt x="2" y="78"/>
                      <a:pt x="22" y="100"/>
                      <a:pt x="46" y="105"/>
                    </a:cubicBezTo>
                    <a:cubicBezTo>
                      <a:pt x="68" y="110"/>
                      <a:pt x="93" y="102"/>
                      <a:pt x="107" y="84"/>
                    </a:cubicBezTo>
                    <a:cubicBezTo>
                      <a:pt x="120" y="67"/>
                      <a:pt x="120" y="42"/>
                      <a:pt x="108" y="24"/>
                    </a:cubicBezTo>
                    <a:cubicBezTo>
                      <a:pt x="102" y="13"/>
                      <a:pt x="92" y="5"/>
                      <a:pt x="79" y="2"/>
                    </a:cubicBezTo>
                    <a:cubicBezTo>
                      <a:pt x="71" y="0"/>
                      <a:pt x="62" y="0"/>
                      <a:pt x="54" y="1"/>
                    </a:cubicBezTo>
                    <a:cubicBezTo>
                      <a:pt x="46" y="2"/>
                      <a:pt x="37" y="3"/>
                      <a:pt x="29" y="7"/>
                    </a:cubicBezTo>
                    <a:cubicBezTo>
                      <a:pt x="27" y="8"/>
                      <a:pt x="28" y="11"/>
                      <a:pt x="30" y="11"/>
                    </a:cubicBezTo>
                    <a:cubicBezTo>
                      <a:pt x="36" y="11"/>
                      <a:pt x="43" y="9"/>
                      <a:pt x="49" y="8"/>
                    </a:cubicBezTo>
                    <a:cubicBezTo>
                      <a:pt x="55" y="7"/>
                      <a:pt x="63" y="7"/>
                      <a:pt x="70" y="8"/>
                    </a:cubicBezTo>
                    <a:cubicBezTo>
                      <a:pt x="80" y="9"/>
                      <a:pt x="90" y="13"/>
                      <a:pt x="97" y="21"/>
                    </a:cubicBezTo>
                    <a:cubicBezTo>
                      <a:pt x="109" y="35"/>
                      <a:pt x="113" y="56"/>
                      <a:pt x="106" y="72"/>
                    </a:cubicBezTo>
                    <a:cubicBezTo>
                      <a:pt x="97" y="90"/>
                      <a:pt x="77" y="100"/>
                      <a:pt x="58" y="99"/>
                    </a:cubicBezTo>
                    <a:cubicBezTo>
                      <a:pt x="36" y="99"/>
                      <a:pt x="17" y="84"/>
                      <a:pt x="10" y="64"/>
                    </a:cubicBezTo>
                    <a:cubicBezTo>
                      <a:pt x="6" y="52"/>
                      <a:pt x="8" y="39"/>
                      <a:pt x="14" y="28"/>
                    </a:cubicBezTo>
                    <a:cubicBezTo>
                      <a:pt x="21" y="17"/>
                      <a:pt x="31" y="11"/>
                      <a:pt x="42" y="7"/>
                    </a:cubicBezTo>
                    <a:cubicBezTo>
                      <a:pt x="45" y="6"/>
                      <a:pt x="44" y="3"/>
                      <a:pt x="42" y="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2" name="Google Shape;669;p4"/>
              <p:cNvSpPr/>
              <p:nvPr/>
            </p:nvSpPr>
            <p:spPr>
              <a:xfrm>
                <a:off x="-111960" y="3945240"/>
                <a:ext cx="1242360" cy="1288080"/>
              </a:xfrm>
              <a:custGeom>
                <a:avLst/>
                <a:gdLst>
                  <a:gd name="textAreaLeft" fmla="*/ 0 w 1242360"/>
                  <a:gd name="textAreaRight" fmla="*/ 1242720 w 1242360"/>
                  <a:gd name="textAreaTop" fmla="*/ 0 h 1288080"/>
                  <a:gd name="textAreaBottom" fmla="*/ 1288440 h 1288080"/>
                </a:gdLst>
                <a:ahLst/>
                <a:cxnLst/>
                <a:rect l="textAreaLeft" t="textAreaTop" r="textAreaRight" b="textAreaBottom"/>
                <a:pathLst>
                  <a:path w="478" h="492">
                    <a:moveTo>
                      <a:pt x="189" y="212"/>
                    </a:moveTo>
                    <a:cubicBezTo>
                      <a:pt x="154" y="205"/>
                      <a:pt x="121" y="193"/>
                      <a:pt x="91" y="176"/>
                    </a:cubicBezTo>
                    <a:cubicBezTo>
                      <a:pt x="63" y="160"/>
                      <a:pt x="26" y="129"/>
                      <a:pt x="44" y="93"/>
                    </a:cubicBezTo>
                    <a:cubicBezTo>
                      <a:pt x="66" y="51"/>
                      <a:pt x="116" y="88"/>
                      <a:pt x="138" y="109"/>
                    </a:cubicBezTo>
                    <a:cubicBezTo>
                      <a:pt x="163" y="132"/>
                      <a:pt x="184" y="159"/>
                      <a:pt x="201" y="189"/>
                    </a:cubicBezTo>
                    <a:cubicBezTo>
                      <a:pt x="203" y="192"/>
                      <a:pt x="207" y="190"/>
                      <a:pt x="207" y="187"/>
                    </a:cubicBezTo>
                    <a:cubicBezTo>
                      <a:pt x="201" y="154"/>
                      <a:pt x="181" y="128"/>
                      <a:pt x="170" y="97"/>
                    </a:cubicBezTo>
                    <a:cubicBezTo>
                      <a:pt x="163" y="80"/>
                      <a:pt x="159" y="60"/>
                      <a:pt x="165" y="42"/>
                    </a:cubicBezTo>
                    <a:cubicBezTo>
                      <a:pt x="170" y="23"/>
                      <a:pt x="190" y="5"/>
                      <a:pt x="210" y="9"/>
                    </a:cubicBezTo>
                    <a:cubicBezTo>
                      <a:pt x="240" y="15"/>
                      <a:pt x="246" y="51"/>
                      <a:pt x="248" y="76"/>
                    </a:cubicBezTo>
                    <a:cubicBezTo>
                      <a:pt x="250" y="110"/>
                      <a:pt x="249" y="145"/>
                      <a:pt x="250" y="179"/>
                    </a:cubicBezTo>
                    <a:cubicBezTo>
                      <a:pt x="250" y="184"/>
                      <a:pt x="256" y="184"/>
                      <a:pt x="256" y="179"/>
                    </a:cubicBezTo>
                    <a:cubicBezTo>
                      <a:pt x="259" y="143"/>
                      <a:pt x="264" y="105"/>
                      <a:pt x="275" y="70"/>
                    </a:cubicBezTo>
                    <a:cubicBezTo>
                      <a:pt x="279" y="56"/>
                      <a:pt x="286" y="40"/>
                      <a:pt x="297" y="30"/>
                    </a:cubicBezTo>
                    <a:cubicBezTo>
                      <a:pt x="314" y="12"/>
                      <a:pt x="339" y="16"/>
                      <a:pt x="354" y="34"/>
                    </a:cubicBezTo>
                    <a:cubicBezTo>
                      <a:pt x="377" y="59"/>
                      <a:pt x="375" y="98"/>
                      <a:pt x="361" y="127"/>
                    </a:cubicBezTo>
                    <a:cubicBezTo>
                      <a:pt x="345" y="158"/>
                      <a:pt x="317" y="182"/>
                      <a:pt x="291" y="204"/>
                    </a:cubicBezTo>
                    <a:cubicBezTo>
                      <a:pt x="288" y="206"/>
                      <a:pt x="292" y="211"/>
                      <a:pt x="295" y="209"/>
                    </a:cubicBezTo>
                    <a:cubicBezTo>
                      <a:pt x="325" y="195"/>
                      <a:pt x="356" y="177"/>
                      <a:pt x="388" y="168"/>
                    </a:cubicBezTo>
                    <a:cubicBezTo>
                      <a:pt x="418" y="159"/>
                      <a:pt x="459" y="162"/>
                      <a:pt x="466" y="199"/>
                    </a:cubicBezTo>
                    <a:cubicBezTo>
                      <a:pt x="473" y="236"/>
                      <a:pt x="442" y="263"/>
                      <a:pt x="409" y="269"/>
                    </a:cubicBezTo>
                    <a:cubicBezTo>
                      <a:pt x="370" y="276"/>
                      <a:pt x="332" y="259"/>
                      <a:pt x="298" y="243"/>
                    </a:cubicBezTo>
                    <a:cubicBezTo>
                      <a:pt x="297" y="245"/>
                      <a:pt x="296" y="247"/>
                      <a:pt x="295" y="250"/>
                    </a:cubicBezTo>
                    <a:cubicBezTo>
                      <a:pt x="326" y="259"/>
                      <a:pt x="355" y="275"/>
                      <a:pt x="379" y="298"/>
                    </a:cubicBezTo>
                    <a:cubicBezTo>
                      <a:pt x="398" y="316"/>
                      <a:pt x="425" y="347"/>
                      <a:pt x="416" y="377"/>
                    </a:cubicBezTo>
                    <a:cubicBezTo>
                      <a:pt x="409" y="399"/>
                      <a:pt x="383" y="399"/>
                      <a:pt x="365" y="390"/>
                    </a:cubicBezTo>
                    <a:cubicBezTo>
                      <a:pt x="350" y="384"/>
                      <a:pt x="338" y="373"/>
                      <a:pt x="327" y="362"/>
                    </a:cubicBezTo>
                    <a:cubicBezTo>
                      <a:pt x="303" y="339"/>
                      <a:pt x="286" y="310"/>
                      <a:pt x="275" y="279"/>
                    </a:cubicBezTo>
                    <a:cubicBezTo>
                      <a:pt x="273" y="280"/>
                      <a:pt x="270" y="281"/>
                      <a:pt x="268" y="282"/>
                    </a:cubicBezTo>
                    <a:cubicBezTo>
                      <a:pt x="286" y="316"/>
                      <a:pt x="297" y="353"/>
                      <a:pt x="300" y="392"/>
                    </a:cubicBezTo>
                    <a:cubicBezTo>
                      <a:pt x="301" y="417"/>
                      <a:pt x="299" y="462"/>
                      <a:pt x="269" y="471"/>
                    </a:cubicBezTo>
                    <a:cubicBezTo>
                      <a:pt x="202" y="491"/>
                      <a:pt x="216" y="317"/>
                      <a:pt x="219" y="286"/>
                    </a:cubicBezTo>
                    <a:cubicBezTo>
                      <a:pt x="220" y="282"/>
                      <a:pt x="213" y="281"/>
                      <a:pt x="213" y="285"/>
                    </a:cubicBezTo>
                    <a:cubicBezTo>
                      <a:pt x="206" y="318"/>
                      <a:pt x="200" y="354"/>
                      <a:pt x="180" y="383"/>
                    </a:cubicBezTo>
                    <a:cubicBezTo>
                      <a:pt x="171" y="397"/>
                      <a:pt x="158" y="410"/>
                      <a:pt x="143" y="418"/>
                    </a:cubicBezTo>
                    <a:cubicBezTo>
                      <a:pt x="126" y="427"/>
                      <a:pt x="100" y="432"/>
                      <a:pt x="86" y="415"/>
                    </a:cubicBezTo>
                    <a:cubicBezTo>
                      <a:pt x="65" y="388"/>
                      <a:pt x="92" y="349"/>
                      <a:pt x="109" y="329"/>
                    </a:cubicBezTo>
                    <a:cubicBezTo>
                      <a:pt x="130" y="303"/>
                      <a:pt x="156" y="281"/>
                      <a:pt x="184" y="264"/>
                    </a:cubicBezTo>
                    <a:cubicBezTo>
                      <a:pt x="188" y="262"/>
                      <a:pt x="186" y="256"/>
                      <a:pt x="182" y="258"/>
                    </a:cubicBezTo>
                    <a:cubicBezTo>
                      <a:pt x="149" y="270"/>
                      <a:pt x="114" y="277"/>
                      <a:pt x="78" y="278"/>
                    </a:cubicBezTo>
                    <a:cubicBezTo>
                      <a:pt x="54" y="278"/>
                      <a:pt x="11" y="273"/>
                      <a:pt x="9" y="241"/>
                    </a:cubicBezTo>
                    <a:cubicBezTo>
                      <a:pt x="8" y="210"/>
                      <a:pt x="50" y="201"/>
                      <a:pt x="73" y="200"/>
                    </a:cubicBezTo>
                    <a:cubicBezTo>
                      <a:pt x="111" y="199"/>
                      <a:pt x="148" y="208"/>
                      <a:pt x="183" y="223"/>
                    </a:cubicBezTo>
                    <a:cubicBezTo>
                      <a:pt x="186" y="225"/>
                      <a:pt x="190" y="219"/>
                      <a:pt x="186" y="218"/>
                    </a:cubicBezTo>
                    <a:cubicBezTo>
                      <a:pt x="148" y="200"/>
                      <a:pt x="102" y="189"/>
                      <a:pt x="60" y="194"/>
                    </a:cubicBezTo>
                    <a:cubicBezTo>
                      <a:pt x="37" y="197"/>
                      <a:pt x="4" y="209"/>
                      <a:pt x="2" y="237"/>
                    </a:cubicBezTo>
                    <a:cubicBezTo>
                      <a:pt x="0" y="266"/>
                      <a:pt x="31" y="280"/>
                      <a:pt x="55" y="284"/>
                    </a:cubicBezTo>
                    <a:cubicBezTo>
                      <a:pt x="97" y="290"/>
                      <a:pt x="144" y="279"/>
                      <a:pt x="184" y="265"/>
                    </a:cubicBezTo>
                    <a:cubicBezTo>
                      <a:pt x="183" y="262"/>
                      <a:pt x="182" y="260"/>
                      <a:pt x="181" y="258"/>
                    </a:cubicBezTo>
                    <a:cubicBezTo>
                      <a:pt x="146" y="279"/>
                      <a:pt x="114" y="307"/>
                      <a:pt x="91" y="341"/>
                    </a:cubicBezTo>
                    <a:cubicBezTo>
                      <a:pt x="75" y="363"/>
                      <a:pt x="60" y="402"/>
                      <a:pt x="85" y="424"/>
                    </a:cubicBezTo>
                    <a:cubicBezTo>
                      <a:pt x="110" y="446"/>
                      <a:pt x="150" y="426"/>
                      <a:pt x="170" y="406"/>
                    </a:cubicBezTo>
                    <a:cubicBezTo>
                      <a:pt x="202" y="375"/>
                      <a:pt x="211" y="329"/>
                      <a:pt x="219" y="287"/>
                    </a:cubicBezTo>
                    <a:cubicBezTo>
                      <a:pt x="217" y="286"/>
                      <a:pt x="215" y="286"/>
                      <a:pt x="212" y="286"/>
                    </a:cubicBezTo>
                    <a:cubicBezTo>
                      <a:pt x="207" y="332"/>
                      <a:pt x="206" y="384"/>
                      <a:pt x="216" y="430"/>
                    </a:cubicBezTo>
                    <a:cubicBezTo>
                      <a:pt x="222" y="455"/>
                      <a:pt x="240" y="487"/>
                      <a:pt x="271" y="478"/>
                    </a:cubicBezTo>
                    <a:cubicBezTo>
                      <a:pt x="298" y="470"/>
                      <a:pt x="307" y="434"/>
                      <a:pt x="307" y="410"/>
                    </a:cubicBezTo>
                    <a:cubicBezTo>
                      <a:pt x="308" y="364"/>
                      <a:pt x="296" y="318"/>
                      <a:pt x="274" y="278"/>
                    </a:cubicBezTo>
                    <a:cubicBezTo>
                      <a:pt x="273" y="274"/>
                      <a:pt x="267" y="277"/>
                      <a:pt x="268" y="281"/>
                    </a:cubicBezTo>
                    <a:cubicBezTo>
                      <a:pt x="281" y="319"/>
                      <a:pt x="304" y="353"/>
                      <a:pt x="335" y="379"/>
                    </a:cubicBezTo>
                    <a:cubicBezTo>
                      <a:pt x="356" y="397"/>
                      <a:pt x="395" y="418"/>
                      <a:pt x="417" y="390"/>
                    </a:cubicBezTo>
                    <a:cubicBezTo>
                      <a:pt x="437" y="364"/>
                      <a:pt x="416" y="328"/>
                      <a:pt x="398" y="308"/>
                    </a:cubicBezTo>
                    <a:cubicBezTo>
                      <a:pt x="371" y="277"/>
                      <a:pt x="336" y="255"/>
                      <a:pt x="297" y="243"/>
                    </a:cubicBezTo>
                    <a:cubicBezTo>
                      <a:pt x="293" y="241"/>
                      <a:pt x="291" y="248"/>
                      <a:pt x="295" y="249"/>
                    </a:cubicBezTo>
                    <a:cubicBezTo>
                      <a:pt x="333" y="267"/>
                      <a:pt x="375" y="286"/>
                      <a:pt x="418" y="274"/>
                    </a:cubicBezTo>
                    <a:cubicBezTo>
                      <a:pt x="450" y="266"/>
                      <a:pt x="477" y="238"/>
                      <a:pt x="473" y="203"/>
                    </a:cubicBezTo>
                    <a:cubicBezTo>
                      <a:pt x="470" y="171"/>
                      <a:pt x="442" y="154"/>
                      <a:pt x="412" y="156"/>
                    </a:cubicBezTo>
                    <a:cubicBezTo>
                      <a:pt x="369" y="159"/>
                      <a:pt x="329" y="185"/>
                      <a:pt x="292" y="203"/>
                    </a:cubicBezTo>
                    <a:cubicBezTo>
                      <a:pt x="293" y="205"/>
                      <a:pt x="295" y="207"/>
                      <a:pt x="296" y="209"/>
                    </a:cubicBezTo>
                    <a:cubicBezTo>
                      <a:pt x="328" y="182"/>
                      <a:pt x="363" y="152"/>
                      <a:pt x="374" y="110"/>
                    </a:cubicBezTo>
                    <a:cubicBezTo>
                      <a:pt x="383" y="79"/>
                      <a:pt x="378" y="41"/>
                      <a:pt x="350" y="21"/>
                    </a:cubicBezTo>
                    <a:cubicBezTo>
                      <a:pt x="320" y="0"/>
                      <a:pt x="291" y="18"/>
                      <a:pt x="277" y="47"/>
                    </a:cubicBezTo>
                    <a:cubicBezTo>
                      <a:pt x="257" y="86"/>
                      <a:pt x="252" y="136"/>
                      <a:pt x="250" y="179"/>
                    </a:cubicBezTo>
                    <a:lnTo>
                      <a:pt x="256" y="179"/>
                    </a:lnTo>
                    <a:cubicBezTo>
                      <a:pt x="256" y="138"/>
                      <a:pt x="260" y="93"/>
                      <a:pt x="251" y="53"/>
                    </a:cubicBezTo>
                    <a:cubicBezTo>
                      <a:pt x="246" y="29"/>
                      <a:pt x="233" y="2"/>
                      <a:pt x="204" y="2"/>
                    </a:cubicBezTo>
                    <a:cubicBezTo>
                      <a:pt x="172" y="2"/>
                      <a:pt x="154" y="37"/>
                      <a:pt x="156" y="65"/>
                    </a:cubicBezTo>
                    <a:cubicBezTo>
                      <a:pt x="158" y="110"/>
                      <a:pt x="193" y="145"/>
                      <a:pt x="201" y="188"/>
                    </a:cubicBezTo>
                    <a:cubicBezTo>
                      <a:pt x="203" y="188"/>
                      <a:pt x="205" y="187"/>
                      <a:pt x="206" y="186"/>
                    </a:cubicBezTo>
                    <a:cubicBezTo>
                      <a:pt x="185" y="149"/>
                      <a:pt x="157" y="113"/>
                      <a:pt x="122" y="87"/>
                    </a:cubicBezTo>
                    <a:cubicBezTo>
                      <a:pt x="99" y="69"/>
                      <a:pt x="60" y="55"/>
                      <a:pt x="41" y="86"/>
                    </a:cubicBezTo>
                    <a:cubicBezTo>
                      <a:pt x="23" y="114"/>
                      <a:pt x="40" y="147"/>
                      <a:pt x="63" y="166"/>
                    </a:cubicBezTo>
                    <a:cubicBezTo>
                      <a:pt x="98" y="194"/>
                      <a:pt x="144" y="209"/>
                      <a:pt x="187" y="218"/>
                    </a:cubicBezTo>
                    <a:cubicBezTo>
                      <a:pt x="191" y="219"/>
                      <a:pt x="192" y="213"/>
                      <a:pt x="189" y="21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3" name="Google Shape;670;p4"/>
              <p:cNvSpPr/>
              <p:nvPr/>
            </p:nvSpPr>
            <p:spPr>
              <a:xfrm>
                <a:off x="60840" y="4555080"/>
                <a:ext cx="310320" cy="34200"/>
              </a:xfrm>
              <a:custGeom>
                <a:avLst/>
                <a:gdLst>
                  <a:gd name="textAreaLeft" fmla="*/ 0 w 310320"/>
                  <a:gd name="textAreaRight" fmla="*/ 310680 w 310320"/>
                  <a:gd name="textAreaTop" fmla="*/ 0 h 34200"/>
                  <a:gd name="textAreaBottom" fmla="*/ 34560 h 34200"/>
                </a:gdLst>
                <a:ahLst/>
                <a:cxnLst/>
                <a:rect l="textAreaLeft" t="textAreaTop" r="textAreaRight" b="textAreaBottom"/>
                <a:pathLst>
                  <a:path w="118" h="14">
                    <a:moveTo>
                      <a:pt x="1" y="4"/>
                    </a:moveTo>
                    <a:cubicBezTo>
                      <a:pt x="39" y="4"/>
                      <a:pt x="76" y="6"/>
                      <a:pt x="113" y="13"/>
                    </a:cubicBezTo>
                    <a:cubicBezTo>
                      <a:pt x="116" y="13"/>
                      <a:pt x="117" y="10"/>
                      <a:pt x="114" y="9"/>
                    </a:cubicBezTo>
                    <a:cubicBezTo>
                      <a:pt x="77" y="3"/>
                      <a:pt x="39" y="0"/>
                      <a:pt x="1" y="2"/>
                    </a:cubicBezTo>
                    <a:cubicBezTo>
                      <a:pt x="0" y="2"/>
                      <a:pt x="0" y="4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7280" bIns="172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4" name="Google Shape;671;p4"/>
              <p:cNvSpPr/>
              <p:nvPr/>
            </p:nvSpPr>
            <p:spPr>
              <a:xfrm>
                <a:off x="187200" y="4324680"/>
                <a:ext cx="218160" cy="172080"/>
              </a:xfrm>
              <a:custGeom>
                <a:avLst/>
                <a:gdLst>
                  <a:gd name="textAreaLeft" fmla="*/ 0 w 218160"/>
                  <a:gd name="textAreaRight" fmla="*/ 218520 w 21816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83" h="66">
                    <a:moveTo>
                      <a:pt x="0" y="2"/>
                    </a:moveTo>
                    <a:cubicBezTo>
                      <a:pt x="12" y="13"/>
                      <a:pt x="25" y="23"/>
                      <a:pt x="38" y="33"/>
                    </a:cubicBezTo>
                    <a:cubicBezTo>
                      <a:pt x="51" y="43"/>
                      <a:pt x="63" y="53"/>
                      <a:pt x="76" y="62"/>
                    </a:cubicBezTo>
                    <a:cubicBezTo>
                      <a:pt x="79" y="65"/>
                      <a:pt x="82" y="61"/>
                      <a:pt x="79" y="58"/>
                    </a:cubicBezTo>
                    <a:cubicBezTo>
                      <a:pt x="66" y="49"/>
                      <a:pt x="53" y="39"/>
                      <a:pt x="40" y="29"/>
                    </a:cubicBezTo>
                    <a:cubicBezTo>
                      <a:pt x="28" y="20"/>
                      <a:pt x="15" y="9"/>
                      <a:pt x="1" y="1"/>
                    </a:cubicBezTo>
                    <a:cubicBezTo>
                      <a:pt x="1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5" name="Google Shape;672;p4"/>
              <p:cNvSpPr/>
              <p:nvPr/>
            </p:nvSpPr>
            <p:spPr>
              <a:xfrm>
                <a:off x="405720" y="4140720"/>
                <a:ext cx="80280" cy="298800"/>
              </a:xfrm>
              <a:custGeom>
                <a:avLst/>
                <a:gdLst>
                  <a:gd name="textAreaLeft" fmla="*/ 0 w 80280"/>
                  <a:gd name="textAreaRight" fmla="*/ 80640 w 80280"/>
                  <a:gd name="textAreaTop" fmla="*/ 0 h 298800"/>
                  <a:gd name="textAreaBottom" fmla="*/ 299160 h 298800"/>
                </a:gdLst>
                <a:ahLst/>
                <a:cxnLst/>
                <a:rect l="textAreaLeft" t="textAreaTop" r="textAreaRight" b="textAreaBottom"/>
                <a:pathLst>
                  <a:path w="33" h="115">
                    <a:moveTo>
                      <a:pt x="1" y="1"/>
                    </a:moveTo>
                    <a:cubicBezTo>
                      <a:pt x="6" y="18"/>
                      <a:pt x="12" y="36"/>
                      <a:pt x="17" y="54"/>
                    </a:cubicBezTo>
                    <a:cubicBezTo>
                      <a:pt x="21" y="72"/>
                      <a:pt x="24" y="91"/>
                      <a:pt x="26" y="110"/>
                    </a:cubicBezTo>
                    <a:cubicBezTo>
                      <a:pt x="26" y="114"/>
                      <a:pt x="32" y="114"/>
                      <a:pt x="31" y="110"/>
                    </a:cubicBezTo>
                    <a:cubicBezTo>
                      <a:pt x="28" y="73"/>
                      <a:pt x="20" y="33"/>
                      <a:pt x="1" y="0"/>
                    </a:cubicBezTo>
                    <a:cubicBezTo>
                      <a:pt x="1" y="0"/>
                      <a:pt x="0" y="0"/>
                      <a:pt x="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6" name="Google Shape;673;p4"/>
              <p:cNvSpPr/>
              <p:nvPr/>
            </p:nvSpPr>
            <p:spPr>
              <a:xfrm>
                <a:off x="221760" y="4646880"/>
                <a:ext cx="195120" cy="310320"/>
              </a:xfrm>
              <a:custGeom>
                <a:avLst/>
                <a:gdLst>
                  <a:gd name="textAreaLeft" fmla="*/ 0 w 195120"/>
                  <a:gd name="textAreaRight" fmla="*/ 195480 w 195120"/>
                  <a:gd name="textAreaTop" fmla="*/ 0 h 310320"/>
                  <a:gd name="textAreaBottom" fmla="*/ 310680 h 310320"/>
                </a:gdLst>
                <a:ahLst/>
                <a:cxnLst/>
                <a:rect l="textAreaLeft" t="textAreaTop" r="textAreaRight" b="textAreaBottom"/>
                <a:pathLst>
                  <a:path w="73" h="121">
                    <a:moveTo>
                      <a:pt x="3" y="119"/>
                    </a:moveTo>
                    <a:cubicBezTo>
                      <a:pt x="22" y="79"/>
                      <a:pt x="44" y="41"/>
                      <a:pt x="70" y="5"/>
                    </a:cubicBezTo>
                    <a:cubicBezTo>
                      <a:pt x="72" y="3"/>
                      <a:pt x="68" y="0"/>
                      <a:pt x="66" y="3"/>
                    </a:cubicBezTo>
                    <a:cubicBezTo>
                      <a:pt x="40" y="38"/>
                      <a:pt x="17" y="77"/>
                      <a:pt x="1" y="118"/>
                    </a:cubicBezTo>
                    <a:cubicBezTo>
                      <a:pt x="0" y="119"/>
                      <a:pt x="2" y="120"/>
                      <a:pt x="3" y="11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7" name="Google Shape;674;p4"/>
              <p:cNvSpPr/>
              <p:nvPr/>
            </p:nvSpPr>
            <p:spPr>
              <a:xfrm>
                <a:off x="520920" y="4669920"/>
                <a:ext cx="34200" cy="287280"/>
              </a:xfrm>
              <a:custGeom>
                <a:avLst/>
                <a:gdLst>
                  <a:gd name="textAreaLeft" fmla="*/ 0 w 34200"/>
                  <a:gd name="textAreaRight" fmla="*/ 34560 w 34200"/>
                  <a:gd name="textAreaTop" fmla="*/ 0 h 287280"/>
                  <a:gd name="textAreaBottom" fmla="*/ 287640 h 287280"/>
                </a:gdLst>
                <a:ahLst/>
                <a:cxnLst/>
                <a:rect l="textAreaLeft" t="textAreaTop" r="textAreaRight" b="textAreaBottom"/>
                <a:pathLst>
                  <a:path w="14" h="110">
                    <a:moveTo>
                      <a:pt x="10" y="109"/>
                    </a:moveTo>
                    <a:cubicBezTo>
                      <a:pt x="11" y="105"/>
                      <a:pt x="12" y="101"/>
                      <a:pt x="13" y="97"/>
                    </a:cubicBezTo>
                    <a:cubicBezTo>
                      <a:pt x="13" y="92"/>
                      <a:pt x="13" y="88"/>
                      <a:pt x="13" y="83"/>
                    </a:cubicBezTo>
                    <a:cubicBezTo>
                      <a:pt x="13" y="74"/>
                      <a:pt x="13" y="65"/>
                      <a:pt x="12" y="56"/>
                    </a:cubicBezTo>
                    <a:cubicBezTo>
                      <a:pt x="11" y="39"/>
                      <a:pt x="9" y="21"/>
                      <a:pt x="5" y="3"/>
                    </a:cubicBezTo>
                    <a:cubicBezTo>
                      <a:pt x="4" y="0"/>
                      <a:pt x="0" y="2"/>
                      <a:pt x="1" y="5"/>
                    </a:cubicBezTo>
                    <a:cubicBezTo>
                      <a:pt x="4" y="22"/>
                      <a:pt x="6" y="40"/>
                      <a:pt x="8" y="57"/>
                    </a:cubicBezTo>
                    <a:cubicBezTo>
                      <a:pt x="8" y="66"/>
                      <a:pt x="9" y="74"/>
                      <a:pt x="9" y="83"/>
                    </a:cubicBezTo>
                    <a:cubicBezTo>
                      <a:pt x="9" y="87"/>
                      <a:pt x="9" y="91"/>
                      <a:pt x="9" y="95"/>
                    </a:cubicBezTo>
                    <a:cubicBezTo>
                      <a:pt x="9" y="100"/>
                      <a:pt x="10" y="104"/>
                      <a:pt x="10" y="10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8" name="Google Shape;675;p4"/>
              <p:cNvSpPr/>
              <p:nvPr/>
            </p:nvSpPr>
            <p:spPr>
              <a:xfrm>
                <a:off x="613080" y="4623840"/>
                <a:ext cx="195120" cy="195120"/>
              </a:xfrm>
              <a:custGeom>
                <a:avLst/>
                <a:gdLst>
                  <a:gd name="textAreaLeft" fmla="*/ 0 w 195120"/>
                  <a:gd name="textAreaRight" fmla="*/ 195480 w 195120"/>
                  <a:gd name="textAreaTop" fmla="*/ 0 h 195120"/>
                  <a:gd name="textAreaBottom" fmla="*/ 195480 h 195120"/>
                </a:gdLst>
                <a:ahLst/>
                <a:cxnLst/>
                <a:rect l="textAreaLeft" t="textAreaTop" r="textAreaRight" b="textAreaBottom"/>
                <a:pathLst>
                  <a:path w="76" h="77">
                    <a:moveTo>
                      <a:pt x="75" y="74"/>
                    </a:moveTo>
                    <a:cubicBezTo>
                      <a:pt x="67" y="59"/>
                      <a:pt x="55" y="47"/>
                      <a:pt x="43" y="35"/>
                    </a:cubicBezTo>
                    <a:cubicBezTo>
                      <a:pt x="32" y="23"/>
                      <a:pt x="19" y="12"/>
                      <a:pt x="6" y="2"/>
                    </a:cubicBezTo>
                    <a:cubicBezTo>
                      <a:pt x="3" y="0"/>
                      <a:pt x="0" y="5"/>
                      <a:pt x="3" y="7"/>
                    </a:cubicBezTo>
                    <a:cubicBezTo>
                      <a:pt x="16" y="16"/>
                      <a:pt x="29" y="27"/>
                      <a:pt x="40" y="39"/>
                    </a:cubicBezTo>
                    <a:cubicBezTo>
                      <a:pt x="52" y="50"/>
                      <a:pt x="62" y="63"/>
                      <a:pt x="73" y="75"/>
                    </a:cubicBezTo>
                    <a:cubicBezTo>
                      <a:pt x="74" y="76"/>
                      <a:pt x="75" y="75"/>
                      <a:pt x="75" y="7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19" name="Google Shape;676;p4"/>
              <p:cNvSpPr/>
              <p:nvPr/>
            </p:nvSpPr>
            <p:spPr>
              <a:xfrm>
                <a:off x="647280" y="4509000"/>
                <a:ext cx="252720" cy="45720"/>
              </a:xfrm>
              <a:custGeom>
                <a:avLst/>
                <a:gdLst>
                  <a:gd name="textAreaLeft" fmla="*/ 0 w 252720"/>
                  <a:gd name="textAreaRight" fmla="*/ 253080 w 252720"/>
                  <a:gd name="textAreaTop" fmla="*/ 0 h 45720"/>
                  <a:gd name="textAreaBottom" fmla="*/ 46080 h 45720"/>
                </a:gdLst>
                <a:ahLst/>
                <a:cxnLst/>
                <a:rect l="textAreaLeft" t="textAreaTop" r="textAreaRight" b="textAreaBottom"/>
                <a:pathLst>
                  <a:path w="98" h="18">
                    <a:moveTo>
                      <a:pt x="96" y="1"/>
                    </a:moveTo>
                    <a:cubicBezTo>
                      <a:pt x="79" y="0"/>
                      <a:pt x="63" y="1"/>
                      <a:pt x="46" y="3"/>
                    </a:cubicBezTo>
                    <a:cubicBezTo>
                      <a:pt x="38" y="4"/>
                      <a:pt x="30" y="6"/>
                      <a:pt x="22" y="7"/>
                    </a:cubicBezTo>
                    <a:cubicBezTo>
                      <a:pt x="18" y="8"/>
                      <a:pt x="14" y="9"/>
                      <a:pt x="10" y="10"/>
                    </a:cubicBezTo>
                    <a:cubicBezTo>
                      <a:pt x="7" y="10"/>
                      <a:pt x="3" y="11"/>
                      <a:pt x="1" y="13"/>
                    </a:cubicBezTo>
                    <a:cubicBezTo>
                      <a:pt x="0" y="14"/>
                      <a:pt x="0" y="16"/>
                      <a:pt x="2" y="17"/>
                    </a:cubicBezTo>
                    <a:cubicBezTo>
                      <a:pt x="5" y="17"/>
                      <a:pt x="8" y="16"/>
                      <a:pt x="12" y="15"/>
                    </a:cubicBezTo>
                    <a:cubicBezTo>
                      <a:pt x="16" y="14"/>
                      <a:pt x="20" y="14"/>
                      <a:pt x="24" y="13"/>
                    </a:cubicBezTo>
                    <a:cubicBezTo>
                      <a:pt x="31" y="11"/>
                      <a:pt x="39" y="10"/>
                      <a:pt x="47" y="9"/>
                    </a:cubicBezTo>
                    <a:cubicBezTo>
                      <a:pt x="63" y="6"/>
                      <a:pt x="79" y="5"/>
                      <a:pt x="96" y="3"/>
                    </a:cubicBezTo>
                    <a:cubicBezTo>
                      <a:pt x="97" y="3"/>
                      <a:pt x="97" y="1"/>
                      <a:pt x="96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3040" bIns="230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0" name="Google Shape;677;p4"/>
              <p:cNvSpPr/>
              <p:nvPr/>
            </p:nvSpPr>
            <p:spPr>
              <a:xfrm>
                <a:off x="590040" y="4244400"/>
                <a:ext cx="91800" cy="218160"/>
              </a:xfrm>
              <a:custGeom>
                <a:avLst/>
                <a:gdLst>
                  <a:gd name="textAreaLeft" fmla="*/ 0 w 91800"/>
                  <a:gd name="textAreaRight" fmla="*/ 92160 w 91800"/>
                  <a:gd name="textAreaTop" fmla="*/ 0 h 218160"/>
                  <a:gd name="textAreaBottom" fmla="*/ 218520 h 218160"/>
                </a:gdLst>
                <a:ahLst/>
                <a:cxnLst/>
                <a:rect l="textAreaLeft" t="textAreaTop" r="textAreaRight" b="textAreaBottom"/>
                <a:pathLst>
                  <a:path w="36" h="85">
                    <a:moveTo>
                      <a:pt x="32" y="2"/>
                    </a:moveTo>
                    <a:cubicBezTo>
                      <a:pt x="23" y="13"/>
                      <a:pt x="17" y="26"/>
                      <a:pt x="11" y="39"/>
                    </a:cubicBezTo>
                    <a:cubicBezTo>
                      <a:pt x="9" y="46"/>
                      <a:pt x="6" y="53"/>
                      <a:pt x="4" y="60"/>
                    </a:cubicBezTo>
                    <a:cubicBezTo>
                      <a:pt x="3" y="66"/>
                      <a:pt x="0" y="74"/>
                      <a:pt x="1" y="81"/>
                    </a:cubicBezTo>
                    <a:cubicBezTo>
                      <a:pt x="1" y="83"/>
                      <a:pt x="4" y="84"/>
                      <a:pt x="5" y="82"/>
                    </a:cubicBezTo>
                    <a:cubicBezTo>
                      <a:pt x="8" y="76"/>
                      <a:pt x="8" y="68"/>
                      <a:pt x="10" y="62"/>
                    </a:cubicBezTo>
                    <a:cubicBezTo>
                      <a:pt x="12" y="55"/>
                      <a:pt x="14" y="49"/>
                      <a:pt x="16" y="42"/>
                    </a:cubicBezTo>
                    <a:cubicBezTo>
                      <a:pt x="21" y="29"/>
                      <a:pt x="28" y="17"/>
                      <a:pt x="35" y="4"/>
                    </a:cubicBezTo>
                    <a:cubicBezTo>
                      <a:pt x="35" y="2"/>
                      <a:pt x="33" y="0"/>
                      <a:pt x="32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021" name="Google Shape;678;p4"/>
            <p:cNvGrpSpPr/>
            <p:nvPr/>
          </p:nvGrpSpPr>
          <p:grpSpPr>
            <a:xfrm>
              <a:off x="-259200" y="3614040"/>
              <a:ext cx="900360" cy="933480"/>
              <a:chOff x="-259200" y="3614040"/>
              <a:chExt cx="900360" cy="933480"/>
            </a:xfrm>
          </p:grpSpPr>
          <p:sp>
            <p:nvSpPr>
              <p:cNvPr id="1022" name="Google Shape;679;p4"/>
              <p:cNvSpPr/>
              <p:nvPr/>
            </p:nvSpPr>
            <p:spPr>
              <a:xfrm>
                <a:off x="282960" y="3897360"/>
                <a:ext cx="358200" cy="249840"/>
              </a:xfrm>
              <a:custGeom>
                <a:avLst/>
                <a:gdLst>
                  <a:gd name="textAreaLeft" fmla="*/ 0 w 358200"/>
                  <a:gd name="textAreaRight" fmla="*/ 358560 w 358200"/>
                  <a:gd name="textAreaTop" fmla="*/ 0 h 249840"/>
                  <a:gd name="textAreaBottom" fmla="*/ 250200 h 249840"/>
                </a:gdLst>
                <a:ahLst/>
                <a:cxnLst/>
                <a:rect l="textAreaLeft" t="textAreaTop" r="textAreaRight" b="textAreaBottom"/>
                <a:pathLst>
                  <a:path w="191" h="131">
                    <a:moveTo>
                      <a:pt x="171" y="29"/>
                    </a:moveTo>
                    <a:cubicBezTo>
                      <a:pt x="190" y="49"/>
                      <a:pt x="185" y="84"/>
                      <a:pt x="166" y="104"/>
                    </a:cubicBezTo>
                    <a:cubicBezTo>
                      <a:pt x="146" y="124"/>
                      <a:pt x="116" y="130"/>
                      <a:pt x="88" y="126"/>
                    </a:cubicBezTo>
                    <a:cubicBezTo>
                      <a:pt x="76" y="125"/>
                      <a:pt x="64" y="121"/>
                      <a:pt x="52" y="117"/>
                    </a:cubicBezTo>
                    <a:cubicBezTo>
                      <a:pt x="38" y="110"/>
                      <a:pt x="24" y="104"/>
                      <a:pt x="9" y="99"/>
                    </a:cubicBezTo>
                    <a:lnTo>
                      <a:pt x="4" y="98"/>
                    </a:lnTo>
                    <a:cubicBezTo>
                      <a:pt x="8" y="85"/>
                      <a:pt x="6" y="71"/>
                      <a:pt x="0" y="60"/>
                    </a:cubicBezTo>
                    <a:lnTo>
                      <a:pt x="7" y="59"/>
                    </a:lnTo>
                    <a:cubicBezTo>
                      <a:pt x="26" y="50"/>
                      <a:pt x="44" y="41"/>
                      <a:pt x="63" y="32"/>
                    </a:cubicBezTo>
                    <a:cubicBezTo>
                      <a:pt x="98" y="15"/>
                      <a:pt x="145" y="0"/>
                      <a:pt x="171" y="2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3" name="Google Shape;680;p4"/>
              <p:cNvSpPr/>
              <p:nvPr/>
            </p:nvSpPr>
            <p:spPr>
              <a:xfrm>
                <a:off x="216000" y="4080960"/>
                <a:ext cx="341640" cy="308160"/>
              </a:xfrm>
              <a:custGeom>
                <a:avLst/>
                <a:gdLst>
                  <a:gd name="textAreaLeft" fmla="*/ 0 w 341640"/>
                  <a:gd name="textAreaRight" fmla="*/ 342000 w 341640"/>
                  <a:gd name="textAreaTop" fmla="*/ 0 h 308160"/>
                  <a:gd name="textAreaBottom" fmla="*/ 308520 h 308160"/>
                </a:gdLst>
                <a:ahLst/>
                <a:cxnLst/>
                <a:rect l="textAreaLeft" t="textAreaTop" r="textAreaRight" b="textAreaBottom"/>
                <a:pathLst>
                  <a:path w="179" h="163">
                    <a:moveTo>
                      <a:pt x="149" y="73"/>
                    </a:moveTo>
                    <a:cubicBezTo>
                      <a:pt x="167" y="95"/>
                      <a:pt x="178" y="132"/>
                      <a:pt x="155" y="148"/>
                    </a:cubicBezTo>
                    <a:cubicBezTo>
                      <a:pt x="137" y="162"/>
                      <a:pt x="111" y="152"/>
                      <a:pt x="93" y="138"/>
                    </a:cubicBezTo>
                    <a:cubicBezTo>
                      <a:pt x="69" y="120"/>
                      <a:pt x="49" y="98"/>
                      <a:pt x="35" y="72"/>
                    </a:cubicBezTo>
                    <a:cubicBezTo>
                      <a:pt x="30" y="59"/>
                      <a:pt x="25" y="47"/>
                      <a:pt x="18" y="35"/>
                    </a:cubicBezTo>
                    <a:lnTo>
                      <a:pt x="0" y="34"/>
                    </a:lnTo>
                    <a:cubicBezTo>
                      <a:pt x="14" y="31"/>
                      <a:pt x="27" y="23"/>
                      <a:pt x="34" y="10"/>
                    </a:cubicBezTo>
                    <a:cubicBezTo>
                      <a:pt x="36" y="7"/>
                      <a:pt x="37" y="4"/>
                      <a:pt x="38" y="0"/>
                    </a:cubicBezTo>
                    <a:lnTo>
                      <a:pt x="43" y="1"/>
                    </a:lnTo>
                    <a:cubicBezTo>
                      <a:pt x="57" y="8"/>
                      <a:pt x="71" y="14"/>
                      <a:pt x="86" y="19"/>
                    </a:cubicBezTo>
                    <a:cubicBezTo>
                      <a:pt x="110" y="33"/>
                      <a:pt x="132" y="51"/>
                      <a:pt x="149" y="7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4" name="Google Shape;681;p4"/>
              <p:cNvSpPr/>
              <p:nvPr/>
            </p:nvSpPr>
            <p:spPr>
              <a:xfrm>
                <a:off x="216000" y="3647520"/>
                <a:ext cx="241560" cy="366480"/>
              </a:xfrm>
              <a:custGeom>
                <a:avLst/>
                <a:gdLst>
                  <a:gd name="textAreaLeft" fmla="*/ 0 w 241560"/>
                  <a:gd name="textAreaRight" fmla="*/ 241920 w 241560"/>
                  <a:gd name="textAreaTop" fmla="*/ 0 h 366480"/>
                  <a:gd name="textAreaBottom" fmla="*/ 366840 h 366480"/>
                </a:gdLst>
                <a:ahLst/>
                <a:cxnLst/>
                <a:rect l="textAreaLeft" t="textAreaTop" r="textAreaRight" b="textAreaBottom"/>
                <a:pathLst>
                  <a:path w="128" h="194">
                    <a:moveTo>
                      <a:pt x="99" y="13"/>
                    </a:moveTo>
                    <a:cubicBezTo>
                      <a:pt x="126" y="37"/>
                      <a:pt x="127" y="80"/>
                      <a:pt x="112" y="112"/>
                    </a:cubicBezTo>
                    <a:cubicBezTo>
                      <a:pt x="96" y="145"/>
                      <a:pt x="68" y="169"/>
                      <a:pt x="41" y="192"/>
                    </a:cubicBezTo>
                    <a:lnTo>
                      <a:pt x="34" y="193"/>
                    </a:lnTo>
                    <a:cubicBezTo>
                      <a:pt x="29" y="183"/>
                      <a:pt x="20" y="175"/>
                      <a:pt x="10" y="171"/>
                    </a:cubicBezTo>
                    <a:cubicBezTo>
                      <a:pt x="7" y="170"/>
                      <a:pt x="3" y="169"/>
                      <a:pt x="0" y="168"/>
                    </a:cubicBezTo>
                    <a:lnTo>
                      <a:pt x="0" y="165"/>
                    </a:lnTo>
                    <a:cubicBezTo>
                      <a:pt x="2" y="130"/>
                      <a:pt x="8" y="94"/>
                      <a:pt x="17" y="59"/>
                    </a:cubicBezTo>
                    <a:cubicBezTo>
                      <a:pt x="25" y="32"/>
                      <a:pt x="42" y="0"/>
                      <a:pt x="70" y="0"/>
                    </a:cubicBezTo>
                    <a:cubicBezTo>
                      <a:pt x="81" y="1"/>
                      <a:pt x="91" y="6"/>
                      <a:pt x="99" y="1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5" name="Google Shape;682;p4"/>
              <p:cNvSpPr/>
              <p:nvPr/>
            </p:nvSpPr>
            <p:spPr>
              <a:xfrm>
                <a:off x="132840" y="4139280"/>
                <a:ext cx="174600" cy="383040"/>
              </a:xfrm>
              <a:custGeom>
                <a:avLst/>
                <a:gdLst>
                  <a:gd name="textAreaLeft" fmla="*/ 0 w 174600"/>
                  <a:gd name="textAreaRight" fmla="*/ 174960 w 174600"/>
                  <a:gd name="textAreaTop" fmla="*/ 0 h 383040"/>
                  <a:gd name="textAreaBottom" fmla="*/ 383400 h 383040"/>
                </a:gdLst>
                <a:ahLst/>
                <a:cxnLst/>
                <a:rect l="textAreaLeft" t="textAreaTop" r="textAreaRight" b="textAreaBottom"/>
                <a:pathLst>
                  <a:path w="94" h="202">
                    <a:moveTo>
                      <a:pt x="77" y="40"/>
                    </a:moveTo>
                    <a:cubicBezTo>
                      <a:pt x="87" y="70"/>
                      <a:pt x="93" y="101"/>
                      <a:pt x="93" y="133"/>
                    </a:cubicBezTo>
                    <a:cubicBezTo>
                      <a:pt x="93" y="163"/>
                      <a:pt x="78" y="201"/>
                      <a:pt x="48" y="199"/>
                    </a:cubicBezTo>
                    <a:cubicBezTo>
                      <a:pt x="22" y="197"/>
                      <a:pt x="10" y="165"/>
                      <a:pt x="7" y="139"/>
                    </a:cubicBezTo>
                    <a:cubicBezTo>
                      <a:pt x="1" y="96"/>
                      <a:pt x="0" y="52"/>
                      <a:pt x="5" y="9"/>
                    </a:cubicBezTo>
                    <a:lnTo>
                      <a:pt x="8" y="0"/>
                    </a:lnTo>
                    <a:cubicBezTo>
                      <a:pt x="19" y="5"/>
                      <a:pt x="31" y="5"/>
                      <a:pt x="42" y="2"/>
                    </a:cubicBezTo>
                    <a:lnTo>
                      <a:pt x="60" y="3"/>
                    </a:lnTo>
                    <a:cubicBezTo>
                      <a:pt x="65" y="16"/>
                      <a:pt x="70" y="28"/>
                      <a:pt x="77" y="4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6" name="Google Shape;683;p4"/>
              <p:cNvSpPr/>
              <p:nvPr/>
            </p:nvSpPr>
            <p:spPr>
              <a:xfrm>
                <a:off x="82800" y="3955680"/>
                <a:ext cx="208080" cy="191520"/>
              </a:xfrm>
              <a:custGeom>
                <a:avLst/>
                <a:gdLst>
                  <a:gd name="textAreaLeft" fmla="*/ 0 w 208080"/>
                  <a:gd name="textAreaRight" fmla="*/ 208440 w 208080"/>
                  <a:gd name="textAreaTop" fmla="*/ 0 h 191520"/>
                  <a:gd name="textAreaBottom" fmla="*/ 191880 h 191520"/>
                </a:gdLst>
                <a:ahLst/>
                <a:cxnLst/>
                <a:rect l="textAreaLeft" t="textAreaTop" r="textAreaRight" b="textAreaBottom"/>
                <a:pathLst>
                  <a:path w="112" h="102">
                    <a:moveTo>
                      <a:pt x="8" y="22"/>
                    </a:moveTo>
                    <a:cubicBezTo>
                      <a:pt x="11" y="17"/>
                      <a:pt x="16" y="12"/>
                      <a:pt x="21" y="9"/>
                    </a:cubicBezTo>
                    <a:cubicBezTo>
                      <a:pt x="22" y="8"/>
                      <a:pt x="24" y="7"/>
                      <a:pt x="26" y="6"/>
                    </a:cubicBezTo>
                    <a:cubicBezTo>
                      <a:pt x="32" y="4"/>
                      <a:pt x="38" y="3"/>
                      <a:pt x="44" y="2"/>
                    </a:cubicBezTo>
                    <a:cubicBezTo>
                      <a:pt x="52" y="1"/>
                      <a:pt x="61" y="0"/>
                      <a:pt x="69" y="1"/>
                    </a:cubicBezTo>
                    <a:cubicBezTo>
                      <a:pt x="72" y="2"/>
                      <a:pt x="76" y="3"/>
                      <a:pt x="79" y="4"/>
                    </a:cubicBezTo>
                    <a:cubicBezTo>
                      <a:pt x="89" y="8"/>
                      <a:pt x="98" y="16"/>
                      <a:pt x="103" y="26"/>
                    </a:cubicBezTo>
                    <a:cubicBezTo>
                      <a:pt x="109" y="37"/>
                      <a:pt x="111" y="51"/>
                      <a:pt x="107" y="64"/>
                    </a:cubicBezTo>
                    <a:cubicBezTo>
                      <a:pt x="106" y="68"/>
                      <a:pt x="105" y="71"/>
                      <a:pt x="103" y="74"/>
                    </a:cubicBezTo>
                    <a:cubicBezTo>
                      <a:pt x="96" y="87"/>
                      <a:pt x="83" y="95"/>
                      <a:pt x="69" y="98"/>
                    </a:cubicBezTo>
                    <a:cubicBezTo>
                      <a:pt x="58" y="101"/>
                      <a:pt x="46" y="101"/>
                      <a:pt x="35" y="96"/>
                    </a:cubicBezTo>
                    <a:cubicBezTo>
                      <a:pt x="33" y="95"/>
                      <a:pt x="30" y="94"/>
                      <a:pt x="28" y="93"/>
                    </a:cubicBezTo>
                    <a:cubicBezTo>
                      <a:pt x="20" y="89"/>
                      <a:pt x="13" y="82"/>
                      <a:pt x="8" y="74"/>
                    </a:cubicBezTo>
                    <a:cubicBezTo>
                      <a:pt x="3" y="65"/>
                      <a:pt x="0" y="54"/>
                      <a:pt x="1" y="44"/>
                    </a:cubicBezTo>
                    <a:cubicBezTo>
                      <a:pt x="1" y="42"/>
                      <a:pt x="1" y="41"/>
                      <a:pt x="1" y="40"/>
                    </a:cubicBezTo>
                    <a:cubicBezTo>
                      <a:pt x="1" y="38"/>
                      <a:pt x="2" y="36"/>
                      <a:pt x="2" y="34"/>
                    </a:cubicBezTo>
                    <a:cubicBezTo>
                      <a:pt x="4" y="30"/>
                      <a:pt x="6" y="26"/>
                      <a:pt x="8" y="22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7" name="Google Shape;684;p4"/>
              <p:cNvSpPr/>
              <p:nvPr/>
            </p:nvSpPr>
            <p:spPr>
              <a:xfrm>
                <a:off x="32760" y="3622320"/>
                <a:ext cx="183240" cy="358200"/>
              </a:xfrm>
              <a:custGeom>
                <a:avLst/>
                <a:gdLst>
                  <a:gd name="textAreaLeft" fmla="*/ 0 w 183240"/>
                  <a:gd name="textAreaRight" fmla="*/ 183600 w 183240"/>
                  <a:gd name="textAreaTop" fmla="*/ 0 h 358200"/>
                  <a:gd name="textAreaBottom" fmla="*/ 358560 h 358200"/>
                </a:gdLst>
                <a:ahLst/>
                <a:cxnLst/>
                <a:rect l="textAreaLeft" t="textAreaTop" r="textAreaRight" b="textAreaBottom"/>
                <a:pathLst>
                  <a:path w="98" h="190">
                    <a:moveTo>
                      <a:pt x="72" y="182"/>
                    </a:moveTo>
                    <a:cubicBezTo>
                      <a:pt x="66" y="183"/>
                      <a:pt x="60" y="184"/>
                      <a:pt x="54" y="186"/>
                    </a:cubicBezTo>
                    <a:cubicBezTo>
                      <a:pt x="52" y="187"/>
                      <a:pt x="50" y="188"/>
                      <a:pt x="49" y="189"/>
                    </a:cubicBezTo>
                    <a:lnTo>
                      <a:pt x="48" y="187"/>
                    </a:lnTo>
                    <a:cubicBezTo>
                      <a:pt x="44" y="162"/>
                      <a:pt x="31" y="140"/>
                      <a:pt x="20" y="118"/>
                    </a:cubicBezTo>
                    <a:cubicBezTo>
                      <a:pt x="9" y="96"/>
                      <a:pt x="0" y="71"/>
                      <a:pt x="4" y="47"/>
                    </a:cubicBezTo>
                    <a:cubicBezTo>
                      <a:pt x="8" y="23"/>
                      <a:pt x="31" y="0"/>
                      <a:pt x="55" y="5"/>
                    </a:cubicBezTo>
                    <a:cubicBezTo>
                      <a:pt x="87" y="11"/>
                      <a:pt x="95" y="53"/>
                      <a:pt x="96" y="85"/>
                    </a:cubicBezTo>
                    <a:cubicBezTo>
                      <a:pt x="96" y="116"/>
                      <a:pt x="97" y="147"/>
                      <a:pt x="97" y="178"/>
                    </a:cubicBezTo>
                    <a:lnTo>
                      <a:pt x="97" y="181"/>
                    </a:lnTo>
                    <a:cubicBezTo>
                      <a:pt x="89" y="180"/>
                      <a:pt x="80" y="181"/>
                      <a:pt x="72" y="18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8" name="Google Shape;685;p4"/>
              <p:cNvSpPr/>
              <p:nvPr/>
            </p:nvSpPr>
            <p:spPr>
              <a:xfrm>
                <a:off x="-142560" y="4097520"/>
                <a:ext cx="291600" cy="333000"/>
              </a:xfrm>
              <a:custGeom>
                <a:avLst/>
                <a:gdLst>
                  <a:gd name="textAreaLeft" fmla="*/ 0 w 291600"/>
                  <a:gd name="textAreaRight" fmla="*/ 291960 w 291600"/>
                  <a:gd name="textAreaTop" fmla="*/ 0 h 333000"/>
                  <a:gd name="textAreaBottom" fmla="*/ 333360 h 333000"/>
                </a:gdLst>
                <a:ahLst/>
                <a:cxnLst/>
                <a:rect l="textAreaLeft" t="textAreaTop" r="textAreaRight" b="textAreaBottom"/>
                <a:pathLst>
                  <a:path w="155" h="177">
                    <a:moveTo>
                      <a:pt x="154" y="22"/>
                    </a:moveTo>
                    <a:lnTo>
                      <a:pt x="151" y="31"/>
                    </a:lnTo>
                    <a:cubicBezTo>
                      <a:pt x="145" y="59"/>
                      <a:pt x="140" y="89"/>
                      <a:pt x="127" y="115"/>
                    </a:cubicBezTo>
                    <a:cubicBezTo>
                      <a:pt x="114" y="141"/>
                      <a:pt x="92" y="164"/>
                      <a:pt x="64" y="172"/>
                    </a:cubicBezTo>
                    <a:cubicBezTo>
                      <a:pt x="50" y="176"/>
                      <a:pt x="35" y="176"/>
                      <a:pt x="24" y="168"/>
                    </a:cubicBezTo>
                    <a:cubicBezTo>
                      <a:pt x="0" y="150"/>
                      <a:pt x="11" y="112"/>
                      <a:pt x="29" y="88"/>
                    </a:cubicBezTo>
                    <a:cubicBezTo>
                      <a:pt x="52" y="55"/>
                      <a:pt x="83" y="27"/>
                      <a:pt x="118" y="6"/>
                    </a:cubicBezTo>
                    <a:lnTo>
                      <a:pt x="127" y="0"/>
                    </a:lnTo>
                    <a:cubicBezTo>
                      <a:pt x="132" y="8"/>
                      <a:pt x="139" y="15"/>
                      <a:pt x="147" y="19"/>
                    </a:cubicBezTo>
                    <a:cubicBezTo>
                      <a:pt x="149" y="20"/>
                      <a:pt x="152" y="21"/>
                      <a:pt x="154" y="2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29" name="Google Shape;686;p4"/>
              <p:cNvSpPr/>
              <p:nvPr/>
            </p:nvSpPr>
            <p:spPr>
              <a:xfrm>
                <a:off x="-200880" y="3730680"/>
                <a:ext cx="324720" cy="291600"/>
              </a:xfrm>
              <a:custGeom>
                <a:avLst/>
                <a:gdLst>
                  <a:gd name="textAreaLeft" fmla="*/ 0 w 324720"/>
                  <a:gd name="textAreaRight" fmla="*/ 325080 w 324720"/>
                  <a:gd name="textAreaTop" fmla="*/ 0 h 291600"/>
                  <a:gd name="textAreaBottom" fmla="*/ 291960 h 291600"/>
                </a:gdLst>
                <a:ahLst/>
                <a:cxnLst/>
                <a:rect l="textAreaLeft" t="textAreaTop" r="textAreaRight" b="textAreaBottom"/>
                <a:pathLst>
                  <a:path w="174" h="154">
                    <a:moveTo>
                      <a:pt x="160" y="141"/>
                    </a:moveTo>
                    <a:cubicBezTo>
                      <a:pt x="158" y="145"/>
                      <a:pt x="156" y="149"/>
                      <a:pt x="154" y="153"/>
                    </a:cubicBezTo>
                    <a:cubicBezTo>
                      <a:pt x="121" y="146"/>
                      <a:pt x="89" y="134"/>
                      <a:pt x="59" y="118"/>
                    </a:cubicBezTo>
                    <a:cubicBezTo>
                      <a:pt x="40" y="107"/>
                      <a:pt x="20" y="94"/>
                      <a:pt x="10" y="74"/>
                    </a:cubicBezTo>
                    <a:cubicBezTo>
                      <a:pt x="0" y="54"/>
                      <a:pt x="4" y="26"/>
                      <a:pt x="23" y="14"/>
                    </a:cubicBezTo>
                    <a:cubicBezTo>
                      <a:pt x="46" y="0"/>
                      <a:pt x="75" y="16"/>
                      <a:pt x="96" y="33"/>
                    </a:cubicBezTo>
                    <a:cubicBezTo>
                      <a:pt x="126" y="60"/>
                      <a:pt x="152" y="91"/>
                      <a:pt x="172" y="126"/>
                    </a:cubicBezTo>
                    <a:lnTo>
                      <a:pt x="173" y="128"/>
                    </a:lnTo>
                    <a:cubicBezTo>
                      <a:pt x="168" y="131"/>
                      <a:pt x="163" y="136"/>
                      <a:pt x="160" y="141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0" name="Google Shape;687;p4"/>
              <p:cNvSpPr/>
              <p:nvPr/>
            </p:nvSpPr>
            <p:spPr>
              <a:xfrm>
                <a:off x="-250920" y="3989160"/>
                <a:ext cx="358200" cy="166320"/>
              </a:xfrm>
              <a:custGeom>
                <a:avLst/>
                <a:gdLst>
                  <a:gd name="textAreaLeft" fmla="*/ 0 w 358200"/>
                  <a:gd name="textAreaRight" fmla="*/ 358560 w 358200"/>
                  <a:gd name="textAreaTop" fmla="*/ 0 h 166320"/>
                  <a:gd name="textAreaBottom" fmla="*/ 166680 h 166320"/>
                </a:gdLst>
                <a:ahLst/>
                <a:cxnLst/>
                <a:rect l="textAreaLeft" t="textAreaTop" r="textAreaRight" b="textAreaBottom"/>
                <a:pathLst>
                  <a:path w="188" h="87">
                    <a:moveTo>
                      <a:pt x="187" y="59"/>
                    </a:moveTo>
                    <a:lnTo>
                      <a:pt x="178" y="65"/>
                    </a:lnTo>
                    <a:cubicBezTo>
                      <a:pt x="142" y="79"/>
                      <a:pt x="105" y="86"/>
                      <a:pt x="67" y="86"/>
                    </a:cubicBezTo>
                    <a:cubicBezTo>
                      <a:pt x="38" y="86"/>
                      <a:pt x="2" y="74"/>
                      <a:pt x="1" y="45"/>
                    </a:cubicBezTo>
                    <a:cubicBezTo>
                      <a:pt x="0" y="16"/>
                      <a:pt x="36" y="2"/>
                      <a:pt x="65" y="1"/>
                    </a:cubicBezTo>
                    <a:cubicBezTo>
                      <a:pt x="104" y="0"/>
                      <a:pt x="144" y="8"/>
                      <a:pt x="179" y="25"/>
                    </a:cubicBezTo>
                    <a:lnTo>
                      <a:pt x="180" y="25"/>
                    </a:lnTo>
                    <a:cubicBezTo>
                      <a:pt x="180" y="26"/>
                      <a:pt x="180" y="27"/>
                      <a:pt x="180" y="29"/>
                    </a:cubicBezTo>
                    <a:cubicBezTo>
                      <a:pt x="179" y="39"/>
                      <a:pt x="182" y="50"/>
                      <a:pt x="187" y="5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1" name="Google Shape;688;p4"/>
              <p:cNvSpPr/>
              <p:nvPr/>
            </p:nvSpPr>
            <p:spPr>
              <a:xfrm>
                <a:off x="82800" y="3964320"/>
                <a:ext cx="208080" cy="191520"/>
              </a:xfrm>
              <a:custGeom>
                <a:avLst/>
                <a:gdLst>
                  <a:gd name="textAreaLeft" fmla="*/ 0 w 208080"/>
                  <a:gd name="textAreaRight" fmla="*/ 208440 w 208080"/>
                  <a:gd name="textAreaTop" fmla="*/ 0 h 191520"/>
                  <a:gd name="textAreaBottom" fmla="*/ 191880 h 191520"/>
                </a:gdLst>
                <a:ahLst/>
                <a:cxnLst/>
                <a:rect l="textAreaLeft" t="textAreaTop" r="textAreaRight" b="textAreaBottom"/>
                <a:pathLst>
                  <a:path w="112" h="100">
                    <a:moveTo>
                      <a:pt x="103" y="24"/>
                    </a:moveTo>
                    <a:cubicBezTo>
                      <a:pt x="98" y="14"/>
                      <a:pt x="89" y="6"/>
                      <a:pt x="79" y="2"/>
                    </a:cubicBezTo>
                    <a:cubicBezTo>
                      <a:pt x="77" y="1"/>
                      <a:pt x="75" y="1"/>
                      <a:pt x="73" y="0"/>
                    </a:cubicBezTo>
                    <a:cubicBezTo>
                      <a:pt x="74" y="1"/>
                      <a:pt x="75" y="2"/>
                      <a:pt x="76" y="3"/>
                    </a:cubicBezTo>
                    <a:cubicBezTo>
                      <a:pt x="87" y="16"/>
                      <a:pt x="90" y="35"/>
                      <a:pt x="88" y="51"/>
                    </a:cubicBezTo>
                    <a:cubicBezTo>
                      <a:pt x="86" y="67"/>
                      <a:pt x="77" y="83"/>
                      <a:pt x="61" y="88"/>
                    </a:cubicBezTo>
                    <a:cubicBezTo>
                      <a:pt x="51" y="90"/>
                      <a:pt x="41" y="89"/>
                      <a:pt x="32" y="85"/>
                    </a:cubicBezTo>
                    <a:cubicBezTo>
                      <a:pt x="18" y="80"/>
                      <a:pt x="8" y="71"/>
                      <a:pt x="3" y="57"/>
                    </a:cubicBezTo>
                    <a:cubicBezTo>
                      <a:pt x="2" y="53"/>
                      <a:pt x="1" y="47"/>
                      <a:pt x="1" y="42"/>
                    </a:cubicBezTo>
                    <a:cubicBezTo>
                      <a:pt x="0" y="52"/>
                      <a:pt x="3" y="63"/>
                      <a:pt x="8" y="72"/>
                    </a:cubicBezTo>
                    <a:cubicBezTo>
                      <a:pt x="13" y="80"/>
                      <a:pt x="20" y="87"/>
                      <a:pt x="28" y="91"/>
                    </a:cubicBezTo>
                    <a:cubicBezTo>
                      <a:pt x="30" y="92"/>
                      <a:pt x="33" y="93"/>
                      <a:pt x="35" y="94"/>
                    </a:cubicBezTo>
                    <a:cubicBezTo>
                      <a:pt x="46" y="99"/>
                      <a:pt x="58" y="99"/>
                      <a:pt x="69" y="96"/>
                    </a:cubicBezTo>
                    <a:cubicBezTo>
                      <a:pt x="83" y="93"/>
                      <a:pt x="96" y="85"/>
                      <a:pt x="103" y="72"/>
                    </a:cubicBezTo>
                    <a:cubicBezTo>
                      <a:pt x="105" y="69"/>
                      <a:pt x="106" y="66"/>
                      <a:pt x="107" y="62"/>
                    </a:cubicBezTo>
                    <a:cubicBezTo>
                      <a:pt x="111" y="49"/>
                      <a:pt x="109" y="35"/>
                      <a:pt x="103" y="24"/>
                    </a:cubicBezTo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2" name="Google Shape;689;p4"/>
              <p:cNvSpPr/>
              <p:nvPr/>
            </p:nvSpPr>
            <p:spPr>
              <a:xfrm>
                <a:off x="74160" y="3955680"/>
                <a:ext cx="224640" cy="208080"/>
              </a:xfrm>
              <a:custGeom>
                <a:avLst/>
                <a:gdLst>
                  <a:gd name="textAreaLeft" fmla="*/ 0 w 224640"/>
                  <a:gd name="textAreaRight" fmla="*/ 225000 w 224640"/>
                  <a:gd name="textAreaTop" fmla="*/ 0 h 208080"/>
                  <a:gd name="textAreaBottom" fmla="*/ 208440 h 208080"/>
                </a:gdLst>
                <a:ahLst/>
                <a:cxnLst/>
                <a:rect l="textAreaLeft" t="textAreaTop" r="textAreaRight" b="textAreaBottom"/>
                <a:pathLst>
                  <a:path w="121" h="111">
                    <a:moveTo>
                      <a:pt x="42" y="3"/>
                    </a:moveTo>
                    <a:cubicBezTo>
                      <a:pt x="30" y="3"/>
                      <a:pt x="19" y="10"/>
                      <a:pt x="12" y="19"/>
                    </a:cubicBezTo>
                    <a:cubicBezTo>
                      <a:pt x="4" y="29"/>
                      <a:pt x="0" y="40"/>
                      <a:pt x="1" y="53"/>
                    </a:cubicBezTo>
                    <a:cubicBezTo>
                      <a:pt x="2" y="78"/>
                      <a:pt x="22" y="100"/>
                      <a:pt x="46" y="105"/>
                    </a:cubicBezTo>
                    <a:cubicBezTo>
                      <a:pt x="68" y="110"/>
                      <a:pt x="93" y="102"/>
                      <a:pt x="107" y="84"/>
                    </a:cubicBezTo>
                    <a:cubicBezTo>
                      <a:pt x="120" y="67"/>
                      <a:pt x="120" y="42"/>
                      <a:pt x="108" y="24"/>
                    </a:cubicBezTo>
                    <a:cubicBezTo>
                      <a:pt x="102" y="13"/>
                      <a:pt x="92" y="5"/>
                      <a:pt x="79" y="2"/>
                    </a:cubicBezTo>
                    <a:cubicBezTo>
                      <a:pt x="71" y="0"/>
                      <a:pt x="62" y="0"/>
                      <a:pt x="54" y="1"/>
                    </a:cubicBezTo>
                    <a:cubicBezTo>
                      <a:pt x="46" y="2"/>
                      <a:pt x="37" y="3"/>
                      <a:pt x="29" y="7"/>
                    </a:cubicBezTo>
                    <a:cubicBezTo>
                      <a:pt x="27" y="8"/>
                      <a:pt x="28" y="11"/>
                      <a:pt x="30" y="11"/>
                    </a:cubicBezTo>
                    <a:cubicBezTo>
                      <a:pt x="36" y="11"/>
                      <a:pt x="43" y="9"/>
                      <a:pt x="49" y="8"/>
                    </a:cubicBezTo>
                    <a:cubicBezTo>
                      <a:pt x="55" y="7"/>
                      <a:pt x="63" y="7"/>
                      <a:pt x="70" y="8"/>
                    </a:cubicBezTo>
                    <a:cubicBezTo>
                      <a:pt x="80" y="9"/>
                      <a:pt x="90" y="13"/>
                      <a:pt x="97" y="21"/>
                    </a:cubicBezTo>
                    <a:cubicBezTo>
                      <a:pt x="109" y="35"/>
                      <a:pt x="113" y="56"/>
                      <a:pt x="106" y="72"/>
                    </a:cubicBezTo>
                    <a:cubicBezTo>
                      <a:pt x="97" y="90"/>
                      <a:pt x="77" y="100"/>
                      <a:pt x="58" y="99"/>
                    </a:cubicBezTo>
                    <a:cubicBezTo>
                      <a:pt x="36" y="99"/>
                      <a:pt x="17" y="84"/>
                      <a:pt x="10" y="64"/>
                    </a:cubicBezTo>
                    <a:cubicBezTo>
                      <a:pt x="6" y="52"/>
                      <a:pt x="8" y="39"/>
                      <a:pt x="14" y="28"/>
                    </a:cubicBezTo>
                    <a:cubicBezTo>
                      <a:pt x="21" y="17"/>
                      <a:pt x="31" y="11"/>
                      <a:pt x="42" y="7"/>
                    </a:cubicBezTo>
                    <a:cubicBezTo>
                      <a:pt x="45" y="6"/>
                      <a:pt x="44" y="3"/>
                      <a:pt x="42" y="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3" name="Google Shape;690;p4"/>
              <p:cNvSpPr/>
              <p:nvPr/>
            </p:nvSpPr>
            <p:spPr>
              <a:xfrm>
                <a:off x="-259200" y="3614040"/>
                <a:ext cx="900000" cy="933480"/>
              </a:xfrm>
              <a:custGeom>
                <a:avLst/>
                <a:gdLst>
                  <a:gd name="textAreaLeft" fmla="*/ 0 w 900000"/>
                  <a:gd name="textAreaRight" fmla="*/ 900360 w 900000"/>
                  <a:gd name="textAreaTop" fmla="*/ 0 h 933480"/>
                  <a:gd name="textAreaBottom" fmla="*/ 933840 h 933480"/>
                </a:gdLst>
                <a:ahLst/>
                <a:cxnLst/>
                <a:rect l="textAreaLeft" t="textAreaTop" r="textAreaRight" b="textAreaBottom"/>
                <a:pathLst>
                  <a:path w="478" h="492">
                    <a:moveTo>
                      <a:pt x="189" y="212"/>
                    </a:moveTo>
                    <a:cubicBezTo>
                      <a:pt x="154" y="205"/>
                      <a:pt x="121" y="193"/>
                      <a:pt x="91" y="176"/>
                    </a:cubicBezTo>
                    <a:cubicBezTo>
                      <a:pt x="63" y="160"/>
                      <a:pt x="26" y="129"/>
                      <a:pt x="44" y="93"/>
                    </a:cubicBezTo>
                    <a:cubicBezTo>
                      <a:pt x="66" y="51"/>
                      <a:pt x="116" y="88"/>
                      <a:pt x="138" y="109"/>
                    </a:cubicBezTo>
                    <a:cubicBezTo>
                      <a:pt x="163" y="132"/>
                      <a:pt x="184" y="159"/>
                      <a:pt x="201" y="189"/>
                    </a:cubicBezTo>
                    <a:cubicBezTo>
                      <a:pt x="203" y="192"/>
                      <a:pt x="207" y="190"/>
                      <a:pt x="207" y="187"/>
                    </a:cubicBezTo>
                    <a:cubicBezTo>
                      <a:pt x="201" y="154"/>
                      <a:pt x="181" y="128"/>
                      <a:pt x="170" y="97"/>
                    </a:cubicBezTo>
                    <a:cubicBezTo>
                      <a:pt x="163" y="80"/>
                      <a:pt x="159" y="60"/>
                      <a:pt x="165" y="42"/>
                    </a:cubicBezTo>
                    <a:cubicBezTo>
                      <a:pt x="170" y="23"/>
                      <a:pt x="190" y="5"/>
                      <a:pt x="210" y="9"/>
                    </a:cubicBezTo>
                    <a:cubicBezTo>
                      <a:pt x="240" y="15"/>
                      <a:pt x="246" y="51"/>
                      <a:pt x="248" y="76"/>
                    </a:cubicBezTo>
                    <a:cubicBezTo>
                      <a:pt x="250" y="110"/>
                      <a:pt x="249" y="145"/>
                      <a:pt x="250" y="179"/>
                    </a:cubicBezTo>
                    <a:cubicBezTo>
                      <a:pt x="250" y="184"/>
                      <a:pt x="256" y="184"/>
                      <a:pt x="256" y="179"/>
                    </a:cubicBezTo>
                    <a:cubicBezTo>
                      <a:pt x="259" y="143"/>
                      <a:pt x="264" y="105"/>
                      <a:pt x="275" y="70"/>
                    </a:cubicBezTo>
                    <a:cubicBezTo>
                      <a:pt x="279" y="56"/>
                      <a:pt x="286" y="40"/>
                      <a:pt x="297" y="30"/>
                    </a:cubicBezTo>
                    <a:cubicBezTo>
                      <a:pt x="314" y="12"/>
                      <a:pt x="339" y="16"/>
                      <a:pt x="354" y="34"/>
                    </a:cubicBezTo>
                    <a:cubicBezTo>
                      <a:pt x="377" y="59"/>
                      <a:pt x="375" y="98"/>
                      <a:pt x="361" y="127"/>
                    </a:cubicBezTo>
                    <a:cubicBezTo>
                      <a:pt x="345" y="158"/>
                      <a:pt x="317" y="182"/>
                      <a:pt x="291" y="204"/>
                    </a:cubicBezTo>
                    <a:cubicBezTo>
                      <a:pt x="288" y="206"/>
                      <a:pt x="292" y="211"/>
                      <a:pt x="295" y="209"/>
                    </a:cubicBezTo>
                    <a:cubicBezTo>
                      <a:pt x="325" y="195"/>
                      <a:pt x="356" y="177"/>
                      <a:pt x="388" y="168"/>
                    </a:cubicBezTo>
                    <a:cubicBezTo>
                      <a:pt x="418" y="159"/>
                      <a:pt x="459" y="162"/>
                      <a:pt x="466" y="199"/>
                    </a:cubicBezTo>
                    <a:cubicBezTo>
                      <a:pt x="473" y="236"/>
                      <a:pt x="442" y="263"/>
                      <a:pt x="409" y="269"/>
                    </a:cubicBezTo>
                    <a:cubicBezTo>
                      <a:pt x="370" y="276"/>
                      <a:pt x="332" y="259"/>
                      <a:pt x="298" y="243"/>
                    </a:cubicBezTo>
                    <a:cubicBezTo>
                      <a:pt x="297" y="245"/>
                      <a:pt x="296" y="247"/>
                      <a:pt x="295" y="250"/>
                    </a:cubicBezTo>
                    <a:cubicBezTo>
                      <a:pt x="326" y="259"/>
                      <a:pt x="355" y="275"/>
                      <a:pt x="379" y="298"/>
                    </a:cubicBezTo>
                    <a:cubicBezTo>
                      <a:pt x="398" y="316"/>
                      <a:pt x="425" y="347"/>
                      <a:pt x="416" y="377"/>
                    </a:cubicBezTo>
                    <a:cubicBezTo>
                      <a:pt x="409" y="399"/>
                      <a:pt x="383" y="399"/>
                      <a:pt x="365" y="390"/>
                    </a:cubicBezTo>
                    <a:cubicBezTo>
                      <a:pt x="350" y="384"/>
                      <a:pt x="338" y="373"/>
                      <a:pt x="327" y="362"/>
                    </a:cubicBezTo>
                    <a:cubicBezTo>
                      <a:pt x="303" y="339"/>
                      <a:pt x="286" y="310"/>
                      <a:pt x="275" y="279"/>
                    </a:cubicBezTo>
                    <a:cubicBezTo>
                      <a:pt x="273" y="280"/>
                      <a:pt x="270" y="281"/>
                      <a:pt x="268" y="282"/>
                    </a:cubicBezTo>
                    <a:cubicBezTo>
                      <a:pt x="286" y="316"/>
                      <a:pt x="297" y="353"/>
                      <a:pt x="300" y="392"/>
                    </a:cubicBezTo>
                    <a:cubicBezTo>
                      <a:pt x="301" y="417"/>
                      <a:pt x="299" y="462"/>
                      <a:pt x="269" y="471"/>
                    </a:cubicBezTo>
                    <a:cubicBezTo>
                      <a:pt x="202" y="491"/>
                      <a:pt x="216" y="317"/>
                      <a:pt x="219" y="286"/>
                    </a:cubicBezTo>
                    <a:cubicBezTo>
                      <a:pt x="220" y="282"/>
                      <a:pt x="213" y="281"/>
                      <a:pt x="213" y="285"/>
                    </a:cubicBezTo>
                    <a:cubicBezTo>
                      <a:pt x="206" y="318"/>
                      <a:pt x="200" y="354"/>
                      <a:pt x="180" y="383"/>
                    </a:cubicBezTo>
                    <a:cubicBezTo>
                      <a:pt x="171" y="397"/>
                      <a:pt x="158" y="410"/>
                      <a:pt x="143" y="418"/>
                    </a:cubicBezTo>
                    <a:cubicBezTo>
                      <a:pt x="126" y="427"/>
                      <a:pt x="100" y="432"/>
                      <a:pt x="86" y="415"/>
                    </a:cubicBezTo>
                    <a:cubicBezTo>
                      <a:pt x="65" y="388"/>
                      <a:pt x="92" y="349"/>
                      <a:pt x="109" y="329"/>
                    </a:cubicBezTo>
                    <a:cubicBezTo>
                      <a:pt x="130" y="303"/>
                      <a:pt x="156" y="281"/>
                      <a:pt x="184" y="264"/>
                    </a:cubicBezTo>
                    <a:cubicBezTo>
                      <a:pt x="188" y="262"/>
                      <a:pt x="186" y="256"/>
                      <a:pt x="182" y="258"/>
                    </a:cubicBezTo>
                    <a:cubicBezTo>
                      <a:pt x="149" y="270"/>
                      <a:pt x="114" y="277"/>
                      <a:pt x="78" y="278"/>
                    </a:cubicBezTo>
                    <a:cubicBezTo>
                      <a:pt x="54" y="278"/>
                      <a:pt x="11" y="273"/>
                      <a:pt x="9" y="241"/>
                    </a:cubicBezTo>
                    <a:cubicBezTo>
                      <a:pt x="8" y="210"/>
                      <a:pt x="50" y="201"/>
                      <a:pt x="73" y="200"/>
                    </a:cubicBezTo>
                    <a:cubicBezTo>
                      <a:pt x="111" y="199"/>
                      <a:pt x="148" y="208"/>
                      <a:pt x="183" y="223"/>
                    </a:cubicBezTo>
                    <a:cubicBezTo>
                      <a:pt x="186" y="225"/>
                      <a:pt x="190" y="219"/>
                      <a:pt x="186" y="218"/>
                    </a:cubicBezTo>
                    <a:cubicBezTo>
                      <a:pt x="148" y="200"/>
                      <a:pt x="102" y="189"/>
                      <a:pt x="60" y="194"/>
                    </a:cubicBezTo>
                    <a:cubicBezTo>
                      <a:pt x="37" y="197"/>
                      <a:pt x="4" y="209"/>
                      <a:pt x="2" y="237"/>
                    </a:cubicBezTo>
                    <a:cubicBezTo>
                      <a:pt x="0" y="266"/>
                      <a:pt x="31" y="280"/>
                      <a:pt x="55" y="284"/>
                    </a:cubicBezTo>
                    <a:cubicBezTo>
                      <a:pt x="97" y="290"/>
                      <a:pt x="144" y="279"/>
                      <a:pt x="184" y="265"/>
                    </a:cubicBezTo>
                    <a:cubicBezTo>
                      <a:pt x="183" y="262"/>
                      <a:pt x="182" y="260"/>
                      <a:pt x="181" y="258"/>
                    </a:cubicBezTo>
                    <a:cubicBezTo>
                      <a:pt x="146" y="279"/>
                      <a:pt x="114" y="307"/>
                      <a:pt x="91" y="341"/>
                    </a:cubicBezTo>
                    <a:cubicBezTo>
                      <a:pt x="75" y="363"/>
                      <a:pt x="60" y="402"/>
                      <a:pt x="85" y="424"/>
                    </a:cubicBezTo>
                    <a:cubicBezTo>
                      <a:pt x="110" y="446"/>
                      <a:pt x="150" y="426"/>
                      <a:pt x="170" y="406"/>
                    </a:cubicBezTo>
                    <a:cubicBezTo>
                      <a:pt x="202" y="375"/>
                      <a:pt x="211" y="329"/>
                      <a:pt x="219" y="287"/>
                    </a:cubicBezTo>
                    <a:cubicBezTo>
                      <a:pt x="217" y="286"/>
                      <a:pt x="215" y="286"/>
                      <a:pt x="212" y="286"/>
                    </a:cubicBezTo>
                    <a:cubicBezTo>
                      <a:pt x="207" y="332"/>
                      <a:pt x="206" y="384"/>
                      <a:pt x="216" y="430"/>
                    </a:cubicBezTo>
                    <a:cubicBezTo>
                      <a:pt x="222" y="455"/>
                      <a:pt x="240" y="487"/>
                      <a:pt x="271" y="478"/>
                    </a:cubicBezTo>
                    <a:cubicBezTo>
                      <a:pt x="298" y="470"/>
                      <a:pt x="307" y="434"/>
                      <a:pt x="307" y="410"/>
                    </a:cubicBezTo>
                    <a:cubicBezTo>
                      <a:pt x="308" y="364"/>
                      <a:pt x="296" y="318"/>
                      <a:pt x="274" y="278"/>
                    </a:cubicBezTo>
                    <a:cubicBezTo>
                      <a:pt x="273" y="274"/>
                      <a:pt x="267" y="277"/>
                      <a:pt x="268" y="281"/>
                    </a:cubicBezTo>
                    <a:cubicBezTo>
                      <a:pt x="281" y="319"/>
                      <a:pt x="304" y="353"/>
                      <a:pt x="335" y="379"/>
                    </a:cubicBezTo>
                    <a:cubicBezTo>
                      <a:pt x="356" y="397"/>
                      <a:pt x="395" y="418"/>
                      <a:pt x="417" y="390"/>
                    </a:cubicBezTo>
                    <a:cubicBezTo>
                      <a:pt x="437" y="364"/>
                      <a:pt x="416" y="328"/>
                      <a:pt x="398" y="308"/>
                    </a:cubicBezTo>
                    <a:cubicBezTo>
                      <a:pt x="371" y="277"/>
                      <a:pt x="336" y="255"/>
                      <a:pt x="297" y="243"/>
                    </a:cubicBezTo>
                    <a:cubicBezTo>
                      <a:pt x="293" y="241"/>
                      <a:pt x="291" y="248"/>
                      <a:pt x="295" y="249"/>
                    </a:cubicBezTo>
                    <a:cubicBezTo>
                      <a:pt x="333" y="267"/>
                      <a:pt x="375" y="286"/>
                      <a:pt x="418" y="274"/>
                    </a:cubicBezTo>
                    <a:cubicBezTo>
                      <a:pt x="450" y="266"/>
                      <a:pt x="477" y="238"/>
                      <a:pt x="473" y="203"/>
                    </a:cubicBezTo>
                    <a:cubicBezTo>
                      <a:pt x="470" y="171"/>
                      <a:pt x="442" y="154"/>
                      <a:pt x="412" y="156"/>
                    </a:cubicBezTo>
                    <a:cubicBezTo>
                      <a:pt x="369" y="159"/>
                      <a:pt x="329" y="185"/>
                      <a:pt x="292" y="203"/>
                    </a:cubicBezTo>
                    <a:cubicBezTo>
                      <a:pt x="293" y="205"/>
                      <a:pt x="295" y="207"/>
                      <a:pt x="296" y="209"/>
                    </a:cubicBezTo>
                    <a:cubicBezTo>
                      <a:pt x="328" y="182"/>
                      <a:pt x="363" y="152"/>
                      <a:pt x="374" y="110"/>
                    </a:cubicBezTo>
                    <a:cubicBezTo>
                      <a:pt x="383" y="79"/>
                      <a:pt x="378" y="41"/>
                      <a:pt x="350" y="21"/>
                    </a:cubicBezTo>
                    <a:cubicBezTo>
                      <a:pt x="320" y="0"/>
                      <a:pt x="291" y="18"/>
                      <a:pt x="277" y="47"/>
                    </a:cubicBezTo>
                    <a:cubicBezTo>
                      <a:pt x="257" y="86"/>
                      <a:pt x="252" y="136"/>
                      <a:pt x="250" y="179"/>
                    </a:cubicBezTo>
                    <a:lnTo>
                      <a:pt x="256" y="179"/>
                    </a:lnTo>
                    <a:cubicBezTo>
                      <a:pt x="256" y="138"/>
                      <a:pt x="260" y="93"/>
                      <a:pt x="251" y="53"/>
                    </a:cubicBezTo>
                    <a:cubicBezTo>
                      <a:pt x="246" y="29"/>
                      <a:pt x="233" y="2"/>
                      <a:pt x="204" y="2"/>
                    </a:cubicBezTo>
                    <a:cubicBezTo>
                      <a:pt x="172" y="2"/>
                      <a:pt x="154" y="37"/>
                      <a:pt x="156" y="65"/>
                    </a:cubicBezTo>
                    <a:cubicBezTo>
                      <a:pt x="158" y="110"/>
                      <a:pt x="193" y="145"/>
                      <a:pt x="201" y="188"/>
                    </a:cubicBezTo>
                    <a:cubicBezTo>
                      <a:pt x="203" y="188"/>
                      <a:pt x="205" y="187"/>
                      <a:pt x="206" y="186"/>
                    </a:cubicBezTo>
                    <a:cubicBezTo>
                      <a:pt x="185" y="149"/>
                      <a:pt x="157" y="113"/>
                      <a:pt x="122" y="87"/>
                    </a:cubicBezTo>
                    <a:cubicBezTo>
                      <a:pt x="99" y="69"/>
                      <a:pt x="60" y="55"/>
                      <a:pt x="41" y="86"/>
                    </a:cubicBezTo>
                    <a:cubicBezTo>
                      <a:pt x="23" y="114"/>
                      <a:pt x="40" y="147"/>
                      <a:pt x="63" y="166"/>
                    </a:cubicBezTo>
                    <a:cubicBezTo>
                      <a:pt x="98" y="194"/>
                      <a:pt x="144" y="209"/>
                      <a:pt x="187" y="218"/>
                    </a:cubicBezTo>
                    <a:cubicBezTo>
                      <a:pt x="191" y="219"/>
                      <a:pt x="192" y="213"/>
                      <a:pt x="189" y="21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4" name="Google Shape;691;p4"/>
              <p:cNvSpPr/>
              <p:nvPr/>
            </p:nvSpPr>
            <p:spPr>
              <a:xfrm>
                <a:off x="-134280" y="4055760"/>
                <a:ext cx="224640" cy="24480"/>
              </a:xfrm>
              <a:custGeom>
                <a:avLst/>
                <a:gdLst>
                  <a:gd name="textAreaLeft" fmla="*/ 0 w 224640"/>
                  <a:gd name="textAreaRight" fmla="*/ 225000 w 224640"/>
                  <a:gd name="textAreaTop" fmla="*/ 0 h 24480"/>
                  <a:gd name="textAreaBottom" fmla="*/ 24840 h 24480"/>
                </a:gdLst>
                <a:ahLst/>
                <a:cxnLst/>
                <a:rect l="textAreaLeft" t="textAreaTop" r="textAreaRight" b="textAreaBottom"/>
                <a:pathLst>
                  <a:path w="118" h="14">
                    <a:moveTo>
                      <a:pt x="1" y="4"/>
                    </a:moveTo>
                    <a:cubicBezTo>
                      <a:pt x="39" y="4"/>
                      <a:pt x="76" y="6"/>
                      <a:pt x="113" y="13"/>
                    </a:cubicBezTo>
                    <a:cubicBezTo>
                      <a:pt x="116" y="13"/>
                      <a:pt x="117" y="10"/>
                      <a:pt x="114" y="9"/>
                    </a:cubicBezTo>
                    <a:cubicBezTo>
                      <a:pt x="77" y="3"/>
                      <a:pt x="39" y="0"/>
                      <a:pt x="1" y="2"/>
                    </a:cubicBezTo>
                    <a:cubicBezTo>
                      <a:pt x="0" y="2"/>
                      <a:pt x="0" y="4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240" bIns="122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5" name="Google Shape;692;p4"/>
              <p:cNvSpPr/>
              <p:nvPr/>
            </p:nvSpPr>
            <p:spPr>
              <a:xfrm>
                <a:off x="-42480" y="3889080"/>
                <a:ext cx="158040" cy="124560"/>
              </a:xfrm>
              <a:custGeom>
                <a:avLst/>
                <a:gdLst>
                  <a:gd name="textAreaLeft" fmla="*/ 0 w 158040"/>
                  <a:gd name="textAreaRight" fmla="*/ 158400 w 158040"/>
                  <a:gd name="textAreaTop" fmla="*/ 0 h 124560"/>
                  <a:gd name="textAreaBottom" fmla="*/ 124920 h 124560"/>
                </a:gdLst>
                <a:ahLst/>
                <a:cxnLst/>
                <a:rect l="textAreaLeft" t="textAreaTop" r="textAreaRight" b="textAreaBottom"/>
                <a:pathLst>
                  <a:path w="83" h="66">
                    <a:moveTo>
                      <a:pt x="0" y="2"/>
                    </a:moveTo>
                    <a:cubicBezTo>
                      <a:pt x="12" y="13"/>
                      <a:pt x="25" y="23"/>
                      <a:pt x="38" y="33"/>
                    </a:cubicBezTo>
                    <a:cubicBezTo>
                      <a:pt x="51" y="43"/>
                      <a:pt x="63" y="53"/>
                      <a:pt x="76" y="62"/>
                    </a:cubicBezTo>
                    <a:cubicBezTo>
                      <a:pt x="79" y="65"/>
                      <a:pt x="82" y="61"/>
                      <a:pt x="79" y="58"/>
                    </a:cubicBezTo>
                    <a:cubicBezTo>
                      <a:pt x="66" y="49"/>
                      <a:pt x="53" y="39"/>
                      <a:pt x="40" y="29"/>
                    </a:cubicBezTo>
                    <a:cubicBezTo>
                      <a:pt x="28" y="20"/>
                      <a:pt x="15" y="9"/>
                      <a:pt x="1" y="1"/>
                    </a:cubicBezTo>
                    <a:cubicBezTo>
                      <a:pt x="1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6" name="Google Shape;693;p4"/>
              <p:cNvSpPr/>
              <p:nvPr/>
            </p:nvSpPr>
            <p:spPr>
              <a:xfrm>
                <a:off x="115920" y="3755880"/>
                <a:ext cx="57960" cy="216360"/>
              </a:xfrm>
              <a:custGeom>
                <a:avLst/>
                <a:gdLst>
                  <a:gd name="textAreaLeft" fmla="*/ 0 w 57960"/>
                  <a:gd name="textAreaRight" fmla="*/ 58320 w 57960"/>
                  <a:gd name="textAreaTop" fmla="*/ 0 h 216360"/>
                  <a:gd name="textAreaBottom" fmla="*/ 216720 h 216360"/>
                </a:gdLst>
                <a:ahLst/>
                <a:cxnLst/>
                <a:rect l="textAreaLeft" t="textAreaTop" r="textAreaRight" b="textAreaBottom"/>
                <a:pathLst>
                  <a:path w="33" h="115">
                    <a:moveTo>
                      <a:pt x="1" y="1"/>
                    </a:moveTo>
                    <a:cubicBezTo>
                      <a:pt x="6" y="18"/>
                      <a:pt x="12" y="36"/>
                      <a:pt x="17" y="54"/>
                    </a:cubicBezTo>
                    <a:cubicBezTo>
                      <a:pt x="21" y="72"/>
                      <a:pt x="24" y="91"/>
                      <a:pt x="26" y="110"/>
                    </a:cubicBezTo>
                    <a:cubicBezTo>
                      <a:pt x="26" y="114"/>
                      <a:pt x="32" y="114"/>
                      <a:pt x="31" y="110"/>
                    </a:cubicBezTo>
                    <a:cubicBezTo>
                      <a:pt x="28" y="73"/>
                      <a:pt x="20" y="33"/>
                      <a:pt x="1" y="0"/>
                    </a:cubicBezTo>
                    <a:cubicBezTo>
                      <a:pt x="1" y="0"/>
                      <a:pt x="0" y="0"/>
                      <a:pt x="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7" name="Google Shape;694;p4"/>
              <p:cNvSpPr/>
              <p:nvPr/>
            </p:nvSpPr>
            <p:spPr>
              <a:xfrm>
                <a:off x="-17280" y="4122720"/>
                <a:ext cx="141480" cy="224640"/>
              </a:xfrm>
              <a:custGeom>
                <a:avLst/>
                <a:gdLst>
                  <a:gd name="textAreaLeft" fmla="*/ 0 w 141480"/>
                  <a:gd name="textAreaRight" fmla="*/ 141840 w 141480"/>
                  <a:gd name="textAreaTop" fmla="*/ 0 h 224640"/>
                  <a:gd name="textAreaBottom" fmla="*/ 225000 h 224640"/>
                </a:gdLst>
                <a:ahLst/>
                <a:cxnLst/>
                <a:rect l="textAreaLeft" t="textAreaTop" r="textAreaRight" b="textAreaBottom"/>
                <a:pathLst>
                  <a:path w="73" h="121">
                    <a:moveTo>
                      <a:pt x="3" y="119"/>
                    </a:moveTo>
                    <a:cubicBezTo>
                      <a:pt x="22" y="79"/>
                      <a:pt x="44" y="41"/>
                      <a:pt x="70" y="5"/>
                    </a:cubicBezTo>
                    <a:cubicBezTo>
                      <a:pt x="72" y="3"/>
                      <a:pt x="68" y="0"/>
                      <a:pt x="66" y="3"/>
                    </a:cubicBezTo>
                    <a:cubicBezTo>
                      <a:pt x="40" y="38"/>
                      <a:pt x="17" y="77"/>
                      <a:pt x="1" y="118"/>
                    </a:cubicBezTo>
                    <a:cubicBezTo>
                      <a:pt x="0" y="119"/>
                      <a:pt x="2" y="120"/>
                      <a:pt x="3" y="11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8" name="Google Shape;695;p4"/>
              <p:cNvSpPr/>
              <p:nvPr/>
            </p:nvSpPr>
            <p:spPr>
              <a:xfrm>
                <a:off x="199440" y="4139280"/>
                <a:ext cx="24480" cy="208080"/>
              </a:xfrm>
              <a:custGeom>
                <a:avLst/>
                <a:gdLst>
                  <a:gd name="textAreaLeft" fmla="*/ 0 w 24480"/>
                  <a:gd name="textAreaRight" fmla="*/ 24840 w 24480"/>
                  <a:gd name="textAreaTop" fmla="*/ 0 h 208080"/>
                  <a:gd name="textAreaBottom" fmla="*/ 208440 h 208080"/>
                </a:gdLst>
                <a:ahLst/>
                <a:cxnLst/>
                <a:rect l="textAreaLeft" t="textAreaTop" r="textAreaRight" b="textAreaBottom"/>
                <a:pathLst>
                  <a:path w="14" h="110">
                    <a:moveTo>
                      <a:pt x="10" y="109"/>
                    </a:moveTo>
                    <a:cubicBezTo>
                      <a:pt x="11" y="105"/>
                      <a:pt x="12" y="101"/>
                      <a:pt x="13" y="97"/>
                    </a:cubicBezTo>
                    <a:cubicBezTo>
                      <a:pt x="13" y="92"/>
                      <a:pt x="13" y="88"/>
                      <a:pt x="13" y="83"/>
                    </a:cubicBezTo>
                    <a:cubicBezTo>
                      <a:pt x="13" y="74"/>
                      <a:pt x="13" y="65"/>
                      <a:pt x="12" y="56"/>
                    </a:cubicBezTo>
                    <a:cubicBezTo>
                      <a:pt x="11" y="39"/>
                      <a:pt x="9" y="21"/>
                      <a:pt x="5" y="3"/>
                    </a:cubicBezTo>
                    <a:cubicBezTo>
                      <a:pt x="4" y="0"/>
                      <a:pt x="0" y="2"/>
                      <a:pt x="1" y="5"/>
                    </a:cubicBezTo>
                    <a:cubicBezTo>
                      <a:pt x="4" y="22"/>
                      <a:pt x="6" y="40"/>
                      <a:pt x="8" y="57"/>
                    </a:cubicBezTo>
                    <a:cubicBezTo>
                      <a:pt x="8" y="66"/>
                      <a:pt x="9" y="74"/>
                      <a:pt x="9" y="83"/>
                    </a:cubicBezTo>
                    <a:cubicBezTo>
                      <a:pt x="9" y="87"/>
                      <a:pt x="9" y="91"/>
                      <a:pt x="9" y="95"/>
                    </a:cubicBezTo>
                    <a:cubicBezTo>
                      <a:pt x="9" y="100"/>
                      <a:pt x="10" y="104"/>
                      <a:pt x="10" y="10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39" name="Google Shape;696;p4"/>
              <p:cNvSpPr/>
              <p:nvPr/>
            </p:nvSpPr>
            <p:spPr>
              <a:xfrm>
                <a:off x="266040" y="4105800"/>
                <a:ext cx="141480" cy="141480"/>
              </a:xfrm>
              <a:custGeom>
                <a:avLst/>
                <a:gdLst>
                  <a:gd name="textAreaLeft" fmla="*/ 0 w 141480"/>
                  <a:gd name="textAreaRight" fmla="*/ 141840 w 141480"/>
                  <a:gd name="textAreaTop" fmla="*/ 0 h 141480"/>
                  <a:gd name="textAreaBottom" fmla="*/ 141840 h 141480"/>
                </a:gdLst>
                <a:ahLst/>
                <a:cxnLst/>
                <a:rect l="textAreaLeft" t="textAreaTop" r="textAreaRight" b="textAreaBottom"/>
                <a:pathLst>
                  <a:path w="76" h="77">
                    <a:moveTo>
                      <a:pt x="75" y="74"/>
                    </a:moveTo>
                    <a:cubicBezTo>
                      <a:pt x="67" y="59"/>
                      <a:pt x="55" y="47"/>
                      <a:pt x="43" y="35"/>
                    </a:cubicBezTo>
                    <a:cubicBezTo>
                      <a:pt x="32" y="23"/>
                      <a:pt x="19" y="12"/>
                      <a:pt x="6" y="2"/>
                    </a:cubicBezTo>
                    <a:cubicBezTo>
                      <a:pt x="3" y="0"/>
                      <a:pt x="0" y="5"/>
                      <a:pt x="3" y="7"/>
                    </a:cubicBezTo>
                    <a:cubicBezTo>
                      <a:pt x="16" y="16"/>
                      <a:pt x="29" y="27"/>
                      <a:pt x="40" y="39"/>
                    </a:cubicBezTo>
                    <a:cubicBezTo>
                      <a:pt x="52" y="50"/>
                      <a:pt x="62" y="63"/>
                      <a:pt x="73" y="75"/>
                    </a:cubicBezTo>
                    <a:cubicBezTo>
                      <a:pt x="74" y="76"/>
                      <a:pt x="75" y="75"/>
                      <a:pt x="75" y="7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0" name="Google Shape;697;p4"/>
              <p:cNvSpPr/>
              <p:nvPr/>
            </p:nvSpPr>
            <p:spPr>
              <a:xfrm>
                <a:off x="291240" y="4022640"/>
                <a:ext cx="183240" cy="33120"/>
              </a:xfrm>
              <a:custGeom>
                <a:avLst/>
                <a:gdLst>
                  <a:gd name="textAreaLeft" fmla="*/ 0 w 183240"/>
                  <a:gd name="textAreaRight" fmla="*/ 183600 w 183240"/>
                  <a:gd name="textAreaTop" fmla="*/ 0 h 33120"/>
                  <a:gd name="textAreaBottom" fmla="*/ 33480 h 33120"/>
                </a:gdLst>
                <a:ahLst/>
                <a:cxnLst/>
                <a:rect l="textAreaLeft" t="textAreaTop" r="textAreaRight" b="textAreaBottom"/>
                <a:pathLst>
                  <a:path w="98" h="18">
                    <a:moveTo>
                      <a:pt x="96" y="1"/>
                    </a:moveTo>
                    <a:cubicBezTo>
                      <a:pt x="79" y="0"/>
                      <a:pt x="63" y="1"/>
                      <a:pt x="46" y="3"/>
                    </a:cubicBezTo>
                    <a:cubicBezTo>
                      <a:pt x="38" y="4"/>
                      <a:pt x="30" y="6"/>
                      <a:pt x="22" y="7"/>
                    </a:cubicBezTo>
                    <a:cubicBezTo>
                      <a:pt x="18" y="8"/>
                      <a:pt x="14" y="9"/>
                      <a:pt x="10" y="10"/>
                    </a:cubicBezTo>
                    <a:cubicBezTo>
                      <a:pt x="7" y="10"/>
                      <a:pt x="3" y="11"/>
                      <a:pt x="1" y="13"/>
                    </a:cubicBezTo>
                    <a:cubicBezTo>
                      <a:pt x="0" y="14"/>
                      <a:pt x="0" y="16"/>
                      <a:pt x="2" y="17"/>
                    </a:cubicBezTo>
                    <a:cubicBezTo>
                      <a:pt x="5" y="17"/>
                      <a:pt x="8" y="16"/>
                      <a:pt x="12" y="15"/>
                    </a:cubicBezTo>
                    <a:cubicBezTo>
                      <a:pt x="16" y="14"/>
                      <a:pt x="20" y="14"/>
                      <a:pt x="24" y="13"/>
                    </a:cubicBezTo>
                    <a:cubicBezTo>
                      <a:pt x="31" y="11"/>
                      <a:pt x="39" y="10"/>
                      <a:pt x="47" y="9"/>
                    </a:cubicBezTo>
                    <a:cubicBezTo>
                      <a:pt x="63" y="6"/>
                      <a:pt x="79" y="5"/>
                      <a:pt x="96" y="3"/>
                    </a:cubicBezTo>
                    <a:cubicBezTo>
                      <a:pt x="97" y="3"/>
                      <a:pt x="97" y="1"/>
                      <a:pt x="96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6560" bIns="165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1" name="Google Shape;698;p4"/>
              <p:cNvSpPr/>
              <p:nvPr/>
            </p:nvSpPr>
            <p:spPr>
              <a:xfrm>
                <a:off x="249480" y="3830760"/>
                <a:ext cx="66240" cy="158040"/>
              </a:xfrm>
              <a:custGeom>
                <a:avLst/>
                <a:gdLst>
                  <a:gd name="textAreaLeft" fmla="*/ 0 w 66240"/>
                  <a:gd name="textAreaRight" fmla="*/ 66600 w 66240"/>
                  <a:gd name="textAreaTop" fmla="*/ 0 h 158040"/>
                  <a:gd name="textAreaBottom" fmla="*/ 158400 h 158040"/>
                </a:gdLst>
                <a:ahLst/>
                <a:cxnLst/>
                <a:rect l="textAreaLeft" t="textAreaTop" r="textAreaRight" b="textAreaBottom"/>
                <a:pathLst>
                  <a:path w="36" h="85">
                    <a:moveTo>
                      <a:pt x="32" y="2"/>
                    </a:moveTo>
                    <a:cubicBezTo>
                      <a:pt x="23" y="13"/>
                      <a:pt x="17" y="26"/>
                      <a:pt x="11" y="39"/>
                    </a:cubicBezTo>
                    <a:cubicBezTo>
                      <a:pt x="9" y="46"/>
                      <a:pt x="6" y="53"/>
                      <a:pt x="4" y="60"/>
                    </a:cubicBezTo>
                    <a:cubicBezTo>
                      <a:pt x="3" y="66"/>
                      <a:pt x="0" y="74"/>
                      <a:pt x="1" y="81"/>
                    </a:cubicBezTo>
                    <a:cubicBezTo>
                      <a:pt x="1" y="83"/>
                      <a:pt x="4" y="84"/>
                      <a:pt x="5" y="82"/>
                    </a:cubicBezTo>
                    <a:cubicBezTo>
                      <a:pt x="8" y="76"/>
                      <a:pt x="8" y="68"/>
                      <a:pt x="10" y="62"/>
                    </a:cubicBezTo>
                    <a:cubicBezTo>
                      <a:pt x="12" y="55"/>
                      <a:pt x="14" y="49"/>
                      <a:pt x="16" y="42"/>
                    </a:cubicBezTo>
                    <a:cubicBezTo>
                      <a:pt x="21" y="29"/>
                      <a:pt x="28" y="17"/>
                      <a:pt x="35" y="4"/>
                    </a:cubicBezTo>
                    <a:cubicBezTo>
                      <a:pt x="35" y="2"/>
                      <a:pt x="33" y="0"/>
                      <a:pt x="32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042" name="Google Shape;699;p4"/>
            <p:cNvGrpSpPr/>
            <p:nvPr/>
          </p:nvGrpSpPr>
          <p:grpSpPr>
            <a:xfrm>
              <a:off x="771480" y="4393080"/>
              <a:ext cx="709560" cy="735840"/>
              <a:chOff x="771480" y="4393080"/>
              <a:chExt cx="709560" cy="735840"/>
            </a:xfrm>
          </p:grpSpPr>
          <p:sp>
            <p:nvSpPr>
              <p:cNvPr id="1043" name="Google Shape;700;p4"/>
              <p:cNvSpPr/>
              <p:nvPr/>
            </p:nvSpPr>
            <p:spPr>
              <a:xfrm>
                <a:off x="1198440" y="4616640"/>
                <a:ext cx="282240" cy="196920"/>
              </a:xfrm>
              <a:custGeom>
                <a:avLst/>
                <a:gdLst>
                  <a:gd name="textAreaLeft" fmla="*/ 0 w 282240"/>
                  <a:gd name="textAreaRight" fmla="*/ 282600 w 282240"/>
                  <a:gd name="textAreaTop" fmla="*/ 0 h 196920"/>
                  <a:gd name="textAreaBottom" fmla="*/ 197280 h 196920"/>
                </a:gdLst>
                <a:ahLst/>
                <a:cxnLst/>
                <a:rect l="textAreaLeft" t="textAreaTop" r="textAreaRight" b="textAreaBottom"/>
                <a:pathLst>
                  <a:path w="191" h="131">
                    <a:moveTo>
                      <a:pt x="171" y="29"/>
                    </a:moveTo>
                    <a:cubicBezTo>
                      <a:pt x="190" y="49"/>
                      <a:pt x="185" y="84"/>
                      <a:pt x="166" y="104"/>
                    </a:cubicBezTo>
                    <a:cubicBezTo>
                      <a:pt x="146" y="124"/>
                      <a:pt x="116" y="130"/>
                      <a:pt x="88" y="126"/>
                    </a:cubicBezTo>
                    <a:cubicBezTo>
                      <a:pt x="76" y="125"/>
                      <a:pt x="64" y="121"/>
                      <a:pt x="52" y="117"/>
                    </a:cubicBezTo>
                    <a:cubicBezTo>
                      <a:pt x="38" y="110"/>
                      <a:pt x="24" y="104"/>
                      <a:pt x="9" y="99"/>
                    </a:cubicBezTo>
                    <a:lnTo>
                      <a:pt x="4" y="98"/>
                    </a:lnTo>
                    <a:cubicBezTo>
                      <a:pt x="8" y="85"/>
                      <a:pt x="6" y="71"/>
                      <a:pt x="0" y="60"/>
                    </a:cubicBezTo>
                    <a:lnTo>
                      <a:pt x="7" y="59"/>
                    </a:lnTo>
                    <a:cubicBezTo>
                      <a:pt x="26" y="50"/>
                      <a:pt x="44" y="41"/>
                      <a:pt x="63" y="32"/>
                    </a:cubicBezTo>
                    <a:cubicBezTo>
                      <a:pt x="98" y="15"/>
                      <a:pt x="145" y="0"/>
                      <a:pt x="171" y="2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4" name="Google Shape;701;p4"/>
              <p:cNvSpPr/>
              <p:nvPr/>
            </p:nvSpPr>
            <p:spPr>
              <a:xfrm>
                <a:off x="1145880" y="4761360"/>
                <a:ext cx="269280" cy="242640"/>
              </a:xfrm>
              <a:custGeom>
                <a:avLst/>
                <a:gdLst>
                  <a:gd name="textAreaLeft" fmla="*/ 0 w 269280"/>
                  <a:gd name="textAreaRight" fmla="*/ 269640 w 269280"/>
                  <a:gd name="textAreaTop" fmla="*/ 0 h 242640"/>
                  <a:gd name="textAreaBottom" fmla="*/ 243000 h 242640"/>
                </a:gdLst>
                <a:ahLst/>
                <a:cxnLst/>
                <a:rect l="textAreaLeft" t="textAreaTop" r="textAreaRight" b="textAreaBottom"/>
                <a:pathLst>
                  <a:path w="179" h="163">
                    <a:moveTo>
                      <a:pt x="149" y="73"/>
                    </a:moveTo>
                    <a:cubicBezTo>
                      <a:pt x="167" y="95"/>
                      <a:pt x="178" y="132"/>
                      <a:pt x="155" y="148"/>
                    </a:cubicBezTo>
                    <a:cubicBezTo>
                      <a:pt x="137" y="162"/>
                      <a:pt x="111" y="152"/>
                      <a:pt x="93" y="138"/>
                    </a:cubicBezTo>
                    <a:cubicBezTo>
                      <a:pt x="69" y="120"/>
                      <a:pt x="49" y="98"/>
                      <a:pt x="35" y="72"/>
                    </a:cubicBezTo>
                    <a:cubicBezTo>
                      <a:pt x="30" y="59"/>
                      <a:pt x="25" y="47"/>
                      <a:pt x="18" y="35"/>
                    </a:cubicBezTo>
                    <a:lnTo>
                      <a:pt x="0" y="34"/>
                    </a:lnTo>
                    <a:cubicBezTo>
                      <a:pt x="14" y="31"/>
                      <a:pt x="27" y="23"/>
                      <a:pt x="34" y="10"/>
                    </a:cubicBezTo>
                    <a:cubicBezTo>
                      <a:pt x="36" y="7"/>
                      <a:pt x="37" y="4"/>
                      <a:pt x="38" y="0"/>
                    </a:cubicBezTo>
                    <a:lnTo>
                      <a:pt x="43" y="1"/>
                    </a:lnTo>
                    <a:cubicBezTo>
                      <a:pt x="57" y="8"/>
                      <a:pt x="71" y="14"/>
                      <a:pt x="86" y="19"/>
                    </a:cubicBezTo>
                    <a:cubicBezTo>
                      <a:pt x="110" y="33"/>
                      <a:pt x="132" y="51"/>
                      <a:pt x="149" y="7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5" name="Google Shape;702;p4"/>
              <p:cNvSpPr/>
              <p:nvPr/>
            </p:nvSpPr>
            <p:spPr>
              <a:xfrm>
                <a:off x="1145880" y="4419360"/>
                <a:ext cx="190080" cy="288720"/>
              </a:xfrm>
              <a:custGeom>
                <a:avLst/>
                <a:gdLst>
                  <a:gd name="textAreaLeft" fmla="*/ 0 w 190080"/>
                  <a:gd name="textAreaRight" fmla="*/ 190440 w 190080"/>
                  <a:gd name="textAreaTop" fmla="*/ 0 h 288720"/>
                  <a:gd name="textAreaBottom" fmla="*/ 289080 h 288720"/>
                </a:gdLst>
                <a:ahLst/>
                <a:cxnLst/>
                <a:rect l="textAreaLeft" t="textAreaTop" r="textAreaRight" b="textAreaBottom"/>
                <a:pathLst>
                  <a:path w="128" h="194">
                    <a:moveTo>
                      <a:pt x="99" y="13"/>
                    </a:moveTo>
                    <a:cubicBezTo>
                      <a:pt x="126" y="37"/>
                      <a:pt x="127" y="80"/>
                      <a:pt x="112" y="112"/>
                    </a:cubicBezTo>
                    <a:cubicBezTo>
                      <a:pt x="96" y="145"/>
                      <a:pt x="68" y="169"/>
                      <a:pt x="41" y="192"/>
                    </a:cubicBezTo>
                    <a:lnTo>
                      <a:pt x="34" y="193"/>
                    </a:lnTo>
                    <a:cubicBezTo>
                      <a:pt x="29" y="183"/>
                      <a:pt x="20" y="175"/>
                      <a:pt x="10" y="171"/>
                    </a:cubicBezTo>
                    <a:cubicBezTo>
                      <a:pt x="7" y="170"/>
                      <a:pt x="3" y="169"/>
                      <a:pt x="0" y="168"/>
                    </a:cubicBezTo>
                    <a:lnTo>
                      <a:pt x="0" y="165"/>
                    </a:lnTo>
                    <a:cubicBezTo>
                      <a:pt x="2" y="130"/>
                      <a:pt x="8" y="94"/>
                      <a:pt x="17" y="59"/>
                    </a:cubicBezTo>
                    <a:cubicBezTo>
                      <a:pt x="25" y="32"/>
                      <a:pt x="42" y="0"/>
                      <a:pt x="70" y="0"/>
                    </a:cubicBezTo>
                    <a:cubicBezTo>
                      <a:pt x="81" y="1"/>
                      <a:pt x="91" y="6"/>
                      <a:pt x="99" y="13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6" name="Google Shape;703;p4"/>
              <p:cNvSpPr/>
              <p:nvPr/>
            </p:nvSpPr>
            <p:spPr>
              <a:xfrm>
                <a:off x="1080360" y="4807080"/>
                <a:ext cx="137520" cy="302040"/>
              </a:xfrm>
              <a:custGeom>
                <a:avLst/>
                <a:gdLst>
                  <a:gd name="textAreaLeft" fmla="*/ 0 w 137520"/>
                  <a:gd name="textAreaRight" fmla="*/ 137880 w 137520"/>
                  <a:gd name="textAreaTop" fmla="*/ 0 h 302040"/>
                  <a:gd name="textAreaBottom" fmla="*/ 302400 h 302040"/>
                </a:gdLst>
                <a:ahLst/>
                <a:cxnLst/>
                <a:rect l="textAreaLeft" t="textAreaTop" r="textAreaRight" b="textAreaBottom"/>
                <a:pathLst>
                  <a:path w="94" h="202">
                    <a:moveTo>
                      <a:pt x="77" y="40"/>
                    </a:moveTo>
                    <a:cubicBezTo>
                      <a:pt x="87" y="70"/>
                      <a:pt x="93" y="101"/>
                      <a:pt x="93" y="133"/>
                    </a:cubicBezTo>
                    <a:cubicBezTo>
                      <a:pt x="93" y="163"/>
                      <a:pt x="78" y="201"/>
                      <a:pt x="48" y="199"/>
                    </a:cubicBezTo>
                    <a:cubicBezTo>
                      <a:pt x="22" y="197"/>
                      <a:pt x="10" y="165"/>
                      <a:pt x="7" y="139"/>
                    </a:cubicBezTo>
                    <a:cubicBezTo>
                      <a:pt x="1" y="96"/>
                      <a:pt x="0" y="52"/>
                      <a:pt x="5" y="9"/>
                    </a:cubicBezTo>
                    <a:lnTo>
                      <a:pt x="8" y="0"/>
                    </a:lnTo>
                    <a:cubicBezTo>
                      <a:pt x="19" y="5"/>
                      <a:pt x="31" y="5"/>
                      <a:pt x="42" y="2"/>
                    </a:cubicBezTo>
                    <a:lnTo>
                      <a:pt x="60" y="3"/>
                    </a:lnTo>
                    <a:cubicBezTo>
                      <a:pt x="65" y="16"/>
                      <a:pt x="70" y="28"/>
                      <a:pt x="77" y="40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7" name="Google Shape;704;p4"/>
              <p:cNvSpPr/>
              <p:nvPr/>
            </p:nvSpPr>
            <p:spPr>
              <a:xfrm>
                <a:off x="1040760" y="4662720"/>
                <a:ext cx="163800" cy="150840"/>
              </a:xfrm>
              <a:custGeom>
                <a:avLst/>
                <a:gdLst>
                  <a:gd name="textAreaLeft" fmla="*/ 0 w 163800"/>
                  <a:gd name="textAreaRight" fmla="*/ 164160 w 16380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112" h="102">
                    <a:moveTo>
                      <a:pt x="8" y="22"/>
                    </a:moveTo>
                    <a:cubicBezTo>
                      <a:pt x="11" y="17"/>
                      <a:pt x="16" y="12"/>
                      <a:pt x="21" y="9"/>
                    </a:cubicBezTo>
                    <a:cubicBezTo>
                      <a:pt x="22" y="8"/>
                      <a:pt x="24" y="7"/>
                      <a:pt x="26" y="6"/>
                    </a:cubicBezTo>
                    <a:cubicBezTo>
                      <a:pt x="32" y="4"/>
                      <a:pt x="38" y="3"/>
                      <a:pt x="44" y="2"/>
                    </a:cubicBezTo>
                    <a:cubicBezTo>
                      <a:pt x="52" y="1"/>
                      <a:pt x="61" y="0"/>
                      <a:pt x="69" y="1"/>
                    </a:cubicBezTo>
                    <a:cubicBezTo>
                      <a:pt x="72" y="2"/>
                      <a:pt x="76" y="3"/>
                      <a:pt x="79" y="4"/>
                    </a:cubicBezTo>
                    <a:cubicBezTo>
                      <a:pt x="89" y="8"/>
                      <a:pt x="98" y="16"/>
                      <a:pt x="103" y="26"/>
                    </a:cubicBezTo>
                    <a:cubicBezTo>
                      <a:pt x="109" y="37"/>
                      <a:pt x="111" y="51"/>
                      <a:pt x="107" y="64"/>
                    </a:cubicBezTo>
                    <a:cubicBezTo>
                      <a:pt x="106" y="68"/>
                      <a:pt x="105" y="71"/>
                      <a:pt x="103" y="74"/>
                    </a:cubicBezTo>
                    <a:cubicBezTo>
                      <a:pt x="96" y="87"/>
                      <a:pt x="83" y="95"/>
                      <a:pt x="69" y="98"/>
                    </a:cubicBezTo>
                    <a:cubicBezTo>
                      <a:pt x="58" y="101"/>
                      <a:pt x="46" y="101"/>
                      <a:pt x="35" y="96"/>
                    </a:cubicBezTo>
                    <a:cubicBezTo>
                      <a:pt x="33" y="95"/>
                      <a:pt x="30" y="94"/>
                      <a:pt x="28" y="93"/>
                    </a:cubicBezTo>
                    <a:cubicBezTo>
                      <a:pt x="20" y="89"/>
                      <a:pt x="13" y="82"/>
                      <a:pt x="8" y="74"/>
                    </a:cubicBezTo>
                    <a:cubicBezTo>
                      <a:pt x="3" y="65"/>
                      <a:pt x="0" y="54"/>
                      <a:pt x="1" y="44"/>
                    </a:cubicBezTo>
                    <a:cubicBezTo>
                      <a:pt x="1" y="42"/>
                      <a:pt x="1" y="41"/>
                      <a:pt x="1" y="40"/>
                    </a:cubicBezTo>
                    <a:cubicBezTo>
                      <a:pt x="1" y="38"/>
                      <a:pt x="2" y="36"/>
                      <a:pt x="2" y="34"/>
                    </a:cubicBezTo>
                    <a:cubicBezTo>
                      <a:pt x="4" y="30"/>
                      <a:pt x="6" y="26"/>
                      <a:pt x="8" y="22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8" name="Google Shape;705;p4"/>
              <p:cNvSpPr/>
              <p:nvPr/>
            </p:nvSpPr>
            <p:spPr>
              <a:xfrm>
                <a:off x="1001520" y="4399560"/>
                <a:ext cx="144360" cy="282240"/>
              </a:xfrm>
              <a:custGeom>
                <a:avLst/>
                <a:gdLst>
                  <a:gd name="textAreaLeft" fmla="*/ 0 w 144360"/>
                  <a:gd name="textAreaRight" fmla="*/ 144720 w 144360"/>
                  <a:gd name="textAreaTop" fmla="*/ 0 h 282240"/>
                  <a:gd name="textAreaBottom" fmla="*/ 282600 h 282240"/>
                </a:gdLst>
                <a:ahLst/>
                <a:cxnLst/>
                <a:rect l="textAreaLeft" t="textAreaTop" r="textAreaRight" b="textAreaBottom"/>
                <a:pathLst>
                  <a:path w="98" h="190">
                    <a:moveTo>
                      <a:pt x="72" y="182"/>
                    </a:moveTo>
                    <a:cubicBezTo>
                      <a:pt x="66" y="183"/>
                      <a:pt x="60" y="184"/>
                      <a:pt x="54" y="186"/>
                    </a:cubicBezTo>
                    <a:cubicBezTo>
                      <a:pt x="52" y="187"/>
                      <a:pt x="50" y="188"/>
                      <a:pt x="49" y="189"/>
                    </a:cubicBezTo>
                    <a:lnTo>
                      <a:pt x="48" y="187"/>
                    </a:lnTo>
                    <a:cubicBezTo>
                      <a:pt x="44" y="162"/>
                      <a:pt x="31" y="140"/>
                      <a:pt x="20" y="118"/>
                    </a:cubicBezTo>
                    <a:cubicBezTo>
                      <a:pt x="9" y="96"/>
                      <a:pt x="0" y="71"/>
                      <a:pt x="4" y="47"/>
                    </a:cubicBezTo>
                    <a:cubicBezTo>
                      <a:pt x="8" y="23"/>
                      <a:pt x="31" y="0"/>
                      <a:pt x="55" y="5"/>
                    </a:cubicBezTo>
                    <a:cubicBezTo>
                      <a:pt x="87" y="11"/>
                      <a:pt x="95" y="53"/>
                      <a:pt x="96" y="85"/>
                    </a:cubicBezTo>
                    <a:cubicBezTo>
                      <a:pt x="96" y="116"/>
                      <a:pt x="97" y="147"/>
                      <a:pt x="97" y="178"/>
                    </a:cubicBezTo>
                    <a:lnTo>
                      <a:pt x="97" y="181"/>
                    </a:lnTo>
                    <a:cubicBezTo>
                      <a:pt x="89" y="180"/>
                      <a:pt x="80" y="181"/>
                      <a:pt x="72" y="18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49" name="Google Shape;706;p4"/>
              <p:cNvSpPr/>
              <p:nvPr/>
            </p:nvSpPr>
            <p:spPr>
              <a:xfrm>
                <a:off x="863280" y="4774320"/>
                <a:ext cx="229680" cy="262440"/>
              </a:xfrm>
              <a:custGeom>
                <a:avLst/>
                <a:gdLst>
                  <a:gd name="textAreaLeft" fmla="*/ 0 w 229680"/>
                  <a:gd name="textAreaRight" fmla="*/ 230040 w 229680"/>
                  <a:gd name="textAreaTop" fmla="*/ 0 h 262440"/>
                  <a:gd name="textAreaBottom" fmla="*/ 262800 h 262440"/>
                </a:gdLst>
                <a:ahLst/>
                <a:cxnLst/>
                <a:rect l="textAreaLeft" t="textAreaTop" r="textAreaRight" b="textAreaBottom"/>
                <a:pathLst>
                  <a:path w="155" h="177">
                    <a:moveTo>
                      <a:pt x="154" y="22"/>
                    </a:moveTo>
                    <a:lnTo>
                      <a:pt x="151" y="31"/>
                    </a:lnTo>
                    <a:cubicBezTo>
                      <a:pt x="145" y="59"/>
                      <a:pt x="140" y="89"/>
                      <a:pt x="127" y="115"/>
                    </a:cubicBezTo>
                    <a:cubicBezTo>
                      <a:pt x="114" y="141"/>
                      <a:pt x="92" y="164"/>
                      <a:pt x="64" y="172"/>
                    </a:cubicBezTo>
                    <a:cubicBezTo>
                      <a:pt x="50" y="176"/>
                      <a:pt x="35" y="176"/>
                      <a:pt x="24" y="168"/>
                    </a:cubicBezTo>
                    <a:cubicBezTo>
                      <a:pt x="0" y="150"/>
                      <a:pt x="11" y="112"/>
                      <a:pt x="29" y="88"/>
                    </a:cubicBezTo>
                    <a:cubicBezTo>
                      <a:pt x="52" y="55"/>
                      <a:pt x="83" y="27"/>
                      <a:pt x="118" y="6"/>
                    </a:cubicBezTo>
                    <a:lnTo>
                      <a:pt x="127" y="0"/>
                    </a:lnTo>
                    <a:cubicBezTo>
                      <a:pt x="132" y="8"/>
                      <a:pt x="139" y="15"/>
                      <a:pt x="147" y="19"/>
                    </a:cubicBezTo>
                    <a:cubicBezTo>
                      <a:pt x="149" y="20"/>
                      <a:pt x="152" y="21"/>
                      <a:pt x="154" y="22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0" name="Google Shape;707;p4"/>
              <p:cNvSpPr/>
              <p:nvPr/>
            </p:nvSpPr>
            <p:spPr>
              <a:xfrm>
                <a:off x="817200" y="4485240"/>
                <a:ext cx="255960" cy="229680"/>
              </a:xfrm>
              <a:custGeom>
                <a:avLst/>
                <a:gdLst>
                  <a:gd name="textAreaLeft" fmla="*/ 0 w 255960"/>
                  <a:gd name="textAreaRight" fmla="*/ 256320 w 255960"/>
                  <a:gd name="textAreaTop" fmla="*/ 0 h 229680"/>
                  <a:gd name="textAreaBottom" fmla="*/ 230040 h 229680"/>
                </a:gdLst>
                <a:ahLst/>
                <a:cxnLst/>
                <a:rect l="textAreaLeft" t="textAreaTop" r="textAreaRight" b="textAreaBottom"/>
                <a:pathLst>
                  <a:path w="174" h="154">
                    <a:moveTo>
                      <a:pt x="160" y="141"/>
                    </a:moveTo>
                    <a:cubicBezTo>
                      <a:pt x="158" y="145"/>
                      <a:pt x="156" y="149"/>
                      <a:pt x="154" y="153"/>
                    </a:cubicBezTo>
                    <a:cubicBezTo>
                      <a:pt x="121" y="146"/>
                      <a:pt x="89" y="134"/>
                      <a:pt x="59" y="118"/>
                    </a:cubicBezTo>
                    <a:cubicBezTo>
                      <a:pt x="40" y="107"/>
                      <a:pt x="20" y="94"/>
                      <a:pt x="10" y="74"/>
                    </a:cubicBezTo>
                    <a:cubicBezTo>
                      <a:pt x="0" y="54"/>
                      <a:pt x="4" y="26"/>
                      <a:pt x="23" y="14"/>
                    </a:cubicBezTo>
                    <a:cubicBezTo>
                      <a:pt x="46" y="0"/>
                      <a:pt x="75" y="16"/>
                      <a:pt x="96" y="33"/>
                    </a:cubicBezTo>
                    <a:cubicBezTo>
                      <a:pt x="126" y="60"/>
                      <a:pt x="152" y="91"/>
                      <a:pt x="172" y="126"/>
                    </a:cubicBezTo>
                    <a:lnTo>
                      <a:pt x="173" y="128"/>
                    </a:lnTo>
                    <a:cubicBezTo>
                      <a:pt x="168" y="131"/>
                      <a:pt x="163" y="136"/>
                      <a:pt x="160" y="14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1" name="Google Shape;708;p4"/>
              <p:cNvSpPr/>
              <p:nvPr/>
            </p:nvSpPr>
            <p:spPr>
              <a:xfrm>
                <a:off x="777960" y="4689000"/>
                <a:ext cx="282240" cy="131040"/>
              </a:xfrm>
              <a:custGeom>
                <a:avLst/>
                <a:gdLst>
                  <a:gd name="textAreaLeft" fmla="*/ 0 w 282240"/>
                  <a:gd name="textAreaRight" fmla="*/ 282600 w 282240"/>
                  <a:gd name="textAreaTop" fmla="*/ 0 h 131040"/>
                  <a:gd name="textAreaBottom" fmla="*/ 131400 h 131040"/>
                </a:gdLst>
                <a:ahLst/>
                <a:cxnLst/>
                <a:rect l="textAreaLeft" t="textAreaTop" r="textAreaRight" b="textAreaBottom"/>
                <a:pathLst>
                  <a:path w="188" h="87">
                    <a:moveTo>
                      <a:pt x="187" y="59"/>
                    </a:moveTo>
                    <a:lnTo>
                      <a:pt x="178" y="65"/>
                    </a:lnTo>
                    <a:cubicBezTo>
                      <a:pt x="142" y="79"/>
                      <a:pt x="105" y="86"/>
                      <a:pt x="67" y="86"/>
                    </a:cubicBezTo>
                    <a:cubicBezTo>
                      <a:pt x="38" y="86"/>
                      <a:pt x="2" y="74"/>
                      <a:pt x="1" y="45"/>
                    </a:cubicBezTo>
                    <a:cubicBezTo>
                      <a:pt x="0" y="16"/>
                      <a:pt x="36" y="2"/>
                      <a:pt x="65" y="1"/>
                    </a:cubicBezTo>
                    <a:cubicBezTo>
                      <a:pt x="104" y="0"/>
                      <a:pt x="144" y="8"/>
                      <a:pt x="179" y="25"/>
                    </a:cubicBezTo>
                    <a:lnTo>
                      <a:pt x="180" y="25"/>
                    </a:lnTo>
                    <a:cubicBezTo>
                      <a:pt x="180" y="26"/>
                      <a:pt x="180" y="27"/>
                      <a:pt x="180" y="29"/>
                    </a:cubicBezTo>
                    <a:cubicBezTo>
                      <a:pt x="179" y="39"/>
                      <a:pt x="182" y="50"/>
                      <a:pt x="187" y="5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2" name="Google Shape;709;p4"/>
              <p:cNvSpPr/>
              <p:nvPr/>
            </p:nvSpPr>
            <p:spPr>
              <a:xfrm>
                <a:off x="1040760" y="4669200"/>
                <a:ext cx="163800" cy="150840"/>
              </a:xfrm>
              <a:custGeom>
                <a:avLst/>
                <a:gdLst>
                  <a:gd name="textAreaLeft" fmla="*/ 0 w 163800"/>
                  <a:gd name="textAreaRight" fmla="*/ 164160 w 16380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112" h="100">
                    <a:moveTo>
                      <a:pt x="103" y="24"/>
                    </a:moveTo>
                    <a:cubicBezTo>
                      <a:pt x="98" y="14"/>
                      <a:pt x="89" y="6"/>
                      <a:pt x="79" y="2"/>
                    </a:cubicBezTo>
                    <a:cubicBezTo>
                      <a:pt x="77" y="1"/>
                      <a:pt x="75" y="1"/>
                      <a:pt x="73" y="0"/>
                    </a:cubicBezTo>
                    <a:cubicBezTo>
                      <a:pt x="74" y="1"/>
                      <a:pt x="75" y="2"/>
                      <a:pt x="76" y="3"/>
                    </a:cubicBezTo>
                    <a:cubicBezTo>
                      <a:pt x="87" y="16"/>
                      <a:pt x="90" y="35"/>
                      <a:pt x="88" y="51"/>
                    </a:cubicBezTo>
                    <a:cubicBezTo>
                      <a:pt x="86" y="67"/>
                      <a:pt x="77" y="83"/>
                      <a:pt x="61" y="88"/>
                    </a:cubicBezTo>
                    <a:cubicBezTo>
                      <a:pt x="51" y="90"/>
                      <a:pt x="41" y="89"/>
                      <a:pt x="32" y="85"/>
                    </a:cubicBezTo>
                    <a:cubicBezTo>
                      <a:pt x="18" y="80"/>
                      <a:pt x="8" y="71"/>
                      <a:pt x="3" y="57"/>
                    </a:cubicBezTo>
                    <a:cubicBezTo>
                      <a:pt x="2" y="53"/>
                      <a:pt x="1" y="47"/>
                      <a:pt x="1" y="42"/>
                    </a:cubicBezTo>
                    <a:cubicBezTo>
                      <a:pt x="0" y="52"/>
                      <a:pt x="3" y="63"/>
                      <a:pt x="8" y="72"/>
                    </a:cubicBezTo>
                    <a:cubicBezTo>
                      <a:pt x="13" y="80"/>
                      <a:pt x="20" y="87"/>
                      <a:pt x="28" y="91"/>
                    </a:cubicBezTo>
                    <a:cubicBezTo>
                      <a:pt x="30" y="92"/>
                      <a:pt x="33" y="93"/>
                      <a:pt x="35" y="94"/>
                    </a:cubicBezTo>
                    <a:cubicBezTo>
                      <a:pt x="46" y="99"/>
                      <a:pt x="58" y="99"/>
                      <a:pt x="69" y="96"/>
                    </a:cubicBezTo>
                    <a:cubicBezTo>
                      <a:pt x="83" y="93"/>
                      <a:pt x="96" y="85"/>
                      <a:pt x="103" y="72"/>
                    </a:cubicBezTo>
                    <a:cubicBezTo>
                      <a:pt x="105" y="69"/>
                      <a:pt x="106" y="66"/>
                      <a:pt x="107" y="62"/>
                    </a:cubicBezTo>
                    <a:cubicBezTo>
                      <a:pt x="111" y="49"/>
                      <a:pt x="109" y="35"/>
                      <a:pt x="103" y="24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3" name="Google Shape;710;p4"/>
              <p:cNvSpPr/>
              <p:nvPr/>
            </p:nvSpPr>
            <p:spPr>
              <a:xfrm>
                <a:off x="1034280" y="4662720"/>
                <a:ext cx="177120" cy="163800"/>
              </a:xfrm>
              <a:custGeom>
                <a:avLst/>
                <a:gdLst>
                  <a:gd name="textAreaLeft" fmla="*/ 0 w 177120"/>
                  <a:gd name="textAreaRight" fmla="*/ 177480 w 17712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21" h="111">
                    <a:moveTo>
                      <a:pt x="42" y="3"/>
                    </a:moveTo>
                    <a:cubicBezTo>
                      <a:pt x="30" y="3"/>
                      <a:pt x="19" y="10"/>
                      <a:pt x="12" y="19"/>
                    </a:cubicBezTo>
                    <a:cubicBezTo>
                      <a:pt x="4" y="29"/>
                      <a:pt x="0" y="40"/>
                      <a:pt x="1" y="53"/>
                    </a:cubicBezTo>
                    <a:cubicBezTo>
                      <a:pt x="2" y="78"/>
                      <a:pt x="22" y="100"/>
                      <a:pt x="46" y="105"/>
                    </a:cubicBezTo>
                    <a:cubicBezTo>
                      <a:pt x="68" y="110"/>
                      <a:pt x="93" y="102"/>
                      <a:pt x="107" y="84"/>
                    </a:cubicBezTo>
                    <a:cubicBezTo>
                      <a:pt x="120" y="67"/>
                      <a:pt x="120" y="42"/>
                      <a:pt x="108" y="24"/>
                    </a:cubicBezTo>
                    <a:cubicBezTo>
                      <a:pt x="102" y="13"/>
                      <a:pt x="92" y="5"/>
                      <a:pt x="79" y="2"/>
                    </a:cubicBezTo>
                    <a:cubicBezTo>
                      <a:pt x="71" y="0"/>
                      <a:pt x="62" y="0"/>
                      <a:pt x="54" y="1"/>
                    </a:cubicBezTo>
                    <a:cubicBezTo>
                      <a:pt x="46" y="2"/>
                      <a:pt x="37" y="3"/>
                      <a:pt x="29" y="7"/>
                    </a:cubicBezTo>
                    <a:cubicBezTo>
                      <a:pt x="27" y="8"/>
                      <a:pt x="28" y="11"/>
                      <a:pt x="30" y="11"/>
                    </a:cubicBezTo>
                    <a:cubicBezTo>
                      <a:pt x="36" y="11"/>
                      <a:pt x="43" y="9"/>
                      <a:pt x="49" y="8"/>
                    </a:cubicBezTo>
                    <a:cubicBezTo>
                      <a:pt x="55" y="7"/>
                      <a:pt x="63" y="7"/>
                      <a:pt x="70" y="8"/>
                    </a:cubicBezTo>
                    <a:cubicBezTo>
                      <a:pt x="80" y="9"/>
                      <a:pt x="90" y="13"/>
                      <a:pt x="97" y="21"/>
                    </a:cubicBezTo>
                    <a:cubicBezTo>
                      <a:pt x="109" y="35"/>
                      <a:pt x="113" y="56"/>
                      <a:pt x="106" y="72"/>
                    </a:cubicBezTo>
                    <a:cubicBezTo>
                      <a:pt x="97" y="90"/>
                      <a:pt x="77" y="100"/>
                      <a:pt x="58" y="99"/>
                    </a:cubicBezTo>
                    <a:cubicBezTo>
                      <a:pt x="36" y="99"/>
                      <a:pt x="17" y="84"/>
                      <a:pt x="10" y="64"/>
                    </a:cubicBezTo>
                    <a:cubicBezTo>
                      <a:pt x="6" y="52"/>
                      <a:pt x="8" y="39"/>
                      <a:pt x="14" y="28"/>
                    </a:cubicBezTo>
                    <a:cubicBezTo>
                      <a:pt x="21" y="17"/>
                      <a:pt x="31" y="11"/>
                      <a:pt x="42" y="7"/>
                    </a:cubicBezTo>
                    <a:cubicBezTo>
                      <a:pt x="45" y="6"/>
                      <a:pt x="44" y="3"/>
                      <a:pt x="42" y="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4" name="Google Shape;711;p4"/>
              <p:cNvSpPr/>
              <p:nvPr/>
            </p:nvSpPr>
            <p:spPr>
              <a:xfrm>
                <a:off x="771480" y="4393080"/>
                <a:ext cx="709560" cy="735840"/>
              </a:xfrm>
              <a:custGeom>
                <a:avLst/>
                <a:gdLst>
                  <a:gd name="textAreaLeft" fmla="*/ 0 w 709560"/>
                  <a:gd name="textAreaRight" fmla="*/ 709920 w 709560"/>
                  <a:gd name="textAreaTop" fmla="*/ 0 h 735840"/>
                  <a:gd name="textAreaBottom" fmla="*/ 736200 h 735840"/>
                </a:gdLst>
                <a:ahLst/>
                <a:cxnLst/>
                <a:rect l="textAreaLeft" t="textAreaTop" r="textAreaRight" b="textAreaBottom"/>
                <a:pathLst>
                  <a:path w="478" h="492">
                    <a:moveTo>
                      <a:pt x="189" y="212"/>
                    </a:moveTo>
                    <a:cubicBezTo>
                      <a:pt x="154" y="205"/>
                      <a:pt x="121" y="193"/>
                      <a:pt x="91" y="176"/>
                    </a:cubicBezTo>
                    <a:cubicBezTo>
                      <a:pt x="63" y="160"/>
                      <a:pt x="26" y="129"/>
                      <a:pt x="44" y="93"/>
                    </a:cubicBezTo>
                    <a:cubicBezTo>
                      <a:pt x="66" y="51"/>
                      <a:pt x="116" y="88"/>
                      <a:pt x="138" y="109"/>
                    </a:cubicBezTo>
                    <a:cubicBezTo>
                      <a:pt x="163" y="132"/>
                      <a:pt x="184" y="159"/>
                      <a:pt x="201" y="189"/>
                    </a:cubicBezTo>
                    <a:cubicBezTo>
                      <a:pt x="203" y="192"/>
                      <a:pt x="207" y="190"/>
                      <a:pt x="207" y="187"/>
                    </a:cubicBezTo>
                    <a:cubicBezTo>
                      <a:pt x="201" y="154"/>
                      <a:pt x="181" y="128"/>
                      <a:pt x="170" y="97"/>
                    </a:cubicBezTo>
                    <a:cubicBezTo>
                      <a:pt x="163" y="80"/>
                      <a:pt x="159" y="60"/>
                      <a:pt x="165" y="42"/>
                    </a:cubicBezTo>
                    <a:cubicBezTo>
                      <a:pt x="170" y="23"/>
                      <a:pt x="190" y="5"/>
                      <a:pt x="210" y="9"/>
                    </a:cubicBezTo>
                    <a:cubicBezTo>
                      <a:pt x="240" y="15"/>
                      <a:pt x="246" y="51"/>
                      <a:pt x="248" y="76"/>
                    </a:cubicBezTo>
                    <a:cubicBezTo>
                      <a:pt x="250" y="110"/>
                      <a:pt x="249" y="145"/>
                      <a:pt x="250" y="179"/>
                    </a:cubicBezTo>
                    <a:cubicBezTo>
                      <a:pt x="250" y="184"/>
                      <a:pt x="256" y="184"/>
                      <a:pt x="256" y="179"/>
                    </a:cubicBezTo>
                    <a:cubicBezTo>
                      <a:pt x="259" y="143"/>
                      <a:pt x="264" y="105"/>
                      <a:pt x="275" y="70"/>
                    </a:cubicBezTo>
                    <a:cubicBezTo>
                      <a:pt x="279" y="56"/>
                      <a:pt x="286" y="40"/>
                      <a:pt x="297" y="30"/>
                    </a:cubicBezTo>
                    <a:cubicBezTo>
                      <a:pt x="314" y="12"/>
                      <a:pt x="339" y="16"/>
                      <a:pt x="354" y="34"/>
                    </a:cubicBezTo>
                    <a:cubicBezTo>
                      <a:pt x="377" y="59"/>
                      <a:pt x="375" y="98"/>
                      <a:pt x="361" y="127"/>
                    </a:cubicBezTo>
                    <a:cubicBezTo>
                      <a:pt x="345" y="158"/>
                      <a:pt x="317" y="182"/>
                      <a:pt x="291" y="204"/>
                    </a:cubicBezTo>
                    <a:cubicBezTo>
                      <a:pt x="288" y="206"/>
                      <a:pt x="292" y="211"/>
                      <a:pt x="295" y="209"/>
                    </a:cubicBezTo>
                    <a:cubicBezTo>
                      <a:pt x="325" y="195"/>
                      <a:pt x="356" y="177"/>
                      <a:pt x="388" y="168"/>
                    </a:cubicBezTo>
                    <a:cubicBezTo>
                      <a:pt x="418" y="159"/>
                      <a:pt x="459" y="162"/>
                      <a:pt x="466" y="199"/>
                    </a:cubicBezTo>
                    <a:cubicBezTo>
                      <a:pt x="473" y="236"/>
                      <a:pt x="442" y="263"/>
                      <a:pt x="409" y="269"/>
                    </a:cubicBezTo>
                    <a:cubicBezTo>
                      <a:pt x="370" y="276"/>
                      <a:pt x="332" y="259"/>
                      <a:pt x="298" y="243"/>
                    </a:cubicBezTo>
                    <a:cubicBezTo>
                      <a:pt x="297" y="245"/>
                      <a:pt x="296" y="247"/>
                      <a:pt x="295" y="250"/>
                    </a:cubicBezTo>
                    <a:cubicBezTo>
                      <a:pt x="326" y="259"/>
                      <a:pt x="355" y="275"/>
                      <a:pt x="379" y="298"/>
                    </a:cubicBezTo>
                    <a:cubicBezTo>
                      <a:pt x="398" y="316"/>
                      <a:pt x="425" y="347"/>
                      <a:pt x="416" y="377"/>
                    </a:cubicBezTo>
                    <a:cubicBezTo>
                      <a:pt x="409" y="399"/>
                      <a:pt x="383" y="399"/>
                      <a:pt x="365" y="390"/>
                    </a:cubicBezTo>
                    <a:cubicBezTo>
                      <a:pt x="350" y="384"/>
                      <a:pt x="338" y="373"/>
                      <a:pt x="327" y="362"/>
                    </a:cubicBezTo>
                    <a:cubicBezTo>
                      <a:pt x="303" y="339"/>
                      <a:pt x="286" y="310"/>
                      <a:pt x="275" y="279"/>
                    </a:cubicBezTo>
                    <a:cubicBezTo>
                      <a:pt x="273" y="280"/>
                      <a:pt x="270" y="281"/>
                      <a:pt x="268" y="282"/>
                    </a:cubicBezTo>
                    <a:cubicBezTo>
                      <a:pt x="286" y="316"/>
                      <a:pt x="297" y="353"/>
                      <a:pt x="300" y="392"/>
                    </a:cubicBezTo>
                    <a:cubicBezTo>
                      <a:pt x="301" y="417"/>
                      <a:pt x="299" y="462"/>
                      <a:pt x="269" y="471"/>
                    </a:cubicBezTo>
                    <a:cubicBezTo>
                      <a:pt x="202" y="491"/>
                      <a:pt x="216" y="317"/>
                      <a:pt x="219" y="286"/>
                    </a:cubicBezTo>
                    <a:cubicBezTo>
                      <a:pt x="220" y="282"/>
                      <a:pt x="213" y="281"/>
                      <a:pt x="213" y="285"/>
                    </a:cubicBezTo>
                    <a:cubicBezTo>
                      <a:pt x="206" y="318"/>
                      <a:pt x="200" y="354"/>
                      <a:pt x="180" y="383"/>
                    </a:cubicBezTo>
                    <a:cubicBezTo>
                      <a:pt x="171" y="397"/>
                      <a:pt x="158" y="410"/>
                      <a:pt x="143" y="418"/>
                    </a:cubicBezTo>
                    <a:cubicBezTo>
                      <a:pt x="126" y="427"/>
                      <a:pt x="100" y="432"/>
                      <a:pt x="86" y="415"/>
                    </a:cubicBezTo>
                    <a:cubicBezTo>
                      <a:pt x="65" y="388"/>
                      <a:pt x="92" y="349"/>
                      <a:pt x="109" y="329"/>
                    </a:cubicBezTo>
                    <a:cubicBezTo>
                      <a:pt x="130" y="303"/>
                      <a:pt x="156" y="281"/>
                      <a:pt x="184" y="264"/>
                    </a:cubicBezTo>
                    <a:cubicBezTo>
                      <a:pt x="188" y="262"/>
                      <a:pt x="186" y="256"/>
                      <a:pt x="182" y="258"/>
                    </a:cubicBezTo>
                    <a:cubicBezTo>
                      <a:pt x="149" y="270"/>
                      <a:pt x="114" y="277"/>
                      <a:pt x="78" y="278"/>
                    </a:cubicBezTo>
                    <a:cubicBezTo>
                      <a:pt x="54" y="278"/>
                      <a:pt x="11" y="273"/>
                      <a:pt x="9" y="241"/>
                    </a:cubicBezTo>
                    <a:cubicBezTo>
                      <a:pt x="8" y="210"/>
                      <a:pt x="50" y="201"/>
                      <a:pt x="73" y="200"/>
                    </a:cubicBezTo>
                    <a:cubicBezTo>
                      <a:pt x="111" y="199"/>
                      <a:pt x="148" y="208"/>
                      <a:pt x="183" y="223"/>
                    </a:cubicBezTo>
                    <a:cubicBezTo>
                      <a:pt x="186" y="225"/>
                      <a:pt x="190" y="219"/>
                      <a:pt x="186" y="218"/>
                    </a:cubicBezTo>
                    <a:cubicBezTo>
                      <a:pt x="148" y="200"/>
                      <a:pt x="102" y="189"/>
                      <a:pt x="60" y="194"/>
                    </a:cubicBezTo>
                    <a:cubicBezTo>
                      <a:pt x="37" y="197"/>
                      <a:pt x="4" y="209"/>
                      <a:pt x="2" y="237"/>
                    </a:cubicBezTo>
                    <a:cubicBezTo>
                      <a:pt x="0" y="266"/>
                      <a:pt x="31" y="280"/>
                      <a:pt x="55" y="284"/>
                    </a:cubicBezTo>
                    <a:cubicBezTo>
                      <a:pt x="97" y="290"/>
                      <a:pt x="144" y="279"/>
                      <a:pt x="184" y="265"/>
                    </a:cubicBezTo>
                    <a:cubicBezTo>
                      <a:pt x="183" y="262"/>
                      <a:pt x="182" y="260"/>
                      <a:pt x="181" y="258"/>
                    </a:cubicBezTo>
                    <a:cubicBezTo>
                      <a:pt x="146" y="279"/>
                      <a:pt x="114" y="307"/>
                      <a:pt x="91" y="341"/>
                    </a:cubicBezTo>
                    <a:cubicBezTo>
                      <a:pt x="75" y="363"/>
                      <a:pt x="60" y="402"/>
                      <a:pt x="85" y="424"/>
                    </a:cubicBezTo>
                    <a:cubicBezTo>
                      <a:pt x="110" y="446"/>
                      <a:pt x="150" y="426"/>
                      <a:pt x="170" y="406"/>
                    </a:cubicBezTo>
                    <a:cubicBezTo>
                      <a:pt x="202" y="375"/>
                      <a:pt x="211" y="329"/>
                      <a:pt x="219" y="287"/>
                    </a:cubicBezTo>
                    <a:cubicBezTo>
                      <a:pt x="217" y="286"/>
                      <a:pt x="215" y="286"/>
                      <a:pt x="212" y="286"/>
                    </a:cubicBezTo>
                    <a:cubicBezTo>
                      <a:pt x="207" y="332"/>
                      <a:pt x="206" y="384"/>
                      <a:pt x="216" y="430"/>
                    </a:cubicBezTo>
                    <a:cubicBezTo>
                      <a:pt x="222" y="455"/>
                      <a:pt x="240" y="487"/>
                      <a:pt x="271" y="478"/>
                    </a:cubicBezTo>
                    <a:cubicBezTo>
                      <a:pt x="298" y="470"/>
                      <a:pt x="307" y="434"/>
                      <a:pt x="307" y="410"/>
                    </a:cubicBezTo>
                    <a:cubicBezTo>
                      <a:pt x="308" y="364"/>
                      <a:pt x="296" y="318"/>
                      <a:pt x="274" y="278"/>
                    </a:cubicBezTo>
                    <a:cubicBezTo>
                      <a:pt x="273" y="274"/>
                      <a:pt x="267" y="277"/>
                      <a:pt x="268" y="281"/>
                    </a:cubicBezTo>
                    <a:cubicBezTo>
                      <a:pt x="281" y="319"/>
                      <a:pt x="304" y="353"/>
                      <a:pt x="335" y="379"/>
                    </a:cubicBezTo>
                    <a:cubicBezTo>
                      <a:pt x="356" y="397"/>
                      <a:pt x="395" y="418"/>
                      <a:pt x="417" y="390"/>
                    </a:cubicBezTo>
                    <a:cubicBezTo>
                      <a:pt x="437" y="364"/>
                      <a:pt x="416" y="328"/>
                      <a:pt x="398" y="308"/>
                    </a:cubicBezTo>
                    <a:cubicBezTo>
                      <a:pt x="371" y="277"/>
                      <a:pt x="336" y="255"/>
                      <a:pt x="297" y="243"/>
                    </a:cubicBezTo>
                    <a:cubicBezTo>
                      <a:pt x="293" y="241"/>
                      <a:pt x="291" y="248"/>
                      <a:pt x="295" y="249"/>
                    </a:cubicBezTo>
                    <a:cubicBezTo>
                      <a:pt x="333" y="267"/>
                      <a:pt x="375" y="286"/>
                      <a:pt x="418" y="274"/>
                    </a:cubicBezTo>
                    <a:cubicBezTo>
                      <a:pt x="450" y="266"/>
                      <a:pt x="477" y="238"/>
                      <a:pt x="473" y="203"/>
                    </a:cubicBezTo>
                    <a:cubicBezTo>
                      <a:pt x="470" y="171"/>
                      <a:pt x="442" y="154"/>
                      <a:pt x="412" y="156"/>
                    </a:cubicBezTo>
                    <a:cubicBezTo>
                      <a:pt x="369" y="159"/>
                      <a:pt x="329" y="185"/>
                      <a:pt x="292" y="203"/>
                    </a:cubicBezTo>
                    <a:cubicBezTo>
                      <a:pt x="293" y="205"/>
                      <a:pt x="295" y="207"/>
                      <a:pt x="296" y="209"/>
                    </a:cubicBezTo>
                    <a:cubicBezTo>
                      <a:pt x="328" y="182"/>
                      <a:pt x="363" y="152"/>
                      <a:pt x="374" y="110"/>
                    </a:cubicBezTo>
                    <a:cubicBezTo>
                      <a:pt x="383" y="79"/>
                      <a:pt x="378" y="41"/>
                      <a:pt x="350" y="21"/>
                    </a:cubicBezTo>
                    <a:cubicBezTo>
                      <a:pt x="320" y="0"/>
                      <a:pt x="291" y="18"/>
                      <a:pt x="277" y="47"/>
                    </a:cubicBezTo>
                    <a:cubicBezTo>
                      <a:pt x="257" y="86"/>
                      <a:pt x="252" y="136"/>
                      <a:pt x="250" y="179"/>
                    </a:cubicBezTo>
                    <a:lnTo>
                      <a:pt x="256" y="179"/>
                    </a:lnTo>
                    <a:cubicBezTo>
                      <a:pt x="256" y="138"/>
                      <a:pt x="260" y="93"/>
                      <a:pt x="251" y="53"/>
                    </a:cubicBezTo>
                    <a:cubicBezTo>
                      <a:pt x="246" y="29"/>
                      <a:pt x="233" y="2"/>
                      <a:pt x="204" y="2"/>
                    </a:cubicBezTo>
                    <a:cubicBezTo>
                      <a:pt x="172" y="2"/>
                      <a:pt x="154" y="37"/>
                      <a:pt x="156" y="65"/>
                    </a:cubicBezTo>
                    <a:cubicBezTo>
                      <a:pt x="158" y="110"/>
                      <a:pt x="193" y="145"/>
                      <a:pt x="201" y="188"/>
                    </a:cubicBezTo>
                    <a:cubicBezTo>
                      <a:pt x="203" y="188"/>
                      <a:pt x="205" y="187"/>
                      <a:pt x="206" y="186"/>
                    </a:cubicBezTo>
                    <a:cubicBezTo>
                      <a:pt x="185" y="149"/>
                      <a:pt x="157" y="113"/>
                      <a:pt x="122" y="87"/>
                    </a:cubicBezTo>
                    <a:cubicBezTo>
                      <a:pt x="99" y="69"/>
                      <a:pt x="60" y="55"/>
                      <a:pt x="41" y="86"/>
                    </a:cubicBezTo>
                    <a:cubicBezTo>
                      <a:pt x="23" y="114"/>
                      <a:pt x="40" y="147"/>
                      <a:pt x="63" y="166"/>
                    </a:cubicBezTo>
                    <a:cubicBezTo>
                      <a:pt x="98" y="194"/>
                      <a:pt x="144" y="209"/>
                      <a:pt x="187" y="218"/>
                    </a:cubicBezTo>
                    <a:cubicBezTo>
                      <a:pt x="191" y="219"/>
                      <a:pt x="192" y="213"/>
                      <a:pt x="189" y="21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5" name="Google Shape;712;p4"/>
              <p:cNvSpPr/>
              <p:nvPr/>
            </p:nvSpPr>
            <p:spPr>
              <a:xfrm>
                <a:off x="869760" y="4741560"/>
                <a:ext cx="177120" cy="19440"/>
              </a:xfrm>
              <a:custGeom>
                <a:avLst/>
                <a:gdLst>
                  <a:gd name="textAreaLeft" fmla="*/ 0 w 177120"/>
                  <a:gd name="textAreaRight" fmla="*/ 177480 w 177120"/>
                  <a:gd name="textAreaTop" fmla="*/ 0 h 19440"/>
                  <a:gd name="textAreaBottom" fmla="*/ 19800 h 19440"/>
                </a:gdLst>
                <a:ahLst/>
                <a:cxnLst/>
                <a:rect l="textAreaLeft" t="textAreaTop" r="textAreaRight" b="textAreaBottom"/>
                <a:pathLst>
                  <a:path w="118" h="14">
                    <a:moveTo>
                      <a:pt x="1" y="4"/>
                    </a:moveTo>
                    <a:cubicBezTo>
                      <a:pt x="39" y="4"/>
                      <a:pt x="76" y="6"/>
                      <a:pt x="113" y="13"/>
                    </a:cubicBezTo>
                    <a:cubicBezTo>
                      <a:pt x="116" y="13"/>
                      <a:pt x="117" y="10"/>
                      <a:pt x="114" y="9"/>
                    </a:cubicBezTo>
                    <a:cubicBezTo>
                      <a:pt x="77" y="3"/>
                      <a:pt x="39" y="0"/>
                      <a:pt x="1" y="2"/>
                    </a:cubicBezTo>
                    <a:cubicBezTo>
                      <a:pt x="0" y="2"/>
                      <a:pt x="0" y="4"/>
                      <a:pt x="1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720" bIns="97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6" name="Google Shape;713;p4"/>
              <p:cNvSpPr/>
              <p:nvPr/>
            </p:nvSpPr>
            <p:spPr>
              <a:xfrm>
                <a:off x="942120" y="4610160"/>
                <a:ext cx="124560" cy="98280"/>
              </a:xfrm>
              <a:custGeom>
                <a:avLst/>
                <a:gdLst>
                  <a:gd name="textAreaLeft" fmla="*/ 0 w 124560"/>
                  <a:gd name="textAreaRight" fmla="*/ 124920 w 124560"/>
                  <a:gd name="textAreaTop" fmla="*/ 0 h 98280"/>
                  <a:gd name="textAreaBottom" fmla="*/ 98640 h 98280"/>
                </a:gdLst>
                <a:ahLst/>
                <a:cxnLst/>
                <a:rect l="textAreaLeft" t="textAreaTop" r="textAreaRight" b="textAreaBottom"/>
                <a:pathLst>
                  <a:path w="83" h="66">
                    <a:moveTo>
                      <a:pt x="0" y="2"/>
                    </a:moveTo>
                    <a:cubicBezTo>
                      <a:pt x="12" y="13"/>
                      <a:pt x="25" y="23"/>
                      <a:pt x="38" y="33"/>
                    </a:cubicBezTo>
                    <a:cubicBezTo>
                      <a:pt x="51" y="43"/>
                      <a:pt x="63" y="53"/>
                      <a:pt x="76" y="62"/>
                    </a:cubicBezTo>
                    <a:cubicBezTo>
                      <a:pt x="79" y="65"/>
                      <a:pt x="82" y="61"/>
                      <a:pt x="79" y="58"/>
                    </a:cubicBezTo>
                    <a:cubicBezTo>
                      <a:pt x="66" y="49"/>
                      <a:pt x="53" y="39"/>
                      <a:pt x="40" y="29"/>
                    </a:cubicBezTo>
                    <a:cubicBezTo>
                      <a:pt x="28" y="20"/>
                      <a:pt x="15" y="9"/>
                      <a:pt x="1" y="1"/>
                    </a:cubicBezTo>
                    <a:cubicBezTo>
                      <a:pt x="1" y="0"/>
                      <a:pt x="0" y="1"/>
                      <a:pt x="0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7" name="Google Shape;714;p4"/>
              <p:cNvSpPr/>
              <p:nvPr/>
            </p:nvSpPr>
            <p:spPr>
              <a:xfrm>
                <a:off x="1067040" y="4505040"/>
                <a:ext cx="45720" cy="170640"/>
              </a:xfrm>
              <a:custGeom>
                <a:avLst/>
                <a:gdLst>
                  <a:gd name="textAreaLeft" fmla="*/ 0 w 45720"/>
                  <a:gd name="textAreaRight" fmla="*/ 46080 w 45720"/>
                  <a:gd name="textAreaTop" fmla="*/ 0 h 170640"/>
                  <a:gd name="textAreaBottom" fmla="*/ 171000 h 170640"/>
                </a:gdLst>
                <a:ahLst/>
                <a:cxnLst/>
                <a:rect l="textAreaLeft" t="textAreaTop" r="textAreaRight" b="textAreaBottom"/>
                <a:pathLst>
                  <a:path w="33" h="115">
                    <a:moveTo>
                      <a:pt x="1" y="1"/>
                    </a:moveTo>
                    <a:cubicBezTo>
                      <a:pt x="6" y="18"/>
                      <a:pt x="12" y="36"/>
                      <a:pt x="17" y="54"/>
                    </a:cubicBezTo>
                    <a:cubicBezTo>
                      <a:pt x="21" y="72"/>
                      <a:pt x="24" y="91"/>
                      <a:pt x="26" y="110"/>
                    </a:cubicBezTo>
                    <a:cubicBezTo>
                      <a:pt x="26" y="114"/>
                      <a:pt x="32" y="114"/>
                      <a:pt x="31" y="110"/>
                    </a:cubicBezTo>
                    <a:cubicBezTo>
                      <a:pt x="28" y="73"/>
                      <a:pt x="20" y="33"/>
                      <a:pt x="1" y="0"/>
                    </a:cubicBezTo>
                    <a:cubicBezTo>
                      <a:pt x="1" y="0"/>
                      <a:pt x="0" y="0"/>
                      <a:pt x="1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8" name="Google Shape;715;p4"/>
              <p:cNvSpPr/>
              <p:nvPr/>
            </p:nvSpPr>
            <p:spPr>
              <a:xfrm>
                <a:off x="961920" y="4794120"/>
                <a:ext cx="111240" cy="177120"/>
              </a:xfrm>
              <a:custGeom>
                <a:avLst/>
                <a:gdLst>
                  <a:gd name="textAreaLeft" fmla="*/ 0 w 111240"/>
                  <a:gd name="textAreaRight" fmla="*/ 111600 w 111240"/>
                  <a:gd name="textAreaTop" fmla="*/ 0 h 177120"/>
                  <a:gd name="textAreaBottom" fmla="*/ 177480 h 177120"/>
                </a:gdLst>
                <a:ahLst/>
                <a:cxnLst/>
                <a:rect l="textAreaLeft" t="textAreaTop" r="textAreaRight" b="textAreaBottom"/>
                <a:pathLst>
                  <a:path w="73" h="121">
                    <a:moveTo>
                      <a:pt x="3" y="119"/>
                    </a:moveTo>
                    <a:cubicBezTo>
                      <a:pt x="22" y="79"/>
                      <a:pt x="44" y="41"/>
                      <a:pt x="70" y="5"/>
                    </a:cubicBezTo>
                    <a:cubicBezTo>
                      <a:pt x="72" y="3"/>
                      <a:pt x="68" y="0"/>
                      <a:pt x="66" y="3"/>
                    </a:cubicBezTo>
                    <a:cubicBezTo>
                      <a:pt x="40" y="38"/>
                      <a:pt x="17" y="77"/>
                      <a:pt x="1" y="118"/>
                    </a:cubicBezTo>
                    <a:cubicBezTo>
                      <a:pt x="0" y="119"/>
                      <a:pt x="2" y="120"/>
                      <a:pt x="3" y="11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59" name="Google Shape;716;p4"/>
              <p:cNvSpPr/>
              <p:nvPr/>
            </p:nvSpPr>
            <p:spPr>
              <a:xfrm>
                <a:off x="1132920" y="4807080"/>
                <a:ext cx="19440" cy="163800"/>
              </a:xfrm>
              <a:custGeom>
                <a:avLst/>
                <a:gdLst>
                  <a:gd name="textAreaLeft" fmla="*/ 0 w 19440"/>
                  <a:gd name="textAreaRight" fmla="*/ 19800 w 194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4" h="110">
                    <a:moveTo>
                      <a:pt x="10" y="109"/>
                    </a:moveTo>
                    <a:cubicBezTo>
                      <a:pt x="11" y="105"/>
                      <a:pt x="12" y="101"/>
                      <a:pt x="13" y="97"/>
                    </a:cubicBezTo>
                    <a:cubicBezTo>
                      <a:pt x="13" y="92"/>
                      <a:pt x="13" y="88"/>
                      <a:pt x="13" y="83"/>
                    </a:cubicBezTo>
                    <a:cubicBezTo>
                      <a:pt x="13" y="74"/>
                      <a:pt x="13" y="65"/>
                      <a:pt x="12" y="56"/>
                    </a:cubicBezTo>
                    <a:cubicBezTo>
                      <a:pt x="11" y="39"/>
                      <a:pt x="9" y="21"/>
                      <a:pt x="5" y="3"/>
                    </a:cubicBezTo>
                    <a:cubicBezTo>
                      <a:pt x="4" y="0"/>
                      <a:pt x="0" y="2"/>
                      <a:pt x="1" y="5"/>
                    </a:cubicBezTo>
                    <a:cubicBezTo>
                      <a:pt x="4" y="22"/>
                      <a:pt x="6" y="40"/>
                      <a:pt x="8" y="57"/>
                    </a:cubicBezTo>
                    <a:cubicBezTo>
                      <a:pt x="8" y="66"/>
                      <a:pt x="9" y="74"/>
                      <a:pt x="9" y="83"/>
                    </a:cubicBezTo>
                    <a:cubicBezTo>
                      <a:pt x="9" y="87"/>
                      <a:pt x="9" y="91"/>
                      <a:pt x="9" y="95"/>
                    </a:cubicBezTo>
                    <a:cubicBezTo>
                      <a:pt x="9" y="100"/>
                      <a:pt x="10" y="104"/>
                      <a:pt x="10" y="10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60" name="Google Shape;717;p4"/>
              <p:cNvSpPr/>
              <p:nvPr/>
            </p:nvSpPr>
            <p:spPr>
              <a:xfrm>
                <a:off x="1185480" y="4780800"/>
                <a:ext cx="111240" cy="111240"/>
              </a:xfrm>
              <a:custGeom>
                <a:avLst/>
                <a:gdLst>
                  <a:gd name="textAreaLeft" fmla="*/ 0 w 111240"/>
                  <a:gd name="textAreaRight" fmla="*/ 111600 w 111240"/>
                  <a:gd name="textAreaTop" fmla="*/ 0 h 111240"/>
                  <a:gd name="textAreaBottom" fmla="*/ 111600 h 111240"/>
                </a:gdLst>
                <a:ahLst/>
                <a:cxnLst/>
                <a:rect l="textAreaLeft" t="textAreaTop" r="textAreaRight" b="textAreaBottom"/>
                <a:pathLst>
                  <a:path w="76" h="77">
                    <a:moveTo>
                      <a:pt x="75" y="74"/>
                    </a:moveTo>
                    <a:cubicBezTo>
                      <a:pt x="67" y="59"/>
                      <a:pt x="55" y="47"/>
                      <a:pt x="43" y="35"/>
                    </a:cubicBezTo>
                    <a:cubicBezTo>
                      <a:pt x="32" y="23"/>
                      <a:pt x="19" y="12"/>
                      <a:pt x="6" y="2"/>
                    </a:cubicBezTo>
                    <a:cubicBezTo>
                      <a:pt x="3" y="0"/>
                      <a:pt x="0" y="5"/>
                      <a:pt x="3" y="7"/>
                    </a:cubicBezTo>
                    <a:cubicBezTo>
                      <a:pt x="16" y="16"/>
                      <a:pt x="29" y="27"/>
                      <a:pt x="40" y="39"/>
                    </a:cubicBezTo>
                    <a:cubicBezTo>
                      <a:pt x="52" y="50"/>
                      <a:pt x="62" y="63"/>
                      <a:pt x="73" y="75"/>
                    </a:cubicBezTo>
                    <a:cubicBezTo>
                      <a:pt x="74" y="76"/>
                      <a:pt x="75" y="75"/>
                      <a:pt x="75" y="7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61" name="Google Shape;718;p4"/>
              <p:cNvSpPr/>
              <p:nvPr/>
            </p:nvSpPr>
            <p:spPr>
              <a:xfrm>
                <a:off x="1205280" y="4715280"/>
                <a:ext cx="144360" cy="25920"/>
              </a:xfrm>
              <a:custGeom>
                <a:avLst/>
                <a:gdLst>
                  <a:gd name="textAreaLeft" fmla="*/ 0 w 144360"/>
                  <a:gd name="textAreaRight" fmla="*/ 144720 w 144360"/>
                  <a:gd name="textAreaTop" fmla="*/ 0 h 25920"/>
                  <a:gd name="textAreaBottom" fmla="*/ 26280 h 25920"/>
                </a:gdLst>
                <a:ahLst/>
                <a:cxnLst/>
                <a:rect l="textAreaLeft" t="textAreaTop" r="textAreaRight" b="textAreaBottom"/>
                <a:pathLst>
                  <a:path w="98" h="18">
                    <a:moveTo>
                      <a:pt x="96" y="1"/>
                    </a:moveTo>
                    <a:cubicBezTo>
                      <a:pt x="79" y="0"/>
                      <a:pt x="63" y="1"/>
                      <a:pt x="46" y="3"/>
                    </a:cubicBezTo>
                    <a:cubicBezTo>
                      <a:pt x="38" y="4"/>
                      <a:pt x="30" y="6"/>
                      <a:pt x="22" y="7"/>
                    </a:cubicBezTo>
                    <a:cubicBezTo>
                      <a:pt x="18" y="8"/>
                      <a:pt x="14" y="9"/>
                      <a:pt x="10" y="10"/>
                    </a:cubicBezTo>
                    <a:cubicBezTo>
                      <a:pt x="7" y="10"/>
                      <a:pt x="3" y="11"/>
                      <a:pt x="1" y="13"/>
                    </a:cubicBezTo>
                    <a:cubicBezTo>
                      <a:pt x="0" y="14"/>
                      <a:pt x="0" y="16"/>
                      <a:pt x="2" y="17"/>
                    </a:cubicBezTo>
                    <a:cubicBezTo>
                      <a:pt x="5" y="17"/>
                      <a:pt x="8" y="16"/>
                      <a:pt x="12" y="15"/>
                    </a:cubicBezTo>
                    <a:cubicBezTo>
                      <a:pt x="16" y="14"/>
                      <a:pt x="20" y="14"/>
                      <a:pt x="24" y="13"/>
                    </a:cubicBezTo>
                    <a:cubicBezTo>
                      <a:pt x="31" y="11"/>
                      <a:pt x="39" y="10"/>
                      <a:pt x="47" y="9"/>
                    </a:cubicBezTo>
                    <a:cubicBezTo>
                      <a:pt x="63" y="6"/>
                      <a:pt x="79" y="5"/>
                      <a:pt x="96" y="3"/>
                    </a:cubicBezTo>
                    <a:cubicBezTo>
                      <a:pt x="97" y="3"/>
                      <a:pt x="97" y="1"/>
                      <a:pt x="96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960" bIns="129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62" name="Google Shape;719;p4"/>
              <p:cNvSpPr/>
              <p:nvPr/>
            </p:nvSpPr>
            <p:spPr>
              <a:xfrm>
                <a:off x="1172160" y="4564080"/>
                <a:ext cx="52200" cy="124560"/>
              </a:xfrm>
              <a:custGeom>
                <a:avLst/>
                <a:gdLst>
                  <a:gd name="textAreaLeft" fmla="*/ 0 w 52200"/>
                  <a:gd name="textAreaRight" fmla="*/ 52560 w 52200"/>
                  <a:gd name="textAreaTop" fmla="*/ 0 h 124560"/>
                  <a:gd name="textAreaBottom" fmla="*/ 124920 h 124560"/>
                </a:gdLst>
                <a:ahLst/>
                <a:cxnLst/>
                <a:rect l="textAreaLeft" t="textAreaTop" r="textAreaRight" b="textAreaBottom"/>
                <a:pathLst>
                  <a:path w="36" h="85">
                    <a:moveTo>
                      <a:pt x="32" y="2"/>
                    </a:moveTo>
                    <a:cubicBezTo>
                      <a:pt x="23" y="13"/>
                      <a:pt x="17" y="26"/>
                      <a:pt x="11" y="39"/>
                    </a:cubicBezTo>
                    <a:cubicBezTo>
                      <a:pt x="9" y="46"/>
                      <a:pt x="6" y="53"/>
                      <a:pt x="4" y="60"/>
                    </a:cubicBezTo>
                    <a:cubicBezTo>
                      <a:pt x="3" y="66"/>
                      <a:pt x="0" y="74"/>
                      <a:pt x="1" y="81"/>
                    </a:cubicBezTo>
                    <a:cubicBezTo>
                      <a:pt x="1" y="83"/>
                      <a:pt x="4" y="84"/>
                      <a:pt x="5" y="82"/>
                    </a:cubicBezTo>
                    <a:cubicBezTo>
                      <a:pt x="8" y="76"/>
                      <a:pt x="8" y="68"/>
                      <a:pt x="10" y="62"/>
                    </a:cubicBezTo>
                    <a:cubicBezTo>
                      <a:pt x="12" y="55"/>
                      <a:pt x="14" y="49"/>
                      <a:pt x="16" y="42"/>
                    </a:cubicBezTo>
                    <a:cubicBezTo>
                      <a:pt x="21" y="29"/>
                      <a:pt x="28" y="17"/>
                      <a:pt x="35" y="4"/>
                    </a:cubicBezTo>
                    <a:cubicBezTo>
                      <a:pt x="35" y="2"/>
                      <a:pt x="33" y="0"/>
                      <a:pt x="32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063" name="Google Shape;720;p4"/>
            <p:cNvGrpSpPr/>
            <p:nvPr/>
          </p:nvGrpSpPr>
          <p:grpSpPr>
            <a:xfrm>
              <a:off x="7302960" y="2198520"/>
              <a:ext cx="2255040" cy="2981520"/>
              <a:chOff x="7302960" y="2198520"/>
              <a:chExt cx="2255040" cy="2981520"/>
            </a:xfrm>
          </p:grpSpPr>
          <p:grpSp>
            <p:nvGrpSpPr>
              <p:cNvPr id="1064" name="Google Shape;721;p4"/>
              <p:cNvGrpSpPr/>
              <p:nvPr/>
            </p:nvGrpSpPr>
            <p:grpSpPr>
              <a:xfrm>
                <a:off x="7926480" y="4249800"/>
                <a:ext cx="1631520" cy="926280"/>
                <a:chOff x="7926480" y="4249800"/>
                <a:chExt cx="1631520" cy="926280"/>
              </a:xfrm>
            </p:grpSpPr>
            <p:sp>
              <p:nvSpPr>
                <p:cNvPr id="1065" name="Google Shape;722;p4"/>
                <p:cNvSpPr/>
                <p:nvPr/>
              </p:nvSpPr>
              <p:spPr>
                <a:xfrm>
                  <a:off x="7926480" y="4263840"/>
                  <a:ext cx="1631520" cy="912240"/>
                </a:xfrm>
                <a:custGeom>
                  <a:avLst/>
                  <a:gdLst>
                    <a:gd name="textAreaLeft" fmla="*/ 0 w 1631520"/>
                    <a:gd name="textAreaRight" fmla="*/ 1631880 w 1631520"/>
                    <a:gd name="textAreaTop" fmla="*/ 0 h 912240"/>
                    <a:gd name="textAreaBottom" fmla="*/ 912600 h 912240"/>
                  </a:gdLst>
                  <a:ahLst/>
                  <a:cxnLst/>
                  <a:rect l="textAreaLeft" t="textAreaTop" r="textAreaRight" b="textAreaBottom"/>
                  <a:pathLst>
                    <a:path w="1561" h="872">
                      <a:moveTo>
                        <a:pt x="1456" y="871"/>
                      </a:moveTo>
                      <a:cubicBezTo>
                        <a:pt x="1032" y="868"/>
                        <a:pt x="607" y="866"/>
                        <a:pt x="182" y="863"/>
                      </a:cubicBezTo>
                      <a:cubicBezTo>
                        <a:pt x="162" y="863"/>
                        <a:pt x="141" y="863"/>
                        <a:pt x="124" y="852"/>
                      </a:cubicBezTo>
                      <a:cubicBezTo>
                        <a:pt x="106" y="841"/>
                        <a:pt x="95" y="821"/>
                        <a:pt x="87" y="802"/>
                      </a:cubicBezTo>
                      <a:cubicBezTo>
                        <a:pt x="51" y="723"/>
                        <a:pt x="24" y="639"/>
                        <a:pt x="8" y="554"/>
                      </a:cubicBezTo>
                      <a:cubicBezTo>
                        <a:pt x="2" y="519"/>
                        <a:pt x="0" y="476"/>
                        <a:pt x="31" y="457"/>
                      </a:cubicBezTo>
                      <a:cubicBezTo>
                        <a:pt x="57" y="442"/>
                        <a:pt x="90" y="455"/>
                        <a:pt x="116" y="471"/>
                      </a:cubicBezTo>
                      <a:cubicBezTo>
                        <a:pt x="180" y="511"/>
                        <a:pt x="233" y="568"/>
                        <a:pt x="269" y="634"/>
                      </a:cubicBezTo>
                      <a:cubicBezTo>
                        <a:pt x="256" y="501"/>
                        <a:pt x="303" y="363"/>
                        <a:pt x="394" y="265"/>
                      </a:cubicBezTo>
                      <a:cubicBezTo>
                        <a:pt x="409" y="249"/>
                        <a:pt x="427" y="233"/>
                        <a:pt x="449" y="230"/>
                      </a:cubicBezTo>
                      <a:cubicBezTo>
                        <a:pt x="475" y="226"/>
                        <a:pt x="501" y="243"/>
                        <a:pt x="521" y="260"/>
                      </a:cubicBezTo>
                      <a:cubicBezTo>
                        <a:pt x="580" y="311"/>
                        <a:pt x="625" y="379"/>
                        <a:pt x="649" y="453"/>
                      </a:cubicBezTo>
                      <a:cubicBezTo>
                        <a:pt x="666" y="363"/>
                        <a:pt x="683" y="273"/>
                        <a:pt x="723" y="191"/>
                      </a:cubicBezTo>
                      <a:cubicBezTo>
                        <a:pt x="764" y="110"/>
                        <a:pt x="831" y="37"/>
                        <a:pt x="919" y="12"/>
                      </a:cubicBezTo>
                      <a:cubicBezTo>
                        <a:pt x="957" y="1"/>
                        <a:pt x="999" y="0"/>
                        <a:pt x="1035" y="17"/>
                      </a:cubicBezTo>
                      <a:cubicBezTo>
                        <a:pt x="1083" y="41"/>
                        <a:pt x="1110" y="93"/>
                        <a:pt x="1127" y="145"/>
                      </a:cubicBezTo>
                      <a:cubicBezTo>
                        <a:pt x="1181" y="307"/>
                        <a:pt x="1168" y="484"/>
                        <a:pt x="1154" y="655"/>
                      </a:cubicBezTo>
                      <a:cubicBezTo>
                        <a:pt x="1195" y="588"/>
                        <a:pt x="1244" y="526"/>
                        <a:pt x="1298" y="471"/>
                      </a:cubicBezTo>
                      <a:cubicBezTo>
                        <a:pt x="1316" y="452"/>
                        <a:pt x="1336" y="434"/>
                        <a:pt x="1361" y="429"/>
                      </a:cubicBezTo>
                      <a:cubicBezTo>
                        <a:pt x="1418" y="419"/>
                        <a:pt x="1462" y="484"/>
                        <a:pt x="1463" y="542"/>
                      </a:cubicBezTo>
                      <a:cubicBezTo>
                        <a:pt x="1463" y="599"/>
                        <a:pt x="1439" y="655"/>
                        <a:pt x="1438" y="713"/>
                      </a:cubicBezTo>
                      <a:cubicBezTo>
                        <a:pt x="1461" y="694"/>
                        <a:pt x="1490" y="683"/>
                        <a:pt x="1520" y="680"/>
                      </a:cubicBezTo>
                      <a:cubicBezTo>
                        <a:pt x="1560" y="738"/>
                        <a:pt x="1527" y="832"/>
                        <a:pt x="1458" y="851"/>
                      </a:cubicBezTo>
                      <a:lnTo>
                        <a:pt x="1456" y="871"/>
                      </a:ln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66" name="Google Shape;723;p4"/>
                <p:cNvSpPr/>
                <p:nvPr/>
              </p:nvSpPr>
              <p:spPr>
                <a:xfrm>
                  <a:off x="7926480" y="4249800"/>
                  <a:ext cx="1631520" cy="916920"/>
                </a:xfrm>
                <a:custGeom>
                  <a:avLst/>
                  <a:gdLst>
                    <a:gd name="textAreaLeft" fmla="*/ 0 w 1631520"/>
                    <a:gd name="textAreaRight" fmla="*/ 1631880 w 1631520"/>
                    <a:gd name="textAreaTop" fmla="*/ 0 h 916920"/>
                    <a:gd name="textAreaBottom" fmla="*/ 917280 h 916920"/>
                  </a:gdLst>
                  <a:ahLst/>
                  <a:cxnLst/>
                  <a:rect l="textAreaLeft" t="textAreaTop" r="textAreaRight" b="textAreaBottom"/>
                  <a:pathLst>
                    <a:path w="1563" h="879">
                      <a:moveTo>
                        <a:pt x="1457" y="878"/>
                      </a:moveTo>
                      <a:cubicBezTo>
                        <a:pt x="1175" y="874"/>
                        <a:pt x="894" y="873"/>
                        <a:pt x="612" y="871"/>
                      </a:cubicBezTo>
                      <a:cubicBezTo>
                        <a:pt x="471" y="870"/>
                        <a:pt x="330" y="869"/>
                        <a:pt x="189" y="868"/>
                      </a:cubicBezTo>
                      <a:cubicBezTo>
                        <a:pt x="152" y="868"/>
                        <a:pt x="120" y="865"/>
                        <a:pt x="100" y="830"/>
                      </a:cubicBezTo>
                      <a:cubicBezTo>
                        <a:pt x="83" y="802"/>
                        <a:pt x="72" y="769"/>
                        <a:pt x="60" y="738"/>
                      </a:cubicBezTo>
                      <a:cubicBezTo>
                        <a:pt x="38" y="679"/>
                        <a:pt x="19" y="616"/>
                        <a:pt x="9" y="552"/>
                      </a:cubicBezTo>
                      <a:cubicBezTo>
                        <a:pt x="4" y="523"/>
                        <a:pt x="3" y="483"/>
                        <a:pt x="32" y="466"/>
                      </a:cubicBezTo>
                      <a:cubicBezTo>
                        <a:pt x="65" y="446"/>
                        <a:pt x="106" y="472"/>
                        <a:pt x="134" y="491"/>
                      </a:cubicBezTo>
                      <a:cubicBezTo>
                        <a:pt x="190" y="530"/>
                        <a:pt x="235" y="582"/>
                        <a:pt x="268" y="642"/>
                      </a:cubicBezTo>
                      <a:cubicBezTo>
                        <a:pt x="269" y="643"/>
                        <a:pt x="271" y="642"/>
                        <a:pt x="271" y="641"/>
                      </a:cubicBezTo>
                      <a:cubicBezTo>
                        <a:pt x="262" y="544"/>
                        <a:pt x="284" y="446"/>
                        <a:pt x="331" y="361"/>
                      </a:cubicBezTo>
                      <a:cubicBezTo>
                        <a:pt x="343" y="340"/>
                        <a:pt x="357" y="320"/>
                        <a:pt x="372" y="301"/>
                      </a:cubicBezTo>
                      <a:cubicBezTo>
                        <a:pt x="387" y="281"/>
                        <a:pt x="404" y="261"/>
                        <a:pt x="424" y="248"/>
                      </a:cubicBezTo>
                      <a:cubicBezTo>
                        <a:pt x="477" y="214"/>
                        <a:pt x="532" y="275"/>
                        <a:pt x="564" y="312"/>
                      </a:cubicBezTo>
                      <a:cubicBezTo>
                        <a:pt x="602" y="355"/>
                        <a:pt x="630" y="406"/>
                        <a:pt x="648" y="460"/>
                      </a:cubicBezTo>
                      <a:cubicBezTo>
                        <a:pt x="649" y="462"/>
                        <a:pt x="651" y="462"/>
                        <a:pt x="651" y="460"/>
                      </a:cubicBezTo>
                      <a:cubicBezTo>
                        <a:pt x="681" y="303"/>
                        <a:pt x="721" y="114"/>
                        <a:pt x="879" y="36"/>
                      </a:cubicBezTo>
                      <a:cubicBezTo>
                        <a:pt x="919" y="17"/>
                        <a:pt x="966" y="6"/>
                        <a:pt x="1010" y="17"/>
                      </a:cubicBezTo>
                      <a:cubicBezTo>
                        <a:pt x="1051" y="27"/>
                        <a:pt x="1081" y="57"/>
                        <a:pt x="1101" y="93"/>
                      </a:cubicBezTo>
                      <a:cubicBezTo>
                        <a:pt x="1143" y="170"/>
                        <a:pt x="1157" y="266"/>
                        <a:pt x="1162" y="352"/>
                      </a:cubicBezTo>
                      <a:cubicBezTo>
                        <a:pt x="1169" y="456"/>
                        <a:pt x="1161" y="559"/>
                        <a:pt x="1153" y="662"/>
                      </a:cubicBezTo>
                      <a:cubicBezTo>
                        <a:pt x="1153" y="664"/>
                        <a:pt x="1155" y="664"/>
                        <a:pt x="1156" y="663"/>
                      </a:cubicBezTo>
                      <a:cubicBezTo>
                        <a:pt x="1187" y="613"/>
                        <a:pt x="1222" y="566"/>
                        <a:pt x="1261" y="522"/>
                      </a:cubicBezTo>
                      <a:cubicBezTo>
                        <a:pt x="1291" y="487"/>
                        <a:pt x="1336" y="425"/>
                        <a:pt x="1390" y="439"/>
                      </a:cubicBezTo>
                      <a:cubicBezTo>
                        <a:pt x="1436" y="451"/>
                        <a:pt x="1461" y="505"/>
                        <a:pt x="1462" y="549"/>
                      </a:cubicBezTo>
                      <a:cubicBezTo>
                        <a:pt x="1463" y="607"/>
                        <a:pt x="1439" y="662"/>
                        <a:pt x="1437" y="720"/>
                      </a:cubicBezTo>
                      <a:cubicBezTo>
                        <a:pt x="1437" y="721"/>
                        <a:pt x="1439" y="722"/>
                        <a:pt x="1440" y="721"/>
                      </a:cubicBezTo>
                      <a:cubicBezTo>
                        <a:pt x="1453" y="711"/>
                        <a:pt x="1467" y="703"/>
                        <a:pt x="1483" y="697"/>
                      </a:cubicBezTo>
                      <a:cubicBezTo>
                        <a:pt x="1493" y="694"/>
                        <a:pt x="1515" y="685"/>
                        <a:pt x="1523" y="695"/>
                      </a:cubicBezTo>
                      <a:cubicBezTo>
                        <a:pt x="1536" y="710"/>
                        <a:pt x="1537" y="738"/>
                        <a:pt x="1536" y="757"/>
                      </a:cubicBezTo>
                      <a:cubicBezTo>
                        <a:pt x="1531" y="802"/>
                        <a:pt x="1502" y="844"/>
                        <a:pt x="1459" y="857"/>
                      </a:cubicBezTo>
                      <a:cubicBezTo>
                        <a:pt x="1457" y="857"/>
                        <a:pt x="1457" y="860"/>
                        <a:pt x="1459" y="860"/>
                      </a:cubicBezTo>
                      <a:cubicBezTo>
                        <a:pt x="1529" y="839"/>
                        <a:pt x="1562" y="747"/>
                        <a:pt x="1522" y="687"/>
                      </a:cubicBezTo>
                      <a:cubicBezTo>
                        <a:pt x="1521" y="686"/>
                        <a:pt x="1521" y="686"/>
                        <a:pt x="1520" y="686"/>
                      </a:cubicBezTo>
                      <a:cubicBezTo>
                        <a:pt x="1496" y="688"/>
                        <a:pt x="1472" y="696"/>
                        <a:pt x="1452" y="709"/>
                      </a:cubicBezTo>
                      <a:cubicBezTo>
                        <a:pt x="1446" y="712"/>
                        <a:pt x="1443" y="717"/>
                        <a:pt x="1441" y="711"/>
                      </a:cubicBezTo>
                      <a:cubicBezTo>
                        <a:pt x="1439" y="705"/>
                        <a:pt x="1443" y="689"/>
                        <a:pt x="1443" y="685"/>
                      </a:cubicBezTo>
                      <a:cubicBezTo>
                        <a:pt x="1446" y="670"/>
                        <a:pt x="1449" y="655"/>
                        <a:pt x="1452" y="641"/>
                      </a:cubicBezTo>
                      <a:cubicBezTo>
                        <a:pt x="1462" y="593"/>
                        <a:pt x="1474" y="543"/>
                        <a:pt x="1454" y="497"/>
                      </a:cubicBezTo>
                      <a:cubicBezTo>
                        <a:pt x="1440" y="466"/>
                        <a:pt x="1414" y="436"/>
                        <a:pt x="1379" y="433"/>
                      </a:cubicBezTo>
                      <a:cubicBezTo>
                        <a:pt x="1332" y="430"/>
                        <a:pt x="1296" y="477"/>
                        <a:pt x="1268" y="508"/>
                      </a:cubicBezTo>
                      <a:cubicBezTo>
                        <a:pt x="1225" y="556"/>
                        <a:pt x="1187" y="607"/>
                        <a:pt x="1153" y="661"/>
                      </a:cubicBezTo>
                      <a:cubicBezTo>
                        <a:pt x="1154" y="661"/>
                        <a:pt x="1155" y="662"/>
                        <a:pt x="1156" y="662"/>
                      </a:cubicBezTo>
                      <a:cubicBezTo>
                        <a:pt x="1168" y="512"/>
                        <a:pt x="1180" y="357"/>
                        <a:pt x="1145" y="209"/>
                      </a:cubicBezTo>
                      <a:cubicBezTo>
                        <a:pt x="1132" y="150"/>
                        <a:pt x="1112" y="83"/>
                        <a:pt x="1065" y="42"/>
                      </a:cubicBezTo>
                      <a:cubicBezTo>
                        <a:pt x="1017" y="0"/>
                        <a:pt x="951" y="3"/>
                        <a:pt x="896" y="25"/>
                      </a:cubicBezTo>
                      <a:cubicBezTo>
                        <a:pt x="777" y="72"/>
                        <a:pt x="712" y="194"/>
                        <a:pt x="680" y="311"/>
                      </a:cubicBezTo>
                      <a:cubicBezTo>
                        <a:pt x="670" y="347"/>
                        <a:pt x="663" y="383"/>
                        <a:pt x="656" y="419"/>
                      </a:cubicBezTo>
                      <a:cubicBezTo>
                        <a:pt x="654" y="428"/>
                        <a:pt x="652" y="438"/>
                        <a:pt x="651" y="448"/>
                      </a:cubicBezTo>
                      <a:cubicBezTo>
                        <a:pt x="649" y="460"/>
                        <a:pt x="648" y="448"/>
                        <a:pt x="645" y="442"/>
                      </a:cubicBezTo>
                      <a:cubicBezTo>
                        <a:pt x="640" y="428"/>
                        <a:pt x="634" y="414"/>
                        <a:pt x="627" y="400"/>
                      </a:cubicBezTo>
                      <a:cubicBezTo>
                        <a:pt x="599" y="344"/>
                        <a:pt x="557" y="288"/>
                        <a:pt x="505" y="253"/>
                      </a:cubicBezTo>
                      <a:cubicBezTo>
                        <a:pt x="482" y="237"/>
                        <a:pt x="455" y="229"/>
                        <a:pt x="430" y="242"/>
                      </a:cubicBezTo>
                      <a:cubicBezTo>
                        <a:pt x="404" y="255"/>
                        <a:pt x="384" y="281"/>
                        <a:pt x="366" y="303"/>
                      </a:cubicBezTo>
                      <a:cubicBezTo>
                        <a:pt x="327" y="354"/>
                        <a:pt x="298" y="413"/>
                        <a:pt x="282" y="475"/>
                      </a:cubicBezTo>
                      <a:cubicBezTo>
                        <a:pt x="274" y="506"/>
                        <a:pt x="269" y="537"/>
                        <a:pt x="267" y="568"/>
                      </a:cubicBezTo>
                      <a:cubicBezTo>
                        <a:pt x="266" y="584"/>
                        <a:pt x="266" y="599"/>
                        <a:pt x="266" y="615"/>
                      </a:cubicBezTo>
                      <a:cubicBezTo>
                        <a:pt x="267" y="617"/>
                        <a:pt x="268" y="636"/>
                        <a:pt x="268" y="636"/>
                      </a:cubicBezTo>
                      <a:cubicBezTo>
                        <a:pt x="268" y="636"/>
                        <a:pt x="256" y="615"/>
                        <a:pt x="255" y="613"/>
                      </a:cubicBezTo>
                      <a:cubicBezTo>
                        <a:pt x="221" y="561"/>
                        <a:pt x="176" y="516"/>
                        <a:pt x="124" y="481"/>
                      </a:cubicBezTo>
                      <a:cubicBezTo>
                        <a:pt x="102" y="467"/>
                        <a:pt x="74" y="452"/>
                        <a:pt x="47" y="457"/>
                      </a:cubicBezTo>
                      <a:cubicBezTo>
                        <a:pt x="25" y="461"/>
                        <a:pt x="11" y="479"/>
                        <a:pt x="6" y="500"/>
                      </a:cubicBezTo>
                      <a:cubicBezTo>
                        <a:pt x="0" y="526"/>
                        <a:pt x="5" y="554"/>
                        <a:pt x="11" y="580"/>
                      </a:cubicBezTo>
                      <a:cubicBezTo>
                        <a:pt x="18" y="617"/>
                        <a:pt x="28" y="654"/>
                        <a:pt x="40" y="691"/>
                      </a:cubicBezTo>
                      <a:cubicBezTo>
                        <a:pt x="51" y="725"/>
                        <a:pt x="64" y="760"/>
                        <a:pt x="78" y="793"/>
                      </a:cubicBezTo>
                      <a:cubicBezTo>
                        <a:pt x="90" y="819"/>
                        <a:pt x="101" y="850"/>
                        <a:pt x="128" y="863"/>
                      </a:cubicBezTo>
                      <a:cubicBezTo>
                        <a:pt x="157" y="878"/>
                        <a:pt x="197" y="872"/>
                        <a:pt x="228" y="872"/>
                      </a:cubicBezTo>
                      <a:cubicBezTo>
                        <a:pt x="269" y="872"/>
                        <a:pt x="311" y="873"/>
                        <a:pt x="352" y="873"/>
                      </a:cubicBezTo>
                      <a:cubicBezTo>
                        <a:pt x="679" y="875"/>
                        <a:pt x="1006" y="877"/>
                        <a:pt x="1333" y="878"/>
                      </a:cubicBezTo>
                      <a:cubicBezTo>
                        <a:pt x="1375" y="878"/>
                        <a:pt x="1416" y="878"/>
                        <a:pt x="1457" y="878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067" name="Google Shape;724;p4"/>
              <p:cNvGrpSpPr/>
              <p:nvPr/>
            </p:nvGrpSpPr>
            <p:grpSpPr>
              <a:xfrm>
                <a:off x="8440920" y="2198520"/>
                <a:ext cx="732960" cy="746640"/>
                <a:chOff x="8440920" y="2198520"/>
                <a:chExt cx="732960" cy="746640"/>
              </a:xfrm>
            </p:grpSpPr>
            <p:sp>
              <p:nvSpPr>
                <p:cNvPr id="1068" name="Google Shape;725;p4"/>
                <p:cNvSpPr/>
                <p:nvPr/>
              </p:nvSpPr>
              <p:spPr>
                <a:xfrm rot="12975000" flipV="1">
                  <a:off x="8574840" y="2304360"/>
                  <a:ext cx="471960" cy="523080"/>
                </a:xfrm>
                <a:custGeom>
                  <a:avLst/>
                  <a:gdLst>
                    <a:gd name="textAreaLeft" fmla="*/ 0 w 471960"/>
                    <a:gd name="textAreaRight" fmla="*/ 472320 w 471960"/>
                    <a:gd name="textAreaTop" fmla="*/ -360 h 523080"/>
                    <a:gd name="textAreaBottom" fmla="*/ 523080 h 523080"/>
                  </a:gdLst>
                  <a:ahLst/>
                  <a:cxnLst/>
                  <a:rect l="textAreaLeft" t="textAreaTop" r="textAreaRight" b="textAreaBottom"/>
                  <a:pathLst>
                    <a:path w="161" h="182">
                      <a:moveTo>
                        <a:pt x="125" y="80"/>
                      </a:moveTo>
                      <a:cubicBezTo>
                        <a:pt x="118" y="97"/>
                        <a:pt x="110" y="114"/>
                        <a:pt x="99" y="129"/>
                      </a:cubicBezTo>
                      <a:cubicBezTo>
                        <a:pt x="76" y="161"/>
                        <a:pt x="39" y="180"/>
                        <a:pt x="0" y="181"/>
                      </a:cubicBezTo>
                      <a:cubicBezTo>
                        <a:pt x="0" y="181"/>
                        <a:pt x="0" y="180"/>
                        <a:pt x="0" y="179"/>
                      </a:cubicBezTo>
                      <a:cubicBezTo>
                        <a:pt x="42" y="129"/>
                        <a:pt x="83" y="79"/>
                        <a:pt x="124" y="29"/>
                      </a:cubicBezTo>
                      <a:cubicBezTo>
                        <a:pt x="133" y="19"/>
                        <a:pt x="142" y="9"/>
                        <a:pt x="154" y="4"/>
                      </a:cubicBezTo>
                      <a:lnTo>
                        <a:pt x="154" y="1"/>
                      </a:lnTo>
                      <a:cubicBezTo>
                        <a:pt x="156" y="1"/>
                        <a:pt x="158" y="0"/>
                        <a:pt x="160" y="0"/>
                      </a:cubicBezTo>
                      <a:cubicBezTo>
                        <a:pt x="148" y="27"/>
                        <a:pt x="137" y="53"/>
                        <a:pt x="125" y="80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69" name="Google Shape;726;p4"/>
                <p:cNvSpPr/>
                <p:nvPr/>
              </p:nvSpPr>
              <p:spPr>
                <a:xfrm rot="12975000" flipV="1">
                  <a:off x="8587440" y="2304360"/>
                  <a:ext cx="446400" cy="523080"/>
                </a:xfrm>
                <a:custGeom>
                  <a:avLst/>
                  <a:gdLst>
                    <a:gd name="textAreaLeft" fmla="*/ 0 w 446400"/>
                    <a:gd name="textAreaRight" fmla="*/ 446760 w 446400"/>
                    <a:gd name="textAreaTop" fmla="*/ -360 h 523080"/>
                    <a:gd name="textAreaBottom" fmla="*/ 523080 h 523080"/>
                  </a:gdLst>
                  <a:ahLst/>
                  <a:cxnLst/>
                  <a:rect l="textAreaLeft" t="textAreaTop" r="textAreaRight" b="textAreaBottom"/>
                  <a:pathLst>
                    <a:path w="155" h="179">
                      <a:moveTo>
                        <a:pt x="154" y="0"/>
                      </a:moveTo>
                      <a:lnTo>
                        <a:pt x="154" y="3"/>
                      </a:lnTo>
                      <a:cubicBezTo>
                        <a:pt x="142" y="8"/>
                        <a:pt x="133" y="18"/>
                        <a:pt x="124" y="28"/>
                      </a:cubicBezTo>
                      <a:cubicBezTo>
                        <a:pt x="83" y="78"/>
                        <a:pt x="42" y="128"/>
                        <a:pt x="0" y="178"/>
                      </a:cubicBezTo>
                      <a:cubicBezTo>
                        <a:pt x="5" y="94"/>
                        <a:pt x="72" y="17"/>
                        <a:pt x="154" y="0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0" name="Google Shape;727;p4"/>
                <p:cNvSpPr/>
                <p:nvPr/>
              </p:nvSpPr>
              <p:spPr>
                <a:xfrm rot="12975000" flipV="1">
                  <a:off x="8558640" y="2291400"/>
                  <a:ext cx="497520" cy="560880"/>
                </a:xfrm>
                <a:custGeom>
                  <a:avLst/>
                  <a:gdLst>
                    <a:gd name="textAreaLeft" fmla="*/ 0 w 497520"/>
                    <a:gd name="textAreaRight" fmla="*/ 497880 w 497520"/>
                    <a:gd name="textAreaTop" fmla="*/ 360 h 560880"/>
                    <a:gd name="textAreaBottom" fmla="*/ 561600 h 560880"/>
                  </a:gdLst>
                  <a:ahLst/>
                  <a:cxnLst/>
                  <a:rect l="textAreaLeft" t="textAreaTop" r="textAreaRight" b="textAreaBottom"/>
                  <a:pathLst>
                    <a:path w="171" h="192">
                      <a:moveTo>
                        <a:pt x="8" y="189"/>
                      </a:moveTo>
                      <a:cubicBezTo>
                        <a:pt x="10" y="167"/>
                        <a:pt x="14" y="145"/>
                        <a:pt x="23" y="125"/>
                      </a:cubicBezTo>
                      <a:cubicBezTo>
                        <a:pt x="31" y="105"/>
                        <a:pt x="43" y="86"/>
                        <a:pt x="57" y="70"/>
                      </a:cubicBezTo>
                      <a:cubicBezTo>
                        <a:pt x="86" y="38"/>
                        <a:pt x="124" y="15"/>
                        <a:pt x="167" y="8"/>
                      </a:cubicBezTo>
                      <a:cubicBezTo>
                        <a:pt x="165" y="6"/>
                        <a:pt x="164" y="4"/>
                        <a:pt x="162" y="2"/>
                      </a:cubicBezTo>
                      <a:cubicBezTo>
                        <a:pt x="153" y="24"/>
                        <a:pt x="144" y="45"/>
                        <a:pt x="134" y="67"/>
                      </a:cubicBezTo>
                      <a:cubicBezTo>
                        <a:pt x="126" y="87"/>
                        <a:pt x="118" y="108"/>
                        <a:pt x="106" y="126"/>
                      </a:cubicBezTo>
                      <a:cubicBezTo>
                        <a:pt x="83" y="160"/>
                        <a:pt x="45" y="181"/>
                        <a:pt x="4" y="182"/>
                      </a:cubicBezTo>
                      <a:cubicBezTo>
                        <a:pt x="5" y="184"/>
                        <a:pt x="6" y="186"/>
                        <a:pt x="7" y="188"/>
                      </a:cubicBezTo>
                      <a:cubicBezTo>
                        <a:pt x="32" y="156"/>
                        <a:pt x="59" y="125"/>
                        <a:pt x="85" y="93"/>
                      </a:cubicBezTo>
                      <a:cubicBezTo>
                        <a:pt x="98" y="78"/>
                        <a:pt x="111" y="62"/>
                        <a:pt x="123" y="47"/>
                      </a:cubicBezTo>
                      <a:cubicBezTo>
                        <a:pt x="134" y="33"/>
                        <a:pt x="145" y="17"/>
                        <a:pt x="162" y="10"/>
                      </a:cubicBezTo>
                      <a:cubicBezTo>
                        <a:pt x="165" y="9"/>
                        <a:pt x="162" y="4"/>
                        <a:pt x="159" y="5"/>
                      </a:cubicBezTo>
                      <a:cubicBezTo>
                        <a:pt x="144" y="12"/>
                        <a:pt x="134" y="25"/>
                        <a:pt x="124" y="37"/>
                      </a:cubicBezTo>
                      <a:cubicBezTo>
                        <a:pt x="110" y="53"/>
                        <a:pt x="96" y="70"/>
                        <a:pt x="83" y="86"/>
                      </a:cubicBezTo>
                      <a:cubicBezTo>
                        <a:pt x="56" y="118"/>
                        <a:pt x="29" y="151"/>
                        <a:pt x="2" y="183"/>
                      </a:cubicBezTo>
                      <a:cubicBezTo>
                        <a:pt x="0" y="185"/>
                        <a:pt x="1" y="189"/>
                        <a:pt x="4" y="189"/>
                      </a:cubicBezTo>
                      <a:cubicBezTo>
                        <a:pt x="44" y="188"/>
                        <a:pt x="82" y="170"/>
                        <a:pt x="106" y="138"/>
                      </a:cubicBezTo>
                      <a:cubicBezTo>
                        <a:pt x="120" y="121"/>
                        <a:pt x="128" y="99"/>
                        <a:pt x="137" y="79"/>
                      </a:cubicBezTo>
                      <a:cubicBezTo>
                        <a:pt x="148" y="54"/>
                        <a:pt x="158" y="30"/>
                        <a:pt x="169" y="6"/>
                      </a:cubicBezTo>
                      <a:cubicBezTo>
                        <a:pt x="170" y="3"/>
                        <a:pt x="168" y="0"/>
                        <a:pt x="165" y="0"/>
                      </a:cubicBezTo>
                      <a:cubicBezTo>
                        <a:pt x="120" y="8"/>
                        <a:pt x="80" y="33"/>
                        <a:pt x="51" y="68"/>
                      </a:cubicBezTo>
                      <a:cubicBezTo>
                        <a:pt x="23" y="100"/>
                        <a:pt x="2" y="145"/>
                        <a:pt x="4" y="189"/>
                      </a:cubicBezTo>
                      <a:cubicBezTo>
                        <a:pt x="4" y="191"/>
                        <a:pt x="7" y="191"/>
                        <a:pt x="8" y="18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071" name="Google Shape;728;p4"/>
              <p:cNvGrpSpPr/>
              <p:nvPr/>
            </p:nvGrpSpPr>
            <p:grpSpPr>
              <a:xfrm>
                <a:off x="8386200" y="3207600"/>
                <a:ext cx="841680" cy="911520"/>
                <a:chOff x="8386200" y="3207600"/>
                <a:chExt cx="841680" cy="911520"/>
              </a:xfrm>
            </p:grpSpPr>
            <p:sp>
              <p:nvSpPr>
                <p:cNvPr id="1072" name="Google Shape;729;p4"/>
                <p:cNvSpPr/>
                <p:nvPr/>
              </p:nvSpPr>
              <p:spPr>
                <a:xfrm rot="9460800" flipV="1">
                  <a:off x="8580240" y="3588480"/>
                  <a:ext cx="180000" cy="375120"/>
                </a:xfrm>
                <a:custGeom>
                  <a:avLst/>
                  <a:gdLst>
                    <a:gd name="textAreaLeft" fmla="*/ 0 w 180000"/>
                    <a:gd name="textAreaRight" fmla="*/ 180360 w 180000"/>
                    <a:gd name="textAreaTop" fmla="*/ 360 h 375120"/>
                    <a:gd name="textAreaBottom" fmla="*/ 375840 h 375120"/>
                  </a:gdLst>
                  <a:ahLst/>
                  <a:cxnLst/>
                  <a:rect l="textAreaLeft" t="textAreaTop" r="textAreaRight" b="textAreaBottom"/>
                  <a:pathLst>
                    <a:path w="107" h="220">
                      <a:moveTo>
                        <a:pt x="83" y="21"/>
                      </a:moveTo>
                      <a:cubicBezTo>
                        <a:pt x="96" y="51"/>
                        <a:pt x="103" y="84"/>
                        <a:pt x="106" y="117"/>
                      </a:cubicBezTo>
                      <a:cubicBezTo>
                        <a:pt x="77" y="143"/>
                        <a:pt x="59" y="181"/>
                        <a:pt x="58" y="219"/>
                      </a:cubicBezTo>
                      <a:cubicBezTo>
                        <a:pt x="39" y="192"/>
                        <a:pt x="19" y="165"/>
                        <a:pt x="0" y="138"/>
                      </a:cubicBezTo>
                      <a:cubicBezTo>
                        <a:pt x="1" y="138"/>
                        <a:pt x="1" y="137"/>
                        <a:pt x="2" y="137"/>
                      </a:cubicBezTo>
                      <a:cubicBezTo>
                        <a:pt x="5" y="134"/>
                        <a:pt x="7" y="129"/>
                        <a:pt x="8" y="125"/>
                      </a:cubicBezTo>
                      <a:cubicBezTo>
                        <a:pt x="21" y="81"/>
                        <a:pt x="41" y="40"/>
                        <a:pt x="68" y="3"/>
                      </a:cubicBezTo>
                      <a:lnTo>
                        <a:pt x="72" y="0"/>
                      </a:lnTo>
                      <a:cubicBezTo>
                        <a:pt x="76" y="7"/>
                        <a:pt x="80" y="14"/>
                        <a:pt x="83" y="2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3" name="Google Shape;730;p4"/>
                <p:cNvSpPr/>
                <p:nvPr/>
              </p:nvSpPr>
              <p:spPr>
                <a:xfrm rot="9460800" flipV="1">
                  <a:off x="8580600" y="3425760"/>
                  <a:ext cx="217440" cy="375120"/>
                </a:xfrm>
                <a:custGeom>
                  <a:avLst/>
                  <a:gdLst>
                    <a:gd name="textAreaLeft" fmla="*/ 0 w 217440"/>
                    <a:gd name="textAreaRight" fmla="*/ 217800 w 217440"/>
                    <a:gd name="textAreaTop" fmla="*/ 360 h 375120"/>
                    <a:gd name="textAreaBottom" fmla="*/ 375840 h 375120"/>
                  </a:gdLst>
                  <a:ahLst/>
                  <a:cxnLst/>
                  <a:rect l="textAreaLeft" t="textAreaTop" r="textAreaRight" b="textAreaBottom"/>
                  <a:pathLst>
                    <a:path w="129" h="221">
                      <a:moveTo>
                        <a:pt x="128" y="82"/>
                      </a:moveTo>
                      <a:lnTo>
                        <a:pt x="124" y="85"/>
                      </a:lnTo>
                      <a:cubicBezTo>
                        <a:pt x="97" y="122"/>
                        <a:pt x="77" y="163"/>
                        <a:pt x="64" y="207"/>
                      </a:cubicBezTo>
                      <a:cubicBezTo>
                        <a:pt x="63" y="211"/>
                        <a:pt x="61" y="216"/>
                        <a:pt x="58" y="219"/>
                      </a:cubicBezTo>
                      <a:cubicBezTo>
                        <a:pt x="57" y="219"/>
                        <a:pt x="57" y="220"/>
                        <a:pt x="56" y="220"/>
                      </a:cubicBezTo>
                      <a:cubicBezTo>
                        <a:pt x="37" y="194"/>
                        <a:pt x="19" y="168"/>
                        <a:pt x="0" y="142"/>
                      </a:cubicBezTo>
                      <a:lnTo>
                        <a:pt x="0" y="142"/>
                      </a:lnTo>
                      <a:cubicBezTo>
                        <a:pt x="0" y="94"/>
                        <a:pt x="13" y="46"/>
                        <a:pt x="36" y="3"/>
                      </a:cubicBezTo>
                      <a:lnTo>
                        <a:pt x="43" y="0"/>
                      </a:lnTo>
                      <a:cubicBezTo>
                        <a:pt x="78" y="20"/>
                        <a:pt x="108" y="48"/>
                        <a:pt x="128" y="8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4" name="Google Shape;731;p4"/>
                <p:cNvSpPr/>
                <p:nvPr/>
              </p:nvSpPr>
              <p:spPr>
                <a:xfrm rot="9460800" flipV="1">
                  <a:off x="8674200" y="3343320"/>
                  <a:ext cx="180000" cy="292680"/>
                </a:xfrm>
                <a:custGeom>
                  <a:avLst/>
                  <a:gdLst>
                    <a:gd name="textAreaLeft" fmla="*/ 0 w 180000"/>
                    <a:gd name="textAreaRight" fmla="*/ 180360 w 180000"/>
                    <a:gd name="textAreaTop" fmla="*/ -360 h 292680"/>
                    <a:gd name="textAreaBottom" fmla="*/ 292680 h 292680"/>
                  </a:gdLst>
                  <a:ahLst/>
                  <a:cxnLst/>
                  <a:rect l="textAreaLeft" t="textAreaTop" r="textAreaRight" b="textAreaBottom"/>
                  <a:pathLst>
                    <a:path w="104" h="172">
                      <a:moveTo>
                        <a:pt x="103" y="29"/>
                      </a:moveTo>
                      <a:lnTo>
                        <a:pt x="96" y="32"/>
                      </a:lnTo>
                      <a:cubicBezTo>
                        <a:pt x="73" y="75"/>
                        <a:pt x="60" y="123"/>
                        <a:pt x="60" y="171"/>
                      </a:cubicBezTo>
                      <a:lnTo>
                        <a:pt x="60" y="171"/>
                      </a:lnTo>
                      <a:cubicBezTo>
                        <a:pt x="40" y="144"/>
                        <a:pt x="20" y="117"/>
                        <a:pt x="1" y="90"/>
                      </a:cubicBezTo>
                      <a:lnTo>
                        <a:pt x="1" y="90"/>
                      </a:lnTo>
                      <a:cubicBezTo>
                        <a:pt x="0" y="61"/>
                        <a:pt x="4" y="32"/>
                        <a:pt x="14" y="5"/>
                      </a:cubicBezTo>
                      <a:lnTo>
                        <a:pt x="15" y="0"/>
                      </a:lnTo>
                      <a:cubicBezTo>
                        <a:pt x="46" y="4"/>
                        <a:pt x="76" y="14"/>
                        <a:pt x="103" y="2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5" name="Google Shape;732;p4"/>
                <p:cNvSpPr/>
                <p:nvPr/>
              </p:nvSpPr>
              <p:spPr>
                <a:xfrm rot="9460800" flipV="1">
                  <a:off x="8635680" y="3791160"/>
                  <a:ext cx="89640" cy="292680"/>
                </a:xfrm>
                <a:custGeom>
                  <a:avLst/>
                  <a:gdLst>
                    <a:gd name="textAreaLeft" fmla="*/ 0 w 89640"/>
                    <a:gd name="textAreaRight" fmla="*/ 90000 w 89640"/>
                    <a:gd name="textAreaTop" fmla="*/ -360 h 292680"/>
                    <a:gd name="textAreaBottom" fmla="*/ 292680 h 292680"/>
                  </a:gdLst>
                  <a:ahLst/>
                  <a:cxnLst/>
                  <a:rect l="textAreaLeft" t="textAreaTop" r="textAreaRight" b="textAreaBottom"/>
                  <a:pathLst>
                    <a:path w="54" h="173">
                      <a:moveTo>
                        <a:pt x="0" y="102"/>
                      </a:moveTo>
                      <a:cubicBezTo>
                        <a:pt x="1" y="64"/>
                        <a:pt x="19" y="26"/>
                        <a:pt x="48" y="0"/>
                      </a:cubicBezTo>
                      <a:cubicBezTo>
                        <a:pt x="53" y="56"/>
                        <a:pt x="48" y="115"/>
                        <a:pt x="50" y="172"/>
                      </a:cubicBezTo>
                      <a:lnTo>
                        <a:pt x="49" y="172"/>
                      </a:lnTo>
                      <a:cubicBezTo>
                        <a:pt x="33" y="149"/>
                        <a:pt x="16" y="126"/>
                        <a:pt x="0" y="10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6" name="Google Shape;733;p4"/>
                <p:cNvSpPr/>
                <p:nvPr/>
              </p:nvSpPr>
              <p:spPr>
                <a:xfrm rot="9460800" flipV="1">
                  <a:off x="8659440" y="3906000"/>
                  <a:ext cx="322560" cy="135000"/>
                </a:xfrm>
                <a:custGeom>
                  <a:avLst/>
                  <a:gdLst>
                    <a:gd name="textAreaLeft" fmla="*/ 0 w 322560"/>
                    <a:gd name="textAreaRight" fmla="*/ 322920 w 322560"/>
                    <a:gd name="textAreaTop" fmla="*/ -360 h 135000"/>
                    <a:gd name="textAreaBottom" fmla="*/ 135000 h 135000"/>
                  </a:gdLst>
                  <a:ahLst/>
                  <a:cxnLst/>
                  <a:rect l="textAreaLeft" t="textAreaTop" r="textAreaRight" b="textAreaBottom"/>
                  <a:pathLst>
                    <a:path w="188" h="78">
                      <a:moveTo>
                        <a:pt x="187" y="76"/>
                      </a:moveTo>
                      <a:lnTo>
                        <a:pt x="187" y="77"/>
                      </a:lnTo>
                      <a:cubicBezTo>
                        <a:pt x="133" y="73"/>
                        <a:pt x="78" y="64"/>
                        <a:pt x="29" y="42"/>
                      </a:cubicBezTo>
                      <a:cubicBezTo>
                        <a:pt x="19" y="38"/>
                        <a:pt x="9" y="33"/>
                        <a:pt x="0" y="28"/>
                      </a:cubicBezTo>
                      <a:lnTo>
                        <a:pt x="1" y="25"/>
                      </a:lnTo>
                      <a:cubicBezTo>
                        <a:pt x="44" y="6"/>
                        <a:pt x="92" y="0"/>
                        <a:pt x="138" y="7"/>
                      </a:cubicBezTo>
                      <a:lnTo>
                        <a:pt x="138" y="6"/>
                      </a:lnTo>
                      <a:cubicBezTo>
                        <a:pt x="154" y="30"/>
                        <a:pt x="171" y="53"/>
                        <a:pt x="187" y="76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7" name="Google Shape;734;p4"/>
                <p:cNvSpPr/>
                <p:nvPr/>
              </p:nvSpPr>
              <p:spPr>
                <a:xfrm rot="9460800" flipV="1">
                  <a:off x="8693640" y="3743640"/>
                  <a:ext cx="382680" cy="180000"/>
                </a:xfrm>
                <a:custGeom>
                  <a:avLst/>
                  <a:gdLst>
                    <a:gd name="textAreaLeft" fmla="*/ 0 w 382680"/>
                    <a:gd name="textAreaRight" fmla="*/ 383040 w 382680"/>
                    <a:gd name="textAreaTop" fmla="*/ 360 h 180000"/>
                    <a:gd name="textAreaBottom" fmla="*/ 180720 h 180000"/>
                  </a:gdLst>
                  <a:ahLst/>
                  <a:cxnLst/>
                  <a:rect l="textAreaLeft" t="textAreaTop" r="textAreaRight" b="textAreaBottom"/>
                  <a:pathLst>
                    <a:path w="223" h="104">
                      <a:moveTo>
                        <a:pt x="222" y="81"/>
                      </a:moveTo>
                      <a:lnTo>
                        <a:pt x="222" y="82"/>
                      </a:lnTo>
                      <a:cubicBezTo>
                        <a:pt x="176" y="75"/>
                        <a:pt x="128" y="81"/>
                        <a:pt x="85" y="100"/>
                      </a:cubicBezTo>
                      <a:lnTo>
                        <a:pt x="84" y="103"/>
                      </a:lnTo>
                      <a:cubicBezTo>
                        <a:pt x="51" y="84"/>
                        <a:pt x="21" y="58"/>
                        <a:pt x="0" y="27"/>
                      </a:cubicBezTo>
                      <a:cubicBezTo>
                        <a:pt x="47" y="8"/>
                        <a:pt x="98" y="0"/>
                        <a:pt x="149" y="2"/>
                      </a:cubicBezTo>
                      <a:cubicBezTo>
                        <a:pt x="154" y="3"/>
                        <a:pt x="160" y="3"/>
                        <a:pt x="164" y="0"/>
                      </a:cubicBezTo>
                      <a:cubicBezTo>
                        <a:pt x="183" y="27"/>
                        <a:pt x="203" y="54"/>
                        <a:pt x="222" y="81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8" name="Google Shape;735;p4"/>
                <p:cNvSpPr/>
                <p:nvPr/>
              </p:nvSpPr>
              <p:spPr>
                <a:xfrm rot="9460800" flipV="1">
                  <a:off x="8737920" y="3571200"/>
                  <a:ext cx="345240" cy="194760"/>
                </a:xfrm>
                <a:custGeom>
                  <a:avLst/>
                  <a:gdLst>
                    <a:gd name="textAreaLeft" fmla="*/ 0 w 345240"/>
                    <a:gd name="textAreaRight" fmla="*/ 345600 w 345240"/>
                    <a:gd name="textAreaTop" fmla="*/ -360 h 194760"/>
                    <a:gd name="textAreaBottom" fmla="*/ 194760 h 194760"/>
                  </a:gdLst>
                  <a:ahLst/>
                  <a:cxnLst/>
                  <a:rect l="textAreaLeft" t="textAreaTop" r="textAreaRight" b="textAreaBottom"/>
                  <a:pathLst>
                    <a:path w="203" h="114">
                      <a:moveTo>
                        <a:pt x="202" y="86"/>
                      </a:moveTo>
                      <a:cubicBezTo>
                        <a:pt x="198" y="89"/>
                        <a:pt x="192" y="88"/>
                        <a:pt x="187" y="88"/>
                      </a:cubicBezTo>
                      <a:cubicBezTo>
                        <a:pt x="136" y="86"/>
                        <a:pt x="85" y="94"/>
                        <a:pt x="38" y="113"/>
                      </a:cubicBezTo>
                      <a:cubicBezTo>
                        <a:pt x="35" y="109"/>
                        <a:pt x="32" y="104"/>
                        <a:pt x="29" y="99"/>
                      </a:cubicBezTo>
                      <a:cubicBezTo>
                        <a:pt x="14" y="73"/>
                        <a:pt x="5" y="44"/>
                        <a:pt x="0" y="15"/>
                      </a:cubicBezTo>
                      <a:cubicBezTo>
                        <a:pt x="48" y="2"/>
                        <a:pt x="97" y="0"/>
                        <a:pt x="146" y="8"/>
                      </a:cubicBezTo>
                      <a:cubicBezTo>
                        <a:pt x="165" y="34"/>
                        <a:pt x="183" y="60"/>
                        <a:pt x="202" y="86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79" name="Google Shape;736;p4"/>
                <p:cNvSpPr/>
                <p:nvPr/>
              </p:nvSpPr>
              <p:spPr>
                <a:xfrm rot="9460800" flipV="1">
                  <a:off x="8794440" y="3290040"/>
                  <a:ext cx="135000" cy="164880"/>
                </a:xfrm>
                <a:custGeom>
                  <a:avLst/>
                  <a:gdLst>
                    <a:gd name="textAreaLeft" fmla="*/ 0 w 135000"/>
                    <a:gd name="textAreaRight" fmla="*/ 135360 w 135000"/>
                    <a:gd name="textAreaTop" fmla="*/ 360 h 164880"/>
                    <a:gd name="textAreaBottom" fmla="*/ 165600 h 164880"/>
                  </a:gdLst>
                  <a:ahLst/>
                  <a:cxnLst/>
                  <a:rect l="textAreaLeft" t="textAreaTop" r="textAreaRight" b="textAreaBottom"/>
                  <a:pathLst>
                    <a:path w="80" h="95">
                      <a:moveTo>
                        <a:pt x="79" y="4"/>
                      </a:moveTo>
                      <a:lnTo>
                        <a:pt x="78" y="9"/>
                      </a:lnTo>
                      <a:cubicBezTo>
                        <a:pt x="68" y="36"/>
                        <a:pt x="64" y="65"/>
                        <a:pt x="65" y="94"/>
                      </a:cubicBezTo>
                      <a:lnTo>
                        <a:pt x="65" y="94"/>
                      </a:lnTo>
                      <a:cubicBezTo>
                        <a:pt x="43" y="65"/>
                        <a:pt x="22" y="36"/>
                        <a:pt x="0" y="7"/>
                      </a:cubicBezTo>
                      <a:cubicBezTo>
                        <a:pt x="26" y="1"/>
                        <a:pt x="53" y="0"/>
                        <a:pt x="79" y="4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0" name="Google Shape;737;p4"/>
                <p:cNvSpPr/>
                <p:nvPr/>
              </p:nvSpPr>
              <p:spPr>
                <a:xfrm rot="9460800" flipV="1">
                  <a:off x="8777880" y="3434040"/>
                  <a:ext cx="254880" cy="164880"/>
                </a:xfrm>
                <a:custGeom>
                  <a:avLst/>
                  <a:gdLst>
                    <a:gd name="textAreaLeft" fmla="*/ 0 w 254880"/>
                    <a:gd name="textAreaRight" fmla="*/ 255240 w 254880"/>
                    <a:gd name="textAreaTop" fmla="*/ 360 h 164880"/>
                    <a:gd name="textAreaBottom" fmla="*/ 165600 h 164880"/>
                  </a:gdLst>
                  <a:ahLst/>
                  <a:cxnLst/>
                  <a:rect l="textAreaLeft" t="textAreaTop" r="textAreaRight" b="textAreaBottom"/>
                  <a:pathLst>
                    <a:path w="151" h="95">
                      <a:moveTo>
                        <a:pt x="91" y="6"/>
                      </a:moveTo>
                      <a:cubicBezTo>
                        <a:pt x="110" y="33"/>
                        <a:pt x="130" y="60"/>
                        <a:pt x="150" y="87"/>
                      </a:cubicBezTo>
                      <a:cubicBezTo>
                        <a:pt x="101" y="79"/>
                        <a:pt x="52" y="81"/>
                        <a:pt x="4" y="94"/>
                      </a:cubicBezTo>
                      <a:cubicBezTo>
                        <a:pt x="0" y="64"/>
                        <a:pt x="0" y="32"/>
                        <a:pt x="3" y="1"/>
                      </a:cubicBezTo>
                      <a:cubicBezTo>
                        <a:pt x="33" y="0"/>
                        <a:pt x="62" y="1"/>
                        <a:pt x="91" y="6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1" name="Google Shape;738;p4"/>
                <p:cNvSpPr/>
                <p:nvPr/>
              </p:nvSpPr>
              <p:spPr>
                <a:xfrm rot="9460800" flipV="1">
                  <a:off x="8814960" y="3285360"/>
                  <a:ext cx="149760" cy="149760"/>
                </a:xfrm>
                <a:custGeom>
                  <a:avLst/>
                  <a:gdLst>
                    <a:gd name="textAreaLeft" fmla="*/ 0 w 149760"/>
                    <a:gd name="textAreaRight" fmla="*/ 150120 w 149760"/>
                    <a:gd name="textAreaTop" fmla="*/ 360 h 149760"/>
                    <a:gd name="textAreaBottom" fmla="*/ 150480 h 149760"/>
                  </a:gdLst>
                  <a:ahLst/>
                  <a:cxnLst/>
                  <a:rect l="textAreaLeft" t="textAreaTop" r="textAreaRight" b="textAreaBottom"/>
                  <a:pathLst>
                    <a:path w="89" h="88">
                      <a:moveTo>
                        <a:pt x="23" y="0"/>
                      </a:moveTo>
                      <a:cubicBezTo>
                        <a:pt x="45" y="29"/>
                        <a:pt x="66" y="58"/>
                        <a:pt x="88" y="87"/>
                      </a:cubicBezTo>
                      <a:cubicBezTo>
                        <a:pt x="59" y="82"/>
                        <a:pt x="30" y="81"/>
                        <a:pt x="0" y="82"/>
                      </a:cubicBezTo>
                      <a:cubicBezTo>
                        <a:pt x="3" y="55"/>
                        <a:pt x="8" y="29"/>
                        <a:pt x="13" y="3"/>
                      </a:cubicBezTo>
                      <a:cubicBezTo>
                        <a:pt x="17" y="2"/>
                        <a:pt x="20" y="1"/>
                        <a:pt x="23" y="0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2" name="Google Shape;739;p4"/>
                <p:cNvSpPr/>
                <p:nvPr/>
              </p:nvSpPr>
              <p:spPr>
                <a:xfrm rot="9460800" flipV="1">
                  <a:off x="8580240" y="3588480"/>
                  <a:ext cx="180000" cy="375120"/>
                </a:xfrm>
                <a:custGeom>
                  <a:avLst/>
                  <a:gdLst>
                    <a:gd name="textAreaLeft" fmla="*/ 0 w 180000"/>
                    <a:gd name="textAreaRight" fmla="*/ 180360 w 180000"/>
                    <a:gd name="textAreaTop" fmla="*/ 360 h 375120"/>
                    <a:gd name="textAreaBottom" fmla="*/ 375840 h 375120"/>
                  </a:gdLst>
                  <a:ahLst/>
                  <a:cxnLst/>
                  <a:rect l="textAreaLeft" t="textAreaTop" r="textAreaRight" b="textAreaBottom"/>
                  <a:pathLst>
                    <a:path w="107" h="220">
                      <a:moveTo>
                        <a:pt x="83" y="21"/>
                      </a:moveTo>
                      <a:cubicBezTo>
                        <a:pt x="96" y="51"/>
                        <a:pt x="103" y="84"/>
                        <a:pt x="106" y="117"/>
                      </a:cubicBezTo>
                      <a:cubicBezTo>
                        <a:pt x="77" y="143"/>
                        <a:pt x="59" y="181"/>
                        <a:pt x="58" y="219"/>
                      </a:cubicBezTo>
                      <a:cubicBezTo>
                        <a:pt x="39" y="192"/>
                        <a:pt x="19" y="165"/>
                        <a:pt x="0" y="138"/>
                      </a:cubicBezTo>
                      <a:cubicBezTo>
                        <a:pt x="1" y="138"/>
                        <a:pt x="1" y="137"/>
                        <a:pt x="2" y="137"/>
                      </a:cubicBezTo>
                      <a:cubicBezTo>
                        <a:pt x="5" y="134"/>
                        <a:pt x="7" y="129"/>
                        <a:pt x="8" y="125"/>
                      </a:cubicBezTo>
                      <a:cubicBezTo>
                        <a:pt x="21" y="81"/>
                        <a:pt x="41" y="40"/>
                        <a:pt x="68" y="3"/>
                      </a:cubicBezTo>
                      <a:lnTo>
                        <a:pt x="72" y="0"/>
                      </a:lnTo>
                      <a:cubicBezTo>
                        <a:pt x="76" y="7"/>
                        <a:pt x="80" y="14"/>
                        <a:pt x="83" y="21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3" name="Google Shape;740;p4"/>
                <p:cNvSpPr/>
                <p:nvPr/>
              </p:nvSpPr>
              <p:spPr>
                <a:xfrm rot="9460800" flipV="1">
                  <a:off x="8580600" y="3425760"/>
                  <a:ext cx="217440" cy="375120"/>
                </a:xfrm>
                <a:custGeom>
                  <a:avLst/>
                  <a:gdLst>
                    <a:gd name="textAreaLeft" fmla="*/ 0 w 217440"/>
                    <a:gd name="textAreaRight" fmla="*/ 217800 w 217440"/>
                    <a:gd name="textAreaTop" fmla="*/ 360 h 375120"/>
                    <a:gd name="textAreaBottom" fmla="*/ 375840 h 375120"/>
                  </a:gdLst>
                  <a:ahLst/>
                  <a:cxnLst/>
                  <a:rect l="textAreaLeft" t="textAreaTop" r="textAreaRight" b="textAreaBottom"/>
                  <a:pathLst>
                    <a:path w="129" h="221">
                      <a:moveTo>
                        <a:pt x="128" y="82"/>
                      </a:moveTo>
                      <a:lnTo>
                        <a:pt x="124" y="85"/>
                      </a:lnTo>
                      <a:cubicBezTo>
                        <a:pt x="97" y="122"/>
                        <a:pt x="77" y="163"/>
                        <a:pt x="64" y="207"/>
                      </a:cubicBezTo>
                      <a:cubicBezTo>
                        <a:pt x="63" y="211"/>
                        <a:pt x="61" y="216"/>
                        <a:pt x="58" y="219"/>
                      </a:cubicBezTo>
                      <a:cubicBezTo>
                        <a:pt x="57" y="219"/>
                        <a:pt x="57" y="220"/>
                        <a:pt x="56" y="220"/>
                      </a:cubicBezTo>
                      <a:cubicBezTo>
                        <a:pt x="37" y="194"/>
                        <a:pt x="19" y="168"/>
                        <a:pt x="0" y="142"/>
                      </a:cubicBezTo>
                      <a:lnTo>
                        <a:pt x="0" y="142"/>
                      </a:lnTo>
                      <a:cubicBezTo>
                        <a:pt x="0" y="94"/>
                        <a:pt x="13" y="46"/>
                        <a:pt x="36" y="3"/>
                      </a:cubicBezTo>
                      <a:lnTo>
                        <a:pt x="43" y="0"/>
                      </a:lnTo>
                      <a:cubicBezTo>
                        <a:pt x="78" y="20"/>
                        <a:pt x="108" y="48"/>
                        <a:pt x="128" y="82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4" name="Google Shape;741;p4"/>
                <p:cNvSpPr/>
                <p:nvPr/>
              </p:nvSpPr>
              <p:spPr>
                <a:xfrm rot="9460800" flipV="1">
                  <a:off x="8674200" y="3343320"/>
                  <a:ext cx="180000" cy="292680"/>
                </a:xfrm>
                <a:custGeom>
                  <a:avLst/>
                  <a:gdLst>
                    <a:gd name="textAreaLeft" fmla="*/ 0 w 180000"/>
                    <a:gd name="textAreaRight" fmla="*/ 180360 w 180000"/>
                    <a:gd name="textAreaTop" fmla="*/ -360 h 292680"/>
                    <a:gd name="textAreaBottom" fmla="*/ 292680 h 292680"/>
                  </a:gdLst>
                  <a:ahLst/>
                  <a:cxnLst/>
                  <a:rect l="textAreaLeft" t="textAreaTop" r="textAreaRight" b="textAreaBottom"/>
                  <a:pathLst>
                    <a:path w="104" h="172">
                      <a:moveTo>
                        <a:pt x="103" y="29"/>
                      </a:moveTo>
                      <a:lnTo>
                        <a:pt x="96" y="32"/>
                      </a:lnTo>
                      <a:cubicBezTo>
                        <a:pt x="73" y="75"/>
                        <a:pt x="60" y="123"/>
                        <a:pt x="60" y="171"/>
                      </a:cubicBezTo>
                      <a:lnTo>
                        <a:pt x="60" y="171"/>
                      </a:lnTo>
                      <a:cubicBezTo>
                        <a:pt x="40" y="144"/>
                        <a:pt x="20" y="117"/>
                        <a:pt x="1" y="90"/>
                      </a:cubicBezTo>
                      <a:lnTo>
                        <a:pt x="1" y="90"/>
                      </a:lnTo>
                      <a:cubicBezTo>
                        <a:pt x="0" y="61"/>
                        <a:pt x="4" y="32"/>
                        <a:pt x="14" y="5"/>
                      </a:cubicBezTo>
                      <a:lnTo>
                        <a:pt x="15" y="0"/>
                      </a:lnTo>
                      <a:cubicBezTo>
                        <a:pt x="46" y="4"/>
                        <a:pt x="76" y="14"/>
                        <a:pt x="103" y="29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5" name="Google Shape;742;p4"/>
                <p:cNvSpPr/>
                <p:nvPr/>
              </p:nvSpPr>
              <p:spPr>
                <a:xfrm rot="9460800" flipV="1">
                  <a:off x="8635680" y="3791160"/>
                  <a:ext cx="89640" cy="292680"/>
                </a:xfrm>
                <a:custGeom>
                  <a:avLst/>
                  <a:gdLst>
                    <a:gd name="textAreaLeft" fmla="*/ 0 w 89640"/>
                    <a:gd name="textAreaRight" fmla="*/ 90000 w 89640"/>
                    <a:gd name="textAreaTop" fmla="*/ -360 h 292680"/>
                    <a:gd name="textAreaBottom" fmla="*/ 292680 h 292680"/>
                  </a:gdLst>
                  <a:ahLst/>
                  <a:cxnLst/>
                  <a:rect l="textAreaLeft" t="textAreaTop" r="textAreaRight" b="textAreaBottom"/>
                  <a:pathLst>
                    <a:path w="54" h="173">
                      <a:moveTo>
                        <a:pt x="0" y="102"/>
                      </a:moveTo>
                      <a:cubicBezTo>
                        <a:pt x="1" y="64"/>
                        <a:pt x="19" y="26"/>
                        <a:pt x="48" y="0"/>
                      </a:cubicBezTo>
                      <a:cubicBezTo>
                        <a:pt x="53" y="56"/>
                        <a:pt x="48" y="115"/>
                        <a:pt x="50" y="172"/>
                      </a:cubicBezTo>
                      <a:lnTo>
                        <a:pt x="49" y="172"/>
                      </a:lnTo>
                      <a:cubicBezTo>
                        <a:pt x="33" y="149"/>
                        <a:pt x="16" y="126"/>
                        <a:pt x="0" y="102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6" name="Google Shape;743;p4"/>
                <p:cNvSpPr/>
                <p:nvPr/>
              </p:nvSpPr>
              <p:spPr>
                <a:xfrm rot="9460800" flipV="1">
                  <a:off x="8794440" y="3290040"/>
                  <a:ext cx="135000" cy="164880"/>
                </a:xfrm>
                <a:custGeom>
                  <a:avLst/>
                  <a:gdLst>
                    <a:gd name="textAreaLeft" fmla="*/ 0 w 135000"/>
                    <a:gd name="textAreaRight" fmla="*/ 135360 w 135000"/>
                    <a:gd name="textAreaTop" fmla="*/ 360 h 164880"/>
                    <a:gd name="textAreaBottom" fmla="*/ 165600 h 164880"/>
                  </a:gdLst>
                  <a:ahLst/>
                  <a:cxnLst/>
                  <a:rect l="textAreaLeft" t="textAreaTop" r="textAreaRight" b="textAreaBottom"/>
                  <a:pathLst>
                    <a:path w="80" h="95">
                      <a:moveTo>
                        <a:pt x="79" y="4"/>
                      </a:moveTo>
                      <a:lnTo>
                        <a:pt x="78" y="9"/>
                      </a:lnTo>
                      <a:cubicBezTo>
                        <a:pt x="68" y="36"/>
                        <a:pt x="64" y="65"/>
                        <a:pt x="65" y="94"/>
                      </a:cubicBezTo>
                      <a:lnTo>
                        <a:pt x="65" y="94"/>
                      </a:lnTo>
                      <a:cubicBezTo>
                        <a:pt x="43" y="65"/>
                        <a:pt x="22" y="36"/>
                        <a:pt x="0" y="7"/>
                      </a:cubicBezTo>
                      <a:cubicBezTo>
                        <a:pt x="26" y="1"/>
                        <a:pt x="53" y="0"/>
                        <a:pt x="79" y="4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7" name="Google Shape;744;p4"/>
                <p:cNvSpPr/>
                <p:nvPr/>
              </p:nvSpPr>
              <p:spPr>
                <a:xfrm rot="9460800" flipV="1">
                  <a:off x="8503200" y="3295440"/>
                  <a:ext cx="607680" cy="735840"/>
                </a:xfrm>
                <a:custGeom>
                  <a:avLst/>
                  <a:gdLst>
                    <a:gd name="textAreaLeft" fmla="*/ 0 w 607680"/>
                    <a:gd name="textAreaRight" fmla="*/ 608040 w 607680"/>
                    <a:gd name="textAreaTop" fmla="*/ 360 h 735840"/>
                    <a:gd name="textAreaBottom" fmla="*/ 736560 h 735840"/>
                  </a:gdLst>
                  <a:ahLst/>
                  <a:cxnLst/>
                  <a:rect l="textAreaLeft" t="textAreaTop" r="textAreaRight" b="textAreaBottom"/>
                  <a:pathLst>
                    <a:path w="356" h="432">
                      <a:moveTo>
                        <a:pt x="41" y="27"/>
                      </a:moveTo>
                      <a:cubicBezTo>
                        <a:pt x="84" y="96"/>
                        <a:pt x="136" y="160"/>
                        <a:pt x="184" y="226"/>
                      </a:cubicBezTo>
                      <a:cubicBezTo>
                        <a:pt x="232" y="293"/>
                        <a:pt x="279" y="360"/>
                        <a:pt x="326" y="427"/>
                      </a:cubicBezTo>
                      <a:cubicBezTo>
                        <a:pt x="328" y="425"/>
                        <a:pt x="329" y="422"/>
                        <a:pt x="331" y="419"/>
                      </a:cubicBezTo>
                      <a:cubicBezTo>
                        <a:pt x="250" y="414"/>
                        <a:pt x="166" y="395"/>
                        <a:pt x="103" y="341"/>
                      </a:cubicBezTo>
                      <a:cubicBezTo>
                        <a:pt x="42" y="287"/>
                        <a:pt x="21" y="211"/>
                        <a:pt x="25" y="132"/>
                      </a:cubicBezTo>
                      <a:cubicBezTo>
                        <a:pt x="26" y="112"/>
                        <a:pt x="28" y="93"/>
                        <a:pt x="31" y="74"/>
                      </a:cubicBezTo>
                      <a:cubicBezTo>
                        <a:pt x="33" y="65"/>
                        <a:pt x="34" y="56"/>
                        <a:pt x="36" y="47"/>
                      </a:cubicBezTo>
                      <a:cubicBezTo>
                        <a:pt x="39" y="34"/>
                        <a:pt x="40" y="33"/>
                        <a:pt x="53" y="31"/>
                      </a:cubicBezTo>
                      <a:cubicBezTo>
                        <a:pt x="85" y="24"/>
                        <a:pt x="120" y="26"/>
                        <a:pt x="152" y="35"/>
                      </a:cubicBezTo>
                      <a:cubicBezTo>
                        <a:pt x="215" y="52"/>
                        <a:pt x="272" y="95"/>
                        <a:pt x="300" y="154"/>
                      </a:cubicBezTo>
                      <a:cubicBezTo>
                        <a:pt x="340" y="238"/>
                        <a:pt x="324" y="335"/>
                        <a:pt x="327" y="424"/>
                      </a:cubicBezTo>
                      <a:cubicBezTo>
                        <a:pt x="327" y="431"/>
                        <a:pt x="337" y="431"/>
                        <a:pt x="337" y="424"/>
                      </a:cubicBezTo>
                      <a:cubicBezTo>
                        <a:pt x="334" y="316"/>
                        <a:pt x="355" y="193"/>
                        <a:pt x="280" y="103"/>
                      </a:cubicBezTo>
                      <a:cubicBezTo>
                        <a:pt x="221" y="33"/>
                        <a:pt x="121" y="0"/>
                        <a:pt x="33" y="25"/>
                      </a:cubicBezTo>
                      <a:cubicBezTo>
                        <a:pt x="31" y="25"/>
                        <a:pt x="29" y="27"/>
                        <a:pt x="29" y="28"/>
                      </a:cubicBezTo>
                      <a:cubicBezTo>
                        <a:pt x="9" y="124"/>
                        <a:pt x="0" y="233"/>
                        <a:pt x="63" y="314"/>
                      </a:cubicBezTo>
                      <a:cubicBezTo>
                        <a:pt x="127" y="396"/>
                        <a:pt x="232" y="423"/>
                        <a:pt x="331" y="430"/>
                      </a:cubicBezTo>
                      <a:cubicBezTo>
                        <a:pt x="335" y="430"/>
                        <a:pt x="338" y="425"/>
                        <a:pt x="336" y="422"/>
                      </a:cubicBezTo>
                      <a:cubicBezTo>
                        <a:pt x="288" y="354"/>
                        <a:pt x="240" y="286"/>
                        <a:pt x="191" y="219"/>
                      </a:cubicBezTo>
                      <a:cubicBezTo>
                        <a:pt x="144" y="153"/>
                        <a:pt x="98" y="85"/>
                        <a:pt x="45" y="24"/>
                      </a:cubicBezTo>
                      <a:cubicBezTo>
                        <a:pt x="43" y="21"/>
                        <a:pt x="39" y="24"/>
                        <a:pt x="41" y="27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8" name="Google Shape;745;p4"/>
                <p:cNvSpPr/>
                <p:nvPr/>
              </p:nvSpPr>
              <p:spPr>
                <a:xfrm rot="9460800" flipV="1">
                  <a:off x="8787240" y="3291480"/>
                  <a:ext cx="180000" cy="157320"/>
                </a:xfrm>
                <a:custGeom>
                  <a:avLst/>
                  <a:gdLst>
                    <a:gd name="textAreaLeft" fmla="*/ 0 w 180000"/>
                    <a:gd name="textAreaRight" fmla="*/ 180360 w 180000"/>
                    <a:gd name="textAreaTop" fmla="*/ -360 h 157320"/>
                    <a:gd name="textAreaBottom" fmla="*/ 157320 h 157320"/>
                  </a:gdLst>
                  <a:ahLst/>
                  <a:cxnLst/>
                  <a:rect l="textAreaLeft" t="textAreaTop" r="textAreaRight" b="textAreaBottom"/>
                  <a:pathLst>
                    <a:path w="106" h="91">
                      <a:moveTo>
                        <a:pt x="1" y="83"/>
                      </a:moveTo>
                      <a:cubicBezTo>
                        <a:pt x="15" y="84"/>
                        <a:pt x="29" y="84"/>
                        <a:pt x="44" y="85"/>
                      </a:cubicBezTo>
                      <a:cubicBezTo>
                        <a:pt x="59" y="86"/>
                        <a:pt x="74" y="87"/>
                        <a:pt x="88" y="90"/>
                      </a:cubicBezTo>
                      <a:cubicBezTo>
                        <a:pt x="90" y="90"/>
                        <a:pt x="91" y="89"/>
                        <a:pt x="91" y="88"/>
                      </a:cubicBezTo>
                      <a:cubicBezTo>
                        <a:pt x="90" y="59"/>
                        <a:pt x="94" y="30"/>
                        <a:pt x="104" y="3"/>
                      </a:cubicBezTo>
                      <a:cubicBezTo>
                        <a:pt x="105" y="1"/>
                        <a:pt x="101" y="0"/>
                        <a:pt x="100" y="2"/>
                      </a:cubicBezTo>
                      <a:cubicBezTo>
                        <a:pt x="90" y="30"/>
                        <a:pt x="86" y="59"/>
                        <a:pt x="87" y="88"/>
                      </a:cubicBezTo>
                      <a:cubicBezTo>
                        <a:pt x="87" y="87"/>
                        <a:pt x="88" y="87"/>
                        <a:pt x="89" y="86"/>
                      </a:cubicBezTo>
                      <a:cubicBezTo>
                        <a:pt x="74" y="85"/>
                        <a:pt x="60" y="83"/>
                        <a:pt x="45" y="82"/>
                      </a:cubicBezTo>
                      <a:cubicBezTo>
                        <a:pt x="30" y="81"/>
                        <a:pt x="15" y="81"/>
                        <a:pt x="1" y="82"/>
                      </a:cubicBezTo>
                      <a:cubicBezTo>
                        <a:pt x="0" y="82"/>
                        <a:pt x="0" y="83"/>
                        <a:pt x="1" y="83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89" name="Google Shape;746;p4"/>
                <p:cNvSpPr/>
                <p:nvPr/>
              </p:nvSpPr>
              <p:spPr>
                <a:xfrm rot="9460800" flipV="1">
                  <a:off x="8686800" y="3354120"/>
                  <a:ext cx="330120" cy="262800"/>
                </a:xfrm>
                <a:custGeom>
                  <a:avLst/>
                  <a:gdLst>
                    <a:gd name="textAreaLeft" fmla="*/ 0 w 330120"/>
                    <a:gd name="textAreaRight" fmla="*/ 330480 w 330120"/>
                    <a:gd name="textAreaTop" fmla="*/ 360 h 262800"/>
                    <a:gd name="textAreaBottom" fmla="*/ 263520 h 262800"/>
                  </a:gdLst>
                  <a:ahLst/>
                  <a:cxnLst/>
                  <a:rect l="textAreaLeft" t="textAreaTop" r="textAreaRight" b="textAreaBottom"/>
                  <a:pathLst>
                    <a:path w="192" h="153">
                      <a:moveTo>
                        <a:pt x="2" y="151"/>
                      </a:moveTo>
                      <a:cubicBezTo>
                        <a:pt x="52" y="141"/>
                        <a:pt x="101" y="136"/>
                        <a:pt x="151" y="144"/>
                      </a:cubicBezTo>
                      <a:cubicBezTo>
                        <a:pt x="153" y="145"/>
                        <a:pt x="155" y="144"/>
                        <a:pt x="155" y="142"/>
                      </a:cubicBezTo>
                      <a:cubicBezTo>
                        <a:pt x="155" y="117"/>
                        <a:pt x="158" y="93"/>
                        <a:pt x="165" y="70"/>
                      </a:cubicBezTo>
                      <a:cubicBezTo>
                        <a:pt x="167" y="59"/>
                        <a:pt x="171" y="48"/>
                        <a:pt x="175" y="37"/>
                      </a:cubicBezTo>
                      <a:cubicBezTo>
                        <a:pt x="180" y="26"/>
                        <a:pt x="186" y="15"/>
                        <a:pt x="190" y="4"/>
                      </a:cubicBezTo>
                      <a:cubicBezTo>
                        <a:pt x="191" y="1"/>
                        <a:pt x="187" y="0"/>
                        <a:pt x="186" y="2"/>
                      </a:cubicBezTo>
                      <a:cubicBezTo>
                        <a:pt x="179" y="11"/>
                        <a:pt x="175" y="23"/>
                        <a:pt x="170" y="34"/>
                      </a:cubicBezTo>
                      <a:cubicBezTo>
                        <a:pt x="166" y="46"/>
                        <a:pt x="162" y="58"/>
                        <a:pt x="159" y="70"/>
                      </a:cubicBezTo>
                      <a:cubicBezTo>
                        <a:pt x="153" y="93"/>
                        <a:pt x="150" y="118"/>
                        <a:pt x="150" y="142"/>
                      </a:cubicBezTo>
                      <a:cubicBezTo>
                        <a:pt x="151" y="141"/>
                        <a:pt x="152" y="140"/>
                        <a:pt x="153" y="139"/>
                      </a:cubicBezTo>
                      <a:cubicBezTo>
                        <a:pt x="103" y="132"/>
                        <a:pt x="49" y="132"/>
                        <a:pt x="2" y="149"/>
                      </a:cubicBezTo>
                      <a:cubicBezTo>
                        <a:pt x="0" y="149"/>
                        <a:pt x="1" y="152"/>
                        <a:pt x="2" y="15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90" name="Google Shape;747;p4"/>
                <p:cNvSpPr/>
                <p:nvPr/>
              </p:nvSpPr>
              <p:spPr>
                <a:xfrm rot="9460800" flipV="1">
                  <a:off x="8611560" y="3524040"/>
                  <a:ext cx="412920" cy="292680"/>
                </a:xfrm>
                <a:custGeom>
                  <a:avLst/>
                  <a:gdLst>
                    <a:gd name="textAreaLeft" fmla="*/ 0 w 412920"/>
                    <a:gd name="textAreaRight" fmla="*/ 413280 w 412920"/>
                    <a:gd name="textAreaTop" fmla="*/ -360 h 292680"/>
                    <a:gd name="textAreaBottom" fmla="*/ 292680 h 292680"/>
                  </a:gdLst>
                  <a:ahLst/>
                  <a:cxnLst/>
                  <a:rect l="textAreaLeft" t="textAreaTop" r="textAreaRight" b="textAreaBottom"/>
                  <a:pathLst>
                    <a:path w="243" h="170">
                      <a:moveTo>
                        <a:pt x="3" y="169"/>
                      </a:moveTo>
                      <a:cubicBezTo>
                        <a:pt x="30" y="160"/>
                        <a:pt x="57" y="151"/>
                        <a:pt x="87" y="146"/>
                      </a:cubicBezTo>
                      <a:cubicBezTo>
                        <a:pt x="102" y="144"/>
                        <a:pt x="117" y="143"/>
                        <a:pt x="132" y="143"/>
                      </a:cubicBezTo>
                      <a:cubicBezTo>
                        <a:pt x="144" y="142"/>
                        <a:pt x="160" y="146"/>
                        <a:pt x="171" y="142"/>
                      </a:cubicBezTo>
                      <a:cubicBezTo>
                        <a:pt x="179" y="138"/>
                        <a:pt x="181" y="129"/>
                        <a:pt x="183" y="121"/>
                      </a:cubicBezTo>
                      <a:cubicBezTo>
                        <a:pt x="188" y="107"/>
                        <a:pt x="193" y="93"/>
                        <a:pt x="199" y="80"/>
                      </a:cubicBezTo>
                      <a:cubicBezTo>
                        <a:pt x="204" y="66"/>
                        <a:pt x="211" y="53"/>
                        <a:pt x="218" y="41"/>
                      </a:cubicBezTo>
                      <a:cubicBezTo>
                        <a:pt x="225" y="29"/>
                        <a:pt x="234" y="17"/>
                        <a:pt x="241" y="4"/>
                      </a:cubicBezTo>
                      <a:cubicBezTo>
                        <a:pt x="242" y="2"/>
                        <a:pt x="239" y="0"/>
                        <a:pt x="237" y="1"/>
                      </a:cubicBezTo>
                      <a:cubicBezTo>
                        <a:pt x="220" y="19"/>
                        <a:pt x="208" y="45"/>
                        <a:pt x="198" y="67"/>
                      </a:cubicBezTo>
                      <a:cubicBezTo>
                        <a:pt x="193" y="78"/>
                        <a:pt x="188" y="89"/>
                        <a:pt x="184" y="100"/>
                      </a:cubicBezTo>
                      <a:cubicBezTo>
                        <a:pt x="182" y="107"/>
                        <a:pt x="180" y="113"/>
                        <a:pt x="178" y="120"/>
                      </a:cubicBezTo>
                      <a:cubicBezTo>
                        <a:pt x="174" y="130"/>
                        <a:pt x="167" y="138"/>
                        <a:pt x="156" y="137"/>
                      </a:cubicBezTo>
                      <a:cubicBezTo>
                        <a:pt x="104" y="136"/>
                        <a:pt x="48" y="142"/>
                        <a:pt x="1" y="166"/>
                      </a:cubicBezTo>
                      <a:cubicBezTo>
                        <a:pt x="0" y="167"/>
                        <a:pt x="1" y="169"/>
                        <a:pt x="3" y="16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91" name="Google Shape;748;p4"/>
                <p:cNvSpPr/>
                <p:nvPr/>
              </p:nvSpPr>
              <p:spPr>
                <a:xfrm rot="9460800" flipV="1">
                  <a:off x="8602200" y="3744360"/>
                  <a:ext cx="330120" cy="217440"/>
                </a:xfrm>
                <a:custGeom>
                  <a:avLst/>
                  <a:gdLst>
                    <a:gd name="textAreaLeft" fmla="*/ 0 w 330120"/>
                    <a:gd name="textAreaRight" fmla="*/ 330480 w 330120"/>
                    <a:gd name="textAreaTop" fmla="*/ 360 h 217440"/>
                    <a:gd name="textAreaBottom" fmla="*/ 218160 h 217440"/>
                  </a:gdLst>
                  <a:ahLst/>
                  <a:cxnLst/>
                  <a:rect l="textAreaLeft" t="textAreaTop" r="textAreaRight" b="textAreaBottom"/>
                  <a:pathLst>
                    <a:path w="194" h="130">
                      <a:moveTo>
                        <a:pt x="3" y="129"/>
                      </a:moveTo>
                      <a:cubicBezTo>
                        <a:pt x="46" y="112"/>
                        <a:pt x="91" y="105"/>
                        <a:pt x="138" y="112"/>
                      </a:cubicBezTo>
                      <a:cubicBezTo>
                        <a:pt x="140" y="112"/>
                        <a:pt x="142" y="111"/>
                        <a:pt x="142" y="109"/>
                      </a:cubicBezTo>
                      <a:cubicBezTo>
                        <a:pt x="144" y="70"/>
                        <a:pt x="161" y="34"/>
                        <a:pt x="190" y="8"/>
                      </a:cubicBezTo>
                      <a:cubicBezTo>
                        <a:pt x="193" y="5"/>
                        <a:pt x="189" y="0"/>
                        <a:pt x="186" y="3"/>
                      </a:cubicBezTo>
                      <a:cubicBezTo>
                        <a:pt x="156" y="30"/>
                        <a:pt x="137" y="69"/>
                        <a:pt x="136" y="109"/>
                      </a:cubicBezTo>
                      <a:cubicBezTo>
                        <a:pt x="137" y="108"/>
                        <a:pt x="138" y="107"/>
                        <a:pt x="139" y="106"/>
                      </a:cubicBezTo>
                      <a:cubicBezTo>
                        <a:pt x="93" y="99"/>
                        <a:pt x="44" y="105"/>
                        <a:pt x="1" y="126"/>
                      </a:cubicBezTo>
                      <a:cubicBezTo>
                        <a:pt x="0" y="126"/>
                        <a:pt x="1" y="129"/>
                        <a:pt x="3" y="12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092" name="Google Shape;749;p4"/>
              <p:cNvGrpSpPr/>
              <p:nvPr/>
            </p:nvGrpSpPr>
            <p:grpSpPr>
              <a:xfrm>
                <a:off x="8899920" y="4020120"/>
                <a:ext cx="497520" cy="561240"/>
                <a:chOff x="8899920" y="4020120"/>
                <a:chExt cx="497520" cy="561240"/>
              </a:xfrm>
            </p:grpSpPr>
            <p:sp>
              <p:nvSpPr>
                <p:cNvPr id="1093" name="Google Shape;750;p4"/>
                <p:cNvSpPr/>
                <p:nvPr/>
              </p:nvSpPr>
              <p:spPr>
                <a:xfrm flipH="1">
                  <a:off x="8912160" y="4033080"/>
                  <a:ext cx="471960" cy="523080"/>
                </a:xfrm>
                <a:custGeom>
                  <a:avLst/>
                  <a:gdLst>
                    <a:gd name="textAreaLeft" fmla="*/ -360 w 471960"/>
                    <a:gd name="textAreaRight" fmla="*/ 471960 w 471960"/>
                    <a:gd name="textAreaTop" fmla="*/ 0 h 523080"/>
                    <a:gd name="textAreaBottom" fmla="*/ 523440 h 523080"/>
                  </a:gdLst>
                  <a:ahLst/>
                  <a:cxnLst/>
                  <a:rect l="textAreaLeft" t="textAreaTop" r="textAreaRight" b="textAreaBottom"/>
                  <a:pathLst>
                    <a:path w="161" h="182">
                      <a:moveTo>
                        <a:pt x="125" y="80"/>
                      </a:moveTo>
                      <a:cubicBezTo>
                        <a:pt x="118" y="97"/>
                        <a:pt x="110" y="114"/>
                        <a:pt x="99" y="129"/>
                      </a:cubicBezTo>
                      <a:cubicBezTo>
                        <a:pt x="76" y="161"/>
                        <a:pt x="39" y="180"/>
                        <a:pt x="0" y="181"/>
                      </a:cubicBezTo>
                      <a:cubicBezTo>
                        <a:pt x="0" y="181"/>
                        <a:pt x="0" y="180"/>
                        <a:pt x="0" y="179"/>
                      </a:cubicBezTo>
                      <a:cubicBezTo>
                        <a:pt x="42" y="129"/>
                        <a:pt x="83" y="79"/>
                        <a:pt x="124" y="29"/>
                      </a:cubicBezTo>
                      <a:cubicBezTo>
                        <a:pt x="133" y="19"/>
                        <a:pt x="142" y="9"/>
                        <a:pt x="154" y="4"/>
                      </a:cubicBezTo>
                      <a:lnTo>
                        <a:pt x="154" y="1"/>
                      </a:lnTo>
                      <a:cubicBezTo>
                        <a:pt x="156" y="1"/>
                        <a:pt x="158" y="0"/>
                        <a:pt x="160" y="0"/>
                      </a:cubicBezTo>
                      <a:cubicBezTo>
                        <a:pt x="148" y="27"/>
                        <a:pt x="137" y="53"/>
                        <a:pt x="125" y="80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94" name="Google Shape;751;p4"/>
                <p:cNvSpPr/>
                <p:nvPr/>
              </p:nvSpPr>
              <p:spPr>
                <a:xfrm flipH="1">
                  <a:off x="8925480" y="4033080"/>
                  <a:ext cx="446400" cy="523080"/>
                </a:xfrm>
                <a:custGeom>
                  <a:avLst/>
                  <a:gdLst>
                    <a:gd name="textAreaLeft" fmla="*/ 360 w 446400"/>
                    <a:gd name="textAreaRight" fmla="*/ 447120 w 446400"/>
                    <a:gd name="textAreaTop" fmla="*/ 0 h 523080"/>
                    <a:gd name="textAreaBottom" fmla="*/ 523440 h 523080"/>
                  </a:gdLst>
                  <a:ahLst/>
                  <a:cxnLst/>
                  <a:rect l="textAreaLeft" t="textAreaTop" r="textAreaRight" b="textAreaBottom"/>
                  <a:pathLst>
                    <a:path w="155" h="179">
                      <a:moveTo>
                        <a:pt x="154" y="0"/>
                      </a:moveTo>
                      <a:lnTo>
                        <a:pt x="154" y="3"/>
                      </a:lnTo>
                      <a:cubicBezTo>
                        <a:pt x="142" y="8"/>
                        <a:pt x="133" y="18"/>
                        <a:pt x="124" y="28"/>
                      </a:cubicBezTo>
                      <a:cubicBezTo>
                        <a:pt x="83" y="78"/>
                        <a:pt x="42" y="128"/>
                        <a:pt x="0" y="178"/>
                      </a:cubicBezTo>
                      <a:cubicBezTo>
                        <a:pt x="5" y="94"/>
                        <a:pt x="72" y="17"/>
                        <a:pt x="154" y="0"/>
                      </a:cubicBez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95" name="Google Shape;752;p4"/>
                <p:cNvSpPr/>
                <p:nvPr/>
              </p:nvSpPr>
              <p:spPr>
                <a:xfrm flipH="1">
                  <a:off x="8899920" y="4020120"/>
                  <a:ext cx="497520" cy="561240"/>
                </a:xfrm>
                <a:custGeom>
                  <a:avLst/>
                  <a:gdLst>
                    <a:gd name="textAreaLeft" fmla="*/ 360 w 497520"/>
                    <a:gd name="textAreaRight" fmla="*/ 498240 w 497520"/>
                    <a:gd name="textAreaTop" fmla="*/ 0 h 561240"/>
                    <a:gd name="textAreaBottom" fmla="*/ 561600 h 561240"/>
                  </a:gdLst>
                  <a:ahLst/>
                  <a:cxnLst/>
                  <a:rect l="textAreaLeft" t="textAreaTop" r="textAreaRight" b="textAreaBottom"/>
                  <a:pathLst>
                    <a:path w="171" h="192">
                      <a:moveTo>
                        <a:pt x="8" y="189"/>
                      </a:moveTo>
                      <a:cubicBezTo>
                        <a:pt x="10" y="167"/>
                        <a:pt x="14" y="145"/>
                        <a:pt x="23" y="125"/>
                      </a:cubicBezTo>
                      <a:cubicBezTo>
                        <a:pt x="31" y="105"/>
                        <a:pt x="43" y="86"/>
                        <a:pt x="57" y="70"/>
                      </a:cubicBezTo>
                      <a:cubicBezTo>
                        <a:pt x="86" y="38"/>
                        <a:pt x="124" y="15"/>
                        <a:pt x="167" y="8"/>
                      </a:cubicBezTo>
                      <a:cubicBezTo>
                        <a:pt x="165" y="6"/>
                        <a:pt x="164" y="4"/>
                        <a:pt x="162" y="2"/>
                      </a:cubicBezTo>
                      <a:cubicBezTo>
                        <a:pt x="153" y="24"/>
                        <a:pt x="144" y="45"/>
                        <a:pt x="134" y="67"/>
                      </a:cubicBezTo>
                      <a:cubicBezTo>
                        <a:pt x="126" y="87"/>
                        <a:pt x="118" y="108"/>
                        <a:pt x="106" y="126"/>
                      </a:cubicBezTo>
                      <a:cubicBezTo>
                        <a:pt x="83" y="160"/>
                        <a:pt x="45" y="181"/>
                        <a:pt x="4" y="182"/>
                      </a:cubicBezTo>
                      <a:cubicBezTo>
                        <a:pt x="5" y="184"/>
                        <a:pt x="6" y="186"/>
                        <a:pt x="7" y="188"/>
                      </a:cubicBezTo>
                      <a:cubicBezTo>
                        <a:pt x="32" y="156"/>
                        <a:pt x="59" y="125"/>
                        <a:pt x="85" y="93"/>
                      </a:cubicBezTo>
                      <a:cubicBezTo>
                        <a:pt x="98" y="78"/>
                        <a:pt x="111" y="62"/>
                        <a:pt x="123" y="47"/>
                      </a:cubicBezTo>
                      <a:cubicBezTo>
                        <a:pt x="134" y="33"/>
                        <a:pt x="145" y="17"/>
                        <a:pt x="162" y="10"/>
                      </a:cubicBezTo>
                      <a:cubicBezTo>
                        <a:pt x="165" y="9"/>
                        <a:pt x="162" y="4"/>
                        <a:pt x="159" y="5"/>
                      </a:cubicBezTo>
                      <a:cubicBezTo>
                        <a:pt x="144" y="12"/>
                        <a:pt x="134" y="25"/>
                        <a:pt x="124" y="37"/>
                      </a:cubicBezTo>
                      <a:cubicBezTo>
                        <a:pt x="110" y="53"/>
                        <a:pt x="96" y="70"/>
                        <a:pt x="83" y="86"/>
                      </a:cubicBezTo>
                      <a:cubicBezTo>
                        <a:pt x="56" y="118"/>
                        <a:pt x="29" y="151"/>
                        <a:pt x="2" y="183"/>
                      </a:cubicBezTo>
                      <a:cubicBezTo>
                        <a:pt x="0" y="185"/>
                        <a:pt x="1" y="189"/>
                        <a:pt x="4" y="189"/>
                      </a:cubicBezTo>
                      <a:cubicBezTo>
                        <a:pt x="44" y="188"/>
                        <a:pt x="82" y="170"/>
                        <a:pt x="106" y="138"/>
                      </a:cubicBezTo>
                      <a:cubicBezTo>
                        <a:pt x="120" y="121"/>
                        <a:pt x="128" y="99"/>
                        <a:pt x="137" y="79"/>
                      </a:cubicBezTo>
                      <a:cubicBezTo>
                        <a:pt x="148" y="54"/>
                        <a:pt x="158" y="30"/>
                        <a:pt x="169" y="6"/>
                      </a:cubicBezTo>
                      <a:cubicBezTo>
                        <a:pt x="170" y="3"/>
                        <a:pt x="168" y="0"/>
                        <a:pt x="165" y="0"/>
                      </a:cubicBezTo>
                      <a:cubicBezTo>
                        <a:pt x="120" y="8"/>
                        <a:pt x="80" y="33"/>
                        <a:pt x="51" y="68"/>
                      </a:cubicBezTo>
                      <a:cubicBezTo>
                        <a:pt x="23" y="100"/>
                        <a:pt x="2" y="145"/>
                        <a:pt x="4" y="189"/>
                      </a:cubicBezTo>
                      <a:cubicBezTo>
                        <a:pt x="4" y="191"/>
                        <a:pt x="7" y="191"/>
                        <a:pt x="8" y="18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096" name="Google Shape;753;p4"/>
              <p:cNvGrpSpPr/>
              <p:nvPr/>
            </p:nvGrpSpPr>
            <p:grpSpPr>
              <a:xfrm>
                <a:off x="7302960" y="4604040"/>
                <a:ext cx="1008360" cy="572400"/>
                <a:chOff x="7302960" y="4604040"/>
                <a:chExt cx="1008360" cy="572400"/>
              </a:xfrm>
            </p:grpSpPr>
            <p:sp>
              <p:nvSpPr>
                <p:cNvPr id="1097" name="Google Shape;754;p4"/>
                <p:cNvSpPr/>
                <p:nvPr/>
              </p:nvSpPr>
              <p:spPr>
                <a:xfrm>
                  <a:off x="7302960" y="4612680"/>
                  <a:ext cx="1008360" cy="563760"/>
                </a:xfrm>
                <a:custGeom>
                  <a:avLst/>
                  <a:gdLst>
                    <a:gd name="textAreaLeft" fmla="*/ 0 w 1008360"/>
                    <a:gd name="textAreaRight" fmla="*/ 1008720 w 1008360"/>
                    <a:gd name="textAreaTop" fmla="*/ 0 h 563760"/>
                    <a:gd name="textAreaBottom" fmla="*/ 564120 h 563760"/>
                  </a:gdLst>
                  <a:ahLst/>
                  <a:cxnLst/>
                  <a:rect l="textAreaLeft" t="textAreaTop" r="textAreaRight" b="textAreaBottom"/>
                  <a:pathLst>
                    <a:path w="1561" h="872">
                      <a:moveTo>
                        <a:pt x="1456" y="871"/>
                      </a:moveTo>
                      <a:cubicBezTo>
                        <a:pt x="1032" y="868"/>
                        <a:pt x="607" y="866"/>
                        <a:pt x="182" y="863"/>
                      </a:cubicBezTo>
                      <a:cubicBezTo>
                        <a:pt x="162" y="863"/>
                        <a:pt x="141" y="863"/>
                        <a:pt x="124" y="852"/>
                      </a:cubicBezTo>
                      <a:cubicBezTo>
                        <a:pt x="106" y="841"/>
                        <a:pt x="95" y="821"/>
                        <a:pt x="87" y="802"/>
                      </a:cubicBezTo>
                      <a:cubicBezTo>
                        <a:pt x="51" y="723"/>
                        <a:pt x="24" y="639"/>
                        <a:pt x="8" y="554"/>
                      </a:cubicBezTo>
                      <a:cubicBezTo>
                        <a:pt x="2" y="519"/>
                        <a:pt x="0" y="476"/>
                        <a:pt x="31" y="457"/>
                      </a:cubicBezTo>
                      <a:cubicBezTo>
                        <a:pt x="57" y="442"/>
                        <a:pt x="90" y="455"/>
                        <a:pt x="116" y="471"/>
                      </a:cubicBezTo>
                      <a:cubicBezTo>
                        <a:pt x="180" y="511"/>
                        <a:pt x="233" y="568"/>
                        <a:pt x="269" y="634"/>
                      </a:cubicBezTo>
                      <a:cubicBezTo>
                        <a:pt x="256" y="501"/>
                        <a:pt x="303" y="363"/>
                        <a:pt x="394" y="265"/>
                      </a:cubicBezTo>
                      <a:cubicBezTo>
                        <a:pt x="409" y="249"/>
                        <a:pt x="427" y="233"/>
                        <a:pt x="449" y="230"/>
                      </a:cubicBezTo>
                      <a:cubicBezTo>
                        <a:pt x="475" y="226"/>
                        <a:pt x="501" y="243"/>
                        <a:pt x="521" y="260"/>
                      </a:cubicBezTo>
                      <a:cubicBezTo>
                        <a:pt x="580" y="311"/>
                        <a:pt x="625" y="379"/>
                        <a:pt x="649" y="453"/>
                      </a:cubicBezTo>
                      <a:cubicBezTo>
                        <a:pt x="666" y="363"/>
                        <a:pt x="683" y="273"/>
                        <a:pt x="723" y="191"/>
                      </a:cubicBezTo>
                      <a:cubicBezTo>
                        <a:pt x="764" y="110"/>
                        <a:pt x="831" y="37"/>
                        <a:pt x="919" y="12"/>
                      </a:cubicBezTo>
                      <a:cubicBezTo>
                        <a:pt x="957" y="1"/>
                        <a:pt x="999" y="0"/>
                        <a:pt x="1035" y="17"/>
                      </a:cubicBezTo>
                      <a:cubicBezTo>
                        <a:pt x="1083" y="41"/>
                        <a:pt x="1110" y="93"/>
                        <a:pt x="1127" y="145"/>
                      </a:cubicBezTo>
                      <a:cubicBezTo>
                        <a:pt x="1181" y="307"/>
                        <a:pt x="1168" y="484"/>
                        <a:pt x="1154" y="655"/>
                      </a:cubicBezTo>
                      <a:cubicBezTo>
                        <a:pt x="1195" y="588"/>
                        <a:pt x="1244" y="526"/>
                        <a:pt x="1298" y="471"/>
                      </a:cubicBezTo>
                      <a:cubicBezTo>
                        <a:pt x="1316" y="452"/>
                        <a:pt x="1336" y="434"/>
                        <a:pt x="1361" y="429"/>
                      </a:cubicBezTo>
                      <a:cubicBezTo>
                        <a:pt x="1418" y="419"/>
                        <a:pt x="1462" y="484"/>
                        <a:pt x="1463" y="542"/>
                      </a:cubicBezTo>
                      <a:cubicBezTo>
                        <a:pt x="1463" y="599"/>
                        <a:pt x="1439" y="655"/>
                        <a:pt x="1438" y="713"/>
                      </a:cubicBezTo>
                      <a:cubicBezTo>
                        <a:pt x="1461" y="694"/>
                        <a:pt x="1490" y="683"/>
                        <a:pt x="1520" y="680"/>
                      </a:cubicBezTo>
                      <a:cubicBezTo>
                        <a:pt x="1560" y="738"/>
                        <a:pt x="1527" y="832"/>
                        <a:pt x="1458" y="851"/>
                      </a:cubicBezTo>
                      <a:lnTo>
                        <a:pt x="1456" y="871"/>
                      </a:ln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098" name="Google Shape;755;p4"/>
                <p:cNvSpPr/>
                <p:nvPr/>
              </p:nvSpPr>
              <p:spPr>
                <a:xfrm>
                  <a:off x="7302960" y="4604040"/>
                  <a:ext cx="1008360" cy="566640"/>
                </a:xfrm>
                <a:custGeom>
                  <a:avLst/>
                  <a:gdLst>
                    <a:gd name="textAreaLeft" fmla="*/ 0 w 1008360"/>
                    <a:gd name="textAreaRight" fmla="*/ 1008720 w 1008360"/>
                    <a:gd name="textAreaTop" fmla="*/ 0 h 566640"/>
                    <a:gd name="textAreaBottom" fmla="*/ 567000 h 566640"/>
                  </a:gdLst>
                  <a:ahLst/>
                  <a:cxnLst/>
                  <a:rect l="textAreaLeft" t="textAreaTop" r="textAreaRight" b="textAreaBottom"/>
                  <a:pathLst>
                    <a:path w="1563" h="879">
                      <a:moveTo>
                        <a:pt x="1457" y="878"/>
                      </a:moveTo>
                      <a:cubicBezTo>
                        <a:pt x="1175" y="874"/>
                        <a:pt x="894" y="873"/>
                        <a:pt x="612" y="871"/>
                      </a:cubicBezTo>
                      <a:cubicBezTo>
                        <a:pt x="471" y="870"/>
                        <a:pt x="330" y="869"/>
                        <a:pt x="189" y="868"/>
                      </a:cubicBezTo>
                      <a:cubicBezTo>
                        <a:pt x="152" y="868"/>
                        <a:pt x="120" y="865"/>
                        <a:pt x="100" y="830"/>
                      </a:cubicBezTo>
                      <a:cubicBezTo>
                        <a:pt x="83" y="802"/>
                        <a:pt x="72" y="769"/>
                        <a:pt x="60" y="738"/>
                      </a:cubicBezTo>
                      <a:cubicBezTo>
                        <a:pt x="38" y="679"/>
                        <a:pt x="19" y="616"/>
                        <a:pt x="9" y="552"/>
                      </a:cubicBezTo>
                      <a:cubicBezTo>
                        <a:pt x="4" y="523"/>
                        <a:pt x="3" y="483"/>
                        <a:pt x="32" y="466"/>
                      </a:cubicBezTo>
                      <a:cubicBezTo>
                        <a:pt x="65" y="446"/>
                        <a:pt x="106" y="472"/>
                        <a:pt x="134" y="491"/>
                      </a:cubicBezTo>
                      <a:cubicBezTo>
                        <a:pt x="190" y="530"/>
                        <a:pt x="235" y="582"/>
                        <a:pt x="268" y="642"/>
                      </a:cubicBezTo>
                      <a:cubicBezTo>
                        <a:pt x="269" y="643"/>
                        <a:pt x="271" y="642"/>
                        <a:pt x="271" y="641"/>
                      </a:cubicBezTo>
                      <a:cubicBezTo>
                        <a:pt x="262" y="544"/>
                        <a:pt x="284" y="446"/>
                        <a:pt x="331" y="361"/>
                      </a:cubicBezTo>
                      <a:cubicBezTo>
                        <a:pt x="343" y="340"/>
                        <a:pt x="357" y="320"/>
                        <a:pt x="372" y="301"/>
                      </a:cubicBezTo>
                      <a:cubicBezTo>
                        <a:pt x="387" y="281"/>
                        <a:pt x="404" y="261"/>
                        <a:pt x="424" y="248"/>
                      </a:cubicBezTo>
                      <a:cubicBezTo>
                        <a:pt x="477" y="214"/>
                        <a:pt x="532" y="275"/>
                        <a:pt x="564" y="312"/>
                      </a:cubicBezTo>
                      <a:cubicBezTo>
                        <a:pt x="602" y="355"/>
                        <a:pt x="630" y="406"/>
                        <a:pt x="648" y="460"/>
                      </a:cubicBezTo>
                      <a:cubicBezTo>
                        <a:pt x="649" y="462"/>
                        <a:pt x="651" y="462"/>
                        <a:pt x="651" y="460"/>
                      </a:cubicBezTo>
                      <a:cubicBezTo>
                        <a:pt x="681" y="303"/>
                        <a:pt x="721" y="114"/>
                        <a:pt x="879" y="36"/>
                      </a:cubicBezTo>
                      <a:cubicBezTo>
                        <a:pt x="919" y="17"/>
                        <a:pt x="966" y="6"/>
                        <a:pt x="1010" y="17"/>
                      </a:cubicBezTo>
                      <a:cubicBezTo>
                        <a:pt x="1051" y="27"/>
                        <a:pt x="1081" y="57"/>
                        <a:pt x="1101" y="93"/>
                      </a:cubicBezTo>
                      <a:cubicBezTo>
                        <a:pt x="1143" y="170"/>
                        <a:pt x="1157" y="266"/>
                        <a:pt x="1162" y="352"/>
                      </a:cubicBezTo>
                      <a:cubicBezTo>
                        <a:pt x="1169" y="456"/>
                        <a:pt x="1161" y="559"/>
                        <a:pt x="1153" y="662"/>
                      </a:cubicBezTo>
                      <a:cubicBezTo>
                        <a:pt x="1153" y="664"/>
                        <a:pt x="1155" y="664"/>
                        <a:pt x="1156" y="663"/>
                      </a:cubicBezTo>
                      <a:cubicBezTo>
                        <a:pt x="1187" y="613"/>
                        <a:pt x="1222" y="566"/>
                        <a:pt x="1261" y="522"/>
                      </a:cubicBezTo>
                      <a:cubicBezTo>
                        <a:pt x="1291" y="487"/>
                        <a:pt x="1336" y="425"/>
                        <a:pt x="1390" y="439"/>
                      </a:cubicBezTo>
                      <a:cubicBezTo>
                        <a:pt x="1436" y="451"/>
                        <a:pt x="1461" y="505"/>
                        <a:pt x="1462" y="549"/>
                      </a:cubicBezTo>
                      <a:cubicBezTo>
                        <a:pt x="1463" y="607"/>
                        <a:pt x="1439" y="662"/>
                        <a:pt x="1437" y="720"/>
                      </a:cubicBezTo>
                      <a:cubicBezTo>
                        <a:pt x="1437" y="721"/>
                        <a:pt x="1439" y="722"/>
                        <a:pt x="1440" y="721"/>
                      </a:cubicBezTo>
                      <a:cubicBezTo>
                        <a:pt x="1453" y="711"/>
                        <a:pt x="1467" y="703"/>
                        <a:pt x="1483" y="697"/>
                      </a:cubicBezTo>
                      <a:cubicBezTo>
                        <a:pt x="1493" y="694"/>
                        <a:pt x="1515" y="685"/>
                        <a:pt x="1523" y="695"/>
                      </a:cubicBezTo>
                      <a:cubicBezTo>
                        <a:pt x="1536" y="710"/>
                        <a:pt x="1537" y="738"/>
                        <a:pt x="1536" y="757"/>
                      </a:cubicBezTo>
                      <a:cubicBezTo>
                        <a:pt x="1531" y="802"/>
                        <a:pt x="1502" y="844"/>
                        <a:pt x="1459" y="857"/>
                      </a:cubicBezTo>
                      <a:cubicBezTo>
                        <a:pt x="1457" y="857"/>
                        <a:pt x="1457" y="860"/>
                        <a:pt x="1459" y="860"/>
                      </a:cubicBezTo>
                      <a:cubicBezTo>
                        <a:pt x="1529" y="839"/>
                        <a:pt x="1562" y="747"/>
                        <a:pt x="1522" y="687"/>
                      </a:cubicBezTo>
                      <a:cubicBezTo>
                        <a:pt x="1521" y="686"/>
                        <a:pt x="1521" y="686"/>
                        <a:pt x="1520" y="686"/>
                      </a:cubicBezTo>
                      <a:cubicBezTo>
                        <a:pt x="1496" y="688"/>
                        <a:pt x="1472" y="696"/>
                        <a:pt x="1452" y="709"/>
                      </a:cubicBezTo>
                      <a:cubicBezTo>
                        <a:pt x="1446" y="712"/>
                        <a:pt x="1443" y="717"/>
                        <a:pt x="1441" y="711"/>
                      </a:cubicBezTo>
                      <a:cubicBezTo>
                        <a:pt x="1439" y="705"/>
                        <a:pt x="1443" y="689"/>
                        <a:pt x="1443" y="685"/>
                      </a:cubicBezTo>
                      <a:cubicBezTo>
                        <a:pt x="1446" y="670"/>
                        <a:pt x="1449" y="655"/>
                        <a:pt x="1452" y="641"/>
                      </a:cubicBezTo>
                      <a:cubicBezTo>
                        <a:pt x="1462" y="593"/>
                        <a:pt x="1474" y="543"/>
                        <a:pt x="1454" y="497"/>
                      </a:cubicBezTo>
                      <a:cubicBezTo>
                        <a:pt x="1440" y="466"/>
                        <a:pt x="1414" y="436"/>
                        <a:pt x="1379" y="433"/>
                      </a:cubicBezTo>
                      <a:cubicBezTo>
                        <a:pt x="1332" y="430"/>
                        <a:pt x="1296" y="477"/>
                        <a:pt x="1268" y="508"/>
                      </a:cubicBezTo>
                      <a:cubicBezTo>
                        <a:pt x="1225" y="556"/>
                        <a:pt x="1187" y="607"/>
                        <a:pt x="1153" y="661"/>
                      </a:cubicBezTo>
                      <a:cubicBezTo>
                        <a:pt x="1154" y="661"/>
                        <a:pt x="1155" y="662"/>
                        <a:pt x="1156" y="662"/>
                      </a:cubicBezTo>
                      <a:cubicBezTo>
                        <a:pt x="1168" y="512"/>
                        <a:pt x="1180" y="357"/>
                        <a:pt x="1145" y="209"/>
                      </a:cubicBezTo>
                      <a:cubicBezTo>
                        <a:pt x="1132" y="150"/>
                        <a:pt x="1112" y="83"/>
                        <a:pt x="1065" y="42"/>
                      </a:cubicBezTo>
                      <a:cubicBezTo>
                        <a:pt x="1017" y="0"/>
                        <a:pt x="951" y="3"/>
                        <a:pt x="896" y="25"/>
                      </a:cubicBezTo>
                      <a:cubicBezTo>
                        <a:pt x="777" y="72"/>
                        <a:pt x="712" y="194"/>
                        <a:pt x="680" y="311"/>
                      </a:cubicBezTo>
                      <a:cubicBezTo>
                        <a:pt x="670" y="347"/>
                        <a:pt x="663" y="383"/>
                        <a:pt x="656" y="419"/>
                      </a:cubicBezTo>
                      <a:cubicBezTo>
                        <a:pt x="654" y="428"/>
                        <a:pt x="652" y="438"/>
                        <a:pt x="651" y="448"/>
                      </a:cubicBezTo>
                      <a:cubicBezTo>
                        <a:pt x="649" y="460"/>
                        <a:pt x="648" y="448"/>
                        <a:pt x="645" y="442"/>
                      </a:cubicBezTo>
                      <a:cubicBezTo>
                        <a:pt x="640" y="428"/>
                        <a:pt x="634" y="414"/>
                        <a:pt x="627" y="400"/>
                      </a:cubicBezTo>
                      <a:cubicBezTo>
                        <a:pt x="599" y="344"/>
                        <a:pt x="557" y="288"/>
                        <a:pt x="505" y="253"/>
                      </a:cubicBezTo>
                      <a:cubicBezTo>
                        <a:pt x="482" y="237"/>
                        <a:pt x="455" y="229"/>
                        <a:pt x="430" y="242"/>
                      </a:cubicBezTo>
                      <a:cubicBezTo>
                        <a:pt x="404" y="255"/>
                        <a:pt x="384" y="281"/>
                        <a:pt x="366" y="303"/>
                      </a:cubicBezTo>
                      <a:cubicBezTo>
                        <a:pt x="327" y="354"/>
                        <a:pt x="298" y="413"/>
                        <a:pt x="282" y="475"/>
                      </a:cubicBezTo>
                      <a:cubicBezTo>
                        <a:pt x="274" y="506"/>
                        <a:pt x="269" y="537"/>
                        <a:pt x="267" y="568"/>
                      </a:cubicBezTo>
                      <a:cubicBezTo>
                        <a:pt x="266" y="584"/>
                        <a:pt x="266" y="599"/>
                        <a:pt x="266" y="615"/>
                      </a:cubicBezTo>
                      <a:cubicBezTo>
                        <a:pt x="267" y="617"/>
                        <a:pt x="268" y="636"/>
                        <a:pt x="268" y="636"/>
                      </a:cubicBezTo>
                      <a:cubicBezTo>
                        <a:pt x="268" y="636"/>
                        <a:pt x="256" y="615"/>
                        <a:pt x="255" y="613"/>
                      </a:cubicBezTo>
                      <a:cubicBezTo>
                        <a:pt x="221" y="561"/>
                        <a:pt x="176" y="516"/>
                        <a:pt x="124" y="481"/>
                      </a:cubicBezTo>
                      <a:cubicBezTo>
                        <a:pt x="102" y="467"/>
                        <a:pt x="74" y="452"/>
                        <a:pt x="47" y="457"/>
                      </a:cubicBezTo>
                      <a:cubicBezTo>
                        <a:pt x="25" y="461"/>
                        <a:pt x="11" y="479"/>
                        <a:pt x="6" y="500"/>
                      </a:cubicBezTo>
                      <a:cubicBezTo>
                        <a:pt x="0" y="526"/>
                        <a:pt x="5" y="554"/>
                        <a:pt x="11" y="580"/>
                      </a:cubicBezTo>
                      <a:cubicBezTo>
                        <a:pt x="18" y="617"/>
                        <a:pt x="28" y="654"/>
                        <a:pt x="40" y="691"/>
                      </a:cubicBezTo>
                      <a:cubicBezTo>
                        <a:pt x="51" y="725"/>
                        <a:pt x="64" y="760"/>
                        <a:pt x="78" y="793"/>
                      </a:cubicBezTo>
                      <a:cubicBezTo>
                        <a:pt x="90" y="819"/>
                        <a:pt x="101" y="850"/>
                        <a:pt x="128" y="863"/>
                      </a:cubicBezTo>
                      <a:cubicBezTo>
                        <a:pt x="157" y="878"/>
                        <a:pt x="197" y="872"/>
                        <a:pt x="228" y="872"/>
                      </a:cubicBezTo>
                      <a:cubicBezTo>
                        <a:pt x="269" y="872"/>
                        <a:pt x="311" y="873"/>
                        <a:pt x="352" y="873"/>
                      </a:cubicBezTo>
                      <a:cubicBezTo>
                        <a:pt x="679" y="875"/>
                        <a:pt x="1006" y="877"/>
                        <a:pt x="1333" y="878"/>
                      </a:cubicBezTo>
                      <a:cubicBezTo>
                        <a:pt x="1375" y="878"/>
                        <a:pt x="1416" y="878"/>
                        <a:pt x="1457" y="878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099" name="Google Shape;756;p4"/>
              <p:cNvGrpSpPr/>
              <p:nvPr/>
            </p:nvGrpSpPr>
            <p:grpSpPr>
              <a:xfrm>
                <a:off x="7759080" y="4440600"/>
                <a:ext cx="709560" cy="735840"/>
                <a:chOff x="7759080" y="4440600"/>
                <a:chExt cx="709560" cy="735840"/>
              </a:xfrm>
            </p:grpSpPr>
            <p:sp>
              <p:nvSpPr>
                <p:cNvPr id="1100" name="Google Shape;757;p4"/>
                <p:cNvSpPr/>
                <p:nvPr/>
              </p:nvSpPr>
              <p:spPr>
                <a:xfrm flipH="1">
                  <a:off x="7759440" y="4664160"/>
                  <a:ext cx="282240" cy="196920"/>
                </a:xfrm>
                <a:custGeom>
                  <a:avLst/>
                  <a:gdLst>
                    <a:gd name="textAreaLeft" fmla="*/ 360 w 282240"/>
                    <a:gd name="textAreaRight" fmla="*/ 282960 w 282240"/>
                    <a:gd name="textAreaTop" fmla="*/ 0 h 196920"/>
                    <a:gd name="textAreaBottom" fmla="*/ 197280 h 196920"/>
                  </a:gdLst>
                  <a:ahLst/>
                  <a:cxnLst/>
                  <a:rect l="textAreaLeft" t="textAreaTop" r="textAreaRight" b="textAreaBottom"/>
                  <a:pathLst>
                    <a:path w="191" h="131">
                      <a:moveTo>
                        <a:pt x="171" y="29"/>
                      </a:moveTo>
                      <a:cubicBezTo>
                        <a:pt x="190" y="49"/>
                        <a:pt x="185" y="84"/>
                        <a:pt x="166" y="104"/>
                      </a:cubicBezTo>
                      <a:cubicBezTo>
                        <a:pt x="146" y="124"/>
                        <a:pt x="116" y="130"/>
                        <a:pt x="88" y="126"/>
                      </a:cubicBezTo>
                      <a:cubicBezTo>
                        <a:pt x="76" y="125"/>
                        <a:pt x="64" y="121"/>
                        <a:pt x="52" y="117"/>
                      </a:cubicBezTo>
                      <a:cubicBezTo>
                        <a:pt x="38" y="110"/>
                        <a:pt x="24" y="104"/>
                        <a:pt x="9" y="99"/>
                      </a:cubicBezTo>
                      <a:lnTo>
                        <a:pt x="4" y="98"/>
                      </a:lnTo>
                      <a:cubicBezTo>
                        <a:pt x="8" y="85"/>
                        <a:pt x="6" y="71"/>
                        <a:pt x="0" y="60"/>
                      </a:cubicBezTo>
                      <a:lnTo>
                        <a:pt x="7" y="59"/>
                      </a:lnTo>
                      <a:cubicBezTo>
                        <a:pt x="26" y="50"/>
                        <a:pt x="44" y="41"/>
                        <a:pt x="63" y="32"/>
                      </a:cubicBezTo>
                      <a:cubicBezTo>
                        <a:pt x="98" y="15"/>
                        <a:pt x="145" y="0"/>
                        <a:pt x="171" y="29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1" name="Google Shape;758;p4"/>
                <p:cNvSpPr/>
                <p:nvPr/>
              </p:nvSpPr>
              <p:spPr>
                <a:xfrm flipH="1">
                  <a:off x="7825320" y="4808520"/>
                  <a:ext cx="269280" cy="242640"/>
                </a:xfrm>
                <a:custGeom>
                  <a:avLst/>
                  <a:gdLst>
                    <a:gd name="textAreaLeft" fmla="*/ 360 w 269280"/>
                    <a:gd name="textAreaRight" fmla="*/ 270000 w 269280"/>
                    <a:gd name="textAreaTop" fmla="*/ 0 h 242640"/>
                    <a:gd name="textAreaBottom" fmla="*/ 243000 h 242640"/>
                  </a:gdLst>
                  <a:ahLst/>
                  <a:cxnLst/>
                  <a:rect l="textAreaLeft" t="textAreaTop" r="textAreaRight" b="textAreaBottom"/>
                  <a:pathLst>
                    <a:path w="179" h="163">
                      <a:moveTo>
                        <a:pt x="149" y="73"/>
                      </a:moveTo>
                      <a:cubicBezTo>
                        <a:pt x="167" y="95"/>
                        <a:pt x="178" y="132"/>
                        <a:pt x="155" y="148"/>
                      </a:cubicBezTo>
                      <a:cubicBezTo>
                        <a:pt x="137" y="162"/>
                        <a:pt x="111" y="152"/>
                        <a:pt x="93" y="138"/>
                      </a:cubicBezTo>
                      <a:cubicBezTo>
                        <a:pt x="69" y="120"/>
                        <a:pt x="49" y="98"/>
                        <a:pt x="35" y="72"/>
                      </a:cubicBezTo>
                      <a:cubicBezTo>
                        <a:pt x="30" y="59"/>
                        <a:pt x="25" y="47"/>
                        <a:pt x="18" y="35"/>
                      </a:cubicBezTo>
                      <a:lnTo>
                        <a:pt x="0" y="34"/>
                      </a:lnTo>
                      <a:cubicBezTo>
                        <a:pt x="14" y="31"/>
                        <a:pt x="27" y="23"/>
                        <a:pt x="34" y="10"/>
                      </a:cubicBezTo>
                      <a:cubicBezTo>
                        <a:pt x="36" y="7"/>
                        <a:pt x="37" y="4"/>
                        <a:pt x="38" y="0"/>
                      </a:cubicBezTo>
                      <a:lnTo>
                        <a:pt x="43" y="1"/>
                      </a:lnTo>
                      <a:cubicBezTo>
                        <a:pt x="57" y="8"/>
                        <a:pt x="71" y="14"/>
                        <a:pt x="86" y="19"/>
                      </a:cubicBezTo>
                      <a:cubicBezTo>
                        <a:pt x="110" y="33"/>
                        <a:pt x="132" y="51"/>
                        <a:pt x="149" y="73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2" name="Google Shape;759;p4"/>
                <p:cNvSpPr/>
                <p:nvPr/>
              </p:nvSpPr>
              <p:spPr>
                <a:xfrm flipH="1">
                  <a:off x="7904160" y="4466880"/>
                  <a:ext cx="190080" cy="288720"/>
                </a:xfrm>
                <a:custGeom>
                  <a:avLst/>
                  <a:gdLst>
                    <a:gd name="textAreaLeft" fmla="*/ 360 w 190080"/>
                    <a:gd name="textAreaRight" fmla="*/ 190800 w 190080"/>
                    <a:gd name="textAreaTop" fmla="*/ 0 h 288720"/>
                    <a:gd name="textAreaBottom" fmla="*/ 289080 h 288720"/>
                  </a:gdLst>
                  <a:ahLst/>
                  <a:cxnLst/>
                  <a:rect l="textAreaLeft" t="textAreaTop" r="textAreaRight" b="textAreaBottom"/>
                  <a:pathLst>
                    <a:path w="128" h="194">
                      <a:moveTo>
                        <a:pt x="99" y="13"/>
                      </a:moveTo>
                      <a:cubicBezTo>
                        <a:pt x="126" y="37"/>
                        <a:pt x="127" y="80"/>
                        <a:pt x="112" y="112"/>
                      </a:cubicBezTo>
                      <a:cubicBezTo>
                        <a:pt x="96" y="145"/>
                        <a:pt x="68" y="169"/>
                        <a:pt x="41" y="192"/>
                      </a:cubicBezTo>
                      <a:lnTo>
                        <a:pt x="34" y="193"/>
                      </a:lnTo>
                      <a:cubicBezTo>
                        <a:pt x="29" y="183"/>
                        <a:pt x="20" y="175"/>
                        <a:pt x="10" y="171"/>
                      </a:cubicBezTo>
                      <a:cubicBezTo>
                        <a:pt x="7" y="170"/>
                        <a:pt x="3" y="169"/>
                        <a:pt x="0" y="168"/>
                      </a:cubicBezTo>
                      <a:lnTo>
                        <a:pt x="0" y="165"/>
                      </a:lnTo>
                      <a:cubicBezTo>
                        <a:pt x="2" y="130"/>
                        <a:pt x="8" y="94"/>
                        <a:pt x="17" y="59"/>
                      </a:cubicBezTo>
                      <a:cubicBezTo>
                        <a:pt x="25" y="32"/>
                        <a:pt x="42" y="0"/>
                        <a:pt x="70" y="0"/>
                      </a:cubicBezTo>
                      <a:cubicBezTo>
                        <a:pt x="81" y="1"/>
                        <a:pt x="91" y="6"/>
                        <a:pt x="99" y="13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3" name="Google Shape;760;p4"/>
                <p:cNvSpPr/>
                <p:nvPr/>
              </p:nvSpPr>
              <p:spPr>
                <a:xfrm flipH="1">
                  <a:off x="8022600" y="4854600"/>
                  <a:ext cx="137520" cy="302040"/>
                </a:xfrm>
                <a:custGeom>
                  <a:avLst/>
                  <a:gdLst>
                    <a:gd name="textAreaLeft" fmla="*/ 360 w 137520"/>
                    <a:gd name="textAreaRight" fmla="*/ 138240 w 137520"/>
                    <a:gd name="textAreaTop" fmla="*/ 0 h 302040"/>
                    <a:gd name="textAreaBottom" fmla="*/ 302400 h 302040"/>
                  </a:gdLst>
                  <a:ahLst/>
                  <a:cxnLst/>
                  <a:rect l="textAreaLeft" t="textAreaTop" r="textAreaRight" b="textAreaBottom"/>
                  <a:pathLst>
                    <a:path w="94" h="202">
                      <a:moveTo>
                        <a:pt x="77" y="40"/>
                      </a:moveTo>
                      <a:cubicBezTo>
                        <a:pt x="87" y="70"/>
                        <a:pt x="93" y="101"/>
                        <a:pt x="93" y="133"/>
                      </a:cubicBezTo>
                      <a:cubicBezTo>
                        <a:pt x="93" y="163"/>
                        <a:pt x="78" y="201"/>
                        <a:pt x="48" y="199"/>
                      </a:cubicBezTo>
                      <a:cubicBezTo>
                        <a:pt x="22" y="197"/>
                        <a:pt x="10" y="165"/>
                        <a:pt x="7" y="139"/>
                      </a:cubicBezTo>
                      <a:cubicBezTo>
                        <a:pt x="1" y="96"/>
                        <a:pt x="0" y="52"/>
                        <a:pt x="5" y="9"/>
                      </a:cubicBezTo>
                      <a:lnTo>
                        <a:pt x="8" y="0"/>
                      </a:lnTo>
                      <a:cubicBezTo>
                        <a:pt x="19" y="5"/>
                        <a:pt x="31" y="5"/>
                        <a:pt x="42" y="2"/>
                      </a:cubicBezTo>
                      <a:lnTo>
                        <a:pt x="60" y="3"/>
                      </a:lnTo>
                      <a:cubicBezTo>
                        <a:pt x="65" y="16"/>
                        <a:pt x="70" y="28"/>
                        <a:pt x="77" y="40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4" name="Google Shape;761;p4"/>
                <p:cNvSpPr/>
                <p:nvPr/>
              </p:nvSpPr>
              <p:spPr>
                <a:xfrm flipH="1">
                  <a:off x="8034840" y="4710240"/>
                  <a:ext cx="163800" cy="150840"/>
                </a:xfrm>
                <a:custGeom>
                  <a:avLst/>
                  <a:gdLst>
                    <a:gd name="textAreaLeft" fmla="*/ -360 w 163800"/>
                    <a:gd name="textAreaRight" fmla="*/ 163800 w 163800"/>
                    <a:gd name="textAreaTop" fmla="*/ 0 h 150840"/>
                    <a:gd name="textAreaBottom" fmla="*/ 151200 h 150840"/>
                  </a:gdLst>
                  <a:ahLst/>
                  <a:cxnLst/>
                  <a:rect l="textAreaLeft" t="textAreaTop" r="textAreaRight" b="textAreaBottom"/>
                  <a:pathLst>
                    <a:path w="112" h="102">
                      <a:moveTo>
                        <a:pt x="8" y="22"/>
                      </a:moveTo>
                      <a:cubicBezTo>
                        <a:pt x="11" y="17"/>
                        <a:pt x="16" y="12"/>
                        <a:pt x="21" y="9"/>
                      </a:cubicBezTo>
                      <a:cubicBezTo>
                        <a:pt x="22" y="8"/>
                        <a:pt x="24" y="7"/>
                        <a:pt x="26" y="6"/>
                      </a:cubicBezTo>
                      <a:cubicBezTo>
                        <a:pt x="32" y="4"/>
                        <a:pt x="38" y="3"/>
                        <a:pt x="44" y="2"/>
                      </a:cubicBezTo>
                      <a:cubicBezTo>
                        <a:pt x="52" y="1"/>
                        <a:pt x="61" y="0"/>
                        <a:pt x="69" y="1"/>
                      </a:cubicBezTo>
                      <a:cubicBezTo>
                        <a:pt x="72" y="2"/>
                        <a:pt x="76" y="3"/>
                        <a:pt x="79" y="4"/>
                      </a:cubicBezTo>
                      <a:cubicBezTo>
                        <a:pt x="89" y="8"/>
                        <a:pt x="98" y="16"/>
                        <a:pt x="103" y="26"/>
                      </a:cubicBezTo>
                      <a:cubicBezTo>
                        <a:pt x="109" y="37"/>
                        <a:pt x="111" y="51"/>
                        <a:pt x="107" y="64"/>
                      </a:cubicBezTo>
                      <a:cubicBezTo>
                        <a:pt x="106" y="68"/>
                        <a:pt x="105" y="71"/>
                        <a:pt x="103" y="74"/>
                      </a:cubicBezTo>
                      <a:cubicBezTo>
                        <a:pt x="96" y="87"/>
                        <a:pt x="83" y="95"/>
                        <a:pt x="69" y="98"/>
                      </a:cubicBezTo>
                      <a:cubicBezTo>
                        <a:pt x="58" y="101"/>
                        <a:pt x="46" y="101"/>
                        <a:pt x="35" y="96"/>
                      </a:cubicBezTo>
                      <a:cubicBezTo>
                        <a:pt x="33" y="95"/>
                        <a:pt x="30" y="94"/>
                        <a:pt x="28" y="93"/>
                      </a:cubicBezTo>
                      <a:cubicBezTo>
                        <a:pt x="20" y="89"/>
                        <a:pt x="13" y="82"/>
                        <a:pt x="8" y="74"/>
                      </a:cubicBezTo>
                      <a:cubicBezTo>
                        <a:pt x="3" y="65"/>
                        <a:pt x="0" y="54"/>
                        <a:pt x="1" y="44"/>
                      </a:cubicBezTo>
                      <a:cubicBezTo>
                        <a:pt x="1" y="42"/>
                        <a:pt x="1" y="41"/>
                        <a:pt x="1" y="40"/>
                      </a:cubicBezTo>
                      <a:cubicBezTo>
                        <a:pt x="1" y="38"/>
                        <a:pt x="2" y="36"/>
                        <a:pt x="2" y="34"/>
                      </a:cubicBezTo>
                      <a:cubicBezTo>
                        <a:pt x="4" y="30"/>
                        <a:pt x="6" y="26"/>
                        <a:pt x="8" y="22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5" name="Google Shape;762;p4"/>
                <p:cNvSpPr/>
                <p:nvPr/>
              </p:nvSpPr>
              <p:spPr>
                <a:xfrm flipH="1">
                  <a:off x="8094240" y="4447080"/>
                  <a:ext cx="144360" cy="282240"/>
                </a:xfrm>
                <a:custGeom>
                  <a:avLst/>
                  <a:gdLst>
                    <a:gd name="textAreaLeft" fmla="*/ -360 w 144360"/>
                    <a:gd name="textAreaRight" fmla="*/ 144360 w 144360"/>
                    <a:gd name="textAreaTop" fmla="*/ 0 h 282240"/>
                    <a:gd name="textAreaBottom" fmla="*/ 282600 h 282240"/>
                  </a:gdLst>
                  <a:ahLst/>
                  <a:cxnLst/>
                  <a:rect l="textAreaLeft" t="textAreaTop" r="textAreaRight" b="textAreaBottom"/>
                  <a:pathLst>
                    <a:path w="98" h="190">
                      <a:moveTo>
                        <a:pt x="72" y="182"/>
                      </a:moveTo>
                      <a:cubicBezTo>
                        <a:pt x="66" y="183"/>
                        <a:pt x="60" y="184"/>
                        <a:pt x="54" y="186"/>
                      </a:cubicBezTo>
                      <a:cubicBezTo>
                        <a:pt x="52" y="187"/>
                        <a:pt x="50" y="188"/>
                        <a:pt x="49" y="189"/>
                      </a:cubicBezTo>
                      <a:lnTo>
                        <a:pt x="48" y="187"/>
                      </a:lnTo>
                      <a:cubicBezTo>
                        <a:pt x="44" y="162"/>
                        <a:pt x="31" y="140"/>
                        <a:pt x="20" y="118"/>
                      </a:cubicBezTo>
                      <a:cubicBezTo>
                        <a:pt x="9" y="96"/>
                        <a:pt x="0" y="71"/>
                        <a:pt x="4" y="47"/>
                      </a:cubicBezTo>
                      <a:cubicBezTo>
                        <a:pt x="8" y="23"/>
                        <a:pt x="31" y="0"/>
                        <a:pt x="55" y="5"/>
                      </a:cubicBezTo>
                      <a:cubicBezTo>
                        <a:pt x="87" y="11"/>
                        <a:pt x="95" y="53"/>
                        <a:pt x="96" y="85"/>
                      </a:cubicBezTo>
                      <a:cubicBezTo>
                        <a:pt x="96" y="116"/>
                        <a:pt x="97" y="147"/>
                        <a:pt x="97" y="178"/>
                      </a:cubicBezTo>
                      <a:lnTo>
                        <a:pt x="97" y="181"/>
                      </a:lnTo>
                      <a:cubicBezTo>
                        <a:pt x="89" y="180"/>
                        <a:pt x="80" y="181"/>
                        <a:pt x="72" y="182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6" name="Google Shape;763;p4"/>
                <p:cNvSpPr/>
                <p:nvPr/>
              </p:nvSpPr>
              <p:spPr>
                <a:xfrm flipH="1">
                  <a:off x="8147520" y="4821840"/>
                  <a:ext cx="229680" cy="262440"/>
                </a:xfrm>
                <a:custGeom>
                  <a:avLst/>
                  <a:gdLst>
                    <a:gd name="textAreaLeft" fmla="*/ 360 w 229680"/>
                    <a:gd name="textAreaRight" fmla="*/ 230400 w 229680"/>
                    <a:gd name="textAreaTop" fmla="*/ 0 h 262440"/>
                    <a:gd name="textAreaBottom" fmla="*/ 262800 h 262440"/>
                  </a:gdLst>
                  <a:ahLst/>
                  <a:cxnLst/>
                  <a:rect l="textAreaLeft" t="textAreaTop" r="textAreaRight" b="textAreaBottom"/>
                  <a:pathLst>
                    <a:path w="155" h="177">
                      <a:moveTo>
                        <a:pt x="154" y="22"/>
                      </a:moveTo>
                      <a:lnTo>
                        <a:pt x="151" y="31"/>
                      </a:lnTo>
                      <a:cubicBezTo>
                        <a:pt x="145" y="59"/>
                        <a:pt x="140" y="89"/>
                        <a:pt x="127" y="115"/>
                      </a:cubicBezTo>
                      <a:cubicBezTo>
                        <a:pt x="114" y="141"/>
                        <a:pt x="92" y="164"/>
                        <a:pt x="64" y="172"/>
                      </a:cubicBezTo>
                      <a:cubicBezTo>
                        <a:pt x="50" y="176"/>
                        <a:pt x="35" y="176"/>
                        <a:pt x="24" y="168"/>
                      </a:cubicBezTo>
                      <a:cubicBezTo>
                        <a:pt x="0" y="150"/>
                        <a:pt x="11" y="112"/>
                        <a:pt x="29" y="88"/>
                      </a:cubicBezTo>
                      <a:cubicBezTo>
                        <a:pt x="52" y="55"/>
                        <a:pt x="83" y="27"/>
                        <a:pt x="118" y="6"/>
                      </a:cubicBezTo>
                      <a:lnTo>
                        <a:pt x="127" y="0"/>
                      </a:lnTo>
                      <a:cubicBezTo>
                        <a:pt x="132" y="8"/>
                        <a:pt x="139" y="15"/>
                        <a:pt x="147" y="19"/>
                      </a:cubicBezTo>
                      <a:cubicBezTo>
                        <a:pt x="149" y="20"/>
                        <a:pt x="152" y="21"/>
                        <a:pt x="154" y="22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7" name="Google Shape;764;p4"/>
                <p:cNvSpPr/>
                <p:nvPr/>
              </p:nvSpPr>
              <p:spPr>
                <a:xfrm flipH="1">
                  <a:off x="8166240" y="4532760"/>
                  <a:ext cx="255960" cy="229680"/>
                </a:xfrm>
                <a:custGeom>
                  <a:avLst/>
                  <a:gdLst>
                    <a:gd name="textAreaLeft" fmla="*/ -360 w 255960"/>
                    <a:gd name="textAreaRight" fmla="*/ 255960 w 255960"/>
                    <a:gd name="textAreaTop" fmla="*/ 0 h 229680"/>
                    <a:gd name="textAreaBottom" fmla="*/ 230040 h 229680"/>
                  </a:gdLst>
                  <a:ahLst/>
                  <a:cxnLst/>
                  <a:rect l="textAreaLeft" t="textAreaTop" r="textAreaRight" b="textAreaBottom"/>
                  <a:pathLst>
                    <a:path w="174" h="154">
                      <a:moveTo>
                        <a:pt x="160" y="141"/>
                      </a:moveTo>
                      <a:cubicBezTo>
                        <a:pt x="158" y="145"/>
                        <a:pt x="156" y="149"/>
                        <a:pt x="154" y="153"/>
                      </a:cubicBezTo>
                      <a:cubicBezTo>
                        <a:pt x="121" y="146"/>
                        <a:pt x="89" y="134"/>
                        <a:pt x="59" y="118"/>
                      </a:cubicBezTo>
                      <a:cubicBezTo>
                        <a:pt x="40" y="107"/>
                        <a:pt x="20" y="94"/>
                        <a:pt x="10" y="74"/>
                      </a:cubicBezTo>
                      <a:cubicBezTo>
                        <a:pt x="0" y="54"/>
                        <a:pt x="4" y="26"/>
                        <a:pt x="23" y="14"/>
                      </a:cubicBezTo>
                      <a:cubicBezTo>
                        <a:pt x="46" y="0"/>
                        <a:pt x="75" y="16"/>
                        <a:pt x="96" y="33"/>
                      </a:cubicBezTo>
                      <a:cubicBezTo>
                        <a:pt x="126" y="60"/>
                        <a:pt x="152" y="91"/>
                        <a:pt x="172" y="126"/>
                      </a:cubicBezTo>
                      <a:lnTo>
                        <a:pt x="173" y="128"/>
                      </a:lnTo>
                      <a:cubicBezTo>
                        <a:pt x="168" y="131"/>
                        <a:pt x="163" y="136"/>
                        <a:pt x="160" y="141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8" name="Google Shape;765;p4"/>
                <p:cNvSpPr/>
                <p:nvPr/>
              </p:nvSpPr>
              <p:spPr>
                <a:xfrm flipH="1">
                  <a:off x="8180280" y="4736520"/>
                  <a:ext cx="282240" cy="131040"/>
                </a:xfrm>
                <a:custGeom>
                  <a:avLst/>
                  <a:gdLst>
                    <a:gd name="textAreaLeft" fmla="*/ 360 w 282240"/>
                    <a:gd name="textAreaRight" fmla="*/ 282960 w 282240"/>
                    <a:gd name="textAreaTop" fmla="*/ 0 h 131040"/>
                    <a:gd name="textAreaBottom" fmla="*/ 131400 h 131040"/>
                  </a:gdLst>
                  <a:ahLst/>
                  <a:cxnLst/>
                  <a:rect l="textAreaLeft" t="textAreaTop" r="textAreaRight" b="textAreaBottom"/>
                  <a:pathLst>
                    <a:path w="188" h="87">
                      <a:moveTo>
                        <a:pt x="187" y="59"/>
                      </a:moveTo>
                      <a:lnTo>
                        <a:pt x="178" y="65"/>
                      </a:lnTo>
                      <a:cubicBezTo>
                        <a:pt x="142" y="79"/>
                        <a:pt x="105" y="86"/>
                        <a:pt x="67" y="86"/>
                      </a:cubicBezTo>
                      <a:cubicBezTo>
                        <a:pt x="38" y="86"/>
                        <a:pt x="2" y="74"/>
                        <a:pt x="1" y="45"/>
                      </a:cubicBezTo>
                      <a:cubicBezTo>
                        <a:pt x="0" y="16"/>
                        <a:pt x="36" y="2"/>
                        <a:pt x="65" y="1"/>
                      </a:cubicBezTo>
                      <a:cubicBezTo>
                        <a:pt x="104" y="0"/>
                        <a:pt x="144" y="8"/>
                        <a:pt x="179" y="25"/>
                      </a:cubicBezTo>
                      <a:lnTo>
                        <a:pt x="180" y="25"/>
                      </a:lnTo>
                      <a:cubicBezTo>
                        <a:pt x="180" y="26"/>
                        <a:pt x="180" y="27"/>
                        <a:pt x="180" y="29"/>
                      </a:cubicBezTo>
                      <a:cubicBezTo>
                        <a:pt x="179" y="39"/>
                        <a:pt x="182" y="50"/>
                        <a:pt x="187" y="59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09" name="Google Shape;766;p4"/>
                <p:cNvSpPr/>
                <p:nvPr/>
              </p:nvSpPr>
              <p:spPr>
                <a:xfrm flipH="1">
                  <a:off x="8034840" y="4716720"/>
                  <a:ext cx="163800" cy="150840"/>
                </a:xfrm>
                <a:custGeom>
                  <a:avLst/>
                  <a:gdLst>
                    <a:gd name="textAreaLeft" fmla="*/ -360 w 163800"/>
                    <a:gd name="textAreaRight" fmla="*/ 163800 w 163800"/>
                    <a:gd name="textAreaTop" fmla="*/ 0 h 150840"/>
                    <a:gd name="textAreaBottom" fmla="*/ 151200 h 150840"/>
                  </a:gdLst>
                  <a:ahLst/>
                  <a:cxnLst/>
                  <a:rect l="textAreaLeft" t="textAreaTop" r="textAreaRight" b="textAreaBottom"/>
                  <a:pathLst>
                    <a:path w="112" h="100">
                      <a:moveTo>
                        <a:pt x="103" y="24"/>
                      </a:moveTo>
                      <a:cubicBezTo>
                        <a:pt x="98" y="14"/>
                        <a:pt x="89" y="6"/>
                        <a:pt x="79" y="2"/>
                      </a:cubicBezTo>
                      <a:cubicBezTo>
                        <a:pt x="77" y="1"/>
                        <a:pt x="75" y="1"/>
                        <a:pt x="73" y="0"/>
                      </a:cubicBezTo>
                      <a:cubicBezTo>
                        <a:pt x="74" y="1"/>
                        <a:pt x="75" y="2"/>
                        <a:pt x="76" y="3"/>
                      </a:cubicBezTo>
                      <a:cubicBezTo>
                        <a:pt x="87" y="16"/>
                        <a:pt x="90" y="35"/>
                        <a:pt x="88" y="51"/>
                      </a:cubicBezTo>
                      <a:cubicBezTo>
                        <a:pt x="86" y="67"/>
                        <a:pt x="77" y="83"/>
                        <a:pt x="61" y="88"/>
                      </a:cubicBezTo>
                      <a:cubicBezTo>
                        <a:pt x="51" y="90"/>
                        <a:pt x="41" y="89"/>
                        <a:pt x="32" y="85"/>
                      </a:cubicBezTo>
                      <a:cubicBezTo>
                        <a:pt x="18" y="80"/>
                        <a:pt x="8" y="71"/>
                        <a:pt x="3" y="57"/>
                      </a:cubicBezTo>
                      <a:cubicBezTo>
                        <a:pt x="2" y="53"/>
                        <a:pt x="1" y="47"/>
                        <a:pt x="1" y="42"/>
                      </a:cubicBezTo>
                      <a:cubicBezTo>
                        <a:pt x="0" y="52"/>
                        <a:pt x="3" y="63"/>
                        <a:pt x="8" y="72"/>
                      </a:cubicBezTo>
                      <a:cubicBezTo>
                        <a:pt x="13" y="80"/>
                        <a:pt x="20" y="87"/>
                        <a:pt x="28" y="91"/>
                      </a:cubicBezTo>
                      <a:cubicBezTo>
                        <a:pt x="30" y="92"/>
                        <a:pt x="33" y="93"/>
                        <a:pt x="35" y="94"/>
                      </a:cubicBezTo>
                      <a:cubicBezTo>
                        <a:pt x="46" y="99"/>
                        <a:pt x="58" y="99"/>
                        <a:pt x="69" y="96"/>
                      </a:cubicBezTo>
                      <a:cubicBezTo>
                        <a:pt x="83" y="93"/>
                        <a:pt x="96" y="85"/>
                        <a:pt x="103" y="72"/>
                      </a:cubicBezTo>
                      <a:cubicBezTo>
                        <a:pt x="105" y="69"/>
                        <a:pt x="106" y="66"/>
                        <a:pt x="107" y="62"/>
                      </a:cubicBezTo>
                      <a:cubicBezTo>
                        <a:pt x="111" y="49"/>
                        <a:pt x="109" y="35"/>
                        <a:pt x="103" y="24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0" name="Google Shape;767;p4"/>
                <p:cNvSpPr/>
                <p:nvPr/>
              </p:nvSpPr>
              <p:spPr>
                <a:xfrm flipH="1">
                  <a:off x="8029080" y="4710240"/>
                  <a:ext cx="177120" cy="163800"/>
                </a:xfrm>
                <a:custGeom>
                  <a:avLst/>
                  <a:gdLst>
                    <a:gd name="textAreaLeft" fmla="*/ 360 w 177120"/>
                    <a:gd name="textAreaRight" fmla="*/ 177840 w 177120"/>
                    <a:gd name="textAreaTop" fmla="*/ 0 h 163800"/>
                    <a:gd name="textAreaBottom" fmla="*/ 164160 h 163800"/>
                  </a:gdLst>
                  <a:ahLst/>
                  <a:cxnLst/>
                  <a:rect l="textAreaLeft" t="textAreaTop" r="textAreaRight" b="textAreaBottom"/>
                  <a:pathLst>
                    <a:path w="121" h="111">
                      <a:moveTo>
                        <a:pt x="42" y="3"/>
                      </a:moveTo>
                      <a:cubicBezTo>
                        <a:pt x="30" y="3"/>
                        <a:pt x="19" y="10"/>
                        <a:pt x="12" y="19"/>
                      </a:cubicBezTo>
                      <a:cubicBezTo>
                        <a:pt x="4" y="29"/>
                        <a:pt x="0" y="40"/>
                        <a:pt x="1" y="53"/>
                      </a:cubicBezTo>
                      <a:cubicBezTo>
                        <a:pt x="2" y="78"/>
                        <a:pt x="22" y="100"/>
                        <a:pt x="46" y="105"/>
                      </a:cubicBezTo>
                      <a:cubicBezTo>
                        <a:pt x="68" y="110"/>
                        <a:pt x="93" y="102"/>
                        <a:pt x="107" y="84"/>
                      </a:cubicBezTo>
                      <a:cubicBezTo>
                        <a:pt x="120" y="67"/>
                        <a:pt x="120" y="42"/>
                        <a:pt x="108" y="24"/>
                      </a:cubicBezTo>
                      <a:cubicBezTo>
                        <a:pt x="102" y="13"/>
                        <a:pt x="92" y="5"/>
                        <a:pt x="79" y="2"/>
                      </a:cubicBezTo>
                      <a:cubicBezTo>
                        <a:pt x="71" y="0"/>
                        <a:pt x="62" y="0"/>
                        <a:pt x="54" y="1"/>
                      </a:cubicBezTo>
                      <a:cubicBezTo>
                        <a:pt x="46" y="2"/>
                        <a:pt x="37" y="3"/>
                        <a:pt x="29" y="7"/>
                      </a:cubicBezTo>
                      <a:cubicBezTo>
                        <a:pt x="27" y="8"/>
                        <a:pt x="28" y="11"/>
                        <a:pt x="30" y="11"/>
                      </a:cubicBezTo>
                      <a:cubicBezTo>
                        <a:pt x="36" y="11"/>
                        <a:pt x="43" y="9"/>
                        <a:pt x="49" y="8"/>
                      </a:cubicBezTo>
                      <a:cubicBezTo>
                        <a:pt x="55" y="7"/>
                        <a:pt x="63" y="7"/>
                        <a:pt x="70" y="8"/>
                      </a:cubicBezTo>
                      <a:cubicBezTo>
                        <a:pt x="80" y="9"/>
                        <a:pt x="90" y="13"/>
                        <a:pt x="97" y="21"/>
                      </a:cubicBezTo>
                      <a:cubicBezTo>
                        <a:pt x="109" y="35"/>
                        <a:pt x="113" y="56"/>
                        <a:pt x="106" y="72"/>
                      </a:cubicBezTo>
                      <a:cubicBezTo>
                        <a:pt x="97" y="90"/>
                        <a:pt x="77" y="100"/>
                        <a:pt x="58" y="99"/>
                      </a:cubicBezTo>
                      <a:cubicBezTo>
                        <a:pt x="36" y="99"/>
                        <a:pt x="17" y="84"/>
                        <a:pt x="10" y="64"/>
                      </a:cubicBezTo>
                      <a:cubicBezTo>
                        <a:pt x="6" y="52"/>
                        <a:pt x="8" y="39"/>
                        <a:pt x="14" y="28"/>
                      </a:cubicBezTo>
                      <a:cubicBezTo>
                        <a:pt x="21" y="17"/>
                        <a:pt x="31" y="11"/>
                        <a:pt x="42" y="7"/>
                      </a:cubicBezTo>
                      <a:cubicBezTo>
                        <a:pt x="45" y="6"/>
                        <a:pt x="44" y="3"/>
                        <a:pt x="42" y="3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1" name="Google Shape;768;p4"/>
                <p:cNvSpPr/>
                <p:nvPr/>
              </p:nvSpPr>
              <p:spPr>
                <a:xfrm flipH="1">
                  <a:off x="7758720" y="4440600"/>
                  <a:ext cx="709560" cy="735840"/>
                </a:xfrm>
                <a:custGeom>
                  <a:avLst/>
                  <a:gdLst>
                    <a:gd name="textAreaLeft" fmla="*/ -360 w 709560"/>
                    <a:gd name="textAreaRight" fmla="*/ 709560 w 709560"/>
                    <a:gd name="textAreaTop" fmla="*/ 0 h 735840"/>
                    <a:gd name="textAreaBottom" fmla="*/ 736200 h 735840"/>
                  </a:gdLst>
                  <a:ahLst/>
                  <a:cxnLst/>
                  <a:rect l="textAreaLeft" t="textAreaTop" r="textAreaRight" b="textAreaBottom"/>
                  <a:pathLst>
                    <a:path w="478" h="492">
                      <a:moveTo>
                        <a:pt x="189" y="212"/>
                      </a:moveTo>
                      <a:cubicBezTo>
                        <a:pt x="154" y="205"/>
                        <a:pt x="121" y="193"/>
                        <a:pt x="91" y="176"/>
                      </a:cubicBezTo>
                      <a:cubicBezTo>
                        <a:pt x="63" y="160"/>
                        <a:pt x="26" y="129"/>
                        <a:pt x="44" y="93"/>
                      </a:cubicBezTo>
                      <a:cubicBezTo>
                        <a:pt x="66" y="51"/>
                        <a:pt x="116" y="88"/>
                        <a:pt x="138" y="109"/>
                      </a:cubicBezTo>
                      <a:cubicBezTo>
                        <a:pt x="163" y="132"/>
                        <a:pt x="184" y="159"/>
                        <a:pt x="201" y="189"/>
                      </a:cubicBezTo>
                      <a:cubicBezTo>
                        <a:pt x="203" y="192"/>
                        <a:pt x="207" y="190"/>
                        <a:pt x="207" y="187"/>
                      </a:cubicBezTo>
                      <a:cubicBezTo>
                        <a:pt x="201" y="154"/>
                        <a:pt x="181" y="128"/>
                        <a:pt x="170" y="97"/>
                      </a:cubicBezTo>
                      <a:cubicBezTo>
                        <a:pt x="163" y="80"/>
                        <a:pt x="159" y="60"/>
                        <a:pt x="165" y="42"/>
                      </a:cubicBezTo>
                      <a:cubicBezTo>
                        <a:pt x="170" y="23"/>
                        <a:pt x="190" y="5"/>
                        <a:pt x="210" y="9"/>
                      </a:cubicBezTo>
                      <a:cubicBezTo>
                        <a:pt x="240" y="15"/>
                        <a:pt x="246" y="51"/>
                        <a:pt x="248" y="76"/>
                      </a:cubicBezTo>
                      <a:cubicBezTo>
                        <a:pt x="250" y="110"/>
                        <a:pt x="249" y="145"/>
                        <a:pt x="250" y="179"/>
                      </a:cubicBezTo>
                      <a:cubicBezTo>
                        <a:pt x="250" y="184"/>
                        <a:pt x="256" y="184"/>
                        <a:pt x="256" y="179"/>
                      </a:cubicBezTo>
                      <a:cubicBezTo>
                        <a:pt x="259" y="143"/>
                        <a:pt x="264" y="105"/>
                        <a:pt x="275" y="70"/>
                      </a:cubicBezTo>
                      <a:cubicBezTo>
                        <a:pt x="279" y="56"/>
                        <a:pt x="286" y="40"/>
                        <a:pt x="297" y="30"/>
                      </a:cubicBezTo>
                      <a:cubicBezTo>
                        <a:pt x="314" y="12"/>
                        <a:pt x="339" y="16"/>
                        <a:pt x="354" y="34"/>
                      </a:cubicBezTo>
                      <a:cubicBezTo>
                        <a:pt x="377" y="59"/>
                        <a:pt x="375" y="98"/>
                        <a:pt x="361" y="127"/>
                      </a:cubicBezTo>
                      <a:cubicBezTo>
                        <a:pt x="345" y="158"/>
                        <a:pt x="317" y="182"/>
                        <a:pt x="291" y="204"/>
                      </a:cubicBezTo>
                      <a:cubicBezTo>
                        <a:pt x="288" y="206"/>
                        <a:pt x="292" y="211"/>
                        <a:pt x="295" y="209"/>
                      </a:cubicBezTo>
                      <a:cubicBezTo>
                        <a:pt x="325" y="195"/>
                        <a:pt x="356" y="177"/>
                        <a:pt x="388" y="168"/>
                      </a:cubicBezTo>
                      <a:cubicBezTo>
                        <a:pt x="418" y="159"/>
                        <a:pt x="459" y="162"/>
                        <a:pt x="466" y="199"/>
                      </a:cubicBezTo>
                      <a:cubicBezTo>
                        <a:pt x="473" y="236"/>
                        <a:pt x="442" y="263"/>
                        <a:pt x="409" y="269"/>
                      </a:cubicBezTo>
                      <a:cubicBezTo>
                        <a:pt x="370" y="276"/>
                        <a:pt x="332" y="259"/>
                        <a:pt x="298" y="243"/>
                      </a:cubicBezTo>
                      <a:cubicBezTo>
                        <a:pt x="297" y="245"/>
                        <a:pt x="296" y="247"/>
                        <a:pt x="295" y="250"/>
                      </a:cubicBezTo>
                      <a:cubicBezTo>
                        <a:pt x="326" y="259"/>
                        <a:pt x="355" y="275"/>
                        <a:pt x="379" y="298"/>
                      </a:cubicBezTo>
                      <a:cubicBezTo>
                        <a:pt x="398" y="316"/>
                        <a:pt x="425" y="347"/>
                        <a:pt x="416" y="377"/>
                      </a:cubicBezTo>
                      <a:cubicBezTo>
                        <a:pt x="409" y="399"/>
                        <a:pt x="383" y="399"/>
                        <a:pt x="365" y="390"/>
                      </a:cubicBezTo>
                      <a:cubicBezTo>
                        <a:pt x="350" y="384"/>
                        <a:pt x="338" y="373"/>
                        <a:pt x="327" y="362"/>
                      </a:cubicBezTo>
                      <a:cubicBezTo>
                        <a:pt x="303" y="339"/>
                        <a:pt x="286" y="310"/>
                        <a:pt x="275" y="279"/>
                      </a:cubicBezTo>
                      <a:cubicBezTo>
                        <a:pt x="273" y="280"/>
                        <a:pt x="270" y="281"/>
                        <a:pt x="268" y="282"/>
                      </a:cubicBezTo>
                      <a:cubicBezTo>
                        <a:pt x="286" y="316"/>
                        <a:pt x="297" y="353"/>
                        <a:pt x="300" y="392"/>
                      </a:cubicBezTo>
                      <a:cubicBezTo>
                        <a:pt x="301" y="417"/>
                        <a:pt x="299" y="462"/>
                        <a:pt x="269" y="471"/>
                      </a:cubicBezTo>
                      <a:cubicBezTo>
                        <a:pt x="202" y="491"/>
                        <a:pt x="216" y="317"/>
                        <a:pt x="219" y="286"/>
                      </a:cubicBezTo>
                      <a:cubicBezTo>
                        <a:pt x="220" y="282"/>
                        <a:pt x="213" y="281"/>
                        <a:pt x="213" y="285"/>
                      </a:cubicBezTo>
                      <a:cubicBezTo>
                        <a:pt x="206" y="318"/>
                        <a:pt x="200" y="354"/>
                        <a:pt x="180" y="383"/>
                      </a:cubicBezTo>
                      <a:cubicBezTo>
                        <a:pt x="171" y="397"/>
                        <a:pt x="158" y="410"/>
                        <a:pt x="143" y="418"/>
                      </a:cubicBezTo>
                      <a:cubicBezTo>
                        <a:pt x="126" y="427"/>
                        <a:pt x="100" y="432"/>
                        <a:pt x="86" y="415"/>
                      </a:cubicBezTo>
                      <a:cubicBezTo>
                        <a:pt x="65" y="388"/>
                        <a:pt x="92" y="349"/>
                        <a:pt x="109" y="329"/>
                      </a:cubicBezTo>
                      <a:cubicBezTo>
                        <a:pt x="130" y="303"/>
                        <a:pt x="156" y="281"/>
                        <a:pt x="184" y="264"/>
                      </a:cubicBezTo>
                      <a:cubicBezTo>
                        <a:pt x="188" y="262"/>
                        <a:pt x="186" y="256"/>
                        <a:pt x="182" y="258"/>
                      </a:cubicBezTo>
                      <a:cubicBezTo>
                        <a:pt x="149" y="270"/>
                        <a:pt x="114" y="277"/>
                        <a:pt x="78" y="278"/>
                      </a:cubicBezTo>
                      <a:cubicBezTo>
                        <a:pt x="54" y="278"/>
                        <a:pt x="11" y="273"/>
                        <a:pt x="9" y="241"/>
                      </a:cubicBezTo>
                      <a:cubicBezTo>
                        <a:pt x="8" y="210"/>
                        <a:pt x="50" y="201"/>
                        <a:pt x="73" y="200"/>
                      </a:cubicBezTo>
                      <a:cubicBezTo>
                        <a:pt x="111" y="199"/>
                        <a:pt x="148" y="208"/>
                        <a:pt x="183" y="223"/>
                      </a:cubicBezTo>
                      <a:cubicBezTo>
                        <a:pt x="186" y="225"/>
                        <a:pt x="190" y="219"/>
                        <a:pt x="186" y="218"/>
                      </a:cubicBezTo>
                      <a:cubicBezTo>
                        <a:pt x="148" y="200"/>
                        <a:pt x="102" y="189"/>
                        <a:pt x="60" y="194"/>
                      </a:cubicBezTo>
                      <a:cubicBezTo>
                        <a:pt x="37" y="197"/>
                        <a:pt x="4" y="209"/>
                        <a:pt x="2" y="237"/>
                      </a:cubicBezTo>
                      <a:cubicBezTo>
                        <a:pt x="0" y="266"/>
                        <a:pt x="31" y="280"/>
                        <a:pt x="55" y="284"/>
                      </a:cubicBezTo>
                      <a:cubicBezTo>
                        <a:pt x="97" y="290"/>
                        <a:pt x="144" y="279"/>
                        <a:pt x="184" y="265"/>
                      </a:cubicBezTo>
                      <a:cubicBezTo>
                        <a:pt x="183" y="262"/>
                        <a:pt x="182" y="260"/>
                        <a:pt x="181" y="258"/>
                      </a:cubicBezTo>
                      <a:cubicBezTo>
                        <a:pt x="146" y="279"/>
                        <a:pt x="114" y="307"/>
                        <a:pt x="91" y="341"/>
                      </a:cubicBezTo>
                      <a:cubicBezTo>
                        <a:pt x="75" y="363"/>
                        <a:pt x="60" y="402"/>
                        <a:pt x="85" y="424"/>
                      </a:cubicBezTo>
                      <a:cubicBezTo>
                        <a:pt x="110" y="446"/>
                        <a:pt x="150" y="426"/>
                        <a:pt x="170" y="406"/>
                      </a:cubicBezTo>
                      <a:cubicBezTo>
                        <a:pt x="202" y="375"/>
                        <a:pt x="211" y="329"/>
                        <a:pt x="219" y="287"/>
                      </a:cubicBezTo>
                      <a:cubicBezTo>
                        <a:pt x="217" y="286"/>
                        <a:pt x="215" y="286"/>
                        <a:pt x="212" y="286"/>
                      </a:cubicBezTo>
                      <a:cubicBezTo>
                        <a:pt x="207" y="332"/>
                        <a:pt x="206" y="384"/>
                        <a:pt x="216" y="430"/>
                      </a:cubicBezTo>
                      <a:cubicBezTo>
                        <a:pt x="222" y="455"/>
                        <a:pt x="240" y="487"/>
                        <a:pt x="271" y="478"/>
                      </a:cubicBezTo>
                      <a:cubicBezTo>
                        <a:pt x="298" y="470"/>
                        <a:pt x="307" y="434"/>
                        <a:pt x="307" y="410"/>
                      </a:cubicBezTo>
                      <a:cubicBezTo>
                        <a:pt x="308" y="364"/>
                        <a:pt x="296" y="318"/>
                        <a:pt x="274" y="278"/>
                      </a:cubicBezTo>
                      <a:cubicBezTo>
                        <a:pt x="273" y="274"/>
                        <a:pt x="267" y="277"/>
                        <a:pt x="268" y="281"/>
                      </a:cubicBezTo>
                      <a:cubicBezTo>
                        <a:pt x="281" y="319"/>
                        <a:pt x="304" y="353"/>
                        <a:pt x="335" y="379"/>
                      </a:cubicBezTo>
                      <a:cubicBezTo>
                        <a:pt x="356" y="397"/>
                        <a:pt x="395" y="418"/>
                        <a:pt x="417" y="390"/>
                      </a:cubicBezTo>
                      <a:cubicBezTo>
                        <a:pt x="437" y="364"/>
                        <a:pt x="416" y="328"/>
                        <a:pt x="398" y="308"/>
                      </a:cubicBezTo>
                      <a:cubicBezTo>
                        <a:pt x="371" y="277"/>
                        <a:pt x="336" y="255"/>
                        <a:pt x="297" y="243"/>
                      </a:cubicBezTo>
                      <a:cubicBezTo>
                        <a:pt x="293" y="241"/>
                        <a:pt x="291" y="248"/>
                        <a:pt x="295" y="249"/>
                      </a:cubicBezTo>
                      <a:cubicBezTo>
                        <a:pt x="333" y="267"/>
                        <a:pt x="375" y="286"/>
                        <a:pt x="418" y="274"/>
                      </a:cubicBezTo>
                      <a:cubicBezTo>
                        <a:pt x="450" y="266"/>
                        <a:pt x="477" y="238"/>
                        <a:pt x="473" y="203"/>
                      </a:cubicBezTo>
                      <a:cubicBezTo>
                        <a:pt x="470" y="171"/>
                        <a:pt x="442" y="154"/>
                        <a:pt x="412" y="156"/>
                      </a:cubicBezTo>
                      <a:cubicBezTo>
                        <a:pt x="369" y="159"/>
                        <a:pt x="329" y="185"/>
                        <a:pt x="292" y="203"/>
                      </a:cubicBezTo>
                      <a:cubicBezTo>
                        <a:pt x="293" y="205"/>
                        <a:pt x="295" y="207"/>
                        <a:pt x="296" y="209"/>
                      </a:cubicBezTo>
                      <a:cubicBezTo>
                        <a:pt x="328" y="182"/>
                        <a:pt x="363" y="152"/>
                        <a:pt x="374" y="110"/>
                      </a:cubicBezTo>
                      <a:cubicBezTo>
                        <a:pt x="383" y="79"/>
                        <a:pt x="378" y="41"/>
                        <a:pt x="350" y="21"/>
                      </a:cubicBezTo>
                      <a:cubicBezTo>
                        <a:pt x="320" y="0"/>
                        <a:pt x="291" y="18"/>
                        <a:pt x="277" y="47"/>
                      </a:cubicBezTo>
                      <a:cubicBezTo>
                        <a:pt x="257" y="86"/>
                        <a:pt x="252" y="136"/>
                        <a:pt x="250" y="179"/>
                      </a:cubicBezTo>
                      <a:lnTo>
                        <a:pt x="256" y="179"/>
                      </a:lnTo>
                      <a:cubicBezTo>
                        <a:pt x="256" y="138"/>
                        <a:pt x="260" y="93"/>
                        <a:pt x="251" y="53"/>
                      </a:cubicBezTo>
                      <a:cubicBezTo>
                        <a:pt x="246" y="29"/>
                        <a:pt x="233" y="2"/>
                        <a:pt x="204" y="2"/>
                      </a:cubicBezTo>
                      <a:cubicBezTo>
                        <a:pt x="172" y="2"/>
                        <a:pt x="154" y="37"/>
                        <a:pt x="156" y="65"/>
                      </a:cubicBezTo>
                      <a:cubicBezTo>
                        <a:pt x="158" y="110"/>
                        <a:pt x="193" y="145"/>
                        <a:pt x="201" y="188"/>
                      </a:cubicBezTo>
                      <a:cubicBezTo>
                        <a:pt x="203" y="188"/>
                        <a:pt x="205" y="187"/>
                        <a:pt x="206" y="186"/>
                      </a:cubicBezTo>
                      <a:cubicBezTo>
                        <a:pt x="185" y="149"/>
                        <a:pt x="157" y="113"/>
                        <a:pt x="122" y="87"/>
                      </a:cubicBezTo>
                      <a:cubicBezTo>
                        <a:pt x="99" y="69"/>
                        <a:pt x="60" y="55"/>
                        <a:pt x="41" y="86"/>
                      </a:cubicBezTo>
                      <a:cubicBezTo>
                        <a:pt x="23" y="114"/>
                        <a:pt x="40" y="147"/>
                        <a:pt x="63" y="166"/>
                      </a:cubicBezTo>
                      <a:cubicBezTo>
                        <a:pt x="98" y="194"/>
                        <a:pt x="144" y="209"/>
                        <a:pt x="187" y="218"/>
                      </a:cubicBezTo>
                      <a:cubicBezTo>
                        <a:pt x="191" y="219"/>
                        <a:pt x="192" y="213"/>
                        <a:pt x="189" y="21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2" name="Google Shape;769;p4"/>
                <p:cNvSpPr/>
                <p:nvPr/>
              </p:nvSpPr>
              <p:spPr>
                <a:xfrm flipH="1">
                  <a:off x="8193240" y="4789080"/>
                  <a:ext cx="177120" cy="19440"/>
                </a:xfrm>
                <a:custGeom>
                  <a:avLst/>
                  <a:gdLst>
                    <a:gd name="textAreaLeft" fmla="*/ 360 w 177120"/>
                    <a:gd name="textAreaRight" fmla="*/ 177840 w 177120"/>
                    <a:gd name="textAreaTop" fmla="*/ 0 h 19440"/>
                    <a:gd name="textAreaBottom" fmla="*/ 19800 h 19440"/>
                  </a:gdLst>
                  <a:ahLst/>
                  <a:cxnLst/>
                  <a:rect l="textAreaLeft" t="textAreaTop" r="textAreaRight" b="textAreaBottom"/>
                  <a:pathLst>
                    <a:path w="118" h="14">
                      <a:moveTo>
                        <a:pt x="1" y="4"/>
                      </a:moveTo>
                      <a:cubicBezTo>
                        <a:pt x="39" y="4"/>
                        <a:pt x="76" y="6"/>
                        <a:pt x="113" y="13"/>
                      </a:cubicBezTo>
                      <a:cubicBezTo>
                        <a:pt x="116" y="13"/>
                        <a:pt x="117" y="10"/>
                        <a:pt x="114" y="9"/>
                      </a:cubicBezTo>
                      <a:cubicBezTo>
                        <a:pt x="77" y="3"/>
                        <a:pt x="39" y="0"/>
                        <a:pt x="1" y="2"/>
                      </a:cubicBezTo>
                      <a:cubicBezTo>
                        <a:pt x="0" y="2"/>
                        <a:pt x="0" y="4"/>
                        <a:pt x="1" y="4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9720" bIns="972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3" name="Google Shape;770;p4"/>
                <p:cNvSpPr/>
                <p:nvPr/>
              </p:nvSpPr>
              <p:spPr>
                <a:xfrm flipH="1">
                  <a:off x="8173800" y="4657680"/>
                  <a:ext cx="124560" cy="98280"/>
                </a:xfrm>
                <a:custGeom>
                  <a:avLst/>
                  <a:gdLst>
                    <a:gd name="textAreaLeft" fmla="*/ 360 w 124560"/>
                    <a:gd name="textAreaRight" fmla="*/ 125280 w 124560"/>
                    <a:gd name="textAreaTop" fmla="*/ 0 h 98280"/>
                    <a:gd name="textAreaBottom" fmla="*/ 98640 h 98280"/>
                  </a:gdLst>
                  <a:ahLst/>
                  <a:cxnLst/>
                  <a:rect l="textAreaLeft" t="textAreaTop" r="textAreaRight" b="textAreaBottom"/>
                  <a:pathLst>
                    <a:path w="83" h="66">
                      <a:moveTo>
                        <a:pt x="0" y="2"/>
                      </a:moveTo>
                      <a:cubicBezTo>
                        <a:pt x="12" y="13"/>
                        <a:pt x="25" y="23"/>
                        <a:pt x="38" y="33"/>
                      </a:cubicBezTo>
                      <a:cubicBezTo>
                        <a:pt x="51" y="43"/>
                        <a:pt x="63" y="53"/>
                        <a:pt x="76" y="62"/>
                      </a:cubicBezTo>
                      <a:cubicBezTo>
                        <a:pt x="79" y="65"/>
                        <a:pt x="82" y="61"/>
                        <a:pt x="79" y="58"/>
                      </a:cubicBezTo>
                      <a:cubicBezTo>
                        <a:pt x="66" y="49"/>
                        <a:pt x="53" y="39"/>
                        <a:pt x="40" y="29"/>
                      </a:cubicBezTo>
                      <a:cubicBezTo>
                        <a:pt x="28" y="20"/>
                        <a:pt x="15" y="9"/>
                        <a:pt x="1" y="1"/>
                      </a:cubicBezTo>
                      <a:cubicBezTo>
                        <a:pt x="1" y="0"/>
                        <a:pt x="0" y="1"/>
                        <a:pt x="0" y="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4" name="Google Shape;771;p4"/>
                <p:cNvSpPr/>
                <p:nvPr/>
              </p:nvSpPr>
              <p:spPr>
                <a:xfrm flipH="1">
                  <a:off x="8127000" y="4552200"/>
                  <a:ext cx="45720" cy="170640"/>
                </a:xfrm>
                <a:custGeom>
                  <a:avLst/>
                  <a:gdLst>
                    <a:gd name="textAreaLeft" fmla="*/ -360 w 45720"/>
                    <a:gd name="textAreaRight" fmla="*/ 45720 w 45720"/>
                    <a:gd name="textAreaTop" fmla="*/ 0 h 170640"/>
                    <a:gd name="textAreaBottom" fmla="*/ 171000 h 170640"/>
                  </a:gdLst>
                  <a:ahLst/>
                  <a:cxnLst/>
                  <a:rect l="textAreaLeft" t="textAreaTop" r="textAreaRight" b="textAreaBottom"/>
                  <a:pathLst>
                    <a:path w="33" h="115">
                      <a:moveTo>
                        <a:pt x="1" y="1"/>
                      </a:moveTo>
                      <a:cubicBezTo>
                        <a:pt x="6" y="18"/>
                        <a:pt x="12" y="36"/>
                        <a:pt x="17" y="54"/>
                      </a:cubicBezTo>
                      <a:cubicBezTo>
                        <a:pt x="21" y="72"/>
                        <a:pt x="24" y="91"/>
                        <a:pt x="26" y="110"/>
                      </a:cubicBezTo>
                      <a:cubicBezTo>
                        <a:pt x="26" y="114"/>
                        <a:pt x="32" y="114"/>
                        <a:pt x="31" y="110"/>
                      </a:cubicBezTo>
                      <a:cubicBezTo>
                        <a:pt x="28" y="73"/>
                        <a:pt x="20" y="33"/>
                        <a:pt x="1" y="0"/>
                      </a:cubicBezTo>
                      <a:cubicBezTo>
                        <a:pt x="1" y="0"/>
                        <a:pt x="0" y="0"/>
                        <a:pt x="1" y="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5" name="Google Shape;772;p4"/>
                <p:cNvSpPr/>
                <p:nvPr/>
              </p:nvSpPr>
              <p:spPr>
                <a:xfrm flipH="1">
                  <a:off x="8166240" y="4841640"/>
                  <a:ext cx="111240" cy="177120"/>
                </a:xfrm>
                <a:custGeom>
                  <a:avLst/>
                  <a:gdLst>
                    <a:gd name="textAreaLeft" fmla="*/ -360 w 111240"/>
                    <a:gd name="textAreaRight" fmla="*/ 111240 w 111240"/>
                    <a:gd name="textAreaTop" fmla="*/ 0 h 177120"/>
                    <a:gd name="textAreaBottom" fmla="*/ 177480 h 177120"/>
                  </a:gdLst>
                  <a:ahLst/>
                  <a:cxnLst/>
                  <a:rect l="textAreaLeft" t="textAreaTop" r="textAreaRight" b="textAreaBottom"/>
                  <a:pathLst>
                    <a:path w="73" h="121">
                      <a:moveTo>
                        <a:pt x="3" y="119"/>
                      </a:moveTo>
                      <a:cubicBezTo>
                        <a:pt x="22" y="79"/>
                        <a:pt x="44" y="41"/>
                        <a:pt x="70" y="5"/>
                      </a:cubicBezTo>
                      <a:cubicBezTo>
                        <a:pt x="72" y="3"/>
                        <a:pt x="68" y="0"/>
                        <a:pt x="66" y="3"/>
                      </a:cubicBezTo>
                      <a:cubicBezTo>
                        <a:pt x="40" y="38"/>
                        <a:pt x="17" y="77"/>
                        <a:pt x="1" y="118"/>
                      </a:cubicBezTo>
                      <a:cubicBezTo>
                        <a:pt x="0" y="119"/>
                        <a:pt x="2" y="120"/>
                        <a:pt x="3" y="11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6" name="Google Shape;773;p4"/>
                <p:cNvSpPr/>
                <p:nvPr/>
              </p:nvSpPr>
              <p:spPr>
                <a:xfrm flipH="1">
                  <a:off x="8088120" y="4854600"/>
                  <a:ext cx="19440" cy="163800"/>
                </a:xfrm>
                <a:custGeom>
                  <a:avLst/>
                  <a:gdLst>
                    <a:gd name="textAreaLeft" fmla="*/ 360 w 19440"/>
                    <a:gd name="textAreaRight" fmla="*/ 20160 w 19440"/>
                    <a:gd name="textAreaTop" fmla="*/ 0 h 163800"/>
                    <a:gd name="textAreaBottom" fmla="*/ 164160 h 163800"/>
                  </a:gdLst>
                  <a:ahLst/>
                  <a:cxnLst/>
                  <a:rect l="textAreaLeft" t="textAreaTop" r="textAreaRight" b="textAreaBottom"/>
                  <a:pathLst>
                    <a:path w="14" h="110">
                      <a:moveTo>
                        <a:pt x="10" y="109"/>
                      </a:moveTo>
                      <a:cubicBezTo>
                        <a:pt x="11" y="105"/>
                        <a:pt x="12" y="101"/>
                        <a:pt x="13" y="97"/>
                      </a:cubicBezTo>
                      <a:cubicBezTo>
                        <a:pt x="13" y="92"/>
                        <a:pt x="13" y="88"/>
                        <a:pt x="13" y="83"/>
                      </a:cubicBezTo>
                      <a:cubicBezTo>
                        <a:pt x="13" y="74"/>
                        <a:pt x="13" y="65"/>
                        <a:pt x="12" y="56"/>
                      </a:cubicBezTo>
                      <a:cubicBezTo>
                        <a:pt x="11" y="39"/>
                        <a:pt x="9" y="21"/>
                        <a:pt x="5" y="3"/>
                      </a:cubicBezTo>
                      <a:cubicBezTo>
                        <a:pt x="4" y="0"/>
                        <a:pt x="0" y="2"/>
                        <a:pt x="1" y="5"/>
                      </a:cubicBezTo>
                      <a:cubicBezTo>
                        <a:pt x="4" y="22"/>
                        <a:pt x="6" y="40"/>
                        <a:pt x="8" y="57"/>
                      </a:cubicBezTo>
                      <a:cubicBezTo>
                        <a:pt x="8" y="66"/>
                        <a:pt x="9" y="74"/>
                        <a:pt x="9" y="83"/>
                      </a:cubicBezTo>
                      <a:cubicBezTo>
                        <a:pt x="9" y="87"/>
                        <a:pt x="9" y="91"/>
                        <a:pt x="9" y="95"/>
                      </a:cubicBezTo>
                      <a:cubicBezTo>
                        <a:pt x="9" y="100"/>
                        <a:pt x="10" y="104"/>
                        <a:pt x="10" y="10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7" name="Google Shape;774;p4"/>
                <p:cNvSpPr/>
                <p:nvPr/>
              </p:nvSpPr>
              <p:spPr>
                <a:xfrm flipH="1">
                  <a:off x="7943040" y="4828320"/>
                  <a:ext cx="111240" cy="111240"/>
                </a:xfrm>
                <a:custGeom>
                  <a:avLst/>
                  <a:gdLst>
                    <a:gd name="textAreaLeft" fmla="*/ -360 w 111240"/>
                    <a:gd name="textAreaRight" fmla="*/ 111240 w 111240"/>
                    <a:gd name="textAreaTop" fmla="*/ 0 h 111240"/>
                    <a:gd name="textAreaBottom" fmla="*/ 111600 h 111240"/>
                  </a:gdLst>
                  <a:ahLst/>
                  <a:cxnLst/>
                  <a:rect l="textAreaLeft" t="textAreaTop" r="textAreaRight" b="textAreaBottom"/>
                  <a:pathLst>
                    <a:path w="76" h="77">
                      <a:moveTo>
                        <a:pt x="75" y="74"/>
                      </a:moveTo>
                      <a:cubicBezTo>
                        <a:pt x="67" y="59"/>
                        <a:pt x="55" y="47"/>
                        <a:pt x="43" y="35"/>
                      </a:cubicBezTo>
                      <a:cubicBezTo>
                        <a:pt x="32" y="23"/>
                        <a:pt x="19" y="12"/>
                        <a:pt x="6" y="2"/>
                      </a:cubicBezTo>
                      <a:cubicBezTo>
                        <a:pt x="3" y="0"/>
                        <a:pt x="0" y="5"/>
                        <a:pt x="3" y="7"/>
                      </a:cubicBezTo>
                      <a:cubicBezTo>
                        <a:pt x="16" y="16"/>
                        <a:pt x="29" y="27"/>
                        <a:pt x="40" y="39"/>
                      </a:cubicBezTo>
                      <a:cubicBezTo>
                        <a:pt x="52" y="50"/>
                        <a:pt x="62" y="63"/>
                        <a:pt x="73" y="75"/>
                      </a:cubicBezTo>
                      <a:cubicBezTo>
                        <a:pt x="74" y="76"/>
                        <a:pt x="75" y="75"/>
                        <a:pt x="75" y="74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8" name="Google Shape;775;p4"/>
                <p:cNvSpPr/>
                <p:nvPr/>
              </p:nvSpPr>
              <p:spPr>
                <a:xfrm flipH="1">
                  <a:off x="7890480" y="4762800"/>
                  <a:ext cx="144360" cy="25920"/>
                </a:xfrm>
                <a:custGeom>
                  <a:avLst/>
                  <a:gdLst>
                    <a:gd name="textAreaLeft" fmla="*/ -360 w 144360"/>
                    <a:gd name="textAreaRight" fmla="*/ 144360 w 144360"/>
                    <a:gd name="textAreaTop" fmla="*/ 0 h 25920"/>
                    <a:gd name="textAreaBottom" fmla="*/ 26280 h 25920"/>
                  </a:gdLst>
                  <a:ahLst/>
                  <a:cxnLst/>
                  <a:rect l="textAreaLeft" t="textAreaTop" r="textAreaRight" b="textAreaBottom"/>
                  <a:pathLst>
                    <a:path w="98" h="18">
                      <a:moveTo>
                        <a:pt x="96" y="1"/>
                      </a:moveTo>
                      <a:cubicBezTo>
                        <a:pt x="79" y="0"/>
                        <a:pt x="63" y="1"/>
                        <a:pt x="46" y="3"/>
                      </a:cubicBezTo>
                      <a:cubicBezTo>
                        <a:pt x="38" y="4"/>
                        <a:pt x="30" y="6"/>
                        <a:pt x="22" y="7"/>
                      </a:cubicBezTo>
                      <a:cubicBezTo>
                        <a:pt x="18" y="8"/>
                        <a:pt x="14" y="9"/>
                        <a:pt x="10" y="10"/>
                      </a:cubicBezTo>
                      <a:cubicBezTo>
                        <a:pt x="7" y="10"/>
                        <a:pt x="3" y="11"/>
                        <a:pt x="1" y="13"/>
                      </a:cubicBezTo>
                      <a:cubicBezTo>
                        <a:pt x="0" y="14"/>
                        <a:pt x="0" y="16"/>
                        <a:pt x="2" y="17"/>
                      </a:cubicBezTo>
                      <a:cubicBezTo>
                        <a:pt x="5" y="17"/>
                        <a:pt x="8" y="16"/>
                        <a:pt x="12" y="15"/>
                      </a:cubicBezTo>
                      <a:cubicBezTo>
                        <a:pt x="16" y="14"/>
                        <a:pt x="20" y="14"/>
                        <a:pt x="24" y="13"/>
                      </a:cubicBezTo>
                      <a:cubicBezTo>
                        <a:pt x="31" y="11"/>
                        <a:pt x="39" y="10"/>
                        <a:pt x="47" y="9"/>
                      </a:cubicBezTo>
                      <a:cubicBezTo>
                        <a:pt x="63" y="6"/>
                        <a:pt x="79" y="5"/>
                        <a:pt x="96" y="3"/>
                      </a:cubicBezTo>
                      <a:cubicBezTo>
                        <a:pt x="97" y="3"/>
                        <a:pt x="97" y="1"/>
                        <a:pt x="96" y="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2960" bIns="1296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19" name="Google Shape;776;p4"/>
                <p:cNvSpPr/>
                <p:nvPr/>
              </p:nvSpPr>
              <p:spPr>
                <a:xfrm flipH="1">
                  <a:off x="8015040" y="4611600"/>
                  <a:ext cx="52200" cy="124560"/>
                </a:xfrm>
                <a:custGeom>
                  <a:avLst/>
                  <a:gdLst>
                    <a:gd name="textAreaLeft" fmla="*/ -360 w 52200"/>
                    <a:gd name="textAreaRight" fmla="*/ 52200 w 52200"/>
                    <a:gd name="textAreaTop" fmla="*/ 0 h 124560"/>
                    <a:gd name="textAreaBottom" fmla="*/ 124920 h 124560"/>
                  </a:gdLst>
                  <a:ahLst/>
                  <a:cxnLst/>
                  <a:rect l="textAreaLeft" t="textAreaTop" r="textAreaRight" b="textAreaBottom"/>
                  <a:pathLst>
                    <a:path w="36" h="85">
                      <a:moveTo>
                        <a:pt x="32" y="2"/>
                      </a:moveTo>
                      <a:cubicBezTo>
                        <a:pt x="23" y="13"/>
                        <a:pt x="17" y="26"/>
                        <a:pt x="11" y="39"/>
                      </a:cubicBezTo>
                      <a:cubicBezTo>
                        <a:pt x="9" y="46"/>
                        <a:pt x="6" y="53"/>
                        <a:pt x="4" y="60"/>
                      </a:cubicBezTo>
                      <a:cubicBezTo>
                        <a:pt x="3" y="66"/>
                        <a:pt x="0" y="74"/>
                        <a:pt x="1" y="81"/>
                      </a:cubicBezTo>
                      <a:cubicBezTo>
                        <a:pt x="1" y="83"/>
                        <a:pt x="4" y="84"/>
                        <a:pt x="5" y="82"/>
                      </a:cubicBezTo>
                      <a:cubicBezTo>
                        <a:pt x="8" y="76"/>
                        <a:pt x="8" y="68"/>
                        <a:pt x="10" y="62"/>
                      </a:cubicBezTo>
                      <a:cubicBezTo>
                        <a:pt x="12" y="55"/>
                        <a:pt x="14" y="49"/>
                        <a:pt x="16" y="42"/>
                      </a:cubicBezTo>
                      <a:cubicBezTo>
                        <a:pt x="21" y="29"/>
                        <a:pt x="28" y="17"/>
                        <a:pt x="35" y="4"/>
                      </a:cubicBezTo>
                      <a:cubicBezTo>
                        <a:pt x="35" y="2"/>
                        <a:pt x="33" y="0"/>
                        <a:pt x="32" y="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120" name="Google Shape;777;p4"/>
              <p:cNvGrpSpPr/>
              <p:nvPr/>
            </p:nvGrpSpPr>
            <p:grpSpPr>
              <a:xfrm>
                <a:off x="8577000" y="4380480"/>
                <a:ext cx="771120" cy="799560"/>
                <a:chOff x="8577000" y="4380480"/>
                <a:chExt cx="771120" cy="799560"/>
              </a:xfrm>
            </p:grpSpPr>
            <p:sp>
              <p:nvSpPr>
                <p:cNvPr id="1121" name="Google Shape;778;p4"/>
                <p:cNvSpPr/>
                <p:nvPr/>
              </p:nvSpPr>
              <p:spPr>
                <a:xfrm flipH="1">
                  <a:off x="8577000" y="4623480"/>
                  <a:ext cx="306720" cy="213840"/>
                </a:xfrm>
                <a:custGeom>
                  <a:avLst/>
                  <a:gdLst>
                    <a:gd name="textAreaLeft" fmla="*/ 360 w 306720"/>
                    <a:gd name="textAreaRight" fmla="*/ 307440 w 306720"/>
                    <a:gd name="textAreaTop" fmla="*/ 0 h 213840"/>
                    <a:gd name="textAreaBottom" fmla="*/ 214200 h 213840"/>
                  </a:gdLst>
                  <a:ahLst/>
                  <a:cxnLst/>
                  <a:rect l="textAreaLeft" t="textAreaTop" r="textAreaRight" b="textAreaBottom"/>
                  <a:pathLst>
                    <a:path w="191" h="131">
                      <a:moveTo>
                        <a:pt x="171" y="29"/>
                      </a:moveTo>
                      <a:cubicBezTo>
                        <a:pt x="190" y="49"/>
                        <a:pt x="185" y="84"/>
                        <a:pt x="166" y="104"/>
                      </a:cubicBezTo>
                      <a:cubicBezTo>
                        <a:pt x="146" y="124"/>
                        <a:pt x="116" y="130"/>
                        <a:pt x="88" y="126"/>
                      </a:cubicBezTo>
                      <a:cubicBezTo>
                        <a:pt x="76" y="125"/>
                        <a:pt x="64" y="121"/>
                        <a:pt x="52" y="117"/>
                      </a:cubicBezTo>
                      <a:cubicBezTo>
                        <a:pt x="38" y="110"/>
                        <a:pt x="24" y="104"/>
                        <a:pt x="9" y="99"/>
                      </a:cubicBezTo>
                      <a:lnTo>
                        <a:pt x="4" y="98"/>
                      </a:lnTo>
                      <a:cubicBezTo>
                        <a:pt x="8" y="85"/>
                        <a:pt x="6" y="71"/>
                        <a:pt x="0" y="60"/>
                      </a:cubicBezTo>
                      <a:lnTo>
                        <a:pt x="7" y="59"/>
                      </a:lnTo>
                      <a:cubicBezTo>
                        <a:pt x="26" y="50"/>
                        <a:pt x="44" y="41"/>
                        <a:pt x="63" y="32"/>
                      </a:cubicBezTo>
                      <a:cubicBezTo>
                        <a:pt x="98" y="15"/>
                        <a:pt x="145" y="0"/>
                        <a:pt x="171" y="29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2" name="Google Shape;779;p4"/>
                <p:cNvSpPr/>
                <p:nvPr/>
              </p:nvSpPr>
              <p:spPr>
                <a:xfrm flipH="1">
                  <a:off x="8647560" y="4780440"/>
                  <a:ext cx="292680" cy="263880"/>
                </a:xfrm>
                <a:custGeom>
                  <a:avLst/>
                  <a:gdLst>
                    <a:gd name="textAreaLeft" fmla="*/ -360 w 292680"/>
                    <a:gd name="textAreaRight" fmla="*/ 292680 w 292680"/>
                    <a:gd name="textAreaTop" fmla="*/ 0 h 263880"/>
                    <a:gd name="textAreaBottom" fmla="*/ 264240 h 263880"/>
                  </a:gdLst>
                  <a:ahLst/>
                  <a:cxnLst/>
                  <a:rect l="textAreaLeft" t="textAreaTop" r="textAreaRight" b="textAreaBottom"/>
                  <a:pathLst>
                    <a:path w="179" h="163">
                      <a:moveTo>
                        <a:pt x="149" y="73"/>
                      </a:moveTo>
                      <a:cubicBezTo>
                        <a:pt x="167" y="95"/>
                        <a:pt x="178" y="132"/>
                        <a:pt x="155" y="148"/>
                      </a:cubicBezTo>
                      <a:cubicBezTo>
                        <a:pt x="137" y="162"/>
                        <a:pt x="111" y="152"/>
                        <a:pt x="93" y="138"/>
                      </a:cubicBezTo>
                      <a:cubicBezTo>
                        <a:pt x="69" y="120"/>
                        <a:pt x="49" y="98"/>
                        <a:pt x="35" y="72"/>
                      </a:cubicBezTo>
                      <a:cubicBezTo>
                        <a:pt x="30" y="59"/>
                        <a:pt x="25" y="47"/>
                        <a:pt x="18" y="35"/>
                      </a:cubicBezTo>
                      <a:lnTo>
                        <a:pt x="0" y="34"/>
                      </a:lnTo>
                      <a:cubicBezTo>
                        <a:pt x="14" y="31"/>
                        <a:pt x="27" y="23"/>
                        <a:pt x="34" y="10"/>
                      </a:cubicBezTo>
                      <a:cubicBezTo>
                        <a:pt x="36" y="7"/>
                        <a:pt x="37" y="4"/>
                        <a:pt x="38" y="0"/>
                      </a:cubicBezTo>
                      <a:lnTo>
                        <a:pt x="43" y="1"/>
                      </a:lnTo>
                      <a:cubicBezTo>
                        <a:pt x="57" y="8"/>
                        <a:pt x="71" y="14"/>
                        <a:pt x="86" y="19"/>
                      </a:cubicBezTo>
                      <a:cubicBezTo>
                        <a:pt x="110" y="33"/>
                        <a:pt x="132" y="51"/>
                        <a:pt x="149" y="73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3" name="Google Shape;780;p4"/>
                <p:cNvSpPr/>
                <p:nvPr/>
              </p:nvSpPr>
              <p:spPr>
                <a:xfrm flipH="1">
                  <a:off x="8734320" y="4409280"/>
                  <a:ext cx="206640" cy="313920"/>
                </a:xfrm>
                <a:custGeom>
                  <a:avLst/>
                  <a:gdLst>
                    <a:gd name="textAreaLeft" fmla="*/ 360 w 206640"/>
                    <a:gd name="textAreaRight" fmla="*/ 207360 w 206640"/>
                    <a:gd name="textAreaTop" fmla="*/ 0 h 313920"/>
                    <a:gd name="textAreaBottom" fmla="*/ 314280 h 313920"/>
                  </a:gdLst>
                  <a:ahLst/>
                  <a:cxnLst/>
                  <a:rect l="textAreaLeft" t="textAreaTop" r="textAreaRight" b="textAreaBottom"/>
                  <a:pathLst>
                    <a:path w="128" h="194">
                      <a:moveTo>
                        <a:pt x="99" y="13"/>
                      </a:moveTo>
                      <a:cubicBezTo>
                        <a:pt x="126" y="37"/>
                        <a:pt x="127" y="80"/>
                        <a:pt x="112" y="112"/>
                      </a:cubicBezTo>
                      <a:cubicBezTo>
                        <a:pt x="96" y="145"/>
                        <a:pt x="68" y="169"/>
                        <a:pt x="41" y="192"/>
                      </a:cubicBezTo>
                      <a:lnTo>
                        <a:pt x="34" y="193"/>
                      </a:lnTo>
                      <a:cubicBezTo>
                        <a:pt x="29" y="183"/>
                        <a:pt x="20" y="175"/>
                        <a:pt x="10" y="171"/>
                      </a:cubicBezTo>
                      <a:cubicBezTo>
                        <a:pt x="7" y="170"/>
                        <a:pt x="3" y="169"/>
                        <a:pt x="0" y="168"/>
                      </a:cubicBezTo>
                      <a:lnTo>
                        <a:pt x="0" y="165"/>
                      </a:lnTo>
                      <a:cubicBezTo>
                        <a:pt x="2" y="130"/>
                        <a:pt x="8" y="94"/>
                        <a:pt x="17" y="59"/>
                      </a:cubicBezTo>
                      <a:cubicBezTo>
                        <a:pt x="25" y="32"/>
                        <a:pt x="42" y="0"/>
                        <a:pt x="70" y="0"/>
                      </a:cubicBezTo>
                      <a:cubicBezTo>
                        <a:pt x="81" y="1"/>
                        <a:pt x="91" y="6"/>
                        <a:pt x="99" y="13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4" name="Google Shape;781;p4"/>
                <p:cNvSpPr/>
                <p:nvPr/>
              </p:nvSpPr>
              <p:spPr>
                <a:xfrm flipH="1">
                  <a:off x="8862840" y="4830480"/>
                  <a:ext cx="149760" cy="328320"/>
                </a:xfrm>
                <a:custGeom>
                  <a:avLst/>
                  <a:gdLst>
                    <a:gd name="textAreaLeft" fmla="*/ 360 w 149760"/>
                    <a:gd name="textAreaRight" fmla="*/ 150480 w 149760"/>
                    <a:gd name="textAreaTop" fmla="*/ 0 h 328320"/>
                    <a:gd name="textAreaBottom" fmla="*/ 328680 h 328320"/>
                  </a:gdLst>
                  <a:ahLst/>
                  <a:cxnLst/>
                  <a:rect l="textAreaLeft" t="textAreaTop" r="textAreaRight" b="textAreaBottom"/>
                  <a:pathLst>
                    <a:path w="94" h="202">
                      <a:moveTo>
                        <a:pt x="77" y="40"/>
                      </a:moveTo>
                      <a:cubicBezTo>
                        <a:pt x="87" y="70"/>
                        <a:pt x="93" y="101"/>
                        <a:pt x="93" y="133"/>
                      </a:cubicBezTo>
                      <a:cubicBezTo>
                        <a:pt x="93" y="163"/>
                        <a:pt x="78" y="201"/>
                        <a:pt x="48" y="199"/>
                      </a:cubicBezTo>
                      <a:cubicBezTo>
                        <a:pt x="22" y="197"/>
                        <a:pt x="10" y="165"/>
                        <a:pt x="7" y="139"/>
                      </a:cubicBezTo>
                      <a:cubicBezTo>
                        <a:pt x="1" y="96"/>
                        <a:pt x="0" y="52"/>
                        <a:pt x="5" y="9"/>
                      </a:cubicBezTo>
                      <a:lnTo>
                        <a:pt x="8" y="0"/>
                      </a:lnTo>
                      <a:cubicBezTo>
                        <a:pt x="19" y="5"/>
                        <a:pt x="31" y="5"/>
                        <a:pt x="42" y="2"/>
                      </a:cubicBezTo>
                      <a:lnTo>
                        <a:pt x="60" y="3"/>
                      </a:lnTo>
                      <a:cubicBezTo>
                        <a:pt x="65" y="16"/>
                        <a:pt x="70" y="28"/>
                        <a:pt x="77" y="40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5" name="Google Shape;782;p4"/>
                <p:cNvSpPr/>
                <p:nvPr/>
              </p:nvSpPr>
              <p:spPr>
                <a:xfrm flipH="1">
                  <a:off x="8876160" y="4673520"/>
                  <a:ext cx="178200" cy="163800"/>
                </a:xfrm>
                <a:custGeom>
                  <a:avLst/>
                  <a:gdLst>
                    <a:gd name="textAreaLeft" fmla="*/ -360 w 178200"/>
                    <a:gd name="textAreaRight" fmla="*/ 178200 w 178200"/>
                    <a:gd name="textAreaTop" fmla="*/ 0 h 163800"/>
                    <a:gd name="textAreaBottom" fmla="*/ 164160 h 163800"/>
                  </a:gdLst>
                  <a:ahLst/>
                  <a:cxnLst/>
                  <a:rect l="textAreaLeft" t="textAreaTop" r="textAreaRight" b="textAreaBottom"/>
                  <a:pathLst>
                    <a:path w="112" h="102">
                      <a:moveTo>
                        <a:pt x="8" y="22"/>
                      </a:moveTo>
                      <a:cubicBezTo>
                        <a:pt x="11" y="17"/>
                        <a:pt x="16" y="12"/>
                        <a:pt x="21" y="9"/>
                      </a:cubicBezTo>
                      <a:cubicBezTo>
                        <a:pt x="22" y="8"/>
                        <a:pt x="24" y="7"/>
                        <a:pt x="26" y="6"/>
                      </a:cubicBezTo>
                      <a:cubicBezTo>
                        <a:pt x="32" y="4"/>
                        <a:pt x="38" y="3"/>
                        <a:pt x="44" y="2"/>
                      </a:cubicBezTo>
                      <a:cubicBezTo>
                        <a:pt x="52" y="1"/>
                        <a:pt x="61" y="0"/>
                        <a:pt x="69" y="1"/>
                      </a:cubicBezTo>
                      <a:cubicBezTo>
                        <a:pt x="72" y="2"/>
                        <a:pt x="76" y="3"/>
                        <a:pt x="79" y="4"/>
                      </a:cubicBezTo>
                      <a:cubicBezTo>
                        <a:pt x="89" y="8"/>
                        <a:pt x="98" y="16"/>
                        <a:pt x="103" y="26"/>
                      </a:cubicBezTo>
                      <a:cubicBezTo>
                        <a:pt x="109" y="37"/>
                        <a:pt x="111" y="51"/>
                        <a:pt x="107" y="64"/>
                      </a:cubicBezTo>
                      <a:cubicBezTo>
                        <a:pt x="106" y="68"/>
                        <a:pt x="105" y="71"/>
                        <a:pt x="103" y="74"/>
                      </a:cubicBezTo>
                      <a:cubicBezTo>
                        <a:pt x="96" y="87"/>
                        <a:pt x="83" y="95"/>
                        <a:pt x="69" y="98"/>
                      </a:cubicBezTo>
                      <a:cubicBezTo>
                        <a:pt x="58" y="101"/>
                        <a:pt x="46" y="101"/>
                        <a:pt x="35" y="96"/>
                      </a:cubicBezTo>
                      <a:cubicBezTo>
                        <a:pt x="33" y="95"/>
                        <a:pt x="30" y="94"/>
                        <a:pt x="28" y="93"/>
                      </a:cubicBezTo>
                      <a:cubicBezTo>
                        <a:pt x="20" y="89"/>
                        <a:pt x="13" y="82"/>
                        <a:pt x="8" y="74"/>
                      </a:cubicBezTo>
                      <a:cubicBezTo>
                        <a:pt x="3" y="65"/>
                        <a:pt x="0" y="54"/>
                        <a:pt x="1" y="44"/>
                      </a:cubicBezTo>
                      <a:cubicBezTo>
                        <a:pt x="1" y="42"/>
                        <a:pt x="1" y="41"/>
                        <a:pt x="1" y="40"/>
                      </a:cubicBezTo>
                      <a:cubicBezTo>
                        <a:pt x="1" y="38"/>
                        <a:pt x="2" y="36"/>
                        <a:pt x="2" y="34"/>
                      </a:cubicBezTo>
                      <a:cubicBezTo>
                        <a:pt x="4" y="30"/>
                        <a:pt x="6" y="26"/>
                        <a:pt x="8" y="22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6" name="Google Shape;783;p4"/>
                <p:cNvSpPr/>
                <p:nvPr/>
              </p:nvSpPr>
              <p:spPr>
                <a:xfrm flipH="1">
                  <a:off x="8941320" y="4387680"/>
                  <a:ext cx="156960" cy="306720"/>
                </a:xfrm>
                <a:custGeom>
                  <a:avLst/>
                  <a:gdLst>
                    <a:gd name="textAreaLeft" fmla="*/ 360 w 156960"/>
                    <a:gd name="textAreaRight" fmla="*/ 157680 w 156960"/>
                    <a:gd name="textAreaTop" fmla="*/ 0 h 306720"/>
                    <a:gd name="textAreaBottom" fmla="*/ 307080 h 306720"/>
                  </a:gdLst>
                  <a:ahLst/>
                  <a:cxnLst/>
                  <a:rect l="textAreaLeft" t="textAreaTop" r="textAreaRight" b="textAreaBottom"/>
                  <a:pathLst>
                    <a:path w="98" h="190">
                      <a:moveTo>
                        <a:pt x="72" y="182"/>
                      </a:moveTo>
                      <a:cubicBezTo>
                        <a:pt x="66" y="183"/>
                        <a:pt x="60" y="184"/>
                        <a:pt x="54" y="186"/>
                      </a:cubicBezTo>
                      <a:cubicBezTo>
                        <a:pt x="52" y="187"/>
                        <a:pt x="50" y="188"/>
                        <a:pt x="49" y="189"/>
                      </a:cubicBezTo>
                      <a:lnTo>
                        <a:pt x="48" y="187"/>
                      </a:lnTo>
                      <a:cubicBezTo>
                        <a:pt x="44" y="162"/>
                        <a:pt x="31" y="140"/>
                        <a:pt x="20" y="118"/>
                      </a:cubicBezTo>
                      <a:cubicBezTo>
                        <a:pt x="9" y="96"/>
                        <a:pt x="0" y="71"/>
                        <a:pt x="4" y="47"/>
                      </a:cubicBezTo>
                      <a:cubicBezTo>
                        <a:pt x="8" y="23"/>
                        <a:pt x="31" y="0"/>
                        <a:pt x="55" y="5"/>
                      </a:cubicBezTo>
                      <a:cubicBezTo>
                        <a:pt x="87" y="11"/>
                        <a:pt x="95" y="53"/>
                        <a:pt x="96" y="85"/>
                      </a:cubicBezTo>
                      <a:cubicBezTo>
                        <a:pt x="96" y="116"/>
                        <a:pt x="97" y="147"/>
                        <a:pt x="97" y="178"/>
                      </a:cubicBezTo>
                      <a:lnTo>
                        <a:pt x="97" y="181"/>
                      </a:lnTo>
                      <a:cubicBezTo>
                        <a:pt x="89" y="180"/>
                        <a:pt x="80" y="181"/>
                        <a:pt x="72" y="182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7" name="Google Shape;784;p4"/>
                <p:cNvSpPr/>
                <p:nvPr/>
              </p:nvSpPr>
              <p:spPr>
                <a:xfrm flipH="1">
                  <a:off x="8997840" y="4794840"/>
                  <a:ext cx="249480" cy="285480"/>
                </a:xfrm>
                <a:custGeom>
                  <a:avLst/>
                  <a:gdLst>
                    <a:gd name="textAreaLeft" fmla="*/ -360 w 249480"/>
                    <a:gd name="textAreaRight" fmla="*/ 249480 w 249480"/>
                    <a:gd name="textAreaTop" fmla="*/ 0 h 285480"/>
                    <a:gd name="textAreaBottom" fmla="*/ 285840 h 285480"/>
                  </a:gdLst>
                  <a:ahLst/>
                  <a:cxnLst/>
                  <a:rect l="textAreaLeft" t="textAreaTop" r="textAreaRight" b="textAreaBottom"/>
                  <a:pathLst>
                    <a:path w="155" h="177">
                      <a:moveTo>
                        <a:pt x="154" y="22"/>
                      </a:moveTo>
                      <a:lnTo>
                        <a:pt x="151" y="31"/>
                      </a:lnTo>
                      <a:cubicBezTo>
                        <a:pt x="145" y="59"/>
                        <a:pt x="140" y="89"/>
                        <a:pt x="127" y="115"/>
                      </a:cubicBezTo>
                      <a:cubicBezTo>
                        <a:pt x="114" y="141"/>
                        <a:pt x="92" y="164"/>
                        <a:pt x="64" y="172"/>
                      </a:cubicBezTo>
                      <a:cubicBezTo>
                        <a:pt x="50" y="176"/>
                        <a:pt x="35" y="176"/>
                        <a:pt x="24" y="168"/>
                      </a:cubicBezTo>
                      <a:cubicBezTo>
                        <a:pt x="0" y="150"/>
                        <a:pt x="11" y="112"/>
                        <a:pt x="29" y="88"/>
                      </a:cubicBezTo>
                      <a:cubicBezTo>
                        <a:pt x="52" y="55"/>
                        <a:pt x="83" y="27"/>
                        <a:pt x="118" y="6"/>
                      </a:cubicBezTo>
                      <a:lnTo>
                        <a:pt x="127" y="0"/>
                      </a:lnTo>
                      <a:cubicBezTo>
                        <a:pt x="132" y="8"/>
                        <a:pt x="139" y="15"/>
                        <a:pt x="147" y="19"/>
                      </a:cubicBezTo>
                      <a:cubicBezTo>
                        <a:pt x="149" y="20"/>
                        <a:pt x="152" y="21"/>
                        <a:pt x="154" y="22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8" name="Google Shape;785;p4"/>
                <p:cNvSpPr/>
                <p:nvPr/>
              </p:nvSpPr>
              <p:spPr>
                <a:xfrm flipH="1">
                  <a:off x="9019080" y="4480560"/>
                  <a:ext cx="278280" cy="249480"/>
                </a:xfrm>
                <a:custGeom>
                  <a:avLst/>
                  <a:gdLst>
                    <a:gd name="textAreaLeft" fmla="*/ -360 w 278280"/>
                    <a:gd name="textAreaRight" fmla="*/ 278280 w 278280"/>
                    <a:gd name="textAreaTop" fmla="*/ 0 h 249480"/>
                    <a:gd name="textAreaBottom" fmla="*/ 249840 h 249480"/>
                  </a:gdLst>
                  <a:ahLst/>
                  <a:cxnLst/>
                  <a:rect l="textAreaLeft" t="textAreaTop" r="textAreaRight" b="textAreaBottom"/>
                  <a:pathLst>
                    <a:path w="174" h="154">
                      <a:moveTo>
                        <a:pt x="160" y="141"/>
                      </a:moveTo>
                      <a:cubicBezTo>
                        <a:pt x="158" y="145"/>
                        <a:pt x="156" y="149"/>
                        <a:pt x="154" y="153"/>
                      </a:cubicBezTo>
                      <a:cubicBezTo>
                        <a:pt x="121" y="146"/>
                        <a:pt x="89" y="134"/>
                        <a:pt x="59" y="118"/>
                      </a:cubicBezTo>
                      <a:cubicBezTo>
                        <a:pt x="40" y="107"/>
                        <a:pt x="20" y="94"/>
                        <a:pt x="10" y="74"/>
                      </a:cubicBezTo>
                      <a:cubicBezTo>
                        <a:pt x="0" y="54"/>
                        <a:pt x="4" y="26"/>
                        <a:pt x="23" y="14"/>
                      </a:cubicBezTo>
                      <a:cubicBezTo>
                        <a:pt x="46" y="0"/>
                        <a:pt x="75" y="16"/>
                        <a:pt x="96" y="33"/>
                      </a:cubicBezTo>
                      <a:cubicBezTo>
                        <a:pt x="126" y="60"/>
                        <a:pt x="152" y="91"/>
                        <a:pt x="172" y="126"/>
                      </a:cubicBezTo>
                      <a:lnTo>
                        <a:pt x="173" y="128"/>
                      </a:lnTo>
                      <a:cubicBezTo>
                        <a:pt x="168" y="131"/>
                        <a:pt x="163" y="136"/>
                        <a:pt x="160" y="141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29" name="Google Shape;786;p4"/>
                <p:cNvSpPr/>
                <p:nvPr/>
              </p:nvSpPr>
              <p:spPr>
                <a:xfrm flipH="1">
                  <a:off x="9034200" y="4701960"/>
                  <a:ext cx="306720" cy="142560"/>
                </a:xfrm>
                <a:custGeom>
                  <a:avLst/>
                  <a:gdLst>
                    <a:gd name="textAreaLeft" fmla="*/ 360 w 306720"/>
                    <a:gd name="textAreaRight" fmla="*/ 307440 w 306720"/>
                    <a:gd name="textAreaTop" fmla="*/ 0 h 142560"/>
                    <a:gd name="textAreaBottom" fmla="*/ 142920 h 142560"/>
                  </a:gdLst>
                  <a:ahLst/>
                  <a:cxnLst/>
                  <a:rect l="textAreaLeft" t="textAreaTop" r="textAreaRight" b="textAreaBottom"/>
                  <a:pathLst>
                    <a:path w="188" h="87">
                      <a:moveTo>
                        <a:pt x="187" y="59"/>
                      </a:moveTo>
                      <a:lnTo>
                        <a:pt x="178" y="65"/>
                      </a:lnTo>
                      <a:cubicBezTo>
                        <a:pt x="142" y="79"/>
                        <a:pt x="105" y="86"/>
                        <a:pt x="67" y="86"/>
                      </a:cubicBezTo>
                      <a:cubicBezTo>
                        <a:pt x="38" y="86"/>
                        <a:pt x="2" y="74"/>
                        <a:pt x="1" y="45"/>
                      </a:cubicBezTo>
                      <a:cubicBezTo>
                        <a:pt x="0" y="16"/>
                        <a:pt x="36" y="2"/>
                        <a:pt x="65" y="1"/>
                      </a:cubicBezTo>
                      <a:cubicBezTo>
                        <a:pt x="104" y="0"/>
                        <a:pt x="144" y="8"/>
                        <a:pt x="179" y="25"/>
                      </a:cubicBezTo>
                      <a:lnTo>
                        <a:pt x="180" y="25"/>
                      </a:lnTo>
                      <a:cubicBezTo>
                        <a:pt x="180" y="26"/>
                        <a:pt x="180" y="27"/>
                        <a:pt x="180" y="29"/>
                      </a:cubicBezTo>
                      <a:cubicBezTo>
                        <a:pt x="179" y="39"/>
                        <a:pt x="182" y="50"/>
                        <a:pt x="187" y="59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0" name="Google Shape;787;p4"/>
                <p:cNvSpPr/>
                <p:nvPr/>
              </p:nvSpPr>
              <p:spPr>
                <a:xfrm flipH="1">
                  <a:off x="8876160" y="4680720"/>
                  <a:ext cx="178200" cy="163800"/>
                </a:xfrm>
                <a:custGeom>
                  <a:avLst/>
                  <a:gdLst>
                    <a:gd name="textAreaLeft" fmla="*/ -360 w 178200"/>
                    <a:gd name="textAreaRight" fmla="*/ 178200 w 178200"/>
                    <a:gd name="textAreaTop" fmla="*/ 0 h 163800"/>
                    <a:gd name="textAreaBottom" fmla="*/ 164160 h 163800"/>
                  </a:gdLst>
                  <a:ahLst/>
                  <a:cxnLst/>
                  <a:rect l="textAreaLeft" t="textAreaTop" r="textAreaRight" b="textAreaBottom"/>
                  <a:pathLst>
                    <a:path w="112" h="100">
                      <a:moveTo>
                        <a:pt x="103" y="24"/>
                      </a:moveTo>
                      <a:cubicBezTo>
                        <a:pt x="98" y="14"/>
                        <a:pt x="89" y="6"/>
                        <a:pt x="79" y="2"/>
                      </a:cubicBezTo>
                      <a:cubicBezTo>
                        <a:pt x="77" y="1"/>
                        <a:pt x="75" y="1"/>
                        <a:pt x="73" y="0"/>
                      </a:cubicBezTo>
                      <a:cubicBezTo>
                        <a:pt x="74" y="1"/>
                        <a:pt x="75" y="2"/>
                        <a:pt x="76" y="3"/>
                      </a:cubicBezTo>
                      <a:cubicBezTo>
                        <a:pt x="87" y="16"/>
                        <a:pt x="90" y="35"/>
                        <a:pt x="88" y="51"/>
                      </a:cubicBezTo>
                      <a:cubicBezTo>
                        <a:pt x="86" y="67"/>
                        <a:pt x="77" y="83"/>
                        <a:pt x="61" y="88"/>
                      </a:cubicBezTo>
                      <a:cubicBezTo>
                        <a:pt x="51" y="90"/>
                        <a:pt x="41" y="89"/>
                        <a:pt x="32" y="85"/>
                      </a:cubicBezTo>
                      <a:cubicBezTo>
                        <a:pt x="18" y="80"/>
                        <a:pt x="8" y="71"/>
                        <a:pt x="3" y="57"/>
                      </a:cubicBezTo>
                      <a:cubicBezTo>
                        <a:pt x="2" y="53"/>
                        <a:pt x="1" y="47"/>
                        <a:pt x="1" y="42"/>
                      </a:cubicBezTo>
                      <a:cubicBezTo>
                        <a:pt x="0" y="52"/>
                        <a:pt x="3" y="63"/>
                        <a:pt x="8" y="72"/>
                      </a:cubicBezTo>
                      <a:cubicBezTo>
                        <a:pt x="13" y="80"/>
                        <a:pt x="20" y="87"/>
                        <a:pt x="28" y="91"/>
                      </a:cubicBezTo>
                      <a:cubicBezTo>
                        <a:pt x="30" y="92"/>
                        <a:pt x="33" y="93"/>
                        <a:pt x="35" y="94"/>
                      </a:cubicBezTo>
                      <a:cubicBezTo>
                        <a:pt x="46" y="99"/>
                        <a:pt x="58" y="99"/>
                        <a:pt x="69" y="96"/>
                      </a:cubicBezTo>
                      <a:cubicBezTo>
                        <a:pt x="83" y="93"/>
                        <a:pt x="96" y="85"/>
                        <a:pt x="103" y="72"/>
                      </a:cubicBezTo>
                      <a:cubicBezTo>
                        <a:pt x="105" y="69"/>
                        <a:pt x="106" y="66"/>
                        <a:pt x="107" y="62"/>
                      </a:cubicBezTo>
                      <a:cubicBezTo>
                        <a:pt x="111" y="49"/>
                        <a:pt x="109" y="35"/>
                        <a:pt x="103" y="24"/>
                      </a:cubicBezTo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1" name="Google Shape;788;p4"/>
                <p:cNvSpPr/>
                <p:nvPr/>
              </p:nvSpPr>
              <p:spPr>
                <a:xfrm flipH="1">
                  <a:off x="8869320" y="4673520"/>
                  <a:ext cx="192600" cy="178200"/>
                </a:xfrm>
                <a:custGeom>
                  <a:avLst/>
                  <a:gdLst>
                    <a:gd name="textAreaLeft" fmla="*/ -360 w 192600"/>
                    <a:gd name="textAreaRight" fmla="*/ 192600 w 192600"/>
                    <a:gd name="textAreaTop" fmla="*/ 0 h 178200"/>
                    <a:gd name="textAreaBottom" fmla="*/ 178560 h 178200"/>
                  </a:gdLst>
                  <a:ahLst/>
                  <a:cxnLst/>
                  <a:rect l="textAreaLeft" t="textAreaTop" r="textAreaRight" b="textAreaBottom"/>
                  <a:pathLst>
                    <a:path w="121" h="111">
                      <a:moveTo>
                        <a:pt x="42" y="3"/>
                      </a:moveTo>
                      <a:cubicBezTo>
                        <a:pt x="30" y="3"/>
                        <a:pt x="19" y="10"/>
                        <a:pt x="12" y="19"/>
                      </a:cubicBezTo>
                      <a:cubicBezTo>
                        <a:pt x="4" y="29"/>
                        <a:pt x="0" y="40"/>
                        <a:pt x="1" y="53"/>
                      </a:cubicBezTo>
                      <a:cubicBezTo>
                        <a:pt x="2" y="78"/>
                        <a:pt x="22" y="100"/>
                        <a:pt x="46" y="105"/>
                      </a:cubicBezTo>
                      <a:cubicBezTo>
                        <a:pt x="68" y="110"/>
                        <a:pt x="93" y="102"/>
                        <a:pt x="107" y="84"/>
                      </a:cubicBezTo>
                      <a:cubicBezTo>
                        <a:pt x="120" y="67"/>
                        <a:pt x="120" y="42"/>
                        <a:pt x="108" y="24"/>
                      </a:cubicBezTo>
                      <a:cubicBezTo>
                        <a:pt x="102" y="13"/>
                        <a:pt x="92" y="5"/>
                        <a:pt x="79" y="2"/>
                      </a:cubicBezTo>
                      <a:cubicBezTo>
                        <a:pt x="71" y="0"/>
                        <a:pt x="62" y="0"/>
                        <a:pt x="54" y="1"/>
                      </a:cubicBezTo>
                      <a:cubicBezTo>
                        <a:pt x="46" y="2"/>
                        <a:pt x="37" y="3"/>
                        <a:pt x="29" y="7"/>
                      </a:cubicBezTo>
                      <a:cubicBezTo>
                        <a:pt x="27" y="8"/>
                        <a:pt x="28" y="11"/>
                        <a:pt x="30" y="11"/>
                      </a:cubicBezTo>
                      <a:cubicBezTo>
                        <a:pt x="36" y="11"/>
                        <a:pt x="43" y="9"/>
                        <a:pt x="49" y="8"/>
                      </a:cubicBezTo>
                      <a:cubicBezTo>
                        <a:pt x="55" y="7"/>
                        <a:pt x="63" y="7"/>
                        <a:pt x="70" y="8"/>
                      </a:cubicBezTo>
                      <a:cubicBezTo>
                        <a:pt x="80" y="9"/>
                        <a:pt x="90" y="13"/>
                        <a:pt x="97" y="21"/>
                      </a:cubicBezTo>
                      <a:cubicBezTo>
                        <a:pt x="109" y="35"/>
                        <a:pt x="113" y="56"/>
                        <a:pt x="106" y="72"/>
                      </a:cubicBezTo>
                      <a:cubicBezTo>
                        <a:pt x="97" y="90"/>
                        <a:pt x="77" y="100"/>
                        <a:pt x="58" y="99"/>
                      </a:cubicBezTo>
                      <a:cubicBezTo>
                        <a:pt x="36" y="99"/>
                        <a:pt x="17" y="84"/>
                        <a:pt x="10" y="64"/>
                      </a:cubicBezTo>
                      <a:cubicBezTo>
                        <a:pt x="6" y="52"/>
                        <a:pt x="8" y="39"/>
                        <a:pt x="14" y="28"/>
                      </a:cubicBezTo>
                      <a:cubicBezTo>
                        <a:pt x="21" y="17"/>
                        <a:pt x="31" y="11"/>
                        <a:pt x="42" y="7"/>
                      </a:cubicBezTo>
                      <a:cubicBezTo>
                        <a:pt x="45" y="6"/>
                        <a:pt x="44" y="3"/>
                        <a:pt x="42" y="3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2" name="Google Shape;789;p4"/>
                <p:cNvSpPr/>
                <p:nvPr/>
              </p:nvSpPr>
              <p:spPr>
                <a:xfrm flipH="1">
                  <a:off x="8577000" y="4380480"/>
                  <a:ext cx="771120" cy="799560"/>
                </a:xfrm>
                <a:custGeom>
                  <a:avLst/>
                  <a:gdLst>
                    <a:gd name="textAreaLeft" fmla="*/ 360 w 771120"/>
                    <a:gd name="textAreaRight" fmla="*/ 771840 w 771120"/>
                    <a:gd name="textAreaTop" fmla="*/ 0 h 799560"/>
                    <a:gd name="textAreaBottom" fmla="*/ 799920 h 799560"/>
                  </a:gdLst>
                  <a:ahLst/>
                  <a:cxnLst/>
                  <a:rect l="textAreaLeft" t="textAreaTop" r="textAreaRight" b="textAreaBottom"/>
                  <a:pathLst>
                    <a:path w="478" h="492">
                      <a:moveTo>
                        <a:pt x="189" y="212"/>
                      </a:moveTo>
                      <a:cubicBezTo>
                        <a:pt x="154" y="205"/>
                        <a:pt x="121" y="193"/>
                        <a:pt x="91" y="176"/>
                      </a:cubicBezTo>
                      <a:cubicBezTo>
                        <a:pt x="63" y="160"/>
                        <a:pt x="26" y="129"/>
                        <a:pt x="44" y="93"/>
                      </a:cubicBezTo>
                      <a:cubicBezTo>
                        <a:pt x="66" y="51"/>
                        <a:pt x="116" y="88"/>
                        <a:pt x="138" y="109"/>
                      </a:cubicBezTo>
                      <a:cubicBezTo>
                        <a:pt x="163" y="132"/>
                        <a:pt x="184" y="159"/>
                        <a:pt x="201" y="189"/>
                      </a:cubicBezTo>
                      <a:cubicBezTo>
                        <a:pt x="203" y="192"/>
                        <a:pt x="207" y="190"/>
                        <a:pt x="207" y="187"/>
                      </a:cubicBezTo>
                      <a:cubicBezTo>
                        <a:pt x="201" y="154"/>
                        <a:pt x="181" y="128"/>
                        <a:pt x="170" y="97"/>
                      </a:cubicBezTo>
                      <a:cubicBezTo>
                        <a:pt x="163" y="80"/>
                        <a:pt x="159" y="60"/>
                        <a:pt x="165" y="42"/>
                      </a:cubicBezTo>
                      <a:cubicBezTo>
                        <a:pt x="170" y="23"/>
                        <a:pt x="190" y="5"/>
                        <a:pt x="210" y="9"/>
                      </a:cubicBezTo>
                      <a:cubicBezTo>
                        <a:pt x="240" y="15"/>
                        <a:pt x="246" y="51"/>
                        <a:pt x="248" y="76"/>
                      </a:cubicBezTo>
                      <a:cubicBezTo>
                        <a:pt x="250" y="110"/>
                        <a:pt x="249" y="145"/>
                        <a:pt x="250" y="179"/>
                      </a:cubicBezTo>
                      <a:cubicBezTo>
                        <a:pt x="250" y="184"/>
                        <a:pt x="256" y="184"/>
                        <a:pt x="256" y="179"/>
                      </a:cubicBezTo>
                      <a:cubicBezTo>
                        <a:pt x="259" y="143"/>
                        <a:pt x="264" y="105"/>
                        <a:pt x="275" y="70"/>
                      </a:cubicBezTo>
                      <a:cubicBezTo>
                        <a:pt x="279" y="56"/>
                        <a:pt x="286" y="40"/>
                        <a:pt x="297" y="30"/>
                      </a:cubicBezTo>
                      <a:cubicBezTo>
                        <a:pt x="314" y="12"/>
                        <a:pt x="339" y="16"/>
                        <a:pt x="354" y="34"/>
                      </a:cubicBezTo>
                      <a:cubicBezTo>
                        <a:pt x="377" y="59"/>
                        <a:pt x="375" y="98"/>
                        <a:pt x="361" y="127"/>
                      </a:cubicBezTo>
                      <a:cubicBezTo>
                        <a:pt x="345" y="158"/>
                        <a:pt x="317" y="182"/>
                        <a:pt x="291" y="204"/>
                      </a:cubicBezTo>
                      <a:cubicBezTo>
                        <a:pt x="288" y="206"/>
                        <a:pt x="292" y="211"/>
                        <a:pt x="295" y="209"/>
                      </a:cubicBezTo>
                      <a:cubicBezTo>
                        <a:pt x="325" y="195"/>
                        <a:pt x="356" y="177"/>
                        <a:pt x="388" y="168"/>
                      </a:cubicBezTo>
                      <a:cubicBezTo>
                        <a:pt x="418" y="159"/>
                        <a:pt x="459" y="162"/>
                        <a:pt x="466" y="199"/>
                      </a:cubicBezTo>
                      <a:cubicBezTo>
                        <a:pt x="473" y="236"/>
                        <a:pt x="442" y="263"/>
                        <a:pt x="409" y="269"/>
                      </a:cubicBezTo>
                      <a:cubicBezTo>
                        <a:pt x="370" y="276"/>
                        <a:pt x="332" y="259"/>
                        <a:pt x="298" y="243"/>
                      </a:cubicBezTo>
                      <a:cubicBezTo>
                        <a:pt x="297" y="245"/>
                        <a:pt x="296" y="247"/>
                        <a:pt x="295" y="250"/>
                      </a:cubicBezTo>
                      <a:cubicBezTo>
                        <a:pt x="326" y="259"/>
                        <a:pt x="355" y="275"/>
                        <a:pt x="379" y="298"/>
                      </a:cubicBezTo>
                      <a:cubicBezTo>
                        <a:pt x="398" y="316"/>
                        <a:pt x="425" y="347"/>
                        <a:pt x="416" y="377"/>
                      </a:cubicBezTo>
                      <a:cubicBezTo>
                        <a:pt x="409" y="399"/>
                        <a:pt x="383" y="399"/>
                        <a:pt x="365" y="390"/>
                      </a:cubicBezTo>
                      <a:cubicBezTo>
                        <a:pt x="350" y="384"/>
                        <a:pt x="338" y="373"/>
                        <a:pt x="327" y="362"/>
                      </a:cubicBezTo>
                      <a:cubicBezTo>
                        <a:pt x="303" y="339"/>
                        <a:pt x="286" y="310"/>
                        <a:pt x="275" y="279"/>
                      </a:cubicBezTo>
                      <a:cubicBezTo>
                        <a:pt x="273" y="280"/>
                        <a:pt x="270" y="281"/>
                        <a:pt x="268" y="282"/>
                      </a:cubicBezTo>
                      <a:cubicBezTo>
                        <a:pt x="286" y="316"/>
                        <a:pt x="297" y="353"/>
                        <a:pt x="300" y="392"/>
                      </a:cubicBezTo>
                      <a:cubicBezTo>
                        <a:pt x="301" y="417"/>
                        <a:pt x="299" y="462"/>
                        <a:pt x="269" y="471"/>
                      </a:cubicBezTo>
                      <a:cubicBezTo>
                        <a:pt x="202" y="491"/>
                        <a:pt x="216" y="317"/>
                        <a:pt x="219" y="286"/>
                      </a:cubicBezTo>
                      <a:cubicBezTo>
                        <a:pt x="220" y="282"/>
                        <a:pt x="213" y="281"/>
                        <a:pt x="213" y="285"/>
                      </a:cubicBezTo>
                      <a:cubicBezTo>
                        <a:pt x="206" y="318"/>
                        <a:pt x="200" y="354"/>
                        <a:pt x="180" y="383"/>
                      </a:cubicBezTo>
                      <a:cubicBezTo>
                        <a:pt x="171" y="397"/>
                        <a:pt x="158" y="410"/>
                        <a:pt x="143" y="418"/>
                      </a:cubicBezTo>
                      <a:cubicBezTo>
                        <a:pt x="126" y="427"/>
                        <a:pt x="100" y="432"/>
                        <a:pt x="86" y="415"/>
                      </a:cubicBezTo>
                      <a:cubicBezTo>
                        <a:pt x="65" y="388"/>
                        <a:pt x="92" y="349"/>
                        <a:pt x="109" y="329"/>
                      </a:cubicBezTo>
                      <a:cubicBezTo>
                        <a:pt x="130" y="303"/>
                        <a:pt x="156" y="281"/>
                        <a:pt x="184" y="264"/>
                      </a:cubicBezTo>
                      <a:cubicBezTo>
                        <a:pt x="188" y="262"/>
                        <a:pt x="186" y="256"/>
                        <a:pt x="182" y="258"/>
                      </a:cubicBezTo>
                      <a:cubicBezTo>
                        <a:pt x="149" y="270"/>
                        <a:pt x="114" y="277"/>
                        <a:pt x="78" y="278"/>
                      </a:cubicBezTo>
                      <a:cubicBezTo>
                        <a:pt x="54" y="278"/>
                        <a:pt x="11" y="273"/>
                        <a:pt x="9" y="241"/>
                      </a:cubicBezTo>
                      <a:cubicBezTo>
                        <a:pt x="8" y="210"/>
                        <a:pt x="50" y="201"/>
                        <a:pt x="73" y="200"/>
                      </a:cubicBezTo>
                      <a:cubicBezTo>
                        <a:pt x="111" y="199"/>
                        <a:pt x="148" y="208"/>
                        <a:pt x="183" y="223"/>
                      </a:cubicBezTo>
                      <a:cubicBezTo>
                        <a:pt x="186" y="225"/>
                        <a:pt x="190" y="219"/>
                        <a:pt x="186" y="218"/>
                      </a:cubicBezTo>
                      <a:cubicBezTo>
                        <a:pt x="148" y="200"/>
                        <a:pt x="102" y="189"/>
                        <a:pt x="60" y="194"/>
                      </a:cubicBezTo>
                      <a:cubicBezTo>
                        <a:pt x="37" y="197"/>
                        <a:pt x="4" y="209"/>
                        <a:pt x="2" y="237"/>
                      </a:cubicBezTo>
                      <a:cubicBezTo>
                        <a:pt x="0" y="266"/>
                        <a:pt x="31" y="280"/>
                        <a:pt x="55" y="284"/>
                      </a:cubicBezTo>
                      <a:cubicBezTo>
                        <a:pt x="97" y="290"/>
                        <a:pt x="144" y="279"/>
                        <a:pt x="184" y="265"/>
                      </a:cubicBezTo>
                      <a:cubicBezTo>
                        <a:pt x="183" y="262"/>
                        <a:pt x="182" y="260"/>
                        <a:pt x="181" y="258"/>
                      </a:cubicBezTo>
                      <a:cubicBezTo>
                        <a:pt x="146" y="279"/>
                        <a:pt x="114" y="307"/>
                        <a:pt x="91" y="341"/>
                      </a:cubicBezTo>
                      <a:cubicBezTo>
                        <a:pt x="75" y="363"/>
                        <a:pt x="60" y="402"/>
                        <a:pt x="85" y="424"/>
                      </a:cubicBezTo>
                      <a:cubicBezTo>
                        <a:pt x="110" y="446"/>
                        <a:pt x="150" y="426"/>
                        <a:pt x="170" y="406"/>
                      </a:cubicBezTo>
                      <a:cubicBezTo>
                        <a:pt x="202" y="375"/>
                        <a:pt x="211" y="329"/>
                        <a:pt x="219" y="287"/>
                      </a:cubicBezTo>
                      <a:cubicBezTo>
                        <a:pt x="217" y="286"/>
                        <a:pt x="215" y="286"/>
                        <a:pt x="212" y="286"/>
                      </a:cubicBezTo>
                      <a:cubicBezTo>
                        <a:pt x="207" y="332"/>
                        <a:pt x="206" y="384"/>
                        <a:pt x="216" y="430"/>
                      </a:cubicBezTo>
                      <a:cubicBezTo>
                        <a:pt x="222" y="455"/>
                        <a:pt x="240" y="487"/>
                        <a:pt x="271" y="478"/>
                      </a:cubicBezTo>
                      <a:cubicBezTo>
                        <a:pt x="298" y="470"/>
                        <a:pt x="307" y="434"/>
                        <a:pt x="307" y="410"/>
                      </a:cubicBezTo>
                      <a:cubicBezTo>
                        <a:pt x="308" y="364"/>
                        <a:pt x="296" y="318"/>
                        <a:pt x="274" y="278"/>
                      </a:cubicBezTo>
                      <a:cubicBezTo>
                        <a:pt x="273" y="274"/>
                        <a:pt x="267" y="277"/>
                        <a:pt x="268" y="281"/>
                      </a:cubicBezTo>
                      <a:cubicBezTo>
                        <a:pt x="281" y="319"/>
                        <a:pt x="304" y="353"/>
                        <a:pt x="335" y="379"/>
                      </a:cubicBezTo>
                      <a:cubicBezTo>
                        <a:pt x="356" y="397"/>
                        <a:pt x="395" y="418"/>
                        <a:pt x="417" y="390"/>
                      </a:cubicBezTo>
                      <a:cubicBezTo>
                        <a:pt x="437" y="364"/>
                        <a:pt x="416" y="328"/>
                        <a:pt x="398" y="308"/>
                      </a:cubicBezTo>
                      <a:cubicBezTo>
                        <a:pt x="371" y="277"/>
                        <a:pt x="336" y="255"/>
                        <a:pt x="297" y="243"/>
                      </a:cubicBezTo>
                      <a:cubicBezTo>
                        <a:pt x="293" y="241"/>
                        <a:pt x="291" y="248"/>
                        <a:pt x="295" y="249"/>
                      </a:cubicBezTo>
                      <a:cubicBezTo>
                        <a:pt x="333" y="267"/>
                        <a:pt x="375" y="286"/>
                        <a:pt x="418" y="274"/>
                      </a:cubicBezTo>
                      <a:cubicBezTo>
                        <a:pt x="450" y="266"/>
                        <a:pt x="477" y="238"/>
                        <a:pt x="473" y="203"/>
                      </a:cubicBezTo>
                      <a:cubicBezTo>
                        <a:pt x="470" y="171"/>
                        <a:pt x="442" y="154"/>
                        <a:pt x="412" y="156"/>
                      </a:cubicBezTo>
                      <a:cubicBezTo>
                        <a:pt x="369" y="159"/>
                        <a:pt x="329" y="185"/>
                        <a:pt x="292" y="203"/>
                      </a:cubicBezTo>
                      <a:cubicBezTo>
                        <a:pt x="293" y="205"/>
                        <a:pt x="295" y="207"/>
                        <a:pt x="296" y="209"/>
                      </a:cubicBezTo>
                      <a:cubicBezTo>
                        <a:pt x="328" y="182"/>
                        <a:pt x="363" y="152"/>
                        <a:pt x="374" y="110"/>
                      </a:cubicBezTo>
                      <a:cubicBezTo>
                        <a:pt x="383" y="79"/>
                        <a:pt x="378" y="41"/>
                        <a:pt x="350" y="21"/>
                      </a:cubicBezTo>
                      <a:cubicBezTo>
                        <a:pt x="320" y="0"/>
                        <a:pt x="291" y="18"/>
                        <a:pt x="277" y="47"/>
                      </a:cubicBezTo>
                      <a:cubicBezTo>
                        <a:pt x="257" y="86"/>
                        <a:pt x="252" y="136"/>
                        <a:pt x="250" y="179"/>
                      </a:cubicBezTo>
                      <a:lnTo>
                        <a:pt x="256" y="179"/>
                      </a:lnTo>
                      <a:cubicBezTo>
                        <a:pt x="256" y="138"/>
                        <a:pt x="260" y="93"/>
                        <a:pt x="251" y="53"/>
                      </a:cubicBezTo>
                      <a:cubicBezTo>
                        <a:pt x="246" y="29"/>
                        <a:pt x="233" y="2"/>
                        <a:pt x="204" y="2"/>
                      </a:cubicBezTo>
                      <a:cubicBezTo>
                        <a:pt x="172" y="2"/>
                        <a:pt x="154" y="37"/>
                        <a:pt x="156" y="65"/>
                      </a:cubicBezTo>
                      <a:cubicBezTo>
                        <a:pt x="158" y="110"/>
                        <a:pt x="193" y="145"/>
                        <a:pt x="201" y="188"/>
                      </a:cubicBezTo>
                      <a:cubicBezTo>
                        <a:pt x="203" y="188"/>
                        <a:pt x="205" y="187"/>
                        <a:pt x="206" y="186"/>
                      </a:cubicBezTo>
                      <a:cubicBezTo>
                        <a:pt x="185" y="149"/>
                        <a:pt x="157" y="113"/>
                        <a:pt x="122" y="87"/>
                      </a:cubicBezTo>
                      <a:cubicBezTo>
                        <a:pt x="99" y="69"/>
                        <a:pt x="60" y="55"/>
                        <a:pt x="41" y="86"/>
                      </a:cubicBezTo>
                      <a:cubicBezTo>
                        <a:pt x="23" y="114"/>
                        <a:pt x="40" y="147"/>
                        <a:pt x="63" y="166"/>
                      </a:cubicBezTo>
                      <a:cubicBezTo>
                        <a:pt x="98" y="194"/>
                        <a:pt x="144" y="209"/>
                        <a:pt x="187" y="218"/>
                      </a:cubicBezTo>
                      <a:cubicBezTo>
                        <a:pt x="191" y="219"/>
                        <a:pt x="192" y="213"/>
                        <a:pt x="189" y="21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3" name="Google Shape;790;p4"/>
                <p:cNvSpPr/>
                <p:nvPr/>
              </p:nvSpPr>
              <p:spPr>
                <a:xfrm flipH="1">
                  <a:off x="9047880" y="4759200"/>
                  <a:ext cx="192600" cy="21240"/>
                </a:xfrm>
                <a:custGeom>
                  <a:avLst/>
                  <a:gdLst>
                    <a:gd name="textAreaLeft" fmla="*/ -360 w 192600"/>
                    <a:gd name="textAreaRight" fmla="*/ 192600 w 192600"/>
                    <a:gd name="textAreaTop" fmla="*/ 0 h 21240"/>
                    <a:gd name="textAreaBottom" fmla="*/ 21600 h 21240"/>
                  </a:gdLst>
                  <a:ahLst/>
                  <a:cxnLst/>
                  <a:rect l="textAreaLeft" t="textAreaTop" r="textAreaRight" b="textAreaBottom"/>
                  <a:pathLst>
                    <a:path w="118" h="14">
                      <a:moveTo>
                        <a:pt x="1" y="4"/>
                      </a:moveTo>
                      <a:cubicBezTo>
                        <a:pt x="39" y="4"/>
                        <a:pt x="76" y="6"/>
                        <a:pt x="113" y="13"/>
                      </a:cubicBezTo>
                      <a:cubicBezTo>
                        <a:pt x="116" y="13"/>
                        <a:pt x="117" y="10"/>
                        <a:pt x="114" y="9"/>
                      </a:cubicBezTo>
                      <a:cubicBezTo>
                        <a:pt x="77" y="3"/>
                        <a:pt x="39" y="0"/>
                        <a:pt x="1" y="2"/>
                      </a:cubicBezTo>
                      <a:cubicBezTo>
                        <a:pt x="0" y="2"/>
                        <a:pt x="0" y="4"/>
                        <a:pt x="1" y="4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0800" bIns="1080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4" name="Google Shape;791;p4"/>
                <p:cNvSpPr/>
                <p:nvPr/>
              </p:nvSpPr>
              <p:spPr>
                <a:xfrm flipH="1">
                  <a:off x="9027000" y="4616280"/>
                  <a:ext cx="135360" cy="106920"/>
                </a:xfrm>
                <a:custGeom>
                  <a:avLst/>
                  <a:gdLst>
                    <a:gd name="textAreaLeft" fmla="*/ 360 w 135360"/>
                    <a:gd name="textAreaRight" fmla="*/ 136080 w 135360"/>
                    <a:gd name="textAreaTop" fmla="*/ 0 h 106920"/>
                    <a:gd name="textAreaBottom" fmla="*/ 107280 h 106920"/>
                  </a:gdLst>
                  <a:ahLst/>
                  <a:cxnLst/>
                  <a:rect l="textAreaLeft" t="textAreaTop" r="textAreaRight" b="textAreaBottom"/>
                  <a:pathLst>
                    <a:path w="83" h="66">
                      <a:moveTo>
                        <a:pt x="0" y="2"/>
                      </a:moveTo>
                      <a:cubicBezTo>
                        <a:pt x="12" y="13"/>
                        <a:pt x="25" y="23"/>
                        <a:pt x="38" y="33"/>
                      </a:cubicBezTo>
                      <a:cubicBezTo>
                        <a:pt x="51" y="43"/>
                        <a:pt x="63" y="53"/>
                        <a:pt x="76" y="62"/>
                      </a:cubicBezTo>
                      <a:cubicBezTo>
                        <a:pt x="79" y="65"/>
                        <a:pt x="82" y="61"/>
                        <a:pt x="79" y="58"/>
                      </a:cubicBezTo>
                      <a:cubicBezTo>
                        <a:pt x="66" y="49"/>
                        <a:pt x="53" y="39"/>
                        <a:pt x="40" y="29"/>
                      </a:cubicBezTo>
                      <a:cubicBezTo>
                        <a:pt x="28" y="20"/>
                        <a:pt x="15" y="9"/>
                        <a:pt x="1" y="1"/>
                      </a:cubicBezTo>
                      <a:cubicBezTo>
                        <a:pt x="1" y="0"/>
                        <a:pt x="0" y="1"/>
                        <a:pt x="0" y="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5" name="Google Shape;792;p4"/>
                <p:cNvSpPr/>
                <p:nvPr/>
              </p:nvSpPr>
              <p:spPr>
                <a:xfrm flipH="1">
                  <a:off x="8976960" y="4501800"/>
                  <a:ext cx="49680" cy="185400"/>
                </a:xfrm>
                <a:custGeom>
                  <a:avLst/>
                  <a:gdLst>
                    <a:gd name="textAreaLeft" fmla="*/ 360 w 49680"/>
                    <a:gd name="textAreaRight" fmla="*/ 50400 w 49680"/>
                    <a:gd name="textAreaTop" fmla="*/ 0 h 185400"/>
                    <a:gd name="textAreaBottom" fmla="*/ 185760 h 185400"/>
                  </a:gdLst>
                  <a:ahLst/>
                  <a:cxnLst/>
                  <a:rect l="textAreaLeft" t="textAreaTop" r="textAreaRight" b="textAreaBottom"/>
                  <a:pathLst>
                    <a:path w="33" h="115">
                      <a:moveTo>
                        <a:pt x="1" y="1"/>
                      </a:moveTo>
                      <a:cubicBezTo>
                        <a:pt x="6" y="18"/>
                        <a:pt x="12" y="36"/>
                        <a:pt x="17" y="54"/>
                      </a:cubicBezTo>
                      <a:cubicBezTo>
                        <a:pt x="21" y="72"/>
                        <a:pt x="24" y="91"/>
                        <a:pt x="26" y="110"/>
                      </a:cubicBezTo>
                      <a:cubicBezTo>
                        <a:pt x="26" y="114"/>
                        <a:pt x="32" y="114"/>
                        <a:pt x="31" y="110"/>
                      </a:cubicBezTo>
                      <a:cubicBezTo>
                        <a:pt x="28" y="73"/>
                        <a:pt x="20" y="33"/>
                        <a:pt x="1" y="0"/>
                      </a:cubicBezTo>
                      <a:cubicBezTo>
                        <a:pt x="1" y="0"/>
                        <a:pt x="0" y="0"/>
                        <a:pt x="1" y="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6" name="Google Shape;793;p4"/>
                <p:cNvSpPr/>
                <p:nvPr/>
              </p:nvSpPr>
              <p:spPr>
                <a:xfrm flipH="1">
                  <a:off x="9019800" y="4816440"/>
                  <a:ext cx="120960" cy="192600"/>
                </a:xfrm>
                <a:custGeom>
                  <a:avLst/>
                  <a:gdLst>
                    <a:gd name="textAreaLeft" fmla="*/ 360 w 120960"/>
                    <a:gd name="textAreaRight" fmla="*/ 121680 w 120960"/>
                    <a:gd name="textAreaTop" fmla="*/ 0 h 192600"/>
                    <a:gd name="textAreaBottom" fmla="*/ 192960 h 192600"/>
                  </a:gdLst>
                  <a:ahLst/>
                  <a:cxnLst/>
                  <a:rect l="textAreaLeft" t="textAreaTop" r="textAreaRight" b="textAreaBottom"/>
                  <a:pathLst>
                    <a:path w="73" h="121">
                      <a:moveTo>
                        <a:pt x="3" y="119"/>
                      </a:moveTo>
                      <a:cubicBezTo>
                        <a:pt x="22" y="79"/>
                        <a:pt x="44" y="41"/>
                        <a:pt x="70" y="5"/>
                      </a:cubicBezTo>
                      <a:cubicBezTo>
                        <a:pt x="72" y="3"/>
                        <a:pt x="68" y="0"/>
                        <a:pt x="66" y="3"/>
                      </a:cubicBezTo>
                      <a:cubicBezTo>
                        <a:pt x="40" y="38"/>
                        <a:pt x="17" y="77"/>
                        <a:pt x="1" y="118"/>
                      </a:cubicBezTo>
                      <a:cubicBezTo>
                        <a:pt x="0" y="119"/>
                        <a:pt x="2" y="120"/>
                        <a:pt x="3" y="11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7" name="Google Shape;794;p4"/>
                <p:cNvSpPr/>
                <p:nvPr/>
              </p:nvSpPr>
              <p:spPr>
                <a:xfrm flipH="1">
                  <a:off x="8933400" y="4830480"/>
                  <a:ext cx="21240" cy="178200"/>
                </a:xfrm>
                <a:custGeom>
                  <a:avLst/>
                  <a:gdLst>
                    <a:gd name="textAreaLeft" fmla="*/ -360 w 21240"/>
                    <a:gd name="textAreaRight" fmla="*/ 21240 w 21240"/>
                    <a:gd name="textAreaTop" fmla="*/ 0 h 178200"/>
                    <a:gd name="textAreaBottom" fmla="*/ 178560 h 178200"/>
                  </a:gdLst>
                  <a:ahLst/>
                  <a:cxnLst/>
                  <a:rect l="textAreaLeft" t="textAreaTop" r="textAreaRight" b="textAreaBottom"/>
                  <a:pathLst>
                    <a:path w="14" h="110">
                      <a:moveTo>
                        <a:pt x="10" y="109"/>
                      </a:moveTo>
                      <a:cubicBezTo>
                        <a:pt x="11" y="105"/>
                        <a:pt x="12" y="101"/>
                        <a:pt x="13" y="97"/>
                      </a:cubicBezTo>
                      <a:cubicBezTo>
                        <a:pt x="13" y="92"/>
                        <a:pt x="13" y="88"/>
                        <a:pt x="13" y="83"/>
                      </a:cubicBezTo>
                      <a:cubicBezTo>
                        <a:pt x="13" y="74"/>
                        <a:pt x="13" y="65"/>
                        <a:pt x="12" y="56"/>
                      </a:cubicBezTo>
                      <a:cubicBezTo>
                        <a:pt x="11" y="39"/>
                        <a:pt x="9" y="21"/>
                        <a:pt x="5" y="3"/>
                      </a:cubicBezTo>
                      <a:cubicBezTo>
                        <a:pt x="4" y="0"/>
                        <a:pt x="0" y="2"/>
                        <a:pt x="1" y="5"/>
                      </a:cubicBezTo>
                      <a:cubicBezTo>
                        <a:pt x="4" y="22"/>
                        <a:pt x="6" y="40"/>
                        <a:pt x="8" y="57"/>
                      </a:cubicBezTo>
                      <a:cubicBezTo>
                        <a:pt x="8" y="66"/>
                        <a:pt x="9" y="74"/>
                        <a:pt x="9" y="83"/>
                      </a:cubicBezTo>
                      <a:cubicBezTo>
                        <a:pt x="9" y="87"/>
                        <a:pt x="9" y="91"/>
                        <a:pt x="9" y="95"/>
                      </a:cubicBezTo>
                      <a:cubicBezTo>
                        <a:pt x="9" y="100"/>
                        <a:pt x="10" y="104"/>
                        <a:pt x="10" y="10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8" name="Google Shape;795;p4"/>
                <p:cNvSpPr/>
                <p:nvPr/>
              </p:nvSpPr>
              <p:spPr>
                <a:xfrm flipH="1">
                  <a:off x="8777160" y="4802040"/>
                  <a:ext cx="120960" cy="120960"/>
                </a:xfrm>
                <a:custGeom>
                  <a:avLst/>
                  <a:gdLst>
                    <a:gd name="textAreaLeft" fmla="*/ 360 w 120960"/>
                    <a:gd name="textAreaRight" fmla="*/ 121680 w 120960"/>
                    <a:gd name="textAreaTop" fmla="*/ 0 h 120960"/>
                    <a:gd name="textAreaBottom" fmla="*/ 121320 h 120960"/>
                  </a:gdLst>
                  <a:ahLst/>
                  <a:cxnLst/>
                  <a:rect l="textAreaLeft" t="textAreaTop" r="textAreaRight" b="textAreaBottom"/>
                  <a:pathLst>
                    <a:path w="76" h="77">
                      <a:moveTo>
                        <a:pt x="75" y="74"/>
                      </a:moveTo>
                      <a:cubicBezTo>
                        <a:pt x="67" y="59"/>
                        <a:pt x="55" y="47"/>
                        <a:pt x="43" y="35"/>
                      </a:cubicBezTo>
                      <a:cubicBezTo>
                        <a:pt x="32" y="23"/>
                        <a:pt x="19" y="12"/>
                        <a:pt x="6" y="2"/>
                      </a:cubicBezTo>
                      <a:cubicBezTo>
                        <a:pt x="3" y="0"/>
                        <a:pt x="0" y="5"/>
                        <a:pt x="3" y="7"/>
                      </a:cubicBezTo>
                      <a:cubicBezTo>
                        <a:pt x="16" y="16"/>
                        <a:pt x="29" y="27"/>
                        <a:pt x="40" y="39"/>
                      </a:cubicBezTo>
                      <a:cubicBezTo>
                        <a:pt x="52" y="50"/>
                        <a:pt x="62" y="63"/>
                        <a:pt x="73" y="75"/>
                      </a:cubicBezTo>
                      <a:cubicBezTo>
                        <a:pt x="74" y="76"/>
                        <a:pt x="75" y="75"/>
                        <a:pt x="75" y="74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39" name="Google Shape;796;p4"/>
                <p:cNvSpPr/>
                <p:nvPr/>
              </p:nvSpPr>
              <p:spPr>
                <a:xfrm flipH="1">
                  <a:off x="8719920" y="4730400"/>
                  <a:ext cx="156960" cy="28080"/>
                </a:xfrm>
                <a:custGeom>
                  <a:avLst/>
                  <a:gdLst>
                    <a:gd name="textAreaLeft" fmla="*/ 360 w 156960"/>
                    <a:gd name="textAreaRight" fmla="*/ 157680 w 156960"/>
                    <a:gd name="textAreaTop" fmla="*/ 0 h 28080"/>
                    <a:gd name="textAreaBottom" fmla="*/ 28440 h 28080"/>
                  </a:gdLst>
                  <a:ahLst/>
                  <a:cxnLst/>
                  <a:rect l="textAreaLeft" t="textAreaTop" r="textAreaRight" b="textAreaBottom"/>
                  <a:pathLst>
                    <a:path w="98" h="18">
                      <a:moveTo>
                        <a:pt x="96" y="1"/>
                      </a:moveTo>
                      <a:cubicBezTo>
                        <a:pt x="79" y="0"/>
                        <a:pt x="63" y="1"/>
                        <a:pt x="46" y="3"/>
                      </a:cubicBezTo>
                      <a:cubicBezTo>
                        <a:pt x="38" y="4"/>
                        <a:pt x="30" y="6"/>
                        <a:pt x="22" y="7"/>
                      </a:cubicBezTo>
                      <a:cubicBezTo>
                        <a:pt x="18" y="8"/>
                        <a:pt x="14" y="9"/>
                        <a:pt x="10" y="10"/>
                      </a:cubicBezTo>
                      <a:cubicBezTo>
                        <a:pt x="7" y="10"/>
                        <a:pt x="3" y="11"/>
                        <a:pt x="1" y="13"/>
                      </a:cubicBezTo>
                      <a:cubicBezTo>
                        <a:pt x="0" y="14"/>
                        <a:pt x="0" y="16"/>
                        <a:pt x="2" y="17"/>
                      </a:cubicBezTo>
                      <a:cubicBezTo>
                        <a:pt x="5" y="17"/>
                        <a:pt x="8" y="16"/>
                        <a:pt x="12" y="15"/>
                      </a:cubicBezTo>
                      <a:cubicBezTo>
                        <a:pt x="16" y="14"/>
                        <a:pt x="20" y="14"/>
                        <a:pt x="24" y="13"/>
                      </a:cubicBezTo>
                      <a:cubicBezTo>
                        <a:pt x="31" y="11"/>
                        <a:pt x="39" y="10"/>
                        <a:pt x="47" y="9"/>
                      </a:cubicBezTo>
                      <a:cubicBezTo>
                        <a:pt x="63" y="6"/>
                        <a:pt x="79" y="5"/>
                        <a:pt x="96" y="3"/>
                      </a:cubicBezTo>
                      <a:cubicBezTo>
                        <a:pt x="97" y="3"/>
                        <a:pt x="97" y="1"/>
                        <a:pt x="96" y="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4040" bIns="1404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0" name="Google Shape;797;p4"/>
                <p:cNvSpPr/>
                <p:nvPr/>
              </p:nvSpPr>
              <p:spPr>
                <a:xfrm flipH="1">
                  <a:off x="8855640" y="4566240"/>
                  <a:ext cx="56880" cy="135360"/>
                </a:xfrm>
                <a:custGeom>
                  <a:avLst/>
                  <a:gdLst>
                    <a:gd name="textAreaLeft" fmla="*/ 360 w 56880"/>
                    <a:gd name="textAreaRight" fmla="*/ 57600 w 56880"/>
                    <a:gd name="textAreaTop" fmla="*/ 0 h 135360"/>
                    <a:gd name="textAreaBottom" fmla="*/ 135720 h 135360"/>
                  </a:gdLst>
                  <a:ahLst/>
                  <a:cxnLst/>
                  <a:rect l="textAreaLeft" t="textAreaTop" r="textAreaRight" b="textAreaBottom"/>
                  <a:pathLst>
                    <a:path w="36" h="85">
                      <a:moveTo>
                        <a:pt x="32" y="2"/>
                      </a:moveTo>
                      <a:cubicBezTo>
                        <a:pt x="23" y="13"/>
                        <a:pt x="17" y="26"/>
                        <a:pt x="11" y="39"/>
                      </a:cubicBezTo>
                      <a:cubicBezTo>
                        <a:pt x="9" y="46"/>
                        <a:pt x="6" y="53"/>
                        <a:pt x="4" y="60"/>
                      </a:cubicBezTo>
                      <a:cubicBezTo>
                        <a:pt x="3" y="66"/>
                        <a:pt x="0" y="74"/>
                        <a:pt x="1" y="81"/>
                      </a:cubicBezTo>
                      <a:cubicBezTo>
                        <a:pt x="1" y="83"/>
                        <a:pt x="4" y="84"/>
                        <a:pt x="5" y="82"/>
                      </a:cubicBezTo>
                      <a:cubicBezTo>
                        <a:pt x="8" y="76"/>
                        <a:pt x="8" y="68"/>
                        <a:pt x="10" y="62"/>
                      </a:cubicBezTo>
                      <a:cubicBezTo>
                        <a:pt x="12" y="55"/>
                        <a:pt x="14" y="49"/>
                        <a:pt x="16" y="42"/>
                      </a:cubicBezTo>
                      <a:cubicBezTo>
                        <a:pt x="21" y="29"/>
                        <a:pt x="28" y="17"/>
                        <a:pt x="35" y="4"/>
                      </a:cubicBezTo>
                      <a:cubicBezTo>
                        <a:pt x="35" y="2"/>
                        <a:pt x="33" y="0"/>
                        <a:pt x="32" y="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  <p:grpSp>
            <p:nvGrpSpPr>
              <p:cNvPr id="1141" name="Google Shape;798;p4"/>
              <p:cNvGrpSpPr/>
              <p:nvPr/>
            </p:nvGrpSpPr>
            <p:grpSpPr>
              <a:xfrm>
                <a:off x="7920360" y="3729960"/>
                <a:ext cx="1223280" cy="1268640"/>
                <a:chOff x="7920360" y="3729960"/>
                <a:chExt cx="1223280" cy="1268640"/>
              </a:xfrm>
            </p:grpSpPr>
            <p:sp>
              <p:nvSpPr>
                <p:cNvPr id="1142" name="Google Shape;799;p4"/>
                <p:cNvSpPr/>
                <p:nvPr/>
              </p:nvSpPr>
              <p:spPr>
                <a:xfrm flipH="1">
                  <a:off x="7920360" y="4115160"/>
                  <a:ext cx="486720" cy="339480"/>
                </a:xfrm>
                <a:custGeom>
                  <a:avLst/>
                  <a:gdLst>
                    <a:gd name="textAreaLeft" fmla="*/ 360 w 486720"/>
                    <a:gd name="textAreaRight" fmla="*/ 487440 w 486720"/>
                    <a:gd name="textAreaTop" fmla="*/ 0 h 339480"/>
                    <a:gd name="textAreaBottom" fmla="*/ 339840 h 339480"/>
                  </a:gdLst>
                  <a:ahLst/>
                  <a:cxnLst/>
                  <a:rect l="textAreaLeft" t="textAreaTop" r="textAreaRight" b="textAreaBottom"/>
                  <a:pathLst>
                    <a:path w="191" h="131">
                      <a:moveTo>
                        <a:pt x="171" y="29"/>
                      </a:moveTo>
                      <a:cubicBezTo>
                        <a:pt x="190" y="49"/>
                        <a:pt x="185" y="84"/>
                        <a:pt x="166" y="104"/>
                      </a:cubicBezTo>
                      <a:cubicBezTo>
                        <a:pt x="146" y="124"/>
                        <a:pt x="116" y="130"/>
                        <a:pt x="88" y="126"/>
                      </a:cubicBezTo>
                      <a:cubicBezTo>
                        <a:pt x="76" y="125"/>
                        <a:pt x="64" y="121"/>
                        <a:pt x="52" y="117"/>
                      </a:cubicBezTo>
                      <a:cubicBezTo>
                        <a:pt x="38" y="110"/>
                        <a:pt x="24" y="104"/>
                        <a:pt x="9" y="99"/>
                      </a:cubicBezTo>
                      <a:lnTo>
                        <a:pt x="4" y="98"/>
                      </a:lnTo>
                      <a:cubicBezTo>
                        <a:pt x="8" y="85"/>
                        <a:pt x="6" y="71"/>
                        <a:pt x="0" y="60"/>
                      </a:cubicBezTo>
                      <a:lnTo>
                        <a:pt x="7" y="59"/>
                      </a:lnTo>
                      <a:cubicBezTo>
                        <a:pt x="26" y="50"/>
                        <a:pt x="44" y="41"/>
                        <a:pt x="63" y="32"/>
                      </a:cubicBezTo>
                      <a:cubicBezTo>
                        <a:pt x="98" y="15"/>
                        <a:pt x="145" y="0"/>
                        <a:pt x="171" y="29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3" name="Google Shape;800;p4"/>
                <p:cNvSpPr/>
                <p:nvPr/>
              </p:nvSpPr>
              <p:spPr>
                <a:xfrm flipH="1">
                  <a:off x="8032680" y="4364640"/>
                  <a:ext cx="464040" cy="419040"/>
                </a:xfrm>
                <a:custGeom>
                  <a:avLst/>
                  <a:gdLst>
                    <a:gd name="textAreaLeft" fmla="*/ -360 w 464040"/>
                    <a:gd name="textAreaRight" fmla="*/ 464040 w 464040"/>
                    <a:gd name="textAreaTop" fmla="*/ 0 h 419040"/>
                    <a:gd name="textAreaBottom" fmla="*/ 419400 h 419040"/>
                  </a:gdLst>
                  <a:ahLst/>
                  <a:cxnLst/>
                  <a:rect l="textAreaLeft" t="textAreaTop" r="textAreaRight" b="textAreaBottom"/>
                  <a:pathLst>
                    <a:path w="179" h="163">
                      <a:moveTo>
                        <a:pt x="149" y="73"/>
                      </a:moveTo>
                      <a:cubicBezTo>
                        <a:pt x="167" y="95"/>
                        <a:pt x="178" y="132"/>
                        <a:pt x="155" y="148"/>
                      </a:cubicBezTo>
                      <a:cubicBezTo>
                        <a:pt x="137" y="162"/>
                        <a:pt x="111" y="152"/>
                        <a:pt x="93" y="138"/>
                      </a:cubicBezTo>
                      <a:cubicBezTo>
                        <a:pt x="69" y="120"/>
                        <a:pt x="49" y="98"/>
                        <a:pt x="35" y="72"/>
                      </a:cubicBezTo>
                      <a:cubicBezTo>
                        <a:pt x="30" y="59"/>
                        <a:pt x="25" y="47"/>
                        <a:pt x="18" y="35"/>
                      </a:cubicBezTo>
                      <a:lnTo>
                        <a:pt x="0" y="34"/>
                      </a:lnTo>
                      <a:cubicBezTo>
                        <a:pt x="14" y="31"/>
                        <a:pt x="27" y="23"/>
                        <a:pt x="34" y="10"/>
                      </a:cubicBezTo>
                      <a:cubicBezTo>
                        <a:pt x="36" y="7"/>
                        <a:pt x="37" y="4"/>
                        <a:pt x="38" y="0"/>
                      </a:cubicBezTo>
                      <a:lnTo>
                        <a:pt x="43" y="1"/>
                      </a:lnTo>
                      <a:cubicBezTo>
                        <a:pt x="57" y="8"/>
                        <a:pt x="71" y="14"/>
                        <a:pt x="86" y="19"/>
                      </a:cubicBezTo>
                      <a:cubicBezTo>
                        <a:pt x="110" y="33"/>
                        <a:pt x="132" y="51"/>
                        <a:pt x="149" y="73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4" name="Google Shape;801;p4"/>
                <p:cNvSpPr/>
                <p:nvPr/>
              </p:nvSpPr>
              <p:spPr>
                <a:xfrm flipH="1">
                  <a:off x="8169480" y="3775320"/>
                  <a:ext cx="328320" cy="498240"/>
                </a:xfrm>
                <a:custGeom>
                  <a:avLst/>
                  <a:gdLst>
                    <a:gd name="textAreaLeft" fmla="*/ 360 w 328320"/>
                    <a:gd name="textAreaRight" fmla="*/ 329040 w 328320"/>
                    <a:gd name="textAreaTop" fmla="*/ 0 h 498240"/>
                    <a:gd name="textAreaBottom" fmla="*/ 498600 h 498240"/>
                  </a:gdLst>
                  <a:ahLst/>
                  <a:cxnLst/>
                  <a:rect l="textAreaLeft" t="textAreaTop" r="textAreaRight" b="textAreaBottom"/>
                  <a:pathLst>
                    <a:path w="128" h="194">
                      <a:moveTo>
                        <a:pt x="99" y="13"/>
                      </a:moveTo>
                      <a:cubicBezTo>
                        <a:pt x="126" y="37"/>
                        <a:pt x="127" y="80"/>
                        <a:pt x="112" y="112"/>
                      </a:cubicBezTo>
                      <a:cubicBezTo>
                        <a:pt x="96" y="145"/>
                        <a:pt x="68" y="169"/>
                        <a:pt x="41" y="192"/>
                      </a:cubicBezTo>
                      <a:lnTo>
                        <a:pt x="34" y="193"/>
                      </a:lnTo>
                      <a:cubicBezTo>
                        <a:pt x="29" y="183"/>
                        <a:pt x="20" y="175"/>
                        <a:pt x="10" y="171"/>
                      </a:cubicBezTo>
                      <a:cubicBezTo>
                        <a:pt x="7" y="170"/>
                        <a:pt x="3" y="169"/>
                        <a:pt x="0" y="168"/>
                      </a:cubicBezTo>
                      <a:lnTo>
                        <a:pt x="0" y="165"/>
                      </a:lnTo>
                      <a:cubicBezTo>
                        <a:pt x="2" y="130"/>
                        <a:pt x="8" y="94"/>
                        <a:pt x="17" y="59"/>
                      </a:cubicBezTo>
                      <a:cubicBezTo>
                        <a:pt x="25" y="32"/>
                        <a:pt x="42" y="0"/>
                        <a:pt x="70" y="0"/>
                      </a:cubicBezTo>
                      <a:cubicBezTo>
                        <a:pt x="81" y="1"/>
                        <a:pt x="91" y="6"/>
                        <a:pt x="99" y="13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5" name="Google Shape;802;p4"/>
                <p:cNvSpPr/>
                <p:nvPr/>
              </p:nvSpPr>
              <p:spPr>
                <a:xfrm flipH="1">
                  <a:off x="8373600" y="4443840"/>
                  <a:ext cx="237600" cy="520920"/>
                </a:xfrm>
                <a:custGeom>
                  <a:avLst/>
                  <a:gdLst>
                    <a:gd name="textAreaLeft" fmla="*/ 360 w 237600"/>
                    <a:gd name="textAreaRight" fmla="*/ 238320 w 237600"/>
                    <a:gd name="textAreaTop" fmla="*/ 0 h 520920"/>
                    <a:gd name="textAreaBottom" fmla="*/ 521280 h 520920"/>
                  </a:gdLst>
                  <a:ahLst/>
                  <a:cxnLst/>
                  <a:rect l="textAreaLeft" t="textAreaTop" r="textAreaRight" b="textAreaBottom"/>
                  <a:pathLst>
                    <a:path w="94" h="202">
                      <a:moveTo>
                        <a:pt x="77" y="40"/>
                      </a:moveTo>
                      <a:cubicBezTo>
                        <a:pt x="87" y="70"/>
                        <a:pt x="93" y="101"/>
                        <a:pt x="93" y="133"/>
                      </a:cubicBezTo>
                      <a:cubicBezTo>
                        <a:pt x="93" y="163"/>
                        <a:pt x="78" y="201"/>
                        <a:pt x="48" y="199"/>
                      </a:cubicBezTo>
                      <a:cubicBezTo>
                        <a:pt x="22" y="197"/>
                        <a:pt x="10" y="165"/>
                        <a:pt x="7" y="139"/>
                      </a:cubicBezTo>
                      <a:cubicBezTo>
                        <a:pt x="1" y="96"/>
                        <a:pt x="0" y="52"/>
                        <a:pt x="5" y="9"/>
                      </a:cubicBezTo>
                      <a:lnTo>
                        <a:pt x="8" y="0"/>
                      </a:lnTo>
                      <a:cubicBezTo>
                        <a:pt x="19" y="5"/>
                        <a:pt x="31" y="5"/>
                        <a:pt x="42" y="2"/>
                      </a:cubicBezTo>
                      <a:lnTo>
                        <a:pt x="60" y="3"/>
                      </a:lnTo>
                      <a:cubicBezTo>
                        <a:pt x="65" y="16"/>
                        <a:pt x="70" y="28"/>
                        <a:pt x="77" y="40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6" name="Google Shape;803;p4"/>
                <p:cNvSpPr/>
                <p:nvPr/>
              </p:nvSpPr>
              <p:spPr>
                <a:xfrm flipH="1">
                  <a:off x="8396280" y="4194720"/>
                  <a:ext cx="282960" cy="260280"/>
                </a:xfrm>
                <a:custGeom>
                  <a:avLst/>
                  <a:gdLst>
                    <a:gd name="textAreaLeft" fmla="*/ 360 w 282960"/>
                    <a:gd name="textAreaRight" fmla="*/ 283680 w 282960"/>
                    <a:gd name="textAreaTop" fmla="*/ 0 h 260280"/>
                    <a:gd name="textAreaBottom" fmla="*/ 260640 h 260280"/>
                  </a:gdLst>
                  <a:ahLst/>
                  <a:cxnLst/>
                  <a:rect l="textAreaLeft" t="textAreaTop" r="textAreaRight" b="textAreaBottom"/>
                  <a:pathLst>
                    <a:path w="112" h="102">
                      <a:moveTo>
                        <a:pt x="8" y="22"/>
                      </a:moveTo>
                      <a:cubicBezTo>
                        <a:pt x="11" y="17"/>
                        <a:pt x="16" y="12"/>
                        <a:pt x="21" y="9"/>
                      </a:cubicBezTo>
                      <a:cubicBezTo>
                        <a:pt x="22" y="8"/>
                        <a:pt x="24" y="7"/>
                        <a:pt x="26" y="6"/>
                      </a:cubicBezTo>
                      <a:cubicBezTo>
                        <a:pt x="32" y="4"/>
                        <a:pt x="38" y="3"/>
                        <a:pt x="44" y="2"/>
                      </a:cubicBezTo>
                      <a:cubicBezTo>
                        <a:pt x="52" y="1"/>
                        <a:pt x="61" y="0"/>
                        <a:pt x="69" y="1"/>
                      </a:cubicBezTo>
                      <a:cubicBezTo>
                        <a:pt x="72" y="2"/>
                        <a:pt x="76" y="3"/>
                        <a:pt x="79" y="4"/>
                      </a:cubicBezTo>
                      <a:cubicBezTo>
                        <a:pt x="89" y="8"/>
                        <a:pt x="98" y="16"/>
                        <a:pt x="103" y="26"/>
                      </a:cubicBezTo>
                      <a:cubicBezTo>
                        <a:pt x="109" y="37"/>
                        <a:pt x="111" y="51"/>
                        <a:pt x="107" y="64"/>
                      </a:cubicBezTo>
                      <a:cubicBezTo>
                        <a:pt x="106" y="68"/>
                        <a:pt x="105" y="71"/>
                        <a:pt x="103" y="74"/>
                      </a:cubicBezTo>
                      <a:cubicBezTo>
                        <a:pt x="96" y="87"/>
                        <a:pt x="83" y="95"/>
                        <a:pt x="69" y="98"/>
                      </a:cubicBezTo>
                      <a:cubicBezTo>
                        <a:pt x="58" y="101"/>
                        <a:pt x="46" y="101"/>
                        <a:pt x="35" y="96"/>
                      </a:cubicBezTo>
                      <a:cubicBezTo>
                        <a:pt x="33" y="95"/>
                        <a:pt x="30" y="94"/>
                        <a:pt x="28" y="93"/>
                      </a:cubicBezTo>
                      <a:cubicBezTo>
                        <a:pt x="20" y="89"/>
                        <a:pt x="13" y="82"/>
                        <a:pt x="8" y="74"/>
                      </a:cubicBezTo>
                      <a:cubicBezTo>
                        <a:pt x="3" y="65"/>
                        <a:pt x="0" y="54"/>
                        <a:pt x="1" y="44"/>
                      </a:cubicBezTo>
                      <a:cubicBezTo>
                        <a:pt x="1" y="42"/>
                        <a:pt x="1" y="41"/>
                        <a:pt x="1" y="40"/>
                      </a:cubicBezTo>
                      <a:cubicBezTo>
                        <a:pt x="1" y="38"/>
                        <a:pt x="2" y="36"/>
                        <a:pt x="2" y="34"/>
                      </a:cubicBezTo>
                      <a:cubicBezTo>
                        <a:pt x="4" y="30"/>
                        <a:pt x="6" y="26"/>
                        <a:pt x="8" y="22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7" name="Google Shape;804;p4"/>
                <p:cNvSpPr/>
                <p:nvPr/>
              </p:nvSpPr>
              <p:spPr>
                <a:xfrm flipH="1">
                  <a:off x="8497440" y="3741480"/>
                  <a:ext cx="248760" cy="486720"/>
                </a:xfrm>
                <a:custGeom>
                  <a:avLst/>
                  <a:gdLst>
                    <a:gd name="textAreaLeft" fmla="*/ -360 w 248760"/>
                    <a:gd name="textAreaRight" fmla="*/ 248760 w 248760"/>
                    <a:gd name="textAreaTop" fmla="*/ 0 h 486720"/>
                    <a:gd name="textAreaBottom" fmla="*/ 487080 h 486720"/>
                  </a:gdLst>
                  <a:ahLst/>
                  <a:cxnLst/>
                  <a:rect l="textAreaLeft" t="textAreaTop" r="textAreaRight" b="textAreaBottom"/>
                  <a:pathLst>
                    <a:path w="98" h="190">
                      <a:moveTo>
                        <a:pt x="72" y="182"/>
                      </a:moveTo>
                      <a:cubicBezTo>
                        <a:pt x="66" y="183"/>
                        <a:pt x="60" y="184"/>
                        <a:pt x="54" y="186"/>
                      </a:cubicBezTo>
                      <a:cubicBezTo>
                        <a:pt x="52" y="187"/>
                        <a:pt x="50" y="188"/>
                        <a:pt x="49" y="189"/>
                      </a:cubicBezTo>
                      <a:lnTo>
                        <a:pt x="48" y="187"/>
                      </a:lnTo>
                      <a:cubicBezTo>
                        <a:pt x="44" y="162"/>
                        <a:pt x="31" y="140"/>
                        <a:pt x="20" y="118"/>
                      </a:cubicBezTo>
                      <a:cubicBezTo>
                        <a:pt x="9" y="96"/>
                        <a:pt x="0" y="71"/>
                        <a:pt x="4" y="47"/>
                      </a:cubicBezTo>
                      <a:cubicBezTo>
                        <a:pt x="8" y="23"/>
                        <a:pt x="31" y="0"/>
                        <a:pt x="55" y="5"/>
                      </a:cubicBezTo>
                      <a:cubicBezTo>
                        <a:pt x="87" y="11"/>
                        <a:pt x="95" y="53"/>
                        <a:pt x="96" y="85"/>
                      </a:cubicBezTo>
                      <a:cubicBezTo>
                        <a:pt x="96" y="116"/>
                        <a:pt x="97" y="147"/>
                        <a:pt x="97" y="178"/>
                      </a:cubicBezTo>
                      <a:lnTo>
                        <a:pt x="97" y="181"/>
                      </a:lnTo>
                      <a:cubicBezTo>
                        <a:pt x="89" y="180"/>
                        <a:pt x="80" y="181"/>
                        <a:pt x="72" y="182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8" name="Google Shape;805;p4"/>
                <p:cNvSpPr/>
                <p:nvPr/>
              </p:nvSpPr>
              <p:spPr>
                <a:xfrm flipH="1">
                  <a:off x="8588160" y="4387320"/>
                  <a:ext cx="396360" cy="452880"/>
                </a:xfrm>
                <a:custGeom>
                  <a:avLst/>
                  <a:gdLst>
                    <a:gd name="textAreaLeft" fmla="*/ -360 w 396360"/>
                    <a:gd name="textAreaRight" fmla="*/ 396360 w 396360"/>
                    <a:gd name="textAreaTop" fmla="*/ 0 h 452880"/>
                    <a:gd name="textAreaBottom" fmla="*/ 453240 h 452880"/>
                  </a:gdLst>
                  <a:ahLst/>
                  <a:cxnLst/>
                  <a:rect l="textAreaLeft" t="textAreaTop" r="textAreaRight" b="textAreaBottom"/>
                  <a:pathLst>
                    <a:path w="155" h="177">
                      <a:moveTo>
                        <a:pt x="154" y="22"/>
                      </a:moveTo>
                      <a:lnTo>
                        <a:pt x="151" y="31"/>
                      </a:lnTo>
                      <a:cubicBezTo>
                        <a:pt x="145" y="59"/>
                        <a:pt x="140" y="89"/>
                        <a:pt x="127" y="115"/>
                      </a:cubicBezTo>
                      <a:cubicBezTo>
                        <a:pt x="114" y="141"/>
                        <a:pt x="92" y="164"/>
                        <a:pt x="64" y="172"/>
                      </a:cubicBezTo>
                      <a:cubicBezTo>
                        <a:pt x="50" y="176"/>
                        <a:pt x="35" y="176"/>
                        <a:pt x="24" y="168"/>
                      </a:cubicBezTo>
                      <a:cubicBezTo>
                        <a:pt x="0" y="150"/>
                        <a:pt x="11" y="112"/>
                        <a:pt x="29" y="88"/>
                      </a:cubicBezTo>
                      <a:cubicBezTo>
                        <a:pt x="52" y="55"/>
                        <a:pt x="83" y="27"/>
                        <a:pt x="118" y="6"/>
                      </a:cubicBezTo>
                      <a:lnTo>
                        <a:pt x="127" y="0"/>
                      </a:lnTo>
                      <a:cubicBezTo>
                        <a:pt x="132" y="8"/>
                        <a:pt x="139" y="15"/>
                        <a:pt x="147" y="19"/>
                      </a:cubicBezTo>
                      <a:cubicBezTo>
                        <a:pt x="149" y="20"/>
                        <a:pt x="152" y="21"/>
                        <a:pt x="154" y="22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49" name="Google Shape;806;p4"/>
                <p:cNvSpPr/>
                <p:nvPr/>
              </p:nvSpPr>
              <p:spPr>
                <a:xfrm flipH="1">
                  <a:off x="8622000" y="3888720"/>
                  <a:ext cx="441720" cy="396360"/>
                </a:xfrm>
                <a:custGeom>
                  <a:avLst/>
                  <a:gdLst>
                    <a:gd name="textAreaLeft" fmla="*/ -360 w 441720"/>
                    <a:gd name="textAreaRight" fmla="*/ 441720 w 441720"/>
                    <a:gd name="textAreaTop" fmla="*/ 0 h 396360"/>
                    <a:gd name="textAreaBottom" fmla="*/ 396720 h 396360"/>
                  </a:gdLst>
                  <a:ahLst/>
                  <a:cxnLst/>
                  <a:rect l="textAreaLeft" t="textAreaTop" r="textAreaRight" b="textAreaBottom"/>
                  <a:pathLst>
                    <a:path w="174" h="154">
                      <a:moveTo>
                        <a:pt x="160" y="141"/>
                      </a:moveTo>
                      <a:cubicBezTo>
                        <a:pt x="158" y="145"/>
                        <a:pt x="156" y="149"/>
                        <a:pt x="154" y="153"/>
                      </a:cubicBezTo>
                      <a:cubicBezTo>
                        <a:pt x="121" y="146"/>
                        <a:pt x="89" y="134"/>
                        <a:pt x="59" y="118"/>
                      </a:cubicBezTo>
                      <a:cubicBezTo>
                        <a:pt x="40" y="107"/>
                        <a:pt x="20" y="94"/>
                        <a:pt x="10" y="74"/>
                      </a:cubicBezTo>
                      <a:cubicBezTo>
                        <a:pt x="0" y="54"/>
                        <a:pt x="4" y="26"/>
                        <a:pt x="23" y="14"/>
                      </a:cubicBezTo>
                      <a:cubicBezTo>
                        <a:pt x="46" y="0"/>
                        <a:pt x="75" y="16"/>
                        <a:pt x="96" y="33"/>
                      </a:cubicBezTo>
                      <a:cubicBezTo>
                        <a:pt x="126" y="60"/>
                        <a:pt x="152" y="91"/>
                        <a:pt x="172" y="126"/>
                      </a:cubicBezTo>
                      <a:lnTo>
                        <a:pt x="173" y="128"/>
                      </a:lnTo>
                      <a:cubicBezTo>
                        <a:pt x="168" y="131"/>
                        <a:pt x="163" y="136"/>
                        <a:pt x="160" y="141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0" name="Google Shape;807;p4"/>
                <p:cNvSpPr/>
                <p:nvPr/>
              </p:nvSpPr>
              <p:spPr>
                <a:xfrm flipH="1">
                  <a:off x="8645400" y="4239720"/>
                  <a:ext cx="486720" cy="226080"/>
                </a:xfrm>
                <a:custGeom>
                  <a:avLst/>
                  <a:gdLst>
                    <a:gd name="textAreaLeft" fmla="*/ 360 w 486720"/>
                    <a:gd name="textAreaRight" fmla="*/ 487440 w 486720"/>
                    <a:gd name="textAreaTop" fmla="*/ 0 h 226080"/>
                    <a:gd name="textAreaBottom" fmla="*/ 226440 h 226080"/>
                  </a:gdLst>
                  <a:ahLst/>
                  <a:cxnLst/>
                  <a:rect l="textAreaLeft" t="textAreaTop" r="textAreaRight" b="textAreaBottom"/>
                  <a:pathLst>
                    <a:path w="188" h="87">
                      <a:moveTo>
                        <a:pt x="187" y="59"/>
                      </a:moveTo>
                      <a:lnTo>
                        <a:pt x="178" y="65"/>
                      </a:lnTo>
                      <a:cubicBezTo>
                        <a:pt x="142" y="79"/>
                        <a:pt x="105" y="86"/>
                        <a:pt x="67" y="86"/>
                      </a:cubicBezTo>
                      <a:cubicBezTo>
                        <a:pt x="38" y="86"/>
                        <a:pt x="2" y="74"/>
                        <a:pt x="1" y="45"/>
                      </a:cubicBezTo>
                      <a:cubicBezTo>
                        <a:pt x="0" y="16"/>
                        <a:pt x="36" y="2"/>
                        <a:pt x="65" y="1"/>
                      </a:cubicBezTo>
                      <a:cubicBezTo>
                        <a:pt x="104" y="0"/>
                        <a:pt x="144" y="8"/>
                        <a:pt x="179" y="25"/>
                      </a:cubicBezTo>
                      <a:lnTo>
                        <a:pt x="180" y="25"/>
                      </a:lnTo>
                      <a:cubicBezTo>
                        <a:pt x="180" y="26"/>
                        <a:pt x="180" y="27"/>
                        <a:pt x="180" y="29"/>
                      </a:cubicBezTo>
                      <a:cubicBezTo>
                        <a:pt x="179" y="39"/>
                        <a:pt x="182" y="50"/>
                        <a:pt x="187" y="59"/>
                      </a:cubicBezTo>
                    </a:path>
                  </a:pathLst>
                </a:custGeom>
                <a:solidFill>
                  <a:schemeClr val="accent4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1" name="Google Shape;808;p4"/>
                <p:cNvSpPr/>
                <p:nvPr/>
              </p:nvSpPr>
              <p:spPr>
                <a:xfrm flipH="1">
                  <a:off x="8396280" y="4205880"/>
                  <a:ext cx="282960" cy="260280"/>
                </a:xfrm>
                <a:custGeom>
                  <a:avLst/>
                  <a:gdLst>
                    <a:gd name="textAreaLeft" fmla="*/ 360 w 282960"/>
                    <a:gd name="textAreaRight" fmla="*/ 283680 w 282960"/>
                    <a:gd name="textAreaTop" fmla="*/ 0 h 260280"/>
                    <a:gd name="textAreaBottom" fmla="*/ 260640 h 260280"/>
                  </a:gdLst>
                  <a:ahLst/>
                  <a:cxnLst/>
                  <a:rect l="textAreaLeft" t="textAreaTop" r="textAreaRight" b="textAreaBottom"/>
                  <a:pathLst>
                    <a:path w="112" h="100">
                      <a:moveTo>
                        <a:pt x="103" y="24"/>
                      </a:moveTo>
                      <a:cubicBezTo>
                        <a:pt x="98" y="14"/>
                        <a:pt x="89" y="6"/>
                        <a:pt x="79" y="2"/>
                      </a:cubicBezTo>
                      <a:cubicBezTo>
                        <a:pt x="77" y="1"/>
                        <a:pt x="75" y="1"/>
                        <a:pt x="73" y="0"/>
                      </a:cubicBezTo>
                      <a:cubicBezTo>
                        <a:pt x="74" y="1"/>
                        <a:pt x="75" y="2"/>
                        <a:pt x="76" y="3"/>
                      </a:cubicBezTo>
                      <a:cubicBezTo>
                        <a:pt x="87" y="16"/>
                        <a:pt x="90" y="35"/>
                        <a:pt x="88" y="51"/>
                      </a:cubicBezTo>
                      <a:cubicBezTo>
                        <a:pt x="86" y="67"/>
                        <a:pt x="77" y="83"/>
                        <a:pt x="61" y="88"/>
                      </a:cubicBezTo>
                      <a:cubicBezTo>
                        <a:pt x="51" y="90"/>
                        <a:pt x="41" y="89"/>
                        <a:pt x="32" y="85"/>
                      </a:cubicBezTo>
                      <a:cubicBezTo>
                        <a:pt x="18" y="80"/>
                        <a:pt x="8" y="71"/>
                        <a:pt x="3" y="57"/>
                      </a:cubicBezTo>
                      <a:cubicBezTo>
                        <a:pt x="2" y="53"/>
                        <a:pt x="1" y="47"/>
                        <a:pt x="1" y="42"/>
                      </a:cubicBezTo>
                      <a:cubicBezTo>
                        <a:pt x="0" y="52"/>
                        <a:pt x="3" y="63"/>
                        <a:pt x="8" y="72"/>
                      </a:cubicBezTo>
                      <a:cubicBezTo>
                        <a:pt x="13" y="80"/>
                        <a:pt x="20" y="87"/>
                        <a:pt x="28" y="91"/>
                      </a:cubicBezTo>
                      <a:cubicBezTo>
                        <a:pt x="30" y="92"/>
                        <a:pt x="33" y="93"/>
                        <a:pt x="35" y="94"/>
                      </a:cubicBezTo>
                      <a:cubicBezTo>
                        <a:pt x="46" y="99"/>
                        <a:pt x="58" y="99"/>
                        <a:pt x="69" y="96"/>
                      </a:cubicBezTo>
                      <a:cubicBezTo>
                        <a:pt x="83" y="93"/>
                        <a:pt x="96" y="85"/>
                        <a:pt x="103" y="72"/>
                      </a:cubicBezTo>
                      <a:cubicBezTo>
                        <a:pt x="105" y="69"/>
                        <a:pt x="106" y="66"/>
                        <a:pt x="107" y="62"/>
                      </a:cubicBezTo>
                      <a:cubicBezTo>
                        <a:pt x="111" y="49"/>
                        <a:pt x="109" y="35"/>
                        <a:pt x="103" y="24"/>
                      </a:cubicBezTo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000000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2" name="Google Shape;809;p4"/>
                <p:cNvSpPr/>
                <p:nvPr/>
              </p:nvSpPr>
              <p:spPr>
                <a:xfrm flipH="1">
                  <a:off x="8384040" y="4194720"/>
                  <a:ext cx="305640" cy="282960"/>
                </a:xfrm>
                <a:custGeom>
                  <a:avLst/>
                  <a:gdLst>
                    <a:gd name="textAreaLeft" fmla="*/ -360 w 305640"/>
                    <a:gd name="textAreaRight" fmla="*/ 305640 w 305640"/>
                    <a:gd name="textAreaTop" fmla="*/ 0 h 282960"/>
                    <a:gd name="textAreaBottom" fmla="*/ 283320 h 282960"/>
                  </a:gdLst>
                  <a:ahLst/>
                  <a:cxnLst/>
                  <a:rect l="textAreaLeft" t="textAreaTop" r="textAreaRight" b="textAreaBottom"/>
                  <a:pathLst>
                    <a:path w="121" h="111">
                      <a:moveTo>
                        <a:pt x="42" y="3"/>
                      </a:moveTo>
                      <a:cubicBezTo>
                        <a:pt x="30" y="3"/>
                        <a:pt x="19" y="10"/>
                        <a:pt x="12" y="19"/>
                      </a:cubicBezTo>
                      <a:cubicBezTo>
                        <a:pt x="4" y="29"/>
                        <a:pt x="0" y="40"/>
                        <a:pt x="1" y="53"/>
                      </a:cubicBezTo>
                      <a:cubicBezTo>
                        <a:pt x="2" y="78"/>
                        <a:pt x="22" y="100"/>
                        <a:pt x="46" y="105"/>
                      </a:cubicBezTo>
                      <a:cubicBezTo>
                        <a:pt x="68" y="110"/>
                        <a:pt x="93" y="102"/>
                        <a:pt x="107" y="84"/>
                      </a:cubicBezTo>
                      <a:cubicBezTo>
                        <a:pt x="120" y="67"/>
                        <a:pt x="120" y="42"/>
                        <a:pt x="108" y="24"/>
                      </a:cubicBezTo>
                      <a:cubicBezTo>
                        <a:pt x="102" y="13"/>
                        <a:pt x="92" y="5"/>
                        <a:pt x="79" y="2"/>
                      </a:cubicBezTo>
                      <a:cubicBezTo>
                        <a:pt x="71" y="0"/>
                        <a:pt x="62" y="0"/>
                        <a:pt x="54" y="1"/>
                      </a:cubicBezTo>
                      <a:cubicBezTo>
                        <a:pt x="46" y="2"/>
                        <a:pt x="37" y="3"/>
                        <a:pt x="29" y="7"/>
                      </a:cubicBezTo>
                      <a:cubicBezTo>
                        <a:pt x="27" y="8"/>
                        <a:pt x="28" y="11"/>
                        <a:pt x="30" y="11"/>
                      </a:cubicBezTo>
                      <a:cubicBezTo>
                        <a:pt x="36" y="11"/>
                        <a:pt x="43" y="9"/>
                        <a:pt x="49" y="8"/>
                      </a:cubicBezTo>
                      <a:cubicBezTo>
                        <a:pt x="55" y="7"/>
                        <a:pt x="63" y="7"/>
                        <a:pt x="70" y="8"/>
                      </a:cubicBezTo>
                      <a:cubicBezTo>
                        <a:pt x="80" y="9"/>
                        <a:pt x="90" y="13"/>
                        <a:pt x="97" y="21"/>
                      </a:cubicBezTo>
                      <a:cubicBezTo>
                        <a:pt x="109" y="35"/>
                        <a:pt x="113" y="56"/>
                        <a:pt x="106" y="72"/>
                      </a:cubicBezTo>
                      <a:cubicBezTo>
                        <a:pt x="97" y="90"/>
                        <a:pt x="77" y="100"/>
                        <a:pt x="58" y="99"/>
                      </a:cubicBezTo>
                      <a:cubicBezTo>
                        <a:pt x="36" y="99"/>
                        <a:pt x="17" y="84"/>
                        <a:pt x="10" y="64"/>
                      </a:cubicBezTo>
                      <a:cubicBezTo>
                        <a:pt x="6" y="52"/>
                        <a:pt x="8" y="39"/>
                        <a:pt x="14" y="28"/>
                      </a:cubicBezTo>
                      <a:cubicBezTo>
                        <a:pt x="21" y="17"/>
                        <a:pt x="31" y="11"/>
                        <a:pt x="42" y="7"/>
                      </a:cubicBezTo>
                      <a:cubicBezTo>
                        <a:pt x="45" y="6"/>
                        <a:pt x="44" y="3"/>
                        <a:pt x="42" y="3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3" name="Google Shape;810;p4"/>
                <p:cNvSpPr/>
                <p:nvPr/>
              </p:nvSpPr>
              <p:spPr>
                <a:xfrm flipH="1">
                  <a:off x="7920360" y="3729960"/>
                  <a:ext cx="1223280" cy="1268640"/>
                </a:xfrm>
                <a:custGeom>
                  <a:avLst/>
                  <a:gdLst>
                    <a:gd name="textAreaLeft" fmla="*/ 360 w 1223280"/>
                    <a:gd name="textAreaRight" fmla="*/ 1224000 w 1223280"/>
                    <a:gd name="textAreaTop" fmla="*/ 0 h 1268640"/>
                    <a:gd name="textAreaBottom" fmla="*/ 1269000 h 1268640"/>
                  </a:gdLst>
                  <a:ahLst/>
                  <a:cxnLst/>
                  <a:rect l="textAreaLeft" t="textAreaTop" r="textAreaRight" b="textAreaBottom"/>
                  <a:pathLst>
                    <a:path w="478" h="492">
                      <a:moveTo>
                        <a:pt x="189" y="212"/>
                      </a:moveTo>
                      <a:cubicBezTo>
                        <a:pt x="154" y="205"/>
                        <a:pt x="121" y="193"/>
                        <a:pt x="91" y="176"/>
                      </a:cubicBezTo>
                      <a:cubicBezTo>
                        <a:pt x="63" y="160"/>
                        <a:pt x="26" y="129"/>
                        <a:pt x="44" y="93"/>
                      </a:cubicBezTo>
                      <a:cubicBezTo>
                        <a:pt x="66" y="51"/>
                        <a:pt x="116" y="88"/>
                        <a:pt x="138" y="109"/>
                      </a:cubicBezTo>
                      <a:cubicBezTo>
                        <a:pt x="163" y="132"/>
                        <a:pt x="184" y="159"/>
                        <a:pt x="201" y="189"/>
                      </a:cubicBezTo>
                      <a:cubicBezTo>
                        <a:pt x="203" y="192"/>
                        <a:pt x="207" y="190"/>
                        <a:pt x="207" y="187"/>
                      </a:cubicBezTo>
                      <a:cubicBezTo>
                        <a:pt x="201" y="154"/>
                        <a:pt x="181" y="128"/>
                        <a:pt x="170" y="97"/>
                      </a:cubicBezTo>
                      <a:cubicBezTo>
                        <a:pt x="163" y="80"/>
                        <a:pt x="159" y="60"/>
                        <a:pt x="165" y="42"/>
                      </a:cubicBezTo>
                      <a:cubicBezTo>
                        <a:pt x="170" y="23"/>
                        <a:pt x="190" y="5"/>
                        <a:pt x="210" y="9"/>
                      </a:cubicBezTo>
                      <a:cubicBezTo>
                        <a:pt x="240" y="15"/>
                        <a:pt x="246" y="51"/>
                        <a:pt x="248" y="76"/>
                      </a:cubicBezTo>
                      <a:cubicBezTo>
                        <a:pt x="250" y="110"/>
                        <a:pt x="249" y="145"/>
                        <a:pt x="250" y="179"/>
                      </a:cubicBezTo>
                      <a:cubicBezTo>
                        <a:pt x="250" y="184"/>
                        <a:pt x="256" y="184"/>
                        <a:pt x="256" y="179"/>
                      </a:cubicBezTo>
                      <a:cubicBezTo>
                        <a:pt x="259" y="143"/>
                        <a:pt x="264" y="105"/>
                        <a:pt x="275" y="70"/>
                      </a:cubicBezTo>
                      <a:cubicBezTo>
                        <a:pt x="279" y="56"/>
                        <a:pt x="286" y="40"/>
                        <a:pt x="297" y="30"/>
                      </a:cubicBezTo>
                      <a:cubicBezTo>
                        <a:pt x="314" y="12"/>
                        <a:pt x="339" y="16"/>
                        <a:pt x="354" y="34"/>
                      </a:cubicBezTo>
                      <a:cubicBezTo>
                        <a:pt x="377" y="59"/>
                        <a:pt x="375" y="98"/>
                        <a:pt x="361" y="127"/>
                      </a:cubicBezTo>
                      <a:cubicBezTo>
                        <a:pt x="345" y="158"/>
                        <a:pt x="317" y="182"/>
                        <a:pt x="291" y="204"/>
                      </a:cubicBezTo>
                      <a:cubicBezTo>
                        <a:pt x="288" y="206"/>
                        <a:pt x="292" y="211"/>
                        <a:pt x="295" y="209"/>
                      </a:cubicBezTo>
                      <a:cubicBezTo>
                        <a:pt x="325" y="195"/>
                        <a:pt x="356" y="177"/>
                        <a:pt x="388" y="168"/>
                      </a:cubicBezTo>
                      <a:cubicBezTo>
                        <a:pt x="418" y="159"/>
                        <a:pt x="459" y="162"/>
                        <a:pt x="466" y="199"/>
                      </a:cubicBezTo>
                      <a:cubicBezTo>
                        <a:pt x="473" y="236"/>
                        <a:pt x="442" y="263"/>
                        <a:pt x="409" y="269"/>
                      </a:cubicBezTo>
                      <a:cubicBezTo>
                        <a:pt x="370" y="276"/>
                        <a:pt x="332" y="259"/>
                        <a:pt x="298" y="243"/>
                      </a:cubicBezTo>
                      <a:cubicBezTo>
                        <a:pt x="297" y="245"/>
                        <a:pt x="296" y="247"/>
                        <a:pt x="295" y="250"/>
                      </a:cubicBezTo>
                      <a:cubicBezTo>
                        <a:pt x="326" y="259"/>
                        <a:pt x="355" y="275"/>
                        <a:pt x="379" y="298"/>
                      </a:cubicBezTo>
                      <a:cubicBezTo>
                        <a:pt x="398" y="316"/>
                        <a:pt x="425" y="347"/>
                        <a:pt x="416" y="377"/>
                      </a:cubicBezTo>
                      <a:cubicBezTo>
                        <a:pt x="409" y="399"/>
                        <a:pt x="383" y="399"/>
                        <a:pt x="365" y="390"/>
                      </a:cubicBezTo>
                      <a:cubicBezTo>
                        <a:pt x="350" y="384"/>
                        <a:pt x="338" y="373"/>
                        <a:pt x="327" y="362"/>
                      </a:cubicBezTo>
                      <a:cubicBezTo>
                        <a:pt x="303" y="339"/>
                        <a:pt x="286" y="310"/>
                        <a:pt x="275" y="279"/>
                      </a:cubicBezTo>
                      <a:cubicBezTo>
                        <a:pt x="273" y="280"/>
                        <a:pt x="270" y="281"/>
                        <a:pt x="268" y="282"/>
                      </a:cubicBezTo>
                      <a:cubicBezTo>
                        <a:pt x="286" y="316"/>
                        <a:pt x="297" y="353"/>
                        <a:pt x="300" y="392"/>
                      </a:cubicBezTo>
                      <a:cubicBezTo>
                        <a:pt x="301" y="417"/>
                        <a:pt x="299" y="462"/>
                        <a:pt x="269" y="471"/>
                      </a:cubicBezTo>
                      <a:cubicBezTo>
                        <a:pt x="202" y="491"/>
                        <a:pt x="216" y="317"/>
                        <a:pt x="219" y="286"/>
                      </a:cubicBezTo>
                      <a:cubicBezTo>
                        <a:pt x="220" y="282"/>
                        <a:pt x="213" y="281"/>
                        <a:pt x="213" y="285"/>
                      </a:cubicBezTo>
                      <a:cubicBezTo>
                        <a:pt x="206" y="318"/>
                        <a:pt x="200" y="354"/>
                        <a:pt x="180" y="383"/>
                      </a:cubicBezTo>
                      <a:cubicBezTo>
                        <a:pt x="171" y="397"/>
                        <a:pt x="158" y="410"/>
                        <a:pt x="143" y="418"/>
                      </a:cubicBezTo>
                      <a:cubicBezTo>
                        <a:pt x="126" y="427"/>
                        <a:pt x="100" y="432"/>
                        <a:pt x="86" y="415"/>
                      </a:cubicBezTo>
                      <a:cubicBezTo>
                        <a:pt x="65" y="388"/>
                        <a:pt x="92" y="349"/>
                        <a:pt x="109" y="329"/>
                      </a:cubicBezTo>
                      <a:cubicBezTo>
                        <a:pt x="130" y="303"/>
                        <a:pt x="156" y="281"/>
                        <a:pt x="184" y="264"/>
                      </a:cubicBezTo>
                      <a:cubicBezTo>
                        <a:pt x="188" y="262"/>
                        <a:pt x="186" y="256"/>
                        <a:pt x="182" y="258"/>
                      </a:cubicBezTo>
                      <a:cubicBezTo>
                        <a:pt x="149" y="270"/>
                        <a:pt x="114" y="277"/>
                        <a:pt x="78" y="278"/>
                      </a:cubicBezTo>
                      <a:cubicBezTo>
                        <a:pt x="54" y="278"/>
                        <a:pt x="11" y="273"/>
                        <a:pt x="9" y="241"/>
                      </a:cubicBezTo>
                      <a:cubicBezTo>
                        <a:pt x="8" y="210"/>
                        <a:pt x="50" y="201"/>
                        <a:pt x="73" y="200"/>
                      </a:cubicBezTo>
                      <a:cubicBezTo>
                        <a:pt x="111" y="199"/>
                        <a:pt x="148" y="208"/>
                        <a:pt x="183" y="223"/>
                      </a:cubicBezTo>
                      <a:cubicBezTo>
                        <a:pt x="186" y="225"/>
                        <a:pt x="190" y="219"/>
                        <a:pt x="186" y="218"/>
                      </a:cubicBezTo>
                      <a:cubicBezTo>
                        <a:pt x="148" y="200"/>
                        <a:pt x="102" y="189"/>
                        <a:pt x="60" y="194"/>
                      </a:cubicBezTo>
                      <a:cubicBezTo>
                        <a:pt x="37" y="197"/>
                        <a:pt x="4" y="209"/>
                        <a:pt x="2" y="237"/>
                      </a:cubicBezTo>
                      <a:cubicBezTo>
                        <a:pt x="0" y="266"/>
                        <a:pt x="31" y="280"/>
                        <a:pt x="55" y="284"/>
                      </a:cubicBezTo>
                      <a:cubicBezTo>
                        <a:pt x="97" y="290"/>
                        <a:pt x="144" y="279"/>
                        <a:pt x="184" y="265"/>
                      </a:cubicBezTo>
                      <a:cubicBezTo>
                        <a:pt x="183" y="262"/>
                        <a:pt x="182" y="260"/>
                        <a:pt x="181" y="258"/>
                      </a:cubicBezTo>
                      <a:cubicBezTo>
                        <a:pt x="146" y="279"/>
                        <a:pt x="114" y="307"/>
                        <a:pt x="91" y="341"/>
                      </a:cubicBezTo>
                      <a:cubicBezTo>
                        <a:pt x="75" y="363"/>
                        <a:pt x="60" y="402"/>
                        <a:pt x="85" y="424"/>
                      </a:cubicBezTo>
                      <a:cubicBezTo>
                        <a:pt x="110" y="446"/>
                        <a:pt x="150" y="426"/>
                        <a:pt x="170" y="406"/>
                      </a:cubicBezTo>
                      <a:cubicBezTo>
                        <a:pt x="202" y="375"/>
                        <a:pt x="211" y="329"/>
                        <a:pt x="219" y="287"/>
                      </a:cubicBezTo>
                      <a:cubicBezTo>
                        <a:pt x="217" y="286"/>
                        <a:pt x="215" y="286"/>
                        <a:pt x="212" y="286"/>
                      </a:cubicBezTo>
                      <a:cubicBezTo>
                        <a:pt x="207" y="332"/>
                        <a:pt x="206" y="384"/>
                        <a:pt x="216" y="430"/>
                      </a:cubicBezTo>
                      <a:cubicBezTo>
                        <a:pt x="222" y="455"/>
                        <a:pt x="240" y="487"/>
                        <a:pt x="271" y="478"/>
                      </a:cubicBezTo>
                      <a:cubicBezTo>
                        <a:pt x="298" y="470"/>
                        <a:pt x="307" y="434"/>
                        <a:pt x="307" y="410"/>
                      </a:cubicBezTo>
                      <a:cubicBezTo>
                        <a:pt x="308" y="364"/>
                        <a:pt x="296" y="318"/>
                        <a:pt x="274" y="278"/>
                      </a:cubicBezTo>
                      <a:cubicBezTo>
                        <a:pt x="273" y="274"/>
                        <a:pt x="267" y="277"/>
                        <a:pt x="268" y="281"/>
                      </a:cubicBezTo>
                      <a:cubicBezTo>
                        <a:pt x="281" y="319"/>
                        <a:pt x="304" y="353"/>
                        <a:pt x="335" y="379"/>
                      </a:cubicBezTo>
                      <a:cubicBezTo>
                        <a:pt x="356" y="397"/>
                        <a:pt x="395" y="418"/>
                        <a:pt x="417" y="390"/>
                      </a:cubicBezTo>
                      <a:cubicBezTo>
                        <a:pt x="437" y="364"/>
                        <a:pt x="416" y="328"/>
                        <a:pt x="398" y="308"/>
                      </a:cubicBezTo>
                      <a:cubicBezTo>
                        <a:pt x="371" y="277"/>
                        <a:pt x="336" y="255"/>
                        <a:pt x="297" y="243"/>
                      </a:cubicBezTo>
                      <a:cubicBezTo>
                        <a:pt x="293" y="241"/>
                        <a:pt x="291" y="248"/>
                        <a:pt x="295" y="249"/>
                      </a:cubicBezTo>
                      <a:cubicBezTo>
                        <a:pt x="333" y="267"/>
                        <a:pt x="375" y="286"/>
                        <a:pt x="418" y="274"/>
                      </a:cubicBezTo>
                      <a:cubicBezTo>
                        <a:pt x="450" y="266"/>
                        <a:pt x="477" y="238"/>
                        <a:pt x="473" y="203"/>
                      </a:cubicBezTo>
                      <a:cubicBezTo>
                        <a:pt x="470" y="171"/>
                        <a:pt x="442" y="154"/>
                        <a:pt x="412" y="156"/>
                      </a:cubicBezTo>
                      <a:cubicBezTo>
                        <a:pt x="369" y="159"/>
                        <a:pt x="329" y="185"/>
                        <a:pt x="292" y="203"/>
                      </a:cubicBezTo>
                      <a:cubicBezTo>
                        <a:pt x="293" y="205"/>
                        <a:pt x="295" y="207"/>
                        <a:pt x="296" y="209"/>
                      </a:cubicBezTo>
                      <a:cubicBezTo>
                        <a:pt x="328" y="182"/>
                        <a:pt x="363" y="152"/>
                        <a:pt x="374" y="110"/>
                      </a:cubicBezTo>
                      <a:cubicBezTo>
                        <a:pt x="383" y="79"/>
                        <a:pt x="378" y="41"/>
                        <a:pt x="350" y="21"/>
                      </a:cubicBezTo>
                      <a:cubicBezTo>
                        <a:pt x="320" y="0"/>
                        <a:pt x="291" y="18"/>
                        <a:pt x="277" y="47"/>
                      </a:cubicBezTo>
                      <a:cubicBezTo>
                        <a:pt x="257" y="86"/>
                        <a:pt x="252" y="136"/>
                        <a:pt x="250" y="179"/>
                      </a:cubicBezTo>
                      <a:lnTo>
                        <a:pt x="256" y="179"/>
                      </a:lnTo>
                      <a:cubicBezTo>
                        <a:pt x="256" y="138"/>
                        <a:pt x="260" y="93"/>
                        <a:pt x="251" y="53"/>
                      </a:cubicBezTo>
                      <a:cubicBezTo>
                        <a:pt x="246" y="29"/>
                        <a:pt x="233" y="2"/>
                        <a:pt x="204" y="2"/>
                      </a:cubicBezTo>
                      <a:cubicBezTo>
                        <a:pt x="172" y="2"/>
                        <a:pt x="154" y="37"/>
                        <a:pt x="156" y="65"/>
                      </a:cubicBezTo>
                      <a:cubicBezTo>
                        <a:pt x="158" y="110"/>
                        <a:pt x="193" y="145"/>
                        <a:pt x="201" y="188"/>
                      </a:cubicBezTo>
                      <a:cubicBezTo>
                        <a:pt x="203" y="188"/>
                        <a:pt x="205" y="187"/>
                        <a:pt x="206" y="186"/>
                      </a:cubicBezTo>
                      <a:cubicBezTo>
                        <a:pt x="185" y="149"/>
                        <a:pt x="157" y="113"/>
                        <a:pt x="122" y="87"/>
                      </a:cubicBezTo>
                      <a:cubicBezTo>
                        <a:pt x="99" y="69"/>
                        <a:pt x="60" y="55"/>
                        <a:pt x="41" y="86"/>
                      </a:cubicBezTo>
                      <a:cubicBezTo>
                        <a:pt x="23" y="114"/>
                        <a:pt x="40" y="147"/>
                        <a:pt x="63" y="166"/>
                      </a:cubicBezTo>
                      <a:cubicBezTo>
                        <a:pt x="98" y="194"/>
                        <a:pt x="144" y="209"/>
                        <a:pt x="187" y="218"/>
                      </a:cubicBezTo>
                      <a:cubicBezTo>
                        <a:pt x="191" y="219"/>
                        <a:pt x="192" y="213"/>
                        <a:pt x="189" y="21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4" name="Google Shape;811;p4"/>
                <p:cNvSpPr/>
                <p:nvPr/>
              </p:nvSpPr>
              <p:spPr>
                <a:xfrm flipH="1">
                  <a:off x="8667360" y="4330440"/>
                  <a:ext cx="305640" cy="33480"/>
                </a:xfrm>
                <a:custGeom>
                  <a:avLst/>
                  <a:gdLst>
                    <a:gd name="textAreaLeft" fmla="*/ -360 w 305640"/>
                    <a:gd name="textAreaRight" fmla="*/ 305640 w 305640"/>
                    <a:gd name="textAreaTop" fmla="*/ 0 h 33480"/>
                    <a:gd name="textAreaBottom" fmla="*/ 33840 h 33480"/>
                  </a:gdLst>
                  <a:ahLst/>
                  <a:cxnLst/>
                  <a:rect l="textAreaLeft" t="textAreaTop" r="textAreaRight" b="textAreaBottom"/>
                  <a:pathLst>
                    <a:path w="118" h="14">
                      <a:moveTo>
                        <a:pt x="1" y="4"/>
                      </a:moveTo>
                      <a:cubicBezTo>
                        <a:pt x="39" y="4"/>
                        <a:pt x="76" y="6"/>
                        <a:pt x="113" y="13"/>
                      </a:cubicBezTo>
                      <a:cubicBezTo>
                        <a:pt x="116" y="13"/>
                        <a:pt x="117" y="10"/>
                        <a:pt x="114" y="9"/>
                      </a:cubicBezTo>
                      <a:cubicBezTo>
                        <a:pt x="77" y="3"/>
                        <a:pt x="39" y="0"/>
                        <a:pt x="1" y="2"/>
                      </a:cubicBezTo>
                      <a:cubicBezTo>
                        <a:pt x="0" y="2"/>
                        <a:pt x="0" y="4"/>
                        <a:pt x="1" y="4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16920" bIns="1692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5" name="Google Shape;812;p4"/>
                <p:cNvSpPr/>
                <p:nvPr/>
              </p:nvSpPr>
              <p:spPr>
                <a:xfrm flipH="1">
                  <a:off x="8633520" y="4104000"/>
                  <a:ext cx="214920" cy="169560"/>
                </a:xfrm>
                <a:custGeom>
                  <a:avLst/>
                  <a:gdLst>
                    <a:gd name="textAreaLeft" fmla="*/ -360 w 214920"/>
                    <a:gd name="textAreaRight" fmla="*/ 214920 w 214920"/>
                    <a:gd name="textAreaTop" fmla="*/ 0 h 169560"/>
                    <a:gd name="textAreaBottom" fmla="*/ 169920 h 169560"/>
                  </a:gdLst>
                  <a:ahLst/>
                  <a:cxnLst/>
                  <a:rect l="textAreaLeft" t="textAreaTop" r="textAreaRight" b="textAreaBottom"/>
                  <a:pathLst>
                    <a:path w="83" h="66">
                      <a:moveTo>
                        <a:pt x="0" y="2"/>
                      </a:moveTo>
                      <a:cubicBezTo>
                        <a:pt x="12" y="13"/>
                        <a:pt x="25" y="23"/>
                        <a:pt x="38" y="33"/>
                      </a:cubicBezTo>
                      <a:cubicBezTo>
                        <a:pt x="51" y="43"/>
                        <a:pt x="63" y="53"/>
                        <a:pt x="76" y="62"/>
                      </a:cubicBezTo>
                      <a:cubicBezTo>
                        <a:pt x="79" y="65"/>
                        <a:pt x="82" y="61"/>
                        <a:pt x="79" y="58"/>
                      </a:cubicBezTo>
                      <a:cubicBezTo>
                        <a:pt x="66" y="49"/>
                        <a:pt x="53" y="39"/>
                        <a:pt x="40" y="29"/>
                      </a:cubicBezTo>
                      <a:cubicBezTo>
                        <a:pt x="28" y="20"/>
                        <a:pt x="15" y="9"/>
                        <a:pt x="1" y="1"/>
                      </a:cubicBezTo>
                      <a:cubicBezTo>
                        <a:pt x="1" y="0"/>
                        <a:pt x="0" y="1"/>
                        <a:pt x="0" y="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6" name="Google Shape;813;p4"/>
                <p:cNvSpPr/>
                <p:nvPr/>
              </p:nvSpPr>
              <p:spPr>
                <a:xfrm flipH="1">
                  <a:off x="8553960" y="3922560"/>
                  <a:ext cx="78840" cy="294120"/>
                </a:xfrm>
                <a:custGeom>
                  <a:avLst/>
                  <a:gdLst>
                    <a:gd name="textAreaLeft" fmla="*/ -360 w 78840"/>
                    <a:gd name="textAreaRight" fmla="*/ 78840 w 78840"/>
                    <a:gd name="textAreaTop" fmla="*/ 0 h 294120"/>
                    <a:gd name="textAreaBottom" fmla="*/ 294480 h 294120"/>
                  </a:gdLst>
                  <a:ahLst/>
                  <a:cxnLst/>
                  <a:rect l="textAreaLeft" t="textAreaTop" r="textAreaRight" b="textAreaBottom"/>
                  <a:pathLst>
                    <a:path w="33" h="115">
                      <a:moveTo>
                        <a:pt x="1" y="1"/>
                      </a:moveTo>
                      <a:cubicBezTo>
                        <a:pt x="6" y="18"/>
                        <a:pt x="12" y="36"/>
                        <a:pt x="17" y="54"/>
                      </a:cubicBezTo>
                      <a:cubicBezTo>
                        <a:pt x="21" y="72"/>
                        <a:pt x="24" y="91"/>
                        <a:pt x="26" y="110"/>
                      </a:cubicBezTo>
                      <a:cubicBezTo>
                        <a:pt x="26" y="114"/>
                        <a:pt x="32" y="114"/>
                        <a:pt x="31" y="110"/>
                      </a:cubicBezTo>
                      <a:cubicBezTo>
                        <a:pt x="28" y="73"/>
                        <a:pt x="20" y="33"/>
                        <a:pt x="1" y="0"/>
                      </a:cubicBezTo>
                      <a:cubicBezTo>
                        <a:pt x="1" y="0"/>
                        <a:pt x="0" y="0"/>
                        <a:pt x="1" y="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7" name="Google Shape;814;p4"/>
                <p:cNvSpPr/>
                <p:nvPr/>
              </p:nvSpPr>
              <p:spPr>
                <a:xfrm flipH="1">
                  <a:off x="8622720" y="4421160"/>
                  <a:ext cx="192240" cy="305640"/>
                </a:xfrm>
                <a:custGeom>
                  <a:avLst/>
                  <a:gdLst>
                    <a:gd name="textAreaLeft" fmla="*/ 360 w 192240"/>
                    <a:gd name="textAreaRight" fmla="*/ 192960 w 192240"/>
                    <a:gd name="textAreaTop" fmla="*/ 0 h 305640"/>
                    <a:gd name="textAreaBottom" fmla="*/ 306000 h 305640"/>
                  </a:gdLst>
                  <a:ahLst/>
                  <a:cxnLst/>
                  <a:rect l="textAreaLeft" t="textAreaTop" r="textAreaRight" b="textAreaBottom"/>
                  <a:pathLst>
                    <a:path w="73" h="121">
                      <a:moveTo>
                        <a:pt x="3" y="119"/>
                      </a:moveTo>
                      <a:cubicBezTo>
                        <a:pt x="22" y="79"/>
                        <a:pt x="44" y="41"/>
                        <a:pt x="70" y="5"/>
                      </a:cubicBezTo>
                      <a:cubicBezTo>
                        <a:pt x="72" y="3"/>
                        <a:pt x="68" y="0"/>
                        <a:pt x="66" y="3"/>
                      </a:cubicBezTo>
                      <a:cubicBezTo>
                        <a:pt x="40" y="38"/>
                        <a:pt x="17" y="77"/>
                        <a:pt x="1" y="118"/>
                      </a:cubicBezTo>
                      <a:cubicBezTo>
                        <a:pt x="0" y="119"/>
                        <a:pt x="2" y="120"/>
                        <a:pt x="3" y="11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8" name="Google Shape;815;p4"/>
                <p:cNvSpPr/>
                <p:nvPr/>
              </p:nvSpPr>
              <p:spPr>
                <a:xfrm flipH="1">
                  <a:off x="8485920" y="4443840"/>
                  <a:ext cx="33480" cy="282960"/>
                </a:xfrm>
                <a:custGeom>
                  <a:avLst/>
                  <a:gdLst>
                    <a:gd name="textAreaLeft" fmla="*/ -360 w 33480"/>
                    <a:gd name="textAreaRight" fmla="*/ 33480 w 33480"/>
                    <a:gd name="textAreaTop" fmla="*/ 0 h 282960"/>
                    <a:gd name="textAreaBottom" fmla="*/ 283320 h 282960"/>
                  </a:gdLst>
                  <a:ahLst/>
                  <a:cxnLst/>
                  <a:rect l="textAreaLeft" t="textAreaTop" r="textAreaRight" b="textAreaBottom"/>
                  <a:pathLst>
                    <a:path w="14" h="110">
                      <a:moveTo>
                        <a:pt x="10" y="109"/>
                      </a:moveTo>
                      <a:cubicBezTo>
                        <a:pt x="11" y="105"/>
                        <a:pt x="12" y="101"/>
                        <a:pt x="13" y="97"/>
                      </a:cubicBezTo>
                      <a:cubicBezTo>
                        <a:pt x="13" y="92"/>
                        <a:pt x="13" y="88"/>
                        <a:pt x="13" y="83"/>
                      </a:cubicBezTo>
                      <a:cubicBezTo>
                        <a:pt x="13" y="74"/>
                        <a:pt x="13" y="65"/>
                        <a:pt x="12" y="56"/>
                      </a:cubicBezTo>
                      <a:cubicBezTo>
                        <a:pt x="11" y="39"/>
                        <a:pt x="9" y="21"/>
                        <a:pt x="5" y="3"/>
                      </a:cubicBezTo>
                      <a:cubicBezTo>
                        <a:pt x="4" y="0"/>
                        <a:pt x="0" y="2"/>
                        <a:pt x="1" y="5"/>
                      </a:cubicBezTo>
                      <a:cubicBezTo>
                        <a:pt x="4" y="22"/>
                        <a:pt x="6" y="40"/>
                        <a:pt x="8" y="57"/>
                      </a:cubicBezTo>
                      <a:cubicBezTo>
                        <a:pt x="8" y="66"/>
                        <a:pt x="9" y="74"/>
                        <a:pt x="9" y="83"/>
                      </a:cubicBezTo>
                      <a:cubicBezTo>
                        <a:pt x="9" y="87"/>
                        <a:pt x="9" y="91"/>
                        <a:pt x="9" y="95"/>
                      </a:cubicBezTo>
                      <a:cubicBezTo>
                        <a:pt x="9" y="100"/>
                        <a:pt x="10" y="104"/>
                        <a:pt x="10" y="109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59" name="Google Shape;816;p4"/>
                <p:cNvSpPr/>
                <p:nvPr/>
              </p:nvSpPr>
              <p:spPr>
                <a:xfrm flipH="1">
                  <a:off x="8237520" y="4398480"/>
                  <a:ext cx="192240" cy="192240"/>
                </a:xfrm>
                <a:custGeom>
                  <a:avLst/>
                  <a:gdLst>
                    <a:gd name="textAreaLeft" fmla="*/ 360 w 192240"/>
                    <a:gd name="textAreaRight" fmla="*/ 192960 w 192240"/>
                    <a:gd name="textAreaTop" fmla="*/ 0 h 192240"/>
                    <a:gd name="textAreaBottom" fmla="*/ 192600 h 192240"/>
                  </a:gdLst>
                  <a:ahLst/>
                  <a:cxnLst/>
                  <a:rect l="textAreaLeft" t="textAreaTop" r="textAreaRight" b="textAreaBottom"/>
                  <a:pathLst>
                    <a:path w="76" h="77">
                      <a:moveTo>
                        <a:pt x="75" y="74"/>
                      </a:moveTo>
                      <a:cubicBezTo>
                        <a:pt x="67" y="59"/>
                        <a:pt x="55" y="47"/>
                        <a:pt x="43" y="35"/>
                      </a:cubicBezTo>
                      <a:cubicBezTo>
                        <a:pt x="32" y="23"/>
                        <a:pt x="19" y="12"/>
                        <a:pt x="6" y="2"/>
                      </a:cubicBezTo>
                      <a:cubicBezTo>
                        <a:pt x="3" y="0"/>
                        <a:pt x="0" y="5"/>
                        <a:pt x="3" y="7"/>
                      </a:cubicBezTo>
                      <a:cubicBezTo>
                        <a:pt x="16" y="16"/>
                        <a:pt x="29" y="27"/>
                        <a:pt x="40" y="39"/>
                      </a:cubicBezTo>
                      <a:cubicBezTo>
                        <a:pt x="52" y="50"/>
                        <a:pt x="62" y="63"/>
                        <a:pt x="73" y="75"/>
                      </a:cubicBezTo>
                      <a:cubicBezTo>
                        <a:pt x="74" y="76"/>
                        <a:pt x="75" y="75"/>
                        <a:pt x="75" y="74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60" name="Google Shape;817;p4"/>
                <p:cNvSpPr/>
                <p:nvPr/>
              </p:nvSpPr>
              <p:spPr>
                <a:xfrm flipH="1">
                  <a:off x="8146080" y="4285080"/>
                  <a:ext cx="248760" cy="45000"/>
                </a:xfrm>
                <a:custGeom>
                  <a:avLst/>
                  <a:gdLst>
                    <a:gd name="textAreaLeft" fmla="*/ -360 w 248760"/>
                    <a:gd name="textAreaRight" fmla="*/ 248760 w 248760"/>
                    <a:gd name="textAreaTop" fmla="*/ 0 h 45000"/>
                    <a:gd name="textAreaBottom" fmla="*/ 45360 h 45000"/>
                  </a:gdLst>
                  <a:ahLst/>
                  <a:cxnLst/>
                  <a:rect l="textAreaLeft" t="textAreaTop" r="textAreaRight" b="textAreaBottom"/>
                  <a:pathLst>
                    <a:path w="98" h="18">
                      <a:moveTo>
                        <a:pt x="96" y="1"/>
                      </a:moveTo>
                      <a:cubicBezTo>
                        <a:pt x="79" y="0"/>
                        <a:pt x="63" y="1"/>
                        <a:pt x="46" y="3"/>
                      </a:cubicBezTo>
                      <a:cubicBezTo>
                        <a:pt x="38" y="4"/>
                        <a:pt x="30" y="6"/>
                        <a:pt x="22" y="7"/>
                      </a:cubicBezTo>
                      <a:cubicBezTo>
                        <a:pt x="18" y="8"/>
                        <a:pt x="14" y="9"/>
                        <a:pt x="10" y="10"/>
                      </a:cubicBezTo>
                      <a:cubicBezTo>
                        <a:pt x="7" y="10"/>
                        <a:pt x="3" y="11"/>
                        <a:pt x="1" y="13"/>
                      </a:cubicBezTo>
                      <a:cubicBezTo>
                        <a:pt x="0" y="14"/>
                        <a:pt x="0" y="16"/>
                        <a:pt x="2" y="17"/>
                      </a:cubicBezTo>
                      <a:cubicBezTo>
                        <a:pt x="5" y="17"/>
                        <a:pt x="8" y="16"/>
                        <a:pt x="12" y="15"/>
                      </a:cubicBezTo>
                      <a:cubicBezTo>
                        <a:pt x="16" y="14"/>
                        <a:pt x="20" y="14"/>
                        <a:pt x="24" y="13"/>
                      </a:cubicBezTo>
                      <a:cubicBezTo>
                        <a:pt x="31" y="11"/>
                        <a:pt x="39" y="10"/>
                        <a:pt x="47" y="9"/>
                      </a:cubicBezTo>
                      <a:cubicBezTo>
                        <a:pt x="63" y="6"/>
                        <a:pt x="79" y="5"/>
                        <a:pt x="96" y="3"/>
                      </a:cubicBezTo>
                      <a:cubicBezTo>
                        <a:pt x="97" y="3"/>
                        <a:pt x="97" y="1"/>
                        <a:pt x="96" y="1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tIns="22680" bIns="22680"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161" name="Google Shape;818;p4"/>
                <p:cNvSpPr/>
                <p:nvPr/>
              </p:nvSpPr>
              <p:spPr>
                <a:xfrm flipH="1">
                  <a:off x="8361360" y="4024440"/>
                  <a:ext cx="90360" cy="214920"/>
                </a:xfrm>
                <a:custGeom>
                  <a:avLst/>
                  <a:gdLst>
                    <a:gd name="textAreaLeft" fmla="*/ -360 w 90360"/>
                    <a:gd name="textAreaRight" fmla="*/ 90360 w 90360"/>
                    <a:gd name="textAreaTop" fmla="*/ 0 h 214920"/>
                    <a:gd name="textAreaBottom" fmla="*/ 215280 h 214920"/>
                  </a:gdLst>
                  <a:ahLst/>
                  <a:cxnLst/>
                  <a:rect l="textAreaLeft" t="textAreaTop" r="textAreaRight" b="textAreaBottom"/>
                  <a:pathLst>
                    <a:path w="36" h="85">
                      <a:moveTo>
                        <a:pt x="32" y="2"/>
                      </a:moveTo>
                      <a:cubicBezTo>
                        <a:pt x="23" y="13"/>
                        <a:pt x="17" y="26"/>
                        <a:pt x="11" y="39"/>
                      </a:cubicBezTo>
                      <a:cubicBezTo>
                        <a:pt x="9" y="46"/>
                        <a:pt x="6" y="53"/>
                        <a:pt x="4" y="60"/>
                      </a:cubicBezTo>
                      <a:cubicBezTo>
                        <a:pt x="3" y="66"/>
                        <a:pt x="0" y="74"/>
                        <a:pt x="1" y="81"/>
                      </a:cubicBezTo>
                      <a:cubicBezTo>
                        <a:pt x="1" y="83"/>
                        <a:pt x="4" y="84"/>
                        <a:pt x="5" y="82"/>
                      </a:cubicBezTo>
                      <a:cubicBezTo>
                        <a:pt x="8" y="76"/>
                        <a:pt x="8" y="68"/>
                        <a:pt x="10" y="62"/>
                      </a:cubicBezTo>
                      <a:cubicBezTo>
                        <a:pt x="12" y="55"/>
                        <a:pt x="14" y="49"/>
                        <a:pt x="16" y="42"/>
                      </a:cubicBezTo>
                      <a:cubicBezTo>
                        <a:pt x="21" y="29"/>
                        <a:pt x="28" y="17"/>
                        <a:pt x="35" y="4"/>
                      </a:cubicBezTo>
                      <a:cubicBezTo>
                        <a:pt x="35" y="2"/>
                        <a:pt x="33" y="0"/>
                        <a:pt x="32" y="2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</p:grpSp>
      <p:grpSp>
        <p:nvGrpSpPr>
          <p:cNvPr id="1162" name="Google Shape;819;p4"/>
          <p:cNvGrpSpPr/>
          <p:nvPr/>
        </p:nvGrpSpPr>
        <p:grpSpPr>
          <a:xfrm>
            <a:off x="-302760" y="258120"/>
            <a:ext cx="9066240" cy="562680"/>
            <a:chOff x="-302760" y="258120"/>
            <a:chExt cx="9066240" cy="562680"/>
          </a:xfrm>
        </p:grpSpPr>
        <p:grpSp>
          <p:nvGrpSpPr>
            <p:cNvPr id="1163" name="Google Shape;820;p4"/>
            <p:cNvGrpSpPr/>
            <p:nvPr/>
          </p:nvGrpSpPr>
          <p:grpSpPr>
            <a:xfrm>
              <a:off x="8049960" y="415800"/>
              <a:ext cx="713520" cy="322920"/>
              <a:chOff x="8049960" y="415800"/>
              <a:chExt cx="713520" cy="322920"/>
            </a:xfrm>
          </p:grpSpPr>
          <p:sp>
            <p:nvSpPr>
              <p:cNvPr id="1164" name="Google Shape;821;p4"/>
              <p:cNvSpPr/>
              <p:nvPr/>
            </p:nvSpPr>
            <p:spPr>
              <a:xfrm flipH="1">
                <a:off x="8054280" y="424800"/>
                <a:ext cx="709200" cy="313920"/>
              </a:xfrm>
              <a:custGeom>
                <a:avLst/>
                <a:gdLst>
                  <a:gd name="textAreaLeft" fmla="*/ 360 w 709200"/>
                  <a:gd name="textAreaRight" fmla="*/ 709920 w 709200"/>
                  <a:gd name="textAreaTop" fmla="*/ 0 h 313920"/>
                  <a:gd name="textAreaBottom" fmla="*/ 314280 h 313920"/>
                </a:gdLst>
                <a:ahLst/>
                <a:cxnLst/>
                <a:rect l="textAreaLeft" t="textAreaTop" r="textAreaRight" b="textAreaBottom"/>
                <a:pathLst>
                  <a:path w="697" h="310">
                    <a:moveTo>
                      <a:pt x="666" y="309"/>
                    </a:moveTo>
                    <a:cubicBezTo>
                      <a:pt x="451" y="309"/>
                      <a:pt x="236" y="309"/>
                      <a:pt x="21" y="308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4" y="89"/>
                      <a:pt x="422" y="131"/>
                      <a:pt x="437" y="172"/>
                    </a:cubicBezTo>
                    <a:cubicBezTo>
                      <a:pt x="447" y="150"/>
                      <a:pt x="457" y="128"/>
                      <a:pt x="474" y="110"/>
                    </a:cubicBezTo>
                    <a:cubicBezTo>
                      <a:pt x="491" y="93"/>
                      <a:pt x="517" y="82"/>
                      <a:pt x="540" y="88"/>
                    </a:cubicBezTo>
                    <a:cubicBezTo>
                      <a:pt x="563" y="95"/>
                      <a:pt x="580" y="117"/>
                      <a:pt x="585" y="141"/>
                    </a:cubicBezTo>
                    <a:cubicBezTo>
                      <a:pt x="591" y="165"/>
                      <a:pt x="588" y="189"/>
                      <a:pt x="586" y="213"/>
                    </a:cubicBezTo>
                    <a:cubicBezTo>
                      <a:pt x="606" y="186"/>
                      <a:pt x="652" y="185"/>
                      <a:pt x="674" y="211"/>
                    </a:cubicBezTo>
                    <a:cubicBezTo>
                      <a:pt x="696" y="237"/>
                      <a:pt x="686" y="283"/>
                      <a:pt x="656" y="298"/>
                    </a:cubicBezTo>
                    <a:lnTo>
                      <a:pt x="666" y="309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65" name="Google Shape;822;p4"/>
              <p:cNvSpPr/>
              <p:nvPr/>
            </p:nvSpPr>
            <p:spPr>
              <a:xfrm flipH="1">
                <a:off x="8319240" y="424800"/>
                <a:ext cx="444240" cy="313920"/>
              </a:xfrm>
              <a:custGeom>
                <a:avLst/>
                <a:gdLst>
                  <a:gd name="textAreaLeft" fmla="*/ 360 w 444240"/>
                  <a:gd name="textAreaRight" fmla="*/ 444960 w 444240"/>
                  <a:gd name="textAreaTop" fmla="*/ 0 h 313920"/>
                  <a:gd name="textAreaBottom" fmla="*/ 314280 h 313920"/>
                </a:gdLst>
                <a:ahLst/>
                <a:cxnLst/>
                <a:rect l="textAreaLeft" t="textAreaTop" r="textAreaRight" b="textAreaBottom"/>
                <a:pathLst>
                  <a:path w="435" h="310">
                    <a:moveTo>
                      <a:pt x="413" y="143"/>
                    </a:moveTo>
                    <a:cubicBezTo>
                      <a:pt x="387" y="120"/>
                      <a:pt x="354" y="103"/>
                      <a:pt x="320" y="98"/>
                    </a:cubicBezTo>
                    <a:cubicBezTo>
                      <a:pt x="288" y="94"/>
                      <a:pt x="255" y="99"/>
                      <a:pt x="228" y="116"/>
                    </a:cubicBezTo>
                    <a:cubicBezTo>
                      <a:pt x="199" y="134"/>
                      <a:pt x="180" y="164"/>
                      <a:pt x="172" y="197"/>
                    </a:cubicBezTo>
                    <a:cubicBezTo>
                      <a:pt x="163" y="234"/>
                      <a:pt x="166" y="272"/>
                      <a:pt x="175" y="309"/>
                    </a:cubicBezTo>
                    <a:lnTo>
                      <a:pt x="168" y="309"/>
                    </a:lnTo>
                    <a:cubicBezTo>
                      <a:pt x="157" y="295"/>
                      <a:pt x="144" y="283"/>
                      <a:pt x="129" y="274"/>
                    </a:cubicBezTo>
                    <a:cubicBezTo>
                      <a:pt x="113" y="266"/>
                      <a:pt x="94" y="262"/>
                      <a:pt x="77" y="266"/>
                    </a:cubicBezTo>
                    <a:cubicBezTo>
                      <a:pt x="60" y="271"/>
                      <a:pt x="45" y="282"/>
                      <a:pt x="35" y="296"/>
                    </a:cubicBezTo>
                    <a:cubicBezTo>
                      <a:pt x="32" y="300"/>
                      <a:pt x="29" y="304"/>
                      <a:pt x="27" y="309"/>
                    </a:cubicBezTo>
                    <a:cubicBezTo>
                      <a:pt x="25" y="309"/>
                      <a:pt x="23" y="309"/>
                      <a:pt x="21" y="309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2" y="86"/>
                      <a:pt x="419" y="125"/>
                      <a:pt x="434" y="164"/>
                    </a:cubicBezTo>
                    <a:cubicBezTo>
                      <a:pt x="427" y="156"/>
                      <a:pt x="421" y="149"/>
                      <a:pt x="413" y="14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66" name="Google Shape;823;p4"/>
              <p:cNvSpPr/>
              <p:nvPr/>
            </p:nvSpPr>
            <p:spPr>
              <a:xfrm flipH="1">
                <a:off x="8058240" y="510120"/>
                <a:ext cx="260280" cy="215280"/>
              </a:xfrm>
              <a:custGeom>
                <a:avLst/>
                <a:gdLst>
                  <a:gd name="textAreaLeft" fmla="*/ -360 w 260280"/>
                  <a:gd name="textAreaRight" fmla="*/ 260280 w 260280"/>
                  <a:gd name="textAreaTop" fmla="*/ 0 h 215280"/>
                  <a:gd name="textAreaBottom" fmla="*/ 215640 h 215280"/>
                </a:gdLst>
                <a:ahLst/>
                <a:cxnLst/>
                <a:rect l="textAreaLeft" t="textAreaTop" r="textAreaRight" b="textAreaBottom"/>
                <a:pathLst>
                  <a:path w="255" h="211">
                    <a:moveTo>
                      <a:pt x="207" y="180"/>
                    </a:moveTo>
                    <a:cubicBezTo>
                      <a:pt x="197" y="179"/>
                      <a:pt x="186" y="183"/>
                      <a:pt x="178" y="188"/>
                    </a:cubicBezTo>
                    <a:cubicBezTo>
                      <a:pt x="167" y="193"/>
                      <a:pt x="158" y="201"/>
                      <a:pt x="150" y="210"/>
                    </a:cubicBezTo>
                    <a:cubicBezTo>
                      <a:pt x="153" y="193"/>
                      <a:pt x="155" y="175"/>
                      <a:pt x="152" y="158"/>
                    </a:cubicBezTo>
                    <a:cubicBezTo>
                      <a:pt x="147" y="134"/>
                      <a:pt x="131" y="112"/>
                      <a:pt x="104" y="115"/>
                    </a:cubicBezTo>
                    <a:cubicBezTo>
                      <a:pt x="74" y="118"/>
                      <a:pt x="53" y="146"/>
                      <a:pt x="40" y="171"/>
                    </a:cubicBezTo>
                    <a:cubicBezTo>
                      <a:pt x="39" y="169"/>
                      <a:pt x="39" y="166"/>
                      <a:pt x="38" y="164"/>
                    </a:cubicBezTo>
                    <a:cubicBezTo>
                      <a:pt x="30" y="136"/>
                      <a:pt x="18" y="110"/>
                      <a:pt x="0" y="88"/>
                    </a:cubicBezTo>
                    <a:cubicBezTo>
                      <a:pt x="10" y="66"/>
                      <a:pt x="20" y="45"/>
                      <a:pt x="36" y="28"/>
                    </a:cubicBezTo>
                    <a:cubicBezTo>
                      <a:pt x="53" y="11"/>
                      <a:pt x="79" y="0"/>
                      <a:pt x="102" y="6"/>
                    </a:cubicBezTo>
                    <a:cubicBezTo>
                      <a:pt x="126" y="13"/>
                      <a:pt x="142" y="35"/>
                      <a:pt x="147" y="59"/>
                    </a:cubicBezTo>
                    <a:cubicBezTo>
                      <a:pt x="153" y="83"/>
                      <a:pt x="150" y="107"/>
                      <a:pt x="148" y="131"/>
                    </a:cubicBezTo>
                    <a:cubicBezTo>
                      <a:pt x="168" y="104"/>
                      <a:pt x="214" y="103"/>
                      <a:pt x="236" y="129"/>
                    </a:cubicBezTo>
                    <a:cubicBezTo>
                      <a:pt x="254" y="151"/>
                      <a:pt x="250" y="187"/>
                      <a:pt x="230" y="207"/>
                    </a:cubicBezTo>
                    <a:cubicBezTo>
                      <a:pt x="229" y="194"/>
                      <a:pt x="222" y="181"/>
                      <a:pt x="207" y="180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67" name="Google Shape;824;p4"/>
              <p:cNvSpPr/>
              <p:nvPr/>
            </p:nvSpPr>
            <p:spPr>
              <a:xfrm flipH="1">
                <a:off x="8602200" y="698760"/>
                <a:ext cx="125280" cy="39960"/>
              </a:xfrm>
              <a:custGeom>
                <a:avLst/>
                <a:gdLst>
                  <a:gd name="textAreaLeft" fmla="*/ 360 w 125280"/>
                  <a:gd name="textAreaRight" fmla="*/ 126000 w 125280"/>
                  <a:gd name="textAreaTop" fmla="*/ 0 h 39960"/>
                  <a:gd name="textAreaBottom" fmla="*/ 40320 h 39960"/>
                </a:gdLst>
                <a:ahLst/>
                <a:cxnLst/>
                <a:rect l="textAreaLeft" t="textAreaTop" r="textAreaRight" b="textAreaBottom"/>
                <a:pathLst>
                  <a:path w="125" h="41">
                    <a:moveTo>
                      <a:pt x="48" y="3"/>
                    </a:moveTo>
                    <a:cubicBezTo>
                      <a:pt x="66" y="0"/>
                      <a:pt x="83" y="6"/>
                      <a:pt x="98" y="16"/>
                    </a:cubicBezTo>
                    <a:cubicBezTo>
                      <a:pt x="108" y="23"/>
                      <a:pt x="116" y="31"/>
                      <a:pt x="124" y="40"/>
                    </a:cubicBezTo>
                    <a:cubicBezTo>
                      <a:pt x="83" y="40"/>
                      <a:pt x="41" y="40"/>
                      <a:pt x="0" y="39"/>
                    </a:cubicBezTo>
                    <a:cubicBezTo>
                      <a:pt x="11" y="21"/>
                      <a:pt x="27" y="6"/>
                      <a:pt x="48" y="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0160" bIns="201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68" name="Google Shape;825;p4"/>
              <p:cNvSpPr/>
              <p:nvPr/>
            </p:nvSpPr>
            <p:spPr>
              <a:xfrm flipH="1">
                <a:off x="8049960" y="415800"/>
                <a:ext cx="709200" cy="322920"/>
              </a:xfrm>
              <a:custGeom>
                <a:avLst/>
                <a:gdLst>
                  <a:gd name="textAreaLeft" fmla="*/ 360 w 709200"/>
                  <a:gd name="textAreaRight" fmla="*/ 709920 w 709200"/>
                  <a:gd name="textAreaTop" fmla="*/ 0 h 322920"/>
                  <a:gd name="textAreaBottom" fmla="*/ 323280 h 322920"/>
                </a:gdLst>
                <a:ahLst/>
                <a:cxnLst/>
                <a:rect l="textAreaLeft" t="textAreaTop" r="textAreaRight" b="textAreaBottom"/>
                <a:pathLst>
                  <a:path w="696" h="319">
                    <a:moveTo>
                      <a:pt x="662" y="315"/>
                    </a:moveTo>
                    <a:cubicBezTo>
                      <a:pt x="547" y="314"/>
                      <a:pt x="432" y="314"/>
                      <a:pt x="317" y="314"/>
                    </a:cubicBezTo>
                    <a:cubicBezTo>
                      <a:pt x="260" y="314"/>
                      <a:pt x="203" y="314"/>
                      <a:pt x="146" y="314"/>
                    </a:cubicBezTo>
                    <a:cubicBezTo>
                      <a:pt x="117" y="314"/>
                      <a:pt x="88" y="314"/>
                      <a:pt x="59" y="314"/>
                    </a:cubicBezTo>
                    <a:cubicBezTo>
                      <a:pt x="48" y="314"/>
                      <a:pt x="30" y="317"/>
                      <a:pt x="20" y="312"/>
                    </a:cubicBezTo>
                    <a:cubicBezTo>
                      <a:pt x="9" y="307"/>
                      <a:pt x="6" y="288"/>
                      <a:pt x="6" y="277"/>
                    </a:cubicBezTo>
                    <a:cubicBezTo>
                      <a:pt x="6" y="249"/>
                      <a:pt x="22" y="221"/>
                      <a:pt x="50" y="213"/>
                    </a:cubicBezTo>
                    <a:cubicBezTo>
                      <a:pt x="76" y="206"/>
                      <a:pt x="104" y="214"/>
                      <a:pt x="120" y="236"/>
                    </a:cubicBezTo>
                    <a:cubicBezTo>
                      <a:pt x="121" y="237"/>
                      <a:pt x="123" y="236"/>
                      <a:pt x="122" y="235"/>
                    </a:cubicBezTo>
                    <a:cubicBezTo>
                      <a:pt x="107" y="189"/>
                      <a:pt x="126" y="136"/>
                      <a:pt x="148" y="96"/>
                    </a:cubicBezTo>
                    <a:cubicBezTo>
                      <a:pt x="167" y="61"/>
                      <a:pt x="196" y="28"/>
                      <a:pt x="236" y="17"/>
                    </a:cubicBezTo>
                    <a:cubicBezTo>
                      <a:pt x="281" y="3"/>
                      <a:pt x="329" y="24"/>
                      <a:pt x="362" y="55"/>
                    </a:cubicBezTo>
                    <a:cubicBezTo>
                      <a:pt x="397" y="89"/>
                      <a:pt x="416" y="134"/>
                      <a:pt x="432" y="179"/>
                    </a:cubicBezTo>
                    <a:cubicBezTo>
                      <a:pt x="433" y="180"/>
                      <a:pt x="434" y="180"/>
                      <a:pt x="434" y="179"/>
                    </a:cubicBezTo>
                    <a:cubicBezTo>
                      <a:pt x="452" y="141"/>
                      <a:pt x="480" y="85"/>
                      <a:pt x="532" y="95"/>
                    </a:cubicBezTo>
                    <a:cubicBezTo>
                      <a:pt x="589" y="105"/>
                      <a:pt x="586" y="176"/>
                      <a:pt x="581" y="220"/>
                    </a:cubicBezTo>
                    <a:cubicBezTo>
                      <a:pt x="581" y="221"/>
                      <a:pt x="582" y="221"/>
                      <a:pt x="583" y="220"/>
                    </a:cubicBezTo>
                    <a:cubicBezTo>
                      <a:pt x="605" y="194"/>
                      <a:pt x="651" y="192"/>
                      <a:pt x="672" y="221"/>
                    </a:cubicBezTo>
                    <a:cubicBezTo>
                      <a:pt x="691" y="248"/>
                      <a:pt x="680" y="288"/>
                      <a:pt x="652" y="303"/>
                    </a:cubicBezTo>
                    <a:cubicBezTo>
                      <a:pt x="651" y="304"/>
                      <a:pt x="652" y="306"/>
                      <a:pt x="653" y="305"/>
                    </a:cubicBezTo>
                    <a:cubicBezTo>
                      <a:pt x="692" y="284"/>
                      <a:pt x="695" y="221"/>
                      <a:pt x="652" y="203"/>
                    </a:cubicBezTo>
                    <a:cubicBezTo>
                      <a:pt x="632" y="194"/>
                      <a:pt x="607" y="196"/>
                      <a:pt x="590" y="210"/>
                    </a:cubicBezTo>
                    <a:cubicBezTo>
                      <a:pt x="583" y="215"/>
                      <a:pt x="584" y="218"/>
                      <a:pt x="585" y="208"/>
                    </a:cubicBezTo>
                    <a:cubicBezTo>
                      <a:pt x="586" y="197"/>
                      <a:pt x="587" y="187"/>
                      <a:pt x="586" y="177"/>
                    </a:cubicBezTo>
                    <a:cubicBezTo>
                      <a:pt x="586" y="161"/>
                      <a:pt x="584" y="146"/>
                      <a:pt x="578" y="131"/>
                    </a:cubicBezTo>
                    <a:cubicBezTo>
                      <a:pt x="567" y="109"/>
                      <a:pt x="546" y="90"/>
                      <a:pt x="520" y="92"/>
                    </a:cubicBezTo>
                    <a:cubicBezTo>
                      <a:pt x="492" y="93"/>
                      <a:pt x="470" y="112"/>
                      <a:pt x="455" y="134"/>
                    </a:cubicBezTo>
                    <a:cubicBezTo>
                      <a:pt x="451" y="140"/>
                      <a:pt x="437" y="173"/>
                      <a:pt x="433" y="173"/>
                    </a:cubicBezTo>
                    <a:cubicBezTo>
                      <a:pt x="431" y="173"/>
                      <a:pt x="414" y="128"/>
                      <a:pt x="412" y="124"/>
                    </a:cubicBezTo>
                    <a:cubicBezTo>
                      <a:pt x="397" y="93"/>
                      <a:pt x="377" y="63"/>
                      <a:pt x="350" y="42"/>
                    </a:cubicBezTo>
                    <a:cubicBezTo>
                      <a:pt x="303" y="6"/>
                      <a:pt x="241" y="0"/>
                      <a:pt x="194" y="37"/>
                    </a:cubicBezTo>
                    <a:cubicBezTo>
                      <a:pt x="148" y="74"/>
                      <a:pt x="115" y="143"/>
                      <a:pt x="114" y="201"/>
                    </a:cubicBezTo>
                    <a:cubicBezTo>
                      <a:pt x="114" y="208"/>
                      <a:pt x="115" y="215"/>
                      <a:pt x="116" y="221"/>
                    </a:cubicBezTo>
                    <a:cubicBezTo>
                      <a:pt x="118" y="232"/>
                      <a:pt x="121" y="232"/>
                      <a:pt x="114" y="225"/>
                    </a:cubicBezTo>
                    <a:cubicBezTo>
                      <a:pt x="104" y="217"/>
                      <a:pt x="93" y="212"/>
                      <a:pt x="80" y="210"/>
                    </a:cubicBezTo>
                    <a:cubicBezTo>
                      <a:pt x="58" y="206"/>
                      <a:pt x="34" y="213"/>
                      <a:pt x="20" y="230"/>
                    </a:cubicBezTo>
                    <a:cubicBezTo>
                      <a:pt x="5" y="248"/>
                      <a:pt x="0" y="274"/>
                      <a:pt x="7" y="296"/>
                    </a:cubicBezTo>
                    <a:cubicBezTo>
                      <a:pt x="8" y="301"/>
                      <a:pt x="12" y="313"/>
                      <a:pt x="17" y="316"/>
                    </a:cubicBezTo>
                    <a:cubicBezTo>
                      <a:pt x="22" y="318"/>
                      <a:pt x="37" y="316"/>
                      <a:pt x="43" y="316"/>
                    </a:cubicBezTo>
                    <a:cubicBezTo>
                      <a:pt x="56" y="316"/>
                      <a:pt x="69" y="316"/>
                      <a:pt x="82" y="316"/>
                    </a:cubicBezTo>
                    <a:cubicBezTo>
                      <a:pt x="275" y="316"/>
                      <a:pt x="469" y="317"/>
                      <a:pt x="662" y="316"/>
                    </a:cubicBezTo>
                    <a:cubicBezTo>
                      <a:pt x="663" y="316"/>
                      <a:pt x="663" y="315"/>
                      <a:pt x="662" y="3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169" name="Google Shape;826;p4"/>
            <p:cNvGrpSpPr/>
            <p:nvPr/>
          </p:nvGrpSpPr>
          <p:grpSpPr>
            <a:xfrm>
              <a:off x="-302760" y="258120"/>
              <a:ext cx="1242360" cy="562680"/>
              <a:chOff x="-302760" y="258120"/>
              <a:chExt cx="1242360" cy="562680"/>
            </a:xfrm>
          </p:grpSpPr>
          <p:sp>
            <p:nvSpPr>
              <p:cNvPr id="1170" name="Google Shape;827;p4"/>
              <p:cNvSpPr/>
              <p:nvPr/>
            </p:nvSpPr>
            <p:spPr>
              <a:xfrm flipH="1">
                <a:off x="-295560" y="273960"/>
                <a:ext cx="1234440" cy="546840"/>
              </a:xfrm>
              <a:custGeom>
                <a:avLst/>
                <a:gdLst>
                  <a:gd name="textAreaLeft" fmla="*/ -360 w 1234440"/>
                  <a:gd name="textAreaRight" fmla="*/ 1234440 w 1234440"/>
                  <a:gd name="textAreaTop" fmla="*/ 0 h 546840"/>
                  <a:gd name="textAreaBottom" fmla="*/ 547200 h 546840"/>
                </a:gdLst>
                <a:ahLst/>
                <a:cxnLst/>
                <a:rect l="textAreaLeft" t="textAreaTop" r="textAreaRight" b="textAreaBottom"/>
                <a:pathLst>
                  <a:path w="697" h="310">
                    <a:moveTo>
                      <a:pt x="666" y="309"/>
                    </a:moveTo>
                    <a:cubicBezTo>
                      <a:pt x="451" y="309"/>
                      <a:pt x="236" y="309"/>
                      <a:pt x="21" y="308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4" y="89"/>
                      <a:pt x="422" y="131"/>
                      <a:pt x="437" y="172"/>
                    </a:cubicBezTo>
                    <a:cubicBezTo>
                      <a:pt x="447" y="150"/>
                      <a:pt x="457" y="128"/>
                      <a:pt x="474" y="110"/>
                    </a:cubicBezTo>
                    <a:cubicBezTo>
                      <a:pt x="491" y="93"/>
                      <a:pt x="517" y="82"/>
                      <a:pt x="540" y="88"/>
                    </a:cubicBezTo>
                    <a:cubicBezTo>
                      <a:pt x="563" y="95"/>
                      <a:pt x="580" y="117"/>
                      <a:pt x="585" y="141"/>
                    </a:cubicBezTo>
                    <a:cubicBezTo>
                      <a:pt x="591" y="165"/>
                      <a:pt x="588" y="189"/>
                      <a:pt x="586" y="213"/>
                    </a:cubicBezTo>
                    <a:cubicBezTo>
                      <a:pt x="606" y="186"/>
                      <a:pt x="652" y="185"/>
                      <a:pt x="674" y="211"/>
                    </a:cubicBezTo>
                    <a:cubicBezTo>
                      <a:pt x="696" y="237"/>
                      <a:pt x="686" y="283"/>
                      <a:pt x="656" y="298"/>
                    </a:cubicBezTo>
                    <a:lnTo>
                      <a:pt x="666" y="309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71" name="Google Shape;828;p4"/>
              <p:cNvSpPr/>
              <p:nvPr/>
            </p:nvSpPr>
            <p:spPr>
              <a:xfrm flipH="1">
                <a:off x="166320" y="273960"/>
                <a:ext cx="773280" cy="546840"/>
              </a:xfrm>
              <a:custGeom>
                <a:avLst/>
                <a:gdLst>
                  <a:gd name="textAreaLeft" fmla="*/ 360 w 773280"/>
                  <a:gd name="textAreaRight" fmla="*/ 774000 w 773280"/>
                  <a:gd name="textAreaTop" fmla="*/ 0 h 546840"/>
                  <a:gd name="textAreaBottom" fmla="*/ 547200 h 546840"/>
                </a:gdLst>
                <a:ahLst/>
                <a:cxnLst/>
                <a:rect l="textAreaLeft" t="textAreaTop" r="textAreaRight" b="textAreaBottom"/>
                <a:pathLst>
                  <a:path w="435" h="310">
                    <a:moveTo>
                      <a:pt x="413" y="143"/>
                    </a:moveTo>
                    <a:cubicBezTo>
                      <a:pt x="387" y="120"/>
                      <a:pt x="354" y="103"/>
                      <a:pt x="320" y="98"/>
                    </a:cubicBezTo>
                    <a:cubicBezTo>
                      <a:pt x="288" y="94"/>
                      <a:pt x="255" y="99"/>
                      <a:pt x="228" y="116"/>
                    </a:cubicBezTo>
                    <a:cubicBezTo>
                      <a:pt x="199" y="134"/>
                      <a:pt x="180" y="164"/>
                      <a:pt x="172" y="197"/>
                    </a:cubicBezTo>
                    <a:cubicBezTo>
                      <a:pt x="163" y="234"/>
                      <a:pt x="166" y="272"/>
                      <a:pt x="175" y="309"/>
                    </a:cubicBezTo>
                    <a:lnTo>
                      <a:pt x="168" y="309"/>
                    </a:lnTo>
                    <a:cubicBezTo>
                      <a:pt x="157" y="295"/>
                      <a:pt x="144" y="283"/>
                      <a:pt x="129" y="274"/>
                    </a:cubicBezTo>
                    <a:cubicBezTo>
                      <a:pt x="113" y="266"/>
                      <a:pt x="94" y="262"/>
                      <a:pt x="77" y="266"/>
                    </a:cubicBezTo>
                    <a:cubicBezTo>
                      <a:pt x="60" y="271"/>
                      <a:pt x="45" y="282"/>
                      <a:pt x="35" y="296"/>
                    </a:cubicBezTo>
                    <a:cubicBezTo>
                      <a:pt x="32" y="300"/>
                      <a:pt x="29" y="304"/>
                      <a:pt x="27" y="309"/>
                    </a:cubicBezTo>
                    <a:cubicBezTo>
                      <a:pt x="25" y="309"/>
                      <a:pt x="23" y="309"/>
                      <a:pt x="21" y="309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2" y="86"/>
                      <a:pt x="419" y="125"/>
                      <a:pt x="434" y="164"/>
                    </a:cubicBezTo>
                    <a:cubicBezTo>
                      <a:pt x="427" y="156"/>
                      <a:pt x="421" y="149"/>
                      <a:pt x="413" y="14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72" name="Google Shape;829;p4"/>
              <p:cNvSpPr/>
              <p:nvPr/>
            </p:nvSpPr>
            <p:spPr>
              <a:xfrm flipH="1">
                <a:off x="-286920" y="422280"/>
                <a:ext cx="452880" cy="374760"/>
              </a:xfrm>
              <a:custGeom>
                <a:avLst/>
                <a:gdLst>
                  <a:gd name="textAreaLeft" fmla="*/ -360 w 452880"/>
                  <a:gd name="textAreaRight" fmla="*/ 452880 w 452880"/>
                  <a:gd name="textAreaTop" fmla="*/ 0 h 374760"/>
                  <a:gd name="textAreaBottom" fmla="*/ 375120 h 374760"/>
                </a:gdLst>
                <a:ahLst/>
                <a:cxnLst/>
                <a:rect l="textAreaLeft" t="textAreaTop" r="textAreaRight" b="textAreaBottom"/>
                <a:pathLst>
                  <a:path w="255" h="211">
                    <a:moveTo>
                      <a:pt x="207" y="180"/>
                    </a:moveTo>
                    <a:cubicBezTo>
                      <a:pt x="197" y="179"/>
                      <a:pt x="186" y="183"/>
                      <a:pt x="178" y="188"/>
                    </a:cubicBezTo>
                    <a:cubicBezTo>
                      <a:pt x="167" y="193"/>
                      <a:pt x="158" y="201"/>
                      <a:pt x="150" y="210"/>
                    </a:cubicBezTo>
                    <a:cubicBezTo>
                      <a:pt x="153" y="193"/>
                      <a:pt x="155" y="175"/>
                      <a:pt x="152" y="158"/>
                    </a:cubicBezTo>
                    <a:cubicBezTo>
                      <a:pt x="147" y="134"/>
                      <a:pt x="131" y="112"/>
                      <a:pt x="104" y="115"/>
                    </a:cubicBezTo>
                    <a:cubicBezTo>
                      <a:pt x="74" y="118"/>
                      <a:pt x="53" y="146"/>
                      <a:pt x="40" y="171"/>
                    </a:cubicBezTo>
                    <a:cubicBezTo>
                      <a:pt x="39" y="169"/>
                      <a:pt x="39" y="166"/>
                      <a:pt x="38" y="164"/>
                    </a:cubicBezTo>
                    <a:cubicBezTo>
                      <a:pt x="30" y="136"/>
                      <a:pt x="18" y="110"/>
                      <a:pt x="0" y="88"/>
                    </a:cubicBezTo>
                    <a:cubicBezTo>
                      <a:pt x="10" y="66"/>
                      <a:pt x="20" y="45"/>
                      <a:pt x="36" y="28"/>
                    </a:cubicBezTo>
                    <a:cubicBezTo>
                      <a:pt x="53" y="11"/>
                      <a:pt x="79" y="0"/>
                      <a:pt x="102" y="6"/>
                    </a:cubicBezTo>
                    <a:cubicBezTo>
                      <a:pt x="126" y="13"/>
                      <a:pt x="142" y="35"/>
                      <a:pt x="147" y="59"/>
                    </a:cubicBezTo>
                    <a:cubicBezTo>
                      <a:pt x="153" y="83"/>
                      <a:pt x="150" y="107"/>
                      <a:pt x="148" y="131"/>
                    </a:cubicBezTo>
                    <a:cubicBezTo>
                      <a:pt x="168" y="104"/>
                      <a:pt x="214" y="103"/>
                      <a:pt x="236" y="129"/>
                    </a:cubicBezTo>
                    <a:cubicBezTo>
                      <a:pt x="254" y="151"/>
                      <a:pt x="250" y="187"/>
                      <a:pt x="230" y="207"/>
                    </a:cubicBezTo>
                    <a:cubicBezTo>
                      <a:pt x="229" y="194"/>
                      <a:pt x="222" y="181"/>
                      <a:pt x="207" y="180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73" name="Google Shape;830;p4"/>
              <p:cNvSpPr/>
              <p:nvPr/>
            </p:nvSpPr>
            <p:spPr>
              <a:xfrm flipH="1">
                <a:off x="658080" y="750600"/>
                <a:ext cx="218520" cy="69840"/>
              </a:xfrm>
              <a:custGeom>
                <a:avLst/>
                <a:gdLst>
                  <a:gd name="textAreaLeft" fmla="*/ -360 w 218520"/>
                  <a:gd name="textAreaRight" fmla="*/ 218520 w 218520"/>
                  <a:gd name="textAreaTop" fmla="*/ 0 h 69840"/>
                  <a:gd name="textAreaBottom" fmla="*/ 70200 h 69840"/>
                </a:gdLst>
                <a:ahLst/>
                <a:cxnLst/>
                <a:rect l="textAreaLeft" t="textAreaTop" r="textAreaRight" b="textAreaBottom"/>
                <a:pathLst>
                  <a:path w="125" h="41">
                    <a:moveTo>
                      <a:pt x="48" y="3"/>
                    </a:moveTo>
                    <a:cubicBezTo>
                      <a:pt x="66" y="0"/>
                      <a:pt x="83" y="6"/>
                      <a:pt x="98" y="16"/>
                    </a:cubicBezTo>
                    <a:cubicBezTo>
                      <a:pt x="108" y="23"/>
                      <a:pt x="116" y="31"/>
                      <a:pt x="124" y="40"/>
                    </a:cubicBezTo>
                    <a:cubicBezTo>
                      <a:pt x="83" y="40"/>
                      <a:pt x="41" y="40"/>
                      <a:pt x="0" y="39"/>
                    </a:cubicBezTo>
                    <a:cubicBezTo>
                      <a:pt x="11" y="21"/>
                      <a:pt x="27" y="6"/>
                      <a:pt x="48" y="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4920" bIns="34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74" name="Google Shape;831;p4"/>
              <p:cNvSpPr/>
              <p:nvPr/>
            </p:nvSpPr>
            <p:spPr>
              <a:xfrm flipH="1">
                <a:off x="-303120" y="258120"/>
                <a:ext cx="1234440" cy="562320"/>
              </a:xfrm>
              <a:custGeom>
                <a:avLst/>
                <a:gdLst>
                  <a:gd name="textAreaLeft" fmla="*/ -360 w 1234440"/>
                  <a:gd name="textAreaRight" fmla="*/ 1234440 w 1234440"/>
                  <a:gd name="textAreaTop" fmla="*/ 0 h 562320"/>
                  <a:gd name="textAreaBottom" fmla="*/ 562680 h 562320"/>
                </a:gdLst>
                <a:ahLst/>
                <a:cxnLst/>
                <a:rect l="textAreaLeft" t="textAreaTop" r="textAreaRight" b="textAreaBottom"/>
                <a:pathLst>
                  <a:path w="696" h="319">
                    <a:moveTo>
                      <a:pt x="662" y="315"/>
                    </a:moveTo>
                    <a:cubicBezTo>
                      <a:pt x="547" y="314"/>
                      <a:pt x="432" y="314"/>
                      <a:pt x="317" y="314"/>
                    </a:cubicBezTo>
                    <a:cubicBezTo>
                      <a:pt x="260" y="314"/>
                      <a:pt x="203" y="314"/>
                      <a:pt x="146" y="314"/>
                    </a:cubicBezTo>
                    <a:cubicBezTo>
                      <a:pt x="117" y="314"/>
                      <a:pt x="88" y="314"/>
                      <a:pt x="59" y="314"/>
                    </a:cubicBezTo>
                    <a:cubicBezTo>
                      <a:pt x="48" y="314"/>
                      <a:pt x="30" y="317"/>
                      <a:pt x="20" y="312"/>
                    </a:cubicBezTo>
                    <a:cubicBezTo>
                      <a:pt x="9" y="307"/>
                      <a:pt x="6" y="288"/>
                      <a:pt x="6" y="277"/>
                    </a:cubicBezTo>
                    <a:cubicBezTo>
                      <a:pt x="6" y="249"/>
                      <a:pt x="22" y="221"/>
                      <a:pt x="50" y="213"/>
                    </a:cubicBezTo>
                    <a:cubicBezTo>
                      <a:pt x="76" y="206"/>
                      <a:pt x="104" y="214"/>
                      <a:pt x="120" y="236"/>
                    </a:cubicBezTo>
                    <a:cubicBezTo>
                      <a:pt x="121" y="237"/>
                      <a:pt x="123" y="236"/>
                      <a:pt x="122" y="235"/>
                    </a:cubicBezTo>
                    <a:cubicBezTo>
                      <a:pt x="107" y="189"/>
                      <a:pt x="126" y="136"/>
                      <a:pt x="148" y="96"/>
                    </a:cubicBezTo>
                    <a:cubicBezTo>
                      <a:pt x="167" y="61"/>
                      <a:pt x="196" y="28"/>
                      <a:pt x="236" y="17"/>
                    </a:cubicBezTo>
                    <a:cubicBezTo>
                      <a:pt x="281" y="3"/>
                      <a:pt x="329" y="24"/>
                      <a:pt x="362" y="55"/>
                    </a:cubicBezTo>
                    <a:cubicBezTo>
                      <a:pt x="397" y="89"/>
                      <a:pt x="416" y="134"/>
                      <a:pt x="432" y="179"/>
                    </a:cubicBezTo>
                    <a:cubicBezTo>
                      <a:pt x="433" y="180"/>
                      <a:pt x="434" y="180"/>
                      <a:pt x="434" y="179"/>
                    </a:cubicBezTo>
                    <a:cubicBezTo>
                      <a:pt x="452" y="141"/>
                      <a:pt x="480" y="85"/>
                      <a:pt x="532" y="95"/>
                    </a:cubicBezTo>
                    <a:cubicBezTo>
                      <a:pt x="589" y="105"/>
                      <a:pt x="586" y="176"/>
                      <a:pt x="581" y="220"/>
                    </a:cubicBezTo>
                    <a:cubicBezTo>
                      <a:pt x="581" y="221"/>
                      <a:pt x="582" y="221"/>
                      <a:pt x="583" y="220"/>
                    </a:cubicBezTo>
                    <a:cubicBezTo>
                      <a:pt x="605" y="194"/>
                      <a:pt x="651" y="192"/>
                      <a:pt x="672" y="221"/>
                    </a:cubicBezTo>
                    <a:cubicBezTo>
                      <a:pt x="691" y="248"/>
                      <a:pt x="680" y="288"/>
                      <a:pt x="652" y="303"/>
                    </a:cubicBezTo>
                    <a:cubicBezTo>
                      <a:pt x="651" y="304"/>
                      <a:pt x="652" y="306"/>
                      <a:pt x="653" y="305"/>
                    </a:cubicBezTo>
                    <a:cubicBezTo>
                      <a:pt x="692" y="284"/>
                      <a:pt x="695" y="221"/>
                      <a:pt x="652" y="203"/>
                    </a:cubicBezTo>
                    <a:cubicBezTo>
                      <a:pt x="632" y="194"/>
                      <a:pt x="607" y="196"/>
                      <a:pt x="590" y="210"/>
                    </a:cubicBezTo>
                    <a:cubicBezTo>
                      <a:pt x="583" y="215"/>
                      <a:pt x="584" y="218"/>
                      <a:pt x="585" y="208"/>
                    </a:cubicBezTo>
                    <a:cubicBezTo>
                      <a:pt x="586" y="197"/>
                      <a:pt x="587" y="187"/>
                      <a:pt x="586" y="177"/>
                    </a:cubicBezTo>
                    <a:cubicBezTo>
                      <a:pt x="586" y="161"/>
                      <a:pt x="584" y="146"/>
                      <a:pt x="578" y="131"/>
                    </a:cubicBezTo>
                    <a:cubicBezTo>
                      <a:pt x="567" y="109"/>
                      <a:pt x="546" y="90"/>
                      <a:pt x="520" y="92"/>
                    </a:cubicBezTo>
                    <a:cubicBezTo>
                      <a:pt x="492" y="93"/>
                      <a:pt x="470" y="112"/>
                      <a:pt x="455" y="134"/>
                    </a:cubicBezTo>
                    <a:cubicBezTo>
                      <a:pt x="451" y="140"/>
                      <a:pt x="437" y="173"/>
                      <a:pt x="433" y="173"/>
                    </a:cubicBezTo>
                    <a:cubicBezTo>
                      <a:pt x="431" y="173"/>
                      <a:pt x="414" y="128"/>
                      <a:pt x="412" y="124"/>
                    </a:cubicBezTo>
                    <a:cubicBezTo>
                      <a:pt x="397" y="93"/>
                      <a:pt x="377" y="63"/>
                      <a:pt x="350" y="42"/>
                    </a:cubicBezTo>
                    <a:cubicBezTo>
                      <a:pt x="303" y="6"/>
                      <a:pt x="241" y="0"/>
                      <a:pt x="194" y="37"/>
                    </a:cubicBezTo>
                    <a:cubicBezTo>
                      <a:pt x="148" y="74"/>
                      <a:pt x="115" y="143"/>
                      <a:pt x="114" y="201"/>
                    </a:cubicBezTo>
                    <a:cubicBezTo>
                      <a:pt x="114" y="208"/>
                      <a:pt x="115" y="215"/>
                      <a:pt x="116" y="221"/>
                    </a:cubicBezTo>
                    <a:cubicBezTo>
                      <a:pt x="118" y="232"/>
                      <a:pt x="121" y="232"/>
                      <a:pt x="114" y="225"/>
                    </a:cubicBezTo>
                    <a:cubicBezTo>
                      <a:pt x="104" y="217"/>
                      <a:pt x="93" y="212"/>
                      <a:pt x="80" y="210"/>
                    </a:cubicBezTo>
                    <a:cubicBezTo>
                      <a:pt x="58" y="206"/>
                      <a:pt x="34" y="213"/>
                      <a:pt x="20" y="230"/>
                    </a:cubicBezTo>
                    <a:cubicBezTo>
                      <a:pt x="5" y="248"/>
                      <a:pt x="0" y="274"/>
                      <a:pt x="7" y="296"/>
                    </a:cubicBezTo>
                    <a:cubicBezTo>
                      <a:pt x="8" y="301"/>
                      <a:pt x="12" y="313"/>
                      <a:pt x="17" y="316"/>
                    </a:cubicBezTo>
                    <a:cubicBezTo>
                      <a:pt x="22" y="318"/>
                      <a:pt x="37" y="316"/>
                      <a:pt x="43" y="316"/>
                    </a:cubicBezTo>
                    <a:cubicBezTo>
                      <a:pt x="56" y="316"/>
                      <a:pt x="69" y="316"/>
                      <a:pt x="82" y="316"/>
                    </a:cubicBezTo>
                    <a:cubicBezTo>
                      <a:pt x="275" y="316"/>
                      <a:pt x="469" y="317"/>
                      <a:pt x="662" y="316"/>
                    </a:cubicBezTo>
                    <a:cubicBezTo>
                      <a:pt x="663" y="316"/>
                      <a:pt x="663" y="315"/>
                      <a:pt x="662" y="3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5" name="Google Shape;8946;p36"/>
          <p:cNvGrpSpPr/>
          <p:nvPr/>
        </p:nvGrpSpPr>
        <p:grpSpPr>
          <a:xfrm>
            <a:off x="3145320" y="415800"/>
            <a:ext cx="713520" cy="322920"/>
            <a:chOff x="3145320" y="415800"/>
            <a:chExt cx="713520" cy="322920"/>
          </a:xfrm>
        </p:grpSpPr>
        <p:sp>
          <p:nvSpPr>
            <p:cNvPr id="1176" name="Google Shape;8947;p36"/>
            <p:cNvSpPr/>
            <p:nvPr/>
          </p:nvSpPr>
          <p:spPr>
            <a:xfrm>
              <a:off x="3145320" y="424800"/>
              <a:ext cx="709200" cy="313920"/>
            </a:xfrm>
            <a:custGeom>
              <a:avLst/>
              <a:gdLst>
                <a:gd name="textAreaLeft" fmla="*/ 0 w 709200"/>
                <a:gd name="textAreaRight" fmla="*/ 709560 w 709200"/>
                <a:gd name="textAreaTop" fmla="*/ 0 h 313920"/>
                <a:gd name="textAreaBottom" fmla="*/ 314280 h 313920"/>
              </a:gdLst>
              <a:ahLst/>
              <a:cxnLst/>
              <a:rect l="textAreaLeft" t="textAreaTop" r="textAreaRight" b="textAreaBottom"/>
              <a:pathLst>
                <a:path w="697" h="310">
                  <a:moveTo>
                    <a:pt x="666" y="309"/>
                  </a:moveTo>
                  <a:cubicBezTo>
                    <a:pt x="451" y="309"/>
                    <a:pt x="236" y="309"/>
                    <a:pt x="21" y="308"/>
                  </a:cubicBezTo>
                  <a:cubicBezTo>
                    <a:pt x="0" y="281"/>
                    <a:pt x="6" y="237"/>
                    <a:pt x="33" y="216"/>
                  </a:cubicBezTo>
                  <a:cubicBezTo>
                    <a:pt x="60" y="195"/>
                    <a:pt x="104" y="201"/>
                    <a:pt x="125" y="229"/>
                  </a:cubicBezTo>
                  <a:cubicBezTo>
                    <a:pt x="114" y="199"/>
                    <a:pt x="120" y="167"/>
                    <a:pt x="130" y="137"/>
                  </a:cubicBezTo>
                  <a:cubicBezTo>
                    <a:pt x="150" y="77"/>
                    <a:pt x="192" y="15"/>
                    <a:pt x="255" y="7"/>
                  </a:cubicBezTo>
                  <a:cubicBezTo>
                    <a:pt x="299" y="0"/>
                    <a:pt x="343" y="23"/>
                    <a:pt x="373" y="56"/>
                  </a:cubicBezTo>
                  <a:cubicBezTo>
                    <a:pt x="404" y="89"/>
                    <a:pt x="422" y="131"/>
                    <a:pt x="437" y="172"/>
                  </a:cubicBezTo>
                  <a:cubicBezTo>
                    <a:pt x="447" y="150"/>
                    <a:pt x="457" y="128"/>
                    <a:pt x="474" y="110"/>
                  </a:cubicBezTo>
                  <a:cubicBezTo>
                    <a:pt x="491" y="93"/>
                    <a:pt x="517" y="82"/>
                    <a:pt x="540" y="88"/>
                  </a:cubicBezTo>
                  <a:cubicBezTo>
                    <a:pt x="563" y="95"/>
                    <a:pt x="580" y="117"/>
                    <a:pt x="585" y="141"/>
                  </a:cubicBezTo>
                  <a:cubicBezTo>
                    <a:pt x="591" y="165"/>
                    <a:pt x="588" y="189"/>
                    <a:pt x="586" y="213"/>
                  </a:cubicBezTo>
                  <a:cubicBezTo>
                    <a:pt x="606" y="186"/>
                    <a:pt x="652" y="185"/>
                    <a:pt x="674" y="211"/>
                  </a:cubicBezTo>
                  <a:cubicBezTo>
                    <a:pt x="696" y="237"/>
                    <a:pt x="686" y="283"/>
                    <a:pt x="656" y="298"/>
                  </a:cubicBezTo>
                  <a:lnTo>
                    <a:pt x="666" y="309"/>
                  </a:lnTo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77" name="Google Shape;8948;p36"/>
            <p:cNvSpPr/>
            <p:nvPr/>
          </p:nvSpPr>
          <p:spPr>
            <a:xfrm>
              <a:off x="3145320" y="424800"/>
              <a:ext cx="444240" cy="313920"/>
            </a:xfrm>
            <a:custGeom>
              <a:avLst/>
              <a:gdLst>
                <a:gd name="textAreaLeft" fmla="*/ 0 w 444240"/>
                <a:gd name="textAreaRight" fmla="*/ 444600 w 444240"/>
                <a:gd name="textAreaTop" fmla="*/ 0 h 313920"/>
                <a:gd name="textAreaBottom" fmla="*/ 314280 h 313920"/>
              </a:gdLst>
              <a:ahLst/>
              <a:cxnLst/>
              <a:rect l="textAreaLeft" t="textAreaTop" r="textAreaRight" b="textAreaBottom"/>
              <a:pathLst>
                <a:path w="435" h="310">
                  <a:moveTo>
                    <a:pt x="413" y="143"/>
                  </a:moveTo>
                  <a:cubicBezTo>
                    <a:pt x="387" y="120"/>
                    <a:pt x="354" y="103"/>
                    <a:pt x="320" y="98"/>
                  </a:cubicBezTo>
                  <a:cubicBezTo>
                    <a:pt x="288" y="94"/>
                    <a:pt x="255" y="99"/>
                    <a:pt x="228" y="116"/>
                  </a:cubicBezTo>
                  <a:cubicBezTo>
                    <a:pt x="199" y="134"/>
                    <a:pt x="180" y="164"/>
                    <a:pt x="172" y="197"/>
                  </a:cubicBezTo>
                  <a:cubicBezTo>
                    <a:pt x="163" y="234"/>
                    <a:pt x="166" y="272"/>
                    <a:pt x="175" y="309"/>
                  </a:cubicBezTo>
                  <a:lnTo>
                    <a:pt x="168" y="309"/>
                  </a:lnTo>
                  <a:cubicBezTo>
                    <a:pt x="157" y="295"/>
                    <a:pt x="144" y="283"/>
                    <a:pt x="129" y="274"/>
                  </a:cubicBezTo>
                  <a:cubicBezTo>
                    <a:pt x="113" y="266"/>
                    <a:pt x="94" y="262"/>
                    <a:pt x="77" y="266"/>
                  </a:cubicBezTo>
                  <a:cubicBezTo>
                    <a:pt x="60" y="271"/>
                    <a:pt x="45" y="282"/>
                    <a:pt x="35" y="296"/>
                  </a:cubicBezTo>
                  <a:cubicBezTo>
                    <a:pt x="32" y="300"/>
                    <a:pt x="29" y="304"/>
                    <a:pt x="27" y="309"/>
                  </a:cubicBezTo>
                  <a:cubicBezTo>
                    <a:pt x="25" y="309"/>
                    <a:pt x="23" y="309"/>
                    <a:pt x="21" y="309"/>
                  </a:cubicBezTo>
                  <a:cubicBezTo>
                    <a:pt x="0" y="281"/>
                    <a:pt x="6" y="237"/>
                    <a:pt x="33" y="216"/>
                  </a:cubicBezTo>
                  <a:cubicBezTo>
                    <a:pt x="60" y="195"/>
                    <a:pt x="104" y="201"/>
                    <a:pt x="125" y="229"/>
                  </a:cubicBezTo>
                  <a:cubicBezTo>
                    <a:pt x="114" y="199"/>
                    <a:pt x="120" y="167"/>
                    <a:pt x="130" y="137"/>
                  </a:cubicBezTo>
                  <a:cubicBezTo>
                    <a:pt x="150" y="77"/>
                    <a:pt x="192" y="15"/>
                    <a:pt x="255" y="7"/>
                  </a:cubicBezTo>
                  <a:cubicBezTo>
                    <a:pt x="299" y="0"/>
                    <a:pt x="343" y="23"/>
                    <a:pt x="373" y="56"/>
                  </a:cubicBezTo>
                  <a:cubicBezTo>
                    <a:pt x="402" y="86"/>
                    <a:pt x="419" y="125"/>
                    <a:pt x="434" y="164"/>
                  </a:cubicBezTo>
                  <a:cubicBezTo>
                    <a:pt x="427" y="156"/>
                    <a:pt x="421" y="149"/>
                    <a:pt x="413" y="143"/>
                  </a:cubicBezTo>
                </a:path>
              </a:pathLst>
            </a:custGeom>
            <a:solidFill>
              <a:srgbClr val="333333">
                <a:alpha val="1000"/>
              </a:srgb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78" name="Google Shape;8949;p36"/>
            <p:cNvSpPr/>
            <p:nvPr/>
          </p:nvSpPr>
          <p:spPr>
            <a:xfrm>
              <a:off x="3589920" y="510120"/>
              <a:ext cx="260280" cy="215280"/>
            </a:xfrm>
            <a:custGeom>
              <a:avLst/>
              <a:gdLst>
                <a:gd name="textAreaLeft" fmla="*/ 0 w 260280"/>
                <a:gd name="textAreaRight" fmla="*/ 260640 w 260280"/>
                <a:gd name="textAreaTop" fmla="*/ 0 h 215280"/>
                <a:gd name="textAreaBottom" fmla="*/ 215640 h 215280"/>
              </a:gdLst>
              <a:ahLst/>
              <a:cxnLst/>
              <a:rect l="textAreaLeft" t="textAreaTop" r="textAreaRight" b="textAreaBottom"/>
              <a:pathLst>
                <a:path w="255" h="211">
                  <a:moveTo>
                    <a:pt x="207" y="180"/>
                  </a:moveTo>
                  <a:cubicBezTo>
                    <a:pt x="197" y="179"/>
                    <a:pt x="186" y="183"/>
                    <a:pt x="178" y="188"/>
                  </a:cubicBezTo>
                  <a:cubicBezTo>
                    <a:pt x="167" y="193"/>
                    <a:pt x="158" y="201"/>
                    <a:pt x="150" y="210"/>
                  </a:cubicBezTo>
                  <a:cubicBezTo>
                    <a:pt x="153" y="193"/>
                    <a:pt x="155" y="175"/>
                    <a:pt x="152" y="158"/>
                  </a:cubicBezTo>
                  <a:cubicBezTo>
                    <a:pt x="147" y="134"/>
                    <a:pt x="131" y="112"/>
                    <a:pt x="104" y="115"/>
                  </a:cubicBezTo>
                  <a:cubicBezTo>
                    <a:pt x="74" y="118"/>
                    <a:pt x="53" y="146"/>
                    <a:pt x="40" y="171"/>
                  </a:cubicBezTo>
                  <a:cubicBezTo>
                    <a:pt x="39" y="169"/>
                    <a:pt x="39" y="166"/>
                    <a:pt x="38" y="164"/>
                  </a:cubicBezTo>
                  <a:cubicBezTo>
                    <a:pt x="30" y="136"/>
                    <a:pt x="18" y="110"/>
                    <a:pt x="0" y="88"/>
                  </a:cubicBezTo>
                  <a:cubicBezTo>
                    <a:pt x="10" y="66"/>
                    <a:pt x="20" y="45"/>
                    <a:pt x="36" y="28"/>
                  </a:cubicBezTo>
                  <a:cubicBezTo>
                    <a:pt x="53" y="11"/>
                    <a:pt x="79" y="0"/>
                    <a:pt x="102" y="6"/>
                  </a:cubicBezTo>
                  <a:cubicBezTo>
                    <a:pt x="126" y="13"/>
                    <a:pt x="142" y="35"/>
                    <a:pt x="147" y="59"/>
                  </a:cubicBezTo>
                  <a:cubicBezTo>
                    <a:pt x="153" y="83"/>
                    <a:pt x="150" y="107"/>
                    <a:pt x="148" y="131"/>
                  </a:cubicBezTo>
                  <a:cubicBezTo>
                    <a:pt x="168" y="104"/>
                    <a:pt x="214" y="103"/>
                    <a:pt x="236" y="129"/>
                  </a:cubicBezTo>
                  <a:cubicBezTo>
                    <a:pt x="254" y="151"/>
                    <a:pt x="250" y="187"/>
                    <a:pt x="230" y="207"/>
                  </a:cubicBezTo>
                  <a:cubicBezTo>
                    <a:pt x="229" y="194"/>
                    <a:pt x="222" y="181"/>
                    <a:pt x="207" y="180"/>
                  </a:cubicBezTo>
                </a:path>
              </a:pathLst>
            </a:custGeom>
            <a:solidFill>
              <a:srgbClr val="333333">
                <a:alpha val="1000"/>
              </a:srgb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79" name="Google Shape;8950;p36"/>
            <p:cNvSpPr/>
            <p:nvPr/>
          </p:nvSpPr>
          <p:spPr>
            <a:xfrm>
              <a:off x="3181320" y="698760"/>
              <a:ext cx="125280" cy="39960"/>
            </a:xfrm>
            <a:custGeom>
              <a:avLst/>
              <a:gdLst>
                <a:gd name="textAreaLeft" fmla="*/ 0 w 125280"/>
                <a:gd name="textAreaRight" fmla="*/ 125640 w 125280"/>
                <a:gd name="textAreaTop" fmla="*/ 0 h 39960"/>
                <a:gd name="textAreaBottom" fmla="*/ 40320 h 39960"/>
              </a:gdLst>
              <a:ahLst/>
              <a:cxnLst/>
              <a:rect l="textAreaLeft" t="textAreaTop" r="textAreaRight" b="textAreaBottom"/>
              <a:pathLst>
                <a:path w="125" h="41">
                  <a:moveTo>
                    <a:pt x="48" y="3"/>
                  </a:moveTo>
                  <a:cubicBezTo>
                    <a:pt x="66" y="0"/>
                    <a:pt x="83" y="6"/>
                    <a:pt x="98" y="16"/>
                  </a:cubicBezTo>
                  <a:cubicBezTo>
                    <a:pt x="108" y="23"/>
                    <a:pt x="116" y="31"/>
                    <a:pt x="124" y="40"/>
                  </a:cubicBezTo>
                  <a:cubicBezTo>
                    <a:pt x="83" y="40"/>
                    <a:pt x="41" y="40"/>
                    <a:pt x="0" y="39"/>
                  </a:cubicBezTo>
                  <a:cubicBezTo>
                    <a:pt x="11" y="21"/>
                    <a:pt x="27" y="6"/>
                    <a:pt x="48" y="3"/>
                  </a:cubicBezTo>
                </a:path>
              </a:pathLst>
            </a:custGeom>
            <a:solidFill>
              <a:srgbClr val="333333">
                <a:alpha val="1000"/>
              </a:srgb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0160" bIns="20160"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80" name="Google Shape;8951;p36"/>
            <p:cNvSpPr/>
            <p:nvPr/>
          </p:nvSpPr>
          <p:spPr>
            <a:xfrm>
              <a:off x="3149640" y="415800"/>
              <a:ext cx="709200" cy="322920"/>
            </a:xfrm>
            <a:custGeom>
              <a:avLst/>
              <a:gdLst>
                <a:gd name="textAreaLeft" fmla="*/ 0 w 709200"/>
                <a:gd name="textAreaRight" fmla="*/ 709560 w 709200"/>
                <a:gd name="textAreaTop" fmla="*/ 0 h 322920"/>
                <a:gd name="textAreaBottom" fmla="*/ 323280 h 322920"/>
              </a:gdLst>
              <a:ahLst/>
              <a:cxnLst/>
              <a:rect l="textAreaLeft" t="textAreaTop" r="textAreaRight" b="textAreaBottom"/>
              <a:pathLst>
                <a:path w="696" h="319">
                  <a:moveTo>
                    <a:pt x="662" y="315"/>
                  </a:moveTo>
                  <a:cubicBezTo>
                    <a:pt x="547" y="314"/>
                    <a:pt x="432" y="314"/>
                    <a:pt x="317" y="314"/>
                  </a:cubicBezTo>
                  <a:cubicBezTo>
                    <a:pt x="260" y="314"/>
                    <a:pt x="203" y="314"/>
                    <a:pt x="146" y="314"/>
                  </a:cubicBezTo>
                  <a:cubicBezTo>
                    <a:pt x="117" y="314"/>
                    <a:pt x="88" y="314"/>
                    <a:pt x="59" y="314"/>
                  </a:cubicBezTo>
                  <a:cubicBezTo>
                    <a:pt x="48" y="314"/>
                    <a:pt x="30" y="317"/>
                    <a:pt x="20" y="312"/>
                  </a:cubicBezTo>
                  <a:cubicBezTo>
                    <a:pt x="9" y="307"/>
                    <a:pt x="6" y="288"/>
                    <a:pt x="6" y="277"/>
                  </a:cubicBezTo>
                  <a:cubicBezTo>
                    <a:pt x="6" y="249"/>
                    <a:pt x="22" y="221"/>
                    <a:pt x="50" y="213"/>
                  </a:cubicBezTo>
                  <a:cubicBezTo>
                    <a:pt x="76" y="206"/>
                    <a:pt x="104" y="214"/>
                    <a:pt x="120" y="236"/>
                  </a:cubicBezTo>
                  <a:cubicBezTo>
                    <a:pt x="121" y="237"/>
                    <a:pt x="123" y="236"/>
                    <a:pt x="122" y="235"/>
                  </a:cubicBezTo>
                  <a:cubicBezTo>
                    <a:pt x="107" y="189"/>
                    <a:pt x="126" y="136"/>
                    <a:pt x="148" y="96"/>
                  </a:cubicBezTo>
                  <a:cubicBezTo>
                    <a:pt x="167" y="61"/>
                    <a:pt x="196" y="28"/>
                    <a:pt x="236" y="17"/>
                  </a:cubicBezTo>
                  <a:cubicBezTo>
                    <a:pt x="281" y="3"/>
                    <a:pt x="329" y="24"/>
                    <a:pt x="362" y="55"/>
                  </a:cubicBezTo>
                  <a:cubicBezTo>
                    <a:pt x="397" y="89"/>
                    <a:pt x="416" y="134"/>
                    <a:pt x="432" y="179"/>
                  </a:cubicBezTo>
                  <a:cubicBezTo>
                    <a:pt x="433" y="180"/>
                    <a:pt x="434" y="180"/>
                    <a:pt x="434" y="179"/>
                  </a:cubicBezTo>
                  <a:cubicBezTo>
                    <a:pt x="452" y="141"/>
                    <a:pt x="480" y="85"/>
                    <a:pt x="532" y="95"/>
                  </a:cubicBezTo>
                  <a:cubicBezTo>
                    <a:pt x="589" y="105"/>
                    <a:pt x="586" y="176"/>
                    <a:pt x="581" y="220"/>
                  </a:cubicBezTo>
                  <a:cubicBezTo>
                    <a:pt x="581" y="221"/>
                    <a:pt x="582" y="221"/>
                    <a:pt x="583" y="220"/>
                  </a:cubicBezTo>
                  <a:cubicBezTo>
                    <a:pt x="605" y="194"/>
                    <a:pt x="651" y="192"/>
                    <a:pt x="672" y="221"/>
                  </a:cubicBezTo>
                  <a:cubicBezTo>
                    <a:pt x="691" y="248"/>
                    <a:pt x="680" y="288"/>
                    <a:pt x="652" y="303"/>
                  </a:cubicBezTo>
                  <a:cubicBezTo>
                    <a:pt x="651" y="304"/>
                    <a:pt x="652" y="306"/>
                    <a:pt x="653" y="305"/>
                  </a:cubicBezTo>
                  <a:cubicBezTo>
                    <a:pt x="692" y="284"/>
                    <a:pt x="695" y="221"/>
                    <a:pt x="652" y="203"/>
                  </a:cubicBezTo>
                  <a:cubicBezTo>
                    <a:pt x="632" y="194"/>
                    <a:pt x="607" y="196"/>
                    <a:pt x="590" y="210"/>
                  </a:cubicBezTo>
                  <a:cubicBezTo>
                    <a:pt x="583" y="215"/>
                    <a:pt x="584" y="218"/>
                    <a:pt x="585" y="208"/>
                  </a:cubicBezTo>
                  <a:cubicBezTo>
                    <a:pt x="586" y="197"/>
                    <a:pt x="587" y="187"/>
                    <a:pt x="586" y="177"/>
                  </a:cubicBezTo>
                  <a:cubicBezTo>
                    <a:pt x="586" y="161"/>
                    <a:pt x="584" y="146"/>
                    <a:pt x="578" y="131"/>
                  </a:cubicBezTo>
                  <a:cubicBezTo>
                    <a:pt x="567" y="109"/>
                    <a:pt x="546" y="90"/>
                    <a:pt x="520" y="92"/>
                  </a:cubicBezTo>
                  <a:cubicBezTo>
                    <a:pt x="492" y="93"/>
                    <a:pt x="470" y="112"/>
                    <a:pt x="455" y="134"/>
                  </a:cubicBezTo>
                  <a:cubicBezTo>
                    <a:pt x="451" y="140"/>
                    <a:pt x="437" y="173"/>
                    <a:pt x="433" y="173"/>
                  </a:cubicBezTo>
                  <a:cubicBezTo>
                    <a:pt x="431" y="173"/>
                    <a:pt x="414" y="128"/>
                    <a:pt x="412" y="124"/>
                  </a:cubicBezTo>
                  <a:cubicBezTo>
                    <a:pt x="397" y="93"/>
                    <a:pt x="377" y="63"/>
                    <a:pt x="350" y="42"/>
                  </a:cubicBezTo>
                  <a:cubicBezTo>
                    <a:pt x="303" y="6"/>
                    <a:pt x="241" y="0"/>
                    <a:pt x="194" y="37"/>
                  </a:cubicBezTo>
                  <a:cubicBezTo>
                    <a:pt x="148" y="74"/>
                    <a:pt x="115" y="143"/>
                    <a:pt x="114" y="201"/>
                  </a:cubicBezTo>
                  <a:cubicBezTo>
                    <a:pt x="114" y="208"/>
                    <a:pt x="115" y="215"/>
                    <a:pt x="116" y="221"/>
                  </a:cubicBezTo>
                  <a:cubicBezTo>
                    <a:pt x="118" y="232"/>
                    <a:pt x="121" y="232"/>
                    <a:pt x="114" y="225"/>
                  </a:cubicBezTo>
                  <a:cubicBezTo>
                    <a:pt x="104" y="217"/>
                    <a:pt x="93" y="212"/>
                    <a:pt x="80" y="210"/>
                  </a:cubicBezTo>
                  <a:cubicBezTo>
                    <a:pt x="58" y="206"/>
                    <a:pt x="34" y="213"/>
                    <a:pt x="20" y="230"/>
                  </a:cubicBezTo>
                  <a:cubicBezTo>
                    <a:pt x="5" y="248"/>
                    <a:pt x="0" y="274"/>
                    <a:pt x="7" y="296"/>
                  </a:cubicBezTo>
                  <a:cubicBezTo>
                    <a:pt x="8" y="301"/>
                    <a:pt x="12" y="313"/>
                    <a:pt x="17" y="316"/>
                  </a:cubicBezTo>
                  <a:cubicBezTo>
                    <a:pt x="22" y="318"/>
                    <a:pt x="37" y="316"/>
                    <a:pt x="43" y="316"/>
                  </a:cubicBezTo>
                  <a:cubicBezTo>
                    <a:pt x="56" y="316"/>
                    <a:pt x="69" y="316"/>
                    <a:pt x="82" y="316"/>
                  </a:cubicBezTo>
                  <a:cubicBezTo>
                    <a:pt x="275" y="316"/>
                    <a:pt x="469" y="317"/>
                    <a:pt x="662" y="316"/>
                  </a:cubicBezTo>
                  <a:cubicBezTo>
                    <a:pt x="663" y="316"/>
                    <a:pt x="663" y="315"/>
                    <a:pt x="662" y="315"/>
                  </a:cubicBezTo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1181" name="Google Shape;8954;p36"/>
          <p:cNvGrpSpPr/>
          <p:nvPr/>
        </p:nvGrpSpPr>
        <p:grpSpPr>
          <a:xfrm>
            <a:off x="-1071360" y="-466200"/>
            <a:ext cx="4206960" cy="4915800"/>
            <a:chOff x="-1071360" y="-466200"/>
            <a:chExt cx="4206960" cy="4915800"/>
          </a:xfrm>
        </p:grpSpPr>
        <p:grpSp>
          <p:nvGrpSpPr>
            <p:cNvPr id="1182" name="Google Shape;8955;p36"/>
            <p:cNvGrpSpPr/>
            <p:nvPr/>
          </p:nvGrpSpPr>
          <p:grpSpPr>
            <a:xfrm>
              <a:off x="1266840" y="2089440"/>
              <a:ext cx="352800" cy="432720"/>
              <a:chOff x="1266840" y="2089440"/>
              <a:chExt cx="352800" cy="432720"/>
            </a:xfrm>
          </p:grpSpPr>
          <p:sp>
            <p:nvSpPr>
              <p:cNvPr id="1183" name="Google Shape;8956;p36"/>
              <p:cNvSpPr/>
              <p:nvPr/>
            </p:nvSpPr>
            <p:spPr>
              <a:xfrm>
                <a:off x="1418040" y="2139840"/>
                <a:ext cx="189000" cy="294120"/>
              </a:xfrm>
              <a:custGeom>
                <a:avLst/>
                <a:gdLst>
                  <a:gd name="textAreaLeft" fmla="*/ 0 w 189000"/>
                  <a:gd name="textAreaRight" fmla="*/ 189360 w 189000"/>
                  <a:gd name="textAreaTop" fmla="*/ 0 h 294120"/>
                  <a:gd name="textAreaBottom" fmla="*/ 294480 h 294120"/>
                </a:gdLst>
                <a:ahLst/>
                <a:cxnLst/>
                <a:rect l="textAreaLeft" t="textAreaTop" r="textAreaRight" b="textAreaBottom"/>
                <a:pathLst>
                  <a:path w="199" h="310">
                    <a:moveTo>
                      <a:pt x="186" y="239"/>
                    </a:moveTo>
                    <a:cubicBezTo>
                      <a:pt x="196" y="253"/>
                      <a:pt x="198" y="272"/>
                      <a:pt x="190" y="287"/>
                    </a:cubicBezTo>
                    <a:cubicBezTo>
                      <a:pt x="181" y="302"/>
                      <a:pt x="161" y="309"/>
                      <a:pt x="146" y="300"/>
                    </a:cubicBezTo>
                    <a:lnTo>
                      <a:pt x="141" y="299"/>
                    </a:lnTo>
                    <a:cubicBezTo>
                      <a:pt x="140" y="297"/>
                      <a:pt x="138" y="295"/>
                      <a:pt x="137" y="294"/>
                    </a:cubicBezTo>
                    <a:cubicBezTo>
                      <a:pt x="129" y="284"/>
                      <a:pt x="117" y="278"/>
                      <a:pt x="106" y="273"/>
                    </a:cubicBezTo>
                    <a:cubicBezTo>
                      <a:pt x="72" y="255"/>
                      <a:pt x="40" y="235"/>
                      <a:pt x="10" y="213"/>
                    </a:cubicBezTo>
                    <a:lnTo>
                      <a:pt x="6" y="210"/>
                    </a:lnTo>
                    <a:cubicBezTo>
                      <a:pt x="16" y="198"/>
                      <a:pt x="18" y="179"/>
                      <a:pt x="7" y="167"/>
                    </a:cubicBezTo>
                    <a:lnTo>
                      <a:pt x="8" y="167"/>
                    </a:lnTo>
                    <a:cubicBezTo>
                      <a:pt x="0" y="150"/>
                      <a:pt x="3" y="130"/>
                      <a:pt x="6" y="112"/>
                    </a:cubicBezTo>
                    <a:cubicBezTo>
                      <a:pt x="12" y="85"/>
                      <a:pt x="22" y="58"/>
                      <a:pt x="39" y="36"/>
                    </a:cubicBezTo>
                    <a:cubicBezTo>
                      <a:pt x="57" y="15"/>
                      <a:pt x="85" y="0"/>
                      <a:pt x="112" y="2"/>
                    </a:cubicBezTo>
                    <a:cubicBezTo>
                      <a:pt x="158" y="6"/>
                      <a:pt x="188" y="57"/>
                      <a:pt x="182" y="102"/>
                    </a:cubicBezTo>
                    <a:cubicBezTo>
                      <a:pt x="175" y="147"/>
                      <a:pt x="140" y="184"/>
                      <a:pt x="100" y="206"/>
                    </a:cubicBezTo>
                    <a:cubicBezTo>
                      <a:pt x="115" y="200"/>
                      <a:pt x="131" y="203"/>
                      <a:pt x="146" y="209"/>
                    </a:cubicBezTo>
                    <a:cubicBezTo>
                      <a:pt x="162" y="215"/>
                      <a:pt x="177" y="224"/>
                      <a:pt x="186" y="23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4" name="Google Shape;8957;p36"/>
              <p:cNvSpPr/>
              <p:nvPr/>
            </p:nvSpPr>
            <p:spPr>
              <a:xfrm>
                <a:off x="1409760" y="2337480"/>
                <a:ext cx="151200" cy="1299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58" h="135">
                    <a:moveTo>
                      <a:pt x="150" y="89"/>
                    </a:moveTo>
                    <a:cubicBezTo>
                      <a:pt x="155" y="98"/>
                      <a:pt x="157" y="110"/>
                      <a:pt x="152" y="119"/>
                    </a:cubicBezTo>
                    <a:cubicBezTo>
                      <a:pt x="143" y="134"/>
                      <a:pt x="121" y="134"/>
                      <a:pt x="105" y="128"/>
                    </a:cubicBezTo>
                    <a:cubicBezTo>
                      <a:pt x="103" y="127"/>
                      <a:pt x="101" y="127"/>
                      <a:pt x="99" y="126"/>
                    </a:cubicBezTo>
                    <a:cubicBezTo>
                      <a:pt x="65" y="112"/>
                      <a:pt x="40" y="85"/>
                      <a:pt x="21" y="53"/>
                    </a:cubicBezTo>
                    <a:cubicBezTo>
                      <a:pt x="12" y="39"/>
                      <a:pt x="5" y="25"/>
                      <a:pt x="0" y="10"/>
                    </a:cubicBezTo>
                    <a:lnTo>
                      <a:pt x="0" y="10"/>
                    </a:lnTo>
                    <a:cubicBezTo>
                      <a:pt x="6" y="8"/>
                      <a:pt x="11" y="5"/>
                      <a:pt x="15" y="0"/>
                    </a:cubicBezTo>
                    <a:lnTo>
                      <a:pt x="19" y="3"/>
                    </a:lnTo>
                    <a:cubicBezTo>
                      <a:pt x="49" y="25"/>
                      <a:pt x="81" y="45"/>
                      <a:pt x="115" y="63"/>
                    </a:cubicBezTo>
                    <a:cubicBezTo>
                      <a:pt x="126" y="68"/>
                      <a:pt x="138" y="74"/>
                      <a:pt x="146" y="84"/>
                    </a:cubicBezTo>
                    <a:cubicBezTo>
                      <a:pt x="147" y="85"/>
                      <a:pt x="149" y="87"/>
                      <a:pt x="150" y="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5" name="Google Shape;8958;p36"/>
              <p:cNvSpPr/>
              <p:nvPr/>
            </p:nvSpPr>
            <p:spPr>
              <a:xfrm>
                <a:off x="1401480" y="2387880"/>
                <a:ext cx="104760" cy="12996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09" h="136">
                    <a:moveTo>
                      <a:pt x="106" y="76"/>
                    </a:moveTo>
                    <a:cubicBezTo>
                      <a:pt x="106" y="90"/>
                      <a:pt x="103" y="105"/>
                      <a:pt x="94" y="116"/>
                    </a:cubicBezTo>
                    <a:cubicBezTo>
                      <a:pt x="85" y="128"/>
                      <a:pt x="70" y="135"/>
                      <a:pt x="56" y="131"/>
                    </a:cubicBezTo>
                    <a:cubicBezTo>
                      <a:pt x="47" y="129"/>
                      <a:pt x="39" y="122"/>
                      <a:pt x="32" y="114"/>
                    </a:cubicBezTo>
                    <a:cubicBezTo>
                      <a:pt x="8" y="86"/>
                      <a:pt x="0" y="45"/>
                      <a:pt x="12" y="9"/>
                    </a:cubicBezTo>
                    <a:lnTo>
                      <a:pt x="30" y="0"/>
                    </a:lnTo>
                    <a:cubicBezTo>
                      <a:pt x="49" y="32"/>
                      <a:pt x="74" y="59"/>
                      <a:pt x="108" y="73"/>
                    </a:cubicBezTo>
                    <a:lnTo>
                      <a:pt x="10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6" name="Google Shape;8959;p36"/>
              <p:cNvSpPr/>
              <p:nvPr/>
            </p:nvSpPr>
            <p:spPr>
              <a:xfrm>
                <a:off x="1270800" y="2249280"/>
                <a:ext cx="155160" cy="14688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65" h="156">
                    <a:moveTo>
                      <a:pt x="164" y="146"/>
                    </a:moveTo>
                    <a:lnTo>
                      <a:pt x="146" y="155"/>
                    </a:lnTo>
                    <a:cubicBezTo>
                      <a:pt x="103" y="145"/>
                      <a:pt x="58" y="133"/>
                      <a:pt x="27" y="102"/>
                    </a:cubicBezTo>
                    <a:cubicBezTo>
                      <a:pt x="14" y="90"/>
                      <a:pt x="4" y="73"/>
                      <a:pt x="2" y="55"/>
                    </a:cubicBezTo>
                    <a:cubicBezTo>
                      <a:pt x="0" y="37"/>
                      <a:pt x="8" y="18"/>
                      <a:pt x="24" y="9"/>
                    </a:cubicBezTo>
                    <a:cubicBezTo>
                      <a:pt x="39" y="0"/>
                      <a:pt x="59" y="3"/>
                      <a:pt x="75" y="12"/>
                    </a:cubicBezTo>
                    <a:cubicBezTo>
                      <a:pt x="91" y="21"/>
                      <a:pt x="102" y="35"/>
                      <a:pt x="114" y="49"/>
                    </a:cubicBezTo>
                    <a:lnTo>
                      <a:pt x="114" y="49"/>
                    </a:lnTo>
                    <a:cubicBezTo>
                      <a:pt x="110" y="52"/>
                      <a:pt x="107" y="57"/>
                      <a:pt x="105" y="63"/>
                    </a:cubicBezTo>
                    <a:cubicBezTo>
                      <a:pt x="99" y="83"/>
                      <a:pt x="121" y="106"/>
                      <a:pt x="142" y="102"/>
                    </a:cubicBezTo>
                    <a:cubicBezTo>
                      <a:pt x="142" y="102"/>
                      <a:pt x="142" y="103"/>
                      <a:pt x="143" y="103"/>
                    </a:cubicBezTo>
                    <a:cubicBezTo>
                      <a:pt x="148" y="118"/>
                      <a:pt x="155" y="132"/>
                      <a:pt x="164" y="14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7" name="Google Shape;8960;p36"/>
              <p:cNvSpPr/>
              <p:nvPr/>
            </p:nvSpPr>
            <p:spPr>
              <a:xfrm>
                <a:off x="1367640" y="2287080"/>
                <a:ext cx="66960" cy="6696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66960"/>
                  <a:gd name="textAreaBottom" fmla="*/ 67320 h 66960"/>
                </a:gdLst>
                <a:ahLst/>
                <a:cxnLst/>
                <a:rect l="textAreaLeft" t="textAreaTop" r="textAreaRight" b="textAreaBottom"/>
                <a:pathLst>
                  <a:path w="72" h="70">
                    <a:moveTo>
                      <a:pt x="43" y="65"/>
                    </a:moveTo>
                    <a:cubicBezTo>
                      <a:pt x="22" y="69"/>
                      <a:pt x="0" y="46"/>
                      <a:pt x="6" y="26"/>
                    </a:cubicBezTo>
                    <a:cubicBezTo>
                      <a:pt x="8" y="20"/>
                      <a:pt x="11" y="15"/>
                      <a:pt x="15" y="12"/>
                    </a:cubicBezTo>
                    <a:cubicBezTo>
                      <a:pt x="28" y="2"/>
                      <a:pt x="48" y="0"/>
                      <a:pt x="60" y="13"/>
                    </a:cubicBezTo>
                    <a:lnTo>
                      <a:pt x="60" y="13"/>
                    </a:lnTo>
                    <a:cubicBezTo>
                      <a:pt x="71" y="25"/>
                      <a:pt x="69" y="44"/>
                      <a:pt x="59" y="56"/>
                    </a:cubicBezTo>
                    <a:cubicBezTo>
                      <a:pt x="55" y="61"/>
                      <a:pt x="50" y="64"/>
                      <a:pt x="44" y="66"/>
                    </a:cubicBezTo>
                    <a:lnTo>
                      <a:pt x="44" y="66"/>
                    </a:lnTo>
                    <a:cubicBezTo>
                      <a:pt x="43" y="66"/>
                      <a:pt x="43" y="65"/>
                      <a:pt x="43" y="6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480" bIns="33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8" name="Google Shape;8961;p36"/>
              <p:cNvSpPr/>
              <p:nvPr/>
            </p:nvSpPr>
            <p:spPr>
              <a:xfrm>
                <a:off x="1485360" y="2139840"/>
                <a:ext cx="109080" cy="192960"/>
              </a:xfrm>
              <a:custGeom>
                <a:avLst/>
                <a:gdLst>
                  <a:gd name="textAreaLeft" fmla="*/ 0 w 109080"/>
                  <a:gd name="textAreaRight" fmla="*/ 109440 w 109080"/>
                  <a:gd name="textAreaTop" fmla="*/ 0 h 192960"/>
                  <a:gd name="textAreaBottom" fmla="*/ 193320 h 192960"/>
                </a:gdLst>
                <a:ahLst/>
                <a:cxnLst/>
                <a:rect l="textAreaLeft" t="textAreaTop" r="textAreaRight" b="textAreaBottom"/>
                <a:pathLst>
                  <a:path w="116" h="204">
                    <a:moveTo>
                      <a:pt x="23" y="7"/>
                    </a:moveTo>
                    <a:cubicBezTo>
                      <a:pt x="55" y="23"/>
                      <a:pt x="55" y="63"/>
                      <a:pt x="49" y="93"/>
                    </a:cubicBezTo>
                    <a:cubicBezTo>
                      <a:pt x="42" y="128"/>
                      <a:pt x="26" y="163"/>
                      <a:pt x="0" y="188"/>
                    </a:cubicBezTo>
                    <a:cubicBezTo>
                      <a:pt x="11" y="192"/>
                      <a:pt x="21" y="197"/>
                      <a:pt x="31" y="203"/>
                    </a:cubicBezTo>
                    <a:cubicBezTo>
                      <a:pt x="69" y="181"/>
                      <a:pt x="102" y="145"/>
                      <a:pt x="109" y="101"/>
                    </a:cubicBezTo>
                    <a:cubicBezTo>
                      <a:pt x="115" y="56"/>
                      <a:pt x="85" y="5"/>
                      <a:pt x="39" y="1"/>
                    </a:cubicBezTo>
                    <a:cubicBezTo>
                      <a:pt x="31" y="0"/>
                      <a:pt x="23" y="1"/>
                      <a:pt x="15" y="3"/>
                    </a:cubicBezTo>
                    <a:cubicBezTo>
                      <a:pt x="18" y="4"/>
                      <a:pt x="21" y="5"/>
                      <a:pt x="23" y="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9" name="Google Shape;8962;p36"/>
              <p:cNvSpPr/>
              <p:nvPr/>
            </p:nvSpPr>
            <p:spPr>
              <a:xfrm>
                <a:off x="1426680" y="2312280"/>
                <a:ext cx="184680" cy="12168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92" h="127">
                    <a:moveTo>
                      <a:pt x="179" y="56"/>
                    </a:moveTo>
                    <a:cubicBezTo>
                      <a:pt x="170" y="41"/>
                      <a:pt x="155" y="32"/>
                      <a:pt x="139" y="26"/>
                    </a:cubicBezTo>
                    <a:cubicBezTo>
                      <a:pt x="126" y="21"/>
                      <a:pt x="111" y="18"/>
                      <a:pt x="97" y="22"/>
                    </a:cubicBezTo>
                    <a:cubicBezTo>
                      <a:pt x="99" y="23"/>
                      <a:pt x="100" y="24"/>
                      <a:pt x="102" y="25"/>
                    </a:cubicBezTo>
                    <a:cubicBezTo>
                      <a:pt x="109" y="30"/>
                      <a:pt x="117" y="38"/>
                      <a:pt x="120" y="47"/>
                    </a:cubicBezTo>
                    <a:cubicBezTo>
                      <a:pt x="126" y="61"/>
                      <a:pt x="116" y="70"/>
                      <a:pt x="102" y="70"/>
                    </a:cubicBezTo>
                    <a:cubicBezTo>
                      <a:pt x="92" y="70"/>
                      <a:pt x="81" y="67"/>
                      <a:pt x="72" y="63"/>
                    </a:cubicBezTo>
                    <a:cubicBezTo>
                      <a:pt x="59" y="57"/>
                      <a:pt x="47" y="49"/>
                      <a:pt x="36" y="39"/>
                    </a:cubicBezTo>
                    <a:cubicBezTo>
                      <a:pt x="24" y="28"/>
                      <a:pt x="15" y="14"/>
                      <a:pt x="7" y="0"/>
                    </a:cubicBezTo>
                    <a:cubicBezTo>
                      <a:pt x="8" y="9"/>
                      <a:pt x="5" y="19"/>
                      <a:pt x="0" y="26"/>
                    </a:cubicBezTo>
                    <a:cubicBezTo>
                      <a:pt x="17" y="36"/>
                      <a:pt x="34" y="45"/>
                      <a:pt x="50" y="57"/>
                    </a:cubicBezTo>
                    <a:cubicBezTo>
                      <a:pt x="59" y="63"/>
                      <a:pt x="67" y="69"/>
                      <a:pt x="75" y="77"/>
                    </a:cubicBezTo>
                    <a:cubicBezTo>
                      <a:pt x="83" y="81"/>
                      <a:pt x="91" y="85"/>
                      <a:pt x="99" y="90"/>
                    </a:cubicBezTo>
                    <a:cubicBezTo>
                      <a:pt x="110" y="95"/>
                      <a:pt x="122" y="101"/>
                      <a:pt x="130" y="111"/>
                    </a:cubicBezTo>
                    <a:cubicBezTo>
                      <a:pt x="131" y="112"/>
                      <a:pt x="133" y="114"/>
                      <a:pt x="134" y="116"/>
                    </a:cubicBezTo>
                    <a:lnTo>
                      <a:pt x="139" y="117"/>
                    </a:lnTo>
                    <a:cubicBezTo>
                      <a:pt x="154" y="126"/>
                      <a:pt x="174" y="119"/>
                      <a:pt x="183" y="104"/>
                    </a:cubicBezTo>
                    <a:cubicBezTo>
                      <a:pt x="191" y="89"/>
                      <a:pt x="189" y="70"/>
                      <a:pt x="179" y="5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0" name="Google Shape;8963;p36"/>
              <p:cNvSpPr/>
              <p:nvPr/>
            </p:nvSpPr>
            <p:spPr>
              <a:xfrm>
                <a:off x="1409760" y="2341800"/>
                <a:ext cx="151200" cy="12168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58" h="130">
                    <a:moveTo>
                      <a:pt x="150" y="84"/>
                    </a:moveTo>
                    <a:cubicBezTo>
                      <a:pt x="149" y="82"/>
                      <a:pt x="147" y="80"/>
                      <a:pt x="146" y="79"/>
                    </a:cubicBezTo>
                    <a:cubicBezTo>
                      <a:pt x="138" y="69"/>
                      <a:pt x="126" y="63"/>
                      <a:pt x="115" y="58"/>
                    </a:cubicBezTo>
                    <a:cubicBezTo>
                      <a:pt x="107" y="53"/>
                      <a:pt x="99" y="49"/>
                      <a:pt x="92" y="45"/>
                    </a:cubicBezTo>
                    <a:cubicBezTo>
                      <a:pt x="100" y="53"/>
                      <a:pt x="108" y="63"/>
                      <a:pt x="113" y="74"/>
                    </a:cubicBezTo>
                    <a:cubicBezTo>
                      <a:pt x="115" y="77"/>
                      <a:pt x="112" y="80"/>
                      <a:pt x="109" y="80"/>
                    </a:cubicBezTo>
                    <a:cubicBezTo>
                      <a:pt x="63" y="78"/>
                      <a:pt x="37" y="36"/>
                      <a:pt x="11" y="4"/>
                    </a:cubicBezTo>
                    <a:cubicBezTo>
                      <a:pt x="10" y="3"/>
                      <a:pt x="10" y="2"/>
                      <a:pt x="10" y="1"/>
                    </a:cubicBezTo>
                    <a:lnTo>
                      <a:pt x="9" y="0"/>
                    </a:lnTo>
                    <a:cubicBezTo>
                      <a:pt x="7" y="2"/>
                      <a:pt x="4" y="4"/>
                      <a:pt x="0" y="5"/>
                    </a:cubicBezTo>
                    <a:lnTo>
                      <a:pt x="0" y="5"/>
                    </a:lnTo>
                    <a:cubicBezTo>
                      <a:pt x="5" y="20"/>
                      <a:pt x="12" y="34"/>
                      <a:pt x="21" y="48"/>
                    </a:cubicBezTo>
                    <a:cubicBezTo>
                      <a:pt x="40" y="80"/>
                      <a:pt x="65" y="107"/>
                      <a:pt x="99" y="121"/>
                    </a:cubicBezTo>
                    <a:cubicBezTo>
                      <a:pt x="101" y="122"/>
                      <a:pt x="103" y="122"/>
                      <a:pt x="105" y="123"/>
                    </a:cubicBezTo>
                    <a:cubicBezTo>
                      <a:pt x="121" y="129"/>
                      <a:pt x="143" y="129"/>
                      <a:pt x="152" y="114"/>
                    </a:cubicBezTo>
                    <a:cubicBezTo>
                      <a:pt x="157" y="105"/>
                      <a:pt x="155" y="93"/>
                      <a:pt x="150" y="8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1" name="Google Shape;8964;p36"/>
              <p:cNvSpPr/>
              <p:nvPr/>
            </p:nvSpPr>
            <p:spPr>
              <a:xfrm>
                <a:off x="1401480" y="2387880"/>
                <a:ext cx="104760" cy="12996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09" h="136">
                    <a:moveTo>
                      <a:pt x="106" y="76"/>
                    </a:moveTo>
                    <a:cubicBezTo>
                      <a:pt x="106" y="90"/>
                      <a:pt x="103" y="105"/>
                      <a:pt x="94" y="116"/>
                    </a:cubicBezTo>
                    <a:cubicBezTo>
                      <a:pt x="85" y="128"/>
                      <a:pt x="70" y="135"/>
                      <a:pt x="56" y="131"/>
                    </a:cubicBezTo>
                    <a:cubicBezTo>
                      <a:pt x="47" y="129"/>
                      <a:pt x="39" y="122"/>
                      <a:pt x="32" y="114"/>
                    </a:cubicBezTo>
                    <a:cubicBezTo>
                      <a:pt x="8" y="86"/>
                      <a:pt x="0" y="45"/>
                      <a:pt x="12" y="9"/>
                    </a:cubicBezTo>
                    <a:lnTo>
                      <a:pt x="30" y="0"/>
                    </a:lnTo>
                    <a:cubicBezTo>
                      <a:pt x="49" y="32"/>
                      <a:pt x="74" y="59"/>
                      <a:pt x="108" y="73"/>
                    </a:cubicBezTo>
                    <a:lnTo>
                      <a:pt x="106" y="76"/>
                    </a:ln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2" name="Google Shape;8965;p36"/>
              <p:cNvSpPr/>
              <p:nvPr/>
            </p:nvSpPr>
            <p:spPr>
              <a:xfrm>
                <a:off x="1270800" y="2249280"/>
                <a:ext cx="155160" cy="14688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65" h="156">
                    <a:moveTo>
                      <a:pt x="143" y="103"/>
                    </a:moveTo>
                    <a:cubicBezTo>
                      <a:pt x="142" y="103"/>
                      <a:pt x="142" y="102"/>
                      <a:pt x="142" y="102"/>
                    </a:cubicBezTo>
                    <a:cubicBezTo>
                      <a:pt x="121" y="106"/>
                      <a:pt x="99" y="83"/>
                      <a:pt x="105" y="63"/>
                    </a:cubicBezTo>
                    <a:cubicBezTo>
                      <a:pt x="106" y="61"/>
                      <a:pt x="106" y="59"/>
                      <a:pt x="108" y="57"/>
                    </a:cubicBezTo>
                    <a:cubicBezTo>
                      <a:pt x="108" y="53"/>
                      <a:pt x="109" y="49"/>
                      <a:pt x="110" y="45"/>
                    </a:cubicBezTo>
                    <a:cubicBezTo>
                      <a:pt x="100" y="32"/>
                      <a:pt x="89" y="20"/>
                      <a:pt x="75" y="12"/>
                    </a:cubicBezTo>
                    <a:cubicBezTo>
                      <a:pt x="59" y="3"/>
                      <a:pt x="39" y="0"/>
                      <a:pt x="24" y="9"/>
                    </a:cubicBezTo>
                    <a:cubicBezTo>
                      <a:pt x="8" y="18"/>
                      <a:pt x="0" y="37"/>
                      <a:pt x="2" y="55"/>
                    </a:cubicBezTo>
                    <a:cubicBezTo>
                      <a:pt x="4" y="73"/>
                      <a:pt x="14" y="90"/>
                      <a:pt x="27" y="102"/>
                    </a:cubicBezTo>
                    <a:cubicBezTo>
                      <a:pt x="58" y="133"/>
                      <a:pt x="103" y="145"/>
                      <a:pt x="146" y="155"/>
                    </a:cubicBezTo>
                    <a:lnTo>
                      <a:pt x="164" y="146"/>
                    </a:lnTo>
                    <a:cubicBezTo>
                      <a:pt x="155" y="132"/>
                      <a:pt x="148" y="118"/>
                      <a:pt x="143" y="10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3" name="Google Shape;8966;p36"/>
              <p:cNvSpPr/>
              <p:nvPr/>
            </p:nvSpPr>
            <p:spPr>
              <a:xfrm>
                <a:off x="1367640" y="2291040"/>
                <a:ext cx="66960" cy="6264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62640"/>
                  <a:gd name="textAreaBottom" fmla="*/ 63000 h 62640"/>
                </a:gdLst>
                <a:ahLst/>
                <a:cxnLst/>
                <a:rect l="textAreaLeft" t="textAreaTop" r="textAreaRight" b="textAreaBottom"/>
                <a:pathLst>
                  <a:path w="69" h="65">
                    <a:moveTo>
                      <a:pt x="50" y="55"/>
                    </a:moveTo>
                    <a:cubicBezTo>
                      <a:pt x="45" y="52"/>
                      <a:pt x="50" y="45"/>
                      <a:pt x="55" y="48"/>
                    </a:cubicBezTo>
                    <a:cubicBezTo>
                      <a:pt x="57" y="49"/>
                      <a:pt x="58" y="49"/>
                      <a:pt x="60" y="50"/>
                    </a:cubicBezTo>
                    <a:cubicBezTo>
                      <a:pt x="65" y="43"/>
                      <a:pt x="68" y="33"/>
                      <a:pt x="67" y="24"/>
                    </a:cubicBezTo>
                    <a:cubicBezTo>
                      <a:pt x="64" y="18"/>
                      <a:pt x="62" y="13"/>
                      <a:pt x="59" y="7"/>
                    </a:cubicBezTo>
                    <a:cubicBezTo>
                      <a:pt x="55" y="3"/>
                      <a:pt x="50" y="1"/>
                      <a:pt x="45" y="0"/>
                    </a:cubicBezTo>
                    <a:cubicBezTo>
                      <a:pt x="50" y="11"/>
                      <a:pt x="52" y="24"/>
                      <a:pt x="47" y="37"/>
                    </a:cubicBezTo>
                    <a:cubicBezTo>
                      <a:pt x="46" y="40"/>
                      <a:pt x="44" y="46"/>
                      <a:pt x="40" y="46"/>
                    </a:cubicBezTo>
                    <a:cubicBezTo>
                      <a:pt x="38" y="47"/>
                      <a:pt x="34" y="46"/>
                      <a:pt x="32" y="46"/>
                    </a:cubicBezTo>
                    <a:cubicBezTo>
                      <a:pt x="27" y="45"/>
                      <a:pt x="22" y="43"/>
                      <a:pt x="18" y="40"/>
                    </a:cubicBezTo>
                    <a:cubicBezTo>
                      <a:pt x="11" y="34"/>
                      <a:pt x="8" y="25"/>
                      <a:pt x="8" y="16"/>
                    </a:cubicBezTo>
                    <a:cubicBezTo>
                      <a:pt x="8" y="15"/>
                      <a:pt x="8" y="15"/>
                      <a:pt x="9" y="15"/>
                    </a:cubicBezTo>
                    <a:cubicBezTo>
                      <a:pt x="7" y="17"/>
                      <a:pt x="7" y="19"/>
                      <a:pt x="6" y="21"/>
                    </a:cubicBezTo>
                    <a:cubicBezTo>
                      <a:pt x="0" y="41"/>
                      <a:pt x="22" y="64"/>
                      <a:pt x="43" y="60"/>
                    </a:cubicBezTo>
                    <a:cubicBezTo>
                      <a:pt x="43" y="60"/>
                      <a:pt x="43" y="61"/>
                      <a:pt x="44" y="61"/>
                    </a:cubicBezTo>
                    <a:lnTo>
                      <a:pt x="44" y="61"/>
                    </a:lnTo>
                    <a:cubicBezTo>
                      <a:pt x="48" y="60"/>
                      <a:pt x="51" y="58"/>
                      <a:pt x="53" y="56"/>
                    </a:cubicBezTo>
                    <a:cubicBezTo>
                      <a:pt x="52" y="56"/>
                      <a:pt x="51" y="55"/>
                      <a:pt x="50" y="5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320" bIns="313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4" name="Google Shape;8967;p36"/>
              <p:cNvSpPr/>
              <p:nvPr/>
            </p:nvSpPr>
            <p:spPr>
              <a:xfrm>
                <a:off x="1363320" y="2282760"/>
                <a:ext cx="83880" cy="7128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71280"/>
                  <a:gd name="textAreaBottom" fmla="*/ 71640 h 71280"/>
                </a:gdLst>
                <a:ahLst/>
                <a:cxnLst/>
                <a:rect l="textAreaLeft" t="textAreaTop" r="textAreaRight" b="textAreaBottom"/>
                <a:pathLst>
                  <a:path w="86" h="74">
                    <a:moveTo>
                      <a:pt x="47" y="64"/>
                    </a:moveTo>
                    <a:cubicBezTo>
                      <a:pt x="41" y="65"/>
                      <a:pt x="34" y="63"/>
                      <a:pt x="29" y="61"/>
                    </a:cubicBezTo>
                    <a:cubicBezTo>
                      <a:pt x="24" y="58"/>
                      <a:pt x="19" y="54"/>
                      <a:pt x="16" y="48"/>
                    </a:cubicBezTo>
                    <a:cubicBezTo>
                      <a:pt x="10" y="38"/>
                      <a:pt x="12" y="26"/>
                      <a:pt x="21" y="19"/>
                    </a:cubicBezTo>
                    <a:cubicBezTo>
                      <a:pt x="29" y="12"/>
                      <a:pt x="41" y="10"/>
                      <a:pt x="51" y="13"/>
                    </a:cubicBezTo>
                    <a:cubicBezTo>
                      <a:pt x="61" y="17"/>
                      <a:pt x="66" y="27"/>
                      <a:pt x="66" y="37"/>
                    </a:cubicBezTo>
                    <a:cubicBezTo>
                      <a:pt x="65" y="49"/>
                      <a:pt x="58" y="61"/>
                      <a:pt x="46" y="65"/>
                    </a:cubicBezTo>
                    <a:cubicBezTo>
                      <a:pt x="42" y="67"/>
                      <a:pt x="43" y="73"/>
                      <a:pt x="48" y="72"/>
                    </a:cubicBezTo>
                    <a:cubicBezTo>
                      <a:pt x="77" y="66"/>
                      <a:pt x="85" y="21"/>
                      <a:pt x="58" y="6"/>
                    </a:cubicBezTo>
                    <a:cubicBezTo>
                      <a:pt x="46" y="0"/>
                      <a:pt x="30" y="1"/>
                      <a:pt x="18" y="9"/>
                    </a:cubicBezTo>
                    <a:cubicBezTo>
                      <a:pt x="5" y="17"/>
                      <a:pt x="0" y="33"/>
                      <a:pt x="6" y="48"/>
                    </a:cubicBezTo>
                    <a:cubicBezTo>
                      <a:pt x="9" y="56"/>
                      <a:pt x="15" y="63"/>
                      <a:pt x="23" y="68"/>
                    </a:cubicBezTo>
                    <a:cubicBezTo>
                      <a:pt x="27" y="70"/>
                      <a:pt x="31" y="72"/>
                      <a:pt x="35" y="73"/>
                    </a:cubicBezTo>
                    <a:cubicBezTo>
                      <a:pt x="40" y="73"/>
                      <a:pt x="44" y="73"/>
                      <a:pt x="49" y="71"/>
                    </a:cubicBezTo>
                    <a:cubicBezTo>
                      <a:pt x="53" y="70"/>
                      <a:pt x="52" y="63"/>
                      <a:pt x="47" y="6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640" bIns="356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5" name="Google Shape;8968;p36"/>
              <p:cNvSpPr/>
              <p:nvPr/>
            </p:nvSpPr>
            <p:spPr>
              <a:xfrm>
                <a:off x="1405440" y="2337480"/>
                <a:ext cx="167760" cy="13860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76" h="147">
                    <a:moveTo>
                      <a:pt x="1" y="10"/>
                    </a:moveTo>
                    <a:cubicBezTo>
                      <a:pt x="8" y="36"/>
                      <a:pt x="22" y="62"/>
                      <a:pt x="39" y="83"/>
                    </a:cubicBezTo>
                    <a:cubicBezTo>
                      <a:pt x="55" y="104"/>
                      <a:pt x="75" y="122"/>
                      <a:pt x="100" y="132"/>
                    </a:cubicBezTo>
                    <a:cubicBezTo>
                      <a:pt x="119" y="140"/>
                      <a:pt x="150" y="146"/>
                      <a:pt x="162" y="122"/>
                    </a:cubicBezTo>
                    <a:cubicBezTo>
                      <a:pt x="175" y="95"/>
                      <a:pt x="145" y="74"/>
                      <a:pt x="124" y="63"/>
                    </a:cubicBezTo>
                    <a:cubicBezTo>
                      <a:pt x="108" y="54"/>
                      <a:pt x="91" y="45"/>
                      <a:pt x="75" y="35"/>
                    </a:cubicBezTo>
                    <a:cubicBezTo>
                      <a:pt x="67" y="30"/>
                      <a:pt x="58" y="25"/>
                      <a:pt x="50" y="19"/>
                    </a:cubicBezTo>
                    <a:cubicBezTo>
                      <a:pt x="42" y="14"/>
                      <a:pt x="34" y="7"/>
                      <a:pt x="26" y="3"/>
                    </a:cubicBezTo>
                    <a:cubicBezTo>
                      <a:pt x="22" y="0"/>
                      <a:pt x="18" y="5"/>
                      <a:pt x="21" y="9"/>
                    </a:cubicBezTo>
                    <a:cubicBezTo>
                      <a:pt x="31" y="18"/>
                      <a:pt x="44" y="25"/>
                      <a:pt x="55" y="33"/>
                    </a:cubicBezTo>
                    <a:cubicBezTo>
                      <a:pt x="67" y="41"/>
                      <a:pt x="80" y="49"/>
                      <a:pt x="93" y="56"/>
                    </a:cubicBezTo>
                    <a:cubicBezTo>
                      <a:pt x="104" y="63"/>
                      <a:pt x="117" y="69"/>
                      <a:pt x="129" y="75"/>
                    </a:cubicBezTo>
                    <a:cubicBezTo>
                      <a:pt x="141" y="82"/>
                      <a:pt x="153" y="91"/>
                      <a:pt x="155" y="106"/>
                    </a:cubicBezTo>
                    <a:cubicBezTo>
                      <a:pt x="157" y="119"/>
                      <a:pt x="147" y="128"/>
                      <a:pt x="134" y="130"/>
                    </a:cubicBezTo>
                    <a:cubicBezTo>
                      <a:pt x="122" y="131"/>
                      <a:pt x="111" y="127"/>
                      <a:pt x="100" y="123"/>
                    </a:cubicBezTo>
                    <a:cubicBezTo>
                      <a:pt x="79" y="113"/>
                      <a:pt x="61" y="97"/>
                      <a:pt x="47" y="79"/>
                    </a:cubicBezTo>
                    <a:cubicBezTo>
                      <a:pt x="30" y="57"/>
                      <a:pt x="19" y="32"/>
                      <a:pt x="5" y="8"/>
                    </a:cubicBezTo>
                    <a:cubicBezTo>
                      <a:pt x="4" y="6"/>
                      <a:pt x="0" y="8"/>
                      <a:pt x="1" y="1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6" name="Google Shape;8969;p36"/>
              <p:cNvSpPr/>
              <p:nvPr/>
            </p:nvSpPr>
            <p:spPr>
              <a:xfrm>
                <a:off x="1414080" y="2131200"/>
                <a:ext cx="205560" cy="315000"/>
              </a:xfrm>
              <a:custGeom>
                <a:avLst/>
                <a:gdLst>
                  <a:gd name="textAreaLeft" fmla="*/ 0 w 205560"/>
                  <a:gd name="textAreaRight" fmla="*/ 205920 w 205560"/>
                  <a:gd name="textAreaTop" fmla="*/ 0 h 315000"/>
                  <a:gd name="textAreaBottom" fmla="*/ 315360 h 315000"/>
                </a:gdLst>
                <a:ahLst/>
                <a:cxnLst/>
                <a:rect l="textAreaLeft" t="textAreaTop" r="textAreaRight" b="textAreaBottom"/>
                <a:pathLst>
                  <a:path w="214" h="331">
                    <a:moveTo>
                      <a:pt x="14" y="172"/>
                    </a:moveTo>
                    <a:cubicBezTo>
                      <a:pt x="8" y="150"/>
                      <a:pt x="12" y="127"/>
                      <a:pt x="18" y="105"/>
                    </a:cubicBezTo>
                    <a:cubicBezTo>
                      <a:pt x="24" y="84"/>
                      <a:pt x="33" y="63"/>
                      <a:pt x="47" y="46"/>
                    </a:cubicBezTo>
                    <a:cubicBezTo>
                      <a:pt x="73" y="14"/>
                      <a:pt x="119" y="0"/>
                      <a:pt x="152" y="29"/>
                    </a:cubicBezTo>
                    <a:cubicBezTo>
                      <a:pt x="179" y="53"/>
                      <a:pt x="187" y="91"/>
                      <a:pt x="177" y="124"/>
                    </a:cubicBezTo>
                    <a:cubicBezTo>
                      <a:pt x="165" y="161"/>
                      <a:pt x="134" y="188"/>
                      <a:pt x="102" y="207"/>
                    </a:cubicBezTo>
                    <a:cubicBezTo>
                      <a:pt x="96" y="210"/>
                      <a:pt x="100" y="219"/>
                      <a:pt x="106" y="217"/>
                    </a:cubicBezTo>
                    <a:cubicBezTo>
                      <a:pt x="132" y="209"/>
                      <a:pt x="166" y="223"/>
                      <a:pt x="183" y="244"/>
                    </a:cubicBezTo>
                    <a:cubicBezTo>
                      <a:pt x="192" y="256"/>
                      <a:pt x="197" y="272"/>
                      <a:pt x="191" y="286"/>
                    </a:cubicBezTo>
                    <a:cubicBezTo>
                      <a:pt x="184" y="301"/>
                      <a:pt x="168" y="309"/>
                      <a:pt x="153" y="302"/>
                    </a:cubicBezTo>
                    <a:cubicBezTo>
                      <a:pt x="147" y="300"/>
                      <a:pt x="142" y="307"/>
                      <a:pt x="148" y="310"/>
                    </a:cubicBezTo>
                    <a:cubicBezTo>
                      <a:pt x="182" y="330"/>
                      <a:pt x="211" y="290"/>
                      <a:pt x="202" y="258"/>
                    </a:cubicBezTo>
                    <a:cubicBezTo>
                      <a:pt x="192" y="220"/>
                      <a:pt x="140" y="195"/>
                      <a:pt x="103" y="207"/>
                    </a:cubicBezTo>
                    <a:cubicBezTo>
                      <a:pt x="104" y="210"/>
                      <a:pt x="106" y="213"/>
                      <a:pt x="107" y="217"/>
                    </a:cubicBezTo>
                    <a:cubicBezTo>
                      <a:pt x="163" y="185"/>
                      <a:pt x="213" y="120"/>
                      <a:pt x="182" y="54"/>
                    </a:cubicBezTo>
                    <a:cubicBezTo>
                      <a:pt x="170" y="28"/>
                      <a:pt x="146" y="6"/>
                      <a:pt x="116" y="3"/>
                    </a:cubicBezTo>
                    <a:cubicBezTo>
                      <a:pt x="81" y="0"/>
                      <a:pt x="49" y="23"/>
                      <a:pt x="31" y="52"/>
                    </a:cubicBezTo>
                    <a:cubicBezTo>
                      <a:pt x="19" y="71"/>
                      <a:pt x="11" y="93"/>
                      <a:pt x="7" y="115"/>
                    </a:cubicBezTo>
                    <a:cubicBezTo>
                      <a:pt x="2" y="135"/>
                      <a:pt x="0" y="155"/>
                      <a:pt x="9" y="174"/>
                    </a:cubicBezTo>
                    <a:cubicBezTo>
                      <a:pt x="11" y="177"/>
                      <a:pt x="15" y="175"/>
                      <a:pt x="14" y="17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7" name="Google Shape;8970;p36"/>
              <p:cNvSpPr/>
              <p:nvPr/>
            </p:nvSpPr>
            <p:spPr>
              <a:xfrm>
                <a:off x="1266840" y="2244960"/>
                <a:ext cx="239400" cy="277200"/>
              </a:xfrm>
              <a:custGeom>
                <a:avLst/>
                <a:gdLst>
                  <a:gd name="textAreaLeft" fmla="*/ 0 w 239400"/>
                  <a:gd name="textAreaRight" fmla="*/ 239760 w 239400"/>
                  <a:gd name="textAreaTop" fmla="*/ 0 h 277200"/>
                  <a:gd name="textAreaBottom" fmla="*/ 277560 h 277200"/>
                </a:gdLst>
                <a:ahLst/>
                <a:cxnLst/>
                <a:rect l="textAreaLeft" t="textAreaTop" r="textAreaRight" b="textAreaBottom"/>
                <a:pathLst>
                  <a:path w="251" h="292">
                    <a:moveTo>
                      <a:pt x="121" y="53"/>
                    </a:moveTo>
                    <a:cubicBezTo>
                      <a:pt x="106" y="26"/>
                      <a:pt x="76" y="0"/>
                      <a:pt x="44" y="4"/>
                    </a:cubicBezTo>
                    <a:cubicBezTo>
                      <a:pt x="17" y="7"/>
                      <a:pt x="0" y="32"/>
                      <a:pt x="2" y="59"/>
                    </a:cubicBezTo>
                    <a:cubicBezTo>
                      <a:pt x="4" y="90"/>
                      <a:pt x="28" y="114"/>
                      <a:pt x="53" y="130"/>
                    </a:cubicBezTo>
                    <a:cubicBezTo>
                      <a:pt x="82" y="149"/>
                      <a:pt x="116" y="157"/>
                      <a:pt x="149" y="166"/>
                    </a:cubicBezTo>
                    <a:cubicBezTo>
                      <a:pt x="148" y="163"/>
                      <a:pt x="147" y="161"/>
                      <a:pt x="146" y="159"/>
                    </a:cubicBezTo>
                    <a:cubicBezTo>
                      <a:pt x="133" y="199"/>
                      <a:pt x="143" y="250"/>
                      <a:pt x="177" y="278"/>
                    </a:cubicBezTo>
                    <a:cubicBezTo>
                      <a:pt x="191" y="290"/>
                      <a:pt x="210" y="291"/>
                      <a:pt x="226" y="281"/>
                    </a:cubicBezTo>
                    <a:cubicBezTo>
                      <a:pt x="243" y="270"/>
                      <a:pt x="250" y="247"/>
                      <a:pt x="249" y="227"/>
                    </a:cubicBezTo>
                    <a:cubicBezTo>
                      <a:pt x="249" y="221"/>
                      <a:pt x="242" y="221"/>
                      <a:pt x="241" y="227"/>
                    </a:cubicBezTo>
                    <a:cubicBezTo>
                      <a:pt x="240" y="246"/>
                      <a:pt x="234" y="266"/>
                      <a:pt x="216" y="274"/>
                    </a:cubicBezTo>
                    <a:cubicBezTo>
                      <a:pt x="195" y="284"/>
                      <a:pt x="179" y="269"/>
                      <a:pt x="169" y="253"/>
                    </a:cubicBezTo>
                    <a:cubicBezTo>
                      <a:pt x="151" y="226"/>
                      <a:pt x="147" y="192"/>
                      <a:pt x="156" y="162"/>
                    </a:cubicBezTo>
                    <a:cubicBezTo>
                      <a:pt x="157" y="159"/>
                      <a:pt x="155" y="156"/>
                      <a:pt x="152" y="155"/>
                    </a:cubicBezTo>
                    <a:cubicBezTo>
                      <a:pt x="105" y="144"/>
                      <a:pt x="44" y="129"/>
                      <a:pt x="19" y="81"/>
                    </a:cubicBezTo>
                    <a:cubicBezTo>
                      <a:pt x="7" y="58"/>
                      <a:pt x="11" y="21"/>
                      <a:pt x="41" y="14"/>
                    </a:cubicBezTo>
                    <a:cubicBezTo>
                      <a:pt x="75" y="7"/>
                      <a:pt x="95" y="38"/>
                      <a:pt x="117" y="56"/>
                    </a:cubicBezTo>
                    <a:cubicBezTo>
                      <a:pt x="119" y="57"/>
                      <a:pt x="123" y="55"/>
                      <a:pt x="121" y="5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8" name="Google Shape;8971;p36"/>
              <p:cNvSpPr/>
              <p:nvPr/>
            </p:nvSpPr>
            <p:spPr>
              <a:xfrm>
                <a:off x="1338120" y="2122920"/>
                <a:ext cx="54360" cy="172080"/>
              </a:xfrm>
              <a:custGeom>
                <a:avLst/>
                <a:gdLst>
                  <a:gd name="textAreaLeft" fmla="*/ 0 w 54360"/>
                  <a:gd name="textAreaRight" fmla="*/ 54720 w 5436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58" h="179">
                    <a:moveTo>
                      <a:pt x="54" y="171"/>
                    </a:moveTo>
                    <a:cubicBezTo>
                      <a:pt x="33" y="153"/>
                      <a:pt x="20" y="131"/>
                      <a:pt x="15" y="104"/>
                    </a:cubicBezTo>
                    <a:cubicBezTo>
                      <a:pt x="9" y="71"/>
                      <a:pt x="16" y="38"/>
                      <a:pt x="21" y="5"/>
                    </a:cubicBezTo>
                    <a:cubicBezTo>
                      <a:pt x="21" y="1"/>
                      <a:pt x="16" y="0"/>
                      <a:pt x="15" y="3"/>
                    </a:cubicBezTo>
                    <a:cubicBezTo>
                      <a:pt x="7" y="37"/>
                      <a:pt x="0" y="73"/>
                      <a:pt x="6" y="108"/>
                    </a:cubicBezTo>
                    <a:cubicBezTo>
                      <a:pt x="12" y="134"/>
                      <a:pt x="25" y="163"/>
                      <a:pt x="50" y="176"/>
                    </a:cubicBezTo>
                    <a:cubicBezTo>
                      <a:pt x="53" y="178"/>
                      <a:pt x="57" y="173"/>
                      <a:pt x="54" y="1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9" name="Google Shape;8972;p36"/>
              <p:cNvSpPr/>
              <p:nvPr/>
            </p:nvSpPr>
            <p:spPr>
              <a:xfrm>
                <a:off x="1371960" y="2089440"/>
                <a:ext cx="75240" cy="20556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205560"/>
                  <a:gd name="textAreaBottom" fmla="*/ 205920 h 205560"/>
                </a:gdLst>
                <a:ahLst/>
                <a:cxnLst/>
                <a:rect l="textAreaLeft" t="textAreaTop" r="textAreaRight" b="textAreaBottom"/>
                <a:pathLst>
                  <a:path w="78" h="215">
                    <a:moveTo>
                      <a:pt x="30" y="210"/>
                    </a:moveTo>
                    <a:cubicBezTo>
                      <a:pt x="22" y="174"/>
                      <a:pt x="24" y="138"/>
                      <a:pt x="35" y="103"/>
                    </a:cubicBezTo>
                    <a:cubicBezTo>
                      <a:pt x="45" y="69"/>
                      <a:pt x="62" y="38"/>
                      <a:pt x="76" y="5"/>
                    </a:cubicBezTo>
                    <a:cubicBezTo>
                      <a:pt x="77" y="2"/>
                      <a:pt x="72" y="0"/>
                      <a:pt x="71" y="3"/>
                    </a:cubicBezTo>
                    <a:cubicBezTo>
                      <a:pt x="35" y="62"/>
                      <a:pt x="0" y="143"/>
                      <a:pt x="26" y="212"/>
                    </a:cubicBezTo>
                    <a:cubicBezTo>
                      <a:pt x="27" y="214"/>
                      <a:pt x="31" y="213"/>
                      <a:pt x="30" y="21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200" name="Google Shape;8973;p36"/>
            <p:cNvGrpSpPr/>
            <p:nvPr/>
          </p:nvGrpSpPr>
          <p:grpSpPr>
            <a:xfrm>
              <a:off x="-1071360" y="-466200"/>
              <a:ext cx="4206960" cy="4915800"/>
              <a:chOff x="-1071360" y="-466200"/>
              <a:chExt cx="4206960" cy="4915800"/>
            </a:xfrm>
          </p:grpSpPr>
          <p:grpSp>
            <p:nvGrpSpPr>
              <p:cNvPr id="1201" name="Google Shape;8974;p36"/>
              <p:cNvGrpSpPr/>
              <p:nvPr/>
            </p:nvGrpSpPr>
            <p:grpSpPr>
              <a:xfrm>
                <a:off x="-1071360" y="-466200"/>
                <a:ext cx="4206960" cy="4781520"/>
                <a:chOff x="-1071360" y="-466200"/>
                <a:chExt cx="4206960" cy="4781520"/>
              </a:xfrm>
            </p:grpSpPr>
            <p:grpSp>
              <p:nvGrpSpPr>
                <p:cNvPr id="1202" name="Google Shape;8975;p36"/>
                <p:cNvGrpSpPr/>
                <p:nvPr/>
              </p:nvGrpSpPr>
              <p:grpSpPr>
                <a:xfrm>
                  <a:off x="-54000" y="3531240"/>
                  <a:ext cx="54360" cy="83520"/>
                  <a:chOff x="-54000" y="3531240"/>
                  <a:chExt cx="54360" cy="83520"/>
                </a:xfrm>
              </p:grpSpPr>
              <p:sp>
                <p:nvSpPr>
                  <p:cNvPr id="1203" name="Google Shape;8976;p36"/>
                  <p:cNvSpPr/>
                  <p:nvPr/>
                </p:nvSpPr>
                <p:spPr>
                  <a:xfrm rot="21461400">
                    <a:off x="-52200" y="3532320"/>
                    <a:ext cx="51120" cy="81360"/>
                  </a:xfrm>
                  <a:custGeom>
                    <a:avLst/>
                    <a:gdLst>
                      <a:gd name="textAreaLeft" fmla="*/ 0 w 51120"/>
                      <a:gd name="textAreaRight" fmla="*/ 51480 w 51120"/>
                      <a:gd name="textAreaTop" fmla="*/ 0 h 81360"/>
                      <a:gd name="textAreaBottom" fmla="*/ 81720 h 81360"/>
                    </a:gdLst>
                    <a:ahLst/>
                    <a:cxnLst/>
                    <a:rect l="textAreaLeft" t="textAreaTop" r="textAreaRight" b="textAreaBottom"/>
                    <a:pathLst>
                      <a:path w="73" h="120">
                        <a:moveTo>
                          <a:pt x="5" y="43"/>
                        </a:moveTo>
                        <a:cubicBezTo>
                          <a:pt x="3" y="54"/>
                          <a:pt x="1" y="66"/>
                          <a:pt x="0" y="77"/>
                        </a:cubicBezTo>
                        <a:lnTo>
                          <a:pt x="19" y="79"/>
                        </a:lnTo>
                        <a:cubicBezTo>
                          <a:pt x="19" y="81"/>
                          <a:pt x="19" y="84"/>
                          <a:pt x="19" y="86"/>
                        </a:cubicBezTo>
                        <a:cubicBezTo>
                          <a:pt x="21" y="103"/>
                          <a:pt x="41" y="119"/>
                          <a:pt x="56" y="110"/>
                        </a:cubicBezTo>
                        <a:cubicBezTo>
                          <a:pt x="66" y="103"/>
                          <a:pt x="68" y="89"/>
                          <a:pt x="69" y="77"/>
                        </a:cubicBezTo>
                        <a:cubicBezTo>
                          <a:pt x="71" y="60"/>
                          <a:pt x="72" y="41"/>
                          <a:pt x="64" y="26"/>
                        </a:cubicBezTo>
                        <a:cubicBezTo>
                          <a:pt x="55" y="10"/>
                          <a:pt x="34" y="0"/>
                          <a:pt x="20" y="10"/>
                        </a:cubicBezTo>
                        <a:cubicBezTo>
                          <a:pt x="10" y="17"/>
                          <a:pt x="7" y="31"/>
                          <a:pt x="5" y="4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40680" bIns="40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4" name="Google Shape;8977;p36"/>
                  <p:cNvSpPr/>
                  <p:nvPr/>
                </p:nvSpPr>
                <p:spPr>
                  <a:xfrm rot="21461400">
                    <a:off x="-52200" y="3532320"/>
                    <a:ext cx="51120" cy="81360"/>
                  </a:xfrm>
                  <a:custGeom>
                    <a:avLst/>
                    <a:gdLst>
                      <a:gd name="textAreaLeft" fmla="*/ 0 w 51120"/>
                      <a:gd name="textAreaRight" fmla="*/ 51480 w 51120"/>
                      <a:gd name="textAreaTop" fmla="*/ 0 h 81360"/>
                      <a:gd name="textAreaBottom" fmla="*/ 81720 h 81360"/>
                    </a:gdLst>
                    <a:ahLst/>
                    <a:cxnLst/>
                    <a:rect l="textAreaLeft" t="textAreaTop" r="textAreaRight" b="textAreaBottom"/>
                    <a:pathLst>
                      <a:path w="73" h="120">
                        <a:moveTo>
                          <a:pt x="5" y="43"/>
                        </a:moveTo>
                        <a:cubicBezTo>
                          <a:pt x="3" y="54"/>
                          <a:pt x="1" y="66"/>
                          <a:pt x="0" y="77"/>
                        </a:cubicBezTo>
                        <a:lnTo>
                          <a:pt x="19" y="79"/>
                        </a:lnTo>
                        <a:cubicBezTo>
                          <a:pt x="19" y="81"/>
                          <a:pt x="19" y="84"/>
                          <a:pt x="19" y="86"/>
                        </a:cubicBezTo>
                        <a:cubicBezTo>
                          <a:pt x="21" y="103"/>
                          <a:pt x="41" y="119"/>
                          <a:pt x="56" y="110"/>
                        </a:cubicBezTo>
                        <a:cubicBezTo>
                          <a:pt x="66" y="103"/>
                          <a:pt x="68" y="89"/>
                          <a:pt x="69" y="77"/>
                        </a:cubicBezTo>
                        <a:cubicBezTo>
                          <a:pt x="71" y="60"/>
                          <a:pt x="72" y="41"/>
                          <a:pt x="64" y="26"/>
                        </a:cubicBezTo>
                        <a:cubicBezTo>
                          <a:pt x="55" y="10"/>
                          <a:pt x="34" y="0"/>
                          <a:pt x="20" y="10"/>
                        </a:cubicBezTo>
                        <a:cubicBezTo>
                          <a:pt x="10" y="17"/>
                          <a:pt x="7" y="31"/>
                          <a:pt x="5" y="4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40680" bIns="40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</p:grpSp>
            <p:grpSp>
              <p:nvGrpSpPr>
                <p:cNvPr id="1205" name="Google Shape;8978;p36"/>
                <p:cNvGrpSpPr/>
                <p:nvPr/>
              </p:nvGrpSpPr>
              <p:grpSpPr>
                <a:xfrm>
                  <a:off x="-1071360" y="-466200"/>
                  <a:ext cx="4206960" cy="4781520"/>
                  <a:chOff x="-1071360" y="-466200"/>
                  <a:chExt cx="4206960" cy="4781520"/>
                </a:xfrm>
              </p:grpSpPr>
              <p:sp>
                <p:nvSpPr>
                  <p:cNvPr id="1206" name="Google Shape;8979;p36"/>
                  <p:cNvSpPr/>
                  <p:nvPr/>
                </p:nvSpPr>
                <p:spPr>
                  <a:xfrm rot="21461400">
                    <a:off x="-1028160" y="-252360"/>
                    <a:ext cx="4124160" cy="2060280"/>
                  </a:xfrm>
                  <a:custGeom>
                    <a:avLst/>
                    <a:gdLst>
                      <a:gd name="textAreaLeft" fmla="*/ 0 w 4124160"/>
                      <a:gd name="textAreaRight" fmla="*/ 4124520 w 4124160"/>
                      <a:gd name="textAreaTop" fmla="*/ 0 h 2060280"/>
                      <a:gd name="textAreaBottom" fmla="*/ 2060640 h 2060280"/>
                    </a:gdLst>
                    <a:ahLst/>
                    <a:cxnLst/>
                    <a:rect l="textAreaLeft" t="textAreaTop" r="textAreaRight" b="textAreaBottom"/>
                    <a:pathLst>
                      <a:path w="6003" h="2999">
                        <a:moveTo>
                          <a:pt x="5808" y="0"/>
                        </a:moveTo>
                        <a:cubicBezTo>
                          <a:pt x="4042" y="7"/>
                          <a:pt x="2274" y="14"/>
                          <a:pt x="506" y="20"/>
                        </a:cubicBezTo>
                        <a:cubicBezTo>
                          <a:pt x="425" y="21"/>
                          <a:pt x="338" y="23"/>
                          <a:pt x="271" y="69"/>
                        </a:cubicBezTo>
                        <a:cubicBezTo>
                          <a:pt x="204" y="114"/>
                          <a:pt x="171" y="194"/>
                          <a:pt x="144" y="270"/>
                        </a:cubicBezTo>
                        <a:cubicBezTo>
                          <a:pt x="62" y="508"/>
                          <a:pt x="15" y="757"/>
                          <a:pt x="4" y="1008"/>
                        </a:cubicBezTo>
                        <a:cubicBezTo>
                          <a:pt x="0" y="1103"/>
                          <a:pt x="4" y="1207"/>
                          <a:pt x="68" y="1277"/>
                        </a:cubicBezTo>
                        <a:cubicBezTo>
                          <a:pt x="156" y="1374"/>
                          <a:pt x="322" y="1357"/>
                          <a:pt x="425" y="1275"/>
                        </a:cubicBezTo>
                        <a:cubicBezTo>
                          <a:pt x="527" y="1193"/>
                          <a:pt x="581" y="1066"/>
                          <a:pt x="632" y="945"/>
                        </a:cubicBezTo>
                        <a:cubicBezTo>
                          <a:pt x="614" y="1188"/>
                          <a:pt x="623" y="1433"/>
                          <a:pt x="660" y="1674"/>
                        </a:cubicBezTo>
                        <a:cubicBezTo>
                          <a:pt x="684" y="1834"/>
                          <a:pt x="751" y="2024"/>
                          <a:pt x="911" y="2051"/>
                        </a:cubicBezTo>
                        <a:cubicBezTo>
                          <a:pt x="1052" y="2075"/>
                          <a:pt x="1173" y="1953"/>
                          <a:pt x="1258" y="1837"/>
                        </a:cubicBezTo>
                        <a:cubicBezTo>
                          <a:pt x="1438" y="1594"/>
                          <a:pt x="1588" y="1328"/>
                          <a:pt x="1704" y="1048"/>
                        </a:cubicBezTo>
                        <a:cubicBezTo>
                          <a:pt x="1705" y="1208"/>
                          <a:pt x="1706" y="1368"/>
                          <a:pt x="1707" y="1527"/>
                        </a:cubicBezTo>
                        <a:cubicBezTo>
                          <a:pt x="1708" y="1596"/>
                          <a:pt x="1712" y="1675"/>
                          <a:pt x="1764" y="1720"/>
                        </a:cubicBezTo>
                        <a:cubicBezTo>
                          <a:pt x="1883" y="1824"/>
                          <a:pt x="2041" y="1646"/>
                          <a:pt x="2096" y="1498"/>
                        </a:cubicBezTo>
                        <a:cubicBezTo>
                          <a:pt x="2161" y="1880"/>
                          <a:pt x="2235" y="2282"/>
                          <a:pt x="2486" y="2577"/>
                        </a:cubicBezTo>
                        <a:cubicBezTo>
                          <a:pt x="2737" y="2871"/>
                          <a:pt x="3229" y="2998"/>
                          <a:pt x="3513" y="2736"/>
                        </a:cubicBezTo>
                        <a:cubicBezTo>
                          <a:pt x="3615" y="2642"/>
                          <a:pt x="3676" y="2514"/>
                          <a:pt x="3727" y="2385"/>
                        </a:cubicBezTo>
                        <a:cubicBezTo>
                          <a:pt x="3868" y="2029"/>
                          <a:pt x="3941" y="1647"/>
                          <a:pt x="3943" y="1264"/>
                        </a:cubicBezTo>
                        <a:cubicBezTo>
                          <a:pt x="3992" y="1562"/>
                          <a:pt x="4174" y="1835"/>
                          <a:pt x="4429" y="1995"/>
                        </a:cubicBezTo>
                        <a:cubicBezTo>
                          <a:pt x="4529" y="2058"/>
                          <a:pt x="4665" y="2103"/>
                          <a:pt x="4762" y="2035"/>
                        </a:cubicBezTo>
                        <a:cubicBezTo>
                          <a:pt x="4822" y="1994"/>
                          <a:pt x="4850" y="1921"/>
                          <a:pt x="4873" y="1852"/>
                        </a:cubicBezTo>
                        <a:cubicBezTo>
                          <a:pt x="4986" y="1508"/>
                          <a:pt x="5039" y="1145"/>
                          <a:pt x="5031" y="784"/>
                        </a:cubicBezTo>
                        <a:cubicBezTo>
                          <a:pt x="5199" y="843"/>
                          <a:pt x="5265" y="1120"/>
                          <a:pt x="5441" y="1094"/>
                        </a:cubicBezTo>
                        <a:cubicBezTo>
                          <a:pt x="5557" y="1076"/>
                          <a:pt x="5604" y="931"/>
                          <a:pt x="5595" y="815"/>
                        </a:cubicBezTo>
                        <a:cubicBezTo>
                          <a:pt x="5586" y="698"/>
                          <a:pt x="5547" y="576"/>
                          <a:pt x="5590" y="467"/>
                        </a:cubicBezTo>
                        <a:cubicBezTo>
                          <a:pt x="5619" y="617"/>
                          <a:pt x="5871" y="610"/>
                          <a:pt x="5937" y="472"/>
                        </a:cubicBezTo>
                        <a:cubicBezTo>
                          <a:pt x="6002" y="334"/>
                          <a:pt x="5921" y="166"/>
                          <a:pt x="5803" y="69"/>
                        </a:cubicBezTo>
                        <a:lnTo>
                          <a:pt x="5808" y="0"/>
                        </a:lnTo>
                      </a:path>
                    </a:pathLst>
                  </a:custGeom>
                  <a:solidFill>
                    <a:schemeClr val="dk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7" name="Google Shape;8980;p36"/>
                  <p:cNvSpPr/>
                  <p:nvPr/>
                </p:nvSpPr>
                <p:spPr>
                  <a:xfrm rot="21461400">
                    <a:off x="-1034640" y="65520"/>
                    <a:ext cx="1148040" cy="1169280"/>
                  </a:xfrm>
                  <a:custGeom>
                    <a:avLst/>
                    <a:gdLst>
                      <a:gd name="textAreaLeft" fmla="*/ 0 w 1148040"/>
                      <a:gd name="textAreaRight" fmla="*/ 1148400 w 1148040"/>
                      <a:gd name="textAreaTop" fmla="*/ 0 h 1169280"/>
                      <a:gd name="textAreaBottom" fmla="*/ 1169640 h 1169280"/>
                    </a:gdLst>
                    <a:ahLst/>
                    <a:cxnLst/>
                    <a:rect l="textAreaLeft" t="textAreaTop" r="textAreaRight" b="textAreaBottom"/>
                    <a:pathLst>
                      <a:path w="1671" h="1702">
                        <a:moveTo>
                          <a:pt x="68" y="903"/>
                        </a:moveTo>
                        <a:cubicBezTo>
                          <a:pt x="156" y="1000"/>
                          <a:pt x="322" y="983"/>
                          <a:pt x="425" y="901"/>
                        </a:cubicBezTo>
                        <a:cubicBezTo>
                          <a:pt x="527" y="819"/>
                          <a:pt x="581" y="692"/>
                          <a:pt x="632" y="571"/>
                        </a:cubicBezTo>
                        <a:cubicBezTo>
                          <a:pt x="614" y="814"/>
                          <a:pt x="623" y="1059"/>
                          <a:pt x="660" y="1300"/>
                        </a:cubicBezTo>
                        <a:cubicBezTo>
                          <a:pt x="684" y="1460"/>
                          <a:pt x="751" y="1650"/>
                          <a:pt x="911" y="1677"/>
                        </a:cubicBezTo>
                        <a:cubicBezTo>
                          <a:pt x="1052" y="1701"/>
                          <a:pt x="1173" y="1579"/>
                          <a:pt x="1258" y="1463"/>
                        </a:cubicBezTo>
                        <a:cubicBezTo>
                          <a:pt x="1422" y="1242"/>
                          <a:pt x="1560" y="1003"/>
                          <a:pt x="1670" y="751"/>
                        </a:cubicBezTo>
                        <a:cubicBezTo>
                          <a:pt x="1633" y="794"/>
                          <a:pt x="1596" y="837"/>
                          <a:pt x="1556" y="878"/>
                        </a:cubicBezTo>
                        <a:cubicBezTo>
                          <a:pt x="1500" y="937"/>
                          <a:pt x="1440" y="994"/>
                          <a:pt x="1373" y="1042"/>
                        </a:cubicBezTo>
                        <a:cubicBezTo>
                          <a:pt x="1322" y="1078"/>
                          <a:pt x="1264" y="1112"/>
                          <a:pt x="1200" y="1117"/>
                        </a:cubicBezTo>
                        <a:cubicBezTo>
                          <a:pt x="1073" y="1126"/>
                          <a:pt x="976" y="1018"/>
                          <a:pt x="936" y="909"/>
                        </a:cubicBezTo>
                        <a:cubicBezTo>
                          <a:pt x="884" y="770"/>
                          <a:pt x="886" y="613"/>
                          <a:pt x="889" y="466"/>
                        </a:cubicBezTo>
                        <a:cubicBezTo>
                          <a:pt x="893" y="346"/>
                          <a:pt x="908" y="223"/>
                          <a:pt x="898" y="103"/>
                        </a:cubicBezTo>
                        <a:cubicBezTo>
                          <a:pt x="825" y="189"/>
                          <a:pt x="752" y="277"/>
                          <a:pt x="667" y="352"/>
                        </a:cubicBezTo>
                        <a:cubicBezTo>
                          <a:pt x="591" y="420"/>
                          <a:pt x="493" y="494"/>
                          <a:pt x="385" y="487"/>
                        </a:cubicBezTo>
                        <a:cubicBezTo>
                          <a:pt x="274" y="481"/>
                          <a:pt x="206" y="390"/>
                          <a:pt x="155" y="302"/>
                        </a:cubicBezTo>
                        <a:cubicBezTo>
                          <a:pt x="121" y="244"/>
                          <a:pt x="107" y="182"/>
                          <a:pt x="105" y="115"/>
                        </a:cubicBezTo>
                        <a:cubicBezTo>
                          <a:pt x="104" y="77"/>
                          <a:pt x="107" y="38"/>
                          <a:pt x="111" y="0"/>
                        </a:cubicBezTo>
                        <a:cubicBezTo>
                          <a:pt x="50" y="206"/>
                          <a:pt x="13" y="420"/>
                          <a:pt x="4" y="634"/>
                        </a:cubicBezTo>
                        <a:cubicBezTo>
                          <a:pt x="0" y="729"/>
                          <a:pt x="4" y="833"/>
                          <a:pt x="68" y="903"/>
                        </a:cubicBezTo>
                      </a:path>
                    </a:pathLst>
                  </a:custGeom>
                  <a:solidFill>
                    <a:schemeClr val="dk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8" name="Google Shape;8981;p36"/>
                  <p:cNvSpPr/>
                  <p:nvPr/>
                </p:nvSpPr>
                <p:spPr>
                  <a:xfrm rot="21461400">
                    <a:off x="-1032120" y="-246240"/>
                    <a:ext cx="4124160" cy="2008800"/>
                  </a:xfrm>
                  <a:custGeom>
                    <a:avLst/>
                    <a:gdLst>
                      <a:gd name="textAreaLeft" fmla="*/ 0 w 4124160"/>
                      <a:gd name="textAreaRight" fmla="*/ 4124520 w 4124160"/>
                      <a:gd name="textAreaTop" fmla="*/ 0 h 2008800"/>
                      <a:gd name="textAreaBottom" fmla="*/ 2009160 h 2008800"/>
                    </a:gdLst>
                    <a:ahLst/>
                    <a:cxnLst/>
                    <a:rect l="textAreaLeft" t="textAreaTop" r="textAreaRight" b="textAreaBottom"/>
                    <a:pathLst>
                      <a:path w="6000" h="2923">
                        <a:moveTo>
                          <a:pt x="5821" y="0"/>
                        </a:moveTo>
                        <a:cubicBezTo>
                          <a:pt x="5276" y="1"/>
                          <a:pt x="4730" y="2"/>
                          <a:pt x="4185" y="4"/>
                        </a:cubicBezTo>
                        <a:cubicBezTo>
                          <a:pt x="3643" y="6"/>
                          <a:pt x="3101" y="8"/>
                          <a:pt x="2559" y="10"/>
                        </a:cubicBezTo>
                        <a:cubicBezTo>
                          <a:pt x="2014" y="12"/>
                          <a:pt x="1468" y="14"/>
                          <a:pt x="922" y="16"/>
                        </a:cubicBezTo>
                        <a:cubicBezTo>
                          <a:pt x="788" y="16"/>
                          <a:pt x="653" y="17"/>
                          <a:pt x="519" y="17"/>
                        </a:cubicBezTo>
                        <a:cubicBezTo>
                          <a:pt x="417" y="18"/>
                          <a:pt x="308" y="23"/>
                          <a:pt x="237" y="106"/>
                        </a:cubicBezTo>
                        <a:cubicBezTo>
                          <a:pt x="167" y="185"/>
                          <a:pt x="139" y="301"/>
                          <a:pt x="111" y="400"/>
                        </a:cubicBezTo>
                        <a:cubicBezTo>
                          <a:pt x="75" y="523"/>
                          <a:pt x="49" y="648"/>
                          <a:pt x="32" y="775"/>
                        </a:cubicBezTo>
                        <a:cubicBezTo>
                          <a:pt x="17" y="890"/>
                          <a:pt x="0" y="1015"/>
                          <a:pt x="15" y="1131"/>
                        </a:cubicBezTo>
                        <a:cubicBezTo>
                          <a:pt x="26" y="1216"/>
                          <a:pt x="66" y="1298"/>
                          <a:pt x="149" y="1332"/>
                        </a:cubicBezTo>
                        <a:cubicBezTo>
                          <a:pt x="228" y="1365"/>
                          <a:pt x="322" y="1350"/>
                          <a:pt x="395" y="1310"/>
                        </a:cubicBezTo>
                        <a:cubicBezTo>
                          <a:pt x="483" y="1262"/>
                          <a:pt x="542" y="1174"/>
                          <a:pt x="586" y="1088"/>
                        </a:cubicBezTo>
                        <a:cubicBezTo>
                          <a:pt x="609" y="1042"/>
                          <a:pt x="629" y="995"/>
                          <a:pt x="648" y="948"/>
                        </a:cubicBezTo>
                        <a:cubicBezTo>
                          <a:pt x="645" y="948"/>
                          <a:pt x="643" y="948"/>
                          <a:pt x="640" y="947"/>
                        </a:cubicBezTo>
                        <a:cubicBezTo>
                          <a:pt x="626" y="1150"/>
                          <a:pt x="630" y="1354"/>
                          <a:pt x="653" y="1555"/>
                        </a:cubicBezTo>
                        <a:cubicBezTo>
                          <a:pt x="669" y="1695"/>
                          <a:pt x="687" y="1853"/>
                          <a:pt x="779" y="1967"/>
                        </a:cubicBezTo>
                        <a:cubicBezTo>
                          <a:pt x="817" y="2013"/>
                          <a:pt x="868" y="2047"/>
                          <a:pt x="927" y="2057"/>
                        </a:cubicBezTo>
                        <a:cubicBezTo>
                          <a:pt x="997" y="2067"/>
                          <a:pt x="1064" y="2042"/>
                          <a:pt x="1120" y="2002"/>
                        </a:cubicBezTo>
                        <a:cubicBezTo>
                          <a:pt x="1181" y="1959"/>
                          <a:pt x="1230" y="1901"/>
                          <a:pt x="1274" y="1842"/>
                        </a:cubicBezTo>
                        <a:cubicBezTo>
                          <a:pt x="1331" y="1766"/>
                          <a:pt x="1384" y="1688"/>
                          <a:pt x="1434" y="1608"/>
                        </a:cubicBezTo>
                        <a:cubicBezTo>
                          <a:pt x="1545" y="1431"/>
                          <a:pt x="1641" y="1245"/>
                          <a:pt x="1721" y="1052"/>
                        </a:cubicBezTo>
                        <a:cubicBezTo>
                          <a:pt x="1718" y="1052"/>
                          <a:pt x="1714" y="1051"/>
                          <a:pt x="1711" y="1051"/>
                        </a:cubicBezTo>
                        <a:cubicBezTo>
                          <a:pt x="1712" y="1154"/>
                          <a:pt x="1713" y="1257"/>
                          <a:pt x="1714" y="1360"/>
                        </a:cubicBezTo>
                        <a:cubicBezTo>
                          <a:pt x="1714" y="1413"/>
                          <a:pt x="1715" y="1465"/>
                          <a:pt x="1715" y="1518"/>
                        </a:cubicBezTo>
                        <a:cubicBezTo>
                          <a:pt x="1715" y="1556"/>
                          <a:pt x="1716" y="1594"/>
                          <a:pt x="1724" y="1632"/>
                        </a:cubicBezTo>
                        <a:cubicBezTo>
                          <a:pt x="1736" y="1690"/>
                          <a:pt x="1774" y="1746"/>
                          <a:pt x="1837" y="1756"/>
                        </a:cubicBezTo>
                        <a:cubicBezTo>
                          <a:pt x="1891" y="1764"/>
                          <a:pt x="1942" y="1733"/>
                          <a:pt x="1981" y="1698"/>
                        </a:cubicBezTo>
                        <a:cubicBezTo>
                          <a:pt x="2040" y="1646"/>
                          <a:pt x="2084" y="1575"/>
                          <a:pt x="2113" y="1502"/>
                        </a:cubicBezTo>
                        <a:lnTo>
                          <a:pt x="2105" y="1502"/>
                        </a:lnTo>
                        <a:cubicBezTo>
                          <a:pt x="2185" y="1975"/>
                          <a:pt x="2293" y="2551"/>
                          <a:pt x="2764" y="2791"/>
                        </a:cubicBezTo>
                        <a:cubicBezTo>
                          <a:pt x="2948" y="2884"/>
                          <a:pt x="3175" y="2922"/>
                          <a:pt x="3371" y="2842"/>
                        </a:cubicBezTo>
                        <a:cubicBezTo>
                          <a:pt x="3610" y="2745"/>
                          <a:pt x="3712" y="2493"/>
                          <a:pt x="3791" y="2265"/>
                        </a:cubicBezTo>
                        <a:cubicBezTo>
                          <a:pt x="3902" y="1944"/>
                          <a:pt x="3959" y="1606"/>
                          <a:pt x="3961" y="1266"/>
                        </a:cubicBezTo>
                        <a:lnTo>
                          <a:pt x="3951" y="1268"/>
                        </a:lnTo>
                        <a:cubicBezTo>
                          <a:pt x="4002" y="1571"/>
                          <a:pt x="4190" y="1859"/>
                          <a:pt x="4458" y="2014"/>
                        </a:cubicBezTo>
                        <a:cubicBezTo>
                          <a:pt x="4523" y="2051"/>
                          <a:pt x="4600" y="2081"/>
                          <a:pt x="4676" y="2076"/>
                        </a:cubicBezTo>
                        <a:cubicBezTo>
                          <a:pt x="4748" y="2071"/>
                          <a:pt x="4805" y="2031"/>
                          <a:pt x="4841" y="1971"/>
                        </a:cubicBezTo>
                        <a:cubicBezTo>
                          <a:pt x="4885" y="1897"/>
                          <a:pt x="4906" y="1808"/>
                          <a:pt x="4929" y="1727"/>
                        </a:cubicBezTo>
                        <a:cubicBezTo>
                          <a:pt x="4956" y="1632"/>
                          <a:pt x="4978" y="1536"/>
                          <a:pt x="4996" y="1438"/>
                        </a:cubicBezTo>
                        <a:cubicBezTo>
                          <a:pt x="5036" y="1223"/>
                          <a:pt x="5053" y="1005"/>
                          <a:pt x="5048" y="786"/>
                        </a:cubicBezTo>
                        <a:cubicBezTo>
                          <a:pt x="5046" y="787"/>
                          <a:pt x="5044" y="789"/>
                          <a:pt x="5042" y="791"/>
                        </a:cubicBezTo>
                        <a:cubicBezTo>
                          <a:pt x="5184" y="843"/>
                          <a:pt x="5227" y="1014"/>
                          <a:pt x="5356" y="1083"/>
                        </a:cubicBezTo>
                        <a:cubicBezTo>
                          <a:pt x="5412" y="1113"/>
                          <a:pt x="5481" y="1107"/>
                          <a:pt x="5529" y="1066"/>
                        </a:cubicBezTo>
                        <a:cubicBezTo>
                          <a:pt x="5588" y="1016"/>
                          <a:pt x="5610" y="933"/>
                          <a:pt x="5613" y="859"/>
                        </a:cubicBezTo>
                        <a:cubicBezTo>
                          <a:pt x="5617" y="728"/>
                          <a:pt x="5559" y="599"/>
                          <a:pt x="5607" y="471"/>
                        </a:cubicBezTo>
                        <a:lnTo>
                          <a:pt x="5597" y="471"/>
                        </a:lnTo>
                        <a:cubicBezTo>
                          <a:pt x="5620" y="575"/>
                          <a:pt x="5742" y="601"/>
                          <a:pt x="5832" y="574"/>
                        </a:cubicBezTo>
                        <a:cubicBezTo>
                          <a:pt x="5960" y="535"/>
                          <a:pt x="5999" y="401"/>
                          <a:pt x="5964" y="281"/>
                        </a:cubicBezTo>
                        <a:cubicBezTo>
                          <a:pt x="5939" y="197"/>
                          <a:pt x="5885" y="124"/>
                          <a:pt x="5818" y="68"/>
                        </a:cubicBezTo>
                        <a:cubicBezTo>
                          <a:pt x="5814" y="64"/>
                          <a:pt x="5807" y="71"/>
                          <a:pt x="5812" y="75"/>
                        </a:cubicBezTo>
                        <a:cubicBezTo>
                          <a:pt x="5879" y="131"/>
                          <a:pt x="5934" y="206"/>
                          <a:pt x="5957" y="292"/>
                        </a:cubicBezTo>
                        <a:cubicBezTo>
                          <a:pt x="5978" y="369"/>
                          <a:pt x="5970" y="464"/>
                          <a:pt x="5908" y="521"/>
                        </a:cubicBezTo>
                        <a:cubicBezTo>
                          <a:pt x="5824" y="598"/>
                          <a:pt x="5636" y="602"/>
                          <a:pt x="5607" y="468"/>
                        </a:cubicBezTo>
                        <a:cubicBezTo>
                          <a:pt x="5606" y="463"/>
                          <a:pt x="5599" y="464"/>
                          <a:pt x="5597" y="468"/>
                        </a:cubicBezTo>
                        <a:cubicBezTo>
                          <a:pt x="5530" y="650"/>
                          <a:pt x="5676" y="864"/>
                          <a:pt x="5549" y="1032"/>
                        </a:cubicBezTo>
                        <a:cubicBezTo>
                          <a:pt x="5500" y="1096"/>
                          <a:pt x="5416" y="1111"/>
                          <a:pt x="5349" y="1068"/>
                        </a:cubicBezTo>
                        <a:cubicBezTo>
                          <a:pt x="5292" y="1032"/>
                          <a:pt x="5252" y="973"/>
                          <a:pt x="5211" y="922"/>
                        </a:cubicBezTo>
                        <a:cubicBezTo>
                          <a:pt x="5165" y="865"/>
                          <a:pt x="5115" y="807"/>
                          <a:pt x="5044" y="781"/>
                        </a:cubicBezTo>
                        <a:cubicBezTo>
                          <a:pt x="5042" y="780"/>
                          <a:pt x="5038" y="783"/>
                          <a:pt x="5038" y="786"/>
                        </a:cubicBezTo>
                        <a:cubicBezTo>
                          <a:pt x="5047" y="1150"/>
                          <a:pt x="4994" y="1516"/>
                          <a:pt x="4878" y="1862"/>
                        </a:cubicBezTo>
                        <a:cubicBezTo>
                          <a:pt x="4851" y="1942"/>
                          <a:pt x="4813" y="2028"/>
                          <a:pt x="4726" y="2056"/>
                        </a:cubicBezTo>
                        <a:cubicBezTo>
                          <a:pt x="4649" y="2082"/>
                          <a:pt x="4562" y="2056"/>
                          <a:pt x="4492" y="2021"/>
                        </a:cubicBezTo>
                        <a:cubicBezTo>
                          <a:pt x="4360" y="1954"/>
                          <a:pt x="4244" y="1844"/>
                          <a:pt x="4157" y="1725"/>
                        </a:cubicBezTo>
                        <a:cubicBezTo>
                          <a:pt x="4057" y="1589"/>
                          <a:pt x="3989" y="1431"/>
                          <a:pt x="3961" y="1265"/>
                        </a:cubicBezTo>
                        <a:cubicBezTo>
                          <a:pt x="3960" y="1259"/>
                          <a:pt x="3950" y="1261"/>
                          <a:pt x="3950" y="1266"/>
                        </a:cubicBezTo>
                        <a:cubicBezTo>
                          <a:pt x="3948" y="1557"/>
                          <a:pt x="3906" y="1846"/>
                          <a:pt x="3824" y="2125"/>
                        </a:cubicBezTo>
                        <a:cubicBezTo>
                          <a:pt x="3784" y="2260"/>
                          <a:pt x="3738" y="2395"/>
                          <a:pt x="3675" y="2521"/>
                        </a:cubicBezTo>
                        <a:cubicBezTo>
                          <a:pt x="3619" y="2632"/>
                          <a:pt x="3544" y="2735"/>
                          <a:pt x="3435" y="2799"/>
                        </a:cubicBezTo>
                        <a:cubicBezTo>
                          <a:pt x="3249" y="2909"/>
                          <a:pt x="3013" y="2891"/>
                          <a:pt x="2820" y="2808"/>
                        </a:cubicBezTo>
                        <a:cubicBezTo>
                          <a:pt x="2602" y="2714"/>
                          <a:pt x="2445" y="2539"/>
                          <a:pt x="2340" y="2329"/>
                        </a:cubicBezTo>
                        <a:cubicBezTo>
                          <a:pt x="2211" y="2071"/>
                          <a:pt x="2161" y="1782"/>
                          <a:pt x="2113" y="1500"/>
                        </a:cubicBezTo>
                        <a:cubicBezTo>
                          <a:pt x="2112" y="1495"/>
                          <a:pt x="2106" y="1496"/>
                          <a:pt x="2105" y="1500"/>
                        </a:cubicBezTo>
                        <a:cubicBezTo>
                          <a:pt x="2075" y="1577"/>
                          <a:pt x="2026" y="1653"/>
                          <a:pt x="1960" y="1705"/>
                        </a:cubicBezTo>
                        <a:cubicBezTo>
                          <a:pt x="1893" y="1758"/>
                          <a:pt x="1799" y="1770"/>
                          <a:pt x="1752" y="1684"/>
                        </a:cubicBezTo>
                        <a:cubicBezTo>
                          <a:pt x="1729" y="1643"/>
                          <a:pt x="1725" y="1593"/>
                          <a:pt x="1724" y="1547"/>
                        </a:cubicBezTo>
                        <a:cubicBezTo>
                          <a:pt x="1723" y="1495"/>
                          <a:pt x="1724" y="1442"/>
                          <a:pt x="1723" y="1389"/>
                        </a:cubicBezTo>
                        <a:cubicBezTo>
                          <a:pt x="1723" y="1276"/>
                          <a:pt x="1722" y="1164"/>
                          <a:pt x="1721" y="1051"/>
                        </a:cubicBezTo>
                        <a:cubicBezTo>
                          <a:pt x="1721" y="1044"/>
                          <a:pt x="1713" y="1044"/>
                          <a:pt x="1711" y="1049"/>
                        </a:cubicBezTo>
                        <a:cubicBezTo>
                          <a:pt x="1643" y="1213"/>
                          <a:pt x="1564" y="1373"/>
                          <a:pt x="1473" y="1526"/>
                        </a:cubicBezTo>
                        <a:cubicBezTo>
                          <a:pt x="1430" y="1599"/>
                          <a:pt x="1384" y="1672"/>
                          <a:pt x="1336" y="1742"/>
                        </a:cubicBezTo>
                        <a:cubicBezTo>
                          <a:pt x="1290" y="1809"/>
                          <a:pt x="1242" y="1878"/>
                          <a:pt x="1185" y="1936"/>
                        </a:cubicBezTo>
                        <a:cubicBezTo>
                          <a:pt x="1132" y="1989"/>
                          <a:pt x="1068" y="2039"/>
                          <a:pt x="992" y="2051"/>
                        </a:cubicBezTo>
                        <a:cubicBezTo>
                          <a:pt x="919" y="2062"/>
                          <a:pt x="849" y="2035"/>
                          <a:pt x="799" y="1983"/>
                        </a:cubicBezTo>
                        <a:cubicBezTo>
                          <a:pt x="700" y="1879"/>
                          <a:pt x="679" y="1720"/>
                          <a:pt x="663" y="1584"/>
                        </a:cubicBezTo>
                        <a:cubicBezTo>
                          <a:pt x="637" y="1373"/>
                          <a:pt x="633" y="1159"/>
                          <a:pt x="648" y="947"/>
                        </a:cubicBezTo>
                        <a:cubicBezTo>
                          <a:pt x="649" y="942"/>
                          <a:pt x="642" y="942"/>
                          <a:pt x="640" y="946"/>
                        </a:cubicBezTo>
                        <a:cubicBezTo>
                          <a:pt x="565" y="1126"/>
                          <a:pt x="453" y="1359"/>
                          <a:pt x="221" y="1341"/>
                        </a:cubicBezTo>
                        <a:cubicBezTo>
                          <a:pt x="103" y="1331"/>
                          <a:pt x="36" y="1239"/>
                          <a:pt x="23" y="1127"/>
                        </a:cubicBezTo>
                        <a:cubicBezTo>
                          <a:pt x="11" y="1015"/>
                          <a:pt x="27" y="897"/>
                          <a:pt x="41" y="787"/>
                        </a:cubicBezTo>
                        <a:cubicBezTo>
                          <a:pt x="58" y="661"/>
                          <a:pt x="84" y="536"/>
                          <a:pt x="118" y="413"/>
                        </a:cubicBezTo>
                        <a:cubicBezTo>
                          <a:pt x="147" y="311"/>
                          <a:pt x="175" y="187"/>
                          <a:pt x="250" y="107"/>
                        </a:cubicBezTo>
                        <a:cubicBezTo>
                          <a:pt x="334" y="17"/>
                          <a:pt x="466" y="28"/>
                          <a:pt x="578" y="28"/>
                        </a:cubicBezTo>
                        <a:cubicBezTo>
                          <a:pt x="709" y="28"/>
                          <a:pt x="839" y="27"/>
                          <a:pt x="970" y="27"/>
                        </a:cubicBezTo>
                        <a:cubicBezTo>
                          <a:pt x="1488" y="25"/>
                          <a:pt x="2006" y="22"/>
                          <a:pt x="2524" y="20"/>
                        </a:cubicBezTo>
                        <a:cubicBezTo>
                          <a:pt x="3042" y="18"/>
                          <a:pt x="3560" y="16"/>
                          <a:pt x="4078" y="14"/>
                        </a:cubicBezTo>
                        <a:cubicBezTo>
                          <a:pt x="4596" y="12"/>
                          <a:pt x="5114" y="10"/>
                          <a:pt x="5631" y="6"/>
                        </a:cubicBezTo>
                        <a:cubicBezTo>
                          <a:pt x="5694" y="6"/>
                          <a:pt x="5757" y="5"/>
                          <a:pt x="5821" y="5"/>
                        </a:cubicBezTo>
                        <a:cubicBezTo>
                          <a:pt x="5824" y="5"/>
                          <a:pt x="5824" y="0"/>
                          <a:pt x="5821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9" name="Google Shape;8982;p36"/>
                  <p:cNvSpPr/>
                  <p:nvPr/>
                </p:nvSpPr>
                <p:spPr>
                  <a:xfrm rot="21461400">
                    <a:off x="993600" y="1169640"/>
                    <a:ext cx="42120" cy="27000"/>
                  </a:xfrm>
                  <a:custGeom>
                    <a:avLst/>
                    <a:gdLst>
                      <a:gd name="textAreaLeft" fmla="*/ 0 w 42120"/>
                      <a:gd name="textAreaRight" fmla="*/ 42480 w 42120"/>
                      <a:gd name="textAreaTop" fmla="*/ 0 h 27000"/>
                      <a:gd name="textAreaBottom" fmla="*/ 27360 h 27000"/>
                    </a:gdLst>
                    <a:ahLst/>
                    <a:cxnLst/>
                    <a:rect l="textAreaLeft" t="textAreaTop" r="textAreaRight" b="textAreaBottom"/>
                    <a:pathLst>
                      <a:path w="61" h="41">
                        <a:moveTo>
                          <a:pt x="0" y="2"/>
                        </a:moveTo>
                        <a:lnTo>
                          <a:pt x="2" y="25"/>
                        </a:lnTo>
                        <a:cubicBezTo>
                          <a:pt x="7" y="38"/>
                          <a:pt x="23" y="40"/>
                          <a:pt x="36" y="36"/>
                        </a:cubicBezTo>
                        <a:cubicBezTo>
                          <a:pt x="49" y="32"/>
                          <a:pt x="60" y="21"/>
                          <a:pt x="57" y="7"/>
                        </a:cubicBezTo>
                        <a:cubicBezTo>
                          <a:pt x="38" y="4"/>
                          <a:pt x="18" y="0"/>
                          <a:pt x="0" y="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13680" bIns="13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0" name="Google Shape;8983;p36"/>
                  <p:cNvSpPr/>
                  <p:nvPr/>
                </p:nvSpPr>
                <p:spPr>
                  <a:xfrm rot="21461400">
                    <a:off x="34920" y="-7200"/>
                    <a:ext cx="48240" cy="111600"/>
                  </a:xfrm>
                  <a:custGeom>
                    <a:avLst/>
                    <a:gdLst>
                      <a:gd name="textAreaLeft" fmla="*/ 0 w 48240"/>
                      <a:gd name="textAreaRight" fmla="*/ 48600 w 48240"/>
                      <a:gd name="textAreaTop" fmla="*/ 0 h 111600"/>
                      <a:gd name="textAreaBottom" fmla="*/ 111960 h 111600"/>
                    </a:gdLst>
                    <a:ahLst/>
                    <a:cxnLst/>
                    <a:rect l="textAreaLeft" t="textAreaTop" r="textAreaRight" b="textAreaBottom"/>
                    <a:pathLst>
                      <a:path w="71" h="162">
                        <a:moveTo>
                          <a:pt x="0" y="56"/>
                        </a:moveTo>
                        <a:lnTo>
                          <a:pt x="19" y="65"/>
                        </a:lnTo>
                        <a:cubicBezTo>
                          <a:pt x="13" y="100"/>
                          <a:pt x="26" y="137"/>
                          <a:pt x="52" y="161"/>
                        </a:cubicBezTo>
                        <a:cubicBezTo>
                          <a:pt x="70" y="109"/>
                          <a:pt x="65" y="49"/>
                          <a:pt x="39" y="0"/>
                        </a:cubicBezTo>
                        <a:cubicBezTo>
                          <a:pt x="21" y="15"/>
                          <a:pt x="9" y="35"/>
                          <a:pt x="0" y="56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1" name="Google Shape;8984;p36"/>
                  <p:cNvSpPr/>
                  <p:nvPr/>
                </p:nvSpPr>
                <p:spPr>
                  <a:xfrm rot="21461400">
                    <a:off x="948960" y="1173960"/>
                    <a:ext cx="78480" cy="63360"/>
                  </a:xfrm>
                  <a:custGeom>
                    <a:avLst/>
                    <a:gdLst>
                      <a:gd name="textAreaLeft" fmla="*/ 0 w 78480"/>
                      <a:gd name="textAreaRight" fmla="*/ 78840 w 78480"/>
                      <a:gd name="textAreaTop" fmla="*/ 0 h 63360"/>
                      <a:gd name="textAreaBottom" fmla="*/ 63720 h 63360"/>
                    </a:gdLst>
                    <a:ahLst/>
                    <a:cxnLst/>
                    <a:rect l="textAreaLeft" t="textAreaTop" r="textAreaRight" b="textAreaBottom"/>
                    <a:pathLst>
                      <a:path w="114" h="92">
                        <a:moveTo>
                          <a:pt x="32" y="10"/>
                        </a:moveTo>
                        <a:cubicBezTo>
                          <a:pt x="6" y="26"/>
                          <a:pt x="0" y="73"/>
                          <a:pt x="28" y="84"/>
                        </a:cubicBezTo>
                        <a:cubicBezTo>
                          <a:pt x="43" y="91"/>
                          <a:pt x="61" y="84"/>
                          <a:pt x="76" y="77"/>
                        </a:cubicBezTo>
                        <a:cubicBezTo>
                          <a:pt x="89" y="71"/>
                          <a:pt x="101" y="64"/>
                          <a:pt x="113" y="57"/>
                        </a:cubicBezTo>
                        <a:lnTo>
                          <a:pt x="101" y="34"/>
                        </a:lnTo>
                        <a:cubicBezTo>
                          <a:pt x="88" y="39"/>
                          <a:pt x="72" y="36"/>
                          <a:pt x="67" y="23"/>
                        </a:cubicBezTo>
                        <a:lnTo>
                          <a:pt x="65" y="0"/>
                        </a:lnTo>
                        <a:cubicBezTo>
                          <a:pt x="53" y="1"/>
                          <a:pt x="42" y="4"/>
                          <a:pt x="32" y="1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31680" bIns="31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2" name="Google Shape;8985;p36"/>
                  <p:cNvSpPr/>
                  <p:nvPr/>
                </p:nvSpPr>
                <p:spPr>
                  <a:xfrm rot="21461400">
                    <a:off x="-295920" y="-352800"/>
                    <a:ext cx="2448360" cy="4609080"/>
                  </a:xfrm>
                  <a:custGeom>
                    <a:avLst/>
                    <a:gdLst>
                      <a:gd name="textAreaLeft" fmla="*/ 0 w 2448360"/>
                      <a:gd name="textAreaRight" fmla="*/ 2448720 w 2448360"/>
                      <a:gd name="textAreaTop" fmla="*/ 0 h 4609080"/>
                      <a:gd name="textAreaBottom" fmla="*/ 4609440 h 4609080"/>
                    </a:gdLst>
                    <a:ahLst/>
                    <a:cxnLst/>
                    <a:rect l="textAreaLeft" t="textAreaTop" r="textAreaRight" b="textAreaBottom"/>
                    <a:pathLst>
                      <a:path w="3562" h="6707">
                        <a:moveTo>
                          <a:pt x="1280" y="2591"/>
                        </a:moveTo>
                        <a:cubicBezTo>
                          <a:pt x="1207" y="2639"/>
                          <a:pt x="1151" y="2707"/>
                          <a:pt x="1098" y="2776"/>
                        </a:cubicBezTo>
                        <a:cubicBezTo>
                          <a:pt x="835" y="3115"/>
                          <a:pt x="616" y="3498"/>
                          <a:pt x="531" y="3918"/>
                        </a:cubicBezTo>
                        <a:cubicBezTo>
                          <a:pt x="476" y="4186"/>
                          <a:pt x="477" y="4461"/>
                          <a:pt x="478" y="4734"/>
                        </a:cubicBezTo>
                        <a:cubicBezTo>
                          <a:pt x="480" y="5369"/>
                          <a:pt x="483" y="6003"/>
                          <a:pt x="485" y="6637"/>
                        </a:cubicBezTo>
                        <a:lnTo>
                          <a:pt x="491" y="6654"/>
                        </a:lnTo>
                        <a:cubicBezTo>
                          <a:pt x="416" y="6678"/>
                          <a:pt x="339" y="6693"/>
                          <a:pt x="261" y="6699"/>
                        </a:cubicBezTo>
                        <a:cubicBezTo>
                          <a:pt x="174" y="6706"/>
                          <a:pt x="86" y="6701"/>
                          <a:pt x="0" y="6684"/>
                        </a:cubicBezTo>
                        <a:cubicBezTo>
                          <a:pt x="197" y="4487"/>
                          <a:pt x="257" y="2278"/>
                          <a:pt x="180" y="73"/>
                        </a:cubicBezTo>
                        <a:cubicBezTo>
                          <a:pt x="535" y="17"/>
                          <a:pt x="896" y="0"/>
                          <a:pt x="1254" y="23"/>
                        </a:cubicBezTo>
                        <a:lnTo>
                          <a:pt x="1253" y="33"/>
                        </a:lnTo>
                        <a:cubicBezTo>
                          <a:pt x="1146" y="661"/>
                          <a:pt x="1124" y="1304"/>
                          <a:pt x="1188" y="1938"/>
                        </a:cubicBezTo>
                        <a:cubicBezTo>
                          <a:pt x="1193" y="1990"/>
                          <a:pt x="1201" y="2047"/>
                          <a:pt x="1240" y="2084"/>
                        </a:cubicBezTo>
                        <a:cubicBezTo>
                          <a:pt x="1293" y="2134"/>
                          <a:pt x="1378" y="2121"/>
                          <a:pt x="1449" y="2107"/>
                        </a:cubicBezTo>
                        <a:cubicBezTo>
                          <a:pt x="1818" y="2036"/>
                          <a:pt x="2198" y="2028"/>
                          <a:pt x="2569" y="2083"/>
                        </a:cubicBezTo>
                        <a:cubicBezTo>
                          <a:pt x="2764" y="2112"/>
                          <a:pt x="2988" y="2150"/>
                          <a:pt x="3135" y="2020"/>
                        </a:cubicBezTo>
                        <a:cubicBezTo>
                          <a:pt x="3312" y="1864"/>
                          <a:pt x="3254" y="1569"/>
                          <a:pt x="3120" y="1376"/>
                        </a:cubicBezTo>
                        <a:cubicBezTo>
                          <a:pt x="3177" y="1420"/>
                          <a:pt x="3227" y="1473"/>
                          <a:pt x="3267" y="1533"/>
                        </a:cubicBezTo>
                        <a:lnTo>
                          <a:pt x="3241" y="1546"/>
                        </a:lnTo>
                        <a:cubicBezTo>
                          <a:pt x="3276" y="1610"/>
                          <a:pt x="3309" y="1681"/>
                          <a:pt x="3315" y="1752"/>
                        </a:cubicBezTo>
                        <a:cubicBezTo>
                          <a:pt x="3317" y="1776"/>
                          <a:pt x="3316" y="1799"/>
                          <a:pt x="3311" y="1823"/>
                        </a:cubicBezTo>
                        <a:cubicBezTo>
                          <a:pt x="3294" y="1904"/>
                          <a:pt x="3234" y="1969"/>
                          <a:pt x="3177" y="2029"/>
                        </a:cubicBezTo>
                        <a:cubicBezTo>
                          <a:pt x="3137" y="2071"/>
                          <a:pt x="3097" y="2113"/>
                          <a:pt x="3046" y="2140"/>
                        </a:cubicBezTo>
                        <a:cubicBezTo>
                          <a:pt x="2997" y="2167"/>
                          <a:pt x="2941" y="2179"/>
                          <a:pt x="2886" y="2190"/>
                        </a:cubicBezTo>
                        <a:cubicBezTo>
                          <a:pt x="2831" y="2201"/>
                          <a:pt x="2776" y="2212"/>
                          <a:pt x="2721" y="2222"/>
                        </a:cubicBezTo>
                        <a:lnTo>
                          <a:pt x="2726" y="2248"/>
                        </a:lnTo>
                        <a:cubicBezTo>
                          <a:pt x="2841" y="2235"/>
                          <a:pt x="2957" y="2223"/>
                          <a:pt x="3073" y="2224"/>
                        </a:cubicBezTo>
                        <a:cubicBezTo>
                          <a:pt x="3239" y="2225"/>
                          <a:pt x="3404" y="2254"/>
                          <a:pt x="3561" y="2309"/>
                        </a:cubicBezTo>
                        <a:lnTo>
                          <a:pt x="3559" y="2325"/>
                        </a:lnTo>
                        <a:cubicBezTo>
                          <a:pt x="3513" y="2318"/>
                          <a:pt x="3467" y="2313"/>
                          <a:pt x="3422" y="2308"/>
                        </a:cubicBezTo>
                        <a:cubicBezTo>
                          <a:pt x="2770" y="2243"/>
                          <a:pt x="2106" y="2310"/>
                          <a:pt x="1481" y="2505"/>
                        </a:cubicBezTo>
                        <a:cubicBezTo>
                          <a:pt x="1411" y="2527"/>
                          <a:pt x="1341" y="2551"/>
                          <a:pt x="1280" y="2591"/>
                        </a:cubicBezTo>
                        <a:close/>
                        <a:moveTo>
                          <a:pt x="1958" y="2262"/>
                        </a:moveTo>
                        <a:cubicBezTo>
                          <a:pt x="1971" y="2258"/>
                          <a:pt x="1982" y="2247"/>
                          <a:pt x="1979" y="2233"/>
                        </a:cubicBezTo>
                        <a:cubicBezTo>
                          <a:pt x="1960" y="2230"/>
                          <a:pt x="1940" y="2226"/>
                          <a:pt x="1922" y="2228"/>
                        </a:cubicBezTo>
                        <a:cubicBezTo>
                          <a:pt x="1910" y="2229"/>
                          <a:pt x="1899" y="2232"/>
                          <a:pt x="1889" y="2238"/>
                        </a:cubicBezTo>
                        <a:cubicBezTo>
                          <a:pt x="1863" y="2254"/>
                          <a:pt x="1857" y="2301"/>
                          <a:pt x="1885" y="2312"/>
                        </a:cubicBezTo>
                        <a:cubicBezTo>
                          <a:pt x="1900" y="2319"/>
                          <a:pt x="1918" y="2312"/>
                          <a:pt x="1933" y="2305"/>
                        </a:cubicBezTo>
                        <a:cubicBezTo>
                          <a:pt x="1946" y="2299"/>
                          <a:pt x="1958" y="2292"/>
                          <a:pt x="1970" y="2285"/>
                        </a:cubicBezTo>
                        <a:lnTo>
                          <a:pt x="1958" y="2262"/>
                        </a:lnTo>
                        <a:close/>
                        <a:moveTo>
                          <a:pt x="312" y="5673"/>
                        </a:moveTo>
                        <a:cubicBezTo>
                          <a:pt x="314" y="5656"/>
                          <a:pt x="315" y="5637"/>
                          <a:pt x="307" y="5622"/>
                        </a:cubicBezTo>
                        <a:cubicBezTo>
                          <a:pt x="298" y="5606"/>
                          <a:pt x="277" y="5596"/>
                          <a:pt x="263" y="5606"/>
                        </a:cubicBezTo>
                        <a:cubicBezTo>
                          <a:pt x="253" y="5613"/>
                          <a:pt x="250" y="5627"/>
                          <a:pt x="248" y="5639"/>
                        </a:cubicBezTo>
                        <a:cubicBezTo>
                          <a:pt x="246" y="5650"/>
                          <a:pt x="244" y="5662"/>
                          <a:pt x="243" y="5673"/>
                        </a:cubicBezTo>
                        <a:lnTo>
                          <a:pt x="262" y="5675"/>
                        </a:lnTo>
                        <a:cubicBezTo>
                          <a:pt x="262" y="5677"/>
                          <a:pt x="262" y="5680"/>
                          <a:pt x="262" y="5682"/>
                        </a:cubicBezTo>
                        <a:cubicBezTo>
                          <a:pt x="264" y="5699"/>
                          <a:pt x="284" y="5715"/>
                          <a:pt x="299" y="5706"/>
                        </a:cubicBezTo>
                        <a:cubicBezTo>
                          <a:pt x="309" y="5699"/>
                          <a:pt x="311" y="5685"/>
                          <a:pt x="312" y="5673"/>
                        </a:cubicBezTo>
                        <a:close/>
                        <a:moveTo>
                          <a:pt x="617" y="520"/>
                        </a:moveTo>
                        <a:cubicBezTo>
                          <a:pt x="611" y="555"/>
                          <a:pt x="624" y="592"/>
                          <a:pt x="650" y="616"/>
                        </a:cubicBezTo>
                        <a:cubicBezTo>
                          <a:pt x="668" y="564"/>
                          <a:pt x="663" y="504"/>
                          <a:pt x="637" y="455"/>
                        </a:cubicBezTo>
                        <a:cubicBezTo>
                          <a:pt x="619" y="470"/>
                          <a:pt x="607" y="490"/>
                          <a:pt x="598" y="511"/>
                        </a:cubicBezTo>
                        <a:lnTo>
                          <a:pt x="617" y="52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3" name="Google Shape;8986;p36"/>
                  <p:cNvSpPr/>
                  <p:nvPr/>
                </p:nvSpPr>
                <p:spPr>
                  <a:xfrm rot="21461400">
                    <a:off x="1882440" y="657000"/>
                    <a:ext cx="81360" cy="151200"/>
                  </a:xfrm>
                  <a:custGeom>
                    <a:avLst/>
                    <a:gdLst>
                      <a:gd name="textAreaLeft" fmla="*/ 0 w 81360"/>
                      <a:gd name="textAreaRight" fmla="*/ 81720 w 81360"/>
                      <a:gd name="textAreaTop" fmla="*/ 0 h 151200"/>
                      <a:gd name="textAreaBottom" fmla="*/ 151560 h 151200"/>
                    </a:gdLst>
                    <a:ahLst/>
                    <a:cxnLst/>
                    <a:rect l="textAreaLeft" t="textAreaTop" r="textAreaRight" b="textAreaBottom"/>
                    <a:pathLst>
                      <a:path w="118" h="220">
                        <a:moveTo>
                          <a:pt x="26" y="0"/>
                        </a:moveTo>
                        <a:lnTo>
                          <a:pt x="0" y="13"/>
                        </a:lnTo>
                        <a:cubicBezTo>
                          <a:pt x="35" y="77"/>
                          <a:pt x="68" y="148"/>
                          <a:pt x="74" y="219"/>
                        </a:cubicBezTo>
                        <a:lnTo>
                          <a:pt x="94" y="219"/>
                        </a:lnTo>
                        <a:cubicBezTo>
                          <a:pt x="102" y="197"/>
                          <a:pt x="110" y="176"/>
                          <a:pt x="117" y="154"/>
                        </a:cubicBezTo>
                        <a:lnTo>
                          <a:pt x="101" y="149"/>
                        </a:lnTo>
                        <a:cubicBezTo>
                          <a:pt x="82" y="96"/>
                          <a:pt x="57" y="46"/>
                          <a:pt x="26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4" name="Google Shape;8987;p36"/>
                  <p:cNvSpPr/>
                  <p:nvPr/>
                </p:nvSpPr>
                <p:spPr>
                  <a:xfrm rot="21461400">
                    <a:off x="1947240" y="454680"/>
                    <a:ext cx="63360" cy="308880"/>
                  </a:xfrm>
                  <a:custGeom>
                    <a:avLst/>
                    <a:gdLst>
                      <a:gd name="textAreaLeft" fmla="*/ 0 w 63360"/>
                      <a:gd name="textAreaRight" fmla="*/ 63720 w 63360"/>
                      <a:gd name="textAreaTop" fmla="*/ 0 h 308880"/>
                      <a:gd name="textAreaBottom" fmla="*/ 309240 h 308880"/>
                    </a:gdLst>
                    <a:ahLst/>
                    <a:cxnLst/>
                    <a:rect l="textAreaLeft" t="textAreaTop" r="textAreaRight" b="textAreaBottom"/>
                    <a:pathLst>
                      <a:path w="93" h="448">
                        <a:moveTo>
                          <a:pt x="72" y="0"/>
                        </a:moveTo>
                        <a:cubicBezTo>
                          <a:pt x="48" y="147"/>
                          <a:pt x="24" y="295"/>
                          <a:pt x="0" y="442"/>
                        </a:cubicBezTo>
                        <a:lnTo>
                          <a:pt x="16" y="447"/>
                        </a:lnTo>
                        <a:cubicBezTo>
                          <a:pt x="42" y="371"/>
                          <a:pt x="61" y="293"/>
                          <a:pt x="73" y="213"/>
                        </a:cubicBezTo>
                        <a:lnTo>
                          <a:pt x="91" y="213"/>
                        </a:lnTo>
                        <a:cubicBezTo>
                          <a:pt x="92" y="142"/>
                          <a:pt x="86" y="70"/>
                          <a:pt x="72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5" name="Google Shape;8988;p36"/>
                  <p:cNvSpPr/>
                  <p:nvPr/>
                </p:nvSpPr>
                <p:spPr>
                  <a:xfrm rot="21461400">
                    <a:off x="1533600" y="600120"/>
                    <a:ext cx="893520" cy="696600"/>
                  </a:xfrm>
                  <a:custGeom>
                    <a:avLst/>
                    <a:gdLst>
                      <a:gd name="textAreaLeft" fmla="*/ 0 w 893520"/>
                      <a:gd name="textAreaRight" fmla="*/ 893880 w 893520"/>
                      <a:gd name="textAreaTop" fmla="*/ 0 h 696600"/>
                      <a:gd name="textAreaBottom" fmla="*/ 696960 h 696600"/>
                    </a:gdLst>
                    <a:ahLst/>
                    <a:cxnLst/>
                    <a:rect l="textAreaLeft" t="textAreaTop" r="textAreaRight" b="textAreaBottom"/>
                    <a:pathLst>
                      <a:path w="1300" h="1014">
                        <a:moveTo>
                          <a:pt x="0" y="769"/>
                        </a:moveTo>
                        <a:lnTo>
                          <a:pt x="5" y="795"/>
                        </a:lnTo>
                        <a:cubicBezTo>
                          <a:pt x="120" y="782"/>
                          <a:pt x="236" y="770"/>
                          <a:pt x="352" y="771"/>
                        </a:cubicBezTo>
                        <a:cubicBezTo>
                          <a:pt x="518" y="772"/>
                          <a:pt x="683" y="801"/>
                          <a:pt x="840" y="856"/>
                        </a:cubicBezTo>
                        <a:lnTo>
                          <a:pt x="838" y="872"/>
                        </a:lnTo>
                        <a:cubicBezTo>
                          <a:pt x="999" y="895"/>
                          <a:pt x="1158" y="934"/>
                          <a:pt x="1299" y="1013"/>
                        </a:cubicBezTo>
                        <a:cubicBezTo>
                          <a:pt x="1031" y="831"/>
                          <a:pt x="707" y="734"/>
                          <a:pt x="384" y="739"/>
                        </a:cubicBezTo>
                        <a:cubicBezTo>
                          <a:pt x="588" y="551"/>
                          <a:pt x="706" y="277"/>
                          <a:pt x="712" y="0"/>
                        </a:cubicBezTo>
                        <a:lnTo>
                          <a:pt x="694" y="0"/>
                        </a:lnTo>
                        <a:cubicBezTo>
                          <a:pt x="682" y="80"/>
                          <a:pt x="663" y="158"/>
                          <a:pt x="637" y="234"/>
                        </a:cubicBezTo>
                        <a:cubicBezTo>
                          <a:pt x="630" y="256"/>
                          <a:pt x="622" y="277"/>
                          <a:pt x="614" y="299"/>
                        </a:cubicBezTo>
                        <a:lnTo>
                          <a:pt x="594" y="299"/>
                        </a:lnTo>
                        <a:cubicBezTo>
                          <a:pt x="596" y="323"/>
                          <a:pt x="595" y="346"/>
                          <a:pt x="590" y="370"/>
                        </a:cubicBezTo>
                        <a:cubicBezTo>
                          <a:pt x="573" y="451"/>
                          <a:pt x="513" y="516"/>
                          <a:pt x="456" y="576"/>
                        </a:cubicBezTo>
                        <a:cubicBezTo>
                          <a:pt x="416" y="618"/>
                          <a:pt x="376" y="660"/>
                          <a:pt x="325" y="687"/>
                        </a:cubicBezTo>
                        <a:cubicBezTo>
                          <a:pt x="276" y="714"/>
                          <a:pt x="220" y="726"/>
                          <a:pt x="165" y="737"/>
                        </a:cubicBezTo>
                        <a:cubicBezTo>
                          <a:pt x="110" y="748"/>
                          <a:pt x="55" y="759"/>
                          <a:pt x="0" y="769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6" name="Google Shape;8989;p36"/>
                  <p:cNvSpPr/>
                  <p:nvPr/>
                </p:nvSpPr>
                <p:spPr>
                  <a:xfrm rot="21461400">
                    <a:off x="993960" y="1185120"/>
                    <a:ext cx="36000" cy="14760"/>
                  </a:xfrm>
                  <a:custGeom>
                    <a:avLst/>
                    <a:gdLst>
                      <a:gd name="textAreaLeft" fmla="*/ 0 w 36000"/>
                      <a:gd name="textAreaRight" fmla="*/ 36360 w 36000"/>
                      <a:gd name="textAreaTop" fmla="*/ 0 h 14760"/>
                      <a:gd name="textAreaBottom" fmla="*/ 15120 h 14760"/>
                    </a:gdLst>
                    <a:ahLst/>
                    <a:cxnLst/>
                    <a:rect l="textAreaLeft" t="textAreaTop" r="textAreaRight" b="textAreaBottom"/>
                    <a:pathLst>
                      <a:path w="55" h="22">
                        <a:moveTo>
                          <a:pt x="29" y="1"/>
                        </a:moveTo>
                        <a:cubicBezTo>
                          <a:pt x="37" y="1"/>
                          <a:pt x="45" y="0"/>
                          <a:pt x="54" y="0"/>
                        </a:cubicBezTo>
                        <a:cubicBezTo>
                          <a:pt x="50" y="8"/>
                          <a:pt x="43" y="13"/>
                          <a:pt x="34" y="16"/>
                        </a:cubicBezTo>
                        <a:cubicBezTo>
                          <a:pt x="21" y="21"/>
                          <a:pt x="5" y="18"/>
                          <a:pt x="0" y="5"/>
                        </a:cubicBezTo>
                        <a:lnTo>
                          <a:pt x="0" y="2"/>
                        </a:lnTo>
                        <a:cubicBezTo>
                          <a:pt x="9" y="2"/>
                          <a:pt x="19" y="1"/>
                          <a:pt x="29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7560" bIns="756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7" name="Google Shape;8990;p36"/>
                  <p:cNvSpPr/>
                  <p:nvPr/>
                </p:nvSpPr>
                <p:spPr>
                  <a:xfrm rot="21461400">
                    <a:off x="952200" y="1185840"/>
                    <a:ext cx="75240" cy="48240"/>
                  </a:xfrm>
                  <a:custGeom>
                    <a:avLst/>
                    <a:gdLst>
                      <a:gd name="textAreaLeft" fmla="*/ 0 w 75240"/>
                      <a:gd name="textAreaRight" fmla="*/ 75600 w 75240"/>
                      <a:gd name="textAreaTop" fmla="*/ 0 h 48240"/>
                      <a:gd name="textAreaBottom" fmla="*/ 48600 h 48240"/>
                    </a:gdLst>
                    <a:ahLst/>
                    <a:cxnLst/>
                    <a:rect l="textAreaLeft" t="textAreaTop" r="textAreaRight" b="textAreaBottom"/>
                    <a:pathLst>
                      <a:path w="109" h="72">
                        <a:moveTo>
                          <a:pt x="62" y="0"/>
                        </a:moveTo>
                        <a:lnTo>
                          <a:pt x="62" y="3"/>
                        </a:lnTo>
                        <a:cubicBezTo>
                          <a:pt x="67" y="16"/>
                          <a:pt x="83" y="18"/>
                          <a:pt x="96" y="14"/>
                        </a:cubicBezTo>
                        <a:lnTo>
                          <a:pt x="108" y="37"/>
                        </a:lnTo>
                        <a:cubicBezTo>
                          <a:pt x="96" y="44"/>
                          <a:pt x="84" y="51"/>
                          <a:pt x="71" y="57"/>
                        </a:cubicBezTo>
                        <a:cubicBezTo>
                          <a:pt x="56" y="64"/>
                          <a:pt x="38" y="71"/>
                          <a:pt x="23" y="64"/>
                        </a:cubicBezTo>
                        <a:cubicBezTo>
                          <a:pt x="0" y="55"/>
                          <a:pt x="0" y="24"/>
                          <a:pt x="14" y="3"/>
                        </a:cubicBezTo>
                        <a:cubicBezTo>
                          <a:pt x="30" y="2"/>
                          <a:pt x="46" y="1"/>
                          <a:pt x="62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24120" bIns="2412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8" name="Google Shape;8991;p36"/>
                  <p:cNvSpPr/>
                  <p:nvPr/>
                </p:nvSpPr>
                <p:spPr>
                  <a:xfrm rot="21461400">
                    <a:off x="1882440" y="657000"/>
                    <a:ext cx="81360" cy="151200"/>
                  </a:xfrm>
                  <a:custGeom>
                    <a:avLst/>
                    <a:gdLst>
                      <a:gd name="textAreaLeft" fmla="*/ 0 w 81360"/>
                      <a:gd name="textAreaRight" fmla="*/ 81720 w 81360"/>
                      <a:gd name="textAreaTop" fmla="*/ 0 h 151200"/>
                      <a:gd name="textAreaBottom" fmla="*/ 151560 h 151200"/>
                    </a:gdLst>
                    <a:ahLst/>
                    <a:cxnLst/>
                    <a:rect l="textAreaLeft" t="textAreaTop" r="textAreaRight" b="textAreaBottom"/>
                    <a:pathLst>
                      <a:path w="118" h="220">
                        <a:moveTo>
                          <a:pt x="26" y="0"/>
                        </a:moveTo>
                        <a:lnTo>
                          <a:pt x="0" y="13"/>
                        </a:lnTo>
                        <a:cubicBezTo>
                          <a:pt x="35" y="77"/>
                          <a:pt x="68" y="148"/>
                          <a:pt x="74" y="219"/>
                        </a:cubicBezTo>
                        <a:lnTo>
                          <a:pt x="94" y="219"/>
                        </a:lnTo>
                        <a:cubicBezTo>
                          <a:pt x="102" y="197"/>
                          <a:pt x="110" y="176"/>
                          <a:pt x="117" y="154"/>
                        </a:cubicBezTo>
                        <a:lnTo>
                          <a:pt x="101" y="149"/>
                        </a:lnTo>
                        <a:cubicBezTo>
                          <a:pt x="82" y="96"/>
                          <a:pt x="57" y="46"/>
                          <a:pt x="26" y="0"/>
                        </a:cubicBezTo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9" name="Google Shape;8992;p36"/>
                  <p:cNvSpPr/>
                  <p:nvPr/>
                </p:nvSpPr>
                <p:spPr>
                  <a:xfrm rot="21461400">
                    <a:off x="1947240" y="454680"/>
                    <a:ext cx="63360" cy="308880"/>
                  </a:xfrm>
                  <a:custGeom>
                    <a:avLst/>
                    <a:gdLst>
                      <a:gd name="textAreaLeft" fmla="*/ 0 w 63360"/>
                      <a:gd name="textAreaRight" fmla="*/ 63720 w 63360"/>
                      <a:gd name="textAreaTop" fmla="*/ 0 h 308880"/>
                      <a:gd name="textAreaBottom" fmla="*/ 309240 h 308880"/>
                    </a:gdLst>
                    <a:ahLst/>
                    <a:cxnLst/>
                    <a:rect l="textAreaLeft" t="textAreaTop" r="textAreaRight" b="textAreaBottom"/>
                    <a:pathLst>
                      <a:path w="93" h="448">
                        <a:moveTo>
                          <a:pt x="72" y="0"/>
                        </a:moveTo>
                        <a:cubicBezTo>
                          <a:pt x="48" y="147"/>
                          <a:pt x="24" y="295"/>
                          <a:pt x="0" y="442"/>
                        </a:cubicBezTo>
                        <a:lnTo>
                          <a:pt x="16" y="447"/>
                        </a:lnTo>
                        <a:cubicBezTo>
                          <a:pt x="42" y="371"/>
                          <a:pt x="61" y="293"/>
                          <a:pt x="73" y="213"/>
                        </a:cubicBezTo>
                        <a:lnTo>
                          <a:pt x="91" y="213"/>
                        </a:lnTo>
                        <a:cubicBezTo>
                          <a:pt x="92" y="142"/>
                          <a:pt x="86" y="70"/>
                          <a:pt x="72" y="0"/>
                        </a:cubicBezTo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0" name="Google Shape;8993;p36"/>
                  <p:cNvSpPr/>
                  <p:nvPr/>
                </p:nvSpPr>
                <p:spPr>
                  <a:xfrm rot="21461400">
                    <a:off x="1533600" y="600120"/>
                    <a:ext cx="893520" cy="696600"/>
                  </a:xfrm>
                  <a:custGeom>
                    <a:avLst/>
                    <a:gdLst>
                      <a:gd name="textAreaLeft" fmla="*/ 0 w 893520"/>
                      <a:gd name="textAreaRight" fmla="*/ 893880 w 893520"/>
                      <a:gd name="textAreaTop" fmla="*/ 0 h 696600"/>
                      <a:gd name="textAreaBottom" fmla="*/ 696960 h 696600"/>
                    </a:gdLst>
                    <a:ahLst/>
                    <a:cxnLst/>
                    <a:rect l="textAreaLeft" t="textAreaTop" r="textAreaRight" b="textAreaBottom"/>
                    <a:pathLst>
                      <a:path w="1300" h="1014">
                        <a:moveTo>
                          <a:pt x="0" y="769"/>
                        </a:moveTo>
                        <a:lnTo>
                          <a:pt x="5" y="795"/>
                        </a:lnTo>
                        <a:cubicBezTo>
                          <a:pt x="120" y="782"/>
                          <a:pt x="236" y="770"/>
                          <a:pt x="352" y="771"/>
                        </a:cubicBezTo>
                        <a:cubicBezTo>
                          <a:pt x="518" y="772"/>
                          <a:pt x="683" y="801"/>
                          <a:pt x="840" y="856"/>
                        </a:cubicBezTo>
                        <a:lnTo>
                          <a:pt x="838" y="872"/>
                        </a:lnTo>
                        <a:cubicBezTo>
                          <a:pt x="999" y="895"/>
                          <a:pt x="1158" y="934"/>
                          <a:pt x="1299" y="1013"/>
                        </a:cubicBezTo>
                        <a:cubicBezTo>
                          <a:pt x="1031" y="831"/>
                          <a:pt x="707" y="734"/>
                          <a:pt x="384" y="739"/>
                        </a:cubicBezTo>
                        <a:cubicBezTo>
                          <a:pt x="588" y="551"/>
                          <a:pt x="706" y="277"/>
                          <a:pt x="712" y="0"/>
                        </a:cubicBezTo>
                        <a:lnTo>
                          <a:pt x="694" y="0"/>
                        </a:lnTo>
                        <a:cubicBezTo>
                          <a:pt x="682" y="80"/>
                          <a:pt x="663" y="158"/>
                          <a:pt x="637" y="234"/>
                        </a:cubicBezTo>
                        <a:cubicBezTo>
                          <a:pt x="630" y="256"/>
                          <a:pt x="622" y="277"/>
                          <a:pt x="614" y="299"/>
                        </a:cubicBezTo>
                        <a:lnTo>
                          <a:pt x="594" y="299"/>
                        </a:lnTo>
                        <a:cubicBezTo>
                          <a:pt x="596" y="323"/>
                          <a:pt x="595" y="346"/>
                          <a:pt x="590" y="370"/>
                        </a:cubicBezTo>
                        <a:cubicBezTo>
                          <a:pt x="573" y="451"/>
                          <a:pt x="513" y="516"/>
                          <a:pt x="456" y="576"/>
                        </a:cubicBezTo>
                        <a:cubicBezTo>
                          <a:pt x="416" y="618"/>
                          <a:pt x="376" y="660"/>
                          <a:pt x="325" y="687"/>
                        </a:cubicBezTo>
                        <a:cubicBezTo>
                          <a:pt x="276" y="714"/>
                          <a:pt x="220" y="726"/>
                          <a:pt x="165" y="737"/>
                        </a:cubicBezTo>
                        <a:cubicBezTo>
                          <a:pt x="110" y="748"/>
                          <a:pt x="55" y="759"/>
                          <a:pt x="0" y="769"/>
                        </a:cubicBezTo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1" name="Google Shape;8994;p36"/>
                  <p:cNvSpPr/>
                  <p:nvPr/>
                </p:nvSpPr>
                <p:spPr>
                  <a:xfrm rot="21461400">
                    <a:off x="21240" y="-350640"/>
                    <a:ext cx="2451240" cy="4551480"/>
                  </a:xfrm>
                  <a:custGeom>
                    <a:avLst/>
                    <a:gdLst>
                      <a:gd name="textAreaLeft" fmla="*/ 0 w 2451240"/>
                      <a:gd name="textAreaRight" fmla="*/ 2451600 w 2451240"/>
                      <a:gd name="textAreaTop" fmla="*/ 0 h 4551480"/>
                      <a:gd name="textAreaBottom" fmla="*/ 4551840 h 4551480"/>
                    </a:gdLst>
                    <a:ahLst/>
                    <a:cxnLst/>
                    <a:rect l="textAreaLeft" t="textAreaTop" r="textAreaRight" b="textAreaBottom"/>
                    <a:pathLst>
                      <a:path w="3568" h="6623">
                        <a:moveTo>
                          <a:pt x="27" y="6614"/>
                        </a:moveTo>
                        <a:cubicBezTo>
                          <a:pt x="27" y="6131"/>
                          <a:pt x="24" y="5648"/>
                          <a:pt x="22" y="5164"/>
                        </a:cubicBezTo>
                        <a:cubicBezTo>
                          <a:pt x="21" y="4923"/>
                          <a:pt x="17" y="4683"/>
                          <a:pt x="21" y="4442"/>
                        </a:cubicBezTo>
                        <a:cubicBezTo>
                          <a:pt x="26" y="4208"/>
                          <a:pt x="45" y="3974"/>
                          <a:pt x="109" y="3748"/>
                        </a:cubicBezTo>
                        <a:cubicBezTo>
                          <a:pt x="167" y="3544"/>
                          <a:pt x="255" y="3350"/>
                          <a:pt x="361" y="3167"/>
                        </a:cubicBezTo>
                        <a:cubicBezTo>
                          <a:pt x="415" y="3075"/>
                          <a:pt x="473" y="2986"/>
                          <a:pt x="535" y="2899"/>
                        </a:cubicBezTo>
                        <a:cubicBezTo>
                          <a:pt x="596" y="2812"/>
                          <a:pt x="659" y="2722"/>
                          <a:pt x="734" y="2645"/>
                        </a:cubicBezTo>
                        <a:cubicBezTo>
                          <a:pt x="816" y="2563"/>
                          <a:pt x="916" y="2521"/>
                          <a:pt x="1025" y="2487"/>
                        </a:cubicBezTo>
                        <a:cubicBezTo>
                          <a:pt x="1134" y="2453"/>
                          <a:pt x="1244" y="2423"/>
                          <a:pt x="1355" y="2397"/>
                        </a:cubicBezTo>
                        <a:cubicBezTo>
                          <a:pt x="1582" y="2344"/>
                          <a:pt x="1813" y="2307"/>
                          <a:pt x="2046" y="2287"/>
                        </a:cubicBezTo>
                        <a:cubicBezTo>
                          <a:pt x="2275" y="2267"/>
                          <a:pt x="2505" y="2263"/>
                          <a:pt x="2735" y="2275"/>
                        </a:cubicBezTo>
                        <a:cubicBezTo>
                          <a:pt x="2955" y="2287"/>
                          <a:pt x="3184" y="2305"/>
                          <a:pt x="3394" y="2379"/>
                        </a:cubicBezTo>
                        <a:cubicBezTo>
                          <a:pt x="3448" y="2398"/>
                          <a:pt x="3501" y="2422"/>
                          <a:pt x="3552" y="2449"/>
                        </a:cubicBezTo>
                        <a:cubicBezTo>
                          <a:pt x="3560" y="2454"/>
                          <a:pt x="3567" y="2442"/>
                          <a:pt x="3559" y="2437"/>
                        </a:cubicBezTo>
                        <a:cubicBezTo>
                          <a:pt x="3289" y="2255"/>
                          <a:pt x="2967" y="2159"/>
                          <a:pt x="2641" y="2162"/>
                        </a:cubicBezTo>
                        <a:cubicBezTo>
                          <a:pt x="2643" y="2166"/>
                          <a:pt x="2644" y="2170"/>
                          <a:pt x="2646" y="2174"/>
                        </a:cubicBezTo>
                        <a:cubicBezTo>
                          <a:pt x="2904" y="1933"/>
                          <a:pt x="3025" y="1562"/>
                          <a:pt x="2956" y="1216"/>
                        </a:cubicBezTo>
                        <a:cubicBezTo>
                          <a:pt x="2955" y="1209"/>
                          <a:pt x="2944" y="1209"/>
                          <a:pt x="2943" y="1216"/>
                        </a:cubicBezTo>
                        <a:cubicBezTo>
                          <a:pt x="2920" y="1363"/>
                          <a:pt x="2896" y="1510"/>
                          <a:pt x="2872" y="1657"/>
                        </a:cubicBezTo>
                        <a:lnTo>
                          <a:pt x="2884" y="1657"/>
                        </a:lnTo>
                        <a:cubicBezTo>
                          <a:pt x="2839" y="1535"/>
                          <a:pt x="2763" y="1429"/>
                          <a:pt x="2661" y="1348"/>
                        </a:cubicBezTo>
                        <a:cubicBezTo>
                          <a:pt x="2656" y="1344"/>
                          <a:pt x="2647" y="1350"/>
                          <a:pt x="2651" y="1356"/>
                        </a:cubicBezTo>
                        <a:cubicBezTo>
                          <a:pt x="2779" y="1544"/>
                          <a:pt x="2859" y="1873"/>
                          <a:pt x="2629" y="2020"/>
                        </a:cubicBezTo>
                        <a:cubicBezTo>
                          <a:pt x="2514" y="2094"/>
                          <a:pt x="2367" y="2087"/>
                          <a:pt x="2237" y="2071"/>
                        </a:cubicBezTo>
                        <a:cubicBezTo>
                          <a:pt x="2084" y="2053"/>
                          <a:pt x="1934" y="2029"/>
                          <a:pt x="1781" y="2021"/>
                        </a:cubicBezTo>
                        <a:cubicBezTo>
                          <a:pt x="1617" y="2013"/>
                          <a:pt x="1452" y="2017"/>
                          <a:pt x="1289" y="2033"/>
                        </a:cubicBezTo>
                        <a:cubicBezTo>
                          <a:pt x="1208" y="2041"/>
                          <a:pt x="1127" y="2052"/>
                          <a:pt x="1046" y="2066"/>
                        </a:cubicBezTo>
                        <a:cubicBezTo>
                          <a:pt x="979" y="2077"/>
                          <a:pt x="903" y="2102"/>
                          <a:pt x="834" y="2084"/>
                        </a:cubicBezTo>
                        <a:cubicBezTo>
                          <a:pt x="747" y="2061"/>
                          <a:pt x="737" y="1971"/>
                          <a:pt x="729" y="1896"/>
                        </a:cubicBezTo>
                        <a:cubicBezTo>
                          <a:pt x="721" y="1812"/>
                          <a:pt x="714" y="1728"/>
                          <a:pt x="708" y="1645"/>
                        </a:cubicBezTo>
                        <a:cubicBezTo>
                          <a:pt x="698" y="1479"/>
                          <a:pt x="693" y="1313"/>
                          <a:pt x="695" y="1148"/>
                        </a:cubicBezTo>
                        <a:cubicBezTo>
                          <a:pt x="697" y="767"/>
                          <a:pt x="732" y="387"/>
                          <a:pt x="796" y="12"/>
                        </a:cubicBezTo>
                        <a:cubicBezTo>
                          <a:pt x="797" y="3"/>
                          <a:pt x="784" y="0"/>
                          <a:pt x="783" y="8"/>
                        </a:cubicBezTo>
                        <a:cubicBezTo>
                          <a:pt x="723" y="361"/>
                          <a:pt x="690" y="719"/>
                          <a:pt x="683" y="1077"/>
                        </a:cubicBezTo>
                        <a:cubicBezTo>
                          <a:pt x="680" y="1255"/>
                          <a:pt x="683" y="1434"/>
                          <a:pt x="693" y="1612"/>
                        </a:cubicBezTo>
                        <a:cubicBezTo>
                          <a:pt x="698" y="1701"/>
                          <a:pt x="705" y="1789"/>
                          <a:pt x="713" y="1876"/>
                        </a:cubicBezTo>
                        <a:cubicBezTo>
                          <a:pt x="719" y="1937"/>
                          <a:pt x="720" y="2011"/>
                          <a:pt x="764" y="2059"/>
                        </a:cubicBezTo>
                        <a:cubicBezTo>
                          <a:pt x="805" y="2104"/>
                          <a:pt x="870" y="2108"/>
                          <a:pt x="927" y="2101"/>
                        </a:cubicBezTo>
                        <a:cubicBezTo>
                          <a:pt x="1007" y="2091"/>
                          <a:pt x="1085" y="2073"/>
                          <a:pt x="1164" y="2062"/>
                        </a:cubicBezTo>
                        <a:cubicBezTo>
                          <a:pt x="1345" y="2037"/>
                          <a:pt x="1528" y="2028"/>
                          <a:pt x="1710" y="2033"/>
                        </a:cubicBezTo>
                        <a:cubicBezTo>
                          <a:pt x="1877" y="2037"/>
                          <a:pt x="2041" y="2060"/>
                          <a:pt x="2206" y="2082"/>
                        </a:cubicBezTo>
                        <a:cubicBezTo>
                          <a:pt x="2336" y="2099"/>
                          <a:pt x="2480" y="2111"/>
                          <a:pt x="2602" y="2051"/>
                        </a:cubicBezTo>
                        <a:cubicBezTo>
                          <a:pt x="2875" y="1916"/>
                          <a:pt x="2801" y="1554"/>
                          <a:pt x="2662" y="1350"/>
                        </a:cubicBezTo>
                        <a:cubicBezTo>
                          <a:pt x="2658" y="1352"/>
                          <a:pt x="2655" y="1355"/>
                          <a:pt x="2652" y="1357"/>
                        </a:cubicBezTo>
                        <a:cubicBezTo>
                          <a:pt x="2752" y="1436"/>
                          <a:pt x="2828" y="1540"/>
                          <a:pt x="2872" y="1660"/>
                        </a:cubicBezTo>
                        <a:cubicBezTo>
                          <a:pt x="2874" y="1665"/>
                          <a:pt x="2883" y="1667"/>
                          <a:pt x="2884" y="1660"/>
                        </a:cubicBezTo>
                        <a:cubicBezTo>
                          <a:pt x="2908" y="1513"/>
                          <a:pt x="2932" y="1366"/>
                          <a:pt x="2956" y="1219"/>
                        </a:cubicBezTo>
                        <a:lnTo>
                          <a:pt x="2943" y="1219"/>
                        </a:lnTo>
                        <a:cubicBezTo>
                          <a:pt x="3009" y="1561"/>
                          <a:pt x="2891" y="1927"/>
                          <a:pt x="2636" y="2164"/>
                        </a:cubicBezTo>
                        <a:cubicBezTo>
                          <a:pt x="2632" y="2168"/>
                          <a:pt x="2635" y="2176"/>
                          <a:pt x="2641" y="2176"/>
                        </a:cubicBezTo>
                        <a:cubicBezTo>
                          <a:pt x="2964" y="2172"/>
                          <a:pt x="3284" y="2268"/>
                          <a:pt x="3552" y="2449"/>
                        </a:cubicBezTo>
                        <a:cubicBezTo>
                          <a:pt x="3555" y="2445"/>
                          <a:pt x="3557" y="2441"/>
                          <a:pt x="3559" y="2437"/>
                        </a:cubicBezTo>
                        <a:cubicBezTo>
                          <a:pt x="3368" y="2331"/>
                          <a:pt x="3148" y="2296"/>
                          <a:pt x="2933" y="2276"/>
                        </a:cubicBezTo>
                        <a:cubicBezTo>
                          <a:pt x="2698" y="2253"/>
                          <a:pt x="2461" y="2248"/>
                          <a:pt x="2225" y="2260"/>
                        </a:cubicBezTo>
                        <a:cubicBezTo>
                          <a:pt x="1995" y="2271"/>
                          <a:pt x="1766" y="2299"/>
                          <a:pt x="1539" y="2343"/>
                        </a:cubicBezTo>
                        <a:cubicBezTo>
                          <a:pt x="1423" y="2366"/>
                          <a:pt x="1308" y="2392"/>
                          <a:pt x="1194" y="2423"/>
                        </a:cubicBezTo>
                        <a:cubicBezTo>
                          <a:pt x="1088" y="2452"/>
                          <a:pt x="978" y="2479"/>
                          <a:pt x="878" y="2526"/>
                        </a:cubicBezTo>
                        <a:cubicBezTo>
                          <a:pt x="780" y="2571"/>
                          <a:pt x="708" y="2646"/>
                          <a:pt x="643" y="2730"/>
                        </a:cubicBezTo>
                        <a:cubicBezTo>
                          <a:pt x="578" y="2813"/>
                          <a:pt x="516" y="2898"/>
                          <a:pt x="458" y="2986"/>
                        </a:cubicBezTo>
                        <a:cubicBezTo>
                          <a:pt x="340" y="3163"/>
                          <a:pt x="237" y="3352"/>
                          <a:pt x="161" y="3551"/>
                        </a:cubicBezTo>
                        <a:cubicBezTo>
                          <a:pt x="81" y="3759"/>
                          <a:pt x="36" y="3976"/>
                          <a:pt x="19" y="4199"/>
                        </a:cubicBezTo>
                        <a:cubicBezTo>
                          <a:pt x="0" y="4443"/>
                          <a:pt x="7" y="4689"/>
                          <a:pt x="8" y="4934"/>
                        </a:cubicBezTo>
                        <a:cubicBezTo>
                          <a:pt x="10" y="5433"/>
                          <a:pt x="12" y="5932"/>
                          <a:pt x="14" y="6431"/>
                        </a:cubicBezTo>
                        <a:cubicBezTo>
                          <a:pt x="15" y="6492"/>
                          <a:pt x="15" y="6553"/>
                          <a:pt x="16" y="6614"/>
                        </a:cubicBezTo>
                        <a:cubicBezTo>
                          <a:pt x="16" y="6622"/>
                          <a:pt x="27" y="6622"/>
                          <a:pt x="27" y="661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2" name="Google Shape;8995;p36"/>
                  <p:cNvSpPr/>
                  <p:nvPr/>
                </p:nvSpPr>
                <p:spPr>
                  <a:xfrm rot="21461400">
                    <a:off x="-68400" y="3474360"/>
                    <a:ext cx="90720" cy="172440"/>
                  </a:xfrm>
                  <a:custGeom>
                    <a:avLst/>
                    <a:gdLst>
                      <a:gd name="textAreaLeft" fmla="*/ 0 w 90720"/>
                      <a:gd name="textAreaRight" fmla="*/ 91080 w 90720"/>
                      <a:gd name="textAreaTop" fmla="*/ 0 h 172440"/>
                      <a:gd name="textAreaBottom" fmla="*/ 172800 h 172440"/>
                    </a:gdLst>
                    <a:ahLst/>
                    <a:cxnLst/>
                    <a:rect l="textAreaLeft" t="textAreaTop" r="textAreaRight" b="textAreaBottom"/>
                    <a:pathLst>
                      <a:path w="131" h="252">
                        <a:moveTo>
                          <a:pt x="51" y="14"/>
                        </a:moveTo>
                        <a:cubicBezTo>
                          <a:pt x="57" y="2"/>
                          <a:pt x="73" y="3"/>
                          <a:pt x="82" y="11"/>
                        </a:cubicBezTo>
                        <a:cubicBezTo>
                          <a:pt x="90" y="18"/>
                          <a:pt x="94" y="29"/>
                          <a:pt x="97" y="39"/>
                        </a:cubicBezTo>
                        <a:cubicBezTo>
                          <a:pt x="104" y="58"/>
                          <a:pt x="110" y="77"/>
                          <a:pt x="114" y="97"/>
                        </a:cubicBezTo>
                        <a:cubicBezTo>
                          <a:pt x="123" y="137"/>
                          <a:pt x="126" y="183"/>
                          <a:pt x="99" y="218"/>
                        </a:cubicBezTo>
                        <a:cubicBezTo>
                          <a:pt x="85" y="236"/>
                          <a:pt x="63" y="248"/>
                          <a:pt x="41" y="236"/>
                        </a:cubicBezTo>
                        <a:cubicBezTo>
                          <a:pt x="21" y="224"/>
                          <a:pt x="11" y="202"/>
                          <a:pt x="10" y="180"/>
                        </a:cubicBezTo>
                        <a:cubicBezTo>
                          <a:pt x="9" y="158"/>
                          <a:pt x="12" y="133"/>
                          <a:pt x="18" y="113"/>
                        </a:cubicBezTo>
                        <a:cubicBezTo>
                          <a:pt x="28" y="83"/>
                          <a:pt x="62" y="95"/>
                          <a:pt x="69" y="120"/>
                        </a:cubicBezTo>
                        <a:cubicBezTo>
                          <a:pt x="73" y="133"/>
                          <a:pt x="72" y="146"/>
                          <a:pt x="71" y="159"/>
                        </a:cubicBezTo>
                        <a:cubicBezTo>
                          <a:pt x="70" y="172"/>
                          <a:pt x="69" y="192"/>
                          <a:pt x="52" y="192"/>
                        </a:cubicBezTo>
                        <a:cubicBezTo>
                          <a:pt x="38" y="192"/>
                          <a:pt x="29" y="177"/>
                          <a:pt x="29" y="164"/>
                        </a:cubicBezTo>
                        <a:cubicBezTo>
                          <a:pt x="30" y="150"/>
                          <a:pt x="38" y="136"/>
                          <a:pt x="45" y="124"/>
                        </a:cubicBezTo>
                        <a:cubicBezTo>
                          <a:pt x="48" y="120"/>
                          <a:pt x="41" y="116"/>
                          <a:pt x="39" y="120"/>
                        </a:cubicBezTo>
                        <a:cubicBezTo>
                          <a:pt x="25" y="142"/>
                          <a:pt x="10" y="172"/>
                          <a:pt x="34" y="193"/>
                        </a:cubicBezTo>
                        <a:cubicBezTo>
                          <a:pt x="53" y="210"/>
                          <a:pt x="74" y="195"/>
                          <a:pt x="78" y="173"/>
                        </a:cubicBezTo>
                        <a:cubicBezTo>
                          <a:pt x="82" y="147"/>
                          <a:pt x="84" y="112"/>
                          <a:pt x="62" y="95"/>
                        </a:cubicBezTo>
                        <a:cubicBezTo>
                          <a:pt x="43" y="80"/>
                          <a:pt x="19" y="86"/>
                          <a:pt x="10" y="109"/>
                        </a:cubicBezTo>
                        <a:cubicBezTo>
                          <a:pt x="5" y="123"/>
                          <a:pt x="4" y="139"/>
                          <a:pt x="2" y="154"/>
                        </a:cubicBezTo>
                        <a:cubicBezTo>
                          <a:pt x="1" y="171"/>
                          <a:pt x="0" y="188"/>
                          <a:pt x="5" y="203"/>
                        </a:cubicBezTo>
                        <a:cubicBezTo>
                          <a:pt x="13" y="226"/>
                          <a:pt x="32" y="248"/>
                          <a:pt x="57" y="249"/>
                        </a:cubicBezTo>
                        <a:cubicBezTo>
                          <a:pt x="85" y="251"/>
                          <a:pt x="106" y="228"/>
                          <a:pt x="117" y="205"/>
                        </a:cubicBezTo>
                        <a:cubicBezTo>
                          <a:pt x="129" y="179"/>
                          <a:pt x="130" y="150"/>
                          <a:pt x="126" y="123"/>
                        </a:cubicBezTo>
                        <a:cubicBezTo>
                          <a:pt x="122" y="90"/>
                          <a:pt x="112" y="54"/>
                          <a:pt x="98" y="24"/>
                        </a:cubicBezTo>
                        <a:cubicBezTo>
                          <a:pt x="92" y="14"/>
                          <a:pt x="84" y="3"/>
                          <a:pt x="72" y="2"/>
                        </a:cubicBezTo>
                        <a:cubicBezTo>
                          <a:pt x="62" y="0"/>
                          <a:pt x="53" y="4"/>
                          <a:pt x="49" y="13"/>
                        </a:cubicBezTo>
                        <a:cubicBezTo>
                          <a:pt x="48" y="15"/>
                          <a:pt x="51" y="16"/>
                          <a:pt x="51" y="1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3" name="Google Shape;8996;p36"/>
                  <p:cNvSpPr/>
                  <p:nvPr/>
                </p:nvSpPr>
                <p:spPr>
                  <a:xfrm rot="21461400">
                    <a:off x="-56880" y="3678120"/>
                    <a:ext cx="57240" cy="623880"/>
                  </a:xfrm>
                  <a:custGeom>
                    <a:avLst/>
                    <a:gdLst>
                      <a:gd name="textAreaLeft" fmla="*/ 0 w 57240"/>
                      <a:gd name="textAreaRight" fmla="*/ 57600 w 57240"/>
                      <a:gd name="textAreaTop" fmla="*/ 0 h 623880"/>
                      <a:gd name="textAreaBottom" fmla="*/ 624240 h 623880"/>
                    </a:gdLst>
                    <a:ahLst/>
                    <a:cxnLst/>
                    <a:rect l="textAreaLeft" t="textAreaTop" r="textAreaRight" b="textAreaBottom"/>
                    <a:pathLst>
                      <a:path w="84" h="907">
                        <a:moveTo>
                          <a:pt x="36" y="904"/>
                        </a:moveTo>
                        <a:cubicBezTo>
                          <a:pt x="23" y="784"/>
                          <a:pt x="7" y="665"/>
                          <a:pt x="9" y="544"/>
                        </a:cubicBezTo>
                        <a:cubicBezTo>
                          <a:pt x="10" y="482"/>
                          <a:pt x="17" y="420"/>
                          <a:pt x="29" y="359"/>
                        </a:cubicBezTo>
                        <a:cubicBezTo>
                          <a:pt x="40" y="301"/>
                          <a:pt x="55" y="245"/>
                          <a:pt x="64" y="187"/>
                        </a:cubicBezTo>
                        <a:cubicBezTo>
                          <a:pt x="74" y="126"/>
                          <a:pt x="79" y="64"/>
                          <a:pt x="68" y="3"/>
                        </a:cubicBezTo>
                        <a:cubicBezTo>
                          <a:pt x="68" y="0"/>
                          <a:pt x="63" y="1"/>
                          <a:pt x="64" y="4"/>
                        </a:cubicBezTo>
                        <a:cubicBezTo>
                          <a:pt x="83" y="124"/>
                          <a:pt x="46" y="241"/>
                          <a:pt x="23" y="357"/>
                        </a:cubicBezTo>
                        <a:cubicBezTo>
                          <a:pt x="1" y="472"/>
                          <a:pt x="0" y="588"/>
                          <a:pt x="9" y="705"/>
                        </a:cubicBezTo>
                        <a:cubicBezTo>
                          <a:pt x="14" y="772"/>
                          <a:pt x="22" y="838"/>
                          <a:pt x="31" y="904"/>
                        </a:cubicBezTo>
                        <a:cubicBezTo>
                          <a:pt x="32" y="906"/>
                          <a:pt x="36" y="906"/>
                          <a:pt x="36" y="90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4" name="Google Shape;8997;p36"/>
                  <p:cNvSpPr/>
                  <p:nvPr/>
                </p:nvSpPr>
                <p:spPr>
                  <a:xfrm rot="21461400">
                    <a:off x="-103320" y="-284760"/>
                    <a:ext cx="333000" cy="3705840"/>
                  </a:xfrm>
                  <a:custGeom>
                    <a:avLst/>
                    <a:gdLst>
                      <a:gd name="textAreaLeft" fmla="*/ 0 w 333000"/>
                      <a:gd name="textAreaRight" fmla="*/ 333360 w 333000"/>
                      <a:gd name="textAreaTop" fmla="*/ 0 h 3705840"/>
                      <a:gd name="textAreaBottom" fmla="*/ 3706200 h 3705840"/>
                    </a:gdLst>
                    <a:ahLst/>
                    <a:cxnLst/>
                    <a:rect l="textAreaLeft" t="textAreaTop" r="textAreaRight" b="textAreaBottom"/>
                    <a:pathLst>
                      <a:path w="485" h="5392">
                        <a:moveTo>
                          <a:pt x="36" y="5389"/>
                        </a:moveTo>
                        <a:cubicBezTo>
                          <a:pt x="5" y="5034"/>
                          <a:pt x="33" y="4681"/>
                          <a:pt x="77" y="4330"/>
                        </a:cubicBezTo>
                        <a:cubicBezTo>
                          <a:pt x="122" y="3979"/>
                          <a:pt x="180" y="3629"/>
                          <a:pt x="199" y="3275"/>
                        </a:cubicBezTo>
                        <a:cubicBezTo>
                          <a:pt x="208" y="3097"/>
                          <a:pt x="207" y="2919"/>
                          <a:pt x="191" y="2741"/>
                        </a:cubicBezTo>
                        <a:cubicBezTo>
                          <a:pt x="174" y="2555"/>
                          <a:pt x="156" y="2372"/>
                          <a:pt x="172" y="2184"/>
                        </a:cubicBezTo>
                        <a:cubicBezTo>
                          <a:pt x="189" y="1998"/>
                          <a:pt x="220" y="1811"/>
                          <a:pt x="252" y="1627"/>
                        </a:cubicBezTo>
                        <a:cubicBezTo>
                          <a:pt x="283" y="1450"/>
                          <a:pt x="326" y="1278"/>
                          <a:pt x="378" y="1106"/>
                        </a:cubicBezTo>
                        <a:cubicBezTo>
                          <a:pt x="427" y="942"/>
                          <a:pt x="478" y="775"/>
                          <a:pt x="477" y="603"/>
                        </a:cubicBezTo>
                        <a:cubicBezTo>
                          <a:pt x="475" y="435"/>
                          <a:pt x="420" y="275"/>
                          <a:pt x="355" y="122"/>
                        </a:cubicBezTo>
                        <a:cubicBezTo>
                          <a:pt x="338" y="83"/>
                          <a:pt x="320" y="44"/>
                          <a:pt x="303" y="5"/>
                        </a:cubicBezTo>
                        <a:cubicBezTo>
                          <a:pt x="301" y="0"/>
                          <a:pt x="295" y="4"/>
                          <a:pt x="297" y="8"/>
                        </a:cubicBezTo>
                        <a:cubicBezTo>
                          <a:pt x="368" y="169"/>
                          <a:pt x="441" y="334"/>
                          <a:pt x="462" y="509"/>
                        </a:cubicBezTo>
                        <a:cubicBezTo>
                          <a:pt x="484" y="685"/>
                          <a:pt x="443" y="859"/>
                          <a:pt x="393" y="1027"/>
                        </a:cubicBezTo>
                        <a:cubicBezTo>
                          <a:pt x="343" y="1198"/>
                          <a:pt x="293" y="1367"/>
                          <a:pt x="259" y="1543"/>
                        </a:cubicBezTo>
                        <a:cubicBezTo>
                          <a:pt x="225" y="1718"/>
                          <a:pt x="197" y="1896"/>
                          <a:pt x="175" y="2073"/>
                        </a:cubicBezTo>
                        <a:cubicBezTo>
                          <a:pt x="163" y="2165"/>
                          <a:pt x="156" y="2257"/>
                          <a:pt x="155" y="2349"/>
                        </a:cubicBezTo>
                        <a:cubicBezTo>
                          <a:pt x="154" y="2441"/>
                          <a:pt x="162" y="2533"/>
                          <a:pt x="171" y="2624"/>
                        </a:cubicBezTo>
                        <a:cubicBezTo>
                          <a:pt x="189" y="2803"/>
                          <a:pt x="201" y="2979"/>
                          <a:pt x="196" y="3159"/>
                        </a:cubicBezTo>
                        <a:cubicBezTo>
                          <a:pt x="187" y="3511"/>
                          <a:pt x="133" y="3860"/>
                          <a:pt x="87" y="4209"/>
                        </a:cubicBezTo>
                        <a:cubicBezTo>
                          <a:pt x="40" y="4556"/>
                          <a:pt x="0" y="4907"/>
                          <a:pt x="21" y="5258"/>
                        </a:cubicBezTo>
                        <a:cubicBezTo>
                          <a:pt x="24" y="5301"/>
                          <a:pt x="28" y="5345"/>
                          <a:pt x="33" y="5389"/>
                        </a:cubicBezTo>
                        <a:cubicBezTo>
                          <a:pt x="33" y="5391"/>
                          <a:pt x="36" y="5391"/>
                          <a:pt x="36" y="5389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5" name="Google Shape;8998;p36"/>
                  <p:cNvSpPr/>
                  <p:nvPr/>
                </p:nvSpPr>
                <p:spPr>
                  <a:xfrm rot="21461400">
                    <a:off x="14400" y="-52920"/>
                    <a:ext cx="99720" cy="236160"/>
                  </a:xfrm>
                  <a:custGeom>
                    <a:avLst/>
                    <a:gdLst>
                      <a:gd name="textAreaLeft" fmla="*/ 0 w 99720"/>
                      <a:gd name="textAreaRight" fmla="*/ 100080 w 99720"/>
                      <a:gd name="textAreaTop" fmla="*/ 0 h 236160"/>
                      <a:gd name="textAreaBottom" fmla="*/ 236520 h 236160"/>
                    </a:gdLst>
                    <a:ahLst/>
                    <a:cxnLst/>
                    <a:rect l="textAreaLeft" t="textAreaTop" r="textAreaRight" b="textAreaBottom"/>
                    <a:pathLst>
                      <a:path w="146" h="346">
                        <a:moveTo>
                          <a:pt x="77" y="2"/>
                        </a:moveTo>
                        <a:cubicBezTo>
                          <a:pt x="107" y="54"/>
                          <a:pt x="127" y="111"/>
                          <a:pt x="134" y="170"/>
                        </a:cubicBezTo>
                        <a:cubicBezTo>
                          <a:pt x="137" y="199"/>
                          <a:pt x="138" y="228"/>
                          <a:pt x="135" y="257"/>
                        </a:cubicBezTo>
                        <a:cubicBezTo>
                          <a:pt x="132" y="279"/>
                          <a:pt x="123" y="318"/>
                          <a:pt x="95" y="317"/>
                        </a:cubicBezTo>
                        <a:cubicBezTo>
                          <a:pt x="71" y="315"/>
                          <a:pt x="51" y="281"/>
                          <a:pt x="42" y="262"/>
                        </a:cubicBezTo>
                        <a:cubicBezTo>
                          <a:pt x="31" y="240"/>
                          <a:pt x="26" y="216"/>
                          <a:pt x="25" y="192"/>
                        </a:cubicBezTo>
                        <a:cubicBezTo>
                          <a:pt x="24" y="146"/>
                          <a:pt x="41" y="101"/>
                          <a:pt x="76" y="69"/>
                        </a:cubicBezTo>
                        <a:cubicBezTo>
                          <a:pt x="73" y="69"/>
                          <a:pt x="71" y="69"/>
                          <a:pt x="69" y="68"/>
                        </a:cubicBezTo>
                        <a:cubicBezTo>
                          <a:pt x="94" y="117"/>
                          <a:pt x="99" y="174"/>
                          <a:pt x="82" y="226"/>
                        </a:cubicBezTo>
                        <a:cubicBezTo>
                          <a:pt x="84" y="225"/>
                          <a:pt x="86" y="224"/>
                          <a:pt x="89" y="224"/>
                        </a:cubicBezTo>
                        <a:cubicBezTo>
                          <a:pt x="64" y="200"/>
                          <a:pt x="52" y="167"/>
                          <a:pt x="57" y="132"/>
                        </a:cubicBezTo>
                        <a:cubicBezTo>
                          <a:pt x="58" y="127"/>
                          <a:pt x="50" y="125"/>
                          <a:pt x="49" y="130"/>
                        </a:cubicBezTo>
                        <a:cubicBezTo>
                          <a:pt x="43" y="167"/>
                          <a:pt x="55" y="204"/>
                          <a:pt x="83" y="230"/>
                        </a:cubicBezTo>
                        <a:cubicBezTo>
                          <a:pt x="85" y="232"/>
                          <a:pt x="89" y="231"/>
                          <a:pt x="90" y="228"/>
                        </a:cubicBezTo>
                        <a:cubicBezTo>
                          <a:pt x="108" y="174"/>
                          <a:pt x="103" y="115"/>
                          <a:pt x="76" y="64"/>
                        </a:cubicBezTo>
                        <a:cubicBezTo>
                          <a:pt x="75" y="61"/>
                          <a:pt x="72" y="61"/>
                          <a:pt x="70" y="63"/>
                        </a:cubicBezTo>
                        <a:cubicBezTo>
                          <a:pt x="10" y="118"/>
                          <a:pt x="0" y="215"/>
                          <a:pt x="44" y="283"/>
                        </a:cubicBezTo>
                        <a:cubicBezTo>
                          <a:pt x="62" y="310"/>
                          <a:pt x="98" y="345"/>
                          <a:pt x="126" y="308"/>
                        </a:cubicBezTo>
                        <a:cubicBezTo>
                          <a:pt x="138" y="292"/>
                          <a:pt x="142" y="272"/>
                          <a:pt x="143" y="252"/>
                        </a:cubicBezTo>
                        <a:cubicBezTo>
                          <a:pt x="145" y="225"/>
                          <a:pt x="144" y="197"/>
                          <a:pt x="141" y="170"/>
                        </a:cubicBezTo>
                        <a:cubicBezTo>
                          <a:pt x="133" y="110"/>
                          <a:pt x="112" y="52"/>
                          <a:pt x="79" y="1"/>
                        </a:cubicBezTo>
                        <a:cubicBezTo>
                          <a:pt x="78" y="0"/>
                          <a:pt x="76" y="1"/>
                          <a:pt x="77" y="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6" name="Google Shape;8999;p36"/>
                  <p:cNvSpPr/>
                  <p:nvPr/>
                </p:nvSpPr>
                <p:spPr>
                  <a:xfrm rot="21461400">
                    <a:off x="-38880" y="-274680"/>
                    <a:ext cx="102600" cy="1023840"/>
                  </a:xfrm>
                  <a:custGeom>
                    <a:avLst/>
                    <a:gdLst>
                      <a:gd name="textAreaLeft" fmla="*/ 0 w 102600"/>
                      <a:gd name="textAreaRight" fmla="*/ 102960 w 102600"/>
                      <a:gd name="textAreaTop" fmla="*/ 0 h 1023840"/>
                      <a:gd name="textAreaBottom" fmla="*/ 1024200 h 1023840"/>
                    </a:gdLst>
                    <a:ahLst/>
                    <a:cxnLst/>
                    <a:rect l="textAreaLeft" t="textAreaTop" r="textAreaRight" b="textAreaBottom"/>
                    <a:pathLst>
                      <a:path w="151" h="1492">
                        <a:moveTo>
                          <a:pt x="92" y="3"/>
                        </a:moveTo>
                        <a:cubicBezTo>
                          <a:pt x="150" y="180"/>
                          <a:pt x="36" y="351"/>
                          <a:pt x="13" y="523"/>
                        </a:cubicBezTo>
                        <a:cubicBezTo>
                          <a:pt x="0" y="620"/>
                          <a:pt x="21" y="714"/>
                          <a:pt x="39" y="807"/>
                        </a:cubicBezTo>
                        <a:cubicBezTo>
                          <a:pt x="60" y="913"/>
                          <a:pt x="67" y="1018"/>
                          <a:pt x="62" y="1125"/>
                        </a:cubicBezTo>
                        <a:cubicBezTo>
                          <a:pt x="57" y="1245"/>
                          <a:pt x="39" y="1364"/>
                          <a:pt x="22" y="1483"/>
                        </a:cubicBezTo>
                        <a:cubicBezTo>
                          <a:pt x="21" y="1488"/>
                          <a:pt x="30" y="1491"/>
                          <a:pt x="30" y="1485"/>
                        </a:cubicBezTo>
                        <a:cubicBezTo>
                          <a:pt x="62" y="1278"/>
                          <a:pt x="93" y="1066"/>
                          <a:pt x="58" y="857"/>
                        </a:cubicBezTo>
                        <a:cubicBezTo>
                          <a:pt x="41" y="754"/>
                          <a:pt x="10" y="651"/>
                          <a:pt x="20" y="546"/>
                        </a:cubicBezTo>
                        <a:cubicBezTo>
                          <a:pt x="28" y="454"/>
                          <a:pt x="63" y="367"/>
                          <a:pt x="88" y="279"/>
                        </a:cubicBezTo>
                        <a:cubicBezTo>
                          <a:pt x="114" y="189"/>
                          <a:pt x="133" y="91"/>
                          <a:pt x="95" y="2"/>
                        </a:cubicBezTo>
                        <a:cubicBezTo>
                          <a:pt x="94" y="0"/>
                          <a:pt x="91" y="1"/>
                          <a:pt x="92" y="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7" name="Google Shape;9000;p36"/>
                  <p:cNvSpPr/>
                  <p:nvPr/>
                </p:nvSpPr>
                <p:spPr>
                  <a:xfrm rot="21461400">
                    <a:off x="-53640" y="426240"/>
                    <a:ext cx="290520" cy="3842280"/>
                  </a:xfrm>
                  <a:custGeom>
                    <a:avLst/>
                    <a:gdLst>
                      <a:gd name="textAreaLeft" fmla="*/ 0 w 290520"/>
                      <a:gd name="textAreaRight" fmla="*/ 290880 w 290520"/>
                      <a:gd name="textAreaTop" fmla="*/ 0 h 3842280"/>
                      <a:gd name="textAreaBottom" fmla="*/ 3842640 h 3842280"/>
                    </a:gdLst>
                    <a:ahLst/>
                    <a:cxnLst/>
                    <a:rect l="textAreaLeft" t="textAreaTop" r="textAreaRight" b="textAreaBottom"/>
                    <a:pathLst>
                      <a:path w="425" h="5591">
                        <a:moveTo>
                          <a:pt x="16" y="5587"/>
                        </a:moveTo>
                        <a:cubicBezTo>
                          <a:pt x="0" y="5401"/>
                          <a:pt x="20" y="5217"/>
                          <a:pt x="41" y="5033"/>
                        </a:cubicBezTo>
                        <a:cubicBezTo>
                          <a:pt x="61" y="4851"/>
                          <a:pt x="74" y="4670"/>
                          <a:pt x="79" y="4488"/>
                        </a:cubicBezTo>
                        <a:cubicBezTo>
                          <a:pt x="89" y="4121"/>
                          <a:pt x="77" y="3753"/>
                          <a:pt x="101" y="3387"/>
                        </a:cubicBezTo>
                        <a:cubicBezTo>
                          <a:pt x="112" y="3202"/>
                          <a:pt x="136" y="3019"/>
                          <a:pt x="169" y="2837"/>
                        </a:cubicBezTo>
                        <a:cubicBezTo>
                          <a:pt x="200" y="2660"/>
                          <a:pt x="233" y="2484"/>
                          <a:pt x="250" y="2305"/>
                        </a:cubicBezTo>
                        <a:cubicBezTo>
                          <a:pt x="283" y="1943"/>
                          <a:pt x="268" y="1580"/>
                          <a:pt x="285" y="1217"/>
                        </a:cubicBezTo>
                        <a:cubicBezTo>
                          <a:pt x="294" y="1032"/>
                          <a:pt x="313" y="848"/>
                          <a:pt x="348" y="666"/>
                        </a:cubicBezTo>
                        <a:cubicBezTo>
                          <a:pt x="380" y="492"/>
                          <a:pt x="421" y="319"/>
                          <a:pt x="423" y="140"/>
                        </a:cubicBezTo>
                        <a:cubicBezTo>
                          <a:pt x="423" y="96"/>
                          <a:pt x="421" y="52"/>
                          <a:pt x="416" y="8"/>
                        </a:cubicBezTo>
                        <a:cubicBezTo>
                          <a:pt x="415" y="0"/>
                          <a:pt x="403" y="0"/>
                          <a:pt x="404" y="8"/>
                        </a:cubicBezTo>
                        <a:cubicBezTo>
                          <a:pt x="424" y="191"/>
                          <a:pt x="392" y="373"/>
                          <a:pt x="360" y="553"/>
                        </a:cubicBezTo>
                        <a:cubicBezTo>
                          <a:pt x="329" y="727"/>
                          <a:pt x="298" y="900"/>
                          <a:pt x="285" y="1077"/>
                        </a:cubicBezTo>
                        <a:cubicBezTo>
                          <a:pt x="258" y="1441"/>
                          <a:pt x="276" y="1806"/>
                          <a:pt x="255" y="2170"/>
                        </a:cubicBezTo>
                        <a:cubicBezTo>
                          <a:pt x="232" y="2535"/>
                          <a:pt x="138" y="2888"/>
                          <a:pt x="105" y="3251"/>
                        </a:cubicBezTo>
                        <a:cubicBezTo>
                          <a:pt x="71" y="3615"/>
                          <a:pt x="81" y="3981"/>
                          <a:pt x="76" y="4346"/>
                        </a:cubicBezTo>
                        <a:cubicBezTo>
                          <a:pt x="73" y="4529"/>
                          <a:pt x="66" y="4713"/>
                          <a:pt x="49" y="4896"/>
                        </a:cubicBezTo>
                        <a:cubicBezTo>
                          <a:pt x="32" y="5080"/>
                          <a:pt x="3" y="5264"/>
                          <a:pt x="4" y="5450"/>
                        </a:cubicBezTo>
                        <a:cubicBezTo>
                          <a:pt x="4" y="5495"/>
                          <a:pt x="7" y="5541"/>
                          <a:pt x="11" y="5587"/>
                        </a:cubicBezTo>
                        <a:cubicBezTo>
                          <a:pt x="11" y="5590"/>
                          <a:pt x="16" y="5590"/>
                          <a:pt x="16" y="5587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8" name="Google Shape;9001;p36"/>
                  <p:cNvSpPr/>
                  <p:nvPr/>
                </p:nvSpPr>
                <p:spPr>
                  <a:xfrm rot="21461400">
                    <a:off x="165240" y="-312120"/>
                    <a:ext cx="23760" cy="281520"/>
                  </a:xfrm>
                  <a:custGeom>
                    <a:avLst/>
                    <a:gdLst>
                      <a:gd name="textAreaLeft" fmla="*/ 0 w 23760"/>
                      <a:gd name="textAreaRight" fmla="*/ 24120 w 23760"/>
                      <a:gd name="textAreaTop" fmla="*/ 0 h 281520"/>
                      <a:gd name="textAreaBottom" fmla="*/ 281880 h 281520"/>
                    </a:gdLst>
                    <a:ahLst/>
                    <a:cxnLst/>
                    <a:rect l="textAreaLeft" t="textAreaTop" r="textAreaRight" b="textAreaBottom"/>
                    <a:pathLst>
                      <a:path w="37" h="411">
                        <a:moveTo>
                          <a:pt x="36" y="407"/>
                        </a:moveTo>
                        <a:cubicBezTo>
                          <a:pt x="19" y="273"/>
                          <a:pt x="12" y="139"/>
                          <a:pt x="8" y="5"/>
                        </a:cubicBezTo>
                        <a:cubicBezTo>
                          <a:pt x="7" y="0"/>
                          <a:pt x="0" y="0"/>
                          <a:pt x="0" y="5"/>
                        </a:cubicBezTo>
                        <a:cubicBezTo>
                          <a:pt x="2" y="139"/>
                          <a:pt x="14" y="274"/>
                          <a:pt x="32" y="408"/>
                        </a:cubicBezTo>
                        <a:cubicBezTo>
                          <a:pt x="32" y="410"/>
                          <a:pt x="36" y="409"/>
                          <a:pt x="36" y="407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9" name="Google Shape;9002;p36"/>
                  <p:cNvSpPr/>
                  <p:nvPr/>
                </p:nvSpPr>
                <p:spPr>
                  <a:xfrm rot="21461400">
                    <a:off x="82440" y="-306000"/>
                    <a:ext cx="208800" cy="2305800"/>
                  </a:xfrm>
                  <a:custGeom>
                    <a:avLst/>
                    <a:gdLst>
                      <a:gd name="textAreaLeft" fmla="*/ 0 w 208800"/>
                      <a:gd name="textAreaRight" fmla="*/ 209160 w 208800"/>
                      <a:gd name="textAreaTop" fmla="*/ 0 h 2305800"/>
                      <a:gd name="textAreaBottom" fmla="*/ 2306160 h 2305800"/>
                    </a:gdLst>
                    <a:ahLst/>
                    <a:cxnLst/>
                    <a:rect l="textAreaLeft" t="textAreaTop" r="textAreaRight" b="textAreaBottom"/>
                    <a:pathLst>
                      <a:path w="303" h="3355">
                        <a:moveTo>
                          <a:pt x="297" y="3"/>
                        </a:moveTo>
                        <a:cubicBezTo>
                          <a:pt x="282" y="224"/>
                          <a:pt x="274" y="447"/>
                          <a:pt x="261" y="669"/>
                        </a:cubicBezTo>
                        <a:cubicBezTo>
                          <a:pt x="247" y="890"/>
                          <a:pt x="233" y="1112"/>
                          <a:pt x="216" y="1334"/>
                        </a:cubicBezTo>
                        <a:cubicBezTo>
                          <a:pt x="200" y="1551"/>
                          <a:pt x="187" y="1770"/>
                          <a:pt x="160" y="1987"/>
                        </a:cubicBezTo>
                        <a:cubicBezTo>
                          <a:pt x="146" y="2097"/>
                          <a:pt x="124" y="2205"/>
                          <a:pt x="97" y="2313"/>
                        </a:cubicBezTo>
                        <a:cubicBezTo>
                          <a:pt x="71" y="2416"/>
                          <a:pt x="45" y="2519"/>
                          <a:pt x="31" y="2625"/>
                        </a:cubicBezTo>
                        <a:cubicBezTo>
                          <a:pt x="0" y="2866"/>
                          <a:pt x="18" y="3109"/>
                          <a:pt x="36" y="3350"/>
                        </a:cubicBezTo>
                        <a:cubicBezTo>
                          <a:pt x="36" y="3354"/>
                          <a:pt x="42" y="3354"/>
                          <a:pt x="42" y="3350"/>
                        </a:cubicBezTo>
                        <a:cubicBezTo>
                          <a:pt x="26" y="3135"/>
                          <a:pt x="11" y="2918"/>
                          <a:pt x="30" y="2702"/>
                        </a:cubicBezTo>
                        <a:cubicBezTo>
                          <a:pt x="40" y="2592"/>
                          <a:pt x="61" y="2485"/>
                          <a:pt x="88" y="2378"/>
                        </a:cubicBezTo>
                        <a:cubicBezTo>
                          <a:pt x="115" y="2272"/>
                          <a:pt x="141" y="2167"/>
                          <a:pt x="157" y="2059"/>
                        </a:cubicBezTo>
                        <a:cubicBezTo>
                          <a:pt x="189" y="1845"/>
                          <a:pt x="201" y="1629"/>
                          <a:pt x="218" y="1413"/>
                        </a:cubicBezTo>
                        <a:cubicBezTo>
                          <a:pt x="235" y="1192"/>
                          <a:pt x="250" y="970"/>
                          <a:pt x="264" y="748"/>
                        </a:cubicBezTo>
                        <a:cubicBezTo>
                          <a:pt x="271" y="624"/>
                          <a:pt x="278" y="500"/>
                          <a:pt x="285" y="376"/>
                        </a:cubicBezTo>
                        <a:cubicBezTo>
                          <a:pt x="291" y="252"/>
                          <a:pt x="299" y="127"/>
                          <a:pt x="302" y="3"/>
                        </a:cubicBezTo>
                        <a:cubicBezTo>
                          <a:pt x="302" y="0"/>
                          <a:pt x="297" y="0"/>
                          <a:pt x="297" y="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0" name="Google Shape;9003;p36"/>
                  <p:cNvSpPr/>
                  <p:nvPr/>
                </p:nvSpPr>
                <p:spPr>
                  <a:xfrm rot="21461400">
                    <a:off x="172800" y="1238400"/>
                    <a:ext cx="714960" cy="681480"/>
                  </a:xfrm>
                  <a:custGeom>
                    <a:avLst/>
                    <a:gdLst>
                      <a:gd name="textAreaLeft" fmla="*/ 0 w 714960"/>
                      <a:gd name="textAreaRight" fmla="*/ 715320 w 714960"/>
                      <a:gd name="textAreaTop" fmla="*/ 0 h 681480"/>
                      <a:gd name="textAreaBottom" fmla="*/ 681840 h 681480"/>
                    </a:gdLst>
                    <a:ahLst/>
                    <a:cxnLst/>
                    <a:rect l="textAreaLeft" t="textAreaTop" r="textAreaRight" b="textAreaBottom"/>
                    <a:pathLst>
                      <a:path w="1040" h="994">
                        <a:moveTo>
                          <a:pt x="2" y="992"/>
                        </a:moveTo>
                        <a:cubicBezTo>
                          <a:pt x="63" y="799"/>
                          <a:pt x="178" y="629"/>
                          <a:pt x="290" y="463"/>
                        </a:cubicBezTo>
                        <a:cubicBezTo>
                          <a:pt x="345" y="381"/>
                          <a:pt x="402" y="300"/>
                          <a:pt x="473" y="232"/>
                        </a:cubicBezTo>
                        <a:cubicBezTo>
                          <a:pt x="544" y="163"/>
                          <a:pt x="629" y="115"/>
                          <a:pt x="722" y="82"/>
                        </a:cubicBezTo>
                        <a:cubicBezTo>
                          <a:pt x="823" y="46"/>
                          <a:pt x="929" y="27"/>
                          <a:pt x="1034" y="8"/>
                        </a:cubicBezTo>
                        <a:cubicBezTo>
                          <a:pt x="1039" y="7"/>
                          <a:pt x="1037" y="0"/>
                          <a:pt x="1032" y="1"/>
                        </a:cubicBezTo>
                        <a:cubicBezTo>
                          <a:pt x="845" y="33"/>
                          <a:pt x="647" y="72"/>
                          <a:pt x="498" y="199"/>
                        </a:cubicBezTo>
                        <a:cubicBezTo>
                          <a:pt x="423" y="262"/>
                          <a:pt x="365" y="341"/>
                          <a:pt x="310" y="422"/>
                        </a:cubicBezTo>
                        <a:cubicBezTo>
                          <a:pt x="252" y="506"/>
                          <a:pt x="195" y="591"/>
                          <a:pt x="143" y="678"/>
                        </a:cubicBezTo>
                        <a:cubicBezTo>
                          <a:pt x="84" y="777"/>
                          <a:pt x="33" y="880"/>
                          <a:pt x="1" y="991"/>
                        </a:cubicBezTo>
                        <a:cubicBezTo>
                          <a:pt x="0" y="993"/>
                          <a:pt x="2" y="993"/>
                          <a:pt x="2" y="99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1" name="Google Shape;9004;p36"/>
                  <p:cNvSpPr/>
                  <p:nvPr/>
                </p:nvSpPr>
                <p:spPr>
                  <a:xfrm rot="21461400">
                    <a:off x="952200" y="1164240"/>
                    <a:ext cx="102600" cy="75240"/>
                  </a:xfrm>
                  <a:custGeom>
                    <a:avLst/>
                    <a:gdLst>
                      <a:gd name="textAreaLeft" fmla="*/ 0 w 102600"/>
                      <a:gd name="textAreaRight" fmla="*/ 102960 w 102600"/>
                      <a:gd name="textAreaTop" fmla="*/ 0 h 75240"/>
                      <a:gd name="textAreaBottom" fmla="*/ 75600 h 75240"/>
                    </a:gdLst>
                    <a:ahLst/>
                    <a:cxnLst/>
                    <a:rect l="textAreaLeft" t="textAreaTop" r="textAreaRight" b="textAreaBottom"/>
                    <a:pathLst>
                      <a:path w="152" h="109">
                        <a:moveTo>
                          <a:pt x="147" y="46"/>
                        </a:moveTo>
                        <a:cubicBezTo>
                          <a:pt x="126" y="58"/>
                          <a:pt x="105" y="70"/>
                          <a:pt x="84" y="80"/>
                        </a:cubicBezTo>
                        <a:cubicBezTo>
                          <a:pt x="66" y="89"/>
                          <a:pt x="39" y="105"/>
                          <a:pt x="20" y="91"/>
                        </a:cubicBezTo>
                        <a:cubicBezTo>
                          <a:pt x="8" y="83"/>
                          <a:pt x="7" y="66"/>
                          <a:pt x="11" y="53"/>
                        </a:cubicBezTo>
                        <a:cubicBezTo>
                          <a:pt x="15" y="36"/>
                          <a:pt x="27" y="25"/>
                          <a:pt x="44" y="20"/>
                        </a:cubicBezTo>
                        <a:cubicBezTo>
                          <a:pt x="67" y="12"/>
                          <a:pt x="93" y="17"/>
                          <a:pt x="117" y="22"/>
                        </a:cubicBezTo>
                        <a:cubicBezTo>
                          <a:pt x="116" y="21"/>
                          <a:pt x="115" y="20"/>
                          <a:pt x="114" y="19"/>
                        </a:cubicBezTo>
                        <a:cubicBezTo>
                          <a:pt x="119" y="44"/>
                          <a:pt x="76" y="56"/>
                          <a:pt x="66" y="34"/>
                        </a:cubicBezTo>
                        <a:cubicBezTo>
                          <a:pt x="64" y="30"/>
                          <a:pt x="58" y="33"/>
                          <a:pt x="60" y="37"/>
                        </a:cubicBezTo>
                        <a:cubicBezTo>
                          <a:pt x="73" y="68"/>
                          <a:pt x="127" y="50"/>
                          <a:pt x="121" y="18"/>
                        </a:cubicBezTo>
                        <a:cubicBezTo>
                          <a:pt x="121" y="16"/>
                          <a:pt x="120" y="15"/>
                          <a:pt x="119" y="15"/>
                        </a:cubicBezTo>
                        <a:cubicBezTo>
                          <a:pt x="81" y="8"/>
                          <a:pt x="24" y="0"/>
                          <a:pt x="6" y="46"/>
                        </a:cubicBezTo>
                        <a:cubicBezTo>
                          <a:pt x="0" y="60"/>
                          <a:pt x="0" y="78"/>
                          <a:pt x="9" y="90"/>
                        </a:cubicBezTo>
                        <a:cubicBezTo>
                          <a:pt x="23" y="108"/>
                          <a:pt x="47" y="104"/>
                          <a:pt x="65" y="96"/>
                        </a:cubicBezTo>
                        <a:cubicBezTo>
                          <a:pt x="94" y="83"/>
                          <a:pt x="122" y="67"/>
                          <a:pt x="149" y="50"/>
                        </a:cubicBezTo>
                        <a:cubicBezTo>
                          <a:pt x="151" y="48"/>
                          <a:pt x="149" y="45"/>
                          <a:pt x="147" y="46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37800" bIns="3780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2" name="Google Shape;9005;p36"/>
                  <p:cNvSpPr/>
                  <p:nvPr/>
                </p:nvSpPr>
                <p:spPr>
                  <a:xfrm rot="21461400">
                    <a:off x="1102680" y="678960"/>
                    <a:ext cx="860400" cy="520920"/>
                  </a:xfrm>
                  <a:custGeom>
                    <a:avLst/>
                    <a:gdLst>
                      <a:gd name="textAreaLeft" fmla="*/ 0 w 860400"/>
                      <a:gd name="textAreaRight" fmla="*/ 860760 w 860400"/>
                      <a:gd name="textAreaTop" fmla="*/ 0 h 520920"/>
                      <a:gd name="textAreaBottom" fmla="*/ 521280 h 520920"/>
                    </a:gdLst>
                    <a:ahLst/>
                    <a:cxnLst/>
                    <a:rect l="textAreaLeft" t="textAreaTop" r="textAreaRight" b="textAreaBottom"/>
                    <a:pathLst>
                      <a:path w="1253" h="758">
                        <a:moveTo>
                          <a:pt x="3" y="718"/>
                        </a:moveTo>
                        <a:cubicBezTo>
                          <a:pt x="237" y="757"/>
                          <a:pt x="477" y="716"/>
                          <a:pt x="707" y="670"/>
                        </a:cubicBezTo>
                        <a:cubicBezTo>
                          <a:pt x="812" y="649"/>
                          <a:pt x="922" y="635"/>
                          <a:pt x="1008" y="565"/>
                        </a:cubicBezTo>
                        <a:cubicBezTo>
                          <a:pt x="1048" y="531"/>
                          <a:pt x="1084" y="492"/>
                          <a:pt x="1119" y="454"/>
                        </a:cubicBezTo>
                        <a:cubicBezTo>
                          <a:pt x="1151" y="418"/>
                          <a:pt x="1183" y="379"/>
                          <a:pt x="1203" y="334"/>
                        </a:cubicBezTo>
                        <a:cubicBezTo>
                          <a:pt x="1252" y="222"/>
                          <a:pt x="1205" y="102"/>
                          <a:pt x="1148" y="3"/>
                        </a:cubicBezTo>
                        <a:cubicBezTo>
                          <a:pt x="1146" y="0"/>
                          <a:pt x="1141" y="3"/>
                          <a:pt x="1143" y="6"/>
                        </a:cubicBezTo>
                        <a:cubicBezTo>
                          <a:pt x="1190" y="101"/>
                          <a:pt x="1241" y="206"/>
                          <a:pt x="1202" y="314"/>
                        </a:cubicBezTo>
                        <a:cubicBezTo>
                          <a:pt x="1185" y="360"/>
                          <a:pt x="1155" y="401"/>
                          <a:pt x="1122" y="438"/>
                        </a:cubicBezTo>
                        <a:cubicBezTo>
                          <a:pt x="1089" y="475"/>
                          <a:pt x="1055" y="511"/>
                          <a:pt x="1019" y="544"/>
                        </a:cubicBezTo>
                        <a:cubicBezTo>
                          <a:pt x="978" y="580"/>
                          <a:pt x="934" y="606"/>
                          <a:pt x="882" y="622"/>
                        </a:cubicBezTo>
                        <a:cubicBezTo>
                          <a:pt x="830" y="638"/>
                          <a:pt x="776" y="647"/>
                          <a:pt x="723" y="658"/>
                        </a:cubicBezTo>
                        <a:cubicBezTo>
                          <a:pt x="611" y="680"/>
                          <a:pt x="498" y="701"/>
                          <a:pt x="385" y="713"/>
                        </a:cubicBezTo>
                        <a:cubicBezTo>
                          <a:pt x="258" y="727"/>
                          <a:pt x="130" y="729"/>
                          <a:pt x="3" y="713"/>
                        </a:cubicBezTo>
                        <a:cubicBezTo>
                          <a:pt x="1" y="713"/>
                          <a:pt x="0" y="717"/>
                          <a:pt x="3" y="718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3" name="Google Shape;9006;p36"/>
                  <p:cNvSpPr/>
                  <p:nvPr/>
                </p:nvSpPr>
                <p:spPr>
                  <a:xfrm rot="21461400">
                    <a:off x="1941840" y="600480"/>
                    <a:ext cx="57240" cy="208800"/>
                  </a:xfrm>
                  <a:custGeom>
                    <a:avLst/>
                    <a:gdLst>
                      <a:gd name="textAreaLeft" fmla="*/ 0 w 57240"/>
                      <a:gd name="textAreaRight" fmla="*/ 57600 w 57240"/>
                      <a:gd name="textAreaTop" fmla="*/ 0 h 208800"/>
                      <a:gd name="textAreaBottom" fmla="*/ 209160 h 208800"/>
                    </a:gdLst>
                    <a:ahLst/>
                    <a:cxnLst/>
                    <a:rect l="textAreaLeft" t="textAreaTop" r="textAreaRight" b="textAreaBottom"/>
                    <a:pathLst>
                      <a:path w="85" h="303">
                        <a:moveTo>
                          <a:pt x="83" y="1"/>
                        </a:moveTo>
                        <a:cubicBezTo>
                          <a:pt x="66" y="103"/>
                          <a:pt x="38" y="202"/>
                          <a:pt x="1" y="299"/>
                        </a:cubicBezTo>
                        <a:cubicBezTo>
                          <a:pt x="0" y="301"/>
                          <a:pt x="4" y="302"/>
                          <a:pt x="4" y="300"/>
                        </a:cubicBezTo>
                        <a:cubicBezTo>
                          <a:pt x="42" y="204"/>
                          <a:pt x="68" y="103"/>
                          <a:pt x="84" y="1"/>
                        </a:cubicBezTo>
                        <a:cubicBezTo>
                          <a:pt x="84" y="1"/>
                          <a:pt x="83" y="0"/>
                          <a:pt x="83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4" name="Google Shape;9007;p36"/>
                  <p:cNvSpPr/>
                  <p:nvPr/>
                </p:nvSpPr>
                <p:spPr>
                  <a:xfrm rot="21461400">
                    <a:off x="1541880" y="1133640"/>
                    <a:ext cx="575280" cy="63360"/>
                  </a:xfrm>
                  <a:custGeom>
                    <a:avLst/>
                    <a:gdLst>
                      <a:gd name="textAreaLeft" fmla="*/ 0 w 575280"/>
                      <a:gd name="textAreaRight" fmla="*/ 575640 w 575280"/>
                      <a:gd name="textAreaTop" fmla="*/ 0 h 63360"/>
                      <a:gd name="textAreaBottom" fmla="*/ 63720 h 63360"/>
                    </a:gdLst>
                    <a:ahLst/>
                    <a:cxnLst/>
                    <a:rect l="textAreaLeft" t="textAreaTop" r="textAreaRight" b="textAreaBottom"/>
                    <a:pathLst>
                      <a:path w="839" h="93">
                        <a:moveTo>
                          <a:pt x="838" y="91"/>
                        </a:moveTo>
                        <a:cubicBezTo>
                          <a:pt x="737" y="55"/>
                          <a:pt x="634" y="29"/>
                          <a:pt x="527" y="15"/>
                        </a:cubicBezTo>
                        <a:cubicBezTo>
                          <a:pt x="417" y="1"/>
                          <a:pt x="306" y="0"/>
                          <a:pt x="195" y="8"/>
                        </a:cubicBezTo>
                        <a:cubicBezTo>
                          <a:pt x="131" y="13"/>
                          <a:pt x="67" y="20"/>
                          <a:pt x="3" y="27"/>
                        </a:cubicBezTo>
                        <a:cubicBezTo>
                          <a:pt x="0" y="28"/>
                          <a:pt x="0" y="33"/>
                          <a:pt x="3" y="32"/>
                        </a:cubicBezTo>
                        <a:cubicBezTo>
                          <a:pt x="114" y="21"/>
                          <a:pt x="225" y="9"/>
                          <a:pt x="337" y="9"/>
                        </a:cubicBezTo>
                        <a:cubicBezTo>
                          <a:pt x="446" y="9"/>
                          <a:pt x="556" y="21"/>
                          <a:pt x="663" y="44"/>
                        </a:cubicBezTo>
                        <a:cubicBezTo>
                          <a:pt x="722" y="56"/>
                          <a:pt x="781" y="72"/>
                          <a:pt x="838" y="92"/>
                        </a:cubicBezTo>
                        <a:lnTo>
                          <a:pt x="838" y="91"/>
                        </a:ln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31680" bIns="31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5" name="Google Shape;9008;p36"/>
                  <p:cNvSpPr/>
                  <p:nvPr/>
                </p:nvSpPr>
                <p:spPr>
                  <a:xfrm rot="21461400">
                    <a:off x="331200" y="1233360"/>
                    <a:ext cx="784440" cy="414720"/>
                  </a:xfrm>
                  <a:custGeom>
                    <a:avLst/>
                    <a:gdLst>
                      <a:gd name="textAreaLeft" fmla="*/ 0 w 784440"/>
                      <a:gd name="textAreaRight" fmla="*/ 784800 w 784440"/>
                      <a:gd name="textAreaTop" fmla="*/ 0 h 414720"/>
                      <a:gd name="textAreaBottom" fmla="*/ 415080 h 414720"/>
                    </a:gdLst>
                    <a:ahLst/>
                    <a:cxnLst/>
                    <a:rect l="textAreaLeft" t="textAreaTop" r="textAreaRight" b="textAreaBottom"/>
                    <a:pathLst>
                      <a:path w="1143" h="605">
                        <a:moveTo>
                          <a:pt x="1140" y="1"/>
                        </a:moveTo>
                        <a:cubicBezTo>
                          <a:pt x="1079" y="91"/>
                          <a:pt x="953" y="41"/>
                          <a:pt x="866" y="42"/>
                        </a:cubicBezTo>
                        <a:cubicBezTo>
                          <a:pt x="769" y="44"/>
                          <a:pt x="674" y="75"/>
                          <a:pt x="585" y="111"/>
                        </a:cubicBezTo>
                        <a:cubicBezTo>
                          <a:pt x="431" y="173"/>
                          <a:pt x="284" y="258"/>
                          <a:pt x="166" y="374"/>
                        </a:cubicBezTo>
                        <a:cubicBezTo>
                          <a:pt x="99" y="439"/>
                          <a:pt x="43" y="515"/>
                          <a:pt x="2" y="598"/>
                        </a:cubicBezTo>
                        <a:cubicBezTo>
                          <a:pt x="0" y="601"/>
                          <a:pt x="5" y="604"/>
                          <a:pt x="6" y="601"/>
                        </a:cubicBezTo>
                        <a:cubicBezTo>
                          <a:pt x="83" y="448"/>
                          <a:pt x="209" y="326"/>
                          <a:pt x="353" y="235"/>
                        </a:cubicBezTo>
                        <a:cubicBezTo>
                          <a:pt x="426" y="189"/>
                          <a:pt x="504" y="151"/>
                          <a:pt x="584" y="118"/>
                        </a:cubicBezTo>
                        <a:cubicBezTo>
                          <a:pt x="677" y="82"/>
                          <a:pt x="774" y="49"/>
                          <a:pt x="875" y="49"/>
                        </a:cubicBezTo>
                        <a:cubicBezTo>
                          <a:pt x="957" y="49"/>
                          <a:pt x="1090" y="96"/>
                          <a:pt x="1142" y="2"/>
                        </a:cubicBezTo>
                        <a:cubicBezTo>
                          <a:pt x="1142" y="1"/>
                          <a:pt x="1140" y="0"/>
                          <a:pt x="1140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6" name="Google Shape;9009;p36"/>
                  <p:cNvSpPr/>
                  <p:nvPr/>
                </p:nvSpPr>
                <p:spPr>
                  <a:xfrm rot="21461400">
                    <a:off x="183600" y="1099800"/>
                    <a:ext cx="1390680" cy="563400"/>
                  </a:xfrm>
                  <a:custGeom>
                    <a:avLst/>
                    <a:gdLst>
                      <a:gd name="textAreaLeft" fmla="*/ 0 w 1390680"/>
                      <a:gd name="textAreaRight" fmla="*/ 1391040 w 1390680"/>
                      <a:gd name="textAreaTop" fmla="*/ 0 h 563400"/>
                      <a:gd name="textAreaBottom" fmla="*/ 563760 h 563400"/>
                    </a:gdLst>
                    <a:ahLst/>
                    <a:cxnLst/>
                    <a:rect l="textAreaLeft" t="textAreaTop" r="textAreaRight" b="textAreaBottom"/>
                    <a:pathLst>
                      <a:path w="2024" h="822">
                        <a:moveTo>
                          <a:pt x="2021" y="10"/>
                        </a:moveTo>
                        <a:cubicBezTo>
                          <a:pt x="1841" y="69"/>
                          <a:pt x="1651" y="85"/>
                          <a:pt x="1465" y="46"/>
                        </a:cubicBezTo>
                        <a:cubicBezTo>
                          <a:pt x="1388" y="30"/>
                          <a:pt x="1312" y="3"/>
                          <a:pt x="1233" y="1"/>
                        </a:cubicBezTo>
                        <a:cubicBezTo>
                          <a:pt x="1200" y="0"/>
                          <a:pt x="1166" y="4"/>
                          <a:pt x="1135" y="17"/>
                        </a:cubicBezTo>
                        <a:cubicBezTo>
                          <a:pt x="1121" y="23"/>
                          <a:pt x="1107" y="31"/>
                          <a:pt x="1095" y="41"/>
                        </a:cubicBezTo>
                        <a:cubicBezTo>
                          <a:pt x="1078" y="54"/>
                          <a:pt x="1066" y="71"/>
                          <a:pt x="1049" y="85"/>
                        </a:cubicBezTo>
                        <a:cubicBezTo>
                          <a:pt x="1012" y="115"/>
                          <a:pt x="962" y="113"/>
                          <a:pt x="917" y="114"/>
                        </a:cubicBezTo>
                        <a:cubicBezTo>
                          <a:pt x="881" y="115"/>
                          <a:pt x="845" y="117"/>
                          <a:pt x="809" y="122"/>
                        </a:cubicBezTo>
                        <a:cubicBezTo>
                          <a:pt x="739" y="132"/>
                          <a:pt x="671" y="149"/>
                          <a:pt x="605" y="174"/>
                        </a:cubicBezTo>
                        <a:cubicBezTo>
                          <a:pt x="471" y="225"/>
                          <a:pt x="349" y="304"/>
                          <a:pt x="248" y="405"/>
                        </a:cubicBezTo>
                        <a:cubicBezTo>
                          <a:pt x="133" y="518"/>
                          <a:pt x="45" y="659"/>
                          <a:pt x="1" y="814"/>
                        </a:cubicBezTo>
                        <a:cubicBezTo>
                          <a:pt x="0" y="819"/>
                          <a:pt x="7" y="821"/>
                          <a:pt x="8" y="816"/>
                        </a:cubicBezTo>
                        <a:cubicBezTo>
                          <a:pt x="92" y="536"/>
                          <a:pt x="307" y="306"/>
                          <a:pt x="577" y="194"/>
                        </a:cubicBezTo>
                        <a:cubicBezTo>
                          <a:pt x="643" y="167"/>
                          <a:pt x="712" y="146"/>
                          <a:pt x="783" y="134"/>
                        </a:cubicBezTo>
                        <a:cubicBezTo>
                          <a:pt x="819" y="128"/>
                          <a:pt x="856" y="124"/>
                          <a:pt x="893" y="123"/>
                        </a:cubicBezTo>
                        <a:cubicBezTo>
                          <a:pt x="931" y="121"/>
                          <a:pt x="970" y="124"/>
                          <a:pt x="1007" y="114"/>
                        </a:cubicBezTo>
                        <a:cubicBezTo>
                          <a:pt x="1046" y="103"/>
                          <a:pt x="1065" y="75"/>
                          <a:pt x="1094" y="50"/>
                        </a:cubicBezTo>
                        <a:cubicBezTo>
                          <a:pt x="1124" y="25"/>
                          <a:pt x="1161" y="12"/>
                          <a:pt x="1199" y="9"/>
                        </a:cubicBezTo>
                        <a:cubicBezTo>
                          <a:pt x="1277" y="2"/>
                          <a:pt x="1354" y="27"/>
                          <a:pt x="1429" y="45"/>
                        </a:cubicBezTo>
                        <a:cubicBezTo>
                          <a:pt x="1622" y="91"/>
                          <a:pt x="1834" y="84"/>
                          <a:pt x="2021" y="13"/>
                        </a:cubicBezTo>
                        <a:cubicBezTo>
                          <a:pt x="2023" y="12"/>
                          <a:pt x="2022" y="10"/>
                          <a:pt x="2021" y="1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7" name="Google Shape;9010;p36"/>
                  <p:cNvSpPr/>
                  <p:nvPr/>
                </p:nvSpPr>
                <p:spPr>
                  <a:xfrm rot="21461400">
                    <a:off x="1214280" y="1080720"/>
                    <a:ext cx="117720" cy="8640"/>
                  </a:xfrm>
                  <a:custGeom>
                    <a:avLst/>
                    <a:gdLst>
                      <a:gd name="textAreaLeft" fmla="*/ 0 w 117720"/>
                      <a:gd name="textAreaRight" fmla="*/ 118080 w 117720"/>
                      <a:gd name="textAreaTop" fmla="*/ 0 h 8640"/>
                      <a:gd name="textAreaBottom" fmla="*/ 9000 h 8640"/>
                    </a:gdLst>
                    <a:ahLst/>
                    <a:cxnLst/>
                    <a:rect l="textAreaLeft" t="textAreaTop" r="textAreaRight" b="textAreaBottom"/>
                    <a:pathLst>
                      <a:path w="172" h="15">
                        <a:moveTo>
                          <a:pt x="170" y="12"/>
                        </a:moveTo>
                        <a:cubicBezTo>
                          <a:pt x="114" y="8"/>
                          <a:pt x="58" y="3"/>
                          <a:pt x="1" y="0"/>
                        </a:cubicBezTo>
                        <a:cubicBezTo>
                          <a:pt x="0" y="0"/>
                          <a:pt x="0" y="1"/>
                          <a:pt x="1" y="1"/>
                        </a:cubicBezTo>
                        <a:cubicBezTo>
                          <a:pt x="57" y="7"/>
                          <a:pt x="114" y="10"/>
                          <a:pt x="170" y="14"/>
                        </a:cubicBezTo>
                        <a:cubicBezTo>
                          <a:pt x="171" y="14"/>
                          <a:pt x="171" y="13"/>
                          <a:pt x="170" y="1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4320" bIns="432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8" name="Google Shape;9011;p36"/>
                  <p:cNvSpPr/>
                  <p:nvPr/>
                </p:nvSpPr>
                <p:spPr>
                  <a:xfrm rot="21461400">
                    <a:off x="154440" y="1137960"/>
                    <a:ext cx="605880" cy="426960"/>
                  </a:xfrm>
                  <a:custGeom>
                    <a:avLst/>
                    <a:gdLst>
                      <a:gd name="textAreaLeft" fmla="*/ 0 w 605880"/>
                      <a:gd name="textAreaRight" fmla="*/ 606240 w 605880"/>
                      <a:gd name="textAreaTop" fmla="*/ 0 h 426960"/>
                      <a:gd name="textAreaBottom" fmla="*/ 427320 h 426960"/>
                    </a:gdLst>
                    <a:ahLst/>
                    <a:cxnLst/>
                    <a:rect l="textAreaLeft" t="textAreaTop" r="textAreaRight" b="textAreaBottom"/>
                    <a:pathLst>
                      <a:path w="880" h="621">
                        <a:moveTo>
                          <a:pt x="876" y="1"/>
                        </a:moveTo>
                        <a:cubicBezTo>
                          <a:pt x="586" y="50"/>
                          <a:pt x="299" y="173"/>
                          <a:pt x="115" y="411"/>
                        </a:cubicBezTo>
                        <a:cubicBezTo>
                          <a:pt x="68" y="473"/>
                          <a:pt x="29" y="541"/>
                          <a:pt x="1" y="613"/>
                        </a:cubicBezTo>
                        <a:cubicBezTo>
                          <a:pt x="0" y="618"/>
                          <a:pt x="7" y="620"/>
                          <a:pt x="8" y="615"/>
                        </a:cubicBezTo>
                        <a:cubicBezTo>
                          <a:pt x="114" y="343"/>
                          <a:pt x="364" y="161"/>
                          <a:pt x="632" y="67"/>
                        </a:cubicBezTo>
                        <a:cubicBezTo>
                          <a:pt x="712" y="40"/>
                          <a:pt x="794" y="19"/>
                          <a:pt x="877" y="4"/>
                        </a:cubicBezTo>
                        <a:cubicBezTo>
                          <a:pt x="879" y="3"/>
                          <a:pt x="878" y="0"/>
                          <a:pt x="876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9" name="Google Shape;9012;p36"/>
                  <p:cNvSpPr/>
                  <p:nvPr/>
                </p:nvSpPr>
                <p:spPr>
                  <a:xfrm rot="21461400">
                    <a:off x="165600" y="-279720"/>
                    <a:ext cx="245160" cy="1726920"/>
                  </a:xfrm>
                  <a:custGeom>
                    <a:avLst/>
                    <a:gdLst>
                      <a:gd name="textAreaLeft" fmla="*/ 0 w 245160"/>
                      <a:gd name="textAreaRight" fmla="*/ 245520 w 245160"/>
                      <a:gd name="textAreaTop" fmla="*/ 0 h 1726920"/>
                      <a:gd name="textAreaBottom" fmla="*/ 1727280 h 1726920"/>
                    </a:gdLst>
                    <a:ahLst/>
                    <a:cxnLst/>
                    <a:rect l="textAreaLeft" t="textAreaTop" r="textAreaRight" b="textAreaBottom"/>
                    <a:pathLst>
                      <a:path w="357" h="2512">
                        <a:moveTo>
                          <a:pt x="3" y="2509"/>
                        </a:moveTo>
                        <a:cubicBezTo>
                          <a:pt x="145" y="2217"/>
                          <a:pt x="173" y="1888"/>
                          <a:pt x="188" y="1567"/>
                        </a:cubicBezTo>
                        <a:cubicBezTo>
                          <a:pt x="205" y="1207"/>
                          <a:pt x="219" y="847"/>
                          <a:pt x="235" y="486"/>
                        </a:cubicBezTo>
                        <a:cubicBezTo>
                          <a:pt x="242" y="326"/>
                          <a:pt x="235" y="132"/>
                          <a:pt x="354" y="8"/>
                        </a:cubicBezTo>
                        <a:cubicBezTo>
                          <a:pt x="352" y="7"/>
                          <a:pt x="350" y="6"/>
                          <a:pt x="348" y="5"/>
                        </a:cubicBezTo>
                        <a:cubicBezTo>
                          <a:pt x="339" y="276"/>
                          <a:pt x="330" y="546"/>
                          <a:pt x="322" y="817"/>
                        </a:cubicBezTo>
                        <a:cubicBezTo>
                          <a:pt x="313" y="1089"/>
                          <a:pt x="304" y="1361"/>
                          <a:pt x="295" y="1632"/>
                        </a:cubicBezTo>
                        <a:cubicBezTo>
                          <a:pt x="290" y="1785"/>
                          <a:pt x="285" y="1938"/>
                          <a:pt x="280" y="2090"/>
                        </a:cubicBezTo>
                        <a:cubicBezTo>
                          <a:pt x="280" y="2096"/>
                          <a:pt x="288" y="2096"/>
                          <a:pt x="288" y="2090"/>
                        </a:cubicBezTo>
                        <a:cubicBezTo>
                          <a:pt x="297" y="1820"/>
                          <a:pt x="306" y="1549"/>
                          <a:pt x="314" y="1278"/>
                        </a:cubicBezTo>
                        <a:cubicBezTo>
                          <a:pt x="323" y="1006"/>
                          <a:pt x="332" y="735"/>
                          <a:pt x="340" y="463"/>
                        </a:cubicBezTo>
                        <a:cubicBezTo>
                          <a:pt x="345" y="310"/>
                          <a:pt x="350" y="157"/>
                          <a:pt x="355" y="5"/>
                        </a:cubicBezTo>
                        <a:cubicBezTo>
                          <a:pt x="356" y="1"/>
                          <a:pt x="351" y="0"/>
                          <a:pt x="349" y="2"/>
                        </a:cubicBezTo>
                        <a:cubicBezTo>
                          <a:pt x="251" y="104"/>
                          <a:pt x="238" y="253"/>
                          <a:pt x="232" y="387"/>
                        </a:cubicBezTo>
                        <a:cubicBezTo>
                          <a:pt x="224" y="567"/>
                          <a:pt x="217" y="748"/>
                          <a:pt x="209" y="928"/>
                        </a:cubicBezTo>
                        <a:cubicBezTo>
                          <a:pt x="201" y="1111"/>
                          <a:pt x="193" y="1294"/>
                          <a:pt x="186" y="1477"/>
                        </a:cubicBezTo>
                        <a:cubicBezTo>
                          <a:pt x="178" y="1643"/>
                          <a:pt x="170" y="1810"/>
                          <a:pt x="148" y="1975"/>
                        </a:cubicBezTo>
                        <a:cubicBezTo>
                          <a:pt x="123" y="2158"/>
                          <a:pt x="80" y="2340"/>
                          <a:pt x="1" y="2508"/>
                        </a:cubicBezTo>
                        <a:cubicBezTo>
                          <a:pt x="0" y="2509"/>
                          <a:pt x="2" y="2511"/>
                          <a:pt x="3" y="2509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0" name="Google Shape;9013;p36"/>
                  <p:cNvSpPr/>
                  <p:nvPr/>
                </p:nvSpPr>
                <p:spPr>
                  <a:xfrm rot="21461400">
                    <a:off x="-120600" y="-228960"/>
                    <a:ext cx="117720" cy="3036240"/>
                  </a:xfrm>
                  <a:custGeom>
                    <a:avLst/>
                    <a:gdLst>
                      <a:gd name="textAreaLeft" fmla="*/ 0 w 117720"/>
                      <a:gd name="textAreaRight" fmla="*/ 118080 w 117720"/>
                      <a:gd name="textAreaTop" fmla="*/ 0 h 3036240"/>
                      <a:gd name="textAreaBottom" fmla="*/ 3036600 h 3036240"/>
                    </a:gdLst>
                    <a:ahLst/>
                    <a:cxnLst/>
                    <a:rect l="textAreaLeft" t="textAreaTop" r="textAreaRight" b="textAreaBottom"/>
                    <a:pathLst>
                      <a:path w="172" h="4420">
                        <a:moveTo>
                          <a:pt x="169" y="1"/>
                        </a:moveTo>
                        <a:cubicBezTo>
                          <a:pt x="142" y="576"/>
                          <a:pt x="123" y="1152"/>
                          <a:pt x="101" y="1727"/>
                        </a:cubicBezTo>
                        <a:cubicBezTo>
                          <a:pt x="80" y="2300"/>
                          <a:pt x="58" y="2873"/>
                          <a:pt x="37" y="3446"/>
                        </a:cubicBezTo>
                        <a:cubicBezTo>
                          <a:pt x="25" y="3768"/>
                          <a:pt x="12" y="4091"/>
                          <a:pt x="1" y="4413"/>
                        </a:cubicBezTo>
                        <a:cubicBezTo>
                          <a:pt x="0" y="4419"/>
                          <a:pt x="9" y="4419"/>
                          <a:pt x="9" y="4413"/>
                        </a:cubicBezTo>
                        <a:cubicBezTo>
                          <a:pt x="32" y="3840"/>
                          <a:pt x="52" y="3266"/>
                          <a:pt x="73" y="2692"/>
                        </a:cubicBezTo>
                        <a:cubicBezTo>
                          <a:pt x="95" y="2118"/>
                          <a:pt x="116" y="1544"/>
                          <a:pt x="137" y="970"/>
                        </a:cubicBezTo>
                        <a:cubicBezTo>
                          <a:pt x="149" y="647"/>
                          <a:pt x="162" y="324"/>
                          <a:pt x="171" y="1"/>
                        </a:cubicBezTo>
                        <a:cubicBezTo>
                          <a:pt x="171" y="0"/>
                          <a:pt x="169" y="0"/>
                          <a:pt x="169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1" name="Google Shape;9014;p36"/>
                  <p:cNvSpPr/>
                  <p:nvPr/>
                </p:nvSpPr>
                <p:spPr>
                  <a:xfrm rot="21461400">
                    <a:off x="-165600" y="2865600"/>
                    <a:ext cx="127080" cy="1381680"/>
                  </a:xfrm>
                  <a:custGeom>
                    <a:avLst/>
                    <a:gdLst>
                      <a:gd name="textAreaLeft" fmla="*/ 0 w 127080"/>
                      <a:gd name="textAreaRight" fmla="*/ 127440 w 127080"/>
                      <a:gd name="textAreaTop" fmla="*/ 0 h 1381680"/>
                      <a:gd name="textAreaBottom" fmla="*/ 1382040 h 1381680"/>
                    </a:gdLst>
                    <a:ahLst/>
                    <a:cxnLst/>
                    <a:rect l="textAreaLeft" t="textAreaTop" r="textAreaRight" b="textAreaBottom"/>
                    <a:pathLst>
                      <a:path w="185" h="2011">
                        <a:moveTo>
                          <a:pt x="182" y="1"/>
                        </a:moveTo>
                        <a:cubicBezTo>
                          <a:pt x="164" y="226"/>
                          <a:pt x="160" y="452"/>
                          <a:pt x="165" y="678"/>
                        </a:cubicBezTo>
                        <a:cubicBezTo>
                          <a:pt x="167" y="742"/>
                          <a:pt x="169" y="805"/>
                          <a:pt x="172" y="869"/>
                        </a:cubicBezTo>
                        <a:cubicBezTo>
                          <a:pt x="173" y="868"/>
                          <a:pt x="175" y="867"/>
                          <a:pt x="176" y="866"/>
                        </a:cubicBezTo>
                        <a:cubicBezTo>
                          <a:pt x="120" y="847"/>
                          <a:pt x="70" y="903"/>
                          <a:pt x="60" y="954"/>
                        </a:cubicBezTo>
                        <a:cubicBezTo>
                          <a:pt x="53" y="991"/>
                          <a:pt x="62" y="1029"/>
                          <a:pt x="71" y="1064"/>
                        </a:cubicBezTo>
                        <a:cubicBezTo>
                          <a:pt x="81" y="1105"/>
                          <a:pt x="90" y="1145"/>
                          <a:pt x="91" y="1188"/>
                        </a:cubicBezTo>
                        <a:cubicBezTo>
                          <a:pt x="92" y="1274"/>
                          <a:pt x="76" y="1362"/>
                          <a:pt x="66" y="1448"/>
                        </a:cubicBezTo>
                        <a:cubicBezTo>
                          <a:pt x="56" y="1535"/>
                          <a:pt x="45" y="1623"/>
                          <a:pt x="35" y="1710"/>
                        </a:cubicBezTo>
                        <a:cubicBezTo>
                          <a:pt x="24" y="1809"/>
                          <a:pt x="11" y="1907"/>
                          <a:pt x="1" y="2005"/>
                        </a:cubicBezTo>
                        <a:cubicBezTo>
                          <a:pt x="0" y="2010"/>
                          <a:pt x="8" y="2010"/>
                          <a:pt x="8" y="2005"/>
                        </a:cubicBezTo>
                        <a:cubicBezTo>
                          <a:pt x="30" y="1842"/>
                          <a:pt x="47" y="1678"/>
                          <a:pt x="66" y="1515"/>
                        </a:cubicBezTo>
                        <a:cubicBezTo>
                          <a:pt x="76" y="1433"/>
                          <a:pt x="86" y="1351"/>
                          <a:pt x="94" y="1269"/>
                        </a:cubicBezTo>
                        <a:cubicBezTo>
                          <a:pt x="98" y="1230"/>
                          <a:pt x="101" y="1190"/>
                          <a:pt x="96" y="1151"/>
                        </a:cubicBezTo>
                        <a:cubicBezTo>
                          <a:pt x="92" y="1115"/>
                          <a:pt x="82" y="1080"/>
                          <a:pt x="74" y="1045"/>
                        </a:cubicBezTo>
                        <a:cubicBezTo>
                          <a:pt x="65" y="1004"/>
                          <a:pt x="59" y="960"/>
                          <a:pt x="80" y="922"/>
                        </a:cubicBezTo>
                        <a:cubicBezTo>
                          <a:pt x="98" y="888"/>
                          <a:pt x="134" y="860"/>
                          <a:pt x="175" y="872"/>
                        </a:cubicBezTo>
                        <a:cubicBezTo>
                          <a:pt x="177" y="873"/>
                          <a:pt x="179" y="871"/>
                          <a:pt x="179" y="869"/>
                        </a:cubicBezTo>
                        <a:cubicBezTo>
                          <a:pt x="168" y="643"/>
                          <a:pt x="167" y="418"/>
                          <a:pt x="175" y="192"/>
                        </a:cubicBezTo>
                        <a:cubicBezTo>
                          <a:pt x="177" y="128"/>
                          <a:pt x="181" y="65"/>
                          <a:pt x="184" y="1"/>
                        </a:cubicBezTo>
                        <a:cubicBezTo>
                          <a:pt x="184" y="0"/>
                          <a:pt x="182" y="0"/>
                          <a:pt x="182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2" name="Google Shape;9015;p36"/>
                  <p:cNvSpPr/>
                  <p:nvPr/>
                </p:nvSpPr>
                <p:spPr>
                  <a:xfrm rot="21461400">
                    <a:off x="-182880" y="3704400"/>
                    <a:ext cx="54360" cy="511920"/>
                  </a:xfrm>
                  <a:custGeom>
                    <a:avLst/>
                    <a:gdLst>
                      <a:gd name="textAreaLeft" fmla="*/ 0 w 54360"/>
                      <a:gd name="textAreaRight" fmla="*/ 54720 w 54360"/>
                      <a:gd name="textAreaTop" fmla="*/ 0 h 511920"/>
                      <a:gd name="textAreaBottom" fmla="*/ 512280 h 511920"/>
                    </a:gdLst>
                    <a:ahLst/>
                    <a:cxnLst/>
                    <a:rect l="textAreaLeft" t="textAreaTop" r="textAreaRight" b="textAreaBottom"/>
                    <a:pathLst>
                      <a:path w="81" h="747">
                        <a:moveTo>
                          <a:pt x="2" y="745"/>
                        </a:moveTo>
                        <a:cubicBezTo>
                          <a:pt x="26" y="624"/>
                          <a:pt x="44" y="501"/>
                          <a:pt x="57" y="378"/>
                        </a:cubicBezTo>
                        <a:cubicBezTo>
                          <a:pt x="63" y="317"/>
                          <a:pt x="68" y="256"/>
                          <a:pt x="72" y="194"/>
                        </a:cubicBezTo>
                        <a:cubicBezTo>
                          <a:pt x="74" y="162"/>
                          <a:pt x="75" y="130"/>
                          <a:pt x="76" y="99"/>
                        </a:cubicBezTo>
                        <a:cubicBezTo>
                          <a:pt x="78" y="67"/>
                          <a:pt x="80" y="34"/>
                          <a:pt x="78" y="3"/>
                        </a:cubicBezTo>
                        <a:cubicBezTo>
                          <a:pt x="78" y="0"/>
                          <a:pt x="75" y="0"/>
                          <a:pt x="74" y="3"/>
                        </a:cubicBezTo>
                        <a:cubicBezTo>
                          <a:pt x="71" y="34"/>
                          <a:pt x="72" y="67"/>
                          <a:pt x="71" y="99"/>
                        </a:cubicBezTo>
                        <a:cubicBezTo>
                          <a:pt x="70" y="128"/>
                          <a:pt x="69" y="158"/>
                          <a:pt x="67" y="188"/>
                        </a:cubicBezTo>
                        <a:cubicBezTo>
                          <a:pt x="63" y="249"/>
                          <a:pt x="59" y="311"/>
                          <a:pt x="52" y="372"/>
                        </a:cubicBezTo>
                        <a:cubicBezTo>
                          <a:pt x="40" y="497"/>
                          <a:pt x="22" y="621"/>
                          <a:pt x="0" y="744"/>
                        </a:cubicBezTo>
                        <a:cubicBezTo>
                          <a:pt x="0" y="745"/>
                          <a:pt x="2" y="746"/>
                          <a:pt x="2" y="745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3" name="Google Shape;9016;p36"/>
                  <p:cNvSpPr/>
                  <p:nvPr/>
                </p:nvSpPr>
                <p:spPr>
                  <a:xfrm rot="21461400">
                    <a:off x="-185760" y="-244080"/>
                    <a:ext cx="117720" cy="3596760"/>
                  </a:xfrm>
                  <a:custGeom>
                    <a:avLst/>
                    <a:gdLst>
                      <a:gd name="textAreaLeft" fmla="*/ 0 w 117720"/>
                      <a:gd name="textAreaRight" fmla="*/ 118080 w 117720"/>
                      <a:gd name="textAreaTop" fmla="*/ 0 h 3596760"/>
                      <a:gd name="textAreaBottom" fmla="*/ 3597120 h 3596760"/>
                    </a:gdLst>
                    <a:ahLst/>
                    <a:cxnLst/>
                    <a:rect l="textAreaLeft" t="textAreaTop" r="textAreaRight" b="textAreaBottom"/>
                    <a:pathLst>
                      <a:path w="172" h="5236">
                        <a:moveTo>
                          <a:pt x="3" y="5234"/>
                        </a:moveTo>
                        <a:cubicBezTo>
                          <a:pt x="37" y="4890"/>
                          <a:pt x="66" y="4545"/>
                          <a:pt x="81" y="4200"/>
                        </a:cubicBezTo>
                        <a:cubicBezTo>
                          <a:pt x="97" y="3859"/>
                          <a:pt x="92" y="3519"/>
                          <a:pt x="68" y="3178"/>
                        </a:cubicBezTo>
                        <a:cubicBezTo>
                          <a:pt x="62" y="3093"/>
                          <a:pt x="56" y="3008"/>
                          <a:pt x="57" y="2922"/>
                        </a:cubicBezTo>
                        <a:cubicBezTo>
                          <a:pt x="57" y="2835"/>
                          <a:pt x="66" y="2748"/>
                          <a:pt x="78" y="2661"/>
                        </a:cubicBezTo>
                        <a:cubicBezTo>
                          <a:pt x="101" y="2499"/>
                          <a:pt x="123" y="2338"/>
                          <a:pt x="130" y="2174"/>
                        </a:cubicBezTo>
                        <a:cubicBezTo>
                          <a:pt x="145" y="1831"/>
                          <a:pt x="148" y="1487"/>
                          <a:pt x="155" y="1144"/>
                        </a:cubicBezTo>
                        <a:cubicBezTo>
                          <a:pt x="160" y="951"/>
                          <a:pt x="171" y="757"/>
                          <a:pt x="164" y="565"/>
                        </a:cubicBezTo>
                        <a:cubicBezTo>
                          <a:pt x="157" y="381"/>
                          <a:pt x="90" y="191"/>
                          <a:pt x="143" y="9"/>
                        </a:cubicBezTo>
                        <a:cubicBezTo>
                          <a:pt x="145" y="3"/>
                          <a:pt x="135" y="0"/>
                          <a:pt x="133" y="6"/>
                        </a:cubicBezTo>
                        <a:cubicBezTo>
                          <a:pt x="86" y="164"/>
                          <a:pt x="133" y="325"/>
                          <a:pt x="149" y="484"/>
                        </a:cubicBezTo>
                        <a:cubicBezTo>
                          <a:pt x="166" y="654"/>
                          <a:pt x="153" y="827"/>
                          <a:pt x="149" y="998"/>
                        </a:cubicBezTo>
                        <a:cubicBezTo>
                          <a:pt x="142" y="1345"/>
                          <a:pt x="135" y="1692"/>
                          <a:pt x="127" y="2039"/>
                        </a:cubicBezTo>
                        <a:cubicBezTo>
                          <a:pt x="123" y="2214"/>
                          <a:pt x="111" y="2387"/>
                          <a:pt x="86" y="2559"/>
                        </a:cubicBezTo>
                        <a:cubicBezTo>
                          <a:pt x="75" y="2636"/>
                          <a:pt x="63" y="2713"/>
                          <a:pt x="56" y="2790"/>
                        </a:cubicBezTo>
                        <a:cubicBezTo>
                          <a:pt x="49" y="2875"/>
                          <a:pt x="49" y="2960"/>
                          <a:pt x="53" y="3045"/>
                        </a:cubicBezTo>
                        <a:cubicBezTo>
                          <a:pt x="61" y="3217"/>
                          <a:pt x="78" y="3387"/>
                          <a:pt x="83" y="3559"/>
                        </a:cubicBezTo>
                        <a:cubicBezTo>
                          <a:pt x="88" y="3731"/>
                          <a:pt x="86" y="3904"/>
                          <a:pt x="81" y="4076"/>
                        </a:cubicBezTo>
                        <a:cubicBezTo>
                          <a:pt x="68" y="4463"/>
                          <a:pt x="31" y="4848"/>
                          <a:pt x="0" y="5234"/>
                        </a:cubicBezTo>
                        <a:cubicBezTo>
                          <a:pt x="0" y="5235"/>
                          <a:pt x="3" y="5235"/>
                          <a:pt x="3" y="523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4" name="Google Shape;9017;p36"/>
                  <p:cNvSpPr/>
                  <p:nvPr/>
                </p:nvSpPr>
                <p:spPr>
                  <a:xfrm rot="21461400">
                    <a:off x="-301320" y="-327240"/>
                    <a:ext cx="878400" cy="4627080"/>
                  </a:xfrm>
                  <a:custGeom>
                    <a:avLst/>
                    <a:gdLst>
                      <a:gd name="textAreaLeft" fmla="*/ 0 w 878400"/>
                      <a:gd name="textAreaRight" fmla="*/ 878760 w 878400"/>
                      <a:gd name="textAreaTop" fmla="*/ 0 h 4627080"/>
                      <a:gd name="textAreaBottom" fmla="*/ 4627440 h 4627080"/>
                    </a:gdLst>
                    <a:ahLst/>
                    <a:cxnLst/>
                    <a:rect l="textAreaLeft" t="textAreaTop" r="textAreaRight" b="textAreaBottom"/>
                    <a:pathLst>
                      <a:path w="1279" h="6732">
                        <a:moveTo>
                          <a:pt x="1271" y="26"/>
                        </a:moveTo>
                        <a:cubicBezTo>
                          <a:pt x="909" y="0"/>
                          <a:pt x="544" y="18"/>
                          <a:pt x="185" y="74"/>
                        </a:cubicBezTo>
                        <a:cubicBezTo>
                          <a:pt x="182" y="75"/>
                          <a:pt x="180" y="78"/>
                          <a:pt x="180" y="81"/>
                        </a:cubicBezTo>
                        <a:cubicBezTo>
                          <a:pt x="210" y="941"/>
                          <a:pt x="219" y="1801"/>
                          <a:pt x="208" y="2662"/>
                        </a:cubicBezTo>
                        <a:cubicBezTo>
                          <a:pt x="196" y="3522"/>
                          <a:pt x="164" y="4382"/>
                          <a:pt x="110" y="5241"/>
                        </a:cubicBezTo>
                        <a:cubicBezTo>
                          <a:pt x="80" y="5725"/>
                          <a:pt x="43" y="6209"/>
                          <a:pt x="0" y="6692"/>
                        </a:cubicBezTo>
                        <a:cubicBezTo>
                          <a:pt x="0" y="6695"/>
                          <a:pt x="2" y="6699"/>
                          <a:pt x="5" y="6699"/>
                        </a:cubicBezTo>
                        <a:cubicBezTo>
                          <a:pt x="175" y="6731"/>
                          <a:pt x="348" y="6719"/>
                          <a:pt x="512" y="6665"/>
                        </a:cubicBezTo>
                        <a:cubicBezTo>
                          <a:pt x="521" y="6662"/>
                          <a:pt x="517" y="6648"/>
                          <a:pt x="508" y="6651"/>
                        </a:cubicBezTo>
                        <a:cubicBezTo>
                          <a:pt x="388" y="6691"/>
                          <a:pt x="261" y="6709"/>
                          <a:pt x="133" y="6701"/>
                        </a:cubicBezTo>
                        <a:cubicBezTo>
                          <a:pt x="102" y="6699"/>
                          <a:pt x="70" y="6696"/>
                          <a:pt x="39" y="6691"/>
                        </a:cubicBezTo>
                        <a:cubicBezTo>
                          <a:pt x="15" y="6687"/>
                          <a:pt x="15" y="6683"/>
                          <a:pt x="17" y="6659"/>
                        </a:cubicBezTo>
                        <a:cubicBezTo>
                          <a:pt x="19" y="6642"/>
                          <a:pt x="20" y="6624"/>
                          <a:pt x="22" y="6607"/>
                        </a:cubicBezTo>
                        <a:cubicBezTo>
                          <a:pt x="28" y="6541"/>
                          <a:pt x="33" y="6475"/>
                          <a:pt x="39" y="6409"/>
                        </a:cubicBezTo>
                        <a:cubicBezTo>
                          <a:pt x="61" y="6143"/>
                          <a:pt x="82" y="5877"/>
                          <a:pt x="100" y="5610"/>
                        </a:cubicBezTo>
                        <a:cubicBezTo>
                          <a:pt x="137" y="5076"/>
                          <a:pt x="166" y="4540"/>
                          <a:pt x="187" y="4005"/>
                        </a:cubicBezTo>
                        <a:cubicBezTo>
                          <a:pt x="208" y="3471"/>
                          <a:pt x="220" y="2937"/>
                          <a:pt x="225" y="2404"/>
                        </a:cubicBezTo>
                        <a:cubicBezTo>
                          <a:pt x="229" y="1868"/>
                          <a:pt x="226" y="1332"/>
                          <a:pt x="214" y="796"/>
                        </a:cubicBezTo>
                        <a:cubicBezTo>
                          <a:pt x="211" y="663"/>
                          <a:pt x="208" y="531"/>
                          <a:pt x="204" y="399"/>
                        </a:cubicBezTo>
                        <a:cubicBezTo>
                          <a:pt x="202" y="332"/>
                          <a:pt x="200" y="266"/>
                          <a:pt x="198" y="200"/>
                        </a:cubicBezTo>
                        <a:cubicBezTo>
                          <a:pt x="198" y="183"/>
                          <a:pt x="197" y="165"/>
                          <a:pt x="196" y="147"/>
                        </a:cubicBezTo>
                        <a:cubicBezTo>
                          <a:pt x="196" y="133"/>
                          <a:pt x="192" y="115"/>
                          <a:pt x="195" y="101"/>
                        </a:cubicBezTo>
                        <a:cubicBezTo>
                          <a:pt x="199" y="83"/>
                          <a:pt x="211" y="85"/>
                          <a:pt x="227" y="82"/>
                        </a:cubicBezTo>
                        <a:cubicBezTo>
                          <a:pt x="246" y="79"/>
                          <a:pt x="266" y="76"/>
                          <a:pt x="285" y="74"/>
                        </a:cubicBezTo>
                        <a:cubicBezTo>
                          <a:pt x="547" y="37"/>
                          <a:pt x="812" y="23"/>
                          <a:pt x="1077" y="29"/>
                        </a:cubicBezTo>
                        <a:cubicBezTo>
                          <a:pt x="1142" y="31"/>
                          <a:pt x="1206" y="34"/>
                          <a:pt x="1271" y="37"/>
                        </a:cubicBezTo>
                        <a:cubicBezTo>
                          <a:pt x="1278" y="38"/>
                          <a:pt x="1278" y="27"/>
                          <a:pt x="1271" y="26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5" name="Google Shape;9018;p36"/>
                  <p:cNvSpPr/>
                  <p:nvPr/>
                </p:nvSpPr>
                <p:spPr>
                  <a:xfrm rot="21461400">
                    <a:off x="-789840" y="-413640"/>
                    <a:ext cx="2615040" cy="1460160"/>
                  </a:xfrm>
                  <a:custGeom>
                    <a:avLst/>
                    <a:gdLst>
                      <a:gd name="textAreaLeft" fmla="*/ 0 w 2615040"/>
                      <a:gd name="textAreaRight" fmla="*/ 2615400 w 2615040"/>
                      <a:gd name="textAreaTop" fmla="*/ 0 h 1460160"/>
                      <a:gd name="textAreaBottom" fmla="*/ 1460520 h 1460160"/>
                    </a:gdLst>
                    <a:ahLst/>
                    <a:cxnLst/>
                    <a:rect l="textAreaLeft" t="textAreaTop" r="textAreaRight" b="textAreaBottom"/>
                    <a:pathLst>
                      <a:path w="3806" h="2126">
                        <a:moveTo>
                          <a:pt x="3551" y="0"/>
                        </a:moveTo>
                        <a:cubicBezTo>
                          <a:pt x="2515" y="6"/>
                          <a:pt x="1479" y="13"/>
                          <a:pt x="443" y="19"/>
                        </a:cubicBezTo>
                        <a:cubicBezTo>
                          <a:pt x="394" y="19"/>
                          <a:pt x="342" y="20"/>
                          <a:pt x="301" y="46"/>
                        </a:cubicBezTo>
                        <a:cubicBezTo>
                          <a:pt x="256" y="72"/>
                          <a:pt x="231" y="122"/>
                          <a:pt x="210" y="169"/>
                        </a:cubicBezTo>
                        <a:cubicBezTo>
                          <a:pt x="122" y="361"/>
                          <a:pt x="58" y="565"/>
                          <a:pt x="18" y="772"/>
                        </a:cubicBezTo>
                        <a:cubicBezTo>
                          <a:pt x="2" y="857"/>
                          <a:pt x="0" y="964"/>
                          <a:pt x="73" y="1008"/>
                        </a:cubicBezTo>
                        <a:cubicBezTo>
                          <a:pt x="137" y="1047"/>
                          <a:pt x="219" y="1014"/>
                          <a:pt x="282" y="975"/>
                        </a:cubicBezTo>
                        <a:cubicBezTo>
                          <a:pt x="437" y="877"/>
                          <a:pt x="567" y="739"/>
                          <a:pt x="655" y="578"/>
                        </a:cubicBezTo>
                        <a:cubicBezTo>
                          <a:pt x="623" y="903"/>
                          <a:pt x="737" y="1239"/>
                          <a:pt x="960" y="1478"/>
                        </a:cubicBezTo>
                        <a:cubicBezTo>
                          <a:pt x="996" y="1518"/>
                          <a:pt x="1040" y="1557"/>
                          <a:pt x="1093" y="1564"/>
                        </a:cubicBezTo>
                        <a:cubicBezTo>
                          <a:pt x="1158" y="1573"/>
                          <a:pt x="1220" y="1532"/>
                          <a:pt x="1269" y="1489"/>
                        </a:cubicBezTo>
                        <a:cubicBezTo>
                          <a:pt x="1413" y="1365"/>
                          <a:pt x="1523" y="1200"/>
                          <a:pt x="1582" y="1020"/>
                        </a:cubicBezTo>
                        <a:cubicBezTo>
                          <a:pt x="1623" y="1238"/>
                          <a:pt x="1664" y="1459"/>
                          <a:pt x="1763" y="1658"/>
                        </a:cubicBezTo>
                        <a:cubicBezTo>
                          <a:pt x="1861" y="1857"/>
                          <a:pt x="2026" y="2034"/>
                          <a:pt x="2239" y="2096"/>
                        </a:cubicBezTo>
                        <a:cubicBezTo>
                          <a:pt x="2332" y="2122"/>
                          <a:pt x="2436" y="2125"/>
                          <a:pt x="2523" y="2083"/>
                        </a:cubicBezTo>
                        <a:cubicBezTo>
                          <a:pt x="2641" y="2025"/>
                          <a:pt x="2706" y="1896"/>
                          <a:pt x="2747" y="1772"/>
                        </a:cubicBezTo>
                        <a:cubicBezTo>
                          <a:pt x="2878" y="1374"/>
                          <a:pt x="2847" y="944"/>
                          <a:pt x="2813" y="527"/>
                        </a:cubicBezTo>
                        <a:cubicBezTo>
                          <a:pt x="2914" y="689"/>
                          <a:pt x="3032" y="840"/>
                          <a:pt x="3166" y="977"/>
                        </a:cubicBezTo>
                        <a:cubicBezTo>
                          <a:pt x="3209" y="1021"/>
                          <a:pt x="3258" y="1066"/>
                          <a:pt x="3319" y="1077"/>
                        </a:cubicBezTo>
                        <a:cubicBezTo>
                          <a:pt x="3458" y="1103"/>
                          <a:pt x="3565" y="943"/>
                          <a:pt x="3566" y="803"/>
                        </a:cubicBezTo>
                        <a:cubicBezTo>
                          <a:pt x="3568" y="662"/>
                          <a:pt x="3508" y="527"/>
                          <a:pt x="3507" y="386"/>
                        </a:cubicBezTo>
                        <a:cubicBezTo>
                          <a:pt x="3563" y="431"/>
                          <a:pt x="3633" y="458"/>
                          <a:pt x="3705" y="465"/>
                        </a:cubicBezTo>
                        <a:cubicBezTo>
                          <a:pt x="3805" y="324"/>
                          <a:pt x="3722" y="94"/>
                          <a:pt x="3556" y="48"/>
                        </a:cubicBezTo>
                        <a:lnTo>
                          <a:pt x="3551" y="0"/>
                        </a:lnTo>
                      </a:path>
                    </a:pathLst>
                  </a:custGeom>
                  <a:solidFill>
                    <a:schemeClr val="dk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6" name="Google Shape;9019;p36"/>
                  <p:cNvSpPr/>
                  <p:nvPr/>
                </p:nvSpPr>
                <p:spPr>
                  <a:xfrm rot="21461400">
                    <a:off x="-783360" y="-407880"/>
                    <a:ext cx="2617920" cy="1466280"/>
                  </a:xfrm>
                  <a:custGeom>
                    <a:avLst/>
                    <a:gdLst>
                      <a:gd name="textAreaLeft" fmla="*/ 0 w 2617920"/>
                      <a:gd name="textAreaRight" fmla="*/ 2618280 w 2617920"/>
                      <a:gd name="textAreaTop" fmla="*/ 0 h 1466280"/>
                      <a:gd name="textAreaBottom" fmla="*/ 1466640 h 1466280"/>
                    </a:gdLst>
                    <a:ahLst/>
                    <a:cxnLst/>
                    <a:rect l="textAreaLeft" t="textAreaTop" r="textAreaRight" b="textAreaBottom"/>
                    <a:pathLst>
                      <a:path w="3811" h="2134">
                        <a:moveTo>
                          <a:pt x="3552" y="0"/>
                        </a:moveTo>
                        <a:cubicBezTo>
                          <a:pt x="3186" y="0"/>
                          <a:pt x="2820" y="2"/>
                          <a:pt x="2454" y="4"/>
                        </a:cubicBezTo>
                        <a:lnTo>
                          <a:pt x="1353" y="10"/>
                        </a:lnTo>
                        <a:cubicBezTo>
                          <a:pt x="1170" y="11"/>
                          <a:pt x="987" y="12"/>
                          <a:pt x="805" y="13"/>
                        </a:cubicBezTo>
                        <a:cubicBezTo>
                          <a:pt x="714" y="14"/>
                          <a:pt x="623" y="14"/>
                          <a:pt x="532" y="15"/>
                        </a:cubicBezTo>
                        <a:cubicBezTo>
                          <a:pt x="488" y="15"/>
                          <a:pt x="444" y="14"/>
                          <a:pt x="400" y="16"/>
                        </a:cubicBezTo>
                        <a:cubicBezTo>
                          <a:pt x="366" y="18"/>
                          <a:pt x="332" y="24"/>
                          <a:pt x="302" y="41"/>
                        </a:cubicBezTo>
                        <a:cubicBezTo>
                          <a:pt x="239" y="77"/>
                          <a:pt x="211" y="154"/>
                          <a:pt x="184" y="218"/>
                        </a:cubicBezTo>
                        <a:cubicBezTo>
                          <a:pt x="152" y="294"/>
                          <a:pt x="122" y="372"/>
                          <a:pt x="97" y="451"/>
                        </a:cubicBezTo>
                        <a:cubicBezTo>
                          <a:pt x="71" y="532"/>
                          <a:pt x="49" y="614"/>
                          <a:pt x="31" y="698"/>
                        </a:cubicBezTo>
                        <a:cubicBezTo>
                          <a:pt x="16" y="764"/>
                          <a:pt x="0" y="833"/>
                          <a:pt x="8" y="901"/>
                        </a:cubicBezTo>
                        <a:cubicBezTo>
                          <a:pt x="16" y="956"/>
                          <a:pt x="44" y="1007"/>
                          <a:pt x="99" y="1024"/>
                        </a:cubicBezTo>
                        <a:cubicBezTo>
                          <a:pt x="165" y="1044"/>
                          <a:pt x="235" y="1010"/>
                          <a:pt x="290" y="975"/>
                        </a:cubicBezTo>
                        <a:cubicBezTo>
                          <a:pt x="412" y="897"/>
                          <a:pt x="519" y="794"/>
                          <a:pt x="601" y="675"/>
                        </a:cubicBezTo>
                        <a:cubicBezTo>
                          <a:pt x="622" y="644"/>
                          <a:pt x="641" y="613"/>
                          <a:pt x="659" y="580"/>
                        </a:cubicBezTo>
                        <a:cubicBezTo>
                          <a:pt x="657" y="580"/>
                          <a:pt x="654" y="579"/>
                          <a:pt x="652" y="579"/>
                        </a:cubicBezTo>
                        <a:cubicBezTo>
                          <a:pt x="628" y="830"/>
                          <a:pt x="690" y="1086"/>
                          <a:pt x="822" y="1301"/>
                        </a:cubicBezTo>
                        <a:cubicBezTo>
                          <a:pt x="854" y="1355"/>
                          <a:pt x="891" y="1405"/>
                          <a:pt x="932" y="1452"/>
                        </a:cubicBezTo>
                        <a:cubicBezTo>
                          <a:pt x="970" y="1496"/>
                          <a:pt x="1013" y="1545"/>
                          <a:pt x="1071" y="1563"/>
                        </a:cubicBezTo>
                        <a:cubicBezTo>
                          <a:pt x="1130" y="1581"/>
                          <a:pt x="1190" y="1555"/>
                          <a:pt x="1238" y="1520"/>
                        </a:cubicBezTo>
                        <a:cubicBezTo>
                          <a:pt x="1288" y="1483"/>
                          <a:pt x="1334" y="1438"/>
                          <a:pt x="1375" y="1391"/>
                        </a:cubicBezTo>
                        <a:cubicBezTo>
                          <a:pt x="1470" y="1283"/>
                          <a:pt x="1542" y="1157"/>
                          <a:pt x="1587" y="1021"/>
                        </a:cubicBezTo>
                        <a:lnTo>
                          <a:pt x="1579" y="1021"/>
                        </a:lnTo>
                        <a:cubicBezTo>
                          <a:pt x="1621" y="1245"/>
                          <a:pt x="1663" y="1474"/>
                          <a:pt x="1769" y="1678"/>
                        </a:cubicBezTo>
                        <a:cubicBezTo>
                          <a:pt x="1855" y="1845"/>
                          <a:pt x="1989" y="1997"/>
                          <a:pt x="2165" y="2073"/>
                        </a:cubicBezTo>
                        <a:cubicBezTo>
                          <a:pt x="2255" y="2113"/>
                          <a:pt x="2359" y="2133"/>
                          <a:pt x="2457" y="2111"/>
                        </a:cubicBezTo>
                        <a:cubicBezTo>
                          <a:pt x="2551" y="2090"/>
                          <a:pt x="2624" y="2026"/>
                          <a:pt x="2674" y="1946"/>
                        </a:cubicBezTo>
                        <a:cubicBezTo>
                          <a:pt x="2728" y="1860"/>
                          <a:pt x="2760" y="1760"/>
                          <a:pt x="2784" y="1662"/>
                        </a:cubicBezTo>
                        <a:cubicBezTo>
                          <a:pt x="2813" y="1552"/>
                          <a:pt x="2830" y="1438"/>
                          <a:pt x="2839" y="1324"/>
                        </a:cubicBezTo>
                        <a:cubicBezTo>
                          <a:pt x="2858" y="1088"/>
                          <a:pt x="2844" y="851"/>
                          <a:pt x="2826" y="616"/>
                        </a:cubicBezTo>
                        <a:cubicBezTo>
                          <a:pt x="2823" y="586"/>
                          <a:pt x="2821" y="557"/>
                          <a:pt x="2819" y="527"/>
                        </a:cubicBezTo>
                        <a:cubicBezTo>
                          <a:pt x="2816" y="528"/>
                          <a:pt x="2813" y="529"/>
                          <a:pt x="2811" y="530"/>
                        </a:cubicBezTo>
                        <a:cubicBezTo>
                          <a:pt x="2873" y="630"/>
                          <a:pt x="2942" y="726"/>
                          <a:pt x="3017" y="817"/>
                        </a:cubicBezTo>
                        <a:cubicBezTo>
                          <a:pt x="3055" y="863"/>
                          <a:pt x="3095" y="908"/>
                          <a:pt x="3136" y="951"/>
                        </a:cubicBezTo>
                        <a:cubicBezTo>
                          <a:pt x="3173" y="990"/>
                          <a:pt x="3210" y="1031"/>
                          <a:pt x="3257" y="1058"/>
                        </a:cubicBezTo>
                        <a:cubicBezTo>
                          <a:pt x="3334" y="1103"/>
                          <a:pt x="3419" y="1087"/>
                          <a:pt x="3480" y="1026"/>
                        </a:cubicBezTo>
                        <a:cubicBezTo>
                          <a:pt x="3541" y="964"/>
                          <a:pt x="3573" y="875"/>
                          <a:pt x="3571" y="790"/>
                        </a:cubicBezTo>
                        <a:cubicBezTo>
                          <a:pt x="3569" y="653"/>
                          <a:pt x="3514" y="523"/>
                          <a:pt x="3511" y="387"/>
                        </a:cubicBezTo>
                        <a:cubicBezTo>
                          <a:pt x="3509" y="388"/>
                          <a:pt x="3507" y="389"/>
                          <a:pt x="3505" y="390"/>
                        </a:cubicBezTo>
                        <a:cubicBezTo>
                          <a:pt x="3564" y="435"/>
                          <a:pt x="3633" y="462"/>
                          <a:pt x="3706" y="469"/>
                        </a:cubicBezTo>
                        <a:cubicBezTo>
                          <a:pt x="3707" y="469"/>
                          <a:pt x="3709" y="468"/>
                          <a:pt x="3709" y="467"/>
                        </a:cubicBezTo>
                        <a:cubicBezTo>
                          <a:pt x="3810" y="322"/>
                          <a:pt x="3727" y="94"/>
                          <a:pt x="3557" y="45"/>
                        </a:cubicBezTo>
                        <a:cubicBezTo>
                          <a:pt x="3553" y="44"/>
                          <a:pt x="3551" y="51"/>
                          <a:pt x="3555" y="52"/>
                        </a:cubicBezTo>
                        <a:cubicBezTo>
                          <a:pt x="3639" y="76"/>
                          <a:pt x="3701" y="146"/>
                          <a:pt x="3729" y="226"/>
                        </a:cubicBezTo>
                        <a:cubicBezTo>
                          <a:pt x="3742" y="266"/>
                          <a:pt x="3748" y="308"/>
                          <a:pt x="3744" y="349"/>
                        </a:cubicBezTo>
                        <a:cubicBezTo>
                          <a:pt x="3742" y="370"/>
                          <a:pt x="3737" y="390"/>
                          <a:pt x="3730" y="410"/>
                        </a:cubicBezTo>
                        <a:cubicBezTo>
                          <a:pt x="3727" y="420"/>
                          <a:pt x="3722" y="430"/>
                          <a:pt x="3717" y="439"/>
                        </a:cubicBezTo>
                        <a:cubicBezTo>
                          <a:pt x="3715" y="443"/>
                          <a:pt x="3713" y="448"/>
                          <a:pt x="3710" y="452"/>
                        </a:cubicBezTo>
                        <a:cubicBezTo>
                          <a:pt x="3705" y="460"/>
                          <a:pt x="3703" y="461"/>
                          <a:pt x="3694" y="460"/>
                        </a:cubicBezTo>
                        <a:cubicBezTo>
                          <a:pt x="3628" y="455"/>
                          <a:pt x="3561" y="423"/>
                          <a:pt x="3509" y="383"/>
                        </a:cubicBezTo>
                        <a:cubicBezTo>
                          <a:pt x="3507" y="381"/>
                          <a:pt x="3503" y="384"/>
                          <a:pt x="3503" y="387"/>
                        </a:cubicBezTo>
                        <a:cubicBezTo>
                          <a:pt x="3505" y="497"/>
                          <a:pt x="3541" y="602"/>
                          <a:pt x="3557" y="711"/>
                        </a:cubicBezTo>
                        <a:cubicBezTo>
                          <a:pt x="3570" y="807"/>
                          <a:pt x="3561" y="902"/>
                          <a:pt x="3505" y="983"/>
                        </a:cubicBezTo>
                        <a:cubicBezTo>
                          <a:pt x="3452" y="1059"/>
                          <a:pt x="3363" y="1101"/>
                          <a:pt x="3275" y="1058"/>
                        </a:cubicBezTo>
                        <a:cubicBezTo>
                          <a:pt x="3227" y="1034"/>
                          <a:pt x="3190" y="995"/>
                          <a:pt x="3154" y="957"/>
                        </a:cubicBezTo>
                        <a:cubicBezTo>
                          <a:pt x="3115" y="917"/>
                          <a:pt x="3078" y="876"/>
                          <a:pt x="3042" y="834"/>
                        </a:cubicBezTo>
                        <a:cubicBezTo>
                          <a:pt x="2960" y="736"/>
                          <a:pt x="2885" y="633"/>
                          <a:pt x="2818" y="525"/>
                        </a:cubicBezTo>
                        <a:cubicBezTo>
                          <a:pt x="2816" y="522"/>
                          <a:pt x="2810" y="523"/>
                          <a:pt x="2810" y="527"/>
                        </a:cubicBezTo>
                        <a:cubicBezTo>
                          <a:pt x="2828" y="755"/>
                          <a:pt x="2845" y="983"/>
                          <a:pt x="2837" y="1212"/>
                        </a:cubicBezTo>
                        <a:cubicBezTo>
                          <a:pt x="2832" y="1324"/>
                          <a:pt x="2821" y="1437"/>
                          <a:pt x="2801" y="1548"/>
                        </a:cubicBezTo>
                        <a:cubicBezTo>
                          <a:pt x="2781" y="1654"/>
                          <a:pt x="2754" y="1761"/>
                          <a:pt x="2710" y="1859"/>
                        </a:cubicBezTo>
                        <a:cubicBezTo>
                          <a:pt x="2673" y="1944"/>
                          <a:pt x="2619" y="2026"/>
                          <a:pt x="2536" y="2072"/>
                        </a:cubicBezTo>
                        <a:cubicBezTo>
                          <a:pt x="2440" y="2126"/>
                          <a:pt x="2322" y="2119"/>
                          <a:pt x="2220" y="2086"/>
                        </a:cubicBezTo>
                        <a:cubicBezTo>
                          <a:pt x="2039" y="2026"/>
                          <a:pt x="1896" y="1883"/>
                          <a:pt x="1802" y="1721"/>
                        </a:cubicBezTo>
                        <a:cubicBezTo>
                          <a:pt x="1677" y="1507"/>
                          <a:pt x="1631" y="1259"/>
                          <a:pt x="1587" y="1019"/>
                        </a:cubicBezTo>
                        <a:cubicBezTo>
                          <a:pt x="1586" y="1015"/>
                          <a:pt x="1580" y="1016"/>
                          <a:pt x="1579" y="1019"/>
                        </a:cubicBezTo>
                        <a:cubicBezTo>
                          <a:pt x="1540" y="1137"/>
                          <a:pt x="1480" y="1249"/>
                          <a:pt x="1403" y="1346"/>
                        </a:cubicBezTo>
                        <a:cubicBezTo>
                          <a:pt x="1365" y="1393"/>
                          <a:pt x="1324" y="1437"/>
                          <a:pt x="1279" y="1477"/>
                        </a:cubicBezTo>
                        <a:cubicBezTo>
                          <a:pt x="1231" y="1520"/>
                          <a:pt x="1171" y="1567"/>
                          <a:pt x="1103" y="1562"/>
                        </a:cubicBezTo>
                        <a:cubicBezTo>
                          <a:pt x="1038" y="1558"/>
                          <a:pt x="989" y="1507"/>
                          <a:pt x="949" y="1461"/>
                        </a:cubicBezTo>
                        <a:cubicBezTo>
                          <a:pt x="907" y="1415"/>
                          <a:pt x="870" y="1365"/>
                          <a:pt x="837" y="1313"/>
                        </a:cubicBezTo>
                        <a:cubicBezTo>
                          <a:pt x="772" y="1211"/>
                          <a:pt x="724" y="1100"/>
                          <a:pt x="693" y="983"/>
                        </a:cubicBezTo>
                        <a:cubicBezTo>
                          <a:pt x="658" y="851"/>
                          <a:pt x="647" y="714"/>
                          <a:pt x="659" y="579"/>
                        </a:cubicBezTo>
                        <a:cubicBezTo>
                          <a:pt x="660" y="575"/>
                          <a:pt x="654" y="574"/>
                          <a:pt x="653" y="577"/>
                        </a:cubicBezTo>
                        <a:cubicBezTo>
                          <a:pt x="583" y="703"/>
                          <a:pt x="489" y="816"/>
                          <a:pt x="376" y="905"/>
                        </a:cubicBezTo>
                        <a:cubicBezTo>
                          <a:pt x="319" y="950"/>
                          <a:pt x="255" y="998"/>
                          <a:pt x="183" y="1016"/>
                        </a:cubicBezTo>
                        <a:cubicBezTo>
                          <a:pt x="146" y="1026"/>
                          <a:pt x="105" y="1025"/>
                          <a:pt x="72" y="1003"/>
                        </a:cubicBezTo>
                        <a:cubicBezTo>
                          <a:pt x="45" y="985"/>
                          <a:pt x="29" y="957"/>
                          <a:pt x="21" y="926"/>
                        </a:cubicBezTo>
                        <a:cubicBezTo>
                          <a:pt x="4" y="861"/>
                          <a:pt x="19" y="791"/>
                          <a:pt x="33" y="727"/>
                        </a:cubicBezTo>
                        <a:cubicBezTo>
                          <a:pt x="49" y="647"/>
                          <a:pt x="70" y="568"/>
                          <a:pt x="94" y="490"/>
                        </a:cubicBezTo>
                        <a:cubicBezTo>
                          <a:pt x="118" y="412"/>
                          <a:pt x="145" y="335"/>
                          <a:pt x="176" y="259"/>
                        </a:cubicBezTo>
                        <a:cubicBezTo>
                          <a:pt x="192" y="221"/>
                          <a:pt x="208" y="182"/>
                          <a:pt x="227" y="145"/>
                        </a:cubicBezTo>
                        <a:cubicBezTo>
                          <a:pt x="243" y="112"/>
                          <a:pt x="263" y="78"/>
                          <a:pt x="294" y="56"/>
                        </a:cubicBezTo>
                        <a:cubicBezTo>
                          <a:pt x="327" y="33"/>
                          <a:pt x="367" y="26"/>
                          <a:pt x="407" y="25"/>
                        </a:cubicBezTo>
                        <a:cubicBezTo>
                          <a:pt x="447" y="23"/>
                          <a:pt x="488" y="24"/>
                          <a:pt x="528" y="23"/>
                        </a:cubicBezTo>
                        <a:cubicBezTo>
                          <a:pt x="616" y="23"/>
                          <a:pt x="703" y="22"/>
                          <a:pt x="790" y="22"/>
                        </a:cubicBezTo>
                        <a:cubicBezTo>
                          <a:pt x="967" y="20"/>
                          <a:pt x="1143" y="19"/>
                          <a:pt x="1320" y="18"/>
                        </a:cubicBezTo>
                        <a:cubicBezTo>
                          <a:pt x="1670" y="16"/>
                          <a:pt x="2020" y="14"/>
                          <a:pt x="2370" y="11"/>
                        </a:cubicBezTo>
                        <a:cubicBezTo>
                          <a:pt x="2721" y="9"/>
                          <a:pt x="3072" y="6"/>
                          <a:pt x="3423" y="3"/>
                        </a:cubicBezTo>
                        <a:cubicBezTo>
                          <a:pt x="3466" y="3"/>
                          <a:pt x="3509" y="2"/>
                          <a:pt x="3552" y="1"/>
                        </a:cubicBezTo>
                        <a:cubicBezTo>
                          <a:pt x="3553" y="1"/>
                          <a:pt x="3553" y="0"/>
                          <a:pt x="3552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</p:grpSp>
          </p:grpSp>
          <p:grpSp>
            <p:nvGrpSpPr>
              <p:cNvPr id="1247" name="Google Shape;9020;p36"/>
              <p:cNvGrpSpPr/>
              <p:nvPr/>
            </p:nvGrpSpPr>
            <p:grpSpPr>
              <a:xfrm>
                <a:off x="-640080" y="3840840"/>
                <a:ext cx="1072440" cy="608760"/>
                <a:chOff x="-640080" y="3840840"/>
                <a:chExt cx="1072440" cy="608760"/>
              </a:xfrm>
            </p:grpSpPr>
            <p:sp>
              <p:nvSpPr>
                <p:cNvPr id="1248" name="Google Shape;9021;p36"/>
                <p:cNvSpPr/>
                <p:nvPr/>
              </p:nvSpPr>
              <p:spPr>
                <a:xfrm>
                  <a:off x="-640080" y="3849840"/>
                  <a:ext cx="1072440" cy="599760"/>
                </a:xfrm>
                <a:custGeom>
                  <a:avLst/>
                  <a:gdLst>
                    <a:gd name="textAreaLeft" fmla="*/ 0 w 1072440"/>
                    <a:gd name="textAreaRight" fmla="*/ 1072800 w 1072440"/>
                    <a:gd name="textAreaTop" fmla="*/ 0 h 599760"/>
                    <a:gd name="textAreaBottom" fmla="*/ 600120 h 599760"/>
                  </a:gdLst>
                  <a:ahLst/>
                  <a:cxnLst/>
                  <a:rect l="textAreaLeft" t="textAreaTop" r="textAreaRight" b="textAreaBottom"/>
                  <a:pathLst>
                    <a:path w="1561" h="872">
                      <a:moveTo>
                        <a:pt x="1456" y="871"/>
                      </a:moveTo>
                      <a:cubicBezTo>
                        <a:pt x="1032" y="868"/>
                        <a:pt x="607" y="866"/>
                        <a:pt x="182" y="863"/>
                      </a:cubicBezTo>
                      <a:cubicBezTo>
                        <a:pt x="162" y="863"/>
                        <a:pt x="141" y="863"/>
                        <a:pt x="124" y="852"/>
                      </a:cubicBezTo>
                      <a:cubicBezTo>
                        <a:pt x="106" y="841"/>
                        <a:pt x="95" y="821"/>
                        <a:pt x="87" y="802"/>
                      </a:cubicBezTo>
                      <a:cubicBezTo>
                        <a:pt x="51" y="723"/>
                        <a:pt x="24" y="639"/>
                        <a:pt x="8" y="554"/>
                      </a:cubicBezTo>
                      <a:cubicBezTo>
                        <a:pt x="2" y="519"/>
                        <a:pt x="0" y="476"/>
                        <a:pt x="31" y="457"/>
                      </a:cubicBezTo>
                      <a:cubicBezTo>
                        <a:pt x="57" y="442"/>
                        <a:pt x="90" y="455"/>
                        <a:pt x="116" y="471"/>
                      </a:cubicBezTo>
                      <a:cubicBezTo>
                        <a:pt x="180" y="511"/>
                        <a:pt x="233" y="568"/>
                        <a:pt x="269" y="634"/>
                      </a:cubicBezTo>
                      <a:cubicBezTo>
                        <a:pt x="256" y="501"/>
                        <a:pt x="303" y="363"/>
                        <a:pt x="394" y="265"/>
                      </a:cubicBezTo>
                      <a:cubicBezTo>
                        <a:pt x="409" y="249"/>
                        <a:pt x="427" y="233"/>
                        <a:pt x="449" y="230"/>
                      </a:cubicBezTo>
                      <a:cubicBezTo>
                        <a:pt x="475" y="226"/>
                        <a:pt x="501" y="243"/>
                        <a:pt x="521" y="260"/>
                      </a:cubicBezTo>
                      <a:cubicBezTo>
                        <a:pt x="580" y="311"/>
                        <a:pt x="625" y="379"/>
                        <a:pt x="649" y="453"/>
                      </a:cubicBezTo>
                      <a:cubicBezTo>
                        <a:pt x="666" y="363"/>
                        <a:pt x="683" y="273"/>
                        <a:pt x="723" y="191"/>
                      </a:cubicBezTo>
                      <a:cubicBezTo>
                        <a:pt x="764" y="110"/>
                        <a:pt x="831" y="37"/>
                        <a:pt x="919" y="12"/>
                      </a:cubicBezTo>
                      <a:cubicBezTo>
                        <a:pt x="957" y="1"/>
                        <a:pt x="999" y="0"/>
                        <a:pt x="1035" y="17"/>
                      </a:cubicBezTo>
                      <a:cubicBezTo>
                        <a:pt x="1083" y="41"/>
                        <a:pt x="1110" y="93"/>
                        <a:pt x="1127" y="145"/>
                      </a:cubicBezTo>
                      <a:cubicBezTo>
                        <a:pt x="1181" y="307"/>
                        <a:pt x="1168" y="484"/>
                        <a:pt x="1154" y="655"/>
                      </a:cubicBezTo>
                      <a:cubicBezTo>
                        <a:pt x="1195" y="588"/>
                        <a:pt x="1244" y="526"/>
                        <a:pt x="1298" y="471"/>
                      </a:cubicBezTo>
                      <a:cubicBezTo>
                        <a:pt x="1316" y="452"/>
                        <a:pt x="1336" y="434"/>
                        <a:pt x="1361" y="429"/>
                      </a:cubicBezTo>
                      <a:cubicBezTo>
                        <a:pt x="1418" y="419"/>
                        <a:pt x="1462" y="484"/>
                        <a:pt x="1463" y="542"/>
                      </a:cubicBezTo>
                      <a:cubicBezTo>
                        <a:pt x="1463" y="599"/>
                        <a:pt x="1439" y="655"/>
                        <a:pt x="1438" y="713"/>
                      </a:cubicBezTo>
                      <a:cubicBezTo>
                        <a:pt x="1461" y="694"/>
                        <a:pt x="1490" y="683"/>
                        <a:pt x="1520" y="680"/>
                      </a:cubicBezTo>
                      <a:cubicBezTo>
                        <a:pt x="1560" y="738"/>
                        <a:pt x="1527" y="832"/>
                        <a:pt x="1458" y="851"/>
                      </a:cubicBezTo>
                      <a:lnTo>
                        <a:pt x="1456" y="871"/>
                      </a:ln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249" name="Google Shape;9022;p36"/>
                <p:cNvSpPr/>
                <p:nvPr/>
              </p:nvSpPr>
              <p:spPr>
                <a:xfrm>
                  <a:off x="-640080" y="3840840"/>
                  <a:ext cx="1072440" cy="602640"/>
                </a:xfrm>
                <a:custGeom>
                  <a:avLst/>
                  <a:gdLst>
                    <a:gd name="textAreaLeft" fmla="*/ 0 w 1072440"/>
                    <a:gd name="textAreaRight" fmla="*/ 1072800 w 1072440"/>
                    <a:gd name="textAreaTop" fmla="*/ 0 h 602640"/>
                    <a:gd name="textAreaBottom" fmla="*/ 603000 h 602640"/>
                  </a:gdLst>
                  <a:ahLst/>
                  <a:cxnLst/>
                  <a:rect l="textAreaLeft" t="textAreaTop" r="textAreaRight" b="textAreaBottom"/>
                  <a:pathLst>
                    <a:path w="1563" h="879">
                      <a:moveTo>
                        <a:pt x="1457" y="878"/>
                      </a:moveTo>
                      <a:cubicBezTo>
                        <a:pt x="1175" y="874"/>
                        <a:pt x="894" y="873"/>
                        <a:pt x="612" y="871"/>
                      </a:cubicBezTo>
                      <a:cubicBezTo>
                        <a:pt x="471" y="870"/>
                        <a:pt x="330" y="869"/>
                        <a:pt x="189" y="868"/>
                      </a:cubicBezTo>
                      <a:cubicBezTo>
                        <a:pt x="152" y="868"/>
                        <a:pt x="120" y="865"/>
                        <a:pt x="100" y="830"/>
                      </a:cubicBezTo>
                      <a:cubicBezTo>
                        <a:pt x="83" y="802"/>
                        <a:pt x="72" y="769"/>
                        <a:pt x="60" y="738"/>
                      </a:cubicBezTo>
                      <a:cubicBezTo>
                        <a:pt x="38" y="679"/>
                        <a:pt x="19" y="616"/>
                        <a:pt x="9" y="552"/>
                      </a:cubicBezTo>
                      <a:cubicBezTo>
                        <a:pt x="4" y="523"/>
                        <a:pt x="3" y="483"/>
                        <a:pt x="32" y="466"/>
                      </a:cubicBezTo>
                      <a:cubicBezTo>
                        <a:pt x="65" y="446"/>
                        <a:pt x="106" y="472"/>
                        <a:pt x="134" y="491"/>
                      </a:cubicBezTo>
                      <a:cubicBezTo>
                        <a:pt x="190" y="530"/>
                        <a:pt x="235" y="582"/>
                        <a:pt x="268" y="642"/>
                      </a:cubicBezTo>
                      <a:cubicBezTo>
                        <a:pt x="269" y="643"/>
                        <a:pt x="271" y="642"/>
                        <a:pt x="271" y="641"/>
                      </a:cubicBezTo>
                      <a:cubicBezTo>
                        <a:pt x="262" y="544"/>
                        <a:pt x="284" y="446"/>
                        <a:pt x="331" y="361"/>
                      </a:cubicBezTo>
                      <a:cubicBezTo>
                        <a:pt x="343" y="340"/>
                        <a:pt x="357" y="320"/>
                        <a:pt x="372" y="301"/>
                      </a:cubicBezTo>
                      <a:cubicBezTo>
                        <a:pt x="387" y="281"/>
                        <a:pt x="404" y="261"/>
                        <a:pt x="424" y="248"/>
                      </a:cubicBezTo>
                      <a:cubicBezTo>
                        <a:pt x="477" y="214"/>
                        <a:pt x="532" y="275"/>
                        <a:pt x="564" y="312"/>
                      </a:cubicBezTo>
                      <a:cubicBezTo>
                        <a:pt x="602" y="355"/>
                        <a:pt x="630" y="406"/>
                        <a:pt x="648" y="460"/>
                      </a:cubicBezTo>
                      <a:cubicBezTo>
                        <a:pt x="649" y="462"/>
                        <a:pt x="651" y="462"/>
                        <a:pt x="651" y="460"/>
                      </a:cubicBezTo>
                      <a:cubicBezTo>
                        <a:pt x="681" y="303"/>
                        <a:pt x="721" y="114"/>
                        <a:pt x="879" y="36"/>
                      </a:cubicBezTo>
                      <a:cubicBezTo>
                        <a:pt x="919" y="17"/>
                        <a:pt x="966" y="6"/>
                        <a:pt x="1010" y="17"/>
                      </a:cubicBezTo>
                      <a:cubicBezTo>
                        <a:pt x="1051" y="27"/>
                        <a:pt x="1081" y="57"/>
                        <a:pt x="1101" y="93"/>
                      </a:cubicBezTo>
                      <a:cubicBezTo>
                        <a:pt x="1143" y="170"/>
                        <a:pt x="1157" y="266"/>
                        <a:pt x="1162" y="352"/>
                      </a:cubicBezTo>
                      <a:cubicBezTo>
                        <a:pt x="1169" y="456"/>
                        <a:pt x="1161" y="559"/>
                        <a:pt x="1153" y="662"/>
                      </a:cubicBezTo>
                      <a:cubicBezTo>
                        <a:pt x="1153" y="664"/>
                        <a:pt x="1155" y="664"/>
                        <a:pt x="1156" y="663"/>
                      </a:cubicBezTo>
                      <a:cubicBezTo>
                        <a:pt x="1187" y="613"/>
                        <a:pt x="1222" y="566"/>
                        <a:pt x="1261" y="522"/>
                      </a:cubicBezTo>
                      <a:cubicBezTo>
                        <a:pt x="1291" y="487"/>
                        <a:pt x="1336" y="425"/>
                        <a:pt x="1390" y="439"/>
                      </a:cubicBezTo>
                      <a:cubicBezTo>
                        <a:pt x="1436" y="451"/>
                        <a:pt x="1461" y="505"/>
                        <a:pt x="1462" y="549"/>
                      </a:cubicBezTo>
                      <a:cubicBezTo>
                        <a:pt x="1463" y="607"/>
                        <a:pt x="1439" y="662"/>
                        <a:pt x="1437" y="720"/>
                      </a:cubicBezTo>
                      <a:cubicBezTo>
                        <a:pt x="1437" y="721"/>
                        <a:pt x="1439" y="722"/>
                        <a:pt x="1440" y="721"/>
                      </a:cubicBezTo>
                      <a:cubicBezTo>
                        <a:pt x="1453" y="711"/>
                        <a:pt x="1467" y="703"/>
                        <a:pt x="1483" y="697"/>
                      </a:cubicBezTo>
                      <a:cubicBezTo>
                        <a:pt x="1493" y="694"/>
                        <a:pt x="1515" y="685"/>
                        <a:pt x="1523" y="695"/>
                      </a:cubicBezTo>
                      <a:cubicBezTo>
                        <a:pt x="1536" y="710"/>
                        <a:pt x="1537" y="738"/>
                        <a:pt x="1536" y="757"/>
                      </a:cubicBezTo>
                      <a:cubicBezTo>
                        <a:pt x="1531" y="802"/>
                        <a:pt x="1502" y="844"/>
                        <a:pt x="1459" y="857"/>
                      </a:cubicBezTo>
                      <a:cubicBezTo>
                        <a:pt x="1457" y="857"/>
                        <a:pt x="1457" y="860"/>
                        <a:pt x="1459" y="860"/>
                      </a:cubicBezTo>
                      <a:cubicBezTo>
                        <a:pt x="1529" y="839"/>
                        <a:pt x="1562" y="747"/>
                        <a:pt x="1522" y="687"/>
                      </a:cubicBezTo>
                      <a:cubicBezTo>
                        <a:pt x="1521" y="686"/>
                        <a:pt x="1521" y="686"/>
                        <a:pt x="1520" y="686"/>
                      </a:cubicBezTo>
                      <a:cubicBezTo>
                        <a:pt x="1496" y="688"/>
                        <a:pt x="1472" y="696"/>
                        <a:pt x="1452" y="709"/>
                      </a:cubicBezTo>
                      <a:cubicBezTo>
                        <a:pt x="1446" y="712"/>
                        <a:pt x="1443" y="717"/>
                        <a:pt x="1441" y="711"/>
                      </a:cubicBezTo>
                      <a:cubicBezTo>
                        <a:pt x="1439" y="705"/>
                        <a:pt x="1443" y="689"/>
                        <a:pt x="1443" y="685"/>
                      </a:cubicBezTo>
                      <a:cubicBezTo>
                        <a:pt x="1446" y="670"/>
                        <a:pt x="1449" y="655"/>
                        <a:pt x="1452" y="641"/>
                      </a:cubicBezTo>
                      <a:cubicBezTo>
                        <a:pt x="1462" y="593"/>
                        <a:pt x="1474" y="543"/>
                        <a:pt x="1454" y="497"/>
                      </a:cubicBezTo>
                      <a:cubicBezTo>
                        <a:pt x="1440" y="466"/>
                        <a:pt x="1414" y="436"/>
                        <a:pt x="1379" y="433"/>
                      </a:cubicBezTo>
                      <a:cubicBezTo>
                        <a:pt x="1332" y="430"/>
                        <a:pt x="1296" y="477"/>
                        <a:pt x="1268" y="508"/>
                      </a:cubicBezTo>
                      <a:cubicBezTo>
                        <a:pt x="1225" y="556"/>
                        <a:pt x="1187" y="607"/>
                        <a:pt x="1153" y="661"/>
                      </a:cubicBezTo>
                      <a:cubicBezTo>
                        <a:pt x="1154" y="661"/>
                        <a:pt x="1155" y="662"/>
                        <a:pt x="1156" y="662"/>
                      </a:cubicBezTo>
                      <a:cubicBezTo>
                        <a:pt x="1168" y="512"/>
                        <a:pt x="1180" y="357"/>
                        <a:pt x="1145" y="209"/>
                      </a:cubicBezTo>
                      <a:cubicBezTo>
                        <a:pt x="1132" y="150"/>
                        <a:pt x="1112" y="83"/>
                        <a:pt x="1065" y="42"/>
                      </a:cubicBezTo>
                      <a:cubicBezTo>
                        <a:pt x="1017" y="0"/>
                        <a:pt x="951" y="3"/>
                        <a:pt x="896" y="25"/>
                      </a:cubicBezTo>
                      <a:cubicBezTo>
                        <a:pt x="777" y="72"/>
                        <a:pt x="712" y="194"/>
                        <a:pt x="680" y="311"/>
                      </a:cubicBezTo>
                      <a:cubicBezTo>
                        <a:pt x="670" y="347"/>
                        <a:pt x="663" y="383"/>
                        <a:pt x="656" y="419"/>
                      </a:cubicBezTo>
                      <a:cubicBezTo>
                        <a:pt x="654" y="428"/>
                        <a:pt x="652" y="438"/>
                        <a:pt x="651" y="448"/>
                      </a:cubicBezTo>
                      <a:cubicBezTo>
                        <a:pt x="649" y="460"/>
                        <a:pt x="648" y="448"/>
                        <a:pt x="645" y="442"/>
                      </a:cubicBezTo>
                      <a:cubicBezTo>
                        <a:pt x="640" y="428"/>
                        <a:pt x="634" y="414"/>
                        <a:pt x="627" y="400"/>
                      </a:cubicBezTo>
                      <a:cubicBezTo>
                        <a:pt x="599" y="344"/>
                        <a:pt x="557" y="288"/>
                        <a:pt x="505" y="253"/>
                      </a:cubicBezTo>
                      <a:cubicBezTo>
                        <a:pt x="482" y="237"/>
                        <a:pt x="455" y="229"/>
                        <a:pt x="430" y="242"/>
                      </a:cubicBezTo>
                      <a:cubicBezTo>
                        <a:pt x="404" y="255"/>
                        <a:pt x="384" y="281"/>
                        <a:pt x="366" y="303"/>
                      </a:cubicBezTo>
                      <a:cubicBezTo>
                        <a:pt x="327" y="354"/>
                        <a:pt x="298" y="413"/>
                        <a:pt x="282" y="475"/>
                      </a:cubicBezTo>
                      <a:cubicBezTo>
                        <a:pt x="274" y="506"/>
                        <a:pt x="269" y="537"/>
                        <a:pt x="267" y="568"/>
                      </a:cubicBezTo>
                      <a:cubicBezTo>
                        <a:pt x="266" y="584"/>
                        <a:pt x="266" y="599"/>
                        <a:pt x="266" y="615"/>
                      </a:cubicBezTo>
                      <a:cubicBezTo>
                        <a:pt x="267" y="617"/>
                        <a:pt x="268" y="636"/>
                        <a:pt x="268" y="636"/>
                      </a:cubicBezTo>
                      <a:cubicBezTo>
                        <a:pt x="268" y="636"/>
                        <a:pt x="256" y="615"/>
                        <a:pt x="255" y="613"/>
                      </a:cubicBezTo>
                      <a:cubicBezTo>
                        <a:pt x="221" y="561"/>
                        <a:pt x="176" y="516"/>
                        <a:pt x="124" y="481"/>
                      </a:cubicBezTo>
                      <a:cubicBezTo>
                        <a:pt x="102" y="467"/>
                        <a:pt x="74" y="452"/>
                        <a:pt x="47" y="457"/>
                      </a:cubicBezTo>
                      <a:cubicBezTo>
                        <a:pt x="25" y="461"/>
                        <a:pt x="11" y="479"/>
                        <a:pt x="6" y="500"/>
                      </a:cubicBezTo>
                      <a:cubicBezTo>
                        <a:pt x="0" y="526"/>
                        <a:pt x="5" y="554"/>
                        <a:pt x="11" y="580"/>
                      </a:cubicBezTo>
                      <a:cubicBezTo>
                        <a:pt x="18" y="617"/>
                        <a:pt x="28" y="654"/>
                        <a:pt x="40" y="691"/>
                      </a:cubicBezTo>
                      <a:cubicBezTo>
                        <a:pt x="51" y="725"/>
                        <a:pt x="64" y="760"/>
                        <a:pt x="78" y="793"/>
                      </a:cubicBezTo>
                      <a:cubicBezTo>
                        <a:pt x="90" y="819"/>
                        <a:pt x="101" y="850"/>
                        <a:pt x="128" y="863"/>
                      </a:cubicBezTo>
                      <a:cubicBezTo>
                        <a:pt x="157" y="878"/>
                        <a:pt x="197" y="872"/>
                        <a:pt x="228" y="872"/>
                      </a:cubicBezTo>
                      <a:cubicBezTo>
                        <a:pt x="269" y="872"/>
                        <a:pt x="311" y="873"/>
                        <a:pt x="352" y="873"/>
                      </a:cubicBezTo>
                      <a:cubicBezTo>
                        <a:pt x="679" y="875"/>
                        <a:pt x="1006" y="877"/>
                        <a:pt x="1333" y="878"/>
                      </a:cubicBezTo>
                      <a:cubicBezTo>
                        <a:pt x="1375" y="878"/>
                        <a:pt x="1416" y="878"/>
                        <a:pt x="1457" y="878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</p:grpSp>
      <p:grpSp>
        <p:nvGrpSpPr>
          <p:cNvPr id="1250" name="Google Shape;9023;p36"/>
          <p:cNvGrpSpPr/>
          <p:nvPr/>
        </p:nvGrpSpPr>
        <p:grpSpPr>
          <a:xfrm>
            <a:off x="7142040" y="1665720"/>
            <a:ext cx="1211040" cy="2926080"/>
            <a:chOff x="7142040" y="1665720"/>
            <a:chExt cx="1211040" cy="2926080"/>
          </a:xfrm>
        </p:grpSpPr>
        <p:grpSp>
          <p:nvGrpSpPr>
            <p:cNvPr id="1251" name="Google Shape;9024;p36"/>
            <p:cNvGrpSpPr/>
            <p:nvPr/>
          </p:nvGrpSpPr>
          <p:grpSpPr>
            <a:xfrm>
              <a:off x="7594560" y="3465720"/>
              <a:ext cx="500400" cy="500400"/>
              <a:chOff x="7594560" y="3465720"/>
              <a:chExt cx="500400" cy="500400"/>
            </a:xfrm>
          </p:grpSpPr>
          <p:sp>
            <p:nvSpPr>
              <p:cNvPr id="1252" name="Google Shape;9025;p36"/>
              <p:cNvSpPr/>
              <p:nvPr/>
            </p:nvSpPr>
            <p:spPr>
              <a:xfrm>
                <a:off x="7922880" y="3672000"/>
                <a:ext cx="172080" cy="100440"/>
              </a:xfrm>
              <a:custGeom>
                <a:avLst/>
                <a:gdLst>
                  <a:gd name="textAreaLeft" fmla="*/ 0 w 172080"/>
                  <a:gd name="textAreaRight" fmla="*/ 172440 w 17208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182" h="106">
                    <a:moveTo>
                      <a:pt x="168" y="11"/>
                    </a:moveTo>
                    <a:cubicBezTo>
                      <a:pt x="181" y="25"/>
                      <a:pt x="174" y="48"/>
                      <a:pt x="165" y="66"/>
                    </a:cubicBezTo>
                    <a:cubicBezTo>
                      <a:pt x="159" y="77"/>
                      <a:pt x="153" y="89"/>
                      <a:pt x="141" y="96"/>
                    </a:cubicBezTo>
                    <a:cubicBezTo>
                      <a:pt x="127" y="105"/>
                      <a:pt x="108" y="103"/>
                      <a:pt x="91" y="99"/>
                    </a:cubicBezTo>
                    <a:cubicBezTo>
                      <a:pt x="61" y="93"/>
                      <a:pt x="32" y="86"/>
                      <a:pt x="3" y="77"/>
                    </a:cubicBezTo>
                    <a:lnTo>
                      <a:pt x="0" y="75"/>
                    </a:lnTo>
                    <a:cubicBezTo>
                      <a:pt x="7" y="58"/>
                      <a:pt x="9" y="38"/>
                      <a:pt x="5" y="20"/>
                    </a:cubicBezTo>
                    <a:cubicBezTo>
                      <a:pt x="17" y="18"/>
                      <a:pt x="30" y="15"/>
                      <a:pt x="42" y="13"/>
                    </a:cubicBezTo>
                    <a:cubicBezTo>
                      <a:pt x="70" y="8"/>
                      <a:pt x="97" y="4"/>
                      <a:pt x="125" y="2"/>
                    </a:cubicBezTo>
                    <a:cubicBezTo>
                      <a:pt x="140" y="0"/>
                      <a:pt x="158" y="0"/>
                      <a:pt x="168" y="1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3" name="Google Shape;9026;p36"/>
              <p:cNvSpPr/>
              <p:nvPr/>
            </p:nvSpPr>
            <p:spPr>
              <a:xfrm>
                <a:off x="7905960" y="3554280"/>
                <a:ext cx="172080" cy="138600"/>
              </a:xfrm>
              <a:custGeom>
                <a:avLst/>
                <a:gdLst>
                  <a:gd name="textAreaLeft" fmla="*/ 0 w 172080"/>
                  <a:gd name="textAreaRight" fmla="*/ 172440 w 17208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79" h="145">
                    <a:moveTo>
                      <a:pt x="15" y="124"/>
                    </a:moveTo>
                    <a:cubicBezTo>
                      <a:pt x="11" y="117"/>
                      <a:pt x="6" y="112"/>
                      <a:pt x="0" y="107"/>
                    </a:cubicBezTo>
                    <a:lnTo>
                      <a:pt x="1" y="106"/>
                    </a:lnTo>
                    <a:cubicBezTo>
                      <a:pt x="10" y="95"/>
                      <a:pt x="19" y="84"/>
                      <a:pt x="28" y="73"/>
                    </a:cubicBezTo>
                    <a:cubicBezTo>
                      <a:pt x="43" y="56"/>
                      <a:pt x="58" y="40"/>
                      <a:pt x="74" y="26"/>
                    </a:cubicBezTo>
                    <a:cubicBezTo>
                      <a:pt x="87" y="14"/>
                      <a:pt x="101" y="3"/>
                      <a:pt x="118" y="1"/>
                    </a:cubicBezTo>
                    <a:cubicBezTo>
                      <a:pt x="126" y="0"/>
                      <a:pt x="134" y="2"/>
                      <a:pt x="142" y="5"/>
                    </a:cubicBezTo>
                    <a:cubicBezTo>
                      <a:pt x="157" y="11"/>
                      <a:pt x="170" y="23"/>
                      <a:pt x="174" y="38"/>
                    </a:cubicBezTo>
                    <a:cubicBezTo>
                      <a:pt x="178" y="61"/>
                      <a:pt x="161" y="83"/>
                      <a:pt x="142" y="97"/>
                    </a:cubicBezTo>
                    <a:cubicBezTo>
                      <a:pt x="118" y="115"/>
                      <a:pt x="90" y="129"/>
                      <a:pt x="60" y="136"/>
                    </a:cubicBezTo>
                    <a:lnTo>
                      <a:pt x="60" y="137"/>
                    </a:lnTo>
                    <a:cubicBezTo>
                      <a:pt x="48" y="139"/>
                      <a:pt x="35" y="142"/>
                      <a:pt x="23" y="144"/>
                    </a:cubicBezTo>
                    <a:cubicBezTo>
                      <a:pt x="22" y="143"/>
                      <a:pt x="22" y="142"/>
                      <a:pt x="22" y="141"/>
                    </a:cubicBezTo>
                    <a:cubicBezTo>
                      <a:pt x="20" y="135"/>
                      <a:pt x="18" y="129"/>
                      <a:pt x="15" y="12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4" name="Google Shape;9027;p36"/>
              <p:cNvSpPr/>
              <p:nvPr/>
            </p:nvSpPr>
            <p:spPr>
              <a:xfrm>
                <a:off x="7880760" y="3743640"/>
                <a:ext cx="155160" cy="16380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64" h="171">
                    <a:moveTo>
                      <a:pt x="148" y="75"/>
                    </a:moveTo>
                    <a:cubicBezTo>
                      <a:pt x="158" y="91"/>
                      <a:pt x="163" y="111"/>
                      <a:pt x="157" y="128"/>
                    </a:cubicBezTo>
                    <a:cubicBezTo>
                      <a:pt x="148" y="155"/>
                      <a:pt x="114" y="170"/>
                      <a:pt x="89" y="158"/>
                    </a:cubicBezTo>
                    <a:cubicBezTo>
                      <a:pt x="73" y="150"/>
                      <a:pt x="62" y="134"/>
                      <a:pt x="52" y="119"/>
                    </a:cubicBezTo>
                    <a:cubicBezTo>
                      <a:pt x="36" y="96"/>
                      <a:pt x="21" y="72"/>
                      <a:pt x="5" y="48"/>
                    </a:cubicBezTo>
                    <a:lnTo>
                      <a:pt x="0" y="47"/>
                    </a:lnTo>
                    <a:cubicBezTo>
                      <a:pt x="14" y="40"/>
                      <a:pt x="26" y="31"/>
                      <a:pt x="34" y="18"/>
                    </a:cubicBezTo>
                    <a:cubicBezTo>
                      <a:pt x="38" y="13"/>
                      <a:pt x="42" y="7"/>
                      <a:pt x="44" y="0"/>
                    </a:cubicBezTo>
                    <a:lnTo>
                      <a:pt x="47" y="2"/>
                    </a:lnTo>
                    <a:cubicBezTo>
                      <a:pt x="68" y="11"/>
                      <a:pt x="89" y="23"/>
                      <a:pt x="108" y="37"/>
                    </a:cubicBezTo>
                    <a:cubicBezTo>
                      <a:pt x="123" y="47"/>
                      <a:pt x="138" y="59"/>
                      <a:pt x="148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5" name="Google Shape;9028;p36"/>
              <p:cNvSpPr/>
              <p:nvPr/>
            </p:nvSpPr>
            <p:spPr>
              <a:xfrm>
                <a:off x="7868160" y="3474360"/>
                <a:ext cx="129960" cy="18036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180360"/>
                  <a:gd name="textAreaBottom" fmla="*/ 180720 h 180360"/>
                </a:gdLst>
                <a:ahLst/>
                <a:cxnLst/>
                <a:rect l="textAreaLeft" t="textAreaTop" r="textAreaRight" b="textAreaBottom"/>
                <a:pathLst>
                  <a:path w="136" h="190">
                    <a:moveTo>
                      <a:pt x="68" y="155"/>
                    </a:moveTo>
                    <a:cubicBezTo>
                      <a:pt x="59" y="166"/>
                      <a:pt x="50" y="177"/>
                      <a:pt x="41" y="188"/>
                    </a:cubicBezTo>
                    <a:lnTo>
                      <a:pt x="40" y="189"/>
                    </a:lnTo>
                    <a:cubicBezTo>
                      <a:pt x="37" y="187"/>
                      <a:pt x="35" y="185"/>
                      <a:pt x="32" y="184"/>
                    </a:cubicBezTo>
                    <a:cubicBezTo>
                      <a:pt x="24" y="179"/>
                      <a:pt x="15" y="177"/>
                      <a:pt x="6" y="176"/>
                    </a:cubicBezTo>
                    <a:cubicBezTo>
                      <a:pt x="4" y="176"/>
                      <a:pt x="2" y="176"/>
                      <a:pt x="0" y="176"/>
                    </a:cubicBezTo>
                    <a:lnTo>
                      <a:pt x="0" y="173"/>
                    </a:lnTo>
                    <a:cubicBezTo>
                      <a:pt x="1" y="160"/>
                      <a:pt x="2" y="146"/>
                      <a:pt x="2" y="132"/>
                    </a:cubicBezTo>
                    <a:lnTo>
                      <a:pt x="2" y="132"/>
                    </a:lnTo>
                    <a:cubicBezTo>
                      <a:pt x="4" y="110"/>
                      <a:pt x="9" y="89"/>
                      <a:pt x="14" y="68"/>
                    </a:cubicBezTo>
                    <a:cubicBezTo>
                      <a:pt x="21" y="46"/>
                      <a:pt x="30" y="23"/>
                      <a:pt x="50" y="11"/>
                    </a:cubicBezTo>
                    <a:cubicBezTo>
                      <a:pt x="68" y="0"/>
                      <a:pt x="94" y="1"/>
                      <a:pt x="111" y="15"/>
                    </a:cubicBezTo>
                    <a:cubicBezTo>
                      <a:pt x="128" y="28"/>
                      <a:pt x="135" y="52"/>
                      <a:pt x="129" y="73"/>
                    </a:cubicBezTo>
                    <a:cubicBezTo>
                      <a:pt x="125" y="86"/>
                      <a:pt x="116" y="96"/>
                      <a:pt x="108" y="107"/>
                    </a:cubicBezTo>
                    <a:cubicBezTo>
                      <a:pt x="94" y="123"/>
                      <a:pt x="81" y="139"/>
                      <a:pt x="68" y="15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6" name="Google Shape;9029;p36"/>
              <p:cNvSpPr/>
              <p:nvPr/>
            </p:nvSpPr>
            <p:spPr>
              <a:xfrm>
                <a:off x="7775640" y="3642480"/>
                <a:ext cx="159480" cy="15516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166" h="165">
                    <a:moveTo>
                      <a:pt x="161" y="50"/>
                    </a:moveTo>
                    <a:cubicBezTo>
                      <a:pt x="165" y="68"/>
                      <a:pt x="163" y="88"/>
                      <a:pt x="156" y="105"/>
                    </a:cubicBezTo>
                    <a:cubicBezTo>
                      <a:pt x="154" y="112"/>
                      <a:pt x="150" y="118"/>
                      <a:pt x="146" y="123"/>
                    </a:cubicBezTo>
                    <a:cubicBezTo>
                      <a:pt x="138" y="136"/>
                      <a:pt x="126" y="145"/>
                      <a:pt x="112" y="152"/>
                    </a:cubicBezTo>
                    <a:cubicBezTo>
                      <a:pt x="102" y="158"/>
                      <a:pt x="91" y="161"/>
                      <a:pt x="79" y="163"/>
                    </a:cubicBezTo>
                    <a:cubicBezTo>
                      <a:pt x="77" y="163"/>
                      <a:pt x="74" y="164"/>
                      <a:pt x="72" y="164"/>
                    </a:cubicBezTo>
                    <a:cubicBezTo>
                      <a:pt x="53" y="164"/>
                      <a:pt x="33" y="159"/>
                      <a:pt x="22" y="144"/>
                    </a:cubicBezTo>
                    <a:lnTo>
                      <a:pt x="21" y="145"/>
                    </a:lnTo>
                    <a:lnTo>
                      <a:pt x="21" y="145"/>
                    </a:lnTo>
                    <a:cubicBezTo>
                      <a:pt x="7" y="133"/>
                      <a:pt x="1" y="115"/>
                      <a:pt x="0" y="97"/>
                    </a:cubicBezTo>
                    <a:cubicBezTo>
                      <a:pt x="0" y="93"/>
                      <a:pt x="0" y="89"/>
                      <a:pt x="1" y="85"/>
                    </a:cubicBezTo>
                    <a:cubicBezTo>
                      <a:pt x="2" y="69"/>
                      <a:pt x="8" y="54"/>
                      <a:pt x="17" y="41"/>
                    </a:cubicBezTo>
                    <a:cubicBezTo>
                      <a:pt x="22" y="34"/>
                      <a:pt x="28" y="27"/>
                      <a:pt x="35" y="21"/>
                    </a:cubicBezTo>
                    <a:cubicBezTo>
                      <a:pt x="41" y="17"/>
                      <a:pt x="47" y="13"/>
                      <a:pt x="54" y="10"/>
                    </a:cubicBezTo>
                    <a:cubicBezTo>
                      <a:pt x="67" y="3"/>
                      <a:pt x="83" y="0"/>
                      <a:pt x="98" y="0"/>
                    </a:cubicBezTo>
                    <a:cubicBezTo>
                      <a:pt x="100" y="0"/>
                      <a:pt x="102" y="0"/>
                      <a:pt x="104" y="1"/>
                    </a:cubicBezTo>
                    <a:cubicBezTo>
                      <a:pt x="113" y="1"/>
                      <a:pt x="122" y="3"/>
                      <a:pt x="130" y="8"/>
                    </a:cubicBezTo>
                    <a:cubicBezTo>
                      <a:pt x="133" y="9"/>
                      <a:pt x="135" y="11"/>
                      <a:pt x="138" y="13"/>
                    </a:cubicBezTo>
                    <a:cubicBezTo>
                      <a:pt x="144" y="18"/>
                      <a:pt x="149" y="23"/>
                      <a:pt x="153" y="30"/>
                    </a:cubicBezTo>
                    <a:cubicBezTo>
                      <a:pt x="156" y="35"/>
                      <a:pt x="158" y="41"/>
                      <a:pt x="160" y="47"/>
                    </a:cubicBezTo>
                    <a:cubicBezTo>
                      <a:pt x="160" y="48"/>
                      <a:pt x="160" y="49"/>
                      <a:pt x="161" y="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7" name="Google Shape;9030;p36"/>
              <p:cNvSpPr/>
              <p:nvPr/>
            </p:nvSpPr>
            <p:spPr>
              <a:xfrm>
                <a:off x="7826040" y="3789720"/>
                <a:ext cx="100440" cy="1764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76400"/>
                  <a:gd name="textAreaBottom" fmla="*/ 176760 h 176400"/>
                </a:gdLst>
                <a:ahLst/>
                <a:cxnLst/>
                <a:rect l="textAreaLeft" t="textAreaTop" r="textAreaRight" b="textAreaBottom"/>
                <a:pathLst>
                  <a:path w="105" h="186">
                    <a:moveTo>
                      <a:pt x="93" y="91"/>
                    </a:moveTo>
                    <a:cubicBezTo>
                      <a:pt x="101" y="118"/>
                      <a:pt x="104" y="153"/>
                      <a:pt x="81" y="169"/>
                    </a:cubicBezTo>
                    <a:cubicBezTo>
                      <a:pt x="58" y="185"/>
                      <a:pt x="24" y="168"/>
                      <a:pt x="12" y="143"/>
                    </a:cubicBezTo>
                    <a:cubicBezTo>
                      <a:pt x="0" y="117"/>
                      <a:pt x="4" y="88"/>
                      <a:pt x="9" y="60"/>
                    </a:cubicBezTo>
                    <a:cubicBezTo>
                      <a:pt x="11" y="44"/>
                      <a:pt x="13" y="29"/>
                      <a:pt x="16" y="13"/>
                    </a:cubicBezTo>
                    <a:lnTo>
                      <a:pt x="16" y="12"/>
                    </a:lnTo>
                    <a:cubicBezTo>
                      <a:pt x="18" y="12"/>
                      <a:pt x="21" y="11"/>
                      <a:pt x="23" y="11"/>
                    </a:cubicBezTo>
                    <a:cubicBezTo>
                      <a:pt x="35" y="9"/>
                      <a:pt x="46" y="6"/>
                      <a:pt x="56" y="0"/>
                    </a:cubicBezTo>
                    <a:lnTo>
                      <a:pt x="61" y="1"/>
                    </a:lnTo>
                    <a:cubicBezTo>
                      <a:pt x="74" y="30"/>
                      <a:pt x="84" y="60"/>
                      <a:pt x="93" y="9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8" name="Google Shape;9031;p36"/>
              <p:cNvSpPr/>
              <p:nvPr/>
            </p:nvSpPr>
            <p:spPr>
              <a:xfrm>
                <a:off x="7771320" y="3465720"/>
                <a:ext cx="100440" cy="1890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89000"/>
                  <a:gd name="textAreaBottom" fmla="*/ 189360 h 189000"/>
                </a:gdLst>
                <a:ahLst/>
                <a:cxnLst/>
                <a:rect l="textAreaLeft" t="textAreaTop" r="textAreaRight" b="textAreaBottom"/>
                <a:pathLst>
                  <a:path w="107" h="197">
                    <a:moveTo>
                      <a:pt x="100" y="46"/>
                    </a:moveTo>
                    <a:cubicBezTo>
                      <a:pt x="106" y="64"/>
                      <a:pt x="105" y="83"/>
                      <a:pt x="104" y="101"/>
                    </a:cubicBezTo>
                    <a:cubicBezTo>
                      <a:pt x="104" y="115"/>
                      <a:pt x="103" y="128"/>
                      <a:pt x="102" y="142"/>
                    </a:cubicBezTo>
                    <a:lnTo>
                      <a:pt x="102" y="142"/>
                    </a:lnTo>
                    <a:cubicBezTo>
                      <a:pt x="101" y="156"/>
                      <a:pt x="100" y="170"/>
                      <a:pt x="100" y="184"/>
                    </a:cubicBezTo>
                    <a:lnTo>
                      <a:pt x="100" y="186"/>
                    </a:lnTo>
                    <a:cubicBezTo>
                      <a:pt x="85" y="186"/>
                      <a:pt x="69" y="189"/>
                      <a:pt x="56" y="196"/>
                    </a:cubicBezTo>
                    <a:lnTo>
                      <a:pt x="55" y="195"/>
                    </a:lnTo>
                    <a:cubicBezTo>
                      <a:pt x="49" y="180"/>
                      <a:pt x="41" y="166"/>
                      <a:pt x="32" y="153"/>
                    </a:cubicBezTo>
                    <a:lnTo>
                      <a:pt x="32" y="152"/>
                    </a:lnTo>
                    <a:cubicBezTo>
                      <a:pt x="31" y="151"/>
                      <a:pt x="31" y="150"/>
                      <a:pt x="30" y="149"/>
                    </a:cubicBezTo>
                    <a:cubicBezTo>
                      <a:pt x="15" y="122"/>
                      <a:pt x="0" y="93"/>
                      <a:pt x="3" y="62"/>
                    </a:cubicBezTo>
                    <a:cubicBezTo>
                      <a:pt x="5" y="31"/>
                      <a:pt x="34" y="0"/>
                      <a:pt x="64" y="7"/>
                    </a:cubicBezTo>
                    <a:cubicBezTo>
                      <a:pt x="82" y="11"/>
                      <a:pt x="95" y="28"/>
                      <a:pt x="100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9" name="Google Shape;9032;p36"/>
              <p:cNvSpPr/>
              <p:nvPr/>
            </p:nvSpPr>
            <p:spPr>
              <a:xfrm>
                <a:off x="7729200" y="3781440"/>
                <a:ext cx="113040" cy="16380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20" h="172">
                    <a:moveTo>
                      <a:pt x="68" y="1"/>
                    </a:moveTo>
                    <a:lnTo>
                      <a:pt x="68" y="1"/>
                    </a:lnTo>
                    <a:lnTo>
                      <a:pt x="69" y="0"/>
                    </a:lnTo>
                    <a:cubicBezTo>
                      <a:pt x="80" y="15"/>
                      <a:pt x="100" y="20"/>
                      <a:pt x="119" y="20"/>
                    </a:cubicBezTo>
                    <a:lnTo>
                      <a:pt x="119" y="21"/>
                    </a:lnTo>
                    <a:cubicBezTo>
                      <a:pt x="110" y="48"/>
                      <a:pt x="101" y="76"/>
                      <a:pt x="93" y="103"/>
                    </a:cubicBezTo>
                    <a:cubicBezTo>
                      <a:pt x="88" y="120"/>
                      <a:pt x="82" y="137"/>
                      <a:pt x="71" y="150"/>
                    </a:cubicBezTo>
                    <a:cubicBezTo>
                      <a:pt x="60" y="163"/>
                      <a:pt x="41" y="171"/>
                      <a:pt x="25" y="165"/>
                    </a:cubicBezTo>
                    <a:cubicBezTo>
                      <a:pt x="11" y="159"/>
                      <a:pt x="2" y="144"/>
                      <a:pt x="1" y="128"/>
                    </a:cubicBezTo>
                    <a:cubicBezTo>
                      <a:pt x="0" y="112"/>
                      <a:pt x="5" y="97"/>
                      <a:pt x="12" y="83"/>
                    </a:cubicBezTo>
                    <a:cubicBezTo>
                      <a:pt x="23" y="57"/>
                      <a:pt x="39" y="33"/>
                      <a:pt x="57" y="12"/>
                    </a:cubicBezTo>
                    <a:cubicBezTo>
                      <a:pt x="61" y="8"/>
                      <a:pt x="64" y="5"/>
                      <a:pt x="68" y="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0" name="Google Shape;9033;p36"/>
              <p:cNvSpPr/>
              <p:nvPr/>
            </p:nvSpPr>
            <p:spPr>
              <a:xfrm>
                <a:off x="7657920" y="3529080"/>
                <a:ext cx="167760" cy="15516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177" h="161">
                    <a:moveTo>
                      <a:pt x="175" y="128"/>
                    </a:moveTo>
                    <a:lnTo>
                      <a:pt x="176" y="129"/>
                    </a:lnTo>
                    <a:cubicBezTo>
                      <a:pt x="169" y="132"/>
                      <a:pt x="163" y="136"/>
                      <a:pt x="157" y="140"/>
                    </a:cubicBezTo>
                    <a:cubicBezTo>
                      <a:pt x="150" y="146"/>
                      <a:pt x="144" y="153"/>
                      <a:pt x="139" y="160"/>
                    </a:cubicBezTo>
                    <a:lnTo>
                      <a:pt x="138" y="159"/>
                    </a:lnTo>
                    <a:cubicBezTo>
                      <a:pt x="137" y="159"/>
                      <a:pt x="136" y="158"/>
                      <a:pt x="134" y="158"/>
                    </a:cubicBezTo>
                    <a:cubicBezTo>
                      <a:pt x="104" y="144"/>
                      <a:pt x="74" y="128"/>
                      <a:pt x="46" y="108"/>
                    </a:cubicBezTo>
                    <a:cubicBezTo>
                      <a:pt x="34" y="100"/>
                      <a:pt x="21" y="90"/>
                      <a:pt x="13" y="77"/>
                    </a:cubicBezTo>
                    <a:cubicBezTo>
                      <a:pt x="4" y="65"/>
                      <a:pt x="0" y="48"/>
                      <a:pt x="4" y="34"/>
                    </a:cubicBezTo>
                    <a:cubicBezTo>
                      <a:pt x="12" y="11"/>
                      <a:pt x="41" y="0"/>
                      <a:pt x="65" y="5"/>
                    </a:cubicBezTo>
                    <a:cubicBezTo>
                      <a:pt x="88" y="11"/>
                      <a:pt x="107" y="28"/>
                      <a:pt x="123" y="47"/>
                    </a:cubicBezTo>
                    <a:cubicBezTo>
                      <a:pt x="134" y="59"/>
                      <a:pt x="143" y="72"/>
                      <a:pt x="152" y="85"/>
                    </a:cubicBezTo>
                    <a:lnTo>
                      <a:pt x="152" y="86"/>
                    </a:lnTo>
                    <a:cubicBezTo>
                      <a:pt x="160" y="100"/>
                      <a:pt x="168" y="114"/>
                      <a:pt x="175" y="12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1" name="Google Shape;9034;p36"/>
              <p:cNvSpPr/>
              <p:nvPr/>
            </p:nvSpPr>
            <p:spPr>
              <a:xfrm>
                <a:off x="7594560" y="3638160"/>
                <a:ext cx="197280" cy="104760"/>
              </a:xfrm>
              <a:custGeom>
                <a:avLst/>
                <a:gdLst>
                  <a:gd name="textAreaLeft" fmla="*/ 0 w 197280"/>
                  <a:gd name="textAreaRight" fmla="*/ 197640 w 197280"/>
                  <a:gd name="textAreaTop" fmla="*/ 0 h 104760"/>
                  <a:gd name="textAreaBottom" fmla="*/ 105120 h 104760"/>
                </a:gdLst>
                <a:ahLst/>
                <a:cxnLst/>
                <a:rect l="textAreaLeft" t="textAreaTop" r="textAreaRight" b="textAreaBottom"/>
                <a:pathLst>
                  <a:path w="207" h="111">
                    <a:moveTo>
                      <a:pt x="205" y="47"/>
                    </a:moveTo>
                    <a:lnTo>
                      <a:pt x="206" y="48"/>
                    </a:lnTo>
                    <a:cubicBezTo>
                      <a:pt x="197" y="61"/>
                      <a:pt x="191" y="76"/>
                      <a:pt x="190" y="92"/>
                    </a:cubicBezTo>
                    <a:cubicBezTo>
                      <a:pt x="189" y="96"/>
                      <a:pt x="189" y="100"/>
                      <a:pt x="189" y="104"/>
                    </a:cubicBezTo>
                    <a:lnTo>
                      <a:pt x="184" y="104"/>
                    </a:lnTo>
                    <a:cubicBezTo>
                      <a:pt x="173" y="105"/>
                      <a:pt x="162" y="106"/>
                      <a:pt x="150" y="107"/>
                    </a:cubicBezTo>
                    <a:cubicBezTo>
                      <a:pt x="138" y="108"/>
                      <a:pt x="126" y="109"/>
                      <a:pt x="114" y="109"/>
                    </a:cubicBezTo>
                    <a:cubicBezTo>
                      <a:pt x="85" y="110"/>
                      <a:pt x="54" y="107"/>
                      <a:pt x="32" y="89"/>
                    </a:cubicBezTo>
                    <a:cubicBezTo>
                      <a:pt x="9" y="71"/>
                      <a:pt x="0" y="34"/>
                      <a:pt x="21" y="14"/>
                    </a:cubicBezTo>
                    <a:cubicBezTo>
                      <a:pt x="31" y="3"/>
                      <a:pt x="47" y="0"/>
                      <a:pt x="61" y="1"/>
                    </a:cubicBezTo>
                    <a:cubicBezTo>
                      <a:pt x="76" y="2"/>
                      <a:pt x="90" y="7"/>
                      <a:pt x="104" y="12"/>
                    </a:cubicBezTo>
                    <a:cubicBezTo>
                      <a:pt x="136" y="23"/>
                      <a:pt x="169" y="35"/>
                      <a:pt x="201" y="47"/>
                    </a:cubicBezTo>
                    <a:lnTo>
                      <a:pt x="201" y="46"/>
                    </a:lnTo>
                    <a:cubicBezTo>
                      <a:pt x="203" y="46"/>
                      <a:pt x="204" y="47"/>
                      <a:pt x="205" y="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2" name="Google Shape;9035;p36"/>
              <p:cNvSpPr/>
              <p:nvPr/>
            </p:nvSpPr>
            <p:spPr>
              <a:xfrm>
                <a:off x="7615800" y="3735000"/>
                <a:ext cx="176400" cy="138600"/>
              </a:xfrm>
              <a:custGeom>
                <a:avLst/>
                <a:gdLst>
                  <a:gd name="textAreaLeft" fmla="*/ 0 w 176400"/>
                  <a:gd name="textAreaRight" fmla="*/ 176760 w 17640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87" h="144">
                    <a:moveTo>
                      <a:pt x="186" y="48"/>
                    </a:moveTo>
                    <a:cubicBezTo>
                      <a:pt x="182" y="52"/>
                      <a:pt x="179" y="55"/>
                      <a:pt x="175" y="59"/>
                    </a:cubicBezTo>
                    <a:cubicBezTo>
                      <a:pt x="166" y="69"/>
                      <a:pt x="156" y="78"/>
                      <a:pt x="146" y="88"/>
                    </a:cubicBezTo>
                    <a:cubicBezTo>
                      <a:pt x="131" y="102"/>
                      <a:pt x="116" y="117"/>
                      <a:pt x="99" y="127"/>
                    </a:cubicBezTo>
                    <a:cubicBezTo>
                      <a:pt x="81" y="137"/>
                      <a:pt x="59" y="143"/>
                      <a:pt x="39" y="138"/>
                    </a:cubicBezTo>
                    <a:cubicBezTo>
                      <a:pt x="20" y="133"/>
                      <a:pt x="2" y="115"/>
                      <a:pt x="1" y="95"/>
                    </a:cubicBezTo>
                    <a:cubicBezTo>
                      <a:pt x="0" y="82"/>
                      <a:pt x="6" y="69"/>
                      <a:pt x="14" y="58"/>
                    </a:cubicBezTo>
                    <a:cubicBezTo>
                      <a:pt x="40" y="23"/>
                      <a:pt x="83" y="9"/>
                      <a:pt x="126" y="3"/>
                    </a:cubicBezTo>
                    <a:cubicBezTo>
                      <a:pt x="138" y="2"/>
                      <a:pt x="149" y="1"/>
                      <a:pt x="160" y="0"/>
                    </a:cubicBezTo>
                    <a:lnTo>
                      <a:pt x="165" y="0"/>
                    </a:lnTo>
                    <a:cubicBezTo>
                      <a:pt x="166" y="18"/>
                      <a:pt x="172" y="36"/>
                      <a:pt x="186" y="4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3" name="Google Shape;9036;p36"/>
              <p:cNvSpPr/>
              <p:nvPr/>
            </p:nvSpPr>
            <p:spPr>
              <a:xfrm>
                <a:off x="7783920" y="3642480"/>
                <a:ext cx="146880" cy="15516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156" h="165">
                    <a:moveTo>
                      <a:pt x="151" y="50"/>
                    </a:moveTo>
                    <a:cubicBezTo>
                      <a:pt x="150" y="49"/>
                      <a:pt x="150" y="48"/>
                      <a:pt x="150" y="47"/>
                    </a:cubicBezTo>
                    <a:cubicBezTo>
                      <a:pt x="148" y="41"/>
                      <a:pt x="146" y="35"/>
                      <a:pt x="143" y="30"/>
                    </a:cubicBezTo>
                    <a:cubicBezTo>
                      <a:pt x="139" y="23"/>
                      <a:pt x="134" y="18"/>
                      <a:pt x="128" y="13"/>
                    </a:cubicBezTo>
                    <a:cubicBezTo>
                      <a:pt x="125" y="11"/>
                      <a:pt x="123" y="9"/>
                      <a:pt x="120" y="8"/>
                    </a:cubicBezTo>
                    <a:cubicBezTo>
                      <a:pt x="112" y="3"/>
                      <a:pt x="103" y="1"/>
                      <a:pt x="94" y="1"/>
                    </a:cubicBezTo>
                    <a:cubicBezTo>
                      <a:pt x="92" y="0"/>
                      <a:pt x="90" y="0"/>
                      <a:pt x="88" y="0"/>
                    </a:cubicBezTo>
                    <a:cubicBezTo>
                      <a:pt x="73" y="0"/>
                      <a:pt x="57" y="3"/>
                      <a:pt x="44" y="10"/>
                    </a:cubicBezTo>
                    <a:cubicBezTo>
                      <a:pt x="39" y="12"/>
                      <a:pt x="35" y="14"/>
                      <a:pt x="32" y="17"/>
                    </a:cubicBezTo>
                    <a:cubicBezTo>
                      <a:pt x="32" y="17"/>
                      <a:pt x="32" y="18"/>
                      <a:pt x="33" y="18"/>
                    </a:cubicBezTo>
                    <a:cubicBezTo>
                      <a:pt x="35" y="17"/>
                      <a:pt x="37" y="16"/>
                      <a:pt x="40" y="15"/>
                    </a:cubicBezTo>
                    <a:cubicBezTo>
                      <a:pt x="51" y="11"/>
                      <a:pt x="62" y="6"/>
                      <a:pt x="74" y="6"/>
                    </a:cubicBezTo>
                    <a:cubicBezTo>
                      <a:pt x="83" y="6"/>
                      <a:pt x="92" y="7"/>
                      <a:pt x="101" y="10"/>
                    </a:cubicBezTo>
                    <a:cubicBezTo>
                      <a:pt x="112" y="14"/>
                      <a:pt x="121" y="22"/>
                      <a:pt x="123" y="34"/>
                    </a:cubicBezTo>
                    <a:cubicBezTo>
                      <a:pt x="126" y="45"/>
                      <a:pt x="122" y="58"/>
                      <a:pt x="117" y="69"/>
                    </a:cubicBezTo>
                    <a:cubicBezTo>
                      <a:pt x="111" y="82"/>
                      <a:pt x="103" y="94"/>
                      <a:pt x="93" y="105"/>
                    </a:cubicBezTo>
                    <a:cubicBezTo>
                      <a:pt x="83" y="116"/>
                      <a:pt x="71" y="125"/>
                      <a:pt x="59" y="132"/>
                    </a:cubicBezTo>
                    <a:cubicBezTo>
                      <a:pt x="47" y="139"/>
                      <a:pt x="35" y="142"/>
                      <a:pt x="22" y="141"/>
                    </a:cubicBezTo>
                    <a:cubicBezTo>
                      <a:pt x="14" y="140"/>
                      <a:pt x="6" y="137"/>
                      <a:pt x="0" y="131"/>
                    </a:cubicBezTo>
                    <a:cubicBezTo>
                      <a:pt x="3" y="136"/>
                      <a:pt x="6" y="141"/>
                      <a:pt x="11" y="145"/>
                    </a:cubicBezTo>
                    <a:lnTo>
                      <a:pt x="11" y="145"/>
                    </a:lnTo>
                    <a:lnTo>
                      <a:pt x="12" y="144"/>
                    </a:lnTo>
                    <a:cubicBezTo>
                      <a:pt x="23" y="159"/>
                      <a:pt x="43" y="164"/>
                      <a:pt x="62" y="164"/>
                    </a:cubicBezTo>
                    <a:cubicBezTo>
                      <a:pt x="64" y="164"/>
                      <a:pt x="67" y="163"/>
                      <a:pt x="69" y="163"/>
                    </a:cubicBezTo>
                    <a:cubicBezTo>
                      <a:pt x="81" y="161"/>
                      <a:pt x="92" y="158"/>
                      <a:pt x="102" y="152"/>
                    </a:cubicBezTo>
                    <a:cubicBezTo>
                      <a:pt x="116" y="145"/>
                      <a:pt x="128" y="136"/>
                      <a:pt x="136" y="123"/>
                    </a:cubicBezTo>
                    <a:cubicBezTo>
                      <a:pt x="140" y="118"/>
                      <a:pt x="144" y="112"/>
                      <a:pt x="146" y="105"/>
                    </a:cubicBezTo>
                    <a:cubicBezTo>
                      <a:pt x="153" y="88"/>
                      <a:pt x="155" y="68"/>
                      <a:pt x="151" y="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4" name="Google Shape;9037;p36"/>
              <p:cNvSpPr/>
              <p:nvPr/>
            </p:nvSpPr>
            <p:spPr>
              <a:xfrm>
                <a:off x="7775640" y="3672000"/>
                <a:ext cx="24840" cy="50040"/>
              </a:xfrm>
              <a:custGeom>
                <a:avLst/>
                <a:gdLst>
                  <a:gd name="textAreaLeft" fmla="*/ 0 w 24840"/>
                  <a:gd name="textAreaRight" fmla="*/ 25200 w 2484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27" h="51">
                    <a:moveTo>
                      <a:pt x="15" y="15"/>
                    </a:moveTo>
                    <a:cubicBezTo>
                      <a:pt x="18" y="10"/>
                      <a:pt x="21" y="5"/>
                      <a:pt x="26" y="0"/>
                    </a:cubicBezTo>
                    <a:cubicBezTo>
                      <a:pt x="22" y="3"/>
                      <a:pt x="19" y="7"/>
                      <a:pt x="16" y="11"/>
                    </a:cubicBezTo>
                    <a:cubicBezTo>
                      <a:pt x="8" y="23"/>
                      <a:pt x="3" y="36"/>
                      <a:pt x="0" y="50"/>
                    </a:cubicBezTo>
                    <a:cubicBezTo>
                      <a:pt x="3" y="38"/>
                      <a:pt x="8" y="26"/>
                      <a:pt x="15" y="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5" name="Google Shape;9038;p36"/>
              <p:cNvSpPr/>
              <p:nvPr/>
            </p:nvSpPr>
            <p:spPr>
              <a:xfrm>
                <a:off x="7712640" y="3638160"/>
                <a:ext cx="46080" cy="29160"/>
              </a:xfrm>
              <a:custGeom>
                <a:avLst/>
                <a:gdLst>
                  <a:gd name="textAreaLeft" fmla="*/ 0 w 46080"/>
                  <a:gd name="textAreaRight" fmla="*/ 46440 w 46080"/>
                  <a:gd name="textAreaTop" fmla="*/ 0 h 29160"/>
                  <a:gd name="textAreaBottom" fmla="*/ 29520 h 29160"/>
                </a:gdLst>
                <a:ahLst/>
                <a:cxnLst/>
                <a:rect l="textAreaLeft" t="textAreaTop" r="textAreaRight" b="textAreaBottom"/>
                <a:pathLst>
                  <a:path w="47" h="29">
                    <a:moveTo>
                      <a:pt x="0" y="0"/>
                    </a:moveTo>
                    <a:cubicBezTo>
                      <a:pt x="15" y="10"/>
                      <a:pt x="30" y="19"/>
                      <a:pt x="46" y="28"/>
                    </a:cubicBezTo>
                    <a:cubicBezTo>
                      <a:pt x="44" y="25"/>
                      <a:pt x="41" y="23"/>
                      <a:pt x="39" y="21"/>
                    </a:cubicBezTo>
                    <a:cubicBezTo>
                      <a:pt x="34" y="17"/>
                      <a:pt x="28" y="13"/>
                      <a:pt x="22" y="10"/>
                    </a:cubicBezTo>
                    <a:cubicBezTo>
                      <a:pt x="22" y="10"/>
                      <a:pt x="21" y="9"/>
                      <a:pt x="20" y="9"/>
                    </a:cubicBezTo>
                    <a:cubicBezTo>
                      <a:pt x="16" y="7"/>
                      <a:pt x="11" y="5"/>
                      <a:pt x="7" y="3"/>
                    </a:cubicBezTo>
                    <a:cubicBezTo>
                      <a:pt x="5" y="2"/>
                      <a:pt x="4" y="2"/>
                      <a:pt x="3" y="1"/>
                    </a:cubicBezTo>
                    <a:cubicBezTo>
                      <a:pt x="2" y="1"/>
                      <a:pt x="1" y="1"/>
                      <a:pt x="0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4760" bIns="147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6" name="Google Shape;9039;p36"/>
              <p:cNvSpPr/>
              <p:nvPr/>
            </p:nvSpPr>
            <p:spPr>
              <a:xfrm>
                <a:off x="7763040" y="3638160"/>
                <a:ext cx="167760" cy="17208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178" h="179">
                    <a:moveTo>
                      <a:pt x="33" y="150"/>
                    </a:moveTo>
                    <a:cubicBezTo>
                      <a:pt x="9" y="126"/>
                      <a:pt x="9" y="88"/>
                      <a:pt x="24" y="59"/>
                    </a:cubicBezTo>
                    <a:cubicBezTo>
                      <a:pt x="39" y="29"/>
                      <a:pt x="70" y="10"/>
                      <a:pt x="104" y="8"/>
                    </a:cubicBezTo>
                    <a:cubicBezTo>
                      <a:pt x="121" y="8"/>
                      <a:pt x="138" y="12"/>
                      <a:pt x="151" y="24"/>
                    </a:cubicBezTo>
                    <a:cubicBezTo>
                      <a:pt x="163" y="35"/>
                      <a:pt x="170" y="52"/>
                      <a:pt x="172" y="68"/>
                    </a:cubicBezTo>
                    <a:cubicBezTo>
                      <a:pt x="175" y="101"/>
                      <a:pt x="158" y="133"/>
                      <a:pt x="131" y="151"/>
                    </a:cubicBezTo>
                    <a:cubicBezTo>
                      <a:pt x="104" y="169"/>
                      <a:pt x="57" y="178"/>
                      <a:pt x="34" y="149"/>
                    </a:cubicBezTo>
                    <a:cubicBezTo>
                      <a:pt x="33" y="147"/>
                      <a:pt x="30" y="149"/>
                      <a:pt x="32" y="151"/>
                    </a:cubicBezTo>
                    <a:cubicBezTo>
                      <a:pt x="53" y="178"/>
                      <a:pt x="94" y="175"/>
                      <a:pt x="122" y="162"/>
                    </a:cubicBezTo>
                    <a:cubicBezTo>
                      <a:pt x="155" y="146"/>
                      <a:pt x="176" y="113"/>
                      <a:pt x="176" y="77"/>
                    </a:cubicBezTo>
                    <a:cubicBezTo>
                      <a:pt x="177" y="42"/>
                      <a:pt x="155" y="9"/>
                      <a:pt x="119" y="5"/>
                    </a:cubicBezTo>
                    <a:cubicBezTo>
                      <a:pt x="83" y="0"/>
                      <a:pt x="46" y="17"/>
                      <a:pt x="26" y="47"/>
                    </a:cubicBezTo>
                    <a:cubicBezTo>
                      <a:pt x="5" y="77"/>
                      <a:pt x="0" y="126"/>
                      <a:pt x="31" y="152"/>
                    </a:cubicBezTo>
                    <a:cubicBezTo>
                      <a:pt x="32" y="154"/>
                      <a:pt x="35" y="151"/>
                      <a:pt x="33" y="15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7" name="Google Shape;9040;p36"/>
              <p:cNvSpPr/>
              <p:nvPr/>
            </p:nvSpPr>
            <p:spPr>
              <a:xfrm>
                <a:off x="7716600" y="3672000"/>
                <a:ext cx="378000" cy="294120"/>
              </a:xfrm>
              <a:custGeom>
                <a:avLst/>
                <a:gdLst>
                  <a:gd name="textAreaLeft" fmla="*/ 0 w 378000"/>
                  <a:gd name="textAreaRight" fmla="*/ 378360 w 378000"/>
                  <a:gd name="textAreaTop" fmla="*/ 0 h 294120"/>
                  <a:gd name="textAreaBottom" fmla="*/ 294480 h 294120"/>
                </a:gdLst>
                <a:ahLst/>
                <a:cxnLst/>
                <a:rect l="textAreaLeft" t="textAreaTop" r="textAreaRight" b="textAreaBottom"/>
                <a:pathLst>
                  <a:path w="399" h="307">
                    <a:moveTo>
                      <a:pt x="80" y="116"/>
                    </a:moveTo>
                    <a:cubicBezTo>
                      <a:pt x="55" y="141"/>
                      <a:pt x="34" y="171"/>
                      <a:pt x="20" y="204"/>
                    </a:cubicBezTo>
                    <a:cubicBezTo>
                      <a:pt x="10" y="229"/>
                      <a:pt x="5" y="268"/>
                      <a:pt x="35" y="282"/>
                    </a:cubicBezTo>
                    <a:cubicBezTo>
                      <a:pt x="60" y="293"/>
                      <a:pt x="85" y="273"/>
                      <a:pt x="96" y="252"/>
                    </a:cubicBezTo>
                    <a:cubicBezTo>
                      <a:pt x="104" y="236"/>
                      <a:pt x="108" y="219"/>
                      <a:pt x="113" y="202"/>
                    </a:cubicBezTo>
                    <a:cubicBezTo>
                      <a:pt x="120" y="181"/>
                      <a:pt x="127" y="159"/>
                      <a:pt x="134" y="137"/>
                    </a:cubicBezTo>
                    <a:cubicBezTo>
                      <a:pt x="132" y="137"/>
                      <a:pt x="131" y="137"/>
                      <a:pt x="130" y="136"/>
                    </a:cubicBezTo>
                    <a:cubicBezTo>
                      <a:pt x="124" y="175"/>
                      <a:pt x="110" y="221"/>
                      <a:pt x="123" y="260"/>
                    </a:cubicBezTo>
                    <a:cubicBezTo>
                      <a:pt x="131" y="284"/>
                      <a:pt x="156" y="305"/>
                      <a:pt x="183" y="301"/>
                    </a:cubicBezTo>
                    <a:cubicBezTo>
                      <a:pt x="212" y="296"/>
                      <a:pt x="219" y="266"/>
                      <a:pt x="216" y="241"/>
                    </a:cubicBezTo>
                    <a:cubicBezTo>
                      <a:pt x="212" y="201"/>
                      <a:pt x="195" y="160"/>
                      <a:pt x="179" y="124"/>
                    </a:cubicBezTo>
                    <a:cubicBezTo>
                      <a:pt x="178" y="124"/>
                      <a:pt x="176" y="125"/>
                      <a:pt x="175" y="126"/>
                    </a:cubicBezTo>
                    <a:cubicBezTo>
                      <a:pt x="189" y="146"/>
                      <a:pt x="202" y="167"/>
                      <a:pt x="216" y="187"/>
                    </a:cubicBezTo>
                    <a:cubicBezTo>
                      <a:pt x="225" y="202"/>
                      <a:pt x="235" y="219"/>
                      <a:pt x="249" y="230"/>
                    </a:cubicBezTo>
                    <a:cubicBezTo>
                      <a:pt x="269" y="246"/>
                      <a:pt x="298" y="244"/>
                      <a:pt x="318" y="227"/>
                    </a:cubicBezTo>
                    <a:cubicBezTo>
                      <a:pt x="341" y="205"/>
                      <a:pt x="336" y="170"/>
                      <a:pt x="319" y="147"/>
                    </a:cubicBezTo>
                    <a:cubicBezTo>
                      <a:pt x="296" y="114"/>
                      <a:pt x="255" y="93"/>
                      <a:pt x="220" y="76"/>
                    </a:cubicBezTo>
                    <a:cubicBezTo>
                      <a:pt x="219" y="78"/>
                      <a:pt x="219" y="79"/>
                      <a:pt x="218" y="81"/>
                    </a:cubicBezTo>
                    <a:cubicBezTo>
                      <a:pt x="240" y="88"/>
                      <a:pt x="263" y="94"/>
                      <a:pt x="286" y="99"/>
                    </a:cubicBezTo>
                    <a:cubicBezTo>
                      <a:pt x="303" y="103"/>
                      <a:pt x="323" y="108"/>
                      <a:pt x="341" y="106"/>
                    </a:cubicBezTo>
                    <a:cubicBezTo>
                      <a:pt x="370" y="102"/>
                      <a:pt x="388" y="69"/>
                      <a:pt x="393" y="42"/>
                    </a:cubicBezTo>
                    <a:cubicBezTo>
                      <a:pt x="398" y="13"/>
                      <a:pt x="377" y="0"/>
                      <a:pt x="350" y="1"/>
                    </a:cubicBezTo>
                    <a:cubicBezTo>
                      <a:pt x="307" y="2"/>
                      <a:pt x="262" y="11"/>
                      <a:pt x="220" y="20"/>
                    </a:cubicBezTo>
                    <a:cubicBezTo>
                      <a:pt x="217" y="21"/>
                      <a:pt x="218" y="25"/>
                      <a:pt x="221" y="25"/>
                    </a:cubicBezTo>
                    <a:cubicBezTo>
                      <a:pt x="255" y="18"/>
                      <a:pt x="289" y="12"/>
                      <a:pt x="323" y="8"/>
                    </a:cubicBezTo>
                    <a:cubicBezTo>
                      <a:pt x="335" y="7"/>
                      <a:pt x="347" y="4"/>
                      <a:pt x="360" y="5"/>
                    </a:cubicBezTo>
                    <a:cubicBezTo>
                      <a:pt x="385" y="7"/>
                      <a:pt x="393" y="28"/>
                      <a:pt x="386" y="50"/>
                    </a:cubicBezTo>
                    <a:cubicBezTo>
                      <a:pt x="382" y="64"/>
                      <a:pt x="374" y="81"/>
                      <a:pt x="363" y="90"/>
                    </a:cubicBezTo>
                    <a:cubicBezTo>
                      <a:pt x="350" y="104"/>
                      <a:pt x="331" y="103"/>
                      <a:pt x="313" y="100"/>
                    </a:cubicBezTo>
                    <a:cubicBezTo>
                      <a:pt x="281" y="95"/>
                      <a:pt x="250" y="86"/>
                      <a:pt x="219" y="76"/>
                    </a:cubicBezTo>
                    <a:cubicBezTo>
                      <a:pt x="217" y="75"/>
                      <a:pt x="215" y="79"/>
                      <a:pt x="217" y="81"/>
                    </a:cubicBezTo>
                    <a:cubicBezTo>
                      <a:pt x="247" y="94"/>
                      <a:pt x="276" y="111"/>
                      <a:pt x="300" y="133"/>
                    </a:cubicBezTo>
                    <a:cubicBezTo>
                      <a:pt x="325" y="155"/>
                      <a:pt x="344" y="197"/>
                      <a:pt x="315" y="223"/>
                    </a:cubicBezTo>
                    <a:cubicBezTo>
                      <a:pt x="287" y="249"/>
                      <a:pt x="254" y="234"/>
                      <a:pt x="234" y="208"/>
                    </a:cubicBezTo>
                    <a:cubicBezTo>
                      <a:pt x="215" y="181"/>
                      <a:pt x="197" y="152"/>
                      <a:pt x="179" y="124"/>
                    </a:cubicBezTo>
                    <a:cubicBezTo>
                      <a:pt x="177" y="121"/>
                      <a:pt x="174" y="123"/>
                      <a:pt x="175" y="126"/>
                    </a:cubicBezTo>
                    <a:cubicBezTo>
                      <a:pt x="188" y="156"/>
                      <a:pt x="200" y="188"/>
                      <a:pt x="208" y="220"/>
                    </a:cubicBezTo>
                    <a:cubicBezTo>
                      <a:pt x="214" y="245"/>
                      <a:pt x="218" y="287"/>
                      <a:pt x="186" y="296"/>
                    </a:cubicBezTo>
                    <a:cubicBezTo>
                      <a:pt x="149" y="306"/>
                      <a:pt x="125" y="265"/>
                      <a:pt x="123" y="235"/>
                    </a:cubicBezTo>
                    <a:cubicBezTo>
                      <a:pt x="121" y="202"/>
                      <a:pt x="129" y="169"/>
                      <a:pt x="134" y="137"/>
                    </a:cubicBezTo>
                    <a:cubicBezTo>
                      <a:pt x="134" y="135"/>
                      <a:pt x="131" y="134"/>
                      <a:pt x="130" y="136"/>
                    </a:cubicBezTo>
                    <a:cubicBezTo>
                      <a:pt x="121" y="164"/>
                      <a:pt x="113" y="191"/>
                      <a:pt x="104" y="219"/>
                    </a:cubicBezTo>
                    <a:cubicBezTo>
                      <a:pt x="95" y="246"/>
                      <a:pt x="77" y="292"/>
                      <a:pt x="39" y="279"/>
                    </a:cubicBezTo>
                    <a:cubicBezTo>
                      <a:pt x="0" y="264"/>
                      <a:pt x="19" y="213"/>
                      <a:pt x="32" y="188"/>
                    </a:cubicBezTo>
                    <a:cubicBezTo>
                      <a:pt x="46" y="162"/>
                      <a:pt x="63" y="139"/>
                      <a:pt x="82" y="118"/>
                    </a:cubicBezTo>
                    <a:cubicBezTo>
                      <a:pt x="83" y="116"/>
                      <a:pt x="81" y="114"/>
                      <a:pt x="80" y="11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8" name="Google Shape;9041;p36"/>
              <p:cNvSpPr/>
              <p:nvPr/>
            </p:nvSpPr>
            <p:spPr>
              <a:xfrm>
                <a:off x="7598880" y="3634200"/>
                <a:ext cx="192960" cy="243720"/>
              </a:xfrm>
              <a:custGeom>
                <a:avLst/>
                <a:gdLst>
                  <a:gd name="textAreaLeft" fmla="*/ 0 w 192960"/>
                  <a:gd name="textAreaRight" fmla="*/ 193320 w 192960"/>
                  <a:gd name="textAreaTop" fmla="*/ 0 h 243720"/>
                  <a:gd name="textAreaBottom" fmla="*/ 244080 h 243720"/>
                </a:gdLst>
                <a:ahLst/>
                <a:cxnLst/>
                <a:rect l="textAreaLeft" t="textAreaTop" r="textAreaRight" b="textAreaBottom"/>
                <a:pathLst>
                  <a:path w="204" h="257">
                    <a:moveTo>
                      <a:pt x="200" y="160"/>
                    </a:moveTo>
                    <a:cubicBezTo>
                      <a:pt x="172" y="184"/>
                      <a:pt x="148" y="216"/>
                      <a:pt x="115" y="234"/>
                    </a:cubicBezTo>
                    <a:cubicBezTo>
                      <a:pt x="98" y="244"/>
                      <a:pt x="76" y="250"/>
                      <a:pt x="56" y="244"/>
                    </a:cubicBezTo>
                    <a:cubicBezTo>
                      <a:pt x="39" y="239"/>
                      <a:pt x="22" y="223"/>
                      <a:pt x="21" y="204"/>
                    </a:cubicBezTo>
                    <a:cubicBezTo>
                      <a:pt x="20" y="168"/>
                      <a:pt x="58" y="141"/>
                      <a:pt x="88" y="129"/>
                    </a:cubicBezTo>
                    <a:cubicBezTo>
                      <a:pt x="116" y="117"/>
                      <a:pt x="147" y="113"/>
                      <a:pt x="178" y="112"/>
                    </a:cubicBezTo>
                    <a:lnTo>
                      <a:pt x="178" y="107"/>
                    </a:lnTo>
                    <a:cubicBezTo>
                      <a:pt x="143" y="110"/>
                      <a:pt x="106" y="115"/>
                      <a:pt x="71" y="110"/>
                    </a:cubicBezTo>
                    <a:cubicBezTo>
                      <a:pt x="39" y="105"/>
                      <a:pt x="7" y="85"/>
                      <a:pt x="6" y="50"/>
                    </a:cubicBezTo>
                    <a:cubicBezTo>
                      <a:pt x="5" y="32"/>
                      <a:pt x="15" y="17"/>
                      <a:pt x="32" y="11"/>
                    </a:cubicBezTo>
                    <a:cubicBezTo>
                      <a:pt x="50" y="5"/>
                      <a:pt x="70" y="9"/>
                      <a:pt x="87" y="15"/>
                    </a:cubicBezTo>
                    <a:cubicBezTo>
                      <a:pt x="123" y="28"/>
                      <a:pt x="159" y="41"/>
                      <a:pt x="194" y="54"/>
                    </a:cubicBezTo>
                    <a:cubicBezTo>
                      <a:pt x="197" y="55"/>
                      <a:pt x="198" y="51"/>
                      <a:pt x="196" y="50"/>
                    </a:cubicBezTo>
                    <a:cubicBezTo>
                      <a:pt x="172" y="41"/>
                      <a:pt x="149" y="33"/>
                      <a:pt x="125" y="24"/>
                    </a:cubicBezTo>
                    <a:cubicBezTo>
                      <a:pt x="104" y="17"/>
                      <a:pt x="83" y="7"/>
                      <a:pt x="60" y="4"/>
                    </a:cubicBezTo>
                    <a:cubicBezTo>
                      <a:pt x="32" y="0"/>
                      <a:pt x="2" y="15"/>
                      <a:pt x="1" y="47"/>
                    </a:cubicBezTo>
                    <a:cubicBezTo>
                      <a:pt x="0" y="78"/>
                      <a:pt x="23" y="101"/>
                      <a:pt x="51" y="110"/>
                    </a:cubicBezTo>
                    <a:cubicBezTo>
                      <a:pt x="91" y="123"/>
                      <a:pt x="137" y="115"/>
                      <a:pt x="178" y="112"/>
                    </a:cubicBezTo>
                    <a:cubicBezTo>
                      <a:pt x="181" y="111"/>
                      <a:pt x="181" y="107"/>
                      <a:pt x="178" y="107"/>
                    </a:cubicBezTo>
                    <a:cubicBezTo>
                      <a:pt x="124" y="110"/>
                      <a:pt x="62" y="121"/>
                      <a:pt x="29" y="167"/>
                    </a:cubicBezTo>
                    <a:cubicBezTo>
                      <a:pt x="13" y="190"/>
                      <a:pt x="12" y="219"/>
                      <a:pt x="34" y="238"/>
                    </a:cubicBezTo>
                    <a:cubicBezTo>
                      <a:pt x="56" y="256"/>
                      <a:pt x="86" y="253"/>
                      <a:pt x="110" y="242"/>
                    </a:cubicBezTo>
                    <a:cubicBezTo>
                      <a:pt x="127" y="234"/>
                      <a:pt x="142" y="221"/>
                      <a:pt x="155" y="208"/>
                    </a:cubicBezTo>
                    <a:cubicBezTo>
                      <a:pt x="171" y="193"/>
                      <a:pt x="187" y="178"/>
                      <a:pt x="202" y="162"/>
                    </a:cubicBezTo>
                    <a:cubicBezTo>
                      <a:pt x="203" y="161"/>
                      <a:pt x="201" y="159"/>
                      <a:pt x="200" y="16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9" name="Google Shape;9042;p36"/>
              <p:cNvSpPr/>
              <p:nvPr/>
            </p:nvSpPr>
            <p:spPr>
              <a:xfrm>
                <a:off x="7649280" y="3465720"/>
                <a:ext cx="352800" cy="222480"/>
              </a:xfrm>
              <a:custGeom>
                <a:avLst/>
                <a:gdLst>
                  <a:gd name="textAreaLeft" fmla="*/ 0 w 352800"/>
                  <a:gd name="textAreaRight" fmla="*/ 353160 w 352800"/>
                  <a:gd name="textAreaTop" fmla="*/ 0 h 222480"/>
                  <a:gd name="textAreaBottom" fmla="*/ 222840 h 222480"/>
                </a:gdLst>
                <a:ahLst/>
                <a:cxnLst/>
                <a:rect l="textAreaLeft" t="textAreaTop" r="textAreaRight" b="textAreaBottom"/>
                <a:pathLst>
                  <a:path w="372" h="232">
                    <a:moveTo>
                      <a:pt x="148" y="228"/>
                    </a:moveTo>
                    <a:cubicBezTo>
                      <a:pt x="117" y="214"/>
                      <a:pt x="88" y="197"/>
                      <a:pt x="60" y="178"/>
                    </a:cubicBezTo>
                    <a:cubicBezTo>
                      <a:pt x="44" y="167"/>
                      <a:pt x="28" y="155"/>
                      <a:pt x="20" y="138"/>
                    </a:cubicBezTo>
                    <a:cubicBezTo>
                      <a:pt x="10" y="118"/>
                      <a:pt x="14" y="95"/>
                      <a:pt x="34" y="83"/>
                    </a:cubicBezTo>
                    <a:cubicBezTo>
                      <a:pt x="100" y="44"/>
                      <a:pt x="162" y="152"/>
                      <a:pt x="183" y="199"/>
                    </a:cubicBezTo>
                    <a:cubicBezTo>
                      <a:pt x="185" y="198"/>
                      <a:pt x="186" y="198"/>
                      <a:pt x="187" y="197"/>
                    </a:cubicBezTo>
                    <a:cubicBezTo>
                      <a:pt x="171" y="167"/>
                      <a:pt x="151" y="137"/>
                      <a:pt x="140" y="104"/>
                    </a:cubicBezTo>
                    <a:cubicBezTo>
                      <a:pt x="129" y="71"/>
                      <a:pt x="135" y="23"/>
                      <a:pt x="174" y="13"/>
                    </a:cubicBezTo>
                    <a:cubicBezTo>
                      <a:pt x="217" y="1"/>
                      <a:pt x="233" y="53"/>
                      <a:pt x="233" y="85"/>
                    </a:cubicBezTo>
                    <a:cubicBezTo>
                      <a:pt x="233" y="119"/>
                      <a:pt x="230" y="153"/>
                      <a:pt x="228" y="187"/>
                    </a:cubicBezTo>
                    <a:lnTo>
                      <a:pt x="232" y="187"/>
                    </a:lnTo>
                    <a:cubicBezTo>
                      <a:pt x="232" y="150"/>
                      <a:pt x="237" y="113"/>
                      <a:pt x="248" y="77"/>
                    </a:cubicBezTo>
                    <a:cubicBezTo>
                      <a:pt x="259" y="42"/>
                      <a:pt x="287" y="6"/>
                      <a:pt x="328" y="23"/>
                    </a:cubicBezTo>
                    <a:cubicBezTo>
                      <a:pt x="346" y="30"/>
                      <a:pt x="358" y="48"/>
                      <a:pt x="359" y="68"/>
                    </a:cubicBezTo>
                    <a:cubicBezTo>
                      <a:pt x="360" y="87"/>
                      <a:pt x="349" y="102"/>
                      <a:pt x="338" y="116"/>
                    </a:cubicBezTo>
                    <a:cubicBezTo>
                      <a:pt x="315" y="144"/>
                      <a:pt x="292" y="171"/>
                      <a:pt x="269" y="199"/>
                    </a:cubicBezTo>
                    <a:cubicBezTo>
                      <a:pt x="267" y="201"/>
                      <a:pt x="271" y="205"/>
                      <a:pt x="272" y="202"/>
                    </a:cubicBezTo>
                    <a:cubicBezTo>
                      <a:pt x="289" y="183"/>
                      <a:pt x="305" y="163"/>
                      <a:pt x="322" y="143"/>
                    </a:cubicBezTo>
                    <a:cubicBezTo>
                      <a:pt x="334" y="127"/>
                      <a:pt x="351" y="111"/>
                      <a:pt x="359" y="92"/>
                    </a:cubicBezTo>
                    <a:cubicBezTo>
                      <a:pt x="371" y="64"/>
                      <a:pt x="358" y="30"/>
                      <a:pt x="330" y="18"/>
                    </a:cubicBezTo>
                    <a:cubicBezTo>
                      <a:pt x="298" y="5"/>
                      <a:pt x="268" y="23"/>
                      <a:pt x="253" y="52"/>
                    </a:cubicBezTo>
                    <a:cubicBezTo>
                      <a:pt x="233" y="92"/>
                      <a:pt x="228" y="142"/>
                      <a:pt x="228" y="187"/>
                    </a:cubicBezTo>
                    <a:cubicBezTo>
                      <a:pt x="228" y="189"/>
                      <a:pt x="232" y="189"/>
                      <a:pt x="232" y="187"/>
                    </a:cubicBezTo>
                    <a:cubicBezTo>
                      <a:pt x="234" y="161"/>
                      <a:pt x="235" y="136"/>
                      <a:pt x="236" y="111"/>
                    </a:cubicBezTo>
                    <a:cubicBezTo>
                      <a:pt x="237" y="92"/>
                      <a:pt x="238" y="72"/>
                      <a:pt x="234" y="54"/>
                    </a:cubicBezTo>
                    <a:cubicBezTo>
                      <a:pt x="227" y="27"/>
                      <a:pt x="204" y="0"/>
                      <a:pt x="173" y="9"/>
                    </a:cubicBezTo>
                    <a:cubicBezTo>
                      <a:pt x="143" y="17"/>
                      <a:pt x="128" y="50"/>
                      <a:pt x="131" y="79"/>
                    </a:cubicBezTo>
                    <a:cubicBezTo>
                      <a:pt x="134" y="122"/>
                      <a:pt x="163" y="162"/>
                      <a:pt x="183" y="199"/>
                    </a:cubicBezTo>
                    <a:cubicBezTo>
                      <a:pt x="185" y="201"/>
                      <a:pt x="188" y="199"/>
                      <a:pt x="187" y="197"/>
                    </a:cubicBezTo>
                    <a:cubicBezTo>
                      <a:pt x="169" y="158"/>
                      <a:pt x="143" y="116"/>
                      <a:pt x="108" y="90"/>
                    </a:cubicBezTo>
                    <a:cubicBezTo>
                      <a:pt x="85" y="72"/>
                      <a:pt x="52" y="64"/>
                      <a:pt x="27" y="83"/>
                    </a:cubicBezTo>
                    <a:cubicBezTo>
                      <a:pt x="0" y="104"/>
                      <a:pt x="10" y="140"/>
                      <a:pt x="31" y="161"/>
                    </a:cubicBezTo>
                    <a:cubicBezTo>
                      <a:pt x="62" y="192"/>
                      <a:pt x="107" y="214"/>
                      <a:pt x="147" y="231"/>
                    </a:cubicBezTo>
                    <a:cubicBezTo>
                      <a:pt x="149" y="231"/>
                      <a:pt x="150" y="229"/>
                      <a:pt x="148" y="22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0" name="Google Shape;9043;p36"/>
              <p:cNvSpPr/>
              <p:nvPr/>
            </p:nvSpPr>
            <p:spPr>
              <a:xfrm>
                <a:off x="7905960" y="3549960"/>
                <a:ext cx="167760" cy="13860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78" h="145">
                    <a:moveTo>
                      <a:pt x="3" y="111"/>
                    </a:moveTo>
                    <a:cubicBezTo>
                      <a:pt x="24" y="86"/>
                      <a:pt x="45" y="62"/>
                      <a:pt x="69" y="39"/>
                    </a:cubicBezTo>
                    <a:cubicBezTo>
                      <a:pt x="80" y="29"/>
                      <a:pt x="92" y="17"/>
                      <a:pt x="107" y="11"/>
                    </a:cubicBezTo>
                    <a:cubicBezTo>
                      <a:pt x="124" y="6"/>
                      <a:pt x="142" y="11"/>
                      <a:pt x="155" y="21"/>
                    </a:cubicBezTo>
                    <a:cubicBezTo>
                      <a:pt x="168" y="30"/>
                      <a:pt x="175" y="46"/>
                      <a:pt x="171" y="62"/>
                    </a:cubicBezTo>
                    <a:cubicBezTo>
                      <a:pt x="167" y="76"/>
                      <a:pt x="156" y="88"/>
                      <a:pt x="145" y="98"/>
                    </a:cubicBezTo>
                    <a:cubicBezTo>
                      <a:pt x="120" y="118"/>
                      <a:pt x="90" y="131"/>
                      <a:pt x="59" y="140"/>
                    </a:cubicBezTo>
                    <a:cubicBezTo>
                      <a:pt x="57" y="141"/>
                      <a:pt x="58" y="144"/>
                      <a:pt x="61" y="144"/>
                    </a:cubicBezTo>
                    <a:cubicBezTo>
                      <a:pt x="88" y="137"/>
                      <a:pt x="114" y="125"/>
                      <a:pt x="137" y="109"/>
                    </a:cubicBezTo>
                    <a:cubicBezTo>
                      <a:pt x="156" y="96"/>
                      <a:pt x="176" y="77"/>
                      <a:pt x="177" y="52"/>
                    </a:cubicBezTo>
                    <a:cubicBezTo>
                      <a:pt x="177" y="29"/>
                      <a:pt x="157" y="13"/>
                      <a:pt x="136" y="7"/>
                    </a:cubicBezTo>
                    <a:cubicBezTo>
                      <a:pt x="109" y="0"/>
                      <a:pt x="88" y="16"/>
                      <a:pt x="70" y="33"/>
                    </a:cubicBezTo>
                    <a:cubicBezTo>
                      <a:pt x="45" y="57"/>
                      <a:pt x="21" y="82"/>
                      <a:pt x="1" y="109"/>
                    </a:cubicBezTo>
                    <a:cubicBezTo>
                      <a:pt x="0" y="110"/>
                      <a:pt x="2" y="112"/>
                      <a:pt x="3" y="1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1" name="Google Shape;9044;p36"/>
              <p:cNvSpPr/>
              <p:nvPr/>
            </p:nvSpPr>
            <p:spPr>
              <a:xfrm>
                <a:off x="7641000" y="3680280"/>
                <a:ext cx="138600" cy="24840"/>
              </a:xfrm>
              <a:custGeom>
                <a:avLst/>
                <a:gdLst>
                  <a:gd name="textAreaLeft" fmla="*/ 0 w 138600"/>
                  <a:gd name="textAreaRight" fmla="*/ 138960 w 138600"/>
                  <a:gd name="textAreaTop" fmla="*/ 0 h 24840"/>
                  <a:gd name="textAreaBottom" fmla="*/ 25200 h 24840"/>
                </a:gdLst>
                <a:ahLst/>
                <a:cxnLst/>
                <a:rect l="textAreaLeft" t="textAreaTop" r="textAreaRight" b="textAreaBottom"/>
                <a:pathLst>
                  <a:path w="146" h="27">
                    <a:moveTo>
                      <a:pt x="0" y="2"/>
                    </a:moveTo>
                    <a:cubicBezTo>
                      <a:pt x="24" y="4"/>
                      <a:pt x="48" y="4"/>
                      <a:pt x="71" y="7"/>
                    </a:cubicBezTo>
                    <a:cubicBezTo>
                      <a:pt x="84" y="9"/>
                      <a:pt x="96" y="11"/>
                      <a:pt x="108" y="14"/>
                    </a:cubicBezTo>
                    <a:cubicBezTo>
                      <a:pt x="120" y="17"/>
                      <a:pt x="130" y="21"/>
                      <a:pt x="142" y="25"/>
                    </a:cubicBezTo>
                    <a:cubicBezTo>
                      <a:pt x="144" y="26"/>
                      <a:pt x="145" y="23"/>
                      <a:pt x="143" y="22"/>
                    </a:cubicBezTo>
                    <a:cubicBezTo>
                      <a:pt x="123" y="11"/>
                      <a:pt x="98" y="6"/>
                      <a:pt x="75" y="4"/>
                    </a:cubicBezTo>
                    <a:cubicBezTo>
                      <a:pt x="51" y="0"/>
                      <a:pt x="25" y="0"/>
                      <a:pt x="0" y="1"/>
                    </a:cubicBezTo>
                    <a:lnTo>
                      <a:pt x="0" y="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600" bIns="126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2" name="Google Shape;9045;p36"/>
              <p:cNvSpPr/>
              <p:nvPr/>
            </p:nvSpPr>
            <p:spPr>
              <a:xfrm>
                <a:off x="7695720" y="3571200"/>
                <a:ext cx="113040" cy="9648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17" h="101">
                    <a:moveTo>
                      <a:pt x="1" y="2"/>
                    </a:moveTo>
                    <a:cubicBezTo>
                      <a:pt x="22" y="16"/>
                      <a:pt x="43" y="29"/>
                      <a:pt x="63" y="45"/>
                    </a:cubicBezTo>
                    <a:cubicBezTo>
                      <a:pt x="72" y="53"/>
                      <a:pt x="81" y="61"/>
                      <a:pt x="89" y="70"/>
                    </a:cubicBezTo>
                    <a:cubicBezTo>
                      <a:pt x="93" y="74"/>
                      <a:pt x="98" y="79"/>
                      <a:pt x="101" y="84"/>
                    </a:cubicBezTo>
                    <a:cubicBezTo>
                      <a:pt x="105" y="89"/>
                      <a:pt x="108" y="94"/>
                      <a:pt x="112" y="99"/>
                    </a:cubicBezTo>
                    <a:cubicBezTo>
                      <a:pt x="113" y="100"/>
                      <a:pt x="116" y="99"/>
                      <a:pt x="115" y="97"/>
                    </a:cubicBezTo>
                    <a:cubicBezTo>
                      <a:pt x="113" y="91"/>
                      <a:pt x="108" y="86"/>
                      <a:pt x="105" y="81"/>
                    </a:cubicBezTo>
                    <a:cubicBezTo>
                      <a:pt x="101" y="77"/>
                      <a:pt x="98" y="73"/>
                      <a:pt x="94" y="68"/>
                    </a:cubicBezTo>
                    <a:cubicBezTo>
                      <a:pt x="85" y="59"/>
                      <a:pt x="76" y="50"/>
                      <a:pt x="66" y="42"/>
                    </a:cubicBezTo>
                    <a:cubicBezTo>
                      <a:pt x="46" y="27"/>
                      <a:pt x="24" y="13"/>
                      <a:pt x="2" y="1"/>
                    </a:cubicBezTo>
                    <a:cubicBezTo>
                      <a:pt x="1" y="0"/>
                      <a:pt x="0" y="2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3" name="Google Shape;9046;p36"/>
              <p:cNvSpPr/>
              <p:nvPr/>
            </p:nvSpPr>
            <p:spPr>
              <a:xfrm>
                <a:off x="7821720" y="3503880"/>
                <a:ext cx="24840" cy="142560"/>
              </a:xfrm>
              <a:custGeom>
                <a:avLst/>
                <a:gdLst>
                  <a:gd name="textAreaLeft" fmla="*/ 0 w 24840"/>
                  <a:gd name="textAreaRight" fmla="*/ 25200 w 24840"/>
                  <a:gd name="textAreaTop" fmla="*/ 0 h 142560"/>
                  <a:gd name="textAreaBottom" fmla="*/ 142920 h 142560"/>
                </a:gdLst>
                <a:ahLst/>
                <a:cxnLst/>
                <a:rect l="textAreaLeft" t="textAreaTop" r="textAreaRight" b="textAreaBottom"/>
                <a:pathLst>
                  <a:path w="27" h="151">
                    <a:moveTo>
                      <a:pt x="6" y="1"/>
                    </a:moveTo>
                    <a:cubicBezTo>
                      <a:pt x="2" y="27"/>
                      <a:pt x="0" y="53"/>
                      <a:pt x="2" y="79"/>
                    </a:cubicBezTo>
                    <a:cubicBezTo>
                      <a:pt x="3" y="91"/>
                      <a:pt x="5" y="103"/>
                      <a:pt x="8" y="115"/>
                    </a:cubicBezTo>
                    <a:cubicBezTo>
                      <a:pt x="11" y="126"/>
                      <a:pt x="15" y="139"/>
                      <a:pt x="22" y="148"/>
                    </a:cubicBezTo>
                    <a:cubicBezTo>
                      <a:pt x="23" y="150"/>
                      <a:pt x="26" y="148"/>
                      <a:pt x="25" y="146"/>
                    </a:cubicBezTo>
                    <a:cubicBezTo>
                      <a:pt x="21" y="135"/>
                      <a:pt x="15" y="125"/>
                      <a:pt x="12" y="113"/>
                    </a:cubicBezTo>
                    <a:cubicBezTo>
                      <a:pt x="9" y="101"/>
                      <a:pt x="7" y="88"/>
                      <a:pt x="6" y="75"/>
                    </a:cubicBezTo>
                    <a:cubicBezTo>
                      <a:pt x="5" y="51"/>
                      <a:pt x="7" y="26"/>
                      <a:pt x="7" y="1"/>
                    </a:cubicBezTo>
                    <a:cubicBezTo>
                      <a:pt x="7" y="1"/>
                      <a:pt x="6" y="0"/>
                      <a:pt x="6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4" name="Google Shape;9047;p36"/>
              <p:cNvSpPr/>
              <p:nvPr/>
            </p:nvSpPr>
            <p:spPr>
              <a:xfrm>
                <a:off x="7885080" y="3512160"/>
                <a:ext cx="62640" cy="134280"/>
              </a:xfrm>
              <a:custGeom>
                <a:avLst/>
                <a:gdLst>
                  <a:gd name="textAreaLeft" fmla="*/ 0 w 62640"/>
                  <a:gd name="textAreaRight" fmla="*/ 63000 w 62640"/>
                  <a:gd name="textAreaTop" fmla="*/ 0 h 134280"/>
                  <a:gd name="textAreaBottom" fmla="*/ 134640 h 134280"/>
                </a:gdLst>
                <a:ahLst/>
                <a:cxnLst/>
                <a:rect l="textAreaLeft" t="textAreaTop" r="textAreaRight" b="textAreaBottom"/>
                <a:pathLst>
                  <a:path w="66" h="143">
                    <a:moveTo>
                      <a:pt x="63" y="1"/>
                    </a:moveTo>
                    <a:cubicBezTo>
                      <a:pt x="43" y="15"/>
                      <a:pt x="30" y="38"/>
                      <a:pt x="21" y="60"/>
                    </a:cubicBezTo>
                    <a:cubicBezTo>
                      <a:pt x="15" y="72"/>
                      <a:pt x="11" y="85"/>
                      <a:pt x="8" y="97"/>
                    </a:cubicBezTo>
                    <a:cubicBezTo>
                      <a:pt x="5" y="111"/>
                      <a:pt x="0" y="125"/>
                      <a:pt x="0" y="139"/>
                    </a:cubicBezTo>
                    <a:cubicBezTo>
                      <a:pt x="0" y="141"/>
                      <a:pt x="2" y="142"/>
                      <a:pt x="3" y="140"/>
                    </a:cubicBezTo>
                    <a:cubicBezTo>
                      <a:pt x="7" y="127"/>
                      <a:pt x="9" y="113"/>
                      <a:pt x="12" y="100"/>
                    </a:cubicBezTo>
                    <a:cubicBezTo>
                      <a:pt x="15" y="87"/>
                      <a:pt x="19" y="75"/>
                      <a:pt x="23" y="63"/>
                    </a:cubicBezTo>
                    <a:cubicBezTo>
                      <a:pt x="33" y="40"/>
                      <a:pt x="47" y="20"/>
                      <a:pt x="64" y="3"/>
                    </a:cubicBezTo>
                    <a:cubicBezTo>
                      <a:pt x="65" y="2"/>
                      <a:pt x="64" y="0"/>
                      <a:pt x="6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5" name="Google Shape;9048;p36"/>
              <p:cNvSpPr/>
              <p:nvPr/>
            </p:nvSpPr>
            <p:spPr>
              <a:xfrm>
                <a:off x="7657920" y="3760200"/>
                <a:ext cx="117360" cy="75240"/>
              </a:xfrm>
              <a:custGeom>
                <a:avLst/>
                <a:gdLst>
                  <a:gd name="textAreaLeft" fmla="*/ 0 w 117360"/>
                  <a:gd name="textAreaRight" fmla="*/ 117720 w 11736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25" h="78">
                    <a:moveTo>
                      <a:pt x="1" y="77"/>
                    </a:moveTo>
                    <a:cubicBezTo>
                      <a:pt x="10" y="69"/>
                      <a:pt x="18" y="60"/>
                      <a:pt x="26" y="52"/>
                    </a:cubicBezTo>
                    <a:cubicBezTo>
                      <a:pt x="35" y="43"/>
                      <a:pt x="45" y="34"/>
                      <a:pt x="55" y="27"/>
                    </a:cubicBezTo>
                    <a:cubicBezTo>
                      <a:pt x="75" y="14"/>
                      <a:pt x="97" y="4"/>
                      <a:pt x="121" y="5"/>
                    </a:cubicBezTo>
                    <a:cubicBezTo>
                      <a:pt x="124" y="5"/>
                      <a:pt x="124" y="1"/>
                      <a:pt x="121" y="0"/>
                    </a:cubicBezTo>
                    <a:cubicBezTo>
                      <a:pt x="97" y="0"/>
                      <a:pt x="74" y="9"/>
                      <a:pt x="54" y="23"/>
                    </a:cubicBezTo>
                    <a:cubicBezTo>
                      <a:pt x="44" y="30"/>
                      <a:pt x="35" y="38"/>
                      <a:pt x="26" y="47"/>
                    </a:cubicBezTo>
                    <a:cubicBezTo>
                      <a:pt x="17" y="56"/>
                      <a:pt x="8" y="65"/>
                      <a:pt x="0" y="76"/>
                    </a:cubicBezTo>
                    <a:cubicBezTo>
                      <a:pt x="0" y="77"/>
                      <a:pt x="1" y="77"/>
                      <a:pt x="1" y="7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6" name="Google Shape;9049;p36"/>
              <p:cNvSpPr/>
              <p:nvPr/>
            </p:nvSpPr>
            <p:spPr>
              <a:xfrm>
                <a:off x="7767000" y="3794040"/>
                <a:ext cx="50040" cy="11304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51" h="119">
                    <a:moveTo>
                      <a:pt x="3" y="117"/>
                    </a:moveTo>
                    <a:cubicBezTo>
                      <a:pt x="5" y="107"/>
                      <a:pt x="5" y="98"/>
                      <a:pt x="7" y="88"/>
                    </a:cubicBezTo>
                    <a:cubicBezTo>
                      <a:pt x="9" y="78"/>
                      <a:pt x="11" y="68"/>
                      <a:pt x="15" y="58"/>
                    </a:cubicBezTo>
                    <a:cubicBezTo>
                      <a:pt x="23" y="39"/>
                      <a:pt x="34" y="21"/>
                      <a:pt x="48" y="5"/>
                    </a:cubicBezTo>
                    <a:cubicBezTo>
                      <a:pt x="50" y="3"/>
                      <a:pt x="47" y="0"/>
                      <a:pt x="45" y="2"/>
                    </a:cubicBezTo>
                    <a:cubicBezTo>
                      <a:pt x="30" y="17"/>
                      <a:pt x="19" y="36"/>
                      <a:pt x="12" y="55"/>
                    </a:cubicBezTo>
                    <a:cubicBezTo>
                      <a:pt x="8" y="66"/>
                      <a:pt x="5" y="76"/>
                      <a:pt x="3" y="87"/>
                    </a:cubicBezTo>
                    <a:cubicBezTo>
                      <a:pt x="2" y="96"/>
                      <a:pt x="0" y="107"/>
                      <a:pt x="2" y="117"/>
                    </a:cubicBezTo>
                    <a:cubicBezTo>
                      <a:pt x="2" y="118"/>
                      <a:pt x="3" y="118"/>
                      <a:pt x="3" y="1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7" name="Google Shape;9050;p36"/>
              <p:cNvSpPr/>
              <p:nvPr/>
            </p:nvSpPr>
            <p:spPr>
              <a:xfrm>
                <a:off x="7863840" y="3794040"/>
                <a:ext cx="29160" cy="121680"/>
              </a:xfrm>
              <a:custGeom>
                <a:avLst/>
                <a:gdLst>
                  <a:gd name="textAreaLeft" fmla="*/ 0 w 29160"/>
                  <a:gd name="textAreaRight" fmla="*/ 29520 w 2916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29" h="127">
                    <a:moveTo>
                      <a:pt x="28" y="125"/>
                    </a:moveTo>
                    <a:cubicBezTo>
                      <a:pt x="20" y="106"/>
                      <a:pt x="12" y="87"/>
                      <a:pt x="9" y="66"/>
                    </a:cubicBezTo>
                    <a:cubicBezTo>
                      <a:pt x="7" y="56"/>
                      <a:pt x="6" y="45"/>
                      <a:pt x="5" y="35"/>
                    </a:cubicBezTo>
                    <a:cubicBezTo>
                      <a:pt x="5" y="30"/>
                      <a:pt x="5" y="25"/>
                      <a:pt x="6" y="19"/>
                    </a:cubicBezTo>
                    <a:cubicBezTo>
                      <a:pt x="6" y="14"/>
                      <a:pt x="7" y="8"/>
                      <a:pt x="7" y="2"/>
                    </a:cubicBezTo>
                    <a:cubicBezTo>
                      <a:pt x="7" y="0"/>
                      <a:pt x="4" y="0"/>
                      <a:pt x="3" y="2"/>
                    </a:cubicBezTo>
                    <a:cubicBezTo>
                      <a:pt x="0" y="12"/>
                      <a:pt x="1" y="24"/>
                      <a:pt x="1" y="35"/>
                    </a:cubicBezTo>
                    <a:cubicBezTo>
                      <a:pt x="1" y="45"/>
                      <a:pt x="2" y="55"/>
                      <a:pt x="4" y="65"/>
                    </a:cubicBezTo>
                    <a:cubicBezTo>
                      <a:pt x="8" y="86"/>
                      <a:pt x="15" y="108"/>
                      <a:pt x="26" y="126"/>
                    </a:cubicBezTo>
                    <a:cubicBezTo>
                      <a:pt x="27" y="126"/>
                      <a:pt x="28" y="126"/>
                      <a:pt x="28" y="1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8" name="Google Shape;9051;p36"/>
              <p:cNvSpPr/>
              <p:nvPr/>
            </p:nvSpPr>
            <p:spPr>
              <a:xfrm>
                <a:off x="7914240" y="3760200"/>
                <a:ext cx="83880" cy="8784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90" h="92">
                    <a:moveTo>
                      <a:pt x="88" y="89"/>
                    </a:moveTo>
                    <a:cubicBezTo>
                      <a:pt x="79" y="84"/>
                      <a:pt x="70" y="79"/>
                      <a:pt x="63" y="72"/>
                    </a:cubicBezTo>
                    <a:cubicBezTo>
                      <a:pt x="55" y="66"/>
                      <a:pt x="48" y="59"/>
                      <a:pt x="41" y="52"/>
                    </a:cubicBezTo>
                    <a:cubicBezTo>
                      <a:pt x="28" y="37"/>
                      <a:pt x="17" y="19"/>
                      <a:pt x="5" y="2"/>
                    </a:cubicBezTo>
                    <a:cubicBezTo>
                      <a:pt x="4" y="0"/>
                      <a:pt x="0" y="2"/>
                      <a:pt x="2" y="5"/>
                    </a:cubicBezTo>
                    <a:cubicBezTo>
                      <a:pt x="13" y="22"/>
                      <a:pt x="25" y="40"/>
                      <a:pt x="39" y="55"/>
                    </a:cubicBezTo>
                    <a:cubicBezTo>
                      <a:pt x="52" y="70"/>
                      <a:pt x="68" y="85"/>
                      <a:pt x="87" y="91"/>
                    </a:cubicBezTo>
                    <a:cubicBezTo>
                      <a:pt x="88" y="91"/>
                      <a:pt x="89" y="90"/>
                      <a:pt x="88" y="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9" name="Google Shape;9052;p36"/>
              <p:cNvSpPr/>
              <p:nvPr/>
            </p:nvSpPr>
            <p:spPr>
              <a:xfrm>
                <a:off x="7926840" y="3714120"/>
                <a:ext cx="121680" cy="1656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16560"/>
                  <a:gd name="textAreaBottom" fmla="*/ 16920 h 16560"/>
                </a:gdLst>
                <a:ahLst/>
                <a:cxnLst/>
                <a:rect l="textAreaLeft" t="textAreaTop" r="textAreaRight" b="textAreaBottom"/>
                <a:pathLst>
                  <a:path w="126" h="18">
                    <a:moveTo>
                      <a:pt x="124" y="10"/>
                    </a:moveTo>
                    <a:cubicBezTo>
                      <a:pt x="105" y="2"/>
                      <a:pt x="83" y="0"/>
                      <a:pt x="62" y="1"/>
                    </a:cubicBezTo>
                    <a:cubicBezTo>
                      <a:pt x="52" y="1"/>
                      <a:pt x="41" y="3"/>
                      <a:pt x="31" y="4"/>
                    </a:cubicBezTo>
                    <a:cubicBezTo>
                      <a:pt x="22" y="6"/>
                      <a:pt x="10" y="8"/>
                      <a:pt x="2" y="13"/>
                    </a:cubicBezTo>
                    <a:cubicBezTo>
                      <a:pt x="0" y="14"/>
                      <a:pt x="1" y="17"/>
                      <a:pt x="4" y="17"/>
                    </a:cubicBezTo>
                    <a:cubicBezTo>
                      <a:pt x="8" y="16"/>
                      <a:pt x="13" y="14"/>
                      <a:pt x="18" y="13"/>
                    </a:cubicBezTo>
                    <a:cubicBezTo>
                      <a:pt x="23" y="11"/>
                      <a:pt x="28" y="10"/>
                      <a:pt x="33" y="9"/>
                    </a:cubicBezTo>
                    <a:cubicBezTo>
                      <a:pt x="43" y="7"/>
                      <a:pt x="53" y="6"/>
                      <a:pt x="63" y="6"/>
                    </a:cubicBezTo>
                    <a:cubicBezTo>
                      <a:pt x="84" y="5"/>
                      <a:pt x="103" y="9"/>
                      <a:pt x="124" y="12"/>
                    </a:cubicBezTo>
                    <a:cubicBezTo>
                      <a:pt x="125" y="13"/>
                      <a:pt x="125" y="11"/>
                      <a:pt x="124" y="1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280" bIns="82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0" name="Google Shape;9053;p36"/>
              <p:cNvSpPr/>
              <p:nvPr/>
            </p:nvSpPr>
            <p:spPr>
              <a:xfrm>
                <a:off x="7914240" y="3600360"/>
                <a:ext cx="113040" cy="7524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21" h="81">
                    <a:moveTo>
                      <a:pt x="118" y="0"/>
                    </a:moveTo>
                    <a:cubicBezTo>
                      <a:pt x="107" y="1"/>
                      <a:pt x="96" y="5"/>
                      <a:pt x="86" y="10"/>
                    </a:cubicBezTo>
                    <a:cubicBezTo>
                      <a:pt x="75" y="14"/>
                      <a:pt x="65" y="20"/>
                      <a:pt x="55" y="27"/>
                    </a:cubicBezTo>
                    <a:cubicBezTo>
                      <a:pt x="35" y="39"/>
                      <a:pt x="17" y="55"/>
                      <a:pt x="2" y="74"/>
                    </a:cubicBezTo>
                    <a:cubicBezTo>
                      <a:pt x="0" y="76"/>
                      <a:pt x="4" y="80"/>
                      <a:pt x="6" y="77"/>
                    </a:cubicBezTo>
                    <a:cubicBezTo>
                      <a:pt x="20" y="59"/>
                      <a:pt x="38" y="43"/>
                      <a:pt x="57" y="31"/>
                    </a:cubicBezTo>
                    <a:cubicBezTo>
                      <a:pt x="66" y="25"/>
                      <a:pt x="76" y="19"/>
                      <a:pt x="87" y="14"/>
                    </a:cubicBezTo>
                    <a:cubicBezTo>
                      <a:pt x="97" y="10"/>
                      <a:pt x="108" y="7"/>
                      <a:pt x="119" y="2"/>
                    </a:cubicBezTo>
                    <a:cubicBezTo>
                      <a:pt x="120" y="1"/>
                      <a:pt x="119" y="0"/>
                      <a:pt x="118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281" name="Google Shape;9054;p36"/>
            <p:cNvGrpSpPr/>
            <p:nvPr/>
          </p:nvGrpSpPr>
          <p:grpSpPr>
            <a:xfrm>
              <a:off x="8019360" y="1665720"/>
              <a:ext cx="163800" cy="184680"/>
              <a:chOff x="8019360" y="1665720"/>
              <a:chExt cx="163800" cy="184680"/>
            </a:xfrm>
          </p:grpSpPr>
          <p:sp>
            <p:nvSpPr>
              <p:cNvPr id="1282" name="Google Shape;9055;p36"/>
              <p:cNvSpPr/>
              <p:nvPr/>
            </p:nvSpPr>
            <p:spPr>
              <a:xfrm>
                <a:off x="8023320" y="1670040"/>
                <a:ext cx="155160" cy="17208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161" h="182">
                    <a:moveTo>
                      <a:pt x="125" y="80"/>
                    </a:moveTo>
                    <a:cubicBezTo>
                      <a:pt x="118" y="97"/>
                      <a:pt x="110" y="114"/>
                      <a:pt x="99" y="129"/>
                    </a:cubicBezTo>
                    <a:cubicBezTo>
                      <a:pt x="76" y="161"/>
                      <a:pt x="39" y="180"/>
                      <a:pt x="0" y="181"/>
                    </a:cubicBezTo>
                    <a:cubicBezTo>
                      <a:pt x="0" y="181"/>
                      <a:pt x="0" y="180"/>
                      <a:pt x="0" y="179"/>
                    </a:cubicBezTo>
                    <a:cubicBezTo>
                      <a:pt x="42" y="129"/>
                      <a:pt x="83" y="79"/>
                      <a:pt x="124" y="29"/>
                    </a:cubicBezTo>
                    <a:cubicBezTo>
                      <a:pt x="133" y="19"/>
                      <a:pt x="142" y="9"/>
                      <a:pt x="154" y="4"/>
                    </a:cubicBezTo>
                    <a:lnTo>
                      <a:pt x="154" y="1"/>
                    </a:lnTo>
                    <a:cubicBezTo>
                      <a:pt x="156" y="1"/>
                      <a:pt x="158" y="0"/>
                      <a:pt x="160" y="0"/>
                    </a:cubicBezTo>
                    <a:cubicBezTo>
                      <a:pt x="148" y="27"/>
                      <a:pt x="137" y="53"/>
                      <a:pt x="125" y="8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3" name="Google Shape;9056;p36"/>
              <p:cNvSpPr/>
              <p:nvPr/>
            </p:nvSpPr>
            <p:spPr>
              <a:xfrm>
                <a:off x="8027640" y="1670040"/>
                <a:ext cx="146880" cy="17208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155" h="179">
                    <a:moveTo>
                      <a:pt x="154" y="0"/>
                    </a:moveTo>
                    <a:lnTo>
                      <a:pt x="154" y="3"/>
                    </a:lnTo>
                    <a:cubicBezTo>
                      <a:pt x="142" y="8"/>
                      <a:pt x="133" y="18"/>
                      <a:pt x="124" y="28"/>
                    </a:cubicBezTo>
                    <a:cubicBezTo>
                      <a:pt x="83" y="78"/>
                      <a:pt x="42" y="128"/>
                      <a:pt x="0" y="178"/>
                    </a:cubicBezTo>
                    <a:cubicBezTo>
                      <a:pt x="5" y="94"/>
                      <a:pt x="72" y="17"/>
                      <a:pt x="15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4" name="Google Shape;9057;p36"/>
              <p:cNvSpPr/>
              <p:nvPr/>
            </p:nvSpPr>
            <p:spPr>
              <a:xfrm>
                <a:off x="8019360" y="1665720"/>
                <a:ext cx="163800" cy="184680"/>
              </a:xfrm>
              <a:custGeom>
                <a:avLst/>
                <a:gdLst>
                  <a:gd name="textAreaLeft" fmla="*/ 0 w 163800"/>
                  <a:gd name="textAreaRight" fmla="*/ 164160 w 163800"/>
                  <a:gd name="textAreaTop" fmla="*/ 0 h 184680"/>
                  <a:gd name="textAreaBottom" fmla="*/ 185040 h 184680"/>
                </a:gdLst>
                <a:ahLst/>
                <a:cxnLst/>
                <a:rect l="textAreaLeft" t="textAreaTop" r="textAreaRight" b="textAreaBottom"/>
                <a:pathLst>
                  <a:path w="171" h="192">
                    <a:moveTo>
                      <a:pt x="8" y="189"/>
                    </a:moveTo>
                    <a:cubicBezTo>
                      <a:pt x="10" y="167"/>
                      <a:pt x="14" y="145"/>
                      <a:pt x="23" y="125"/>
                    </a:cubicBezTo>
                    <a:cubicBezTo>
                      <a:pt x="31" y="105"/>
                      <a:pt x="43" y="86"/>
                      <a:pt x="57" y="70"/>
                    </a:cubicBezTo>
                    <a:cubicBezTo>
                      <a:pt x="86" y="38"/>
                      <a:pt x="124" y="15"/>
                      <a:pt x="167" y="8"/>
                    </a:cubicBezTo>
                    <a:cubicBezTo>
                      <a:pt x="165" y="6"/>
                      <a:pt x="164" y="4"/>
                      <a:pt x="162" y="2"/>
                    </a:cubicBezTo>
                    <a:cubicBezTo>
                      <a:pt x="153" y="24"/>
                      <a:pt x="144" y="45"/>
                      <a:pt x="134" y="67"/>
                    </a:cubicBezTo>
                    <a:cubicBezTo>
                      <a:pt x="126" y="87"/>
                      <a:pt x="118" y="108"/>
                      <a:pt x="106" y="126"/>
                    </a:cubicBezTo>
                    <a:cubicBezTo>
                      <a:pt x="83" y="160"/>
                      <a:pt x="45" y="181"/>
                      <a:pt x="4" y="182"/>
                    </a:cubicBezTo>
                    <a:cubicBezTo>
                      <a:pt x="5" y="184"/>
                      <a:pt x="6" y="186"/>
                      <a:pt x="7" y="188"/>
                    </a:cubicBezTo>
                    <a:cubicBezTo>
                      <a:pt x="32" y="156"/>
                      <a:pt x="59" y="125"/>
                      <a:pt x="85" y="93"/>
                    </a:cubicBezTo>
                    <a:cubicBezTo>
                      <a:pt x="98" y="78"/>
                      <a:pt x="111" y="62"/>
                      <a:pt x="123" y="47"/>
                    </a:cubicBezTo>
                    <a:cubicBezTo>
                      <a:pt x="134" y="33"/>
                      <a:pt x="145" y="17"/>
                      <a:pt x="162" y="10"/>
                    </a:cubicBezTo>
                    <a:cubicBezTo>
                      <a:pt x="165" y="9"/>
                      <a:pt x="162" y="4"/>
                      <a:pt x="159" y="5"/>
                    </a:cubicBezTo>
                    <a:cubicBezTo>
                      <a:pt x="144" y="12"/>
                      <a:pt x="134" y="25"/>
                      <a:pt x="124" y="37"/>
                    </a:cubicBezTo>
                    <a:cubicBezTo>
                      <a:pt x="110" y="53"/>
                      <a:pt x="96" y="70"/>
                      <a:pt x="83" y="86"/>
                    </a:cubicBezTo>
                    <a:cubicBezTo>
                      <a:pt x="56" y="118"/>
                      <a:pt x="29" y="151"/>
                      <a:pt x="2" y="183"/>
                    </a:cubicBezTo>
                    <a:cubicBezTo>
                      <a:pt x="0" y="185"/>
                      <a:pt x="1" y="189"/>
                      <a:pt x="4" y="189"/>
                    </a:cubicBezTo>
                    <a:cubicBezTo>
                      <a:pt x="44" y="188"/>
                      <a:pt x="82" y="170"/>
                      <a:pt x="106" y="138"/>
                    </a:cubicBezTo>
                    <a:cubicBezTo>
                      <a:pt x="120" y="121"/>
                      <a:pt x="128" y="99"/>
                      <a:pt x="137" y="79"/>
                    </a:cubicBezTo>
                    <a:cubicBezTo>
                      <a:pt x="148" y="54"/>
                      <a:pt x="158" y="30"/>
                      <a:pt x="169" y="6"/>
                    </a:cubicBezTo>
                    <a:cubicBezTo>
                      <a:pt x="170" y="3"/>
                      <a:pt x="168" y="0"/>
                      <a:pt x="165" y="0"/>
                    </a:cubicBezTo>
                    <a:cubicBezTo>
                      <a:pt x="120" y="8"/>
                      <a:pt x="80" y="33"/>
                      <a:pt x="51" y="68"/>
                    </a:cubicBezTo>
                    <a:cubicBezTo>
                      <a:pt x="23" y="100"/>
                      <a:pt x="2" y="145"/>
                      <a:pt x="4" y="189"/>
                    </a:cubicBezTo>
                    <a:cubicBezTo>
                      <a:pt x="4" y="191"/>
                      <a:pt x="7" y="191"/>
                      <a:pt x="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285" name="Google Shape;9058;p36"/>
            <p:cNvGrpSpPr/>
            <p:nvPr/>
          </p:nvGrpSpPr>
          <p:grpSpPr>
            <a:xfrm>
              <a:off x="7545600" y="4179960"/>
              <a:ext cx="340200" cy="411840"/>
              <a:chOff x="7545600" y="4179960"/>
              <a:chExt cx="340200" cy="411840"/>
            </a:xfrm>
          </p:grpSpPr>
          <p:sp>
            <p:nvSpPr>
              <p:cNvPr id="1286" name="Google Shape;9059;p36"/>
              <p:cNvSpPr/>
              <p:nvPr/>
            </p:nvSpPr>
            <p:spPr>
              <a:xfrm>
                <a:off x="7760160" y="4310280"/>
                <a:ext cx="100440" cy="2098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07" h="220">
                    <a:moveTo>
                      <a:pt x="83" y="21"/>
                    </a:moveTo>
                    <a:cubicBezTo>
                      <a:pt x="96" y="51"/>
                      <a:pt x="103" y="84"/>
                      <a:pt x="106" y="117"/>
                    </a:cubicBezTo>
                    <a:cubicBezTo>
                      <a:pt x="77" y="143"/>
                      <a:pt x="59" y="181"/>
                      <a:pt x="58" y="219"/>
                    </a:cubicBezTo>
                    <a:cubicBezTo>
                      <a:pt x="39" y="192"/>
                      <a:pt x="19" y="165"/>
                      <a:pt x="0" y="138"/>
                    </a:cubicBezTo>
                    <a:cubicBezTo>
                      <a:pt x="1" y="138"/>
                      <a:pt x="1" y="137"/>
                      <a:pt x="2" y="137"/>
                    </a:cubicBezTo>
                    <a:cubicBezTo>
                      <a:pt x="5" y="134"/>
                      <a:pt x="7" y="129"/>
                      <a:pt x="8" y="125"/>
                    </a:cubicBezTo>
                    <a:cubicBezTo>
                      <a:pt x="21" y="81"/>
                      <a:pt x="41" y="40"/>
                      <a:pt x="68" y="3"/>
                    </a:cubicBezTo>
                    <a:lnTo>
                      <a:pt x="72" y="0"/>
                    </a:lnTo>
                    <a:cubicBezTo>
                      <a:pt x="76" y="7"/>
                      <a:pt x="80" y="14"/>
                      <a:pt x="83" y="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7" name="Google Shape;9060;p36"/>
              <p:cNvSpPr/>
              <p:nvPr/>
            </p:nvSpPr>
            <p:spPr>
              <a:xfrm>
                <a:off x="7705440" y="4230360"/>
                <a:ext cx="121680" cy="209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29" h="221">
                    <a:moveTo>
                      <a:pt x="128" y="82"/>
                    </a:moveTo>
                    <a:lnTo>
                      <a:pt x="124" y="85"/>
                    </a:lnTo>
                    <a:cubicBezTo>
                      <a:pt x="97" y="122"/>
                      <a:pt x="77" y="163"/>
                      <a:pt x="64" y="207"/>
                    </a:cubicBezTo>
                    <a:cubicBezTo>
                      <a:pt x="63" y="211"/>
                      <a:pt x="61" y="216"/>
                      <a:pt x="58" y="219"/>
                    </a:cubicBezTo>
                    <a:cubicBezTo>
                      <a:pt x="57" y="219"/>
                      <a:pt x="57" y="220"/>
                      <a:pt x="56" y="220"/>
                    </a:cubicBezTo>
                    <a:cubicBezTo>
                      <a:pt x="37" y="194"/>
                      <a:pt x="19" y="168"/>
                      <a:pt x="0" y="142"/>
                    </a:cubicBezTo>
                    <a:lnTo>
                      <a:pt x="0" y="142"/>
                    </a:lnTo>
                    <a:cubicBezTo>
                      <a:pt x="0" y="94"/>
                      <a:pt x="13" y="46"/>
                      <a:pt x="36" y="3"/>
                    </a:cubicBezTo>
                    <a:lnTo>
                      <a:pt x="43" y="0"/>
                    </a:lnTo>
                    <a:cubicBezTo>
                      <a:pt x="78" y="20"/>
                      <a:pt x="108" y="48"/>
                      <a:pt x="128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8" name="Google Shape;9061;p36"/>
              <p:cNvSpPr/>
              <p:nvPr/>
            </p:nvSpPr>
            <p:spPr>
              <a:xfrm>
                <a:off x="7650720" y="4205160"/>
                <a:ext cx="100440" cy="1638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04" h="172">
                    <a:moveTo>
                      <a:pt x="103" y="29"/>
                    </a:moveTo>
                    <a:lnTo>
                      <a:pt x="96" y="32"/>
                    </a:lnTo>
                    <a:cubicBezTo>
                      <a:pt x="73" y="75"/>
                      <a:pt x="60" y="123"/>
                      <a:pt x="60" y="171"/>
                    </a:cubicBezTo>
                    <a:lnTo>
                      <a:pt x="60" y="171"/>
                    </a:lnTo>
                    <a:cubicBezTo>
                      <a:pt x="40" y="144"/>
                      <a:pt x="20" y="117"/>
                      <a:pt x="1" y="90"/>
                    </a:cubicBezTo>
                    <a:lnTo>
                      <a:pt x="1" y="90"/>
                    </a:lnTo>
                    <a:cubicBezTo>
                      <a:pt x="0" y="61"/>
                      <a:pt x="4" y="32"/>
                      <a:pt x="14" y="5"/>
                    </a:cubicBezTo>
                    <a:lnTo>
                      <a:pt x="15" y="0"/>
                    </a:lnTo>
                    <a:cubicBezTo>
                      <a:pt x="46" y="4"/>
                      <a:pt x="76" y="14"/>
                      <a:pt x="103" y="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9" name="Google Shape;9062;p36"/>
              <p:cNvSpPr/>
              <p:nvPr/>
            </p:nvSpPr>
            <p:spPr>
              <a:xfrm>
                <a:off x="7814880" y="4419720"/>
                <a:ext cx="50040" cy="16380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54" h="173">
                    <a:moveTo>
                      <a:pt x="0" y="102"/>
                    </a:moveTo>
                    <a:cubicBezTo>
                      <a:pt x="1" y="64"/>
                      <a:pt x="19" y="26"/>
                      <a:pt x="48" y="0"/>
                    </a:cubicBezTo>
                    <a:cubicBezTo>
                      <a:pt x="53" y="56"/>
                      <a:pt x="48" y="115"/>
                      <a:pt x="50" y="172"/>
                    </a:cubicBezTo>
                    <a:lnTo>
                      <a:pt x="49" y="172"/>
                    </a:lnTo>
                    <a:cubicBezTo>
                      <a:pt x="33" y="149"/>
                      <a:pt x="16" y="126"/>
                      <a:pt x="0" y="10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0" name="Google Shape;9063;p36"/>
              <p:cNvSpPr/>
              <p:nvPr/>
            </p:nvSpPr>
            <p:spPr>
              <a:xfrm>
                <a:off x="7684560" y="4512240"/>
                <a:ext cx="180360" cy="7524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88" h="78">
                    <a:moveTo>
                      <a:pt x="187" y="76"/>
                    </a:moveTo>
                    <a:lnTo>
                      <a:pt x="187" y="77"/>
                    </a:lnTo>
                    <a:cubicBezTo>
                      <a:pt x="133" y="73"/>
                      <a:pt x="78" y="64"/>
                      <a:pt x="29" y="42"/>
                    </a:cubicBezTo>
                    <a:cubicBezTo>
                      <a:pt x="19" y="38"/>
                      <a:pt x="9" y="33"/>
                      <a:pt x="0" y="28"/>
                    </a:cubicBezTo>
                    <a:lnTo>
                      <a:pt x="1" y="25"/>
                    </a:lnTo>
                    <a:cubicBezTo>
                      <a:pt x="44" y="6"/>
                      <a:pt x="92" y="0"/>
                      <a:pt x="138" y="7"/>
                    </a:cubicBezTo>
                    <a:lnTo>
                      <a:pt x="138" y="6"/>
                    </a:lnTo>
                    <a:cubicBezTo>
                      <a:pt x="154" y="30"/>
                      <a:pt x="171" y="53"/>
                      <a:pt x="187" y="7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1" name="Google Shape;9064;p36"/>
              <p:cNvSpPr/>
              <p:nvPr/>
            </p:nvSpPr>
            <p:spPr>
              <a:xfrm>
                <a:off x="7604640" y="4440600"/>
                <a:ext cx="214200" cy="100440"/>
              </a:xfrm>
              <a:custGeom>
                <a:avLst/>
                <a:gdLst>
                  <a:gd name="textAreaLeft" fmla="*/ 0 w 214200"/>
                  <a:gd name="textAreaRight" fmla="*/ 214560 w 21420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223" h="104">
                    <a:moveTo>
                      <a:pt x="222" y="81"/>
                    </a:moveTo>
                    <a:lnTo>
                      <a:pt x="222" y="82"/>
                    </a:lnTo>
                    <a:cubicBezTo>
                      <a:pt x="176" y="75"/>
                      <a:pt x="128" y="81"/>
                      <a:pt x="85" y="100"/>
                    </a:cubicBezTo>
                    <a:lnTo>
                      <a:pt x="84" y="103"/>
                    </a:lnTo>
                    <a:cubicBezTo>
                      <a:pt x="51" y="84"/>
                      <a:pt x="21" y="58"/>
                      <a:pt x="0" y="27"/>
                    </a:cubicBezTo>
                    <a:cubicBezTo>
                      <a:pt x="47" y="8"/>
                      <a:pt x="98" y="0"/>
                      <a:pt x="149" y="2"/>
                    </a:cubicBezTo>
                    <a:cubicBezTo>
                      <a:pt x="154" y="3"/>
                      <a:pt x="160" y="3"/>
                      <a:pt x="164" y="0"/>
                    </a:cubicBezTo>
                    <a:cubicBezTo>
                      <a:pt x="183" y="27"/>
                      <a:pt x="203" y="54"/>
                      <a:pt x="222" y="8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2" name="Google Shape;9065;p36"/>
              <p:cNvSpPr/>
              <p:nvPr/>
            </p:nvSpPr>
            <p:spPr>
              <a:xfrm>
                <a:off x="7566840" y="4356720"/>
                <a:ext cx="192960" cy="109080"/>
              </a:xfrm>
              <a:custGeom>
                <a:avLst/>
                <a:gdLst>
                  <a:gd name="textAreaLeft" fmla="*/ 0 w 192960"/>
                  <a:gd name="textAreaRight" fmla="*/ 193320 w 19296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203" h="114">
                    <a:moveTo>
                      <a:pt x="202" y="86"/>
                    </a:moveTo>
                    <a:cubicBezTo>
                      <a:pt x="198" y="89"/>
                      <a:pt x="192" y="88"/>
                      <a:pt x="187" y="88"/>
                    </a:cubicBezTo>
                    <a:cubicBezTo>
                      <a:pt x="136" y="86"/>
                      <a:pt x="85" y="94"/>
                      <a:pt x="38" y="113"/>
                    </a:cubicBezTo>
                    <a:cubicBezTo>
                      <a:pt x="35" y="109"/>
                      <a:pt x="32" y="104"/>
                      <a:pt x="29" y="99"/>
                    </a:cubicBezTo>
                    <a:cubicBezTo>
                      <a:pt x="14" y="73"/>
                      <a:pt x="5" y="44"/>
                      <a:pt x="0" y="15"/>
                    </a:cubicBezTo>
                    <a:cubicBezTo>
                      <a:pt x="48" y="2"/>
                      <a:pt x="97" y="0"/>
                      <a:pt x="146" y="8"/>
                    </a:cubicBezTo>
                    <a:cubicBezTo>
                      <a:pt x="165" y="34"/>
                      <a:pt x="183" y="60"/>
                      <a:pt x="202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3" name="Google Shape;9066;p36"/>
              <p:cNvSpPr/>
              <p:nvPr/>
            </p:nvSpPr>
            <p:spPr>
              <a:xfrm>
                <a:off x="7587720" y="4201200"/>
                <a:ext cx="75240" cy="9216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80" h="95">
                    <a:moveTo>
                      <a:pt x="79" y="4"/>
                    </a:moveTo>
                    <a:lnTo>
                      <a:pt x="78" y="9"/>
                    </a:lnTo>
                    <a:cubicBezTo>
                      <a:pt x="68" y="36"/>
                      <a:pt x="64" y="65"/>
                      <a:pt x="65" y="94"/>
                    </a:cubicBezTo>
                    <a:lnTo>
                      <a:pt x="65" y="94"/>
                    </a:lnTo>
                    <a:cubicBezTo>
                      <a:pt x="43" y="65"/>
                      <a:pt x="22" y="36"/>
                      <a:pt x="0" y="7"/>
                    </a:cubicBezTo>
                    <a:cubicBezTo>
                      <a:pt x="26" y="1"/>
                      <a:pt x="53" y="0"/>
                      <a:pt x="79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4" name="Google Shape;9067;p36"/>
              <p:cNvSpPr/>
              <p:nvPr/>
            </p:nvSpPr>
            <p:spPr>
              <a:xfrm>
                <a:off x="7562520" y="4285080"/>
                <a:ext cx="142560" cy="92160"/>
              </a:xfrm>
              <a:custGeom>
                <a:avLst/>
                <a:gdLst>
                  <a:gd name="textAreaLeft" fmla="*/ 0 w 142560"/>
                  <a:gd name="textAreaRight" fmla="*/ 142920 w 14256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151" h="95">
                    <a:moveTo>
                      <a:pt x="91" y="6"/>
                    </a:moveTo>
                    <a:cubicBezTo>
                      <a:pt x="110" y="33"/>
                      <a:pt x="130" y="60"/>
                      <a:pt x="150" y="87"/>
                    </a:cubicBezTo>
                    <a:cubicBezTo>
                      <a:pt x="101" y="79"/>
                      <a:pt x="52" y="81"/>
                      <a:pt x="4" y="94"/>
                    </a:cubicBezTo>
                    <a:cubicBezTo>
                      <a:pt x="0" y="64"/>
                      <a:pt x="0" y="32"/>
                      <a:pt x="3" y="1"/>
                    </a:cubicBezTo>
                    <a:cubicBezTo>
                      <a:pt x="33" y="0"/>
                      <a:pt x="62" y="1"/>
                      <a:pt x="91" y="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5" name="Google Shape;9068;p36"/>
              <p:cNvSpPr/>
              <p:nvPr/>
            </p:nvSpPr>
            <p:spPr>
              <a:xfrm>
                <a:off x="7566840" y="4205160"/>
                <a:ext cx="83880" cy="8388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89" h="88">
                    <a:moveTo>
                      <a:pt x="23" y="0"/>
                    </a:moveTo>
                    <a:cubicBezTo>
                      <a:pt x="45" y="29"/>
                      <a:pt x="66" y="58"/>
                      <a:pt x="88" y="87"/>
                    </a:cubicBezTo>
                    <a:cubicBezTo>
                      <a:pt x="59" y="82"/>
                      <a:pt x="30" y="81"/>
                      <a:pt x="0" y="82"/>
                    </a:cubicBezTo>
                    <a:cubicBezTo>
                      <a:pt x="3" y="55"/>
                      <a:pt x="8" y="29"/>
                      <a:pt x="13" y="3"/>
                    </a:cubicBezTo>
                    <a:cubicBezTo>
                      <a:pt x="17" y="2"/>
                      <a:pt x="20" y="1"/>
                      <a:pt x="23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6" name="Google Shape;9069;p36"/>
              <p:cNvSpPr/>
              <p:nvPr/>
            </p:nvSpPr>
            <p:spPr>
              <a:xfrm>
                <a:off x="7760160" y="4310280"/>
                <a:ext cx="100440" cy="2098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07" h="220">
                    <a:moveTo>
                      <a:pt x="83" y="21"/>
                    </a:moveTo>
                    <a:cubicBezTo>
                      <a:pt x="96" y="51"/>
                      <a:pt x="103" y="84"/>
                      <a:pt x="106" y="117"/>
                    </a:cubicBezTo>
                    <a:cubicBezTo>
                      <a:pt x="77" y="143"/>
                      <a:pt x="59" y="181"/>
                      <a:pt x="58" y="219"/>
                    </a:cubicBezTo>
                    <a:cubicBezTo>
                      <a:pt x="39" y="192"/>
                      <a:pt x="19" y="165"/>
                      <a:pt x="0" y="138"/>
                    </a:cubicBezTo>
                    <a:cubicBezTo>
                      <a:pt x="1" y="138"/>
                      <a:pt x="1" y="137"/>
                      <a:pt x="2" y="137"/>
                    </a:cubicBezTo>
                    <a:cubicBezTo>
                      <a:pt x="5" y="134"/>
                      <a:pt x="7" y="129"/>
                      <a:pt x="8" y="125"/>
                    </a:cubicBezTo>
                    <a:cubicBezTo>
                      <a:pt x="21" y="81"/>
                      <a:pt x="41" y="40"/>
                      <a:pt x="68" y="3"/>
                    </a:cubicBezTo>
                    <a:lnTo>
                      <a:pt x="72" y="0"/>
                    </a:lnTo>
                    <a:cubicBezTo>
                      <a:pt x="76" y="7"/>
                      <a:pt x="80" y="14"/>
                      <a:pt x="83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7" name="Google Shape;9070;p36"/>
              <p:cNvSpPr/>
              <p:nvPr/>
            </p:nvSpPr>
            <p:spPr>
              <a:xfrm>
                <a:off x="7705440" y="4230360"/>
                <a:ext cx="121680" cy="209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29" h="221">
                    <a:moveTo>
                      <a:pt x="128" y="82"/>
                    </a:moveTo>
                    <a:lnTo>
                      <a:pt x="124" y="85"/>
                    </a:lnTo>
                    <a:cubicBezTo>
                      <a:pt x="97" y="122"/>
                      <a:pt x="77" y="163"/>
                      <a:pt x="64" y="207"/>
                    </a:cubicBezTo>
                    <a:cubicBezTo>
                      <a:pt x="63" y="211"/>
                      <a:pt x="61" y="216"/>
                      <a:pt x="58" y="219"/>
                    </a:cubicBezTo>
                    <a:cubicBezTo>
                      <a:pt x="57" y="219"/>
                      <a:pt x="57" y="220"/>
                      <a:pt x="56" y="220"/>
                    </a:cubicBezTo>
                    <a:cubicBezTo>
                      <a:pt x="37" y="194"/>
                      <a:pt x="19" y="168"/>
                      <a:pt x="0" y="142"/>
                    </a:cubicBezTo>
                    <a:lnTo>
                      <a:pt x="0" y="142"/>
                    </a:lnTo>
                    <a:cubicBezTo>
                      <a:pt x="0" y="94"/>
                      <a:pt x="13" y="46"/>
                      <a:pt x="36" y="3"/>
                    </a:cubicBezTo>
                    <a:lnTo>
                      <a:pt x="43" y="0"/>
                    </a:lnTo>
                    <a:cubicBezTo>
                      <a:pt x="78" y="20"/>
                      <a:pt x="108" y="48"/>
                      <a:pt x="128" y="8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8" name="Google Shape;9071;p36"/>
              <p:cNvSpPr/>
              <p:nvPr/>
            </p:nvSpPr>
            <p:spPr>
              <a:xfrm>
                <a:off x="7650720" y="4205160"/>
                <a:ext cx="100440" cy="1638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04" h="172">
                    <a:moveTo>
                      <a:pt x="103" y="29"/>
                    </a:moveTo>
                    <a:lnTo>
                      <a:pt x="96" y="32"/>
                    </a:lnTo>
                    <a:cubicBezTo>
                      <a:pt x="73" y="75"/>
                      <a:pt x="60" y="123"/>
                      <a:pt x="60" y="171"/>
                    </a:cubicBezTo>
                    <a:lnTo>
                      <a:pt x="60" y="171"/>
                    </a:lnTo>
                    <a:cubicBezTo>
                      <a:pt x="40" y="144"/>
                      <a:pt x="20" y="117"/>
                      <a:pt x="1" y="90"/>
                    </a:cubicBezTo>
                    <a:lnTo>
                      <a:pt x="1" y="90"/>
                    </a:lnTo>
                    <a:cubicBezTo>
                      <a:pt x="0" y="61"/>
                      <a:pt x="4" y="32"/>
                      <a:pt x="14" y="5"/>
                    </a:cubicBezTo>
                    <a:lnTo>
                      <a:pt x="15" y="0"/>
                    </a:lnTo>
                    <a:cubicBezTo>
                      <a:pt x="46" y="4"/>
                      <a:pt x="76" y="14"/>
                      <a:pt x="103" y="2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9" name="Google Shape;9072;p36"/>
              <p:cNvSpPr/>
              <p:nvPr/>
            </p:nvSpPr>
            <p:spPr>
              <a:xfrm>
                <a:off x="7814880" y="4419720"/>
                <a:ext cx="50040" cy="16380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54" h="173">
                    <a:moveTo>
                      <a:pt x="0" y="102"/>
                    </a:moveTo>
                    <a:cubicBezTo>
                      <a:pt x="1" y="64"/>
                      <a:pt x="19" y="26"/>
                      <a:pt x="48" y="0"/>
                    </a:cubicBezTo>
                    <a:cubicBezTo>
                      <a:pt x="53" y="56"/>
                      <a:pt x="48" y="115"/>
                      <a:pt x="50" y="172"/>
                    </a:cubicBezTo>
                    <a:lnTo>
                      <a:pt x="49" y="172"/>
                    </a:lnTo>
                    <a:cubicBezTo>
                      <a:pt x="33" y="149"/>
                      <a:pt x="16" y="126"/>
                      <a:pt x="0" y="10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0" name="Google Shape;9073;p36"/>
              <p:cNvSpPr/>
              <p:nvPr/>
            </p:nvSpPr>
            <p:spPr>
              <a:xfrm>
                <a:off x="7587720" y="4201200"/>
                <a:ext cx="75240" cy="9216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80" h="95">
                    <a:moveTo>
                      <a:pt x="79" y="4"/>
                    </a:moveTo>
                    <a:lnTo>
                      <a:pt x="78" y="9"/>
                    </a:lnTo>
                    <a:cubicBezTo>
                      <a:pt x="68" y="36"/>
                      <a:pt x="64" y="65"/>
                      <a:pt x="65" y="94"/>
                    </a:cubicBezTo>
                    <a:lnTo>
                      <a:pt x="65" y="94"/>
                    </a:lnTo>
                    <a:cubicBezTo>
                      <a:pt x="43" y="65"/>
                      <a:pt x="22" y="36"/>
                      <a:pt x="0" y="7"/>
                    </a:cubicBezTo>
                    <a:cubicBezTo>
                      <a:pt x="26" y="1"/>
                      <a:pt x="53" y="0"/>
                      <a:pt x="79" y="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1" name="Google Shape;9074;p36"/>
              <p:cNvSpPr/>
              <p:nvPr/>
            </p:nvSpPr>
            <p:spPr>
              <a:xfrm>
                <a:off x="7545600" y="4179960"/>
                <a:ext cx="340200" cy="411840"/>
              </a:xfrm>
              <a:custGeom>
                <a:avLst/>
                <a:gdLst>
                  <a:gd name="textAreaLeft" fmla="*/ 0 w 340200"/>
                  <a:gd name="textAreaRight" fmla="*/ 340560 w 340200"/>
                  <a:gd name="textAreaTop" fmla="*/ 0 h 411840"/>
                  <a:gd name="textAreaBottom" fmla="*/ 412200 h 411840"/>
                </a:gdLst>
                <a:ahLst/>
                <a:cxnLst/>
                <a:rect l="textAreaLeft" t="textAreaTop" r="textAreaRight" b="textAreaBottom"/>
                <a:pathLst>
                  <a:path w="356" h="432">
                    <a:moveTo>
                      <a:pt x="41" y="27"/>
                    </a:moveTo>
                    <a:cubicBezTo>
                      <a:pt x="84" y="96"/>
                      <a:pt x="136" y="160"/>
                      <a:pt x="184" y="226"/>
                    </a:cubicBezTo>
                    <a:cubicBezTo>
                      <a:pt x="232" y="293"/>
                      <a:pt x="279" y="360"/>
                      <a:pt x="326" y="427"/>
                    </a:cubicBezTo>
                    <a:cubicBezTo>
                      <a:pt x="328" y="425"/>
                      <a:pt x="329" y="422"/>
                      <a:pt x="331" y="419"/>
                    </a:cubicBezTo>
                    <a:cubicBezTo>
                      <a:pt x="250" y="414"/>
                      <a:pt x="166" y="395"/>
                      <a:pt x="103" y="341"/>
                    </a:cubicBezTo>
                    <a:cubicBezTo>
                      <a:pt x="42" y="287"/>
                      <a:pt x="21" y="211"/>
                      <a:pt x="25" y="132"/>
                    </a:cubicBezTo>
                    <a:cubicBezTo>
                      <a:pt x="26" y="112"/>
                      <a:pt x="28" y="93"/>
                      <a:pt x="31" y="74"/>
                    </a:cubicBezTo>
                    <a:cubicBezTo>
                      <a:pt x="33" y="65"/>
                      <a:pt x="34" y="56"/>
                      <a:pt x="36" y="47"/>
                    </a:cubicBezTo>
                    <a:cubicBezTo>
                      <a:pt x="39" y="34"/>
                      <a:pt x="40" y="33"/>
                      <a:pt x="53" y="31"/>
                    </a:cubicBezTo>
                    <a:cubicBezTo>
                      <a:pt x="85" y="24"/>
                      <a:pt x="120" y="26"/>
                      <a:pt x="152" y="35"/>
                    </a:cubicBezTo>
                    <a:cubicBezTo>
                      <a:pt x="215" y="52"/>
                      <a:pt x="272" y="95"/>
                      <a:pt x="300" y="154"/>
                    </a:cubicBezTo>
                    <a:cubicBezTo>
                      <a:pt x="340" y="238"/>
                      <a:pt x="324" y="335"/>
                      <a:pt x="327" y="424"/>
                    </a:cubicBezTo>
                    <a:cubicBezTo>
                      <a:pt x="327" y="431"/>
                      <a:pt x="337" y="431"/>
                      <a:pt x="337" y="424"/>
                    </a:cubicBezTo>
                    <a:cubicBezTo>
                      <a:pt x="334" y="316"/>
                      <a:pt x="355" y="193"/>
                      <a:pt x="280" y="103"/>
                    </a:cubicBezTo>
                    <a:cubicBezTo>
                      <a:pt x="221" y="33"/>
                      <a:pt x="121" y="0"/>
                      <a:pt x="33" y="25"/>
                    </a:cubicBezTo>
                    <a:cubicBezTo>
                      <a:pt x="31" y="25"/>
                      <a:pt x="29" y="27"/>
                      <a:pt x="29" y="28"/>
                    </a:cubicBezTo>
                    <a:cubicBezTo>
                      <a:pt x="9" y="124"/>
                      <a:pt x="0" y="233"/>
                      <a:pt x="63" y="314"/>
                    </a:cubicBezTo>
                    <a:cubicBezTo>
                      <a:pt x="127" y="396"/>
                      <a:pt x="232" y="423"/>
                      <a:pt x="331" y="430"/>
                    </a:cubicBezTo>
                    <a:cubicBezTo>
                      <a:pt x="335" y="430"/>
                      <a:pt x="338" y="425"/>
                      <a:pt x="336" y="422"/>
                    </a:cubicBezTo>
                    <a:cubicBezTo>
                      <a:pt x="288" y="354"/>
                      <a:pt x="240" y="286"/>
                      <a:pt x="191" y="219"/>
                    </a:cubicBezTo>
                    <a:cubicBezTo>
                      <a:pt x="144" y="153"/>
                      <a:pt x="98" y="85"/>
                      <a:pt x="45" y="24"/>
                    </a:cubicBezTo>
                    <a:cubicBezTo>
                      <a:pt x="43" y="21"/>
                      <a:pt x="39" y="24"/>
                      <a:pt x="41" y="2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2" name="Google Shape;9075;p36"/>
              <p:cNvSpPr/>
              <p:nvPr/>
            </p:nvSpPr>
            <p:spPr>
              <a:xfrm>
                <a:off x="7566840" y="4205160"/>
                <a:ext cx="100440" cy="8784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106" h="91">
                    <a:moveTo>
                      <a:pt x="1" y="83"/>
                    </a:moveTo>
                    <a:cubicBezTo>
                      <a:pt x="15" y="84"/>
                      <a:pt x="29" y="84"/>
                      <a:pt x="44" y="85"/>
                    </a:cubicBezTo>
                    <a:cubicBezTo>
                      <a:pt x="59" y="86"/>
                      <a:pt x="74" y="87"/>
                      <a:pt x="88" y="90"/>
                    </a:cubicBezTo>
                    <a:cubicBezTo>
                      <a:pt x="90" y="90"/>
                      <a:pt x="91" y="89"/>
                      <a:pt x="91" y="88"/>
                    </a:cubicBezTo>
                    <a:cubicBezTo>
                      <a:pt x="90" y="59"/>
                      <a:pt x="94" y="30"/>
                      <a:pt x="104" y="3"/>
                    </a:cubicBezTo>
                    <a:cubicBezTo>
                      <a:pt x="105" y="1"/>
                      <a:pt x="101" y="0"/>
                      <a:pt x="100" y="2"/>
                    </a:cubicBezTo>
                    <a:cubicBezTo>
                      <a:pt x="90" y="30"/>
                      <a:pt x="86" y="59"/>
                      <a:pt x="87" y="88"/>
                    </a:cubicBezTo>
                    <a:cubicBezTo>
                      <a:pt x="87" y="87"/>
                      <a:pt x="88" y="87"/>
                      <a:pt x="89" y="86"/>
                    </a:cubicBezTo>
                    <a:cubicBezTo>
                      <a:pt x="74" y="85"/>
                      <a:pt x="60" y="83"/>
                      <a:pt x="45" y="82"/>
                    </a:cubicBezTo>
                    <a:cubicBezTo>
                      <a:pt x="30" y="81"/>
                      <a:pt x="15" y="81"/>
                      <a:pt x="1" y="82"/>
                    </a:cubicBezTo>
                    <a:cubicBezTo>
                      <a:pt x="0" y="82"/>
                      <a:pt x="0" y="83"/>
                      <a:pt x="1" y="8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3" name="Google Shape;9076;p36"/>
              <p:cNvSpPr/>
              <p:nvPr/>
            </p:nvSpPr>
            <p:spPr>
              <a:xfrm>
                <a:off x="7562520" y="4230360"/>
                <a:ext cx="184680" cy="14688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92" h="153">
                    <a:moveTo>
                      <a:pt x="2" y="151"/>
                    </a:moveTo>
                    <a:cubicBezTo>
                      <a:pt x="52" y="141"/>
                      <a:pt x="101" y="136"/>
                      <a:pt x="151" y="144"/>
                    </a:cubicBezTo>
                    <a:cubicBezTo>
                      <a:pt x="153" y="145"/>
                      <a:pt x="155" y="144"/>
                      <a:pt x="155" y="142"/>
                    </a:cubicBezTo>
                    <a:cubicBezTo>
                      <a:pt x="155" y="117"/>
                      <a:pt x="158" y="93"/>
                      <a:pt x="165" y="70"/>
                    </a:cubicBezTo>
                    <a:cubicBezTo>
                      <a:pt x="167" y="59"/>
                      <a:pt x="171" y="48"/>
                      <a:pt x="175" y="37"/>
                    </a:cubicBezTo>
                    <a:cubicBezTo>
                      <a:pt x="180" y="26"/>
                      <a:pt x="186" y="15"/>
                      <a:pt x="190" y="4"/>
                    </a:cubicBezTo>
                    <a:cubicBezTo>
                      <a:pt x="191" y="1"/>
                      <a:pt x="187" y="0"/>
                      <a:pt x="186" y="2"/>
                    </a:cubicBezTo>
                    <a:cubicBezTo>
                      <a:pt x="179" y="11"/>
                      <a:pt x="175" y="23"/>
                      <a:pt x="170" y="34"/>
                    </a:cubicBezTo>
                    <a:cubicBezTo>
                      <a:pt x="166" y="46"/>
                      <a:pt x="162" y="58"/>
                      <a:pt x="159" y="70"/>
                    </a:cubicBezTo>
                    <a:cubicBezTo>
                      <a:pt x="153" y="93"/>
                      <a:pt x="150" y="118"/>
                      <a:pt x="150" y="142"/>
                    </a:cubicBezTo>
                    <a:cubicBezTo>
                      <a:pt x="151" y="141"/>
                      <a:pt x="152" y="140"/>
                      <a:pt x="153" y="139"/>
                    </a:cubicBezTo>
                    <a:cubicBezTo>
                      <a:pt x="103" y="132"/>
                      <a:pt x="49" y="132"/>
                      <a:pt x="2" y="149"/>
                    </a:cubicBezTo>
                    <a:cubicBezTo>
                      <a:pt x="0" y="149"/>
                      <a:pt x="1" y="152"/>
                      <a:pt x="2" y="15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4" name="Google Shape;9077;p36"/>
              <p:cNvSpPr/>
              <p:nvPr/>
            </p:nvSpPr>
            <p:spPr>
              <a:xfrm>
                <a:off x="7596000" y="4310280"/>
                <a:ext cx="231120" cy="163800"/>
              </a:xfrm>
              <a:custGeom>
                <a:avLst/>
                <a:gdLst>
                  <a:gd name="textAreaLeft" fmla="*/ 0 w 231120"/>
                  <a:gd name="textAreaRight" fmla="*/ 231480 w 23112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243" h="170">
                    <a:moveTo>
                      <a:pt x="3" y="169"/>
                    </a:moveTo>
                    <a:cubicBezTo>
                      <a:pt x="30" y="160"/>
                      <a:pt x="57" y="151"/>
                      <a:pt x="87" y="146"/>
                    </a:cubicBezTo>
                    <a:cubicBezTo>
                      <a:pt x="102" y="144"/>
                      <a:pt x="117" y="143"/>
                      <a:pt x="132" y="143"/>
                    </a:cubicBezTo>
                    <a:cubicBezTo>
                      <a:pt x="144" y="142"/>
                      <a:pt x="160" y="146"/>
                      <a:pt x="171" y="142"/>
                    </a:cubicBezTo>
                    <a:cubicBezTo>
                      <a:pt x="179" y="138"/>
                      <a:pt x="181" y="129"/>
                      <a:pt x="183" y="121"/>
                    </a:cubicBezTo>
                    <a:cubicBezTo>
                      <a:pt x="188" y="107"/>
                      <a:pt x="193" y="93"/>
                      <a:pt x="199" y="80"/>
                    </a:cubicBezTo>
                    <a:cubicBezTo>
                      <a:pt x="204" y="66"/>
                      <a:pt x="211" y="53"/>
                      <a:pt x="218" y="41"/>
                    </a:cubicBezTo>
                    <a:cubicBezTo>
                      <a:pt x="225" y="29"/>
                      <a:pt x="234" y="17"/>
                      <a:pt x="241" y="4"/>
                    </a:cubicBezTo>
                    <a:cubicBezTo>
                      <a:pt x="242" y="2"/>
                      <a:pt x="239" y="0"/>
                      <a:pt x="237" y="1"/>
                    </a:cubicBezTo>
                    <a:cubicBezTo>
                      <a:pt x="220" y="19"/>
                      <a:pt x="208" y="45"/>
                      <a:pt x="198" y="67"/>
                    </a:cubicBezTo>
                    <a:cubicBezTo>
                      <a:pt x="193" y="78"/>
                      <a:pt x="188" y="89"/>
                      <a:pt x="184" y="100"/>
                    </a:cubicBezTo>
                    <a:cubicBezTo>
                      <a:pt x="182" y="107"/>
                      <a:pt x="180" y="113"/>
                      <a:pt x="178" y="120"/>
                    </a:cubicBezTo>
                    <a:cubicBezTo>
                      <a:pt x="174" y="130"/>
                      <a:pt x="167" y="138"/>
                      <a:pt x="156" y="137"/>
                    </a:cubicBezTo>
                    <a:cubicBezTo>
                      <a:pt x="104" y="136"/>
                      <a:pt x="48" y="142"/>
                      <a:pt x="1" y="166"/>
                    </a:cubicBezTo>
                    <a:cubicBezTo>
                      <a:pt x="0" y="167"/>
                      <a:pt x="1" y="169"/>
                      <a:pt x="3" y="16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5" name="Google Shape;9078;p36"/>
              <p:cNvSpPr/>
              <p:nvPr/>
            </p:nvSpPr>
            <p:spPr>
              <a:xfrm>
                <a:off x="7684560" y="4415400"/>
                <a:ext cx="184680" cy="12168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94" h="130">
                    <a:moveTo>
                      <a:pt x="3" y="129"/>
                    </a:moveTo>
                    <a:cubicBezTo>
                      <a:pt x="46" y="112"/>
                      <a:pt x="91" y="105"/>
                      <a:pt x="138" y="112"/>
                    </a:cubicBezTo>
                    <a:cubicBezTo>
                      <a:pt x="140" y="112"/>
                      <a:pt x="142" y="111"/>
                      <a:pt x="142" y="109"/>
                    </a:cubicBezTo>
                    <a:cubicBezTo>
                      <a:pt x="144" y="70"/>
                      <a:pt x="161" y="34"/>
                      <a:pt x="190" y="8"/>
                    </a:cubicBezTo>
                    <a:cubicBezTo>
                      <a:pt x="193" y="5"/>
                      <a:pt x="189" y="0"/>
                      <a:pt x="186" y="3"/>
                    </a:cubicBezTo>
                    <a:cubicBezTo>
                      <a:pt x="156" y="30"/>
                      <a:pt x="137" y="69"/>
                      <a:pt x="136" y="109"/>
                    </a:cubicBezTo>
                    <a:cubicBezTo>
                      <a:pt x="137" y="108"/>
                      <a:pt x="138" y="107"/>
                      <a:pt x="139" y="106"/>
                    </a:cubicBezTo>
                    <a:cubicBezTo>
                      <a:pt x="93" y="99"/>
                      <a:pt x="44" y="105"/>
                      <a:pt x="1" y="126"/>
                    </a:cubicBezTo>
                    <a:cubicBezTo>
                      <a:pt x="0" y="126"/>
                      <a:pt x="1" y="129"/>
                      <a:pt x="3" y="1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306" name="Google Shape;9079;p36"/>
            <p:cNvGrpSpPr/>
            <p:nvPr/>
          </p:nvGrpSpPr>
          <p:grpSpPr>
            <a:xfrm>
              <a:off x="7142040" y="2398680"/>
              <a:ext cx="1211040" cy="853200"/>
              <a:chOff x="7142040" y="2398680"/>
              <a:chExt cx="1211040" cy="853200"/>
            </a:xfrm>
          </p:grpSpPr>
          <p:sp>
            <p:nvSpPr>
              <p:cNvPr id="1307" name="Google Shape;9080;p36"/>
              <p:cNvSpPr/>
              <p:nvPr/>
            </p:nvSpPr>
            <p:spPr>
              <a:xfrm>
                <a:off x="7230240" y="2411280"/>
                <a:ext cx="1114200" cy="630360"/>
              </a:xfrm>
              <a:custGeom>
                <a:avLst/>
                <a:gdLst>
                  <a:gd name="textAreaLeft" fmla="*/ 0 w 1114200"/>
                  <a:gd name="textAreaRight" fmla="*/ 1114560 w 1114200"/>
                  <a:gd name="textAreaTop" fmla="*/ 0 h 630360"/>
                  <a:gd name="textAreaBottom" fmla="*/ 630720 h 630360"/>
                </a:gdLst>
                <a:ahLst/>
                <a:cxnLst/>
                <a:rect l="textAreaLeft" t="textAreaTop" r="textAreaRight" b="textAreaBottom"/>
                <a:pathLst>
                  <a:path w="1170" h="661">
                    <a:moveTo>
                      <a:pt x="804" y="358"/>
                    </a:moveTo>
                    <a:lnTo>
                      <a:pt x="803" y="359"/>
                    </a:lnTo>
                    <a:cubicBezTo>
                      <a:pt x="804" y="456"/>
                      <a:pt x="758" y="547"/>
                      <a:pt x="699" y="623"/>
                    </a:cubicBezTo>
                    <a:cubicBezTo>
                      <a:pt x="689" y="636"/>
                      <a:pt x="679" y="648"/>
                      <a:pt x="668" y="659"/>
                    </a:cubicBezTo>
                    <a:lnTo>
                      <a:pt x="662" y="654"/>
                    </a:lnTo>
                    <a:cubicBezTo>
                      <a:pt x="490" y="551"/>
                      <a:pt x="261" y="552"/>
                      <a:pt x="90" y="658"/>
                    </a:cubicBezTo>
                    <a:lnTo>
                      <a:pt x="88" y="660"/>
                    </a:lnTo>
                    <a:cubicBezTo>
                      <a:pt x="65" y="634"/>
                      <a:pt x="45" y="605"/>
                      <a:pt x="31" y="574"/>
                    </a:cubicBezTo>
                    <a:cubicBezTo>
                      <a:pt x="20" y="549"/>
                      <a:pt x="13" y="523"/>
                      <a:pt x="9" y="497"/>
                    </a:cubicBezTo>
                    <a:cubicBezTo>
                      <a:pt x="9" y="496"/>
                      <a:pt x="9" y="495"/>
                      <a:pt x="9" y="494"/>
                    </a:cubicBezTo>
                    <a:cubicBezTo>
                      <a:pt x="0" y="421"/>
                      <a:pt x="25" y="343"/>
                      <a:pt x="81" y="297"/>
                    </a:cubicBezTo>
                    <a:cubicBezTo>
                      <a:pt x="123" y="263"/>
                      <a:pt x="177" y="247"/>
                      <a:pt x="231" y="245"/>
                    </a:cubicBezTo>
                    <a:cubicBezTo>
                      <a:pt x="284" y="242"/>
                      <a:pt x="337" y="251"/>
                      <a:pt x="389" y="260"/>
                    </a:cubicBezTo>
                    <a:cubicBezTo>
                      <a:pt x="370" y="295"/>
                      <a:pt x="354" y="331"/>
                      <a:pt x="347" y="370"/>
                    </a:cubicBezTo>
                    <a:cubicBezTo>
                      <a:pt x="344" y="387"/>
                      <a:pt x="343" y="404"/>
                      <a:pt x="348" y="420"/>
                    </a:cubicBezTo>
                    <a:cubicBezTo>
                      <a:pt x="357" y="445"/>
                      <a:pt x="381" y="463"/>
                      <a:pt x="407" y="469"/>
                    </a:cubicBezTo>
                    <a:cubicBezTo>
                      <a:pt x="433" y="475"/>
                      <a:pt x="460" y="472"/>
                      <a:pt x="486" y="467"/>
                    </a:cubicBezTo>
                    <a:cubicBezTo>
                      <a:pt x="537" y="456"/>
                      <a:pt x="587" y="437"/>
                      <a:pt x="633" y="411"/>
                    </a:cubicBezTo>
                    <a:cubicBezTo>
                      <a:pt x="654" y="399"/>
                      <a:pt x="673" y="385"/>
                      <a:pt x="692" y="371"/>
                    </a:cubicBezTo>
                    <a:cubicBezTo>
                      <a:pt x="707" y="358"/>
                      <a:pt x="723" y="338"/>
                      <a:pt x="713" y="321"/>
                    </a:cubicBezTo>
                    <a:cubicBezTo>
                      <a:pt x="704" y="308"/>
                      <a:pt x="687" y="309"/>
                      <a:pt x="670" y="307"/>
                    </a:cubicBezTo>
                    <a:lnTo>
                      <a:pt x="671" y="299"/>
                    </a:lnTo>
                    <a:cubicBezTo>
                      <a:pt x="773" y="245"/>
                      <a:pt x="837" y="142"/>
                      <a:pt x="917" y="60"/>
                    </a:cubicBezTo>
                    <a:cubicBezTo>
                      <a:pt x="942" y="34"/>
                      <a:pt x="970" y="9"/>
                      <a:pt x="1005" y="2"/>
                    </a:cubicBezTo>
                    <a:cubicBezTo>
                      <a:pt x="1012" y="1"/>
                      <a:pt x="1020" y="0"/>
                      <a:pt x="1026" y="4"/>
                    </a:cubicBezTo>
                    <a:cubicBezTo>
                      <a:pt x="1044" y="13"/>
                      <a:pt x="1035" y="40"/>
                      <a:pt x="1023" y="57"/>
                    </a:cubicBezTo>
                    <a:cubicBezTo>
                      <a:pt x="985" y="109"/>
                      <a:pt x="943" y="159"/>
                      <a:pt x="897" y="204"/>
                    </a:cubicBezTo>
                    <a:cubicBezTo>
                      <a:pt x="950" y="156"/>
                      <a:pt x="1013" y="119"/>
                      <a:pt x="1081" y="96"/>
                    </a:cubicBezTo>
                    <a:cubicBezTo>
                      <a:pt x="1096" y="91"/>
                      <a:pt x="1116" y="89"/>
                      <a:pt x="1122" y="104"/>
                    </a:cubicBezTo>
                    <a:cubicBezTo>
                      <a:pt x="1127" y="115"/>
                      <a:pt x="1119" y="126"/>
                      <a:pt x="1111" y="135"/>
                    </a:cubicBezTo>
                    <a:cubicBezTo>
                      <a:pt x="1061" y="189"/>
                      <a:pt x="1000" y="233"/>
                      <a:pt x="933" y="264"/>
                    </a:cubicBezTo>
                    <a:cubicBezTo>
                      <a:pt x="971" y="248"/>
                      <a:pt x="1010" y="232"/>
                      <a:pt x="1051" y="226"/>
                    </a:cubicBezTo>
                    <a:cubicBezTo>
                      <a:pt x="1091" y="220"/>
                      <a:pt x="1135" y="226"/>
                      <a:pt x="1169" y="249"/>
                    </a:cubicBezTo>
                    <a:cubicBezTo>
                      <a:pt x="1137" y="308"/>
                      <a:pt x="1072" y="345"/>
                      <a:pt x="1005" y="358"/>
                    </a:cubicBezTo>
                    <a:cubicBezTo>
                      <a:pt x="939" y="372"/>
                      <a:pt x="871" y="366"/>
                      <a:pt x="804" y="358"/>
                    </a:cubicBezTo>
                    <a:close/>
                    <a:moveTo>
                      <a:pt x="897" y="205"/>
                    </a:moveTo>
                    <a:cubicBezTo>
                      <a:pt x="890" y="211"/>
                      <a:pt x="884" y="217"/>
                      <a:pt x="877" y="223"/>
                    </a:cubicBezTo>
                    <a:cubicBezTo>
                      <a:pt x="884" y="217"/>
                      <a:pt x="890" y="211"/>
                      <a:pt x="897" y="205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8" name="Google Shape;9081;p36"/>
              <p:cNvSpPr/>
              <p:nvPr/>
            </p:nvSpPr>
            <p:spPr>
              <a:xfrm>
                <a:off x="7734960" y="2411280"/>
                <a:ext cx="184680" cy="39492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394920"/>
                  <a:gd name="textAreaBottom" fmla="*/ 395280 h 394920"/>
                </a:gdLst>
                <a:ahLst/>
                <a:cxnLst/>
                <a:rect l="textAreaLeft" t="textAreaTop" r="textAreaRight" b="textAreaBottom"/>
                <a:pathLst>
                  <a:path w="196" h="414">
                    <a:moveTo>
                      <a:pt x="99" y="129"/>
                    </a:moveTo>
                    <a:lnTo>
                      <a:pt x="99" y="129"/>
                    </a:lnTo>
                    <a:cubicBezTo>
                      <a:pt x="129" y="125"/>
                      <a:pt x="160" y="130"/>
                      <a:pt x="188" y="143"/>
                    </a:cubicBezTo>
                    <a:cubicBezTo>
                      <a:pt x="185" y="177"/>
                      <a:pt x="163" y="208"/>
                      <a:pt x="132" y="222"/>
                    </a:cubicBezTo>
                    <a:cubicBezTo>
                      <a:pt x="145" y="223"/>
                      <a:pt x="158" y="226"/>
                      <a:pt x="172" y="229"/>
                    </a:cubicBezTo>
                    <a:cubicBezTo>
                      <a:pt x="178" y="230"/>
                      <a:pt x="185" y="233"/>
                      <a:pt x="186" y="240"/>
                    </a:cubicBezTo>
                    <a:cubicBezTo>
                      <a:pt x="186" y="243"/>
                      <a:pt x="184" y="247"/>
                      <a:pt x="182" y="250"/>
                    </a:cubicBezTo>
                    <a:cubicBezTo>
                      <a:pt x="166" y="272"/>
                      <a:pt x="145" y="290"/>
                      <a:pt x="121" y="303"/>
                    </a:cubicBezTo>
                    <a:cubicBezTo>
                      <a:pt x="127" y="307"/>
                      <a:pt x="135" y="309"/>
                      <a:pt x="142" y="309"/>
                    </a:cubicBezTo>
                    <a:cubicBezTo>
                      <a:pt x="159" y="311"/>
                      <a:pt x="176" y="310"/>
                      <a:pt x="185" y="323"/>
                    </a:cubicBezTo>
                    <a:cubicBezTo>
                      <a:pt x="195" y="340"/>
                      <a:pt x="179" y="360"/>
                      <a:pt x="164" y="373"/>
                    </a:cubicBezTo>
                    <a:cubicBezTo>
                      <a:pt x="145" y="387"/>
                      <a:pt x="126" y="401"/>
                      <a:pt x="105" y="413"/>
                    </a:cubicBezTo>
                    <a:lnTo>
                      <a:pt x="102" y="408"/>
                    </a:lnTo>
                    <a:cubicBezTo>
                      <a:pt x="125" y="392"/>
                      <a:pt x="130" y="356"/>
                      <a:pt x="114" y="332"/>
                    </a:cubicBezTo>
                    <a:cubicBezTo>
                      <a:pt x="98" y="309"/>
                      <a:pt x="66" y="300"/>
                      <a:pt x="39" y="307"/>
                    </a:cubicBezTo>
                    <a:cubicBezTo>
                      <a:pt x="55" y="297"/>
                      <a:pt x="71" y="288"/>
                      <a:pt x="86" y="278"/>
                    </a:cubicBezTo>
                    <a:cubicBezTo>
                      <a:pt x="97" y="272"/>
                      <a:pt x="108" y="259"/>
                      <a:pt x="100" y="251"/>
                    </a:cubicBezTo>
                    <a:cubicBezTo>
                      <a:pt x="96" y="247"/>
                      <a:pt x="89" y="247"/>
                      <a:pt x="84" y="247"/>
                    </a:cubicBezTo>
                    <a:cubicBezTo>
                      <a:pt x="70" y="248"/>
                      <a:pt x="56" y="249"/>
                      <a:pt x="42" y="250"/>
                    </a:cubicBezTo>
                    <a:cubicBezTo>
                      <a:pt x="68" y="231"/>
                      <a:pt x="91" y="210"/>
                      <a:pt x="113" y="187"/>
                    </a:cubicBezTo>
                    <a:cubicBezTo>
                      <a:pt x="117" y="182"/>
                      <a:pt x="121" y="175"/>
                      <a:pt x="117" y="170"/>
                    </a:cubicBezTo>
                    <a:cubicBezTo>
                      <a:pt x="115" y="167"/>
                      <a:pt x="110" y="167"/>
                      <a:pt x="106" y="167"/>
                    </a:cubicBezTo>
                    <a:cubicBezTo>
                      <a:pt x="68" y="170"/>
                      <a:pt x="31" y="184"/>
                      <a:pt x="1" y="208"/>
                    </a:cubicBezTo>
                    <a:cubicBezTo>
                      <a:pt x="25" y="176"/>
                      <a:pt x="47" y="142"/>
                      <a:pt x="65" y="106"/>
                    </a:cubicBezTo>
                    <a:cubicBezTo>
                      <a:pt x="72" y="92"/>
                      <a:pt x="79" y="75"/>
                      <a:pt x="74" y="60"/>
                    </a:cubicBezTo>
                    <a:cubicBezTo>
                      <a:pt x="68" y="44"/>
                      <a:pt x="50" y="35"/>
                      <a:pt x="34" y="36"/>
                    </a:cubicBezTo>
                    <a:cubicBezTo>
                      <a:pt x="21" y="37"/>
                      <a:pt x="10" y="43"/>
                      <a:pt x="0" y="50"/>
                    </a:cubicBezTo>
                    <a:cubicBezTo>
                      <a:pt x="23" y="23"/>
                      <a:pt x="51" y="0"/>
                      <a:pt x="84" y="1"/>
                    </a:cubicBezTo>
                    <a:cubicBezTo>
                      <a:pt x="96" y="1"/>
                      <a:pt x="108" y="5"/>
                      <a:pt x="117" y="13"/>
                    </a:cubicBezTo>
                    <a:cubicBezTo>
                      <a:pt x="134" y="27"/>
                      <a:pt x="139" y="53"/>
                      <a:pt x="132" y="75"/>
                    </a:cubicBezTo>
                    <a:cubicBezTo>
                      <a:pt x="127" y="96"/>
                      <a:pt x="113" y="113"/>
                      <a:pt x="99" y="1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9" name="Google Shape;9082;p36"/>
              <p:cNvSpPr/>
              <p:nvPr/>
            </p:nvSpPr>
            <p:spPr>
              <a:xfrm>
                <a:off x="7314480" y="2936880"/>
                <a:ext cx="554760" cy="247680"/>
              </a:xfrm>
              <a:custGeom>
                <a:avLst/>
                <a:gdLst>
                  <a:gd name="textAreaLeft" fmla="*/ 0 w 554760"/>
                  <a:gd name="textAreaRight" fmla="*/ 555120 w 554760"/>
                  <a:gd name="textAreaTop" fmla="*/ 0 h 247680"/>
                  <a:gd name="textAreaBottom" fmla="*/ 248040 h 247680"/>
                </a:gdLst>
                <a:ahLst/>
                <a:cxnLst/>
                <a:rect l="textAreaLeft" t="textAreaTop" r="textAreaRight" b="textAreaBottom"/>
                <a:pathLst>
                  <a:path w="581" h="259">
                    <a:moveTo>
                      <a:pt x="385" y="229"/>
                    </a:moveTo>
                    <a:cubicBezTo>
                      <a:pt x="261" y="258"/>
                      <a:pt x="121" y="223"/>
                      <a:pt x="26" y="136"/>
                    </a:cubicBezTo>
                    <a:cubicBezTo>
                      <a:pt x="17" y="127"/>
                      <a:pt x="8" y="118"/>
                      <a:pt x="0" y="109"/>
                    </a:cubicBezTo>
                    <a:lnTo>
                      <a:pt x="2" y="107"/>
                    </a:lnTo>
                    <a:cubicBezTo>
                      <a:pt x="173" y="1"/>
                      <a:pt x="402" y="0"/>
                      <a:pt x="574" y="103"/>
                    </a:cubicBezTo>
                    <a:lnTo>
                      <a:pt x="580" y="108"/>
                    </a:lnTo>
                    <a:cubicBezTo>
                      <a:pt x="557" y="135"/>
                      <a:pt x="531" y="159"/>
                      <a:pt x="502" y="179"/>
                    </a:cubicBezTo>
                    <a:cubicBezTo>
                      <a:pt x="476" y="196"/>
                      <a:pt x="448" y="210"/>
                      <a:pt x="419" y="220"/>
                    </a:cubicBezTo>
                    <a:cubicBezTo>
                      <a:pt x="408" y="224"/>
                      <a:pt x="397" y="227"/>
                      <a:pt x="385" y="22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0" name="Google Shape;9083;p36"/>
              <p:cNvSpPr/>
              <p:nvPr/>
            </p:nvSpPr>
            <p:spPr>
              <a:xfrm>
                <a:off x="7558560" y="2444760"/>
                <a:ext cx="302400" cy="420120"/>
              </a:xfrm>
              <a:custGeom>
                <a:avLst/>
                <a:gdLst>
                  <a:gd name="textAreaLeft" fmla="*/ 0 w 302400"/>
                  <a:gd name="textAreaRight" fmla="*/ 302760 w 302400"/>
                  <a:gd name="textAreaTop" fmla="*/ 0 h 420120"/>
                  <a:gd name="textAreaBottom" fmla="*/ 420480 h 420120"/>
                </a:gdLst>
                <a:ahLst/>
                <a:cxnLst/>
                <a:rect l="textAreaLeft" t="textAreaTop" r="textAreaRight" b="textAreaBottom"/>
                <a:pathLst>
                  <a:path w="316" h="443">
                    <a:moveTo>
                      <a:pt x="46" y="227"/>
                    </a:moveTo>
                    <a:cubicBezTo>
                      <a:pt x="51" y="218"/>
                      <a:pt x="56" y="209"/>
                      <a:pt x="61" y="200"/>
                    </a:cubicBezTo>
                    <a:cubicBezTo>
                      <a:pt x="94" y="143"/>
                      <a:pt x="131" y="87"/>
                      <a:pt x="171" y="33"/>
                    </a:cubicBezTo>
                    <a:cubicBezTo>
                      <a:pt x="175" y="27"/>
                      <a:pt x="180" y="21"/>
                      <a:pt x="185" y="15"/>
                    </a:cubicBezTo>
                    <a:cubicBezTo>
                      <a:pt x="195" y="8"/>
                      <a:pt x="206" y="2"/>
                      <a:pt x="219" y="1"/>
                    </a:cubicBezTo>
                    <a:cubicBezTo>
                      <a:pt x="235" y="0"/>
                      <a:pt x="253" y="9"/>
                      <a:pt x="259" y="25"/>
                    </a:cubicBezTo>
                    <a:cubicBezTo>
                      <a:pt x="264" y="40"/>
                      <a:pt x="257" y="57"/>
                      <a:pt x="250" y="71"/>
                    </a:cubicBezTo>
                    <a:cubicBezTo>
                      <a:pt x="232" y="107"/>
                      <a:pt x="210" y="141"/>
                      <a:pt x="186" y="173"/>
                    </a:cubicBezTo>
                    <a:cubicBezTo>
                      <a:pt x="216" y="149"/>
                      <a:pt x="253" y="135"/>
                      <a:pt x="291" y="132"/>
                    </a:cubicBezTo>
                    <a:cubicBezTo>
                      <a:pt x="295" y="132"/>
                      <a:pt x="300" y="132"/>
                      <a:pt x="302" y="135"/>
                    </a:cubicBezTo>
                    <a:cubicBezTo>
                      <a:pt x="306" y="140"/>
                      <a:pt x="302" y="147"/>
                      <a:pt x="298" y="152"/>
                    </a:cubicBezTo>
                    <a:cubicBezTo>
                      <a:pt x="276" y="175"/>
                      <a:pt x="252" y="196"/>
                      <a:pt x="227" y="215"/>
                    </a:cubicBezTo>
                    <a:cubicBezTo>
                      <a:pt x="241" y="214"/>
                      <a:pt x="255" y="213"/>
                      <a:pt x="269" y="212"/>
                    </a:cubicBezTo>
                    <a:cubicBezTo>
                      <a:pt x="274" y="212"/>
                      <a:pt x="281" y="212"/>
                      <a:pt x="285" y="216"/>
                    </a:cubicBezTo>
                    <a:cubicBezTo>
                      <a:pt x="293" y="224"/>
                      <a:pt x="282" y="237"/>
                      <a:pt x="271" y="243"/>
                    </a:cubicBezTo>
                    <a:cubicBezTo>
                      <a:pt x="256" y="253"/>
                      <a:pt x="240" y="262"/>
                      <a:pt x="224" y="272"/>
                    </a:cubicBezTo>
                    <a:cubicBezTo>
                      <a:pt x="251" y="265"/>
                      <a:pt x="283" y="274"/>
                      <a:pt x="299" y="297"/>
                    </a:cubicBezTo>
                    <a:cubicBezTo>
                      <a:pt x="315" y="321"/>
                      <a:pt x="310" y="357"/>
                      <a:pt x="287" y="373"/>
                    </a:cubicBezTo>
                    <a:lnTo>
                      <a:pt x="290" y="378"/>
                    </a:lnTo>
                    <a:cubicBezTo>
                      <a:pt x="244" y="404"/>
                      <a:pt x="194" y="423"/>
                      <a:pt x="143" y="434"/>
                    </a:cubicBezTo>
                    <a:cubicBezTo>
                      <a:pt x="117" y="439"/>
                      <a:pt x="90" y="442"/>
                      <a:pt x="64" y="436"/>
                    </a:cubicBezTo>
                    <a:cubicBezTo>
                      <a:pt x="38" y="430"/>
                      <a:pt x="14" y="412"/>
                      <a:pt x="5" y="387"/>
                    </a:cubicBezTo>
                    <a:cubicBezTo>
                      <a:pt x="0" y="371"/>
                      <a:pt x="1" y="354"/>
                      <a:pt x="4" y="337"/>
                    </a:cubicBezTo>
                    <a:cubicBezTo>
                      <a:pt x="11" y="298"/>
                      <a:pt x="27" y="262"/>
                      <a:pt x="46" y="22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1" name="Google Shape;9084;p36"/>
              <p:cNvSpPr/>
              <p:nvPr/>
            </p:nvSpPr>
            <p:spPr>
              <a:xfrm>
                <a:off x="7869600" y="2684520"/>
                <a:ext cx="50040" cy="5436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54" h="56">
                    <a:moveTo>
                      <a:pt x="43" y="34"/>
                    </a:moveTo>
                    <a:cubicBezTo>
                      <a:pt x="47" y="41"/>
                      <a:pt x="47" y="48"/>
                      <a:pt x="45" y="55"/>
                    </a:cubicBezTo>
                    <a:cubicBezTo>
                      <a:pt x="45" y="53"/>
                      <a:pt x="46" y="52"/>
                      <a:pt x="47" y="51"/>
                    </a:cubicBezTo>
                    <a:cubicBezTo>
                      <a:pt x="51" y="44"/>
                      <a:pt x="53" y="36"/>
                      <a:pt x="49" y="29"/>
                    </a:cubicBezTo>
                    <a:cubicBezTo>
                      <a:pt x="44" y="19"/>
                      <a:pt x="31" y="15"/>
                      <a:pt x="20" y="12"/>
                    </a:cubicBezTo>
                    <a:cubicBezTo>
                      <a:pt x="18" y="11"/>
                      <a:pt x="17" y="9"/>
                      <a:pt x="18" y="6"/>
                    </a:cubicBezTo>
                    <a:cubicBezTo>
                      <a:pt x="19" y="4"/>
                      <a:pt x="21" y="2"/>
                      <a:pt x="22" y="0"/>
                    </a:cubicBezTo>
                    <a:cubicBezTo>
                      <a:pt x="15" y="4"/>
                      <a:pt x="8" y="8"/>
                      <a:pt x="1" y="12"/>
                    </a:cubicBezTo>
                    <a:lnTo>
                      <a:pt x="0" y="20"/>
                    </a:lnTo>
                    <a:cubicBezTo>
                      <a:pt x="17" y="22"/>
                      <a:pt x="34" y="21"/>
                      <a:pt x="43" y="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2" name="Google Shape;9085;p36"/>
              <p:cNvSpPr/>
              <p:nvPr/>
            </p:nvSpPr>
            <p:spPr>
              <a:xfrm>
                <a:off x="7734960" y="2411280"/>
                <a:ext cx="180360" cy="39096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390960"/>
                  <a:gd name="textAreaBottom" fmla="*/ 391320 h 390960"/>
                </a:gdLst>
                <a:ahLst/>
                <a:cxnLst/>
                <a:rect l="textAreaLeft" t="textAreaTop" r="textAreaRight" b="textAreaBottom"/>
                <a:pathLst>
                  <a:path w="190" h="412">
                    <a:moveTo>
                      <a:pt x="74" y="60"/>
                    </a:moveTo>
                    <a:cubicBezTo>
                      <a:pt x="79" y="75"/>
                      <a:pt x="72" y="92"/>
                      <a:pt x="65" y="106"/>
                    </a:cubicBezTo>
                    <a:cubicBezTo>
                      <a:pt x="47" y="142"/>
                      <a:pt x="25" y="176"/>
                      <a:pt x="1" y="208"/>
                    </a:cubicBezTo>
                    <a:cubicBezTo>
                      <a:pt x="31" y="184"/>
                      <a:pt x="68" y="170"/>
                      <a:pt x="106" y="167"/>
                    </a:cubicBezTo>
                    <a:cubicBezTo>
                      <a:pt x="110" y="167"/>
                      <a:pt x="115" y="167"/>
                      <a:pt x="117" y="170"/>
                    </a:cubicBezTo>
                    <a:cubicBezTo>
                      <a:pt x="121" y="175"/>
                      <a:pt x="117" y="182"/>
                      <a:pt x="113" y="187"/>
                    </a:cubicBezTo>
                    <a:cubicBezTo>
                      <a:pt x="91" y="210"/>
                      <a:pt x="68" y="231"/>
                      <a:pt x="42" y="250"/>
                    </a:cubicBezTo>
                    <a:cubicBezTo>
                      <a:pt x="56" y="249"/>
                      <a:pt x="70" y="248"/>
                      <a:pt x="84" y="247"/>
                    </a:cubicBezTo>
                    <a:cubicBezTo>
                      <a:pt x="89" y="247"/>
                      <a:pt x="96" y="247"/>
                      <a:pt x="100" y="251"/>
                    </a:cubicBezTo>
                    <a:cubicBezTo>
                      <a:pt x="108" y="259"/>
                      <a:pt x="97" y="272"/>
                      <a:pt x="86" y="279"/>
                    </a:cubicBezTo>
                    <a:cubicBezTo>
                      <a:pt x="71" y="288"/>
                      <a:pt x="55" y="297"/>
                      <a:pt x="39" y="307"/>
                    </a:cubicBezTo>
                    <a:cubicBezTo>
                      <a:pt x="66" y="300"/>
                      <a:pt x="98" y="309"/>
                      <a:pt x="114" y="332"/>
                    </a:cubicBezTo>
                    <a:cubicBezTo>
                      <a:pt x="130" y="356"/>
                      <a:pt x="125" y="392"/>
                      <a:pt x="102" y="408"/>
                    </a:cubicBezTo>
                    <a:lnTo>
                      <a:pt x="104" y="411"/>
                    </a:lnTo>
                    <a:cubicBezTo>
                      <a:pt x="115" y="405"/>
                      <a:pt x="125" y="398"/>
                      <a:pt x="136" y="391"/>
                    </a:cubicBezTo>
                    <a:cubicBezTo>
                      <a:pt x="146" y="383"/>
                      <a:pt x="157" y="375"/>
                      <a:pt x="167" y="366"/>
                    </a:cubicBezTo>
                    <a:cubicBezTo>
                      <a:pt x="174" y="359"/>
                      <a:pt x="181" y="352"/>
                      <a:pt x="187" y="344"/>
                    </a:cubicBezTo>
                    <a:cubicBezTo>
                      <a:pt x="189" y="337"/>
                      <a:pt x="189" y="330"/>
                      <a:pt x="185" y="323"/>
                    </a:cubicBezTo>
                    <a:cubicBezTo>
                      <a:pt x="176" y="310"/>
                      <a:pt x="159" y="311"/>
                      <a:pt x="142" y="309"/>
                    </a:cubicBezTo>
                    <a:cubicBezTo>
                      <a:pt x="135" y="309"/>
                      <a:pt x="127" y="307"/>
                      <a:pt x="121" y="303"/>
                    </a:cubicBezTo>
                    <a:cubicBezTo>
                      <a:pt x="145" y="290"/>
                      <a:pt x="166" y="272"/>
                      <a:pt x="182" y="250"/>
                    </a:cubicBezTo>
                    <a:cubicBezTo>
                      <a:pt x="184" y="247"/>
                      <a:pt x="186" y="243"/>
                      <a:pt x="186" y="240"/>
                    </a:cubicBezTo>
                    <a:cubicBezTo>
                      <a:pt x="185" y="233"/>
                      <a:pt x="178" y="230"/>
                      <a:pt x="172" y="229"/>
                    </a:cubicBezTo>
                    <a:cubicBezTo>
                      <a:pt x="158" y="226"/>
                      <a:pt x="145" y="223"/>
                      <a:pt x="132" y="222"/>
                    </a:cubicBezTo>
                    <a:cubicBezTo>
                      <a:pt x="163" y="208"/>
                      <a:pt x="185" y="177"/>
                      <a:pt x="188" y="143"/>
                    </a:cubicBezTo>
                    <a:cubicBezTo>
                      <a:pt x="160" y="130"/>
                      <a:pt x="129" y="125"/>
                      <a:pt x="99" y="129"/>
                    </a:cubicBezTo>
                    <a:lnTo>
                      <a:pt x="99" y="129"/>
                    </a:lnTo>
                    <a:cubicBezTo>
                      <a:pt x="113" y="114"/>
                      <a:pt x="127" y="96"/>
                      <a:pt x="132" y="75"/>
                    </a:cubicBezTo>
                    <a:cubicBezTo>
                      <a:pt x="139" y="53"/>
                      <a:pt x="134" y="27"/>
                      <a:pt x="117" y="13"/>
                    </a:cubicBezTo>
                    <a:cubicBezTo>
                      <a:pt x="108" y="5"/>
                      <a:pt x="96" y="1"/>
                      <a:pt x="84" y="1"/>
                    </a:cubicBezTo>
                    <a:cubicBezTo>
                      <a:pt x="51" y="0"/>
                      <a:pt x="23" y="23"/>
                      <a:pt x="0" y="50"/>
                    </a:cubicBezTo>
                    <a:cubicBezTo>
                      <a:pt x="10" y="43"/>
                      <a:pt x="21" y="37"/>
                      <a:pt x="34" y="36"/>
                    </a:cubicBezTo>
                    <a:cubicBezTo>
                      <a:pt x="50" y="35"/>
                      <a:pt x="68" y="44"/>
                      <a:pt x="74" y="6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3" name="Google Shape;9086;p36"/>
              <p:cNvSpPr/>
              <p:nvPr/>
            </p:nvSpPr>
            <p:spPr>
              <a:xfrm>
                <a:off x="7314480" y="2936880"/>
                <a:ext cx="470880" cy="205560"/>
              </a:xfrm>
              <a:custGeom>
                <a:avLst/>
                <a:gdLst>
                  <a:gd name="textAreaLeft" fmla="*/ 0 w 470880"/>
                  <a:gd name="textAreaRight" fmla="*/ 471240 w 470880"/>
                  <a:gd name="textAreaTop" fmla="*/ 0 h 205560"/>
                  <a:gd name="textAreaBottom" fmla="*/ 205920 h 205560"/>
                </a:gdLst>
                <a:ahLst/>
                <a:cxnLst/>
                <a:rect l="textAreaLeft" t="textAreaTop" r="textAreaRight" b="textAreaBottom"/>
                <a:pathLst>
                  <a:path w="494" h="215">
                    <a:moveTo>
                      <a:pt x="235" y="208"/>
                    </a:moveTo>
                    <a:cubicBezTo>
                      <a:pt x="271" y="201"/>
                      <a:pt x="305" y="188"/>
                      <a:pt x="338" y="172"/>
                    </a:cubicBezTo>
                    <a:cubicBezTo>
                      <a:pt x="395" y="143"/>
                      <a:pt x="445" y="103"/>
                      <a:pt x="493" y="61"/>
                    </a:cubicBezTo>
                    <a:cubicBezTo>
                      <a:pt x="334" y="0"/>
                      <a:pt x="147" y="15"/>
                      <a:pt x="2" y="105"/>
                    </a:cubicBezTo>
                    <a:lnTo>
                      <a:pt x="0" y="107"/>
                    </a:lnTo>
                    <a:cubicBezTo>
                      <a:pt x="8" y="116"/>
                      <a:pt x="17" y="125"/>
                      <a:pt x="26" y="134"/>
                    </a:cubicBezTo>
                    <a:cubicBezTo>
                      <a:pt x="63" y="168"/>
                      <a:pt x="107" y="194"/>
                      <a:pt x="153" y="211"/>
                    </a:cubicBezTo>
                    <a:cubicBezTo>
                      <a:pt x="181" y="214"/>
                      <a:pt x="208" y="212"/>
                      <a:pt x="235" y="20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4" name="Google Shape;9087;p36"/>
              <p:cNvSpPr/>
              <p:nvPr/>
            </p:nvSpPr>
            <p:spPr>
              <a:xfrm>
                <a:off x="7558560" y="2444760"/>
                <a:ext cx="302400" cy="420120"/>
              </a:xfrm>
              <a:custGeom>
                <a:avLst/>
                <a:gdLst>
                  <a:gd name="textAreaLeft" fmla="*/ 0 w 302400"/>
                  <a:gd name="textAreaRight" fmla="*/ 302760 w 302400"/>
                  <a:gd name="textAreaTop" fmla="*/ 0 h 420120"/>
                  <a:gd name="textAreaBottom" fmla="*/ 420480 h 420120"/>
                </a:gdLst>
                <a:ahLst/>
                <a:cxnLst/>
                <a:rect l="textAreaLeft" t="textAreaTop" r="textAreaRight" b="textAreaBottom"/>
                <a:pathLst>
                  <a:path w="316" h="440">
                    <a:moveTo>
                      <a:pt x="64" y="436"/>
                    </a:moveTo>
                    <a:cubicBezTo>
                      <a:pt x="70" y="438"/>
                      <a:pt x="76" y="438"/>
                      <a:pt x="83" y="439"/>
                    </a:cubicBezTo>
                    <a:cubicBezTo>
                      <a:pt x="93" y="439"/>
                      <a:pt x="104" y="438"/>
                      <a:pt x="115" y="437"/>
                    </a:cubicBezTo>
                    <a:cubicBezTo>
                      <a:pt x="143" y="433"/>
                      <a:pt x="171" y="426"/>
                      <a:pt x="199" y="417"/>
                    </a:cubicBezTo>
                    <a:cubicBezTo>
                      <a:pt x="222" y="409"/>
                      <a:pt x="245" y="400"/>
                      <a:pt x="267" y="389"/>
                    </a:cubicBezTo>
                    <a:cubicBezTo>
                      <a:pt x="274" y="385"/>
                      <a:pt x="282" y="381"/>
                      <a:pt x="289" y="376"/>
                    </a:cubicBezTo>
                    <a:lnTo>
                      <a:pt x="287" y="373"/>
                    </a:lnTo>
                    <a:cubicBezTo>
                      <a:pt x="310" y="357"/>
                      <a:pt x="315" y="321"/>
                      <a:pt x="299" y="297"/>
                    </a:cubicBezTo>
                    <a:cubicBezTo>
                      <a:pt x="283" y="274"/>
                      <a:pt x="251" y="265"/>
                      <a:pt x="224" y="272"/>
                    </a:cubicBezTo>
                    <a:cubicBezTo>
                      <a:pt x="240" y="262"/>
                      <a:pt x="256" y="253"/>
                      <a:pt x="271" y="243"/>
                    </a:cubicBezTo>
                    <a:cubicBezTo>
                      <a:pt x="282" y="237"/>
                      <a:pt x="293" y="224"/>
                      <a:pt x="285" y="216"/>
                    </a:cubicBezTo>
                    <a:cubicBezTo>
                      <a:pt x="281" y="212"/>
                      <a:pt x="274" y="212"/>
                      <a:pt x="269" y="212"/>
                    </a:cubicBezTo>
                    <a:cubicBezTo>
                      <a:pt x="255" y="213"/>
                      <a:pt x="241" y="214"/>
                      <a:pt x="227" y="215"/>
                    </a:cubicBezTo>
                    <a:cubicBezTo>
                      <a:pt x="252" y="196"/>
                      <a:pt x="276" y="175"/>
                      <a:pt x="298" y="152"/>
                    </a:cubicBezTo>
                    <a:cubicBezTo>
                      <a:pt x="302" y="147"/>
                      <a:pt x="306" y="140"/>
                      <a:pt x="302" y="135"/>
                    </a:cubicBezTo>
                    <a:cubicBezTo>
                      <a:pt x="300" y="132"/>
                      <a:pt x="295" y="132"/>
                      <a:pt x="291" y="132"/>
                    </a:cubicBezTo>
                    <a:cubicBezTo>
                      <a:pt x="253" y="135"/>
                      <a:pt x="216" y="149"/>
                      <a:pt x="186" y="173"/>
                    </a:cubicBezTo>
                    <a:cubicBezTo>
                      <a:pt x="210" y="141"/>
                      <a:pt x="232" y="107"/>
                      <a:pt x="250" y="71"/>
                    </a:cubicBezTo>
                    <a:cubicBezTo>
                      <a:pt x="257" y="57"/>
                      <a:pt x="264" y="40"/>
                      <a:pt x="259" y="25"/>
                    </a:cubicBezTo>
                    <a:cubicBezTo>
                      <a:pt x="253" y="9"/>
                      <a:pt x="235" y="0"/>
                      <a:pt x="219" y="1"/>
                    </a:cubicBezTo>
                    <a:cubicBezTo>
                      <a:pt x="206" y="2"/>
                      <a:pt x="195" y="8"/>
                      <a:pt x="185" y="15"/>
                    </a:cubicBezTo>
                    <a:cubicBezTo>
                      <a:pt x="184" y="16"/>
                      <a:pt x="184" y="17"/>
                      <a:pt x="183" y="18"/>
                    </a:cubicBezTo>
                    <a:cubicBezTo>
                      <a:pt x="190" y="23"/>
                      <a:pt x="196" y="30"/>
                      <a:pt x="200" y="38"/>
                    </a:cubicBezTo>
                    <a:cubicBezTo>
                      <a:pt x="210" y="56"/>
                      <a:pt x="211" y="77"/>
                      <a:pt x="207" y="97"/>
                    </a:cubicBezTo>
                    <a:cubicBezTo>
                      <a:pt x="201" y="135"/>
                      <a:pt x="178" y="169"/>
                      <a:pt x="156" y="202"/>
                    </a:cubicBezTo>
                    <a:cubicBezTo>
                      <a:pt x="180" y="190"/>
                      <a:pt x="203" y="180"/>
                      <a:pt x="229" y="174"/>
                    </a:cubicBezTo>
                    <a:cubicBezTo>
                      <a:pt x="232" y="173"/>
                      <a:pt x="235" y="177"/>
                      <a:pt x="233" y="180"/>
                    </a:cubicBezTo>
                    <a:cubicBezTo>
                      <a:pt x="225" y="198"/>
                      <a:pt x="212" y="213"/>
                      <a:pt x="196" y="226"/>
                    </a:cubicBezTo>
                    <a:cubicBezTo>
                      <a:pt x="209" y="223"/>
                      <a:pt x="222" y="222"/>
                      <a:pt x="234" y="225"/>
                    </a:cubicBezTo>
                    <a:cubicBezTo>
                      <a:pt x="236" y="225"/>
                      <a:pt x="238" y="228"/>
                      <a:pt x="237" y="230"/>
                    </a:cubicBezTo>
                    <a:cubicBezTo>
                      <a:pt x="226" y="257"/>
                      <a:pt x="201" y="275"/>
                      <a:pt x="178" y="292"/>
                    </a:cubicBezTo>
                    <a:cubicBezTo>
                      <a:pt x="191" y="292"/>
                      <a:pt x="205" y="291"/>
                      <a:pt x="218" y="292"/>
                    </a:cubicBezTo>
                    <a:cubicBezTo>
                      <a:pt x="230" y="294"/>
                      <a:pt x="246" y="297"/>
                      <a:pt x="248" y="311"/>
                    </a:cubicBezTo>
                    <a:cubicBezTo>
                      <a:pt x="249" y="318"/>
                      <a:pt x="246" y="325"/>
                      <a:pt x="243" y="331"/>
                    </a:cubicBezTo>
                    <a:cubicBezTo>
                      <a:pt x="239" y="339"/>
                      <a:pt x="234" y="347"/>
                      <a:pt x="227" y="353"/>
                    </a:cubicBezTo>
                    <a:cubicBezTo>
                      <a:pt x="213" y="366"/>
                      <a:pt x="194" y="372"/>
                      <a:pt x="175" y="374"/>
                    </a:cubicBezTo>
                    <a:cubicBezTo>
                      <a:pt x="157" y="376"/>
                      <a:pt x="138" y="375"/>
                      <a:pt x="121" y="370"/>
                    </a:cubicBezTo>
                    <a:cubicBezTo>
                      <a:pt x="103" y="365"/>
                      <a:pt x="86" y="357"/>
                      <a:pt x="74" y="343"/>
                    </a:cubicBezTo>
                    <a:cubicBezTo>
                      <a:pt x="51" y="319"/>
                      <a:pt x="49" y="285"/>
                      <a:pt x="53" y="253"/>
                    </a:cubicBezTo>
                    <a:cubicBezTo>
                      <a:pt x="55" y="234"/>
                      <a:pt x="59" y="216"/>
                      <a:pt x="63" y="197"/>
                    </a:cubicBezTo>
                    <a:cubicBezTo>
                      <a:pt x="62" y="198"/>
                      <a:pt x="61" y="199"/>
                      <a:pt x="61" y="200"/>
                    </a:cubicBezTo>
                    <a:cubicBezTo>
                      <a:pt x="56" y="209"/>
                      <a:pt x="51" y="218"/>
                      <a:pt x="46" y="227"/>
                    </a:cubicBezTo>
                    <a:cubicBezTo>
                      <a:pt x="27" y="262"/>
                      <a:pt x="11" y="298"/>
                      <a:pt x="4" y="337"/>
                    </a:cubicBezTo>
                    <a:cubicBezTo>
                      <a:pt x="1" y="354"/>
                      <a:pt x="0" y="371"/>
                      <a:pt x="5" y="387"/>
                    </a:cubicBezTo>
                    <a:cubicBezTo>
                      <a:pt x="14" y="412"/>
                      <a:pt x="38" y="430"/>
                      <a:pt x="64" y="43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5" name="Google Shape;9088;p36"/>
              <p:cNvSpPr/>
              <p:nvPr/>
            </p:nvSpPr>
            <p:spPr>
              <a:xfrm>
                <a:off x="7188480" y="2882160"/>
                <a:ext cx="71280" cy="75240"/>
              </a:xfrm>
              <a:custGeom>
                <a:avLst/>
                <a:gdLst>
                  <a:gd name="textAreaLeft" fmla="*/ 0 w 71280"/>
                  <a:gd name="textAreaRight" fmla="*/ 71640 w 7128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76" h="81">
                    <a:moveTo>
                      <a:pt x="53" y="3"/>
                    </a:moveTo>
                    <a:cubicBezTo>
                      <a:pt x="53" y="2"/>
                      <a:pt x="53" y="1"/>
                      <a:pt x="53" y="0"/>
                    </a:cubicBezTo>
                    <a:lnTo>
                      <a:pt x="44" y="1"/>
                    </a:lnTo>
                    <a:cubicBezTo>
                      <a:pt x="29" y="6"/>
                      <a:pt x="15" y="14"/>
                      <a:pt x="1" y="23"/>
                    </a:cubicBezTo>
                    <a:cubicBezTo>
                      <a:pt x="5" y="23"/>
                      <a:pt x="9" y="24"/>
                      <a:pt x="13" y="24"/>
                    </a:cubicBezTo>
                    <a:cubicBezTo>
                      <a:pt x="19" y="26"/>
                      <a:pt x="27" y="28"/>
                      <a:pt x="29" y="34"/>
                    </a:cubicBezTo>
                    <a:cubicBezTo>
                      <a:pt x="31" y="40"/>
                      <a:pt x="27" y="46"/>
                      <a:pt x="23" y="50"/>
                    </a:cubicBezTo>
                    <a:cubicBezTo>
                      <a:pt x="17" y="57"/>
                      <a:pt x="10" y="62"/>
                      <a:pt x="3" y="68"/>
                    </a:cubicBezTo>
                    <a:cubicBezTo>
                      <a:pt x="2" y="69"/>
                      <a:pt x="1" y="70"/>
                      <a:pt x="0" y="70"/>
                    </a:cubicBezTo>
                    <a:cubicBezTo>
                      <a:pt x="25" y="75"/>
                      <a:pt x="50" y="79"/>
                      <a:pt x="75" y="80"/>
                    </a:cubicBezTo>
                    <a:lnTo>
                      <a:pt x="75" y="80"/>
                    </a:lnTo>
                    <a:cubicBezTo>
                      <a:pt x="64" y="55"/>
                      <a:pt x="57" y="29"/>
                      <a:pt x="53" y="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6" name="Google Shape;9089;p36"/>
              <p:cNvSpPr/>
              <p:nvPr/>
            </p:nvSpPr>
            <p:spPr>
              <a:xfrm>
                <a:off x="7722360" y="2440440"/>
                <a:ext cx="142560" cy="365400"/>
              </a:xfrm>
              <a:custGeom>
                <a:avLst/>
                <a:gdLst>
                  <a:gd name="textAreaLeft" fmla="*/ 0 w 142560"/>
                  <a:gd name="textAreaRight" fmla="*/ 142920 w 142560"/>
                  <a:gd name="textAreaTop" fmla="*/ 0 h 365400"/>
                  <a:gd name="textAreaBottom" fmla="*/ 365760 h 365400"/>
                </a:gdLst>
                <a:ahLst/>
                <a:cxnLst/>
                <a:rect l="textAreaLeft" t="textAreaTop" r="textAreaRight" b="textAreaBottom"/>
                <a:pathLst>
                  <a:path w="148" h="385">
                    <a:moveTo>
                      <a:pt x="3" y="29"/>
                    </a:moveTo>
                    <a:cubicBezTo>
                      <a:pt x="18" y="17"/>
                      <a:pt x="37" y="5"/>
                      <a:pt x="57" y="10"/>
                    </a:cubicBezTo>
                    <a:cubicBezTo>
                      <a:pt x="88" y="17"/>
                      <a:pt x="86" y="47"/>
                      <a:pt x="75" y="71"/>
                    </a:cubicBezTo>
                    <a:cubicBezTo>
                      <a:pt x="57" y="107"/>
                      <a:pt x="34" y="142"/>
                      <a:pt x="10" y="175"/>
                    </a:cubicBezTo>
                    <a:cubicBezTo>
                      <a:pt x="8" y="178"/>
                      <a:pt x="12" y="182"/>
                      <a:pt x="15" y="180"/>
                    </a:cubicBezTo>
                    <a:cubicBezTo>
                      <a:pt x="29" y="169"/>
                      <a:pt x="45" y="160"/>
                      <a:pt x="61" y="153"/>
                    </a:cubicBezTo>
                    <a:cubicBezTo>
                      <a:pt x="75" y="148"/>
                      <a:pt x="98" y="138"/>
                      <a:pt x="113" y="141"/>
                    </a:cubicBezTo>
                    <a:cubicBezTo>
                      <a:pt x="115" y="141"/>
                      <a:pt x="116" y="141"/>
                      <a:pt x="118" y="140"/>
                    </a:cubicBezTo>
                    <a:cubicBezTo>
                      <a:pt x="119" y="145"/>
                      <a:pt x="121" y="149"/>
                      <a:pt x="122" y="153"/>
                    </a:cubicBezTo>
                    <a:cubicBezTo>
                      <a:pt x="121" y="155"/>
                      <a:pt x="116" y="159"/>
                      <a:pt x="114" y="161"/>
                    </a:cubicBezTo>
                    <a:cubicBezTo>
                      <a:pt x="108" y="167"/>
                      <a:pt x="102" y="173"/>
                      <a:pt x="96" y="179"/>
                    </a:cubicBezTo>
                    <a:cubicBezTo>
                      <a:pt x="82" y="192"/>
                      <a:pt x="67" y="204"/>
                      <a:pt x="52" y="215"/>
                    </a:cubicBezTo>
                    <a:cubicBezTo>
                      <a:pt x="48" y="217"/>
                      <a:pt x="49" y="223"/>
                      <a:pt x="54" y="223"/>
                    </a:cubicBezTo>
                    <a:cubicBezTo>
                      <a:pt x="64" y="222"/>
                      <a:pt x="74" y="222"/>
                      <a:pt x="84" y="221"/>
                    </a:cubicBezTo>
                    <a:cubicBezTo>
                      <a:pt x="88" y="221"/>
                      <a:pt x="94" y="219"/>
                      <a:pt x="98" y="220"/>
                    </a:cubicBezTo>
                    <a:cubicBezTo>
                      <a:pt x="103" y="222"/>
                      <a:pt x="106" y="234"/>
                      <a:pt x="102" y="239"/>
                    </a:cubicBezTo>
                    <a:cubicBezTo>
                      <a:pt x="97" y="246"/>
                      <a:pt x="85" y="250"/>
                      <a:pt x="78" y="254"/>
                    </a:cubicBezTo>
                    <a:cubicBezTo>
                      <a:pt x="68" y="260"/>
                      <a:pt x="58" y="266"/>
                      <a:pt x="49" y="272"/>
                    </a:cubicBezTo>
                    <a:cubicBezTo>
                      <a:pt x="44" y="274"/>
                      <a:pt x="47" y="281"/>
                      <a:pt x="52" y="280"/>
                    </a:cubicBezTo>
                    <a:cubicBezTo>
                      <a:pt x="78" y="275"/>
                      <a:pt x="109" y="282"/>
                      <a:pt x="123" y="306"/>
                    </a:cubicBezTo>
                    <a:cubicBezTo>
                      <a:pt x="137" y="327"/>
                      <a:pt x="132" y="357"/>
                      <a:pt x="111" y="372"/>
                    </a:cubicBezTo>
                    <a:cubicBezTo>
                      <a:pt x="106" y="376"/>
                      <a:pt x="111" y="384"/>
                      <a:pt x="116" y="381"/>
                    </a:cubicBezTo>
                    <a:cubicBezTo>
                      <a:pt x="140" y="364"/>
                      <a:pt x="147" y="330"/>
                      <a:pt x="134" y="304"/>
                    </a:cubicBezTo>
                    <a:cubicBezTo>
                      <a:pt x="118" y="274"/>
                      <a:pt x="81" y="264"/>
                      <a:pt x="50" y="271"/>
                    </a:cubicBezTo>
                    <a:cubicBezTo>
                      <a:pt x="51" y="274"/>
                      <a:pt x="52" y="277"/>
                      <a:pt x="53" y="280"/>
                    </a:cubicBezTo>
                    <a:cubicBezTo>
                      <a:pt x="70" y="270"/>
                      <a:pt x="88" y="261"/>
                      <a:pt x="104" y="249"/>
                    </a:cubicBezTo>
                    <a:cubicBezTo>
                      <a:pt x="111" y="244"/>
                      <a:pt x="119" y="237"/>
                      <a:pt x="119" y="228"/>
                    </a:cubicBezTo>
                    <a:cubicBezTo>
                      <a:pt x="120" y="219"/>
                      <a:pt x="114" y="214"/>
                      <a:pt x="106" y="212"/>
                    </a:cubicBezTo>
                    <a:cubicBezTo>
                      <a:pt x="90" y="208"/>
                      <a:pt x="70" y="213"/>
                      <a:pt x="54" y="214"/>
                    </a:cubicBezTo>
                    <a:cubicBezTo>
                      <a:pt x="54" y="217"/>
                      <a:pt x="55" y="220"/>
                      <a:pt x="56" y="223"/>
                    </a:cubicBezTo>
                    <a:cubicBezTo>
                      <a:pt x="77" y="207"/>
                      <a:pt x="98" y="190"/>
                      <a:pt x="116" y="171"/>
                    </a:cubicBezTo>
                    <a:cubicBezTo>
                      <a:pt x="124" y="164"/>
                      <a:pt x="143" y="147"/>
                      <a:pt x="131" y="136"/>
                    </a:cubicBezTo>
                    <a:cubicBezTo>
                      <a:pt x="125" y="130"/>
                      <a:pt x="114" y="132"/>
                      <a:pt x="107" y="133"/>
                    </a:cubicBezTo>
                    <a:cubicBezTo>
                      <a:pt x="96" y="135"/>
                      <a:pt x="85" y="137"/>
                      <a:pt x="74" y="140"/>
                    </a:cubicBezTo>
                    <a:cubicBezTo>
                      <a:pt x="51" y="147"/>
                      <a:pt x="30" y="159"/>
                      <a:pt x="11" y="174"/>
                    </a:cubicBezTo>
                    <a:cubicBezTo>
                      <a:pt x="13" y="176"/>
                      <a:pt x="15" y="177"/>
                      <a:pt x="17" y="179"/>
                    </a:cubicBezTo>
                    <a:cubicBezTo>
                      <a:pt x="36" y="153"/>
                      <a:pt x="53" y="126"/>
                      <a:pt x="69" y="98"/>
                    </a:cubicBezTo>
                    <a:cubicBezTo>
                      <a:pt x="79" y="80"/>
                      <a:pt x="95" y="56"/>
                      <a:pt x="91" y="33"/>
                    </a:cubicBezTo>
                    <a:cubicBezTo>
                      <a:pt x="87" y="16"/>
                      <a:pt x="72" y="4"/>
                      <a:pt x="55" y="2"/>
                    </a:cubicBezTo>
                    <a:cubicBezTo>
                      <a:pt x="34" y="0"/>
                      <a:pt x="14" y="11"/>
                      <a:pt x="1" y="27"/>
                    </a:cubicBezTo>
                    <a:cubicBezTo>
                      <a:pt x="0" y="28"/>
                      <a:pt x="1" y="30"/>
                      <a:pt x="3" y="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7" name="Google Shape;9090;p36"/>
              <p:cNvSpPr/>
              <p:nvPr/>
            </p:nvSpPr>
            <p:spPr>
              <a:xfrm>
                <a:off x="7209360" y="2621520"/>
                <a:ext cx="794520" cy="605160"/>
              </a:xfrm>
              <a:custGeom>
                <a:avLst/>
                <a:gdLst>
                  <a:gd name="textAreaLeft" fmla="*/ 0 w 794520"/>
                  <a:gd name="textAreaRight" fmla="*/ 794880 w 794520"/>
                  <a:gd name="textAreaTop" fmla="*/ 0 h 605160"/>
                  <a:gd name="textAreaBottom" fmla="*/ 605520 h 605160"/>
                </a:gdLst>
                <a:ahLst/>
                <a:cxnLst/>
                <a:rect l="textAreaLeft" t="textAreaTop" r="textAreaRight" b="textAreaBottom"/>
                <a:pathLst>
                  <a:path w="832" h="633">
                    <a:moveTo>
                      <a:pt x="415" y="36"/>
                    </a:moveTo>
                    <a:cubicBezTo>
                      <a:pt x="299" y="13"/>
                      <a:pt x="151" y="0"/>
                      <a:pt x="70" y="106"/>
                    </a:cubicBezTo>
                    <a:cubicBezTo>
                      <a:pt x="0" y="197"/>
                      <a:pt x="18" y="323"/>
                      <a:pt x="82" y="412"/>
                    </a:cubicBezTo>
                    <a:cubicBezTo>
                      <a:pt x="206" y="587"/>
                      <a:pt x="473" y="632"/>
                      <a:pt x="641" y="496"/>
                    </a:cubicBezTo>
                    <a:cubicBezTo>
                      <a:pt x="695" y="452"/>
                      <a:pt x="741" y="394"/>
                      <a:pt x="775" y="334"/>
                    </a:cubicBezTo>
                    <a:cubicBezTo>
                      <a:pt x="809" y="275"/>
                      <a:pt x="831" y="209"/>
                      <a:pt x="831" y="140"/>
                    </a:cubicBezTo>
                    <a:cubicBezTo>
                      <a:pt x="831" y="134"/>
                      <a:pt x="821" y="134"/>
                      <a:pt x="821" y="140"/>
                    </a:cubicBezTo>
                    <a:cubicBezTo>
                      <a:pt x="821" y="257"/>
                      <a:pt x="755" y="367"/>
                      <a:pt x="676" y="450"/>
                    </a:cubicBezTo>
                    <a:cubicBezTo>
                      <a:pt x="602" y="527"/>
                      <a:pt x="504" y="569"/>
                      <a:pt x="397" y="566"/>
                    </a:cubicBezTo>
                    <a:cubicBezTo>
                      <a:pt x="297" y="563"/>
                      <a:pt x="198" y="523"/>
                      <a:pt x="128" y="452"/>
                    </a:cubicBezTo>
                    <a:cubicBezTo>
                      <a:pt x="50" y="373"/>
                      <a:pt x="8" y="255"/>
                      <a:pt x="56" y="150"/>
                    </a:cubicBezTo>
                    <a:cubicBezTo>
                      <a:pt x="83" y="92"/>
                      <a:pt x="135" y="55"/>
                      <a:pt x="197" y="40"/>
                    </a:cubicBezTo>
                    <a:cubicBezTo>
                      <a:pt x="268" y="22"/>
                      <a:pt x="341" y="35"/>
                      <a:pt x="412" y="45"/>
                    </a:cubicBezTo>
                    <a:cubicBezTo>
                      <a:pt x="418" y="46"/>
                      <a:pt x="420" y="38"/>
                      <a:pt x="415" y="3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8" name="Google Shape;9091;p36"/>
              <p:cNvSpPr/>
              <p:nvPr/>
            </p:nvSpPr>
            <p:spPr>
              <a:xfrm>
                <a:off x="7142040" y="2877840"/>
                <a:ext cx="121680" cy="83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128" h="88">
                    <a:moveTo>
                      <a:pt x="125" y="81"/>
                    </a:moveTo>
                    <a:cubicBezTo>
                      <a:pt x="121" y="79"/>
                      <a:pt x="117" y="79"/>
                      <a:pt x="112" y="78"/>
                    </a:cubicBezTo>
                    <a:cubicBezTo>
                      <a:pt x="107" y="78"/>
                      <a:pt x="101" y="77"/>
                      <a:pt x="96" y="76"/>
                    </a:cubicBezTo>
                    <a:cubicBezTo>
                      <a:pt x="86" y="75"/>
                      <a:pt x="76" y="73"/>
                      <a:pt x="67" y="72"/>
                    </a:cubicBezTo>
                    <a:cubicBezTo>
                      <a:pt x="47" y="68"/>
                      <a:pt x="27" y="63"/>
                      <a:pt x="8" y="57"/>
                    </a:cubicBezTo>
                    <a:cubicBezTo>
                      <a:pt x="9" y="60"/>
                      <a:pt x="9" y="63"/>
                      <a:pt x="10" y="66"/>
                    </a:cubicBezTo>
                    <a:cubicBezTo>
                      <a:pt x="22" y="53"/>
                      <a:pt x="35" y="41"/>
                      <a:pt x="50" y="31"/>
                    </a:cubicBezTo>
                    <a:cubicBezTo>
                      <a:pt x="64" y="22"/>
                      <a:pt x="80" y="14"/>
                      <a:pt x="95" y="7"/>
                    </a:cubicBezTo>
                    <a:cubicBezTo>
                      <a:pt x="98" y="5"/>
                      <a:pt x="96" y="0"/>
                      <a:pt x="92" y="1"/>
                    </a:cubicBezTo>
                    <a:cubicBezTo>
                      <a:pt x="58" y="10"/>
                      <a:pt x="27" y="33"/>
                      <a:pt x="3" y="59"/>
                    </a:cubicBezTo>
                    <a:cubicBezTo>
                      <a:pt x="0" y="62"/>
                      <a:pt x="1" y="66"/>
                      <a:pt x="5" y="67"/>
                    </a:cubicBezTo>
                    <a:cubicBezTo>
                      <a:pt x="25" y="73"/>
                      <a:pt x="45" y="78"/>
                      <a:pt x="65" y="81"/>
                    </a:cubicBezTo>
                    <a:cubicBezTo>
                      <a:pt x="75" y="83"/>
                      <a:pt x="85" y="84"/>
                      <a:pt x="95" y="85"/>
                    </a:cubicBezTo>
                    <a:cubicBezTo>
                      <a:pt x="100" y="86"/>
                      <a:pt x="105" y="86"/>
                      <a:pt x="110" y="86"/>
                    </a:cubicBezTo>
                    <a:cubicBezTo>
                      <a:pt x="115" y="86"/>
                      <a:pt x="120" y="87"/>
                      <a:pt x="124" y="86"/>
                    </a:cubicBezTo>
                    <a:cubicBezTo>
                      <a:pt x="126" y="85"/>
                      <a:pt x="127" y="82"/>
                      <a:pt x="125" y="8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9" name="Google Shape;9092;p36"/>
              <p:cNvSpPr/>
              <p:nvPr/>
            </p:nvSpPr>
            <p:spPr>
              <a:xfrm>
                <a:off x="7281000" y="2827440"/>
                <a:ext cx="113040" cy="9216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120" h="96">
                    <a:moveTo>
                      <a:pt x="17" y="92"/>
                    </a:moveTo>
                    <a:cubicBezTo>
                      <a:pt x="15" y="85"/>
                      <a:pt x="11" y="78"/>
                      <a:pt x="10" y="70"/>
                    </a:cubicBezTo>
                    <a:cubicBezTo>
                      <a:pt x="8" y="62"/>
                      <a:pt x="8" y="54"/>
                      <a:pt x="9" y="46"/>
                    </a:cubicBezTo>
                    <a:cubicBezTo>
                      <a:pt x="11" y="31"/>
                      <a:pt x="21" y="18"/>
                      <a:pt x="35" y="13"/>
                    </a:cubicBezTo>
                    <a:cubicBezTo>
                      <a:pt x="67" y="0"/>
                      <a:pt x="96" y="23"/>
                      <a:pt x="109" y="51"/>
                    </a:cubicBezTo>
                    <a:cubicBezTo>
                      <a:pt x="112" y="56"/>
                      <a:pt x="119" y="52"/>
                      <a:pt x="117" y="47"/>
                    </a:cubicBezTo>
                    <a:cubicBezTo>
                      <a:pt x="105" y="22"/>
                      <a:pt x="81" y="1"/>
                      <a:pt x="52" y="1"/>
                    </a:cubicBezTo>
                    <a:cubicBezTo>
                      <a:pt x="39" y="1"/>
                      <a:pt x="26" y="6"/>
                      <a:pt x="16" y="15"/>
                    </a:cubicBezTo>
                    <a:cubicBezTo>
                      <a:pt x="6" y="24"/>
                      <a:pt x="1" y="37"/>
                      <a:pt x="1" y="51"/>
                    </a:cubicBezTo>
                    <a:cubicBezTo>
                      <a:pt x="0" y="65"/>
                      <a:pt x="4" y="83"/>
                      <a:pt x="14" y="94"/>
                    </a:cubicBezTo>
                    <a:cubicBezTo>
                      <a:pt x="15" y="95"/>
                      <a:pt x="17" y="94"/>
                      <a:pt x="17" y="9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0" name="Google Shape;9093;p36"/>
              <p:cNvSpPr/>
              <p:nvPr/>
            </p:nvSpPr>
            <p:spPr>
              <a:xfrm>
                <a:off x="7314480" y="2957760"/>
                <a:ext cx="559080" cy="87840"/>
              </a:xfrm>
              <a:custGeom>
                <a:avLst/>
                <a:gdLst>
                  <a:gd name="textAreaLeft" fmla="*/ 0 w 559080"/>
                  <a:gd name="textAreaRight" fmla="*/ 559440 w 55908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585" h="91">
                    <a:moveTo>
                      <a:pt x="4" y="87"/>
                    </a:moveTo>
                    <a:cubicBezTo>
                      <a:pt x="49" y="66"/>
                      <a:pt x="92" y="44"/>
                      <a:pt x="140" y="30"/>
                    </a:cubicBezTo>
                    <a:cubicBezTo>
                      <a:pt x="188" y="17"/>
                      <a:pt x="239" y="10"/>
                      <a:pt x="289" y="10"/>
                    </a:cubicBezTo>
                    <a:cubicBezTo>
                      <a:pt x="389" y="10"/>
                      <a:pt x="486" y="36"/>
                      <a:pt x="573" y="87"/>
                    </a:cubicBezTo>
                    <a:cubicBezTo>
                      <a:pt x="579" y="90"/>
                      <a:pt x="584" y="81"/>
                      <a:pt x="578" y="77"/>
                    </a:cubicBezTo>
                    <a:cubicBezTo>
                      <a:pt x="492" y="25"/>
                      <a:pt x="389" y="0"/>
                      <a:pt x="289" y="1"/>
                    </a:cubicBezTo>
                    <a:cubicBezTo>
                      <a:pt x="239" y="2"/>
                      <a:pt x="189" y="9"/>
                      <a:pt x="140" y="22"/>
                    </a:cubicBezTo>
                    <a:cubicBezTo>
                      <a:pt x="93" y="35"/>
                      <a:pt x="41" y="54"/>
                      <a:pt x="2" y="84"/>
                    </a:cubicBezTo>
                    <a:cubicBezTo>
                      <a:pt x="0" y="85"/>
                      <a:pt x="2" y="88"/>
                      <a:pt x="4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1" name="Google Shape;9094;p36"/>
              <p:cNvSpPr/>
              <p:nvPr/>
            </p:nvSpPr>
            <p:spPr>
              <a:xfrm>
                <a:off x="7697160" y="3109320"/>
                <a:ext cx="100440" cy="964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08" h="102">
                    <a:moveTo>
                      <a:pt x="1" y="7"/>
                    </a:moveTo>
                    <a:cubicBezTo>
                      <a:pt x="5" y="31"/>
                      <a:pt x="19" y="53"/>
                      <a:pt x="37" y="69"/>
                    </a:cubicBezTo>
                    <a:cubicBezTo>
                      <a:pt x="46" y="77"/>
                      <a:pt x="56" y="84"/>
                      <a:pt x="67" y="89"/>
                    </a:cubicBezTo>
                    <a:cubicBezTo>
                      <a:pt x="72" y="92"/>
                      <a:pt x="78" y="94"/>
                      <a:pt x="83" y="96"/>
                    </a:cubicBezTo>
                    <a:cubicBezTo>
                      <a:pt x="89" y="98"/>
                      <a:pt x="96" y="101"/>
                      <a:pt x="102" y="99"/>
                    </a:cubicBezTo>
                    <a:cubicBezTo>
                      <a:pt x="106" y="98"/>
                      <a:pt x="107" y="93"/>
                      <a:pt x="103" y="91"/>
                    </a:cubicBezTo>
                    <a:cubicBezTo>
                      <a:pt x="99" y="88"/>
                      <a:pt x="93" y="87"/>
                      <a:pt x="88" y="86"/>
                    </a:cubicBezTo>
                    <a:cubicBezTo>
                      <a:pt x="82" y="84"/>
                      <a:pt x="77" y="82"/>
                      <a:pt x="72" y="80"/>
                    </a:cubicBezTo>
                    <a:cubicBezTo>
                      <a:pt x="62" y="75"/>
                      <a:pt x="53" y="68"/>
                      <a:pt x="44" y="61"/>
                    </a:cubicBezTo>
                    <a:cubicBezTo>
                      <a:pt x="27" y="45"/>
                      <a:pt x="16" y="26"/>
                      <a:pt x="8" y="5"/>
                    </a:cubicBezTo>
                    <a:cubicBezTo>
                      <a:pt x="6" y="0"/>
                      <a:pt x="0" y="2"/>
                      <a:pt x="1" y="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2" name="Google Shape;9095;p36"/>
              <p:cNvSpPr/>
              <p:nvPr/>
            </p:nvSpPr>
            <p:spPr>
              <a:xfrm>
                <a:off x="7680240" y="3151440"/>
                <a:ext cx="54360" cy="100440"/>
              </a:xfrm>
              <a:custGeom>
                <a:avLst/>
                <a:gdLst>
                  <a:gd name="textAreaLeft" fmla="*/ 0 w 54360"/>
                  <a:gd name="textAreaRight" fmla="*/ 54720 w 5436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59" h="107">
                    <a:moveTo>
                      <a:pt x="2" y="2"/>
                    </a:moveTo>
                    <a:cubicBezTo>
                      <a:pt x="0" y="13"/>
                      <a:pt x="0" y="22"/>
                      <a:pt x="2" y="32"/>
                    </a:cubicBezTo>
                    <a:cubicBezTo>
                      <a:pt x="4" y="42"/>
                      <a:pt x="7" y="52"/>
                      <a:pt x="12" y="61"/>
                    </a:cubicBezTo>
                    <a:cubicBezTo>
                      <a:pt x="16" y="70"/>
                      <a:pt x="22" y="78"/>
                      <a:pt x="28" y="86"/>
                    </a:cubicBezTo>
                    <a:cubicBezTo>
                      <a:pt x="34" y="93"/>
                      <a:pt x="42" y="102"/>
                      <a:pt x="52" y="105"/>
                    </a:cubicBezTo>
                    <a:cubicBezTo>
                      <a:pt x="54" y="106"/>
                      <a:pt x="58" y="102"/>
                      <a:pt x="56" y="100"/>
                    </a:cubicBezTo>
                    <a:cubicBezTo>
                      <a:pt x="50" y="92"/>
                      <a:pt x="42" y="87"/>
                      <a:pt x="36" y="81"/>
                    </a:cubicBezTo>
                    <a:cubicBezTo>
                      <a:pt x="30" y="74"/>
                      <a:pt x="25" y="66"/>
                      <a:pt x="21" y="57"/>
                    </a:cubicBezTo>
                    <a:cubicBezTo>
                      <a:pt x="12" y="41"/>
                      <a:pt x="8" y="22"/>
                      <a:pt x="6" y="3"/>
                    </a:cubicBezTo>
                    <a:cubicBezTo>
                      <a:pt x="6" y="1"/>
                      <a:pt x="2" y="0"/>
                      <a:pt x="2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3" name="Google Shape;9096;p36"/>
              <p:cNvSpPr/>
              <p:nvPr/>
            </p:nvSpPr>
            <p:spPr>
              <a:xfrm>
                <a:off x="7865640" y="2402640"/>
                <a:ext cx="487440" cy="374040"/>
              </a:xfrm>
              <a:custGeom>
                <a:avLst/>
                <a:gdLst>
                  <a:gd name="textAreaLeft" fmla="*/ 0 w 487440"/>
                  <a:gd name="textAreaRight" fmla="*/ 487800 w 487440"/>
                  <a:gd name="textAreaTop" fmla="*/ 0 h 374040"/>
                  <a:gd name="textAreaBottom" fmla="*/ 374400 h 374040"/>
                </a:gdLst>
                <a:ahLst/>
                <a:cxnLst/>
                <a:rect l="textAreaLeft" t="textAreaTop" r="textAreaRight" b="textAreaBottom"/>
                <a:pathLst>
                  <a:path w="510" h="394">
                    <a:moveTo>
                      <a:pt x="7" y="311"/>
                    </a:moveTo>
                    <a:cubicBezTo>
                      <a:pt x="86" y="271"/>
                      <a:pt x="142" y="201"/>
                      <a:pt x="198" y="134"/>
                    </a:cubicBezTo>
                    <a:cubicBezTo>
                      <a:pt x="228" y="100"/>
                      <a:pt x="258" y="62"/>
                      <a:pt x="296" y="36"/>
                    </a:cubicBezTo>
                    <a:cubicBezTo>
                      <a:pt x="306" y="29"/>
                      <a:pt x="318" y="23"/>
                      <a:pt x="330" y="19"/>
                    </a:cubicBezTo>
                    <a:cubicBezTo>
                      <a:pt x="335" y="17"/>
                      <a:pt x="345" y="14"/>
                      <a:pt x="350" y="15"/>
                    </a:cubicBezTo>
                    <a:cubicBezTo>
                      <a:pt x="355" y="17"/>
                      <a:pt x="364" y="24"/>
                      <a:pt x="365" y="29"/>
                    </a:cubicBezTo>
                    <a:cubicBezTo>
                      <a:pt x="367" y="32"/>
                      <a:pt x="365" y="37"/>
                      <a:pt x="365" y="41"/>
                    </a:cubicBezTo>
                    <a:cubicBezTo>
                      <a:pt x="359" y="64"/>
                      <a:pt x="338" y="85"/>
                      <a:pt x="324" y="103"/>
                    </a:cubicBezTo>
                    <a:cubicBezTo>
                      <a:pt x="289" y="148"/>
                      <a:pt x="250" y="190"/>
                      <a:pt x="208" y="230"/>
                    </a:cubicBezTo>
                    <a:cubicBezTo>
                      <a:pt x="210" y="232"/>
                      <a:pt x="212" y="234"/>
                      <a:pt x="215" y="236"/>
                    </a:cubicBezTo>
                    <a:cubicBezTo>
                      <a:pt x="245" y="206"/>
                      <a:pt x="278" y="179"/>
                      <a:pt x="315" y="157"/>
                    </a:cubicBezTo>
                    <a:cubicBezTo>
                      <a:pt x="332" y="147"/>
                      <a:pt x="350" y="138"/>
                      <a:pt x="368" y="130"/>
                    </a:cubicBezTo>
                    <a:cubicBezTo>
                      <a:pt x="386" y="121"/>
                      <a:pt x="407" y="111"/>
                      <a:pt x="428" y="108"/>
                    </a:cubicBezTo>
                    <a:cubicBezTo>
                      <a:pt x="432" y="108"/>
                      <a:pt x="438" y="106"/>
                      <a:pt x="442" y="108"/>
                    </a:cubicBezTo>
                    <a:cubicBezTo>
                      <a:pt x="448" y="109"/>
                      <a:pt x="450" y="113"/>
                      <a:pt x="449" y="120"/>
                    </a:cubicBezTo>
                    <a:cubicBezTo>
                      <a:pt x="452" y="126"/>
                      <a:pt x="451" y="130"/>
                      <a:pt x="447" y="134"/>
                    </a:cubicBezTo>
                    <a:cubicBezTo>
                      <a:pt x="442" y="144"/>
                      <a:pt x="432" y="152"/>
                      <a:pt x="424" y="159"/>
                    </a:cubicBezTo>
                    <a:cubicBezTo>
                      <a:pt x="409" y="174"/>
                      <a:pt x="393" y="188"/>
                      <a:pt x="377" y="201"/>
                    </a:cubicBezTo>
                    <a:cubicBezTo>
                      <a:pt x="342" y="228"/>
                      <a:pt x="304" y="251"/>
                      <a:pt x="265" y="269"/>
                    </a:cubicBezTo>
                    <a:cubicBezTo>
                      <a:pt x="259" y="271"/>
                      <a:pt x="263" y="281"/>
                      <a:pt x="269" y="279"/>
                    </a:cubicBezTo>
                    <a:cubicBezTo>
                      <a:pt x="341" y="249"/>
                      <a:pt x="428" y="216"/>
                      <a:pt x="500" y="264"/>
                    </a:cubicBezTo>
                    <a:cubicBezTo>
                      <a:pt x="500" y="261"/>
                      <a:pt x="499" y="259"/>
                      <a:pt x="498" y="256"/>
                    </a:cubicBezTo>
                    <a:cubicBezTo>
                      <a:pt x="427" y="383"/>
                      <a:pt x="262" y="377"/>
                      <a:pt x="137" y="362"/>
                    </a:cubicBezTo>
                    <a:cubicBezTo>
                      <a:pt x="130" y="362"/>
                      <a:pt x="130" y="372"/>
                      <a:pt x="137" y="373"/>
                    </a:cubicBezTo>
                    <a:cubicBezTo>
                      <a:pt x="266" y="388"/>
                      <a:pt x="434" y="393"/>
                      <a:pt x="508" y="262"/>
                    </a:cubicBezTo>
                    <a:cubicBezTo>
                      <a:pt x="509" y="259"/>
                      <a:pt x="508" y="256"/>
                      <a:pt x="506" y="254"/>
                    </a:cubicBezTo>
                    <a:cubicBezTo>
                      <a:pt x="431" y="205"/>
                      <a:pt x="341" y="237"/>
                      <a:pt x="266" y="268"/>
                    </a:cubicBezTo>
                    <a:cubicBezTo>
                      <a:pt x="267" y="272"/>
                      <a:pt x="269" y="275"/>
                      <a:pt x="270" y="278"/>
                    </a:cubicBezTo>
                    <a:cubicBezTo>
                      <a:pt x="317" y="256"/>
                      <a:pt x="361" y="228"/>
                      <a:pt x="401" y="195"/>
                    </a:cubicBezTo>
                    <a:cubicBezTo>
                      <a:pt x="416" y="181"/>
                      <a:pt x="493" y="122"/>
                      <a:pt x="450" y="101"/>
                    </a:cubicBezTo>
                    <a:cubicBezTo>
                      <a:pt x="434" y="93"/>
                      <a:pt x="414" y="101"/>
                      <a:pt x="399" y="107"/>
                    </a:cubicBezTo>
                    <a:cubicBezTo>
                      <a:pt x="376" y="115"/>
                      <a:pt x="353" y="125"/>
                      <a:pt x="331" y="137"/>
                    </a:cubicBezTo>
                    <a:cubicBezTo>
                      <a:pt x="286" y="162"/>
                      <a:pt x="244" y="193"/>
                      <a:pt x="208" y="230"/>
                    </a:cubicBezTo>
                    <a:cubicBezTo>
                      <a:pt x="204" y="234"/>
                      <a:pt x="210" y="241"/>
                      <a:pt x="215" y="236"/>
                    </a:cubicBezTo>
                    <a:cubicBezTo>
                      <a:pt x="257" y="196"/>
                      <a:pt x="296" y="153"/>
                      <a:pt x="332" y="107"/>
                    </a:cubicBezTo>
                    <a:cubicBezTo>
                      <a:pt x="346" y="90"/>
                      <a:pt x="401" y="30"/>
                      <a:pt x="362" y="10"/>
                    </a:cubicBezTo>
                    <a:cubicBezTo>
                      <a:pt x="343" y="0"/>
                      <a:pt x="316" y="14"/>
                      <a:pt x="300" y="23"/>
                    </a:cubicBezTo>
                    <a:cubicBezTo>
                      <a:pt x="278" y="36"/>
                      <a:pt x="260" y="54"/>
                      <a:pt x="242" y="72"/>
                    </a:cubicBezTo>
                    <a:cubicBezTo>
                      <a:pt x="206" y="110"/>
                      <a:pt x="173" y="152"/>
                      <a:pt x="138" y="191"/>
                    </a:cubicBezTo>
                    <a:cubicBezTo>
                      <a:pt x="99" y="236"/>
                      <a:pt x="56" y="277"/>
                      <a:pt x="4" y="306"/>
                    </a:cubicBezTo>
                    <a:cubicBezTo>
                      <a:pt x="0" y="308"/>
                      <a:pt x="3" y="313"/>
                      <a:pt x="7" y="3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4" name="Google Shape;9097;p36"/>
              <p:cNvSpPr/>
              <p:nvPr/>
            </p:nvSpPr>
            <p:spPr>
              <a:xfrm>
                <a:off x="7524720" y="2398680"/>
                <a:ext cx="399240" cy="470880"/>
              </a:xfrm>
              <a:custGeom>
                <a:avLst/>
                <a:gdLst>
                  <a:gd name="textAreaLeft" fmla="*/ 0 w 399240"/>
                  <a:gd name="textAreaRight" fmla="*/ 399600 w 399240"/>
                  <a:gd name="textAreaTop" fmla="*/ 0 h 470880"/>
                  <a:gd name="textAreaBottom" fmla="*/ 471240 h 470880"/>
                </a:gdLst>
                <a:ahLst/>
                <a:cxnLst/>
                <a:rect l="textAreaLeft" t="textAreaTop" r="textAreaRight" b="textAreaBottom"/>
                <a:pathLst>
                  <a:path w="417" h="496">
                    <a:moveTo>
                      <a:pt x="317" y="146"/>
                    </a:moveTo>
                    <a:cubicBezTo>
                      <a:pt x="343" y="120"/>
                      <a:pt x="367" y="86"/>
                      <a:pt x="356" y="48"/>
                    </a:cubicBezTo>
                    <a:cubicBezTo>
                      <a:pt x="346" y="13"/>
                      <a:pt x="307" y="1"/>
                      <a:pt x="275" y="12"/>
                    </a:cubicBezTo>
                    <a:cubicBezTo>
                      <a:pt x="238" y="25"/>
                      <a:pt x="213" y="60"/>
                      <a:pt x="191" y="90"/>
                    </a:cubicBezTo>
                    <a:cubicBezTo>
                      <a:pt x="161" y="132"/>
                      <a:pt x="132" y="175"/>
                      <a:pt x="106" y="219"/>
                    </a:cubicBezTo>
                    <a:cubicBezTo>
                      <a:pt x="81" y="259"/>
                      <a:pt x="57" y="300"/>
                      <a:pt x="42" y="344"/>
                    </a:cubicBezTo>
                    <a:cubicBezTo>
                      <a:pt x="30" y="381"/>
                      <a:pt x="20" y="427"/>
                      <a:pt x="48" y="460"/>
                    </a:cubicBezTo>
                    <a:cubicBezTo>
                      <a:pt x="76" y="492"/>
                      <a:pt x="121" y="495"/>
                      <a:pt x="160" y="489"/>
                    </a:cubicBezTo>
                    <a:cubicBezTo>
                      <a:pt x="206" y="483"/>
                      <a:pt x="252" y="467"/>
                      <a:pt x="294" y="447"/>
                    </a:cubicBezTo>
                    <a:cubicBezTo>
                      <a:pt x="318" y="435"/>
                      <a:pt x="341" y="422"/>
                      <a:pt x="363" y="406"/>
                    </a:cubicBezTo>
                    <a:cubicBezTo>
                      <a:pt x="381" y="394"/>
                      <a:pt x="402" y="380"/>
                      <a:pt x="410" y="360"/>
                    </a:cubicBezTo>
                    <a:cubicBezTo>
                      <a:pt x="415" y="346"/>
                      <a:pt x="411" y="330"/>
                      <a:pt x="397" y="323"/>
                    </a:cubicBezTo>
                    <a:cubicBezTo>
                      <a:pt x="380" y="314"/>
                      <a:pt x="359" y="320"/>
                      <a:pt x="343" y="310"/>
                    </a:cubicBezTo>
                    <a:lnTo>
                      <a:pt x="343" y="319"/>
                    </a:lnTo>
                    <a:cubicBezTo>
                      <a:pt x="357" y="311"/>
                      <a:pt x="371" y="301"/>
                      <a:pt x="383" y="290"/>
                    </a:cubicBezTo>
                    <a:cubicBezTo>
                      <a:pt x="392" y="282"/>
                      <a:pt x="406" y="269"/>
                      <a:pt x="410" y="257"/>
                    </a:cubicBezTo>
                    <a:cubicBezTo>
                      <a:pt x="416" y="231"/>
                      <a:pt x="365" y="230"/>
                      <a:pt x="351" y="228"/>
                    </a:cubicBezTo>
                    <a:cubicBezTo>
                      <a:pt x="352" y="232"/>
                      <a:pt x="352" y="235"/>
                      <a:pt x="353" y="238"/>
                    </a:cubicBezTo>
                    <a:cubicBezTo>
                      <a:pt x="387" y="223"/>
                      <a:pt x="408" y="192"/>
                      <a:pt x="412" y="155"/>
                    </a:cubicBezTo>
                    <a:cubicBezTo>
                      <a:pt x="412" y="154"/>
                      <a:pt x="411" y="152"/>
                      <a:pt x="409" y="151"/>
                    </a:cubicBezTo>
                    <a:cubicBezTo>
                      <a:pt x="380" y="137"/>
                      <a:pt x="349" y="132"/>
                      <a:pt x="316" y="137"/>
                    </a:cubicBezTo>
                    <a:cubicBezTo>
                      <a:pt x="311" y="138"/>
                      <a:pt x="312" y="147"/>
                      <a:pt x="318" y="146"/>
                    </a:cubicBezTo>
                    <a:cubicBezTo>
                      <a:pt x="334" y="144"/>
                      <a:pt x="351" y="144"/>
                      <a:pt x="367" y="148"/>
                    </a:cubicBezTo>
                    <a:cubicBezTo>
                      <a:pt x="373" y="149"/>
                      <a:pt x="379" y="150"/>
                      <a:pt x="384" y="152"/>
                    </a:cubicBezTo>
                    <a:cubicBezTo>
                      <a:pt x="395" y="155"/>
                      <a:pt x="401" y="156"/>
                      <a:pt x="399" y="168"/>
                    </a:cubicBezTo>
                    <a:cubicBezTo>
                      <a:pt x="395" y="195"/>
                      <a:pt x="371" y="218"/>
                      <a:pt x="348" y="229"/>
                    </a:cubicBezTo>
                    <a:cubicBezTo>
                      <a:pt x="343" y="232"/>
                      <a:pt x="346" y="238"/>
                      <a:pt x="351" y="239"/>
                    </a:cubicBezTo>
                    <a:cubicBezTo>
                      <a:pt x="363" y="241"/>
                      <a:pt x="375" y="242"/>
                      <a:pt x="386" y="245"/>
                    </a:cubicBezTo>
                    <a:cubicBezTo>
                      <a:pt x="391" y="246"/>
                      <a:pt x="399" y="250"/>
                      <a:pt x="398" y="256"/>
                    </a:cubicBezTo>
                    <a:cubicBezTo>
                      <a:pt x="398" y="260"/>
                      <a:pt x="389" y="268"/>
                      <a:pt x="387" y="271"/>
                    </a:cubicBezTo>
                    <a:cubicBezTo>
                      <a:pt x="373" y="287"/>
                      <a:pt x="356" y="300"/>
                      <a:pt x="337" y="310"/>
                    </a:cubicBezTo>
                    <a:cubicBezTo>
                      <a:pt x="334" y="312"/>
                      <a:pt x="334" y="317"/>
                      <a:pt x="337" y="319"/>
                    </a:cubicBezTo>
                    <a:cubicBezTo>
                      <a:pt x="347" y="325"/>
                      <a:pt x="357" y="326"/>
                      <a:pt x="368" y="327"/>
                    </a:cubicBezTo>
                    <a:cubicBezTo>
                      <a:pt x="375" y="328"/>
                      <a:pt x="382" y="328"/>
                      <a:pt x="388" y="330"/>
                    </a:cubicBezTo>
                    <a:cubicBezTo>
                      <a:pt x="408" y="338"/>
                      <a:pt x="401" y="358"/>
                      <a:pt x="390" y="370"/>
                    </a:cubicBezTo>
                    <a:cubicBezTo>
                      <a:pt x="368" y="396"/>
                      <a:pt x="331" y="416"/>
                      <a:pt x="301" y="432"/>
                    </a:cubicBezTo>
                    <a:cubicBezTo>
                      <a:pt x="268" y="449"/>
                      <a:pt x="233" y="462"/>
                      <a:pt x="197" y="471"/>
                    </a:cubicBezTo>
                    <a:cubicBezTo>
                      <a:pt x="158" y="481"/>
                      <a:pt x="111" y="490"/>
                      <a:pt x="75" y="468"/>
                    </a:cubicBezTo>
                    <a:cubicBezTo>
                      <a:pt x="0" y="423"/>
                      <a:pt x="65" y="311"/>
                      <a:pt x="95" y="258"/>
                    </a:cubicBezTo>
                    <a:cubicBezTo>
                      <a:pt x="133" y="191"/>
                      <a:pt x="174" y="123"/>
                      <a:pt x="224" y="65"/>
                    </a:cubicBezTo>
                    <a:cubicBezTo>
                      <a:pt x="248" y="37"/>
                      <a:pt x="291" y="0"/>
                      <a:pt x="330" y="26"/>
                    </a:cubicBezTo>
                    <a:cubicBezTo>
                      <a:pt x="373" y="56"/>
                      <a:pt x="338" y="114"/>
                      <a:pt x="313" y="142"/>
                    </a:cubicBezTo>
                    <a:cubicBezTo>
                      <a:pt x="311" y="145"/>
                      <a:pt x="315" y="149"/>
                      <a:pt x="317" y="14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5" name="Google Shape;9098;p36"/>
              <p:cNvSpPr/>
              <p:nvPr/>
            </p:nvSpPr>
            <p:spPr>
              <a:xfrm>
                <a:off x="7150320" y="2882160"/>
                <a:ext cx="113040" cy="7524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18" h="81">
                    <a:moveTo>
                      <a:pt x="117" y="80"/>
                    </a:moveTo>
                    <a:lnTo>
                      <a:pt x="117" y="80"/>
                    </a:lnTo>
                    <a:cubicBezTo>
                      <a:pt x="77" y="78"/>
                      <a:pt x="38" y="71"/>
                      <a:pt x="0" y="59"/>
                    </a:cubicBezTo>
                    <a:cubicBezTo>
                      <a:pt x="23" y="33"/>
                      <a:pt x="53" y="13"/>
                      <a:pt x="86" y="1"/>
                    </a:cubicBezTo>
                    <a:lnTo>
                      <a:pt x="95" y="0"/>
                    </a:lnTo>
                    <a:cubicBezTo>
                      <a:pt x="95" y="1"/>
                      <a:pt x="95" y="2"/>
                      <a:pt x="95" y="3"/>
                    </a:cubicBezTo>
                    <a:cubicBezTo>
                      <a:pt x="99" y="29"/>
                      <a:pt x="106" y="55"/>
                      <a:pt x="117" y="8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grpSp>
        <p:nvGrpSpPr>
          <p:cNvPr id="1326" name="Google Shape;9099;p36"/>
          <p:cNvGrpSpPr/>
          <p:nvPr/>
        </p:nvGrpSpPr>
        <p:grpSpPr>
          <a:xfrm>
            <a:off x="6451920" y="268560"/>
            <a:ext cx="2311560" cy="808200"/>
            <a:chOff x="6451920" y="268560"/>
            <a:chExt cx="2311560" cy="808200"/>
          </a:xfrm>
        </p:grpSpPr>
        <p:grpSp>
          <p:nvGrpSpPr>
            <p:cNvPr id="1327" name="Google Shape;9100;p36"/>
            <p:cNvGrpSpPr/>
            <p:nvPr/>
          </p:nvGrpSpPr>
          <p:grpSpPr>
            <a:xfrm>
              <a:off x="7639920" y="268560"/>
              <a:ext cx="1123560" cy="508680"/>
              <a:chOff x="7639920" y="268560"/>
              <a:chExt cx="1123560" cy="508680"/>
            </a:xfrm>
          </p:grpSpPr>
          <p:sp>
            <p:nvSpPr>
              <p:cNvPr id="1328" name="Google Shape;9101;p36"/>
              <p:cNvSpPr/>
              <p:nvPr/>
            </p:nvSpPr>
            <p:spPr>
              <a:xfrm>
                <a:off x="7639920" y="282960"/>
                <a:ext cx="1116360" cy="494280"/>
              </a:xfrm>
              <a:custGeom>
                <a:avLst/>
                <a:gdLst>
                  <a:gd name="textAreaLeft" fmla="*/ 0 w 1116360"/>
                  <a:gd name="textAreaRight" fmla="*/ 1116720 w 1116360"/>
                  <a:gd name="textAreaTop" fmla="*/ 0 h 494280"/>
                  <a:gd name="textAreaBottom" fmla="*/ 494640 h 494280"/>
                </a:gdLst>
                <a:ahLst/>
                <a:cxnLst/>
                <a:rect l="textAreaLeft" t="textAreaTop" r="textAreaRight" b="textAreaBottom"/>
                <a:pathLst>
                  <a:path w="697" h="310">
                    <a:moveTo>
                      <a:pt x="666" y="309"/>
                    </a:moveTo>
                    <a:cubicBezTo>
                      <a:pt x="451" y="309"/>
                      <a:pt x="236" y="309"/>
                      <a:pt x="21" y="308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4" y="89"/>
                      <a:pt x="422" y="131"/>
                      <a:pt x="437" y="172"/>
                    </a:cubicBezTo>
                    <a:cubicBezTo>
                      <a:pt x="447" y="150"/>
                      <a:pt x="457" y="128"/>
                      <a:pt x="474" y="110"/>
                    </a:cubicBezTo>
                    <a:cubicBezTo>
                      <a:pt x="491" y="93"/>
                      <a:pt x="517" y="82"/>
                      <a:pt x="540" y="88"/>
                    </a:cubicBezTo>
                    <a:cubicBezTo>
                      <a:pt x="563" y="95"/>
                      <a:pt x="580" y="117"/>
                      <a:pt x="585" y="141"/>
                    </a:cubicBezTo>
                    <a:cubicBezTo>
                      <a:pt x="591" y="165"/>
                      <a:pt x="588" y="189"/>
                      <a:pt x="586" y="213"/>
                    </a:cubicBezTo>
                    <a:cubicBezTo>
                      <a:pt x="606" y="186"/>
                      <a:pt x="652" y="185"/>
                      <a:pt x="674" y="211"/>
                    </a:cubicBezTo>
                    <a:cubicBezTo>
                      <a:pt x="696" y="237"/>
                      <a:pt x="686" y="283"/>
                      <a:pt x="656" y="298"/>
                    </a:cubicBezTo>
                    <a:lnTo>
                      <a:pt x="666" y="309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9" name="Google Shape;9102;p36"/>
              <p:cNvSpPr/>
              <p:nvPr/>
            </p:nvSpPr>
            <p:spPr>
              <a:xfrm>
                <a:off x="7639920" y="282960"/>
                <a:ext cx="699480" cy="494280"/>
              </a:xfrm>
              <a:custGeom>
                <a:avLst/>
                <a:gdLst>
                  <a:gd name="textAreaLeft" fmla="*/ 0 w 699480"/>
                  <a:gd name="textAreaRight" fmla="*/ 699840 w 699480"/>
                  <a:gd name="textAreaTop" fmla="*/ 0 h 494280"/>
                  <a:gd name="textAreaBottom" fmla="*/ 494640 h 494280"/>
                </a:gdLst>
                <a:ahLst/>
                <a:cxnLst/>
                <a:rect l="textAreaLeft" t="textAreaTop" r="textAreaRight" b="textAreaBottom"/>
                <a:pathLst>
                  <a:path w="435" h="310">
                    <a:moveTo>
                      <a:pt x="413" y="143"/>
                    </a:moveTo>
                    <a:cubicBezTo>
                      <a:pt x="387" y="120"/>
                      <a:pt x="354" y="103"/>
                      <a:pt x="320" y="98"/>
                    </a:cubicBezTo>
                    <a:cubicBezTo>
                      <a:pt x="288" y="94"/>
                      <a:pt x="255" y="99"/>
                      <a:pt x="228" y="116"/>
                    </a:cubicBezTo>
                    <a:cubicBezTo>
                      <a:pt x="199" y="134"/>
                      <a:pt x="180" y="164"/>
                      <a:pt x="172" y="197"/>
                    </a:cubicBezTo>
                    <a:cubicBezTo>
                      <a:pt x="163" y="234"/>
                      <a:pt x="166" y="272"/>
                      <a:pt x="175" y="309"/>
                    </a:cubicBezTo>
                    <a:lnTo>
                      <a:pt x="168" y="309"/>
                    </a:lnTo>
                    <a:cubicBezTo>
                      <a:pt x="157" y="295"/>
                      <a:pt x="144" y="283"/>
                      <a:pt x="129" y="274"/>
                    </a:cubicBezTo>
                    <a:cubicBezTo>
                      <a:pt x="113" y="266"/>
                      <a:pt x="94" y="262"/>
                      <a:pt x="77" y="266"/>
                    </a:cubicBezTo>
                    <a:cubicBezTo>
                      <a:pt x="60" y="271"/>
                      <a:pt x="45" y="282"/>
                      <a:pt x="35" y="296"/>
                    </a:cubicBezTo>
                    <a:cubicBezTo>
                      <a:pt x="32" y="300"/>
                      <a:pt x="29" y="304"/>
                      <a:pt x="27" y="309"/>
                    </a:cubicBezTo>
                    <a:cubicBezTo>
                      <a:pt x="25" y="309"/>
                      <a:pt x="23" y="309"/>
                      <a:pt x="21" y="309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2" y="86"/>
                      <a:pt x="419" y="125"/>
                      <a:pt x="434" y="164"/>
                    </a:cubicBezTo>
                    <a:cubicBezTo>
                      <a:pt x="427" y="156"/>
                      <a:pt x="421" y="149"/>
                      <a:pt x="413" y="14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0" name="Google Shape;9103;p36"/>
              <p:cNvSpPr/>
              <p:nvPr/>
            </p:nvSpPr>
            <p:spPr>
              <a:xfrm>
                <a:off x="8339760" y="417240"/>
                <a:ext cx="409680" cy="338760"/>
              </a:xfrm>
              <a:custGeom>
                <a:avLst/>
                <a:gdLst>
                  <a:gd name="textAreaLeft" fmla="*/ 0 w 409680"/>
                  <a:gd name="textAreaRight" fmla="*/ 410040 w 409680"/>
                  <a:gd name="textAreaTop" fmla="*/ 0 h 338760"/>
                  <a:gd name="textAreaBottom" fmla="*/ 339120 h 338760"/>
                </a:gdLst>
                <a:ahLst/>
                <a:cxnLst/>
                <a:rect l="textAreaLeft" t="textAreaTop" r="textAreaRight" b="textAreaBottom"/>
                <a:pathLst>
                  <a:path w="255" h="211">
                    <a:moveTo>
                      <a:pt x="207" y="180"/>
                    </a:moveTo>
                    <a:cubicBezTo>
                      <a:pt x="197" y="179"/>
                      <a:pt x="186" y="183"/>
                      <a:pt x="178" y="188"/>
                    </a:cubicBezTo>
                    <a:cubicBezTo>
                      <a:pt x="167" y="193"/>
                      <a:pt x="158" y="201"/>
                      <a:pt x="150" y="210"/>
                    </a:cubicBezTo>
                    <a:cubicBezTo>
                      <a:pt x="153" y="193"/>
                      <a:pt x="155" y="175"/>
                      <a:pt x="152" y="158"/>
                    </a:cubicBezTo>
                    <a:cubicBezTo>
                      <a:pt x="147" y="134"/>
                      <a:pt x="131" y="112"/>
                      <a:pt x="104" y="115"/>
                    </a:cubicBezTo>
                    <a:cubicBezTo>
                      <a:pt x="74" y="118"/>
                      <a:pt x="53" y="146"/>
                      <a:pt x="40" y="171"/>
                    </a:cubicBezTo>
                    <a:cubicBezTo>
                      <a:pt x="39" y="169"/>
                      <a:pt x="39" y="166"/>
                      <a:pt x="38" y="164"/>
                    </a:cubicBezTo>
                    <a:cubicBezTo>
                      <a:pt x="30" y="136"/>
                      <a:pt x="18" y="110"/>
                      <a:pt x="0" y="88"/>
                    </a:cubicBezTo>
                    <a:cubicBezTo>
                      <a:pt x="10" y="66"/>
                      <a:pt x="20" y="45"/>
                      <a:pt x="36" y="28"/>
                    </a:cubicBezTo>
                    <a:cubicBezTo>
                      <a:pt x="53" y="11"/>
                      <a:pt x="79" y="0"/>
                      <a:pt x="102" y="6"/>
                    </a:cubicBezTo>
                    <a:cubicBezTo>
                      <a:pt x="126" y="13"/>
                      <a:pt x="142" y="35"/>
                      <a:pt x="147" y="59"/>
                    </a:cubicBezTo>
                    <a:cubicBezTo>
                      <a:pt x="153" y="83"/>
                      <a:pt x="150" y="107"/>
                      <a:pt x="148" y="131"/>
                    </a:cubicBezTo>
                    <a:cubicBezTo>
                      <a:pt x="168" y="104"/>
                      <a:pt x="214" y="103"/>
                      <a:pt x="236" y="129"/>
                    </a:cubicBezTo>
                    <a:cubicBezTo>
                      <a:pt x="254" y="151"/>
                      <a:pt x="250" y="187"/>
                      <a:pt x="230" y="207"/>
                    </a:cubicBezTo>
                    <a:cubicBezTo>
                      <a:pt x="229" y="194"/>
                      <a:pt x="222" y="181"/>
                      <a:pt x="207" y="180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1" name="Google Shape;9104;p36"/>
              <p:cNvSpPr/>
              <p:nvPr/>
            </p:nvSpPr>
            <p:spPr>
              <a:xfrm>
                <a:off x="7696800" y="713880"/>
                <a:ext cx="197640" cy="63360"/>
              </a:xfrm>
              <a:custGeom>
                <a:avLst/>
                <a:gdLst>
                  <a:gd name="textAreaLeft" fmla="*/ 0 w 197640"/>
                  <a:gd name="textAreaRight" fmla="*/ 198000 w 1976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25" h="41">
                    <a:moveTo>
                      <a:pt x="48" y="3"/>
                    </a:moveTo>
                    <a:cubicBezTo>
                      <a:pt x="66" y="0"/>
                      <a:pt x="83" y="6"/>
                      <a:pt x="98" y="16"/>
                    </a:cubicBezTo>
                    <a:cubicBezTo>
                      <a:pt x="108" y="23"/>
                      <a:pt x="116" y="31"/>
                      <a:pt x="124" y="40"/>
                    </a:cubicBezTo>
                    <a:cubicBezTo>
                      <a:pt x="83" y="40"/>
                      <a:pt x="41" y="40"/>
                      <a:pt x="0" y="39"/>
                    </a:cubicBezTo>
                    <a:cubicBezTo>
                      <a:pt x="11" y="21"/>
                      <a:pt x="27" y="6"/>
                      <a:pt x="48" y="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2" name="Google Shape;9105;p36"/>
              <p:cNvSpPr/>
              <p:nvPr/>
            </p:nvSpPr>
            <p:spPr>
              <a:xfrm>
                <a:off x="7647120" y="268560"/>
                <a:ext cx="1116360" cy="508680"/>
              </a:xfrm>
              <a:custGeom>
                <a:avLst/>
                <a:gdLst>
                  <a:gd name="textAreaLeft" fmla="*/ 0 w 1116360"/>
                  <a:gd name="textAreaRight" fmla="*/ 1116720 w 1116360"/>
                  <a:gd name="textAreaTop" fmla="*/ 0 h 508680"/>
                  <a:gd name="textAreaBottom" fmla="*/ 509040 h 508680"/>
                </a:gdLst>
                <a:ahLst/>
                <a:cxnLst/>
                <a:rect l="textAreaLeft" t="textAreaTop" r="textAreaRight" b="textAreaBottom"/>
                <a:pathLst>
                  <a:path w="696" h="319">
                    <a:moveTo>
                      <a:pt x="662" y="315"/>
                    </a:moveTo>
                    <a:cubicBezTo>
                      <a:pt x="547" y="314"/>
                      <a:pt x="432" y="314"/>
                      <a:pt x="317" y="314"/>
                    </a:cubicBezTo>
                    <a:cubicBezTo>
                      <a:pt x="260" y="314"/>
                      <a:pt x="203" y="314"/>
                      <a:pt x="146" y="314"/>
                    </a:cubicBezTo>
                    <a:cubicBezTo>
                      <a:pt x="117" y="314"/>
                      <a:pt x="88" y="314"/>
                      <a:pt x="59" y="314"/>
                    </a:cubicBezTo>
                    <a:cubicBezTo>
                      <a:pt x="48" y="314"/>
                      <a:pt x="30" y="317"/>
                      <a:pt x="20" y="312"/>
                    </a:cubicBezTo>
                    <a:cubicBezTo>
                      <a:pt x="9" y="307"/>
                      <a:pt x="6" y="288"/>
                      <a:pt x="6" y="277"/>
                    </a:cubicBezTo>
                    <a:cubicBezTo>
                      <a:pt x="6" y="249"/>
                      <a:pt x="22" y="221"/>
                      <a:pt x="50" y="213"/>
                    </a:cubicBezTo>
                    <a:cubicBezTo>
                      <a:pt x="76" y="206"/>
                      <a:pt x="104" y="214"/>
                      <a:pt x="120" y="236"/>
                    </a:cubicBezTo>
                    <a:cubicBezTo>
                      <a:pt x="121" y="237"/>
                      <a:pt x="123" y="236"/>
                      <a:pt x="122" y="235"/>
                    </a:cubicBezTo>
                    <a:cubicBezTo>
                      <a:pt x="107" y="189"/>
                      <a:pt x="126" y="136"/>
                      <a:pt x="148" y="96"/>
                    </a:cubicBezTo>
                    <a:cubicBezTo>
                      <a:pt x="167" y="61"/>
                      <a:pt x="196" y="28"/>
                      <a:pt x="236" y="17"/>
                    </a:cubicBezTo>
                    <a:cubicBezTo>
                      <a:pt x="281" y="3"/>
                      <a:pt x="329" y="24"/>
                      <a:pt x="362" y="55"/>
                    </a:cubicBezTo>
                    <a:cubicBezTo>
                      <a:pt x="397" y="89"/>
                      <a:pt x="416" y="134"/>
                      <a:pt x="432" y="179"/>
                    </a:cubicBezTo>
                    <a:cubicBezTo>
                      <a:pt x="433" y="180"/>
                      <a:pt x="434" y="180"/>
                      <a:pt x="434" y="179"/>
                    </a:cubicBezTo>
                    <a:cubicBezTo>
                      <a:pt x="452" y="141"/>
                      <a:pt x="480" y="85"/>
                      <a:pt x="532" y="95"/>
                    </a:cubicBezTo>
                    <a:cubicBezTo>
                      <a:pt x="589" y="105"/>
                      <a:pt x="586" y="176"/>
                      <a:pt x="581" y="220"/>
                    </a:cubicBezTo>
                    <a:cubicBezTo>
                      <a:pt x="581" y="221"/>
                      <a:pt x="582" y="221"/>
                      <a:pt x="583" y="220"/>
                    </a:cubicBezTo>
                    <a:cubicBezTo>
                      <a:pt x="605" y="194"/>
                      <a:pt x="651" y="192"/>
                      <a:pt x="672" y="221"/>
                    </a:cubicBezTo>
                    <a:cubicBezTo>
                      <a:pt x="691" y="248"/>
                      <a:pt x="680" y="288"/>
                      <a:pt x="652" y="303"/>
                    </a:cubicBezTo>
                    <a:cubicBezTo>
                      <a:pt x="651" y="304"/>
                      <a:pt x="652" y="306"/>
                      <a:pt x="653" y="305"/>
                    </a:cubicBezTo>
                    <a:cubicBezTo>
                      <a:pt x="692" y="284"/>
                      <a:pt x="695" y="221"/>
                      <a:pt x="652" y="203"/>
                    </a:cubicBezTo>
                    <a:cubicBezTo>
                      <a:pt x="632" y="194"/>
                      <a:pt x="607" y="196"/>
                      <a:pt x="590" y="210"/>
                    </a:cubicBezTo>
                    <a:cubicBezTo>
                      <a:pt x="583" y="215"/>
                      <a:pt x="584" y="218"/>
                      <a:pt x="585" y="208"/>
                    </a:cubicBezTo>
                    <a:cubicBezTo>
                      <a:pt x="586" y="197"/>
                      <a:pt x="587" y="187"/>
                      <a:pt x="586" y="177"/>
                    </a:cubicBezTo>
                    <a:cubicBezTo>
                      <a:pt x="586" y="161"/>
                      <a:pt x="584" y="146"/>
                      <a:pt x="578" y="131"/>
                    </a:cubicBezTo>
                    <a:cubicBezTo>
                      <a:pt x="567" y="109"/>
                      <a:pt x="546" y="90"/>
                      <a:pt x="520" y="92"/>
                    </a:cubicBezTo>
                    <a:cubicBezTo>
                      <a:pt x="492" y="93"/>
                      <a:pt x="470" y="112"/>
                      <a:pt x="455" y="134"/>
                    </a:cubicBezTo>
                    <a:cubicBezTo>
                      <a:pt x="451" y="140"/>
                      <a:pt x="437" y="173"/>
                      <a:pt x="433" y="173"/>
                    </a:cubicBezTo>
                    <a:cubicBezTo>
                      <a:pt x="431" y="173"/>
                      <a:pt x="414" y="128"/>
                      <a:pt x="412" y="124"/>
                    </a:cubicBezTo>
                    <a:cubicBezTo>
                      <a:pt x="397" y="93"/>
                      <a:pt x="377" y="63"/>
                      <a:pt x="350" y="42"/>
                    </a:cubicBezTo>
                    <a:cubicBezTo>
                      <a:pt x="303" y="6"/>
                      <a:pt x="241" y="0"/>
                      <a:pt x="194" y="37"/>
                    </a:cubicBezTo>
                    <a:cubicBezTo>
                      <a:pt x="148" y="74"/>
                      <a:pt x="115" y="143"/>
                      <a:pt x="114" y="201"/>
                    </a:cubicBezTo>
                    <a:cubicBezTo>
                      <a:pt x="114" y="208"/>
                      <a:pt x="115" y="215"/>
                      <a:pt x="116" y="221"/>
                    </a:cubicBezTo>
                    <a:cubicBezTo>
                      <a:pt x="118" y="232"/>
                      <a:pt x="121" y="232"/>
                      <a:pt x="114" y="225"/>
                    </a:cubicBezTo>
                    <a:cubicBezTo>
                      <a:pt x="104" y="217"/>
                      <a:pt x="93" y="212"/>
                      <a:pt x="80" y="210"/>
                    </a:cubicBezTo>
                    <a:cubicBezTo>
                      <a:pt x="58" y="206"/>
                      <a:pt x="34" y="213"/>
                      <a:pt x="20" y="230"/>
                    </a:cubicBezTo>
                    <a:cubicBezTo>
                      <a:pt x="5" y="248"/>
                      <a:pt x="0" y="274"/>
                      <a:pt x="7" y="296"/>
                    </a:cubicBezTo>
                    <a:cubicBezTo>
                      <a:pt x="8" y="301"/>
                      <a:pt x="12" y="313"/>
                      <a:pt x="17" y="316"/>
                    </a:cubicBezTo>
                    <a:cubicBezTo>
                      <a:pt x="22" y="318"/>
                      <a:pt x="37" y="316"/>
                      <a:pt x="43" y="316"/>
                    </a:cubicBezTo>
                    <a:cubicBezTo>
                      <a:pt x="56" y="316"/>
                      <a:pt x="69" y="316"/>
                      <a:pt x="82" y="316"/>
                    </a:cubicBezTo>
                    <a:cubicBezTo>
                      <a:pt x="275" y="316"/>
                      <a:pt x="469" y="317"/>
                      <a:pt x="662" y="316"/>
                    </a:cubicBezTo>
                    <a:cubicBezTo>
                      <a:pt x="663" y="316"/>
                      <a:pt x="663" y="315"/>
                      <a:pt x="662" y="3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333" name="Google Shape;9106;p36"/>
            <p:cNvGrpSpPr/>
            <p:nvPr/>
          </p:nvGrpSpPr>
          <p:grpSpPr>
            <a:xfrm>
              <a:off x="6451920" y="361440"/>
              <a:ext cx="1580400" cy="715320"/>
              <a:chOff x="6451920" y="361440"/>
              <a:chExt cx="1580400" cy="715320"/>
            </a:xfrm>
          </p:grpSpPr>
          <p:sp>
            <p:nvSpPr>
              <p:cNvPr id="1334" name="Google Shape;9107;p36"/>
              <p:cNvSpPr/>
              <p:nvPr/>
            </p:nvSpPr>
            <p:spPr>
              <a:xfrm flipH="1">
                <a:off x="6462000" y="381240"/>
                <a:ext cx="1570320" cy="695520"/>
              </a:xfrm>
              <a:custGeom>
                <a:avLst/>
                <a:gdLst>
                  <a:gd name="textAreaLeft" fmla="*/ 360 w 1570320"/>
                  <a:gd name="textAreaRight" fmla="*/ 1571040 w 1570320"/>
                  <a:gd name="textAreaTop" fmla="*/ 0 h 695520"/>
                  <a:gd name="textAreaBottom" fmla="*/ 695880 h 695520"/>
                </a:gdLst>
                <a:ahLst/>
                <a:cxnLst/>
                <a:rect l="textAreaLeft" t="textAreaTop" r="textAreaRight" b="textAreaBottom"/>
                <a:pathLst>
                  <a:path w="697" h="310">
                    <a:moveTo>
                      <a:pt x="666" y="309"/>
                    </a:moveTo>
                    <a:cubicBezTo>
                      <a:pt x="451" y="309"/>
                      <a:pt x="236" y="309"/>
                      <a:pt x="21" y="308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4" y="89"/>
                      <a:pt x="422" y="131"/>
                      <a:pt x="437" y="172"/>
                    </a:cubicBezTo>
                    <a:cubicBezTo>
                      <a:pt x="447" y="150"/>
                      <a:pt x="457" y="128"/>
                      <a:pt x="474" y="110"/>
                    </a:cubicBezTo>
                    <a:cubicBezTo>
                      <a:pt x="491" y="93"/>
                      <a:pt x="517" y="82"/>
                      <a:pt x="540" y="88"/>
                    </a:cubicBezTo>
                    <a:cubicBezTo>
                      <a:pt x="563" y="95"/>
                      <a:pt x="580" y="117"/>
                      <a:pt x="585" y="141"/>
                    </a:cubicBezTo>
                    <a:cubicBezTo>
                      <a:pt x="591" y="165"/>
                      <a:pt x="588" y="189"/>
                      <a:pt x="586" y="213"/>
                    </a:cubicBezTo>
                    <a:cubicBezTo>
                      <a:pt x="606" y="186"/>
                      <a:pt x="652" y="185"/>
                      <a:pt x="674" y="211"/>
                    </a:cubicBezTo>
                    <a:cubicBezTo>
                      <a:pt x="696" y="237"/>
                      <a:pt x="686" y="283"/>
                      <a:pt x="656" y="298"/>
                    </a:cubicBezTo>
                    <a:lnTo>
                      <a:pt x="666" y="309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5" name="Google Shape;9108;p36"/>
              <p:cNvSpPr/>
              <p:nvPr/>
            </p:nvSpPr>
            <p:spPr>
              <a:xfrm flipH="1">
                <a:off x="7047720" y="381240"/>
                <a:ext cx="983880" cy="695520"/>
              </a:xfrm>
              <a:custGeom>
                <a:avLst/>
                <a:gdLst>
                  <a:gd name="textAreaLeft" fmla="*/ -360 w 983880"/>
                  <a:gd name="textAreaRight" fmla="*/ 983880 w 983880"/>
                  <a:gd name="textAreaTop" fmla="*/ 0 h 695520"/>
                  <a:gd name="textAreaBottom" fmla="*/ 695880 h 695520"/>
                </a:gdLst>
                <a:ahLst/>
                <a:cxnLst/>
                <a:rect l="textAreaLeft" t="textAreaTop" r="textAreaRight" b="textAreaBottom"/>
                <a:pathLst>
                  <a:path w="435" h="310">
                    <a:moveTo>
                      <a:pt x="413" y="143"/>
                    </a:moveTo>
                    <a:cubicBezTo>
                      <a:pt x="387" y="120"/>
                      <a:pt x="354" y="103"/>
                      <a:pt x="320" y="98"/>
                    </a:cubicBezTo>
                    <a:cubicBezTo>
                      <a:pt x="288" y="94"/>
                      <a:pt x="255" y="99"/>
                      <a:pt x="228" y="116"/>
                    </a:cubicBezTo>
                    <a:cubicBezTo>
                      <a:pt x="199" y="134"/>
                      <a:pt x="180" y="164"/>
                      <a:pt x="172" y="197"/>
                    </a:cubicBezTo>
                    <a:cubicBezTo>
                      <a:pt x="163" y="234"/>
                      <a:pt x="166" y="272"/>
                      <a:pt x="175" y="309"/>
                    </a:cubicBezTo>
                    <a:lnTo>
                      <a:pt x="168" y="309"/>
                    </a:lnTo>
                    <a:cubicBezTo>
                      <a:pt x="157" y="295"/>
                      <a:pt x="144" y="283"/>
                      <a:pt x="129" y="274"/>
                    </a:cubicBezTo>
                    <a:cubicBezTo>
                      <a:pt x="113" y="266"/>
                      <a:pt x="94" y="262"/>
                      <a:pt x="77" y="266"/>
                    </a:cubicBezTo>
                    <a:cubicBezTo>
                      <a:pt x="60" y="271"/>
                      <a:pt x="45" y="282"/>
                      <a:pt x="35" y="296"/>
                    </a:cubicBezTo>
                    <a:cubicBezTo>
                      <a:pt x="32" y="300"/>
                      <a:pt x="29" y="304"/>
                      <a:pt x="27" y="309"/>
                    </a:cubicBezTo>
                    <a:cubicBezTo>
                      <a:pt x="25" y="309"/>
                      <a:pt x="23" y="309"/>
                      <a:pt x="21" y="309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2" y="86"/>
                      <a:pt x="419" y="125"/>
                      <a:pt x="434" y="164"/>
                    </a:cubicBezTo>
                    <a:cubicBezTo>
                      <a:pt x="427" y="156"/>
                      <a:pt x="421" y="149"/>
                      <a:pt x="413" y="14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6" name="Google Shape;9109;p36"/>
              <p:cNvSpPr/>
              <p:nvPr/>
            </p:nvSpPr>
            <p:spPr>
              <a:xfrm flipH="1">
                <a:off x="6471000" y="570240"/>
                <a:ext cx="576360" cy="476640"/>
              </a:xfrm>
              <a:custGeom>
                <a:avLst/>
                <a:gdLst>
                  <a:gd name="textAreaLeft" fmla="*/ -360 w 576360"/>
                  <a:gd name="textAreaRight" fmla="*/ 576360 w 576360"/>
                  <a:gd name="textAreaTop" fmla="*/ 0 h 476640"/>
                  <a:gd name="textAreaBottom" fmla="*/ 477000 h 476640"/>
                </a:gdLst>
                <a:ahLst/>
                <a:cxnLst/>
                <a:rect l="textAreaLeft" t="textAreaTop" r="textAreaRight" b="textAreaBottom"/>
                <a:pathLst>
                  <a:path w="255" h="211">
                    <a:moveTo>
                      <a:pt x="207" y="180"/>
                    </a:moveTo>
                    <a:cubicBezTo>
                      <a:pt x="197" y="179"/>
                      <a:pt x="186" y="183"/>
                      <a:pt x="178" y="188"/>
                    </a:cubicBezTo>
                    <a:cubicBezTo>
                      <a:pt x="167" y="193"/>
                      <a:pt x="158" y="201"/>
                      <a:pt x="150" y="210"/>
                    </a:cubicBezTo>
                    <a:cubicBezTo>
                      <a:pt x="153" y="193"/>
                      <a:pt x="155" y="175"/>
                      <a:pt x="152" y="158"/>
                    </a:cubicBezTo>
                    <a:cubicBezTo>
                      <a:pt x="147" y="134"/>
                      <a:pt x="131" y="112"/>
                      <a:pt x="104" y="115"/>
                    </a:cubicBezTo>
                    <a:cubicBezTo>
                      <a:pt x="74" y="118"/>
                      <a:pt x="53" y="146"/>
                      <a:pt x="40" y="171"/>
                    </a:cubicBezTo>
                    <a:cubicBezTo>
                      <a:pt x="39" y="169"/>
                      <a:pt x="39" y="166"/>
                      <a:pt x="38" y="164"/>
                    </a:cubicBezTo>
                    <a:cubicBezTo>
                      <a:pt x="30" y="136"/>
                      <a:pt x="18" y="110"/>
                      <a:pt x="0" y="88"/>
                    </a:cubicBezTo>
                    <a:cubicBezTo>
                      <a:pt x="10" y="66"/>
                      <a:pt x="20" y="45"/>
                      <a:pt x="36" y="28"/>
                    </a:cubicBezTo>
                    <a:cubicBezTo>
                      <a:pt x="53" y="11"/>
                      <a:pt x="79" y="0"/>
                      <a:pt x="102" y="6"/>
                    </a:cubicBezTo>
                    <a:cubicBezTo>
                      <a:pt x="126" y="13"/>
                      <a:pt x="142" y="35"/>
                      <a:pt x="147" y="59"/>
                    </a:cubicBezTo>
                    <a:cubicBezTo>
                      <a:pt x="153" y="83"/>
                      <a:pt x="150" y="107"/>
                      <a:pt x="148" y="131"/>
                    </a:cubicBezTo>
                    <a:cubicBezTo>
                      <a:pt x="168" y="104"/>
                      <a:pt x="214" y="103"/>
                      <a:pt x="236" y="129"/>
                    </a:cubicBezTo>
                    <a:cubicBezTo>
                      <a:pt x="254" y="151"/>
                      <a:pt x="250" y="187"/>
                      <a:pt x="230" y="207"/>
                    </a:cubicBezTo>
                    <a:cubicBezTo>
                      <a:pt x="229" y="194"/>
                      <a:pt x="222" y="181"/>
                      <a:pt x="207" y="180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7" name="Google Shape;9110;p36"/>
              <p:cNvSpPr/>
              <p:nvPr/>
            </p:nvSpPr>
            <p:spPr>
              <a:xfrm flipH="1">
                <a:off x="7674840" y="987840"/>
                <a:ext cx="277920" cy="88920"/>
              </a:xfrm>
              <a:custGeom>
                <a:avLst/>
                <a:gdLst>
                  <a:gd name="textAreaLeft" fmla="*/ 360 w 277920"/>
                  <a:gd name="textAreaRight" fmla="*/ 278640 w 277920"/>
                  <a:gd name="textAreaTop" fmla="*/ 0 h 88920"/>
                  <a:gd name="textAreaBottom" fmla="*/ 89280 h 88920"/>
                </a:gdLst>
                <a:ahLst/>
                <a:cxnLst/>
                <a:rect l="textAreaLeft" t="textAreaTop" r="textAreaRight" b="textAreaBottom"/>
                <a:pathLst>
                  <a:path w="125" h="41">
                    <a:moveTo>
                      <a:pt x="48" y="3"/>
                    </a:moveTo>
                    <a:cubicBezTo>
                      <a:pt x="66" y="0"/>
                      <a:pt x="83" y="6"/>
                      <a:pt x="98" y="16"/>
                    </a:cubicBezTo>
                    <a:cubicBezTo>
                      <a:pt x="108" y="23"/>
                      <a:pt x="116" y="31"/>
                      <a:pt x="124" y="40"/>
                    </a:cubicBezTo>
                    <a:cubicBezTo>
                      <a:pt x="83" y="40"/>
                      <a:pt x="41" y="40"/>
                      <a:pt x="0" y="39"/>
                    </a:cubicBezTo>
                    <a:cubicBezTo>
                      <a:pt x="11" y="21"/>
                      <a:pt x="27" y="6"/>
                      <a:pt x="48" y="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640" bIns="446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8" name="Google Shape;9111;p36"/>
              <p:cNvSpPr/>
              <p:nvPr/>
            </p:nvSpPr>
            <p:spPr>
              <a:xfrm flipH="1">
                <a:off x="6451920" y="361440"/>
                <a:ext cx="1570320" cy="715320"/>
              </a:xfrm>
              <a:custGeom>
                <a:avLst/>
                <a:gdLst>
                  <a:gd name="textAreaLeft" fmla="*/ 360 w 1570320"/>
                  <a:gd name="textAreaRight" fmla="*/ 1571040 w 1570320"/>
                  <a:gd name="textAreaTop" fmla="*/ 0 h 715320"/>
                  <a:gd name="textAreaBottom" fmla="*/ 715680 h 715320"/>
                </a:gdLst>
                <a:ahLst/>
                <a:cxnLst/>
                <a:rect l="textAreaLeft" t="textAreaTop" r="textAreaRight" b="textAreaBottom"/>
                <a:pathLst>
                  <a:path w="696" h="319">
                    <a:moveTo>
                      <a:pt x="662" y="315"/>
                    </a:moveTo>
                    <a:cubicBezTo>
                      <a:pt x="547" y="314"/>
                      <a:pt x="432" y="314"/>
                      <a:pt x="317" y="314"/>
                    </a:cubicBezTo>
                    <a:cubicBezTo>
                      <a:pt x="260" y="314"/>
                      <a:pt x="203" y="314"/>
                      <a:pt x="146" y="314"/>
                    </a:cubicBezTo>
                    <a:cubicBezTo>
                      <a:pt x="117" y="314"/>
                      <a:pt x="88" y="314"/>
                      <a:pt x="59" y="314"/>
                    </a:cubicBezTo>
                    <a:cubicBezTo>
                      <a:pt x="48" y="314"/>
                      <a:pt x="30" y="317"/>
                      <a:pt x="20" y="312"/>
                    </a:cubicBezTo>
                    <a:cubicBezTo>
                      <a:pt x="9" y="307"/>
                      <a:pt x="6" y="288"/>
                      <a:pt x="6" y="277"/>
                    </a:cubicBezTo>
                    <a:cubicBezTo>
                      <a:pt x="6" y="249"/>
                      <a:pt x="22" y="221"/>
                      <a:pt x="50" y="213"/>
                    </a:cubicBezTo>
                    <a:cubicBezTo>
                      <a:pt x="76" y="206"/>
                      <a:pt x="104" y="214"/>
                      <a:pt x="120" y="236"/>
                    </a:cubicBezTo>
                    <a:cubicBezTo>
                      <a:pt x="121" y="237"/>
                      <a:pt x="123" y="236"/>
                      <a:pt x="122" y="235"/>
                    </a:cubicBezTo>
                    <a:cubicBezTo>
                      <a:pt x="107" y="189"/>
                      <a:pt x="126" y="136"/>
                      <a:pt x="148" y="96"/>
                    </a:cubicBezTo>
                    <a:cubicBezTo>
                      <a:pt x="167" y="61"/>
                      <a:pt x="196" y="28"/>
                      <a:pt x="236" y="17"/>
                    </a:cubicBezTo>
                    <a:cubicBezTo>
                      <a:pt x="281" y="3"/>
                      <a:pt x="329" y="24"/>
                      <a:pt x="362" y="55"/>
                    </a:cubicBezTo>
                    <a:cubicBezTo>
                      <a:pt x="397" y="89"/>
                      <a:pt x="416" y="134"/>
                      <a:pt x="432" y="179"/>
                    </a:cubicBezTo>
                    <a:cubicBezTo>
                      <a:pt x="433" y="180"/>
                      <a:pt x="434" y="180"/>
                      <a:pt x="434" y="179"/>
                    </a:cubicBezTo>
                    <a:cubicBezTo>
                      <a:pt x="452" y="141"/>
                      <a:pt x="480" y="85"/>
                      <a:pt x="532" y="95"/>
                    </a:cubicBezTo>
                    <a:cubicBezTo>
                      <a:pt x="589" y="105"/>
                      <a:pt x="586" y="176"/>
                      <a:pt x="581" y="220"/>
                    </a:cubicBezTo>
                    <a:cubicBezTo>
                      <a:pt x="581" y="221"/>
                      <a:pt x="582" y="221"/>
                      <a:pt x="583" y="220"/>
                    </a:cubicBezTo>
                    <a:cubicBezTo>
                      <a:pt x="605" y="194"/>
                      <a:pt x="651" y="192"/>
                      <a:pt x="672" y="221"/>
                    </a:cubicBezTo>
                    <a:cubicBezTo>
                      <a:pt x="691" y="248"/>
                      <a:pt x="680" y="288"/>
                      <a:pt x="652" y="303"/>
                    </a:cubicBezTo>
                    <a:cubicBezTo>
                      <a:pt x="651" y="304"/>
                      <a:pt x="652" y="306"/>
                      <a:pt x="653" y="305"/>
                    </a:cubicBezTo>
                    <a:cubicBezTo>
                      <a:pt x="692" y="284"/>
                      <a:pt x="695" y="221"/>
                      <a:pt x="652" y="203"/>
                    </a:cubicBezTo>
                    <a:cubicBezTo>
                      <a:pt x="632" y="194"/>
                      <a:pt x="607" y="196"/>
                      <a:pt x="590" y="210"/>
                    </a:cubicBezTo>
                    <a:cubicBezTo>
                      <a:pt x="583" y="215"/>
                      <a:pt x="584" y="218"/>
                      <a:pt x="585" y="208"/>
                    </a:cubicBezTo>
                    <a:cubicBezTo>
                      <a:pt x="586" y="197"/>
                      <a:pt x="587" y="187"/>
                      <a:pt x="586" y="177"/>
                    </a:cubicBezTo>
                    <a:cubicBezTo>
                      <a:pt x="586" y="161"/>
                      <a:pt x="584" y="146"/>
                      <a:pt x="578" y="131"/>
                    </a:cubicBezTo>
                    <a:cubicBezTo>
                      <a:pt x="567" y="109"/>
                      <a:pt x="546" y="90"/>
                      <a:pt x="520" y="92"/>
                    </a:cubicBezTo>
                    <a:cubicBezTo>
                      <a:pt x="492" y="93"/>
                      <a:pt x="470" y="112"/>
                      <a:pt x="455" y="134"/>
                    </a:cubicBezTo>
                    <a:cubicBezTo>
                      <a:pt x="451" y="140"/>
                      <a:pt x="437" y="173"/>
                      <a:pt x="433" y="173"/>
                    </a:cubicBezTo>
                    <a:cubicBezTo>
                      <a:pt x="431" y="173"/>
                      <a:pt x="414" y="128"/>
                      <a:pt x="412" y="124"/>
                    </a:cubicBezTo>
                    <a:cubicBezTo>
                      <a:pt x="397" y="93"/>
                      <a:pt x="377" y="63"/>
                      <a:pt x="350" y="42"/>
                    </a:cubicBezTo>
                    <a:cubicBezTo>
                      <a:pt x="303" y="6"/>
                      <a:pt x="241" y="0"/>
                      <a:pt x="194" y="37"/>
                    </a:cubicBezTo>
                    <a:cubicBezTo>
                      <a:pt x="148" y="74"/>
                      <a:pt x="115" y="143"/>
                      <a:pt x="114" y="201"/>
                    </a:cubicBezTo>
                    <a:cubicBezTo>
                      <a:pt x="114" y="208"/>
                      <a:pt x="115" y="215"/>
                      <a:pt x="116" y="221"/>
                    </a:cubicBezTo>
                    <a:cubicBezTo>
                      <a:pt x="118" y="232"/>
                      <a:pt x="121" y="232"/>
                      <a:pt x="114" y="225"/>
                    </a:cubicBezTo>
                    <a:cubicBezTo>
                      <a:pt x="104" y="217"/>
                      <a:pt x="93" y="212"/>
                      <a:pt x="80" y="210"/>
                    </a:cubicBezTo>
                    <a:cubicBezTo>
                      <a:pt x="58" y="206"/>
                      <a:pt x="34" y="213"/>
                      <a:pt x="20" y="230"/>
                    </a:cubicBezTo>
                    <a:cubicBezTo>
                      <a:pt x="5" y="248"/>
                      <a:pt x="0" y="274"/>
                      <a:pt x="7" y="296"/>
                    </a:cubicBezTo>
                    <a:cubicBezTo>
                      <a:pt x="8" y="301"/>
                      <a:pt x="12" y="313"/>
                      <a:pt x="17" y="316"/>
                    </a:cubicBezTo>
                    <a:cubicBezTo>
                      <a:pt x="22" y="318"/>
                      <a:pt x="37" y="316"/>
                      <a:pt x="43" y="316"/>
                    </a:cubicBezTo>
                    <a:cubicBezTo>
                      <a:pt x="56" y="316"/>
                      <a:pt x="69" y="316"/>
                      <a:pt x="82" y="316"/>
                    </a:cubicBezTo>
                    <a:cubicBezTo>
                      <a:pt x="275" y="316"/>
                      <a:pt x="469" y="317"/>
                      <a:pt x="662" y="316"/>
                    </a:cubicBezTo>
                    <a:cubicBezTo>
                      <a:pt x="663" y="316"/>
                      <a:pt x="663" y="315"/>
                      <a:pt x="662" y="3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1664332" y="1173813"/>
            <a:ext cx="63337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 2020 Learning Approaches: 21st Century Education</a:t>
            </a:r>
            <a:endParaRPr lang="en-IN" sz="3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" name="TextBox 5">
            <a:extLst>
              <a:ext uri="{FF2B5EF4-FFF2-40B4-BE49-F238E27FC236}">
                <a16:creationId xmlns:a16="http://schemas.microsoft.com/office/drawing/2014/main" id="{3576B0BB-FF3D-4B75-8995-F5F2E01776A4}"/>
              </a:ext>
            </a:extLst>
          </p:cNvPr>
          <p:cNvSpPr txBox="1"/>
          <p:nvPr/>
        </p:nvSpPr>
        <p:spPr>
          <a:xfrm>
            <a:off x="1324593" y="2337079"/>
            <a:ext cx="63910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Vinay Swarup Mehrotra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 &amp; Head, Curriculum Development &amp; Evaluation Centre,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PSS Central Institute of Vocational Education, NCERT</a:t>
            </a:r>
          </a:p>
          <a:p>
            <a:pPr algn="ctr"/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Shyamla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Hills, Bhopal – 462002, M.P., India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58468" y="1012799"/>
            <a:ext cx="6279246" cy="2592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4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Implications for Teachers: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engaging and interactive lessons.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Encourage questioning and reflection.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Promote independent learning habits.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differentiated instruction.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998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3158" y="1048772"/>
            <a:ext cx="7074568" cy="2498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4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Role of School Leaders: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Foster an inclusive learning culture.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innovative teaching practices.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autonomy and professional development to teachers.</a:t>
            </a:r>
            <a:endParaRPr lang="en-IN" sz="24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234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0016" y="462861"/>
            <a:ext cx="6350198" cy="3721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Experiential Learning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NEP 2020 strongly advocates “learning by doing.” </a:t>
            </a: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Strategies: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Project-based learning.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Activity-based learning.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 visits and community engagement.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Laboratory experimentation.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Art-integrated and sports-integrated learning.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600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6515" y="1045872"/>
            <a:ext cx="6382512" cy="2244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Benefits: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Enhances conceptual understanding.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Develops problem-solving skills.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Improves retention and application of knowledge.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Connects learning with real-life situations.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58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8791" y="459731"/>
            <a:ext cx="6455801" cy="3629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Competency-Based Education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 2020 promotes competency-based learning instead of memorization.</a:t>
            </a: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Focus Areas: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Conceptual clarity.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 of knowledge.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Higher-order thinking skills.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Real-world problem-solving.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49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2143" y="539151"/>
            <a:ext cx="5888736" cy="2244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 Changes: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Continuous and formative assessment.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Competency-based questions.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Reduced emphasis on rote examinations.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Holistic progress tracking.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E1C905-22B5-49BD-93FB-873C622D8225}"/>
              </a:ext>
            </a:extLst>
          </p:cNvPr>
          <p:cNvSpPr/>
          <p:nvPr/>
        </p:nvSpPr>
        <p:spPr>
          <a:xfrm>
            <a:off x="1854033" y="3001937"/>
            <a:ext cx="5888736" cy="1125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Teachers need to align lesson objectives, pedagogy, and assessments with measurable competencies and learning outcomes.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537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938" y="372268"/>
            <a:ext cx="7112416" cy="3998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Multidisciplinary and Holistic Learning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policy recognizes that education must develop cognitive, emotional, social, ethical, and physical capacities.</a:t>
            </a:r>
          </a:p>
          <a:p>
            <a:pPr>
              <a:tabLst>
                <a:tab pos="0" algn="l"/>
                <a:tab pos="347663" algn="l"/>
              </a:tabLst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Elements: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Integration of arts, sports, and vocational or skill education.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Interdisciplinary connections.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Flexibility in subject choices.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Equal importance to curricular and co-curricular domains.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121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37534" y="619531"/>
            <a:ext cx="7026029" cy="3157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holistic approach develops balanced and versatile learners.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science lesson may integrate: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Environmental ethics.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interpretation.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 skills.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Creative presentation.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142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40042" y="402392"/>
            <a:ext cx="6400800" cy="3444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Foundational Literacy and Numeracy (FLN)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 2020 identifies FLN as an urgent national mission.</a:t>
            </a:r>
          </a:p>
          <a:p>
            <a:pPr>
              <a:tabLst>
                <a:tab pos="0" algn="l"/>
                <a:tab pos="347663" algn="l"/>
              </a:tabLst>
            </a:pP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 child should attain: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Basic reading ability.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Writing proficiency.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Numerical understanding by Grade 3.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116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13160" y="1048660"/>
            <a:ext cx="6930190" cy="2597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Teachers </a:t>
            </a: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foundational and preparatory stages must use joyful, play-based, and activity-oriented pedagogy. 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Importance for Schools: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 foundation improves future learning outcomes.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Reduces learning gaps.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Enhances confidence and participation.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973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" name="Rectangle 1341"/>
          <p:cNvSpPr/>
          <p:nvPr/>
        </p:nvSpPr>
        <p:spPr>
          <a:xfrm>
            <a:off x="1047761" y="1118255"/>
            <a:ext cx="6544020" cy="167307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just">
              <a:tabLst>
                <a:tab pos="0" algn="l"/>
              </a:tabLs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algn="just">
              <a:tabLst>
                <a:tab pos="0" algn="l"/>
              </a:tabLst>
            </a:pPr>
            <a:endParaRPr lang="en-US" sz="2000" b="1" dirty="0">
              <a:solidFill>
                <a:srgbClr val="000000"/>
              </a:solidFill>
              <a:latin typeface="OpenSymbol"/>
            </a:endParaRPr>
          </a:p>
          <a:p>
            <a:pPr algn="just">
              <a:tabLst>
                <a:tab pos="0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Education Policy (NEP) 2020 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marks a paradigm shift in the Indian education system. It envisions an education ecosystem that is </a:t>
            </a: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holistic, multidisciplinary, flexible, learner-centered, skill-oriented, and aligned with the demands of the 21st century. </a:t>
            </a:r>
          </a:p>
          <a:p>
            <a:pPr algn="just">
              <a:tabLst>
                <a:tab pos="0" algn="l"/>
              </a:tabLst>
            </a:pPr>
            <a:endParaRPr lang="en-US" sz="1600" dirty="0">
              <a:solidFill>
                <a:srgbClr val="333333"/>
              </a:solidFill>
              <a:latin typeface="Anuph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6914" y="364731"/>
            <a:ext cx="7081444" cy="4090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Inquiry-Based and Discovery Learning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 </a:t>
            </a:r>
            <a:r>
              <a:rPr lang="en-US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encourages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classrooms where students explore, investigate, and discover concepts. </a:t>
            </a: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approach builds scientific temper and independent thinking.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Characteristics: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Open-ended questioning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Investigation and research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Hypothesis building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Exploration-based tasks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922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0042" y="914747"/>
            <a:ext cx="5504688" cy="225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Teacher’s Role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Facilitate discussion.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 inquiry processes.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Encourage curiosity.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safe learning environments.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0806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13024" y="599023"/>
            <a:ext cx="6847824" cy="3172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Integration of Technology in Education</a:t>
            </a:r>
          </a:p>
          <a:p>
            <a:pPr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 is viewed as a tool to enhance access, equity, and quality.</a:t>
            </a:r>
          </a:p>
          <a:p>
            <a:pPr>
              <a:tabLst>
                <a:tab pos="0" algn="l"/>
                <a:tab pos="347663" algn="l"/>
              </a:tabLst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 learning platforms.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Blended learning models.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Smart classrooms.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 assessments.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414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8323" y="1069286"/>
            <a:ext cx="6911901" cy="2244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Teachers must develop:</a:t>
            </a:r>
            <a:endParaRPr lang="en-IN" sz="2000" b="1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 pedagogy skills.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ICT integration capabilities.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 classroom management skills.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Ability for adopting digital assessment practices.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9869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7434" y="430149"/>
            <a:ext cx="7309047" cy="3721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Inclusive and Equitable Education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 2020 advocates equitable opportunities for all learners.</a:t>
            </a: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Inclusive education strengthens empathy, diversity, and social harmony.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Focus Areas:</a:t>
            </a:r>
            <a:endParaRPr lang="en-IN" sz="2000" b="1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Gender inclusion.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for socio-economically disadvantaged groups.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Inclusive classrooms for children with special needs.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Multilingual education.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04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2536" y="947925"/>
            <a:ext cx="6950815" cy="2244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Classroom Practices:</a:t>
            </a:r>
            <a:endParaRPr lang="en-IN" sz="2000" b="1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Flexible teaching strategies.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Universal Design for Learning (UDL).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Peer collaboration.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Inclusive assessments.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480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03810" y="282314"/>
            <a:ext cx="7180171" cy="4093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Vocational or Skill Education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NEP 2020 emphasizes employability, entrepreneurship, and practical life skills.</a:t>
            </a: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Areas of Focus:</a:t>
            </a:r>
            <a:endParaRPr lang="en-IN" sz="2000" b="1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Coding and computational thinking.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Financial literacy.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thinking.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Vocational exposure from middle school.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Internship opportunities.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348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69433" y="496246"/>
            <a:ext cx="6726409" cy="415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Expected Outcomes: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Students become: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Self-reliant.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Innovative.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Career-aware [Schools should career awareness tools like Career Cards, TAMANNA (aptitude test) and My Career Advisor App]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Industry-ready [Schools must build partnerships with local industries and community organizations].</a:t>
            </a: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148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9091" y="301441"/>
            <a:ext cx="6827062" cy="3608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Multilingualism and Mother Tongue-Based Learning</a:t>
            </a:r>
          </a:p>
          <a:p>
            <a:pPr algn="just"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 2020 highlights the cognitive benefits of learning in the mother tongue or regional language during foundational years.</a:t>
            </a:r>
          </a:p>
          <a:p>
            <a:pPr algn="just">
              <a:tabLst>
                <a:tab pos="0" algn="l"/>
                <a:tab pos="347663" algn="l"/>
              </a:tabLst>
            </a:pPr>
            <a:endParaRPr lang="en-IN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Benefits: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Better comprehension.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Improved cognitive development.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Enhanced participation.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Stronger cultural identity.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94A584-93B0-466F-A779-0189E8A98562}"/>
              </a:ext>
            </a:extLst>
          </p:cNvPr>
          <p:cNvSpPr/>
          <p:nvPr/>
        </p:nvSpPr>
        <p:spPr>
          <a:xfrm>
            <a:off x="1887239" y="3910249"/>
            <a:ext cx="5366084" cy="703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Teachers should adopt multilingual strategies to support diverse learners.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682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22567" y="391777"/>
            <a:ext cx="6403392" cy="6679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tabLst>
                <a:tab pos="0" algn="l"/>
              </a:tabLst>
            </a:pPr>
            <a:r>
              <a:rPr lang="en-US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Changing Role of Teachers</a:t>
            </a:r>
            <a:endParaRPr lang="en-US" sz="2800" b="1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4443" y="945872"/>
            <a:ext cx="6915456" cy="3062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Teachers are no longer mere transmitters of information. They are expected to be: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Facilitators of learning.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designers.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Mentors and guides.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Innovators.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Reflective practitioners.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19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263" y="331943"/>
            <a:ext cx="7326217" cy="70662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tabLst>
                <a:tab pos="0" algn="l"/>
              </a:tabLst>
            </a:pPr>
            <a:r>
              <a:rPr lang="en-US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21st Century Education</a:t>
            </a:r>
            <a:endParaRPr lang="en-US" sz="3000" b="1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78786" y="1134818"/>
            <a:ext cx="6112042" cy="7833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marL="165100" algn="just"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21st century education focuses on preparing learners to thrive in a knowledge-driven, technology-enabled, interconnected world. It emphasizes:</a:t>
            </a:r>
          </a:p>
          <a:p>
            <a:pPr marL="165100" algn="just">
              <a:tabLst>
                <a:tab pos="347663" algn="l"/>
                <a:tab pos="804863" algn="l"/>
              </a:tabLst>
            </a:pPr>
            <a:endParaRPr lang="en-US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Critical and analytical thinking</a:t>
            </a: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Creativity and innovation</a:t>
            </a: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skills</a:t>
            </a: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and teamwork</a:t>
            </a: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literacy</a:t>
            </a: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Problem-solving abilities</a:t>
            </a: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Ethical and constitutional values</a:t>
            </a:r>
          </a:p>
          <a:p>
            <a:pPr marL="450850" indent="-285750" algn="just">
              <a:buFont typeface="Wingdings" panose="05000000000000000000" pitchFamily="2" charset="2"/>
              <a:buChar char="q"/>
              <a:tabLst>
                <a:tab pos="347663" algn="l"/>
                <a:tab pos="804863" algn="l"/>
              </a:tabLs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Adaptability and lifelong learning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1317" y="842745"/>
            <a:ext cx="6897168" cy="3067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4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Essential Teacher Competencies:</a:t>
            </a:r>
            <a:endParaRPr lang="en-IN" sz="2400" b="1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Digital Literacy and ICT Integration.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Thinking and Problem-Solving Facilitation.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Creativity and Innovation [creative expression, design thinking, generation of new ideas].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Skills.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and Teamwork [cooperative learning, peer interaction, and collaborative projects]. </a:t>
            </a: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789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6940" y="698366"/>
            <a:ext cx="6897168" cy="3374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4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Essential Teacher Competencies:</a:t>
            </a:r>
            <a:endParaRPr lang="en-IN" sz="2400" b="1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Student-Centred Pedagogy [diverse needs, interests, and learning styles].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Literacy [formative and summative assessment strategies].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and Cultural Competence [respect for diversity, global citizenship, and intercultural understanding].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and Emotional Learning [emotional well-being, empathy, resilience, and interpersonal skills]. </a:t>
            </a: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7583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70691" y="409608"/>
            <a:ext cx="6897168" cy="3959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4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Essential Teacher Competencies:</a:t>
            </a:r>
            <a:endParaRPr lang="en-IN" sz="2400" b="1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Adaptability and Lifelong Learning [continuous updating of knowledge and skills]. </a:t>
            </a: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and Media Literacy  </a:t>
            </a: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and Responsible Use of Technology [digital citizenship, online safety, and ethical behaviour]. </a:t>
            </a: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Leadership and Professionalism [professional ethics, reflective practice, and leadership]. </a:t>
            </a: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Inclusive Education Competence </a:t>
            </a:r>
          </a:p>
          <a:p>
            <a:pPr marL="447675" indent="-447675">
              <a:buFont typeface="Wingdings" panose="05000000000000000000" pitchFamily="2" charset="2"/>
              <a:buChar char="q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Project-Based and Inquiry-Based Learning Skills [learning experiences that connect classroom learning with real-world challenges and scenarios].</a:t>
            </a:r>
          </a:p>
          <a:p>
            <a:pPr marL="447675" lvl="0" indent="-447675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2174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7562" y="1617643"/>
            <a:ext cx="67142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IN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Continuous Professional Development (CPD) is critical for teacher’s growth.</a:t>
            </a:r>
            <a:endParaRPr lang="en-IN" sz="28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9470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38153" y="206145"/>
            <a:ext cx="7727711" cy="6679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tabLst>
                <a:tab pos="0" algn="l"/>
              </a:tabLs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of School Leaders in NEP 2020 Implementation</a:t>
            </a:r>
            <a:endParaRPr lang="en-US" sz="2400" b="1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8561" y="1062555"/>
            <a:ext cx="7037913" cy="3018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Build a Learning Culture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Encourage collaboration, experimentation and reflective practices.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Support Teacher Capacity Building</a:t>
            </a: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training, mentoring, and professional learning communities.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3. Promote Distributed Leadership</a:t>
            </a:r>
            <a:endParaRPr lang="en-IN" kern="100" dirty="0">
              <a:latin typeface="Aptos"/>
              <a:ea typeface="Aptos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Empower teachers to lead initiatives and innovations.</a:t>
            </a:r>
            <a:endParaRPr lang="en-IN" kern="100" dirty="0">
              <a:latin typeface="Aptos"/>
              <a:ea typeface="Aptos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IN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3904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63198" y="867487"/>
            <a:ext cx="6513120" cy="3062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4</a:t>
            </a:r>
            <a:r>
              <a:rPr lang="en-IN" b="1" kern="0" dirty="0">
                <a:latin typeface="Times New Roman" panose="02020603050405020304" pitchFamily="18" charset="0"/>
                <a:cs typeface="Mangal" panose="02040503050203030202" pitchFamily="18" charset="0"/>
              </a:rPr>
              <a:t>. </a:t>
            </a:r>
            <a:r>
              <a:rPr lang="en-IN" sz="2000" b="1" kern="0" dirty="0">
                <a:latin typeface="Times New Roman" panose="02020603050405020304" pitchFamily="18" charset="0"/>
                <a:cs typeface="Mangal" panose="02040503050203030202" pitchFamily="18" charset="0"/>
              </a:rPr>
              <a:t>Ensure Holistic School Development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Balance academics with wellbeing, arts, sports, and values education.</a:t>
            </a:r>
            <a:endParaRPr lang="en-IN" sz="2000" kern="100" dirty="0">
              <a:latin typeface="Aptos"/>
              <a:ea typeface="Aptos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5. Encourage Data-Informed Decision Making</a:t>
            </a:r>
            <a:endParaRPr lang="en-IN" kern="100" dirty="0">
              <a:latin typeface="Aptos"/>
              <a:ea typeface="Aptos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Use assessments and school data to improve learning outcomes.</a:t>
            </a:r>
            <a:endParaRPr lang="en-IN" kern="100" dirty="0">
              <a:latin typeface="Aptos"/>
              <a:ea typeface="Aptos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6. Foster Community Engagement</a:t>
            </a:r>
            <a:endParaRPr lang="en-IN" kern="100" dirty="0">
              <a:latin typeface="Aptos"/>
              <a:ea typeface="Aptos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kern="0" dirty="0"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Build strong partnerships with parents and local communities.</a:t>
            </a:r>
            <a:endParaRPr lang="en-IN" kern="100" dirty="0">
              <a:latin typeface="Aptos"/>
              <a:ea typeface="Aptos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6749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75658" y="378027"/>
            <a:ext cx="6403392" cy="5707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tabLst>
                <a:tab pos="0" algn="l"/>
              </a:tabLst>
            </a:pPr>
            <a:r>
              <a:rPr lang="en-US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 Points for Schools</a:t>
            </a:r>
            <a:endParaRPr lang="en-US" sz="2800" b="1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5658" y="1092688"/>
            <a:ext cx="7425203" cy="3495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Organise orientation programmes on key features of NEP 2020 and NCF-SE 2023.</a:t>
            </a:r>
          </a:p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competency-based lesson plans.</a:t>
            </a:r>
          </a:p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 project-based learning modules.</a:t>
            </a:r>
          </a:p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Adopt competency-based assessment.</a:t>
            </a:r>
          </a:p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Strengthen FLN initiatives.</a:t>
            </a:r>
          </a:p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collaborative and multidisciplinary learning opportunities.</a:t>
            </a:r>
          </a:p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technology meaningfully.</a:t>
            </a:r>
          </a:p>
          <a:p>
            <a:pPr marL="536575" lvl="0" indent="-536575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teacher learning communities.</a:t>
            </a:r>
          </a:p>
          <a:p>
            <a:pPr marL="342900" lvl="0" indent="-342900"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endParaRPr lang="en-IN" sz="2000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6459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5" name="Google Shape;8946;p36"/>
          <p:cNvGrpSpPr/>
          <p:nvPr/>
        </p:nvGrpSpPr>
        <p:grpSpPr>
          <a:xfrm>
            <a:off x="3145320" y="415800"/>
            <a:ext cx="713520" cy="322920"/>
            <a:chOff x="3145320" y="415800"/>
            <a:chExt cx="713520" cy="322920"/>
          </a:xfrm>
        </p:grpSpPr>
        <p:sp>
          <p:nvSpPr>
            <p:cNvPr id="1176" name="Google Shape;8947;p36"/>
            <p:cNvSpPr/>
            <p:nvPr/>
          </p:nvSpPr>
          <p:spPr>
            <a:xfrm>
              <a:off x="3145320" y="424800"/>
              <a:ext cx="709200" cy="313920"/>
            </a:xfrm>
            <a:custGeom>
              <a:avLst/>
              <a:gdLst>
                <a:gd name="textAreaLeft" fmla="*/ 0 w 709200"/>
                <a:gd name="textAreaRight" fmla="*/ 709560 w 709200"/>
                <a:gd name="textAreaTop" fmla="*/ 0 h 313920"/>
                <a:gd name="textAreaBottom" fmla="*/ 314280 h 313920"/>
              </a:gdLst>
              <a:ahLst/>
              <a:cxnLst/>
              <a:rect l="textAreaLeft" t="textAreaTop" r="textAreaRight" b="textAreaBottom"/>
              <a:pathLst>
                <a:path w="697" h="310">
                  <a:moveTo>
                    <a:pt x="666" y="309"/>
                  </a:moveTo>
                  <a:cubicBezTo>
                    <a:pt x="451" y="309"/>
                    <a:pt x="236" y="309"/>
                    <a:pt x="21" y="308"/>
                  </a:cubicBezTo>
                  <a:cubicBezTo>
                    <a:pt x="0" y="281"/>
                    <a:pt x="6" y="237"/>
                    <a:pt x="33" y="216"/>
                  </a:cubicBezTo>
                  <a:cubicBezTo>
                    <a:pt x="60" y="195"/>
                    <a:pt x="104" y="201"/>
                    <a:pt x="125" y="229"/>
                  </a:cubicBezTo>
                  <a:cubicBezTo>
                    <a:pt x="114" y="199"/>
                    <a:pt x="120" y="167"/>
                    <a:pt x="130" y="137"/>
                  </a:cubicBezTo>
                  <a:cubicBezTo>
                    <a:pt x="150" y="77"/>
                    <a:pt x="192" y="15"/>
                    <a:pt x="255" y="7"/>
                  </a:cubicBezTo>
                  <a:cubicBezTo>
                    <a:pt x="299" y="0"/>
                    <a:pt x="343" y="23"/>
                    <a:pt x="373" y="56"/>
                  </a:cubicBezTo>
                  <a:cubicBezTo>
                    <a:pt x="404" y="89"/>
                    <a:pt x="422" y="131"/>
                    <a:pt x="437" y="172"/>
                  </a:cubicBezTo>
                  <a:cubicBezTo>
                    <a:pt x="447" y="150"/>
                    <a:pt x="457" y="128"/>
                    <a:pt x="474" y="110"/>
                  </a:cubicBezTo>
                  <a:cubicBezTo>
                    <a:pt x="491" y="93"/>
                    <a:pt x="517" y="82"/>
                    <a:pt x="540" y="88"/>
                  </a:cubicBezTo>
                  <a:cubicBezTo>
                    <a:pt x="563" y="95"/>
                    <a:pt x="580" y="117"/>
                    <a:pt x="585" y="141"/>
                  </a:cubicBezTo>
                  <a:cubicBezTo>
                    <a:pt x="591" y="165"/>
                    <a:pt x="588" y="189"/>
                    <a:pt x="586" y="213"/>
                  </a:cubicBezTo>
                  <a:cubicBezTo>
                    <a:pt x="606" y="186"/>
                    <a:pt x="652" y="185"/>
                    <a:pt x="674" y="211"/>
                  </a:cubicBezTo>
                  <a:cubicBezTo>
                    <a:pt x="696" y="237"/>
                    <a:pt x="686" y="283"/>
                    <a:pt x="656" y="298"/>
                  </a:cubicBezTo>
                  <a:lnTo>
                    <a:pt x="666" y="309"/>
                  </a:lnTo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77" name="Google Shape;8948;p36"/>
            <p:cNvSpPr/>
            <p:nvPr/>
          </p:nvSpPr>
          <p:spPr>
            <a:xfrm>
              <a:off x="3145320" y="424800"/>
              <a:ext cx="444240" cy="313920"/>
            </a:xfrm>
            <a:custGeom>
              <a:avLst/>
              <a:gdLst>
                <a:gd name="textAreaLeft" fmla="*/ 0 w 444240"/>
                <a:gd name="textAreaRight" fmla="*/ 444600 w 444240"/>
                <a:gd name="textAreaTop" fmla="*/ 0 h 313920"/>
                <a:gd name="textAreaBottom" fmla="*/ 314280 h 313920"/>
              </a:gdLst>
              <a:ahLst/>
              <a:cxnLst/>
              <a:rect l="textAreaLeft" t="textAreaTop" r="textAreaRight" b="textAreaBottom"/>
              <a:pathLst>
                <a:path w="435" h="310">
                  <a:moveTo>
                    <a:pt x="413" y="143"/>
                  </a:moveTo>
                  <a:cubicBezTo>
                    <a:pt x="387" y="120"/>
                    <a:pt x="354" y="103"/>
                    <a:pt x="320" y="98"/>
                  </a:cubicBezTo>
                  <a:cubicBezTo>
                    <a:pt x="288" y="94"/>
                    <a:pt x="255" y="99"/>
                    <a:pt x="228" y="116"/>
                  </a:cubicBezTo>
                  <a:cubicBezTo>
                    <a:pt x="199" y="134"/>
                    <a:pt x="180" y="164"/>
                    <a:pt x="172" y="197"/>
                  </a:cubicBezTo>
                  <a:cubicBezTo>
                    <a:pt x="163" y="234"/>
                    <a:pt x="166" y="272"/>
                    <a:pt x="175" y="309"/>
                  </a:cubicBezTo>
                  <a:lnTo>
                    <a:pt x="168" y="309"/>
                  </a:lnTo>
                  <a:cubicBezTo>
                    <a:pt x="157" y="295"/>
                    <a:pt x="144" y="283"/>
                    <a:pt x="129" y="274"/>
                  </a:cubicBezTo>
                  <a:cubicBezTo>
                    <a:pt x="113" y="266"/>
                    <a:pt x="94" y="262"/>
                    <a:pt x="77" y="266"/>
                  </a:cubicBezTo>
                  <a:cubicBezTo>
                    <a:pt x="60" y="271"/>
                    <a:pt x="45" y="282"/>
                    <a:pt x="35" y="296"/>
                  </a:cubicBezTo>
                  <a:cubicBezTo>
                    <a:pt x="32" y="300"/>
                    <a:pt x="29" y="304"/>
                    <a:pt x="27" y="309"/>
                  </a:cubicBezTo>
                  <a:cubicBezTo>
                    <a:pt x="25" y="309"/>
                    <a:pt x="23" y="309"/>
                    <a:pt x="21" y="309"/>
                  </a:cubicBezTo>
                  <a:cubicBezTo>
                    <a:pt x="0" y="281"/>
                    <a:pt x="6" y="237"/>
                    <a:pt x="33" y="216"/>
                  </a:cubicBezTo>
                  <a:cubicBezTo>
                    <a:pt x="60" y="195"/>
                    <a:pt x="104" y="201"/>
                    <a:pt x="125" y="229"/>
                  </a:cubicBezTo>
                  <a:cubicBezTo>
                    <a:pt x="114" y="199"/>
                    <a:pt x="120" y="167"/>
                    <a:pt x="130" y="137"/>
                  </a:cubicBezTo>
                  <a:cubicBezTo>
                    <a:pt x="150" y="77"/>
                    <a:pt x="192" y="15"/>
                    <a:pt x="255" y="7"/>
                  </a:cubicBezTo>
                  <a:cubicBezTo>
                    <a:pt x="299" y="0"/>
                    <a:pt x="343" y="23"/>
                    <a:pt x="373" y="56"/>
                  </a:cubicBezTo>
                  <a:cubicBezTo>
                    <a:pt x="402" y="86"/>
                    <a:pt x="419" y="125"/>
                    <a:pt x="434" y="164"/>
                  </a:cubicBezTo>
                  <a:cubicBezTo>
                    <a:pt x="427" y="156"/>
                    <a:pt x="421" y="149"/>
                    <a:pt x="413" y="143"/>
                  </a:cubicBezTo>
                </a:path>
              </a:pathLst>
            </a:custGeom>
            <a:solidFill>
              <a:srgbClr val="333333">
                <a:alpha val="1000"/>
              </a:srgb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78" name="Google Shape;8949;p36"/>
            <p:cNvSpPr/>
            <p:nvPr/>
          </p:nvSpPr>
          <p:spPr>
            <a:xfrm>
              <a:off x="3589920" y="510120"/>
              <a:ext cx="260280" cy="215280"/>
            </a:xfrm>
            <a:custGeom>
              <a:avLst/>
              <a:gdLst>
                <a:gd name="textAreaLeft" fmla="*/ 0 w 260280"/>
                <a:gd name="textAreaRight" fmla="*/ 260640 w 260280"/>
                <a:gd name="textAreaTop" fmla="*/ 0 h 215280"/>
                <a:gd name="textAreaBottom" fmla="*/ 215640 h 215280"/>
              </a:gdLst>
              <a:ahLst/>
              <a:cxnLst/>
              <a:rect l="textAreaLeft" t="textAreaTop" r="textAreaRight" b="textAreaBottom"/>
              <a:pathLst>
                <a:path w="255" h="211">
                  <a:moveTo>
                    <a:pt x="207" y="180"/>
                  </a:moveTo>
                  <a:cubicBezTo>
                    <a:pt x="197" y="179"/>
                    <a:pt x="186" y="183"/>
                    <a:pt x="178" y="188"/>
                  </a:cubicBezTo>
                  <a:cubicBezTo>
                    <a:pt x="167" y="193"/>
                    <a:pt x="158" y="201"/>
                    <a:pt x="150" y="210"/>
                  </a:cubicBezTo>
                  <a:cubicBezTo>
                    <a:pt x="153" y="193"/>
                    <a:pt x="155" y="175"/>
                    <a:pt x="152" y="158"/>
                  </a:cubicBezTo>
                  <a:cubicBezTo>
                    <a:pt x="147" y="134"/>
                    <a:pt x="131" y="112"/>
                    <a:pt x="104" y="115"/>
                  </a:cubicBezTo>
                  <a:cubicBezTo>
                    <a:pt x="74" y="118"/>
                    <a:pt x="53" y="146"/>
                    <a:pt x="40" y="171"/>
                  </a:cubicBezTo>
                  <a:cubicBezTo>
                    <a:pt x="39" y="169"/>
                    <a:pt x="39" y="166"/>
                    <a:pt x="38" y="164"/>
                  </a:cubicBezTo>
                  <a:cubicBezTo>
                    <a:pt x="30" y="136"/>
                    <a:pt x="18" y="110"/>
                    <a:pt x="0" y="88"/>
                  </a:cubicBezTo>
                  <a:cubicBezTo>
                    <a:pt x="10" y="66"/>
                    <a:pt x="20" y="45"/>
                    <a:pt x="36" y="28"/>
                  </a:cubicBezTo>
                  <a:cubicBezTo>
                    <a:pt x="53" y="11"/>
                    <a:pt x="79" y="0"/>
                    <a:pt x="102" y="6"/>
                  </a:cubicBezTo>
                  <a:cubicBezTo>
                    <a:pt x="126" y="13"/>
                    <a:pt x="142" y="35"/>
                    <a:pt x="147" y="59"/>
                  </a:cubicBezTo>
                  <a:cubicBezTo>
                    <a:pt x="153" y="83"/>
                    <a:pt x="150" y="107"/>
                    <a:pt x="148" y="131"/>
                  </a:cubicBezTo>
                  <a:cubicBezTo>
                    <a:pt x="168" y="104"/>
                    <a:pt x="214" y="103"/>
                    <a:pt x="236" y="129"/>
                  </a:cubicBezTo>
                  <a:cubicBezTo>
                    <a:pt x="254" y="151"/>
                    <a:pt x="250" y="187"/>
                    <a:pt x="230" y="207"/>
                  </a:cubicBezTo>
                  <a:cubicBezTo>
                    <a:pt x="229" y="194"/>
                    <a:pt x="222" y="181"/>
                    <a:pt x="207" y="180"/>
                  </a:cubicBezTo>
                </a:path>
              </a:pathLst>
            </a:custGeom>
            <a:solidFill>
              <a:srgbClr val="333333">
                <a:alpha val="1000"/>
              </a:srgb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79" name="Google Shape;8950;p36"/>
            <p:cNvSpPr/>
            <p:nvPr/>
          </p:nvSpPr>
          <p:spPr>
            <a:xfrm>
              <a:off x="3181320" y="698760"/>
              <a:ext cx="125280" cy="39960"/>
            </a:xfrm>
            <a:custGeom>
              <a:avLst/>
              <a:gdLst>
                <a:gd name="textAreaLeft" fmla="*/ 0 w 125280"/>
                <a:gd name="textAreaRight" fmla="*/ 125640 w 125280"/>
                <a:gd name="textAreaTop" fmla="*/ 0 h 39960"/>
                <a:gd name="textAreaBottom" fmla="*/ 40320 h 39960"/>
              </a:gdLst>
              <a:ahLst/>
              <a:cxnLst/>
              <a:rect l="textAreaLeft" t="textAreaTop" r="textAreaRight" b="textAreaBottom"/>
              <a:pathLst>
                <a:path w="125" h="41">
                  <a:moveTo>
                    <a:pt x="48" y="3"/>
                  </a:moveTo>
                  <a:cubicBezTo>
                    <a:pt x="66" y="0"/>
                    <a:pt x="83" y="6"/>
                    <a:pt x="98" y="16"/>
                  </a:cubicBezTo>
                  <a:cubicBezTo>
                    <a:pt x="108" y="23"/>
                    <a:pt x="116" y="31"/>
                    <a:pt x="124" y="40"/>
                  </a:cubicBezTo>
                  <a:cubicBezTo>
                    <a:pt x="83" y="40"/>
                    <a:pt x="41" y="40"/>
                    <a:pt x="0" y="39"/>
                  </a:cubicBezTo>
                  <a:cubicBezTo>
                    <a:pt x="11" y="21"/>
                    <a:pt x="27" y="6"/>
                    <a:pt x="48" y="3"/>
                  </a:cubicBezTo>
                </a:path>
              </a:pathLst>
            </a:custGeom>
            <a:solidFill>
              <a:srgbClr val="333333">
                <a:alpha val="1000"/>
              </a:srgb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0160" bIns="20160"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80" name="Google Shape;8951;p36"/>
            <p:cNvSpPr/>
            <p:nvPr/>
          </p:nvSpPr>
          <p:spPr>
            <a:xfrm>
              <a:off x="3149640" y="415800"/>
              <a:ext cx="709200" cy="322920"/>
            </a:xfrm>
            <a:custGeom>
              <a:avLst/>
              <a:gdLst>
                <a:gd name="textAreaLeft" fmla="*/ 0 w 709200"/>
                <a:gd name="textAreaRight" fmla="*/ 709560 w 709200"/>
                <a:gd name="textAreaTop" fmla="*/ 0 h 322920"/>
                <a:gd name="textAreaBottom" fmla="*/ 323280 h 322920"/>
              </a:gdLst>
              <a:ahLst/>
              <a:cxnLst/>
              <a:rect l="textAreaLeft" t="textAreaTop" r="textAreaRight" b="textAreaBottom"/>
              <a:pathLst>
                <a:path w="696" h="319">
                  <a:moveTo>
                    <a:pt x="662" y="315"/>
                  </a:moveTo>
                  <a:cubicBezTo>
                    <a:pt x="547" y="314"/>
                    <a:pt x="432" y="314"/>
                    <a:pt x="317" y="314"/>
                  </a:cubicBezTo>
                  <a:cubicBezTo>
                    <a:pt x="260" y="314"/>
                    <a:pt x="203" y="314"/>
                    <a:pt x="146" y="314"/>
                  </a:cubicBezTo>
                  <a:cubicBezTo>
                    <a:pt x="117" y="314"/>
                    <a:pt x="88" y="314"/>
                    <a:pt x="59" y="314"/>
                  </a:cubicBezTo>
                  <a:cubicBezTo>
                    <a:pt x="48" y="314"/>
                    <a:pt x="30" y="317"/>
                    <a:pt x="20" y="312"/>
                  </a:cubicBezTo>
                  <a:cubicBezTo>
                    <a:pt x="9" y="307"/>
                    <a:pt x="6" y="288"/>
                    <a:pt x="6" y="277"/>
                  </a:cubicBezTo>
                  <a:cubicBezTo>
                    <a:pt x="6" y="249"/>
                    <a:pt x="22" y="221"/>
                    <a:pt x="50" y="213"/>
                  </a:cubicBezTo>
                  <a:cubicBezTo>
                    <a:pt x="76" y="206"/>
                    <a:pt x="104" y="214"/>
                    <a:pt x="120" y="236"/>
                  </a:cubicBezTo>
                  <a:cubicBezTo>
                    <a:pt x="121" y="237"/>
                    <a:pt x="123" y="236"/>
                    <a:pt x="122" y="235"/>
                  </a:cubicBezTo>
                  <a:cubicBezTo>
                    <a:pt x="107" y="189"/>
                    <a:pt x="126" y="136"/>
                    <a:pt x="148" y="96"/>
                  </a:cubicBezTo>
                  <a:cubicBezTo>
                    <a:pt x="167" y="61"/>
                    <a:pt x="196" y="28"/>
                    <a:pt x="236" y="17"/>
                  </a:cubicBezTo>
                  <a:cubicBezTo>
                    <a:pt x="281" y="3"/>
                    <a:pt x="329" y="24"/>
                    <a:pt x="362" y="55"/>
                  </a:cubicBezTo>
                  <a:cubicBezTo>
                    <a:pt x="397" y="89"/>
                    <a:pt x="416" y="134"/>
                    <a:pt x="432" y="179"/>
                  </a:cubicBezTo>
                  <a:cubicBezTo>
                    <a:pt x="433" y="180"/>
                    <a:pt x="434" y="180"/>
                    <a:pt x="434" y="179"/>
                  </a:cubicBezTo>
                  <a:cubicBezTo>
                    <a:pt x="452" y="141"/>
                    <a:pt x="480" y="85"/>
                    <a:pt x="532" y="95"/>
                  </a:cubicBezTo>
                  <a:cubicBezTo>
                    <a:pt x="589" y="105"/>
                    <a:pt x="586" y="176"/>
                    <a:pt x="581" y="220"/>
                  </a:cubicBezTo>
                  <a:cubicBezTo>
                    <a:pt x="581" y="221"/>
                    <a:pt x="582" y="221"/>
                    <a:pt x="583" y="220"/>
                  </a:cubicBezTo>
                  <a:cubicBezTo>
                    <a:pt x="605" y="194"/>
                    <a:pt x="651" y="192"/>
                    <a:pt x="672" y="221"/>
                  </a:cubicBezTo>
                  <a:cubicBezTo>
                    <a:pt x="691" y="248"/>
                    <a:pt x="680" y="288"/>
                    <a:pt x="652" y="303"/>
                  </a:cubicBezTo>
                  <a:cubicBezTo>
                    <a:pt x="651" y="304"/>
                    <a:pt x="652" y="306"/>
                    <a:pt x="653" y="305"/>
                  </a:cubicBezTo>
                  <a:cubicBezTo>
                    <a:pt x="692" y="284"/>
                    <a:pt x="695" y="221"/>
                    <a:pt x="652" y="203"/>
                  </a:cubicBezTo>
                  <a:cubicBezTo>
                    <a:pt x="632" y="194"/>
                    <a:pt x="607" y="196"/>
                    <a:pt x="590" y="210"/>
                  </a:cubicBezTo>
                  <a:cubicBezTo>
                    <a:pt x="583" y="215"/>
                    <a:pt x="584" y="218"/>
                    <a:pt x="585" y="208"/>
                  </a:cubicBezTo>
                  <a:cubicBezTo>
                    <a:pt x="586" y="197"/>
                    <a:pt x="587" y="187"/>
                    <a:pt x="586" y="177"/>
                  </a:cubicBezTo>
                  <a:cubicBezTo>
                    <a:pt x="586" y="161"/>
                    <a:pt x="584" y="146"/>
                    <a:pt x="578" y="131"/>
                  </a:cubicBezTo>
                  <a:cubicBezTo>
                    <a:pt x="567" y="109"/>
                    <a:pt x="546" y="90"/>
                    <a:pt x="520" y="92"/>
                  </a:cubicBezTo>
                  <a:cubicBezTo>
                    <a:pt x="492" y="93"/>
                    <a:pt x="470" y="112"/>
                    <a:pt x="455" y="134"/>
                  </a:cubicBezTo>
                  <a:cubicBezTo>
                    <a:pt x="451" y="140"/>
                    <a:pt x="437" y="173"/>
                    <a:pt x="433" y="173"/>
                  </a:cubicBezTo>
                  <a:cubicBezTo>
                    <a:pt x="431" y="173"/>
                    <a:pt x="414" y="128"/>
                    <a:pt x="412" y="124"/>
                  </a:cubicBezTo>
                  <a:cubicBezTo>
                    <a:pt x="397" y="93"/>
                    <a:pt x="377" y="63"/>
                    <a:pt x="350" y="42"/>
                  </a:cubicBezTo>
                  <a:cubicBezTo>
                    <a:pt x="303" y="6"/>
                    <a:pt x="241" y="0"/>
                    <a:pt x="194" y="37"/>
                  </a:cubicBezTo>
                  <a:cubicBezTo>
                    <a:pt x="148" y="74"/>
                    <a:pt x="115" y="143"/>
                    <a:pt x="114" y="201"/>
                  </a:cubicBezTo>
                  <a:cubicBezTo>
                    <a:pt x="114" y="208"/>
                    <a:pt x="115" y="215"/>
                    <a:pt x="116" y="221"/>
                  </a:cubicBezTo>
                  <a:cubicBezTo>
                    <a:pt x="118" y="232"/>
                    <a:pt x="121" y="232"/>
                    <a:pt x="114" y="225"/>
                  </a:cubicBezTo>
                  <a:cubicBezTo>
                    <a:pt x="104" y="217"/>
                    <a:pt x="93" y="212"/>
                    <a:pt x="80" y="210"/>
                  </a:cubicBezTo>
                  <a:cubicBezTo>
                    <a:pt x="58" y="206"/>
                    <a:pt x="34" y="213"/>
                    <a:pt x="20" y="230"/>
                  </a:cubicBezTo>
                  <a:cubicBezTo>
                    <a:pt x="5" y="248"/>
                    <a:pt x="0" y="274"/>
                    <a:pt x="7" y="296"/>
                  </a:cubicBezTo>
                  <a:cubicBezTo>
                    <a:pt x="8" y="301"/>
                    <a:pt x="12" y="313"/>
                    <a:pt x="17" y="316"/>
                  </a:cubicBezTo>
                  <a:cubicBezTo>
                    <a:pt x="22" y="318"/>
                    <a:pt x="37" y="316"/>
                    <a:pt x="43" y="316"/>
                  </a:cubicBezTo>
                  <a:cubicBezTo>
                    <a:pt x="56" y="316"/>
                    <a:pt x="69" y="316"/>
                    <a:pt x="82" y="316"/>
                  </a:cubicBezTo>
                  <a:cubicBezTo>
                    <a:pt x="275" y="316"/>
                    <a:pt x="469" y="317"/>
                    <a:pt x="662" y="316"/>
                  </a:cubicBezTo>
                  <a:cubicBezTo>
                    <a:pt x="663" y="316"/>
                    <a:pt x="663" y="315"/>
                    <a:pt x="662" y="315"/>
                  </a:cubicBezTo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defTabSz="914400">
                <a:lnSpc>
                  <a:spcPct val="93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1181" name="Google Shape;8954;p36"/>
          <p:cNvGrpSpPr/>
          <p:nvPr/>
        </p:nvGrpSpPr>
        <p:grpSpPr>
          <a:xfrm>
            <a:off x="-1071360" y="-466200"/>
            <a:ext cx="4206960" cy="4915800"/>
            <a:chOff x="-1071360" y="-466200"/>
            <a:chExt cx="4206960" cy="4915800"/>
          </a:xfrm>
        </p:grpSpPr>
        <p:grpSp>
          <p:nvGrpSpPr>
            <p:cNvPr id="1182" name="Google Shape;8955;p36"/>
            <p:cNvGrpSpPr/>
            <p:nvPr/>
          </p:nvGrpSpPr>
          <p:grpSpPr>
            <a:xfrm>
              <a:off x="1266840" y="2089440"/>
              <a:ext cx="352800" cy="432720"/>
              <a:chOff x="1266840" y="2089440"/>
              <a:chExt cx="352800" cy="432720"/>
            </a:xfrm>
          </p:grpSpPr>
          <p:sp>
            <p:nvSpPr>
              <p:cNvPr id="1183" name="Google Shape;8956;p36"/>
              <p:cNvSpPr/>
              <p:nvPr/>
            </p:nvSpPr>
            <p:spPr>
              <a:xfrm>
                <a:off x="1418040" y="2139840"/>
                <a:ext cx="189000" cy="294120"/>
              </a:xfrm>
              <a:custGeom>
                <a:avLst/>
                <a:gdLst>
                  <a:gd name="textAreaLeft" fmla="*/ 0 w 189000"/>
                  <a:gd name="textAreaRight" fmla="*/ 189360 w 189000"/>
                  <a:gd name="textAreaTop" fmla="*/ 0 h 294120"/>
                  <a:gd name="textAreaBottom" fmla="*/ 294480 h 294120"/>
                </a:gdLst>
                <a:ahLst/>
                <a:cxnLst/>
                <a:rect l="textAreaLeft" t="textAreaTop" r="textAreaRight" b="textAreaBottom"/>
                <a:pathLst>
                  <a:path w="199" h="310">
                    <a:moveTo>
                      <a:pt x="186" y="239"/>
                    </a:moveTo>
                    <a:cubicBezTo>
                      <a:pt x="196" y="253"/>
                      <a:pt x="198" y="272"/>
                      <a:pt x="190" y="287"/>
                    </a:cubicBezTo>
                    <a:cubicBezTo>
                      <a:pt x="181" y="302"/>
                      <a:pt x="161" y="309"/>
                      <a:pt x="146" y="300"/>
                    </a:cubicBezTo>
                    <a:lnTo>
                      <a:pt x="141" y="299"/>
                    </a:lnTo>
                    <a:cubicBezTo>
                      <a:pt x="140" y="297"/>
                      <a:pt x="138" y="295"/>
                      <a:pt x="137" y="294"/>
                    </a:cubicBezTo>
                    <a:cubicBezTo>
                      <a:pt x="129" y="284"/>
                      <a:pt x="117" y="278"/>
                      <a:pt x="106" y="273"/>
                    </a:cubicBezTo>
                    <a:cubicBezTo>
                      <a:pt x="72" y="255"/>
                      <a:pt x="40" y="235"/>
                      <a:pt x="10" y="213"/>
                    </a:cubicBezTo>
                    <a:lnTo>
                      <a:pt x="6" y="210"/>
                    </a:lnTo>
                    <a:cubicBezTo>
                      <a:pt x="16" y="198"/>
                      <a:pt x="18" y="179"/>
                      <a:pt x="7" y="167"/>
                    </a:cubicBezTo>
                    <a:lnTo>
                      <a:pt x="8" y="167"/>
                    </a:lnTo>
                    <a:cubicBezTo>
                      <a:pt x="0" y="150"/>
                      <a:pt x="3" y="130"/>
                      <a:pt x="6" y="112"/>
                    </a:cubicBezTo>
                    <a:cubicBezTo>
                      <a:pt x="12" y="85"/>
                      <a:pt x="22" y="58"/>
                      <a:pt x="39" y="36"/>
                    </a:cubicBezTo>
                    <a:cubicBezTo>
                      <a:pt x="57" y="15"/>
                      <a:pt x="85" y="0"/>
                      <a:pt x="112" y="2"/>
                    </a:cubicBezTo>
                    <a:cubicBezTo>
                      <a:pt x="158" y="6"/>
                      <a:pt x="188" y="57"/>
                      <a:pt x="182" y="102"/>
                    </a:cubicBezTo>
                    <a:cubicBezTo>
                      <a:pt x="175" y="147"/>
                      <a:pt x="140" y="184"/>
                      <a:pt x="100" y="206"/>
                    </a:cubicBezTo>
                    <a:cubicBezTo>
                      <a:pt x="115" y="200"/>
                      <a:pt x="131" y="203"/>
                      <a:pt x="146" y="209"/>
                    </a:cubicBezTo>
                    <a:cubicBezTo>
                      <a:pt x="162" y="215"/>
                      <a:pt x="177" y="224"/>
                      <a:pt x="186" y="239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4" name="Google Shape;8957;p36"/>
              <p:cNvSpPr/>
              <p:nvPr/>
            </p:nvSpPr>
            <p:spPr>
              <a:xfrm>
                <a:off x="1409760" y="2337480"/>
                <a:ext cx="151200" cy="12996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58" h="135">
                    <a:moveTo>
                      <a:pt x="150" y="89"/>
                    </a:moveTo>
                    <a:cubicBezTo>
                      <a:pt x="155" y="98"/>
                      <a:pt x="157" y="110"/>
                      <a:pt x="152" y="119"/>
                    </a:cubicBezTo>
                    <a:cubicBezTo>
                      <a:pt x="143" y="134"/>
                      <a:pt x="121" y="134"/>
                      <a:pt x="105" y="128"/>
                    </a:cubicBezTo>
                    <a:cubicBezTo>
                      <a:pt x="103" y="127"/>
                      <a:pt x="101" y="127"/>
                      <a:pt x="99" y="126"/>
                    </a:cubicBezTo>
                    <a:cubicBezTo>
                      <a:pt x="65" y="112"/>
                      <a:pt x="40" y="85"/>
                      <a:pt x="21" y="53"/>
                    </a:cubicBezTo>
                    <a:cubicBezTo>
                      <a:pt x="12" y="39"/>
                      <a:pt x="5" y="25"/>
                      <a:pt x="0" y="10"/>
                    </a:cubicBezTo>
                    <a:lnTo>
                      <a:pt x="0" y="10"/>
                    </a:lnTo>
                    <a:cubicBezTo>
                      <a:pt x="6" y="8"/>
                      <a:pt x="11" y="5"/>
                      <a:pt x="15" y="0"/>
                    </a:cubicBezTo>
                    <a:lnTo>
                      <a:pt x="19" y="3"/>
                    </a:lnTo>
                    <a:cubicBezTo>
                      <a:pt x="49" y="25"/>
                      <a:pt x="81" y="45"/>
                      <a:pt x="115" y="63"/>
                    </a:cubicBezTo>
                    <a:cubicBezTo>
                      <a:pt x="126" y="68"/>
                      <a:pt x="138" y="74"/>
                      <a:pt x="146" y="84"/>
                    </a:cubicBezTo>
                    <a:cubicBezTo>
                      <a:pt x="147" y="85"/>
                      <a:pt x="149" y="87"/>
                      <a:pt x="150" y="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5" name="Google Shape;8958;p36"/>
              <p:cNvSpPr/>
              <p:nvPr/>
            </p:nvSpPr>
            <p:spPr>
              <a:xfrm>
                <a:off x="1401480" y="2387880"/>
                <a:ext cx="104760" cy="12996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09" h="136">
                    <a:moveTo>
                      <a:pt x="106" y="76"/>
                    </a:moveTo>
                    <a:cubicBezTo>
                      <a:pt x="106" y="90"/>
                      <a:pt x="103" y="105"/>
                      <a:pt x="94" y="116"/>
                    </a:cubicBezTo>
                    <a:cubicBezTo>
                      <a:pt x="85" y="128"/>
                      <a:pt x="70" y="135"/>
                      <a:pt x="56" y="131"/>
                    </a:cubicBezTo>
                    <a:cubicBezTo>
                      <a:pt x="47" y="129"/>
                      <a:pt x="39" y="122"/>
                      <a:pt x="32" y="114"/>
                    </a:cubicBezTo>
                    <a:cubicBezTo>
                      <a:pt x="8" y="86"/>
                      <a:pt x="0" y="45"/>
                      <a:pt x="12" y="9"/>
                    </a:cubicBezTo>
                    <a:lnTo>
                      <a:pt x="30" y="0"/>
                    </a:lnTo>
                    <a:cubicBezTo>
                      <a:pt x="49" y="32"/>
                      <a:pt x="74" y="59"/>
                      <a:pt x="108" y="73"/>
                    </a:cubicBezTo>
                    <a:lnTo>
                      <a:pt x="106" y="76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6" name="Google Shape;8959;p36"/>
              <p:cNvSpPr/>
              <p:nvPr/>
            </p:nvSpPr>
            <p:spPr>
              <a:xfrm>
                <a:off x="1270800" y="2249280"/>
                <a:ext cx="155160" cy="14688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65" h="156">
                    <a:moveTo>
                      <a:pt x="164" y="146"/>
                    </a:moveTo>
                    <a:lnTo>
                      <a:pt x="146" y="155"/>
                    </a:lnTo>
                    <a:cubicBezTo>
                      <a:pt x="103" y="145"/>
                      <a:pt x="58" y="133"/>
                      <a:pt x="27" y="102"/>
                    </a:cubicBezTo>
                    <a:cubicBezTo>
                      <a:pt x="14" y="90"/>
                      <a:pt x="4" y="73"/>
                      <a:pt x="2" y="55"/>
                    </a:cubicBezTo>
                    <a:cubicBezTo>
                      <a:pt x="0" y="37"/>
                      <a:pt x="8" y="18"/>
                      <a:pt x="24" y="9"/>
                    </a:cubicBezTo>
                    <a:cubicBezTo>
                      <a:pt x="39" y="0"/>
                      <a:pt x="59" y="3"/>
                      <a:pt x="75" y="12"/>
                    </a:cubicBezTo>
                    <a:cubicBezTo>
                      <a:pt x="91" y="21"/>
                      <a:pt x="102" y="35"/>
                      <a:pt x="114" y="49"/>
                    </a:cubicBezTo>
                    <a:lnTo>
                      <a:pt x="114" y="49"/>
                    </a:lnTo>
                    <a:cubicBezTo>
                      <a:pt x="110" y="52"/>
                      <a:pt x="107" y="57"/>
                      <a:pt x="105" y="63"/>
                    </a:cubicBezTo>
                    <a:cubicBezTo>
                      <a:pt x="99" y="83"/>
                      <a:pt x="121" y="106"/>
                      <a:pt x="142" y="102"/>
                    </a:cubicBezTo>
                    <a:cubicBezTo>
                      <a:pt x="142" y="102"/>
                      <a:pt x="142" y="103"/>
                      <a:pt x="143" y="103"/>
                    </a:cubicBezTo>
                    <a:cubicBezTo>
                      <a:pt x="148" y="118"/>
                      <a:pt x="155" y="132"/>
                      <a:pt x="164" y="14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7" name="Google Shape;8960;p36"/>
              <p:cNvSpPr/>
              <p:nvPr/>
            </p:nvSpPr>
            <p:spPr>
              <a:xfrm>
                <a:off x="1367640" y="2287080"/>
                <a:ext cx="66960" cy="6696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66960"/>
                  <a:gd name="textAreaBottom" fmla="*/ 67320 h 66960"/>
                </a:gdLst>
                <a:ahLst/>
                <a:cxnLst/>
                <a:rect l="textAreaLeft" t="textAreaTop" r="textAreaRight" b="textAreaBottom"/>
                <a:pathLst>
                  <a:path w="72" h="70">
                    <a:moveTo>
                      <a:pt x="43" y="65"/>
                    </a:moveTo>
                    <a:cubicBezTo>
                      <a:pt x="22" y="69"/>
                      <a:pt x="0" y="46"/>
                      <a:pt x="6" y="26"/>
                    </a:cubicBezTo>
                    <a:cubicBezTo>
                      <a:pt x="8" y="20"/>
                      <a:pt x="11" y="15"/>
                      <a:pt x="15" y="12"/>
                    </a:cubicBezTo>
                    <a:cubicBezTo>
                      <a:pt x="28" y="2"/>
                      <a:pt x="48" y="0"/>
                      <a:pt x="60" y="13"/>
                    </a:cubicBezTo>
                    <a:lnTo>
                      <a:pt x="60" y="13"/>
                    </a:lnTo>
                    <a:cubicBezTo>
                      <a:pt x="71" y="25"/>
                      <a:pt x="69" y="44"/>
                      <a:pt x="59" y="56"/>
                    </a:cubicBezTo>
                    <a:cubicBezTo>
                      <a:pt x="55" y="61"/>
                      <a:pt x="50" y="64"/>
                      <a:pt x="44" y="66"/>
                    </a:cubicBezTo>
                    <a:lnTo>
                      <a:pt x="44" y="66"/>
                    </a:lnTo>
                    <a:cubicBezTo>
                      <a:pt x="43" y="66"/>
                      <a:pt x="43" y="65"/>
                      <a:pt x="43" y="6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3480" bIns="334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8" name="Google Shape;8961;p36"/>
              <p:cNvSpPr/>
              <p:nvPr/>
            </p:nvSpPr>
            <p:spPr>
              <a:xfrm>
                <a:off x="1485360" y="2139840"/>
                <a:ext cx="109080" cy="192960"/>
              </a:xfrm>
              <a:custGeom>
                <a:avLst/>
                <a:gdLst>
                  <a:gd name="textAreaLeft" fmla="*/ 0 w 109080"/>
                  <a:gd name="textAreaRight" fmla="*/ 109440 w 109080"/>
                  <a:gd name="textAreaTop" fmla="*/ 0 h 192960"/>
                  <a:gd name="textAreaBottom" fmla="*/ 193320 h 192960"/>
                </a:gdLst>
                <a:ahLst/>
                <a:cxnLst/>
                <a:rect l="textAreaLeft" t="textAreaTop" r="textAreaRight" b="textAreaBottom"/>
                <a:pathLst>
                  <a:path w="116" h="204">
                    <a:moveTo>
                      <a:pt x="23" y="7"/>
                    </a:moveTo>
                    <a:cubicBezTo>
                      <a:pt x="55" y="23"/>
                      <a:pt x="55" y="63"/>
                      <a:pt x="49" y="93"/>
                    </a:cubicBezTo>
                    <a:cubicBezTo>
                      <a:pt x="42" y="128"/>
                      <a:pt x="26" y="163"/>
                      <a:pt x="0" y="188"/>
                    </a:cubicBezTo>
                    <a:cubicBezTo>
                      <a:pt x="11" y="192"/>
                      <a:pt x="21" y="197"/>
                      <a:pt x="31" y="203"/>
                    </a:cubicBezTo>
                    <a:cubicBezTo>
                      <a:pt x="69" y="181"/>
                      <a:pt x="102" y="145"/>
                      <a:pt x="109" y="101"/>
                    </a:cubicBezTo>
                    <a:cubicBezTo>
                      <a:pt x="115" y="56"/>
                      <a:pt x="85" y="5"/>
                      <a:pt x="39" y="1"/>
                    </a:cubicBezTo>
                    <a:cubicBezTo>
                      <a:pt x="31" y="0"/>
                      <a:pt x="23" y="1"/>
                      <a:pt x="15" y="3"/>
                    </a:cubicBezTo>
                    <a:cubicBezTo>
                      <a:pt x="18" y="4"/>
                      <a:pt x="21" y="5"/>
                      <a:pt x="23" y="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89" name="Google Shape;8962;p36"/>
              <p:cNvSpPr/>
              <p:nvPr/>
            </p:nvSpPr>
            <p:spPr>
              <a:xfrm>
                <a:off x="1426680" y="2312280"/>
                <a:ext cx="184680" cy="12168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92" h="127">
                    <a:moveTo>
                      <a:pt x="179" y="56"/>
                    </a:moveTo>
                    <a:cubicBezTo>
                      <a:pt x="170" y="41"/>
                      <a:pt x="155" y="32"/>
                      <a:pt x="139" y="26"/>
                    </a:cubicBezTo>
                    <a:cubicBezTo>
                      <a:pt x="126" y="21"/>
                      <a:pt x="111" y="18"/>
                      <a:pt x="97" y="22"/>
                    </a:cubicBezTo>
                    <a:cubicBezTo>
                      <a:pt x="99" y="23"/>
                      <a:pt x="100" y="24"/>
                      <a:pt x="102" y="25"/>
                    </a:cubicBezTo>
                    <a:cubicBezTo>
                      <a:pt x="109" y="30"/>
                      <a:pt x="117" y="38"/>
                      <a:pt x="120" y="47"/>
                    </a:cubicBezTo>
                    <a:cubicBezTo>
                      <a:pt x="126" y="61"/>
                      <a:pt x="116" y="70"/>
                      <a:pt x="102" y="70"/>
                    </a:cubicBezTo>
                    <a:cubicBezTo>
                      <a:pt x="92" y="70"/>
                      <a:pt x="81" y="67"/>
                      <a:pt x="72" y="63"/>
                    </a:cubicBezTo>
                    <a:cubicBezTo>
                      <a:pt x="59" y="57"/>
                      <a:pt x="47" y="49"/>
                      <a:pt x="36" y="39"/>
                    </a:cubicBezTo>
                    <a:cubicBezTo>
                      <a:pt x="24" y="28"/>
                      <a:pt x="15" y="14"/>
                      <a:pt x="7" y="0"/>
                    </a:cubicBezTo>
                    <a:cubicBezTo>
                      <a:pt x="8" y="9"/>
                      <a:pt x="5" y="19"/>
                      <a:pt x="0" y="26"/>
                    </a:cubicBezTo>
                    <a:cubicBezTo>
                      <a:pt x="17" y="36"/>
                      <a:pt x="34" y="45"/>
                      <a:pt x="50" y="57"/>
                    </a:cubicBezTo>
                    <a:cubicBezTo>
                      <a:pt x="59" y="63"/>
                      <a:pt x="67" y="69"/>
                      <a:pt x="75" y="77"/>
                    </a:cubicBezTo>
                    <a:cubicBezTo>
                      <a:pt x="83" y="81"/>
                      <a:pt x="91" y="85"/>
                      <a:pt x="99" y="90"/>
                    </a:cubicBezTo>
                    <a:cubicBezTo>
                      <a:pt x="110" y="95"/>
                      <a:pt x="122" y="101"/>
                      <a:pt x="130" y="111"/>
                    </a:cubicBezTo>
                    <a:cubicBezTo>
                      <a:pt x="131" y="112"/>
                      <a:pt x="133" y="114"/>
                      <a:pt x="134" y="116"/>
                    </a:cubicBezTo>
                    <a:lnTo>
                      <a:pt x="139" y="117"/>
                    </a:lnTo>
                    <a:cubicBezTo>
                      <a:pt x="154" y="126"/>
                      <a:pt x="174" y="119"/>
                      <a:pt x="183" y="104"/>
                    </a:cubicBezTo>
                    <a:cubicBezTo>
                      <a:pt x="191" y="89"/>
                      <a:pt x="189" y="70"/>
                      <a:pt x="179" y="5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0" name="Google Shape;8963;p36"/>
              <p:cNvSpPr/>
              <p:nvPr/>
            </p:nvSpPr>
            <p:spPr>
              <a:xfrm>
                <a:off x="1409760" y="2341800"/>
                <a:ext cx="151200" cy="121680"/>
              </a:xfrm>
              <a:custGeom>
                <a:avLst/>
                <a:gdLst>
                  <a:gd name="textAreaLeft" fmla="*/ 0 w 151200"/>
                  <a:gd name="textAreaRight" fmla="*/ 151560 w 15120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58" h="130">
                    <a:moveTo>
                      <a:pt x="150" y="84"/>
                    </a:moveTo>
                    <a:cubicBezTo>
                      <a:pt x="149" y="82"/>
                      <a:pt x="147" y="80"/>
                      <a:pt x="146" y="79"/>
                    </a:cubicBezTo>
                    <a:cubicBezTo>
                      <a:pt x="138" y="69"/>
                      <a:pt x="126" y="63"/>
                      <a:pt x="115" y="58"/>
                    </a:cubicBezTo>
                    <a:cubicBezTo>
                      <a:pt x="107" y="53"/>
                      <a:pt x="99" y="49"/>
                      <a:pt x="92" y="45"/>
                    </a:cubicBezTo>
                    <a:cubicBezTo>
                      <a:pt x="100" y="53"/>
                      <a:pt x="108" y="63"/>
                      <a:pt x="113" y="74"/>
                    </a:cubicBezTo>
                    <a:cubicBezTo>
                      <a:pt x="115" y="77"/>
                      <a:pt x="112" y="80"/>
                      <a:pt x="109" y="80"/>
                    </a:cubicBezTo>
                    <a:cubicBezTo>
                      <a:pt x="63" y="78"/>
                      <a:pt x="37" y="36"/>
                      <a:pt x="11" y="4"/>
                    </a:cubicBezTo>
                    <a:cubicBezTo>
                      <a:pt x="10" y="3"/>
                      <a:pt x="10" y="2"/>
                      <a:pt x="10" y="1"/>
                    </a:cubicBezTo>
                    <a:lnTo>
                      <a:pt x="9" y="0"/>
                    </a:lnTo>
                    <a:cubicBezTo>
                      <a:pt x="7" y="2"/>
                      <a:pt x="4" y="4"/>
                      <a:pt x="0" y="5"/>
                    </a:cubicBezTo>
                    <a:lnTo>
                      <a:pt x="0" y="5"/>
                    </a:lnTo>
                    <a:cubicBezTo>
                      <a:pt x="5" y="20"/>
                      <a:pt x="12" y="34"/>
                      <a:pt x="21" y="48"/>
                    </a:cubicBezTo>
                    <a:cubicBezTo>
                      <a:pt x="40" y="80"/>
                      <a:pt x="65" y="107"/>
                      <a:pt x="99" y="121"/>
                    </a:cubicBezTo>
                    <a:cubicBezTo>
                      <a:pt x="101" y="122"/>
                      <a:pt x="103" y="122"/>
                      <a:pt x="105" y="123"/>
                    </a:cubicBezTo>
                    <a:cubicBezTo>
                      <a:pt x="121" y="129"/>
                      <a:pt x="143" y="129"/>
                      <a:pt x="152" y="114"/>
                    </a:cubicBezTo>
                    <a:cubicBezTo>
                      <a:pt x="157" y="105"/>
                      <a:pt x="155" y="93"/>
                      <a:pt x="150" y="8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1" name="Google Shape;8964;p36"/>
              <p:cNvSpPr/>
              <p:nvPr/>
            </p:nvSpPr>
            <p:spPr>
              <a:xfrm>
                <a:off x="1401480" y="2387880"/>
                <a:ext cx="104760" cy="129960"/>
              </a:xfrm>
              <a:custGeom>
                <a:avLst/>
                <a:gdLst>
                  <a:gd name="textAreaLeft" fmla="*/ 0 w 104760"/>
                  <a:gd name="textAreaRight" fmla="*/ 105120 w 104760"/>
                  <a:gd name="textAreaTop" fmla="*/ 0 h 129960"/>
                  <a:gd name="textAreaBottom" fmla="*/ 130320 h 129960"/>
                </a:gdLst>
                <a:ahLst/>
                <a:cxnLst/>
                <a:rect l="textAreaLeft" t="textAreaTop" r="textAreaRight" b="textAreaBottom"/>
                <a:pathLst>
                  <a:path w="109" h="136">
                    <a:moveTo>
                      <a:pt x="106" y="76"/>
                    </a:moveTo>
                    <a:cubicBezTo>
                      <a:pt x="106" y="90"/>
                      <a:pt x="103" y="105"/>
                      <a:pt x="94" y="116"/>
                    </a:cubicBezTo>
                    <a:cubicBezTo>
                      <a:pt x="85" y="128"/>
                      <a:pt x="70" y="135"/>
                      <a:pt x="56" y="131"/>
                    </a:cubicBezTo>
                    <a:cubicBezTo>
                      <a:pt x="47" y="129"/>
                      <a:pt x="39" y="122"/>
                      <a:pt x="32" y="114"/>
                    </a:cubicBezTo>
                    <a:cubicBezTo>
                      <a:pt x="8" y="86"/>
                      <a:pt x="0" y="45"/>
                      <a:pt x="12" y="9"/>
                    </a:cubicBezTo>
                    <a:lnTo>
                      <a:pt x="30" y="0"/>
                    </a:lnTo>
                    <a:cubicBezTo>
                      <a:pt x="49" y="32"/>
                      <a:pt x="74" y="59"/>
                      <a:pt x="108" y="73"/>
                    </a:cubicBezTo>
                    <a:lnTo>
                      <a:pt x="106" y="76"/>
                    </a:ln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2" name="Google Shape;8965;p36"/>
              <p:cNvSpPr/>
              <p:nvPr/>
            </p:nvSpPr>
            <p:spPr>
              <a:xfrm>
                <a:off x="1270800" y="2249280"/>
                <a:ext cx="155160" cy="14688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65" h="156">
                    <a:moveTo>
                      <a:pt x="143" y="103"/>
                    </a:moveTo>
                    <a:cubicBezTo>
                      <a:pt x="142" y="103"/>
                      <a:pt x="142" y="102"/>
                      <a:pt x="142" y="102"/>
                    </a:cubicBezTo>
                    <a:cubicBezTo>
                      <a:pt x="121" y="106"/>
                      <a:pt x="99" y="83"/>
                      <a:pt x="105" y="63"/>
                    </a:cubicBezTo>
                    <a:cubicBezTo>
                      <a:pt x="106" y="61"/>
                      <a:pt x="106" y="59"/>
                      <a:pt x="108" y="57"/>
                    </a:cubicBezTo>
                    <a:cubicBezTo>
                      <a:pt x="108" y="53"/>
                      <a:pt x="109" y="49"/>
                      <a:pt x="110" y="45"/>
                    </a:cubicBezTo>
                    <a:cubicBezTo>
                      <a:pt x="100" y="32"/>
                      <a:pt x="89" y="20"/>
                      <a:pt x="75" y="12"/>
                    </a:cubicBezTo>
                    <a:cubicBezTo>
                      <a:pt x="59" y="3"/>
                      <a:pt x="39" y="0"/>
                      <a:pt x="24" y="9"/>
                    </a:cubicBezTo>
                    <a:cubicBezTo>
                      <a:pt x="8" y="18"/>
                      <a:pt x="0" y="37"/>
                      <a:pt x="2" y="55"/>
                    </a:cubicBezTo>
                    <a:cubicBezTo>
                      <a:pt x="4" y="73"/>
                      <a:pt x="14" y="90"/>
                      <a:pt x="27" y="102"/>
                    </a:cubicBezTo>
                    <a:cubicBezTo>
                      <a:pt x="58" y="133"/>
                      <a:pt x="103" y="145"/>
                      <a:pt x="146" y="155"/>
                    </a:cubicBezTo>
                    <a:lnTo>
                      <a:pt x="164" y="146"/>
                    </a:lnTo>
                    <a:cubicBezTo>
                      <a:pt x="155" y="132"/>
                      <a:pt x="148" y="118"/>
                      <a:pt x="143" y="10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3" name="Google Shape;8966;p36"/>
              <p:cNvSpPr/>
              <p:nvPr/>
            </p:nvSpPr>
            <p:spPr>
              <a:xfrm>
                <a:off x="1367640" y="2291040"/>
                <a:ext cx="66960" cy="62640"/>
              </a:xfrm>
              <a:custGeom>
                <a:avLst/>
                <a:gdLst>
                  <a:gd name="textAreaLeft" fmla="*/ 0 w 66960"/>
                  <a:gd name="textAreaRight" fmla="*/ 67320 w 66960"/>
                  <a:gd name="textAreaTop" fmla="*/ 0 h 62640"/>
                  <a:gd name="textAreaBottom" fmla="*/ 63000 h 62640"/>
                </a:gdLst>
                <a:ahLst/>
                <a:cxnLst/>
                <a:rect l="textAreaLeft" t="textAreaTop" r="textAreaRight" b="textAreaBottom"/>
                <a:pathLst>
                  <a:path w="69" h="65">
                    <a:moveTo>
                      <a:pt x="50" y="55"/>
                    </a:moveTo>
                    <a:cubicBezTo>
                      <a:pt x="45" y="52"/>
                      <a:pt x="50" y="45"/>
                      <a:pt x="55" y="48"/>
                    </a:cubicBezTo>
                    <a:cubicBezTo>
                      <a:pt x="57" y="49"/>
                      <a:pt x="58" y="49"/>
                      <a:pt x="60" y="50"/>
                    </a:cubicBezTo>
                    <a:cubicBezTo>
                      <a:pt x="65" y="43"/>
                      <a:pt x="68" y="33"/>
                      <a:pt x="67" y="24"/>
                    </a:cubicBezTo>
                    <a:cubicBezTo>
                      <a:pt x="64" y="18"/>
                      <a:pt x="62" y="13"/>
                      <a:pt x="59" y="7"/>
                    </a:cubicBezTo>
                    <a:cubicBezTo>
                      <a:pt x="55" y="3"/>
                      <a:pt x="50" y="1"/>
                      <a:pt x="45" y="0"/>
                    </a:cubicBezTo>
                    <a:cubicBezTo>
                      <a:pt x="50" y="11"/>
                      <a:pt x="52" y="24"/>
                      <a:pt x="47" y="37"/>
                    </a:cubicBezTo>
                    <a:cubicBezTo>
                      <a:pt x="46" y="40"/>
                      <a:pt x="44" y="46"/>
                      <a:pt x="40" y="46"/>
                    </a:cubicBezTo>
                    <a:cubicBezTo>
                      <a:pt x="38" y="47"/>
                      <a:pt x="34" y="46"/>
                      <a:pt x="32" y="46"/>
                    </a:cubicBezTo>
                    <a:cubicBezTo>
                      <a:pt x="27" y="45"/>
                      <a:pt x="22" y="43"/>
                      <a:pt x="18" y="40"/>
                    </a:cubicBezTo>
                    <a:cubicBezTo>
                      <a:pt x="11" y="34"/>
                      <a:pt x="8" y="25"/>
                      <a:pt x="8" y="16"/>
                    </a:cubicBezTo>
                    <a:cubicBezTo>
                      <a:pt x="8" y="15"/>
                      <a:pt x="8" y="15"/>
                      <a:pt x="9" y="15"/>
                    </a:cubicBezTo>
                    <a:cubicBezTo>
                      <a:pt x="7" y="17"/>
                      <a:pt x="7" y="19"/>
                      <a:pt x="6" y="21"/>
                    </a:cubicBezTo>
                    <a:cubicBezTo>
                      <a:pt x="0" y="41"/>
                      <a:pt x="22" y="64"/>
                      <a:pt x="43" y="60"/>
                    </a:cubicBezTo>
                    <a:cubicBezTo>
                      <a:pt x="43" y="60"/>
                      <a:pt x="43" y="61"/>
                      <a:pt x="44" y="61"/>
                    </a:cubicBezTo>
                    <a:lnTo>
                      <a:pt x="44" y="61"/>
                    </a:lnTo>
                    <a:cubicBezTo>
                      <a:pt x="48" y="60"/>
                      <a:pt x="51" y="58"/>
                      <a:pt x="53" y="56"/>
                    </a:cubicBezTo>
                    <a:cubicBezTo>
                      <a:pt x="52" y="56"/>
                      <a:pt x="51" y="55"/>
                      <a:pt x="50" y="5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320" bIns="313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4" name="Google Shape;8967;p36"/>
              <p:cNvSpPr/>
              <p:nvPr/>
            </p:nvSpPr>
            <p:spPr>
              <a:xfrm>
                <a:off x="1363320" y="2282760"/>
                <a:ext cx="83880" cy="7128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71280"/>
                  <a:gd name="textAreaBottom" fmla="*/ 71640 h 71280"/>
                </a:gdLst>
                <a:ahLst/>
                <a:cxnLst/>
                <a:rect l="textAreaLeft" t="textAreaTop" r="textAreaRight" b="textAreaBottom"/>
                <a:pathLst>
                  <a:path w="86" h="74">
                    <a:moveTo>
                      <a:pt x="47" y="64"/>
                    </a:moveTo>
                    <a:cubicBezTo>
                      <a:pt x="41" y="65"/>
                      <a:pt x="34" y="63"/>
                      <a:pt x="29" y="61"/>
                    </a:cubicBezTo>
                    <a:cubicBezTo>
                      <a:pt x="24" y="58"/>
                      <a:pt x="19" y="54"/>
                      <a:pt x="16" y="48"/>
                    </a:cubicBezTo>
                    <a:cubicBezTo>
                      <a:pt x="10" y="38"/>
                      <a:pt x="12" y="26"/>
                      <a:pt x="21" y="19"/>
                    </a:cubicBezTo>
                    <a:cubicBezTo>
                      <a:pt x="29" y="12"/>
                      <a:pt x="41" y="10"/>
                      <a:pt x="51" y="13"/>
                    </a:cubicBezTo>
                    <a:cubicBezTo>
                      <a:pt x="61" y="17"/>
                      <a:pt x="66" y="27"/>
                      <a:pt x="66" y="37"/>
                    </a:cubicBezTo>
                    <a:cubicBezTo>
                      <a:pt x="65" y="49"/>
                      <a:pt x="58" y="61"/>
                      <a:pt x="46" y="65"/>
                    </a:cubicBezTo>
                    <a:cubicBezTo>
                      <a:pt x="42" y="67"/>
                      <a:pt x="43" y="73"/>
                      <a:pt x="48" y="72"/>
                    </a:cubicBezTo>
                    <a:cubicBezTo>
                      <a:pt x="77" y="66"/>
                      <a:pt x="85" y="21"/>
                      <a:pt x="58" y="6"/>
                    </a:cubicBezTo>
                    <a:cubicBezTo>
                      <a:pt x="46" y="0"/>
                      <a:pt x="30" y="1"/>
                      <a:pt x="18" y="9"/>
                    </a:cubicBezTo>
                    <a:cubicBezTo>
                      <a:pt x="5" y="17"/>
                      <a:pt x="0" y="33"/>
                      <a:pt x="6" y="48"/>
                    </a:cubicBezTo>
                    <a:cubicBezTo>
                      <a:pt x="9" y="56"/>
                      <a:pt x="15" y="63"/>
                      <a:pt x="23" y="68"/>
                    </a:cubicBezTo>
                    <a:cubicBezTo>
                      <a:pt x="27" y="70"/>
                      <a:pt x="31" y="72"/>
                      <a:pt x="35" y="73"/>
                    </a:cubicBezTo>
                    <a:cubicBezTo>
                      <a:pt x="40" y="73"/>
                      <a:pt x="44" y="73"/>
                      <a:pt x="49" y="71"/>
                    </a:cubicBezTo>
                    <a:cubicBezTo>
                      <a:pt x="53" y="70"/>
                      <a:pt x="52" y="63"/>
                      <a:pt x="47" y="6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5640" bIns="356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5" name="Google Shape;8968;p36"/>
              <p:cNvSpPr/>
              <p:nvPr/>
            </p:nvSpPr>
            <p:spPr>
              <a:xfrm>
                <a:off x="1405440" y="2337480"/>
                <a:ext cx="167760" cy="13860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76" h="147">
                    <a:moveTo>
                      <a:pt x="1" y="10"/>
                    </a:moveTo>
                    <a:cubicBezTo>
                      <a:pt x="8" y="36"/>
                      <a:pt x="22" y="62"/>
                      <a:pt x="39" y="83"/>
                    </a:cubicBezTo>
                    <a:cubicBezTo>
                      <a:pt x="55" y="104"/>
                      <a:pt x="75" y="122"/>
                      <a:pt x="100" y="132"/>
                    </a:cubicBezTo>
                    <a:cubicBezTo>
                      <a:pt x="119" y="140"/>
                      <a:pt x="150" y="146"/>
                      <a:pt x="162" y="122"/>
                    </a:cubicBezTo>
                    <a:cubicBezTo>
                      <a:pt x="175" y="95"/>
                      <a:pt x="145" y="74"/>
                      <a:pt x="124" y="63"/>
                    </a:cubicBezTo>
                    <a:cubicBezTo>
                      <a:pt x="108" y="54"/>
                      <a:pt x="91" y="45"/>
                      <a:pt x="75" y="35"/>
                    </a:cubicBezTo>
                    <a:cubicBezTo>
                      <a:pt x="67" y="30"/>
                      <a:pt x="58" y="25"/>
                      <a:pt x="50" y="19"/>
                    </a:cubicBezTo>
                    <a:cubicBezTo>
                      <a:pt x="42" y="14"/>
                      <a:pt x="34" y="7"/>
                      <a:pt x="26" y="3"/>
                    </a:cubicBezTo>
                    <a:cubicBezTo>
                      <a:pt x="22" y="0"/>
                      <a:pt x="18" y="5"/>
                      <a:pt x="21" y="9"/>
                    </a:cubicBezTo>
                    <a:cubicBezTo>
                      <a:pt x="31" y="18"/>
                      <a:pt x="44" y="25"/>
                      <a:pt x="55" y="33"/>
                    </a:cubicBezTo>
                    <a:cubicBezTo>
                      <a:pt x="67" y="41"/>
                      <a:pt x="80" y="49"/>
                      <a:pt x="93" y="56"/>
                    </a:cubicBezTo>
                    <a:cubicBezTo>
                      <a:pt x="104" y="63"/>
                      <a:pt x="117" y="69"/>
                      <a:pt x="129" y="75"/>
                    </a:cubicBezTo>
                    <a:cubicBezTo>
                      <a:pt x="141" y="82"/>
                      <a:pt x="153" y="91"/>
                      <a:pt x="155" y="106"/>
                    </a:cubicBezTo>
                    <a:cubicBezTo>
                      <a:pt x="157" y="119"/>
                      <a:pt x="147" y="128"/>
                      <a:pt x="134" y="130"/>
                    </a:cubicBezTo>
                    <a:cubicBezTo>
                      <a:pt x="122" y="131"/>
                      <a:pt x="111" y="127"/>
                      <a:pt x="100" y="123"/>
                    </a:cubicBezTo>
                    <a:cubicBezTo>
                      <a:pt x="79" y="113"/>
                      <a:pt x="61" y="97"/>
                      <a:pt x="47" y="79"/>
                    </a:cubicBezTo>
                    <a:cubicBezTo>
                      <a:pt x="30" y="57"/>
                      <a:pt x="19" y="32"/>
                      <a:pt x="5" y="8"/>
                    </a:cubicBezTo>
                    <a:cubicBezTo>
                      <a:pt x="4" y="6"/>
                      <a:pt x="0" y="8"/>
                      <a:pt x="1" y="1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6" name="Google Shape;8969;p36"/>
              <p:cNvSpPr/>
              <p:nvPr/>
            </p:nvSpPr>
            <p:spPr>
              <a:xfrm>
                <a:off x="1414080" y="2131200"/>
                <a:ext cx="205560" cy="315000"/>
              </a:xfrm>
              <a:custGeom>
                <a:avLst/>
                <a:gdLst>
                  <a:gd name="textAreaLeft" fmla="*/ 0 w 205560"/>
                  <a:gd name="textAreaRight" fmla="*/ 205920 w 205560"/>
                  <a:gd name="textAreaTop" fmla="*/ 0 h 315000"/>
                  <a:gd name="textAreaBottom" fmla="*/ 315360 h 315000"/>
                </a:gdLst>
                <a:ahLst/>
                <a:cxnLst/>
                <a:rect l="textAreaLeft" t="textAreaTop" r="textAreaRight" b="textAreaBottom"/>
                <a:pathLst>
                  <a:path w="214" h="331">
                    <a:moveTo>
                      <a:pt x="14" y="172"/>
                    </a:moveTo>
                    <a:cubicBezTo>
                      <a:pt x="8" y="150"/>
                      <a:pt x="12" y="127"/>
                      <a:pt x="18" y="105"/>
                    </a:cubicBezTo>
                    <a:cubicBezTo>
                      <a:pt x="24" y="84"/>
                      <a:pt x="33" y="63"/>
                      <a:pt x="47" y="46"/>
                    </a:cubicBezTo>
                    <a:cubicBezTo>
                      <a:pt x="73" y="14"/>
                      <a:pt x="119" y="0"/>
                      <a:pt x="152" y="29"/>
                    </a:cubicBezTo>
                    <a:cubicBezTo>
                      <a:pt x="179" y="53"/>
                      <a:pt x="187" y="91"/>
                      <a:pt x="177" y="124"/>
                    </a:cubicBezTo>
                    <a:cubicBezTo>
                      <a:pt x="165" y="161"/>
                      <a:pt x="134" y="188"/>
                      <a:pt x="102" y="207"/>
                    </a:cubicBezTo>
                    <a:cubicBezTo>
                      <a:pt x="96" y="210"/>
                      <a:pt x="100" y="219"/>
                      <a:pt x="106" y="217"/>
                    </a:cubicBezTo>
                    <a:cubicBezTo>
                      <a:pt x="132" y="209"/>
                      <a:pt x="166" y="223"/>
                      <a:pt x="183" y="244"/>
                    </a:cubicBezTo>
                    <a:cubicBezTo>
                      <a:pt x="192" y="256"/>
                      <a:pt x="197" y="272"/>
                      <a:pt x="191" y="286"/>
                    </a:cubicBezTo>
                    <a:cubicBezTo>
                      <a:pt x="184" y="301"/>
                      <a:pt x="168" y="309"/>
                      <a:pt x="153" y="302"/>
                    </a:cubicBezTo>
                    <a:cubicBezTo>
                      <a:pt x="147" y="300"/>
                      <a:pt x="142" y="307"/>
                      <a:pt x="148" y="310"/>
                    </a:cubicBezTo>
                    <a:cubicBezTo>
                      <a:pt x="182" y="330"/>
                      <a:pt x="211" y="290"/>
                      <a:pt x="202" y="258"/>
                    </a:cubicBezTo>
                    <a:cubicBezTo>
                      <a:pt x="192" y="220"/>
                      <a:pt x="140" y="195"/>
                      <a:pt x="103" y="207"/>
                    </a:cubicBezTo>
                    <a:cubicBezTo>
                      <a:pt x="104" y="210"/>
                      <a:pt x="106" y="213"/>
                      <a:pt x="107" y="217"/>
                    </a:cubicBezTo>
                    <a:cubicBezTo>
                      <a:pt x="163" y="185"/>
                      <a:pt x="213" y="120"/>
                      <a:pt x="182" y="54"/>
                    </a:cubicBezTo>
                    <a:cubicBezTo>
                      <a:pt x="170" y="28"/>
                      <a:pt x="146" y="6"/>
                      <a:pt x="116" y="3"/>
                    </a:cubicBezTo>
                    <a:cubicBezTo>
                      <a:pt x="81" y="0"/>
                      <a:pt x="49" y="23"/>
                      <a:pt x="31" y="52"/>
                    </a:cubicBezTo>
                    <a:cubicBezTo>
                      <a:pt x="19" y="71"/>
                      <a:pt x="11" y="93"/>
                      <a:pt x="7" y="115"/>
                    </a:cubicBezTo>
                    <a:cubicBezTo>
                      <a:pt x="2" y="135"/>
                      <a:pt x="0" y="155"/>
                      <a:pt x="9" y="174"/>
                    </a:cubicBezTo>
                    <a:cubicBezTo>
                      <a:pt x="11" y="177"/>
                      <a:pt x="15" y="175"/>
                      <a:pt x="14" y="17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7" name="Google Shape;8970;p36"/>
              <p:cNvSpPr/>
              <p:nvPr/>
            </p:nvSpPr>
            <p:spPr>
              <a:xfrm>
                <a:off x="1266840" y="2244960"/>
                <a:ext cx="239400" cy="277200"/>
              </a:xfrm>
              <a:custGeom>
                <a:avLst/>
                <a:gdLst>
                  <a:gd name="textAreaLeft" fmla="*/ 0 w 239400"/>
                  <a:gd name="textAreaRight" fmla="*/ 239760 w 239400"/>
                  <a:gd name="textAreaTop" fmla="*/ 0 h 277200"/>
                  <a:gd name="textAreaBottom" fmla="*/ 277560 h 277200"/>
                </a:gdLst>
                <a:ahLst/>
                <a:cxnLst/>
                <a:rect l="textAreaLeft" t="textAreaTop" r="textAreaRight" b="textAreaBottom"/>
                <a:pathLst>
                  <a:path w="251" h="292">
                    <a:moveTo>
                      <a:pt x="121" y="53"/>
                    </a:moveTo>
                    <a:cubicBezTo>
                      <a:pt x="106" y="26"/>
                      <a:pt x="76" y="0"/>
                      <a:pt x="44" y="4"/>
                    </a:cubicBezTo>
                    <a:cubicBezTo>
                      <a:pt x="17" y="7"/>
                      <a:pt x="0" y="32"/>
                      <a:pt x="2" y="59"/>
                    </a:cubicBezTo>
                    <a:cubicBezTo>
                      <a:pt x="4" y="90"/>
                      <a:pt x="28" y="114"/>
                      <a:pt x="53" y="130"/>
                    </a:cubicBezTo>
                    <a:cubicBezTo>
                      <a:pt x="82" y="149"/>
                      <a:pt x="116" y="157"/>
                      <a:pt x="149" y="166"/>
                    </a:cubicBezTo>
                    <a:cubicBezTo>
                      <a:pt x="148" y="163"/>
                      <a:pt x="147" y="161"/>
                      <a:pt x="146" y="159"/>
                    </a:cubicBezTo>
                    <a:cubicBezTo>
                      <a:pt x="133" y="199"/>
                      <a:pt x="143" y="250"/>
                      <a:pt x="177" y="278"/>
                    </a:cubicBezTo>
                    <a:cubicBezTo>
                      <a:pt x="191" y="290"/>
                      <a:pt x="210" y="291"/>
                      <a:pt x="226" y="281"/>
                    </a:cubicBezTo>
                    <a:cubicBezTo>
                      <a:pt x="243" y="270"/>
                      <a:pt x="250" y="247"/>
                      <a:pt x="249" y="227"/>
                    </a:cubicBezTo>
                    <a:cubicBezTo>
                      <a:pt x="249" y="221"/>
                      <a:pt x="242" y="221"/>
                      <a:pt x="241" y="227"/>
                    </a:cubicBezTo>
                    <a:cubicBezTo>
                      <a:pt x="240" y="246"/>
                      <a:pt x="234" y="266"/>
                      <a:pt x="216" y="274"/>
                    </a:cubicBezTo>
                    <a:cubicBezTo>
                      <a:pt x="195" y="284"/>
                      <a:pt x="179" y="269"/>
                      <a:pt x="169" y="253"/>
                    </a:cubicBezTo>
                    <a:cubicBezTo>
                      <a:pt x="151" y="226"/>
                      <a:pt x="147" y="192"/>
                      <a:pt x="156" y="162"/>
                    </a:cubicBezTo>
                    <a:cubicBezTo>
                      <a:pt x="157" y="159"/>
                      <a:pt x="155" y="156"/>
                      <a:pt x="152" y="155"/>
                    </a:cubicBezTo>
                    <a:cubicBezTo>
                      <a:pt x="105" y="144"/>
                      <a:pt x="44" y="129"/>
                      <a:pt x="19" y="81"/>
                    </a:cubicBezTo>
                    <a:cubicBezTo>
                      <a:pt x="7" y="58"/>
                      <a:pt x="11" y="21"/>
                      <a:pt x="41" y="14"/>
                    </a:cubicBezTo>
                    <a:cubicBezTo>
                      <a:pt x="75" y="7"/>
                      <a:pt x="95" y="38"/>
                      <a:pt x="117" y="56"/>
                    </a:cubicBezTo>
                    <a:cubicBezTo>
                      <a:pt x="119" y="57"/>
                      <a:pt x="123" y="55"/>
                      <a:pt x="121" y="5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8" name="Google Shape;8971;p36"/>
              <p:cNvSpPr/>
              <p:nvPr/>
            </p:nvSpPr>
            <p:spPr>
              <a:xfrm>
                <a:off x="1338120" y="2122920"/>
                <a:ext cx="54360" cy="172080"/>
              </a:xfrm>
              <a:custGeom>
                <a:avLst/>
                <a:gdLst>
                  <a:gd name="textAreaLeft" fmla="*/ 0 w 54360"/>
                  <a:gd name="textAreaRight" fmla="*/ 54720 w 5436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58" h="179">
                    <a:moveTo>
                      <a:pt x="54" y="171"/>
                    </a:moveTo>
                    <a:cubicBezTo>
                      <a:pt x="33" y="153"/>
                      <a:pt x="20" y="131"/>
                      <a:pt x="15" y="104"/>
                    </a:cubicBezTo>
                    <a:cubicBezTo>
                      <a:pt x="9" y="71"/>
                      <a:pt x="16" y="38"/>
                      <a:pt x="21" y="5"/>
                    </a:cubicBezTo>
                    <a:cubicBezTo>
                      <a:pt x="21" y="1"/>
                      <a:pt x="16" y="0"/>
                      <a:pt x="15" y="3"/>
                    </a:cubicBezTo>
                    <a:cubicBezTo>
                      <a:pt x="7" y="37"/>
                      <a:pt x="0" y="73"/>
                      <a:pt x="6" y="108"/>
                    </a:cubicBezTo>
                    <a:cubicBezTo>
                      <a:pt x="12" y="134"/>
                      <a:pt x="25" y="163"/>
                      <a:pt x="50" y="176"/>
                    </a:cubicBezTo>
                    <a:cubicBezTo>
                      <a:pt x="53" y="178"/>
                      <a:pt x="57" y="173"/>
                      <a:pt x="54" y="17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99" name="Google Shape;8972;p36"/>
              <p:cNvSpPr/>
              <p:nvPr/>
            </p:nvSpPr>
            <p:spPr>
              <a:xfrm>
                <a:off x="1371960" y="2089440"/>
                <a:ext cx="75240" cy="20556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205560"/>
                  <a:gd name="textAreaBottom" fmla="*/ 205920 h 205560"/>
                </a:gdLst>
                <a:ahLst/>
                <a:cxnLst/>
                <a:rect l="textAreaLeft" t="textAreaTop" r="textAreaRight" b="textAreaBottom"/>
                <a:pathLst>
                  <a:path w="78" h="215">
                    <a:moveTo>
                      <a:pt x="30" y="210"/>
                    </a:moveTo>
                    <a:cubicBezTo>
                      <a:pt x="22" y="174"/>
                      <a:pt x="24" y="138"/>
                      <a:pt x="35" y="103"/>
                    </a:cubicBezTo>
                    <a:cubicBezTo>
                      <a:pt x="45" y="69"/>
                      <a:pt x="62" y="38"/>
                      <a:pt x="76" y="5"/>
                    </a:cubicBezTo>
                    <a:cubicBezTo>
                      <a:pt x="77" y="2"/>
                      <a:pt x="72" y="0"/>
                      <a:pt x="71" y="3"/>
                    </a:cubicBezTo>
                    <a:cubicBezTo>
                      <a:pt x="35" y="62"/>
                      <a:pt x="0" y="143"/>
                      <a:pt x="26" y="212"/>
                    </a:cubicBezTo>
                    <a:cubicBezTo>
                      <a:pt x="27" y="214"/>
                      <a:pt x="31" y="213"/>
                      <a:pt x="30" y="21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200" name="Google Shape;8973;p36"/>
            <p:cNvGrpSpPr/>
            <p:nvPr/>
          </p:nvGrpSpPr>
          <p:grpSpPr>
            <a:xfrm>
              <a:off x="-1071360" y="-466200"/>
              <a:ext cx="4206960" cy="4915800"/>
              <a:chOff x="-1071360" y="-466200"/>
              <a:chExt cx="4206960" cy="4915800"/>
            </a:xfrm>
          </p:grpSpPr>
          <p:grpSp>
            <p:nvGrpSpPr>
              <p:cNvPr id="1201" name="Google Shape;8974;p36"/>
              <p:cNvGrpSpPr/>
              <p:nvPr/>
            </p:nvGrpSpPr>
            <p:grpSpPr>
              <a:xfrm>
                <a:off x="-1071360" y="-466200"/>
                <a:ext cx="4206960" cy="4781520"/>
                <a:chOff x="-1071360" y="-466200"/>
                <a:chExt cx="4206960" cy="4781520"/>
              </a:xfrm>
            </p:grpSpPr>
            <p:grpSp>
              <p:nvGrpSpPr>
                <p:cNvPr id="1202" name="Google Shape;8975;p36"/>
                <p:cNvGrpSpPr/>
                <p:nvPr/>
              </p:nvGrpSpPr>
              <p:grpSpPr>
                <a:xfrm>
                  <a:off x="-54000" y="3531240"/>
                  <a:ext cx="54360" cy="83520"/>
                  <a:chOff x="-54000" y="3531240"/>
                  <a:chExt cx="54360" cy="83520"/>
                </a:xfrm>
              </p:grpSpPr>
              <p:sp>
                <p:nvSpPr>
                  <p:cNvPr id="1203" name="Google Shape;8976;p36"/>
                  <p:cNvSpPr/>
                  <p:nvPr/>
                </p:nvSpPr>
                <p:spPr>
                  <a:xfrm rot="21461400">
                    <a:off x="-52200" y="3532320"/>
                    <a:ext cx="51120" cy="81360"/>
                  </a:xfrm>
                  <a:custGeom>
                    <a:avLst/>
                    <a:gdLst>
                      <a:gd name="textAreaLeft" fmla="*/ 0 w 51120"/>
                      <a:gd name="textAreaRight" fmla="*/ 51480 w 51120"/>
                      <a:gd name="textAreaTop" fmla="*/ 0 h 81360"/>
                      <a:gd name="textAreaBottom" fmla="*/ 81720 h 81360"/>
                    </a:gdLst>
                    <a:ahLst/>
                    <a:cxnLst/>
                    <a:rect l="textAreaLeft" t="textAreaTop" r="textAreaRight" b="textAreaBottom"/>
                    <a:pathLst>
                      <a:path w="73" h="120">
                        <a:moveTo>
                          <a:pt x="5" y="43"/>
                        </a:moveTo>
                        <a:cubicBezTo>
                          <a:pt x="3" y="54"/>
                          <a:pt x="1" y="66"/>
                          <a:pt x="0" y="77"/>
                        </a:cubicBezTo>
                        <a:lnTo>
                          <a:pt x="19" y="79"/>
                        </a:lnTo>
                        <a:cubicBezTo>
                          <a:pt x="19" y="81"/>
                          <a:pt x="19" y="84"/>
                          <a:pt x="19" y="86"/>
                        </a:cubicBezTo>
                        <a:cubicBezTo>
                          <a:pt x="21" y="103"/>
                          <a:pt x="41" y="119"/>
                          <a:pt x="56" y="110"/>
                        </a:cubicBezTo>
                        <a:cubicBezTo>
                          <a:pt x="66" y="103"/>
                          <a:pt x="68" y="89"/>
                          <a:pt x="69" y="77"/>
                        </a:cubicBezTo>
                        <a:cubicBezTo>
                          <a:pt x="71" y="60"/>
                          <a:pt x="72" y="41"/>
                          <a:pt x="64" y="26"/>
                        </a:cubicBezTo>
                        <a:cubicBezTo>
                          <a:pt x="55" y="10"/>
                          <a:pt x="34" y="0"/>
                          <a:pt x="20" y="10"/>
                        </a:cubicBezTo>
                        <a:cubicBezTo>
                          <a:pt x="10" y="17"/>
                          <a:pt x="7" y="31"/>
                          <a:pt x="5" y="4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40680" bIns="40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4" name="Google Shape;8977;p36"/>
                  <p:cNvSpPr/>
                  <p:nvPr/>
                </p:nvSpPr>
                <p:spPr>
                  <a:xfrm rot="21461400">
                    <a:off x="-52200" y="3532320"/>
                    <a:ext cx="51120" cy="81360"/>
                  </a:xfrm>
                  <a:custGeom>
                    <a:avLst/>
                    <a:gdLst>
                      <a:gd name="textAreaLeft" fmla="*/ 0 w 51120"/>
                      <a:gd name="textAreaRight" fmla="*/ 51480 w 51120"/>
                      <a:gd name="textAreaTop" fmla="*/ 0 h 81360"/>
                      <a:gd name="textAreaBottom" fmla="*/ 81720 h 81360"/>
                    </a:gdLst>
                    <a:ahLst/>
                    <a:cxnLst/>
                    <a:rect l="textAreaLeft" t="textAreaTop" r="textAreaRight" b="textAreaBottom"/>
                    <a:pathLst>
                      <a:path w="73" h="120">
                        <a:moveTo>
                          <a:pt x="5" y="43"/>
                        </a:moveTo>
                        <a:cubicBezTo>
                          <a:pt x="3" y="54"/>
                          <a:pt x="1" y="66"/>
                          <a:pt x="0" y="77"/>
                        </a:cubicBezTo>
                        <a:lnTo>
                          <a:pt x="19" y="79"/>
                        </a:lnTo>
                        <a:cubicBezTo>
                          <a:pt x="19" y="81"/>
                          <a:pt x="19" y="84"/>
                          <a:pt x="19" y="86"/>
                        </a:cubicBezTo>
                        <a:cubicBezTo>
                          <a:pt x="21" y="103"/>
                          <a:pt x="41" y="119"/>
                          <a:pt x="56" y="110"/>
                        </a:cubicBezTo>
                        <a:cubicBezTo>
                          <a:pt x="66" y="103"/>
                          <a:pt x="68" y="89"/>
                          <a:pt x="69" y="77"/>
                        </a:cubicBezTo>
                        <a:cubicBezTo>
                          <a:pt x="71" y="60"/>
                          <a:pt x="72" y="41"/>
                          <a:pt x="64" y="26"/>
                        </a:cubicBezTo>
                        <a:cubicBezTo>
                          <a:pt x="55" y="10"/>
                          <a:pt x="34" y="0"/>
                          <a:pt x="20" y="10"/>
                        </a:cubicBezTo>
                        <a:cubicBezTo>
                          <a:pt x="10" y="17"/>
                          <a:pt x="7" y="31"/>
                          <a:pt x="5" y="4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40680" bIns="40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</p:grpSp>
            <p:grpSp>
              <p:nvGrpSpPr>
                <p:cNvPr id="1205" name="Google Shape;8978;p36"/>
                <p:cNvGrpSpPr/>
                <p:nvPr/>
              </p:nvGrpSpPr>
              <p:grpSpPr>
                <a:xfrm>
                  <a:off x="-1071360" y="-466200"/>
                  <a:ext cx="4206960" cy="4781520"/>
                  <a:chOff x="-1071360" y="-466200"/>
                  <a:chExt cx="4206960" cy="4781520"/>
                </a:xfrm>
              </p:grpSpPr>
              <p:sp>
                <p:nvSpPr>
                  <p:cNvPr id="1206" name="Google Shape;8979;p36"/>
                  <p:cNvSpPr/>
                  <p:nvPr/>
                </p:nvSpPr>
                <p:spPr>
                  <a:xfrm rot="21461400">
                    <a:off x="-1028160" y="-252360"/>
                    <a:ext cx="4124160" cy="2060280"/>
                  </a:xfrm>
                  <a:custGeom>
                    <a:avLst/>
                    <a:gdLst>
                      <a:gd name="textAreaLeft" fmla="*/ 0 w 4124160"/>
                      <a:gd name="textAreaRight" fmla="*/ 4124520 w 4124160"/>
                      <a:gd name="textAreaTop" fmla="*/ 0 h 2060280"/>
                      <a:gd name="textAreaBottom" fmla="*/ 2060640 h 2060280"/>
                    </a:gdLst>
                    <a:ahLst/>
                    <a:cxnLst/>
                    <a:rect l="textAreaLeft" t="textAreaTop" r="textAreaRight" b="textAreaBottom"/>
                    <a:pathLst>
                      <a:path w="6003" h="2999">
                        <a:moveTo>
                          <a:pt x="5808" y="0"/>
                        </a:moveTo>
                        <a:cubicBezTo>
                          <a:pt x="4042" y="7"/>
                          <a:pt x="2274" y="14"/>
                          <a:pt x="506" y="20"/>
                        </a:cubicBezTo>
                        <a:cubicBezTo>
                          <a:pt x="425" y="21"/>
                          <a:pt x="338" y="23"/>
                          <a:pt x="271" y="69"/>
                        </a:cubicBezTo>
                        <a:cubicBezTo>
                          <a:pt x="204" y="114"/>
                          <a:pt x="171" y="194"/>
                          <a:pt x="144" y="270"/>
                        </a:cubicBezTo>
                        <a:cubicBezTo>
                          <a:pt x="62" y="508"/>
                          <a:pt x="15" y="757"/>
                          <a:pt x="4" y="1008"/>
                        </a:cubicBezTo>
                        <a:cubicBezTo>
                          <a:pt x="0" y="1103"/>
                          <a:pt x="4" y="1207"/>
                          <a:pt x="68" y="1277"/>
                        </a:cubicBezTo>
                        <a:cubicBezTo>
                          <a:pt x="156" y="1374"/>
                          <a:pt x="322" y="1357"/>
                          <a:pt x="425" y="1275"/>
                        </a:cubicBezTo>
                        <a:cubicBezTo>
                          <a:pt x="527" y="1193"/>
                          <a:pt x="581" y="1066"/>
                          <a:pt x="632" y="945"/>
                        </a:cubicBezTo>
                        <a:cubicBezTo>
                          <a:pt x="614" y="1188"/>
                          <a:pt x="623" y="1433"/>
                          <a:pt x="660" y="1674"/>
                        </a:cubicBezTo>
                        <a:cubicBezTo>
                          <a:pt x="684" y="1834"/>
                          <a:pt x="751" y="2024"/>
                          <a:pt x="911" y="2051"/>
                        </a:cubicBezTo>
                        <a:cubicBezTo>
                          <a:pt x="1052" y="2075"/>
                          <a:pt x="1173" y="1953"/>
                          <a:pt x="1258" y="1837"/>
                        </a:cubicBezTo>
                        <a:cubicBezTo>
                          <a:pt x="1438" y="1594"/>
                          <a:pt x="1588" y="1328"/>
                          <a:pt x="1704" y="1048"/>
                        </a:cubicBezTo>
                        <a:cubicBezTo>
                          <a:pt x="1705" y="1208"/>
                          <a:pt x="1706" y="1368"/>
                          <a:pt x="1707" y="1527"/>
                        </a:cubicBezTo>
                        <a:cubicBezTo>
                          <a:pt x="1708" y="1596"/>
                          <a:pt x="1712" y="1675"/>
                          <a:pt x="1764" y="1720"/>
                        </a:cubicBezTo>
                        <a:cubicBezTo>
                          <a:pt x="1883" y="1824"/>
                          <a:pt x="2041" y="1646"/>
                          <a:pt x="2096" y="1498"/>
                        </a:cubicBezTo>
                        <a:cubicBezTo>
                          <a:pt x="2161" y="1880"/>
                          <a:pt x="2235" y="2282"/>
                          <a:pt x="2486" y="2577"/>
                        </a:cubicBezTo>
                        <a:cubicBezTo>
                          <a:pt x="2737" y="2871"/>
                          <a:pt x="3229" y="2998"/>
                          <a:pt x="3513" y="2736"/>
                        </a:cubicBezTo>
                        <a:cubicBezTo>
                          <a:pt x="3615" y="2642"/>
                          <a:pt x="3676" y="2514"/>
                          <a:pt x="3727" y="2385"/>
                        </a:cubicBezTo>
                        <a:cubicBezTo>
                          <a:pt x="3868" y="2029"/>
                          <a:pt x="3941" y="1647"/>
                          <a:pt x="3943" y="1264"/>
                        </a:cubicBezTo>
                        <a:cubicBezTo>
                          <a:pt x="3992" y="1562"/>
                          <a:pt x="4174" y="1835"/>
                          <a:pt x="4429" y="1995"/>
                        </a:cubicBezTo>
                        <a:cubicBezTo>
                          <a:pt x="4529" y="2058"/>
                          <a:pt x="4665" y="2103"/>
                          <a:pt x="4762" y="2035"/>
                        </a:cubicBezTo>
                        <a:cubicBezTo>
                          <a:pt x="4822" y="1994"/>
                          <a:pt x="4850" y="1921"/>
                          <a:pt x="4873" y="1852"/>
                        </a:cubicBezTo>
                        <a:cubicBezTo>
                          <a:pt x="4986" y="1508"/>
                          <a:pt x="5039" y="1145"/>
                          <a:pt x="5031" y="784"/>
                        </a:cubicBezTo>
                        <a:cubicBezTo>
                          <a:pt x="5199" y="843"/>
                          <a:pt x="5265" y="1120"/>
                          <a:pt x="5441" y="1094"/>
                        </a:cubicBezTo>
                        <a:cubicBezTo>
                          <a:pt x="5557" y="1076"/>
                          <a:pt x="5604" y="931"/>
                          <a:pt x="5595" y="815"/>
                        </a:cubicBezTo>
                        <a:cubicBezTo>
                          <a:pt x="5586" y="698"/>
                          <a:pt x="5547" y="576"/>
                          <a:pt x="5590" y="467"/>
                        </a:cubicBezTo>
                        <a:cubicBezTo>
                          <a:pt x="5619" y="617"/>
                          <a:pt x="5871" y="610"/>
                          <a:pt x="5937" y="472"/>
                        </a:cubicBezTo>
                        <a:cubicBezTo>
                          <a:pt x="6002" y="334"/>
                          <a:pt x="5921" y="166"/>
                          <a:pt x="5803" y="69"/>
                        </a:cubicBezTo>
                        <a:lnTo>
                          <a:pt x="5808" y="0"/>
                        </a:lnTo>
                      </a:path>
                    </a:pathLst>
                  </a:custGeom>
                  <a:solidFill>
                    <a:schemeClr val="dk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7" name="Google Shape;8980;p36"/>
                  <p:cNvSpPr/>
                  <p:nvPr/>
                </p:nvSpPr>
                <p:spPr>
                  <a:xfrm rot="21461400">
                    <a:off x="-1034640" y="65520"/>
                    <a:ext cx="1148040" cy="1169280"/>
                  </a:xfrm>
                  <a:custGeom>
                    <a:avLst/>
                    <a:gdLst>
                      <a:gd name="textAreaLeft" fmla="*/ 0 w 1148040"/>
                      <a:gd name="textAreaRight" fmla="*/ 1148400 w 1148040"/>
                      <a:gd name="textAreaTop" fmla="*/ 0 h 1169280"/>
                      <a:gd name="textAreaBottom" fmla="*/ 1169640 h 1169280"/>
                    </a:gdLst>
                    <a:ahLst/>
                    <a:cxnLst/>
                    <a:rect l="textAreaLeft" t="textAreaTop" r="textAreaRight" b="textAreaBottom"/>
                    <a:pathLst>
                      <a:path w="1671" h="1702">
                        <a:moveTo>
                          <a:pt x="68" y="903"/>
                        </a:moveTo>
                        <a:cubicBezTo>
                          <a:pt x="156" y="1000"/>
                          <a:pt x="322" y="983"/>
                          <a:pt x="425" y="901"/>
                        </a:cubicBezTo>
                        <a:cubicBezTo>
                          <a:pt x="527" y="819"/>
                          <a:pt x="581" y="692"/>
                          <a:pt x="632" y="571"/>
                        </a:cubicBezTo>
                        <a:cubicBezTo>
                          <a:pt x="614" y="814"/>
                          <a:pt x="623" y="1059"/>
                          <a:pt x="660" y="1300"/>
                        </a:cubicBezTo>
                        <a:cubicBezTo>
                          <a:pt x="684" y="1460"/>
                          <a:pt x="751" y="1650"/>
                          <a:pt x="911" y="1677"/>
                        </a:cubicBezTo>
                        <a:cubicBezTo>
                          <a:pt x="1052" y="1701"/>
                          <a:pt x="1173" y="1579"/>
                          <a:pt x="1258" y="1463"/>
                        </a:cubicBezTo>
                        <a:cubicBezTo>
                          <a:pt x="1422" y="1242"/>
                          <a:pt x="1560" y="1003"/>
                          <a:pt x="1670" y="751"/>
                        </a:cubicBezTo>
                        <a:cubicBezTo>
                          <a:pt x="1633" y="794"/>
                          <a:pt x="1596" y="837"/>
                          <a:pt x="1556" y="878"/>
                        </a:cubicBezTo>
                        <a:cubicBezTo>
                          <a:pt x="1500" y="937"/>
                          <a:pt x="1440" y="994"/>
                          <a:pt x="1373" y="1042"/>
                        </a:cubicBezTo>
                        <a:cubicBezTo>
                          <a:pt x="1322" y="1078"/>
                          <a:pt x="1264" y="1112"/>
                          <a:pt x="1200" y="1117"/>
                        </a:cubicBezTo>
                        <a:cubicBezTo>
                          <a:pt x="1073" y="1126"/>
                          <a:pt x="976" y="1018"/>
                          <a:pt x="936" y="909"/>
                        </a:cubicBezTo>
                        <a:cubicBezTo>
                          <a:pt x="884" y="770"/>
                          <a:pt x="886" y="613"/>
                          <a:pt x="889" y="466"/>
                        </a:cubicBezTo>
                        <a:cubicBezTo>
                          <a:pt x="893" y="346"/>
                          <a:pt x="908" y="223"/>
                          <a:pt x="898" y="103"/>
                        </a:cubicBezTo>
                        <a:cubicBezTo>
                          <a:pt x="825" y="189"/>
                          <a:pt x="752" y="277"/>
                          <a:pt x="667" y="352"/>
                        </a:cubicBezTo>
                        <a:cubicBezTo>
                          <a:pt x="591" y="420"/>
                          <a:pt x="493" y="494"/>
                          <a:pt x="385" y="487"/>
                        </a:cubicBezTo>
                        <a:cubicBezTo>
                          <a:pt x="274" y="481"/>
                          <a:pt x="206" y="390"/>
                          <a:pt x="155" y="302"/>
                        </a:cubicBezTo>
                        <a:cubicBezTo>
                          <a:pt x="121" y="244"/>
                          <a:pt x="107" y="182"/>
                          <a:pt x="105" y="115"/>
                        </a:cubicBezTo>
                        <a:cubicBezTo>
                          <a:pt x="104" y="77"/>
                          <a:pt x="107" y="38"/>
                          <a:pt x="111" y="0"/>
                        </a:cubicBezTo>
                        <a:cubicBezTo>
                          <a:pt x="50" y="206"/>
                          <a:pt x="13" y="420"/>
                          <a:pt x="4" y="634"/>
                        </a:cubicBezTo>
                        <a:cubicBezTo>
                          <a:pt x="0" y="729"/>
                          <a:pt x="4" y="833"/>
                          <a:pt x="68" y="903"/>
                        </a:cubicBezTo>
                      </a:path>
                    </a:pathLst>
                  </a:custGeom>
                  <a:solidFill>
                    <a:schemeClr val="dk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8" name="Google Shape;8981;p36"/>
                  <p:cNvSpPr/>
                  <p:nvPr/>
                </p:nvSpPr>
                <p:spPr>
                  <a:xfrm rot="21461400">
                    <a:off x="-1032120" y="-246240"/>
                    <a:ext cx="4124160" cy="2008800"/>
                  </a:xfrm>
                  <a:custGeom>
                    <a:avLst/>
                    <a:gdLst>
                      <a:gd name="textAreaLeft" fmla="*/ 0 w 4124160"/>
                      <a:gd name="textAreaRight" fmla="*/ 4124520 w 4124160"/>
                      <a:gd name="textAreaTop" fmla="*/ 0 h 2008800"/>
                      <a:gd name="textAreaBottom" fmla="*/ 2009160 h 2008800"/>
                    </a:gdLst>
                    <a:ahLst/>
                    <a:cxnLst/>
                    <a:rect l="textAreaLeft" t="textAreaTop" r="textAreaRight" b="textAreaBottom"/>
                    <a:pathLst>
                      <a:path w="6000" h="2923">
                        <a:moveTo>
                          <a:pt x="5821" y="0"/>
                        </a:moveTo>
                        <a:cubicBezTo>
                          <a:pt x="5276" y="1"/>
                          <a:pt x="4730" y="2"/>
                          <a:pt x="4185" y="4"/>
                        </a:cubicBezTo>
                        <a:cubicBezTo>
                          <a:pt x="3643" y="6"/>
                          <a:pt x="3101" y="8"/>
                          <a:pt x="2559" y="10"/>
                        </a:cubicBezTo>
                        <a:cubicBezTo>
                          <a:pt x="2014" y="12"/>
                          <a:pt x="1468" y="14"/>
                          <a:pt x="922" y="16"/>
                        </a:cubicBezTo>
                        <a:cubicBezTo>
                          <a:pt x="788" y="16"/>
                          <a:pt x="653" y="17"/>
                          <a:pt x="519" y="17"/>
                        </a:cubicBezTo>
                        <a:cubicBezTo>
                          <a:pt x="417" y="18"/>
                          <a:pt x="308" y="23"/>
                          <a:pt x="237" y="106"/>
                        </a:cubicBezTo>
                        <a:cubicBezTo>
                          <a:pt x="167" y="185"/>
                          <a:pt x="139" y="301"/>
                          <a:pt x="111" y="400"/>
                        </a:cubicBezTo>
                        <a:cubicBezTo>
                          <a:pt x="75" y="523"/>
                          <a:pt x="49" y="648"/>
                          <a:pt x="32" y="775"/>
                        </a:cubicBezTo>
                        <a:cubicBezTo>
                          <a:pt x="17" y="890"/>
                          <a:pt x="0" y="1015"/>
                          <a:pt x="15" y="1131"/>
                        </a:cubicBezTo>
                        <a:cubicBezTo>
                          <a:pt x="26" y="1216"/>
                          <a:pt x="66" y="1298"/>
                          <a:pt x="149" y="1332"/>
                        </a:cubicBezTo>
                        <a:cubicBezTo>
                          <a:pt x="228" y="1365"/>
                          <a:pt x="322" y="1350"/>
                          <a:pt x="395" y="1310"/>
                        </a:cubicBezTo>
                        <a:cubicBezTo>
                          <a:pt x="483" y="1262"/>
                          <a:pt x="542" y="1174"/>
                          <a:pt x="586" y="1088"/>
                        </a:cubicBezTo>
                        <a:cubicBezTo>
                          <a:pt x="609" y="1042"/>
                          <a:pt x="629" y="995"/>
                          <a:pt x="648" y="948"/>
                        </a:cubicBezTo>
                        <a:cubicBezTo>
                          <a:pt x="645" y="948"/>
                          <a:pt x="643" y="948"/>
                          <a:pt x="640" y="947"/>
                        </a:cubicBezTo>
                        <a:cubicBezTo>
                          <a:pt x="626" y="1150"/>
                          <a:pt x="630" y="1354"/>
                          <a:pt x="653" y="1555"/>
                        </a:cubicBezTo>
                        <a:cubicBezTo>
                          <a:pt x="669" y="1695"/>
                          <a:pt x="687" y="1853"/>
                          <a:pt x="779" y="1967"/>
                        </a:cubicBezTo>
                        <a:cubicBezTo>
                          <a:pt x="817" y="2013"/>
                          <a:pt x="868" y="2047"/>
                          <a:pt x="927" y="2057"/>
                        </a:cubicBezTo>
                        <a:cubicBezTo>
                          <a:pt x="997" y="2067"/>
                          <a:pt x="1064" y="2042"/>
                          <a:pt x="1120" y="2002"/>
                        </a:cubicBezTo>
                        <a:cubicBezTo>
                          <a:pt x="1181" y="1959"/>
                          <a:pt x="1230" y="1901"/>
                          <a:pt x="1274" y="1842"/>
                        </a:cubicBezTo>
                        <a:cubicBezTo>
                          <a:pt x="1331" y="1766"/>
                          <a:pt x="1384" y="1688"/>
                          <a:pt x="1434" y="1608"/>
                        </a:cubicBezTo>
                        <a:cubicBezTo>
                          <a:pt x="1545" y="1431"/>
                          <a:pt x="1641" y="1245"/>
                          <a:pt x="1721" y="1052"/>
                        </a:cubicBezTo>
                        <a:cubicBezTo>
                          <a:pt x="1718" y="1052"/>
                          <a:pt x="1714" y="1051"/>
                          <a:pt x="1711" y="1051"/>
                        </a:cubicBezTo>
                        <a:cubicBezTo>
                          <a:pt x="1712" y="1154"/>
                          <a:pt x="1713" y="1257"/>
                          <a:pt x="1714" y="1360"/>
                        </a:cubicBezTo>
                        <a:cubicBezTo>
                          <a:pt x="1714" y="1413"/>
                          <a:pt x="1715" y="1465"/>
                          <a:pt x="1715" y="1518"/>
                        </a:cubicBezTo>
                        <a:cubicBezTo>
                          <a:pt x="1715" y="1556"/>
                          <a:pt x="1716" y="1594"/>
                          <a:pt x="1724" y="1632"/>
                        </a:cubicBezTo>
                        <a:cubicBezTo>
                          <a:pt x="1736" y="1690"/>
                          <a:pt x="1774" y="1746"/>
                          <a:pt x="1837" y="1756"/>
                        </a:cubicBezTo>
                        <a:cubicBezTo>
                          <a:pt x="1891" y="1764"/>
                          <a:pt x="1942" y="1733"/>
                          <a:pt x="1981" y="1698"/>
                        </a:cubicBezTo>
                        <a:cubicBezTo>
                          <a:pt x="2040" y="1646"/>
                          <a:pt x="2084" y="1575"/>
                          <a:pt x="2113" y="1502"/>
                        </a:cubicBezTo>
                        <a:lnTo>
                          <a:pt x="2105" y="1502"/>
                        </a:lnTo>
                        <a:cubicBezTo>
                          <a:pt x="2185" y="1975"/>
                          <a:pt x="2293" y="2551"/>
                          <a:pt x="2764" y="2791"/>
                        </a:cubicBezTo>
                        <a:cubicBezTo>
                          <a:pt x="2948" y="2884"/>
                          <a:pt x="3175" y="2922"/>
                          <a:pt x="3371" y="2842"/>
                        </a:cubicBezTo>
                        <a:cubicBezTo>
                          <a:pt x="3610" y="2745"/>
                          <a:pt x="3712" y="2493"/>
                          <a:pt x="3791" y="2265"/>
                        </a:cubicBezTo>
                        <a:cubicBezTo>
                          <a:pt x="3902" y="1944"/>
                          <a:pt x="3959" y="1606"/>
                          <a:pt x="3961" y="1266"/>
                        </a:cubicBezTo>
                        <a:lnTo>
                          <a:pt x="3951" y="1268"/>
                        </a:lnTo>
                        <a:cubicBezTo>
                          <a:pt x="4002" y="1571"/>
                          <a:pt x="4190" y="1859"/>
                          <a:pt x="4458" y="2014"/>
                        </a:cubicBezTo>
                        <a:cubicBezTo>
                          <a:pt x="4523" y="2051"/>
                          <a:pt x="4600" y="2081"/>
                          <a:pt x="4676" y="2076"/>
                        </a:cubicBezTo>
                        <a:cubicBezTo>
                          <a:pt x="4748" y="2071"/>
                          <a:pt x="4805" y="2031"/>
                          <a:pt x="4841" y="1971"/>
                        </a:cubicBezTo>
                        <a:cubicBezTo>
                          <a:pt x="4885" y="1897"/>
                          <a:pt x="4906" y="1808"/>
                          <a:pt x="4929" y="1727"/>
                        </a:cubicBezTo>
                        <a:cubicBezTo>
                          <a:pt x="4956" y="1632"/>
                          <a:pt x="4978" y="1536"/>
                          <a:pt x="4996" y="1438"/>
                        </a:cubicBezTo>
                        <a:cubicBezTo>
                          <a:pt x="5036" y="1223"/>
                          <a:pt x="5053" y="1005"/>
                          <a:pt x="5048" y="786"/>
                        </a:cubicBezTo>
                        <a:cubicBezTo>
                          <a:pt x="5046" y="787"/>
                          <a:pt x="5044" y="789"/>
                          <a:pt x="5042" y="791"/>
                        </a:cubicBezTo>
                        <a:cubicBezTo>
                          <a:pt x="5184" y="843"/>
                          <a:pt x="5227" y="1014"/>
                          <a:pt x="5356" y="1083"/>
                        </a:cubicBezTo>
                        <a:cubicBezTo>
                          <a:pt x="5412" y="1113"/>
                          <a:pt x="5481" y="1107"/>
                          <a:pt x="5529" y="1066"/>
                        </a:cubicBezTo>
                        <a:cubicBezTo>
                          <a:pt x="5588" y="1016"/>
                          <a:pt x="5610" y="933"/>
                          <a:pt x="5613" y="859"/>
                        </a:cubicBezTo>
                        <a:cubicBezTo>
                          <a:pt x="5617" y="728"/>
                          <a:pt x="5559" y="599"/>
                          <a:pt x="5607" y="471"/>
                        </a:cubicBezTo>
                        <a:lnTo>
                          <a:pt x="5597" y="471"/>
                        </a:lnTo>
                        <a:cubicBezTo>
                          <a:pt x="5620" y="575"/>
                          <a:pt x="5742" y="601"/>
                          <a:pt x="5832" y="574"/>
                        </a:cubicBezTo>
                        <a:cubicBezTo>
                          <a:pt x="5960" y="535"/>
                          <a:pt x="5999" y="401"/>
                          <a:pt x="5964" y="281"/>
                        </a:cubicBezTo>
                        <a:cubicBezTo>
                          <a:pt x="5939" y="197"/>
                          <a:pt x="5885" y="124"/>
                          <a:pt x="5818" y="68"/>
                        </a:cubicBezTo>
                        <a:cubicBezTo>
                          <a:pt x="5814" y="64"/>
                          <a:pt x="5807" y="71"/>
                          <a:pt x="5812" y="75"/>
                        </a:cubicBezTo>
                        <a:cubicBezTo>
                          <a:pt x="5879" y="131"/>
                          <a:pt x="5934" y="206"/>
                          <a:pt x="5957" y="292"/>
                        </a:cubicBezTo>
                        <a:cubicBezTo>
                          <a:pt x="5978" y="369"/>
                          <a:pt x="5970" y="464"/>
                          <a:pt x="5908" y="521"/>
                        </a:cubicBezTo>
                        <a:cubicBezTo>
                          <a:pt x="5824" y="598"/>
                          <a:pt x="5636" y="602"/>
                          <a:pt x="5607" y="468"/>
                        </a:cubicBezTo>
                        <a:cubicBezTo>
                          <a:pt x="5606" y="463"/>
                          <a:pt x="5599" y="464"/>
                          <a:pt x="5597" y="468"/>
                        </a:cubicBezTo>
                        <a:cubicBezTo>
                          <a:pt x="5530" y="650"/>
                          <a:pt x="5676" y="864"/>
                          <a:pt x="5549" y="1032"/>
                        </a:cubicBezTo>
                        <a:cubicBezTo>
                          <a:pt x="5500" y="1096"/>
                          <a:pt x="5416" y="1111"/>
                          <a:pt x="5349" y="1068"/>
                        </a:cubicBezTo>
                        <a:cubicBezTo>
                          <a:pt x="5292" y="1032"/>
                          <a:pt x="5252" y="973"/>
                          <a:pt x="5211" y="922"/>
                        </a:cubicBezTo>
                        <a:cubicBezTo>
                          <a:pt x="5165" y="865"/>
                          <a:pt x="5115" y="807"/>
                          <a:pt x="5044" y="781"/>
                        </a:cubicBezTo>
                        <a:cubicBezTo>
                          <a:pt x="5042" y="780"/>
                          <a:pt x="5038" y="783"/>
                          <a:pt x="5038" y="786"/>
                        </a:cubicBezTo>
                        <a:cubicBezTo>
                          <a:pt x="5047" y="1150"/>
                          <a:pt x="4994" y="1516"/>
                          <a:pt x="4878" y="1862"/>
                        </a:cubicBezTo>
                        <a:cubicBezTo>
                          <a:pt x="4851" y="1942"/>
                          <a:pt x="4813" y="2028"/>
                          <a:pt x="4726" y="2056"/>
                        </a:cubicBezTo>
                        <a:cubicBezTo>
                          <a:pt x="4649" y="2082"/>
                          <a:pt x="4562" y="2056"/>
                          <a:pt x="4492" y="2021"/>
                        </a:cubicBezTo>
                        <a:cubicBezTo>
                          <a:pt x="4360" y="1954"/>
                          <a:pt x="4244" y="1844"/>
                          <a:pt x="4157" y="1725"/>
                        </a:cubicBezTo>
                        <a:cubicBezTo>
                          <a:pt x="4057" y="1589"/>
                          <a:pt x="3989" y="1431"/>
                          <a:pt x="3961" y="1265"/>
                        </a:cubicBezTo>
                        <a:cubicBezTo>
                          <a:pt x="3960" y="1259"/>
                          <a:pt x="3950" y="1261"/>
                          <a:pt x="3950" y="1266"/>
                        </a:cubicBezTo>
                        <a:cubicBezTo>
                          <a:pt x="3948" y="1557"/>
                          <a:pt x="3906" y="1846"/>
                          <a:pt x="3824" y="2125"/>
                        </a:cubicBezTo>
                        <a:cubicBezTo>
                          <a:pt x="3784" y="2260"/>
                          <a:pt x="3738" y="2395"/>
                          <a:pt x="3675" y="2521"/>
                        </a:cubicBezTo>
                        <a:cubicBezTo>
                          <a:pt x="3619" y="2632"/>
                          <a:pt x="3544" y="2735"/>
                          <a:pt x="3435" y="2799"/>
                        </a:cubicBezTo>
                        <a:cubicBezTo>
                          <a:pt x="3249" y="2909"/>
                          <a:pt x="3013" y="2891"/>
                          <a:pt x="2820" y="2808"/>
                        </a:cubicBezTo>
                        <a:cubicBezTo>
                          <a:pt x="2602" y="2714"/>
                          <a:pt x="2445" y="2539"/>
                          <a:pt x="2340" y="2329"/>
                        </a:cubicBezTo>
                        <a:cubicBezTo>
                          <a:pt x="2211" y="2071"/>
                          <a:pt x="2161" y="1782"/>
                          <a:pt x="2113" y="1500"/>
                        </a:cubicBezTo>
                        <a:cubicBezTo>
                          <a:pt x="2112" y="1495"/>
                          <a:pt x="2106" y="1496"/>
                          <a:pt x="2105" y="1500"/>
                        </a:cubicBezTo>
                        <a:cubicBezTo>
                          <a:pt x="2075" y="1577"/>
                          <a:pt x="2026" y="1653"/>
                          <a:pt x="1960" y="1705"/>
                        </a:cubicBezTo>
                        <a:cubicBezTo>
                          <a:pt x="1893" y="1758"/>
                          <a:pt x="1799" y="1770"/>
                          <a:pt x="1752" y="1684"/>
                        </a:cubicBezTo>
                        <a:cubicBezTo>
                          <a:pt x="1729" y="1643"/>
                          <a:pt x="1725" y="1593"/>
                          <a:pt x="1724" y="1547"/>
                        </a:cubicBezTo>
                        <a:cubicBezTo>
                          <a:pt x="1723" y="1495"/>
                          <a:pt x="1724" y="1442"/>
                          <a:pt x="1723" y="1389"/>
                        </a:cubicBezTo>
                        <a:cubicBezTo>
                          <a:pt x="1723" y="1276"/>
                          <a:pt x="1722" y="1164"/>
                          <a:pt x="1721" y="1051"/>
                        </a:cubicBezTo>
                        <a:cubicBezTo>
                          <a:pt x="1721" y="1044"/>
                          <a:pt x="1713" y="1044"/>
                          <a:pt x="1711" y="1049"/>
                        </a:cubicBezTo>
                        <a:cubicBezTo>
                          <a:pt x="1643" y="1213"/>
                          <a:pt x="1564" y="1373"/>
                          <a:pt x="1473" y="1526"/>
                        </a:cubicBezTo>
                        <a:cubicBezTo>
                          <a:pt x="1430" y="1599"/>
                          <a:pt x="1384" y="1672"/>
                          <a:pt x="1336" y="1742"/>
                        </a:cubicBezTo>
                        <a:cubicBezTo>
                          <a:pt x="1290" y="1809"/>
                          <a:pt x="1242" y="1878"/>
                          <a:pt x="1185" y="1936"/>
                        </a:cubicBezTo>
                        <a:cubicBezTo>
                          <a:pt x="1132" y="1989"/>
                          <a:pt x="1068" y="2039"/>
                          <a:pt x="992" y="2051"/>
                        </a:cubicBezTo>
                        <a:cubicBezTo>
                          <a:pt x="919" y="2062"/>
                          <a:pt x="849" y="2035"/>
                          <a:pt x="799" y="1983"/>
                        </a:cubicBezTo>
                        <a:cubicBezTo>
                          <a:pt x="700" y="1879"/>
                          <a:pt x="679" y="1720"/>
                          <a:pt x="663" y="1584"/>
                        </a:cubicBezTo>
                        <a:cubicBezTo>
                          <a:pt x="637" y="1373"/>
                          <a:pt x="633" y="1159"/>
                          <a:pt x="648" y="947"/>
                        </a:cubicBezTo>
                        <a:cubicBezTo>
                          <a:pt x="649" y="942"/>
                          <a:pt x="642" y="942"/>
                          <a:pt x="640" y="946"/>
                        </a:cubicBezTo>
                        <a:cubicBezTo>
                          <a:pt x="565" y="1126"/>
                          <a:pt x="453" y="1359"/>
                          <a:pt x="221" y="1341"/>
                        </a:cubicBezTo>
                        <a:cubicBezTo>
                          <a:pt x="103" y="1331"/>
                          <a:pt x="36" y="1239"/>
                          <a:pt x="23" y="1127"/>
                        </a:cubicBezTo>
                        <a:cubicBezTo>
                          <a:pt x="11" y="1015"/>
                          <a:pt x="27" y="897"/>
                          <a:pt x="41" y="787"/>
                        </a:cubicBezTo>
                        <a:cubicBezTo>
                          <a:pt x="58" y="661"/>
                          <a:pt x="84" y="536"/>
                          <a:pt x="118" y="413"/>
                        </a:cubicBezTo>
                        <a:cubicBezTo>
                          <a:pt x="147" y="311"/>
                          <a:pt x="175" y="187"/>
                          <a:pt x="250" y="107"/>
                        </a:cubicBezTo>
                        <a:cubicBezTo>
                          <a:pt x="334" y="17"/>
                          <a:pt x="466" y="28"/>
                          <a:pt x="578" y="28"/>
                        </a:cubicBezTo>
                        <a:cubicBezTo>
                          <a:pt x="709" y="28"/>
                          <a:pt x="839" y="27"/>
                          <a:pt x="970" y="27"/>
                        </a:cubicBezTo>
                        <a:cubicBezTo>
                          <a:pt x="1488" y="25"/>
                          <a:pt x="2006" y="22"/>
                          <a:pt x="2524" y="20"/>
                        </a:cubicBezTo>
                        <a:cubicBezTo>
                          <a:pt x="3042" y="18"/>
                          <a:pt x="3560" y="16"/>
                          <a:pt x="4078" y="14"/>
                        </a:cubicBezTo>
                        <a:cubicBezTo>
                          <a:pt x="4596" y="12"/>
                          <a:pt x="5114" y="10"/>
                          <a:pt x="5631" y="6"/>
                        </a:cubicBezTo>
                        <a:cubicBezTo>
                          <a:pt x="5694" y="6"/>
                          <a:pt x="5757" y="5"/>
                          <a:pt x="5821" y="5"/>
                        </a:cubicBezTo>
                        <a:cubicBezTo>
                          <a:pt x="5824" y="5"/>
                          <a:pt x="5824" y="0"/>
                          <a:pt x="5821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09" name="Google Shape;8982;p36"/>
                  <p:cNvSpPr/>
                  <p:nvPr/>
                </p:nvSpPr>
                <p:spPr>
                  <a:xfrm rot="21461400">
                    <a:off x="993600" y="1169640"/>
                    <a:ext cx="42120" cy="27000"/>
                  </a:xfrm>
                  <a:custGeom>
                    <a:avLst/>
                    <a:gdLst>
                      <a:gd name="textAreaLeft" fmla="*/ 0 w 42120"/>
                      <a:gd name="textAreaRight" fmla="*/ 42480 w 42120"/>
                      <a:gd name="textAreaTop" fmla="*/ 0 h 27000"/>
                      <a:gd name="textAreaBottom" fmla="*/ 27360 h 27000"/>
                    </a:gdLst>
                    <a:ahLst/>
                    <a:cxnLst/>
                    <a:rect l="textAreaLeft" t="textAreaTop" r="textAreaRight" b="textAreaBottom"/>
                    <a:pathLst>
                      <a:path w="61" h="41">
                        <a:moveTo>
                          <a:pt x="0" y="2"/>
                        </a:moveTo>
                        <a:lnTo>
                          <a:pt x="2" y="25"/>
                        </a:lnTo>
                        <a:cubicBezTo>
                          <a:pt x="7" y="38"/>
                          <a:pt x="23" y="40"/>
                          <a:pt x="36" y="36"/>
                        </a:cubicBezTo>
                        <a:cubicBezTo>
                          <a:pt x="49" y="32"/>
                          <a:pt x="60" y="21"/>
                          <a:pt x="57" y="7"/>
                        </a:cubicBezTo>
                        <a:cubicBezTo>
                          <a:pt x="38" y="4"/>
                          <a:pt x="18" y="0"/>
                          <a:pt x="0" y="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13680" bIns="13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0" name="Google Shape;8983;p36"/>
                  <p:cNvSpPr/>
                  <p:nvPr/>
                </p:nvSpPr>
                <p:spPr>
                  <a:xfrm rot="21461400">
                    <a:off x="34920" y="-7200"/>
                    <a:ext cx="48240" cy="111600"/>
                  </a:xfrm>
                  <a:custGeom>
                    <a:avLst/>
                    <a:gdLst>
                      <a:gd name="textAreaLeft" fmla="*/ 0 w 48240"/>
                      <a:gd name="textAreaRight" fmla="*/ 48600 w 48240"/>
                      <a:gd name="textAreaTop" fmla="*/ 0 h 111600"/>
                      <a:gd name="textAreaBottom" fmla="*/ 111960 h 111600"/>
                    </a:gdLst>
                    <a:ahLst/>
                    <a:cxnLst/>
                    <a:rect l="textAreaLeft" t="textAreaTop" r="textAreaRight" b="textAreaBottom"/>
                    <a:pathLst>
                      <a:path w="71" h="162">
                        <a:moveTo>
                          <a:pt x="0" y="56"/>
                        </a:moveTo>
                        <a:lnTo>
                          <a:pt x="19" y="65"/>
                        </a:lnTo>
                        <a:cubicBezTo>
                          <a:pt x="13" y="100"/>
                          <a:pt x="26" y="137"/>
                          <a:pt x="52" y="161"/>
                        </a:cubicBezTo>
                        <a:cubicBezTo>
                          <a:pt x="70" y="109"/>
                          <a:pt x="65" y="49"/>
                          <a:pt x="39" y="0"/>
                        </a:cubicBezTo>
                        <a:cubicBezTo>
                          <a:pt x="21" y="15"/>
                          <a:pt x="9" y="35"/>
                          <a:pt x="0" y="56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1" name="Google Shape;8984;p36"/>
                  <p:cNvSpPr/>
                  <p:nvPr/>
                </p:nvSpPr>
                <p:spPr>
                  <a:xfrm rot="21461400">
                    <a:off x="948960" y="1173960"/>
                    <a:ext cx="78480" cy="63360"/>
                  </a:xfrm>
                  <a:custGeom>
                    <a:avLst/>
                    <a:gdLst>
                      <a:gd name="textAreaLeft" fmla="*/ 0 w 78480"/>
                      <a:gd name="textAreaRight" fmla="*/ 78840 w 78480"/>
                      <a:gd name="textAreaTop" fmla="*/ 0 h 63360"/>
                      <a:gd name="textAreaBottom" fmla="*/ 63720 h 63360"/>
                    </a:gdLst>
                    <a:ahLst/>
                    <a:cxnLst/>
                    <a:rect l="textAreaLeft" t="textAreaTop" r="textAreaRight" b="textAreaBottom"/>
                    <a:pathLst>
                      <a:path w="114" h="92">
                        <a:moveTo>
                          <a:pt x="32" y="10"/>
                        </a:moveTo>
                        <a:cubicBezTo>
                          <a:pt x="6" y="26"/>
                          <a:pt x="0" y="73"/>
                          <a:pt x="28" y="84"/>
                        </a:cubicBezTo>
                        <a:cubicBezTo>
                          <a:pt x="43" y="91"/>
                          <a:pt x="61" y="84"/>
                          <a:pt x="76" y="77"/>
                        </a:cubicBezTo>
                        <a:cubicBezTo>
                          <a:pt x="89" y="71"/>
                          <a:pt x="101" y="64"/>
                          <a:pt x="113" y="57"/>
                        </a:cubicBezTo>
                        <a:lnTo>
                          <a:pt x="101" y="34"/>
                        </a:lnTo>
                        <a:cubicBezTo>
                          <a:pt x="88" y="39"/>
                          <a:pt x="72" y="36"/>
                          <a:pt x="67" y="23"/>
                        </a:cubicBezTo>
                        <a:lnTo>
                          <a:pt x="65" y="0"/>
                        </a:lnTo>
                        <a:cubicBezTo>
                          <a:pt x="53" y="1"/>
                          <a:pt x="42" y="4"/>
                          <a:pt x="32" y="1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31680" bIns="31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2" name="Google Shape;8985;p36"/>
                  <p:cNvSpPr/>
                  <p:nvPr/>
                </p:nvSpPr>
                <p:spPr>
                  <a:xfrm rot="21461400">
                    <a:off x="-295920" y="-352800"/>
                    <a:ext cx="2448360" cy="4609080"/>
                  </a:xfrm>
                  <a:custGeom>
                    <a:avLst/>
                    <a:gdLst>
                      <a:gd name="textAreaLeft" fmla="*/ 0 w 2448360"/>
                      <a:gd name="textAreaRight" fmla="*/ 2448720 w 2448360"/>
                      <a:gd name="textAreaTop" fmla="*/ 0 h 4609080"/>
                      <a:gd name="textAreaBottom" fmla="*/ 4609440 h 4609080"/>
                    </a:gdLst>
                    <a:ahLst/>
                    <a:cxnLst/>
                    <a:rect l="textAreaLeft" t="textAreaTop" r="textAreaRight" b="textAreaBottom"/>
                    <a:pathLst>
                      <a:path w="3562" h="6707">
                        <a:moveTo>
                          <a:pt x="1280" y="2591"/>
                        </a:moveTo>
                        <a:cubicBezTo>
                          <a:pt x="1207" y="2639"/>
                          <a:pt x="1151" y="2707"/>
                          <a:pt x="1098" y="2776"/>
                        </a:cubicBezTo>
                        <a:cubicBezTo>
                          <a:pt x="835" y="3115"/>
                          <a:pt x="616" y="3498"/>
                          <a:pt x="531" y="3918"/>
                        </a:cubicBezTo>
                        <a:cubicBezTo>
                          <a:pt x="476" y="4186"/>
                          <a:pt x="477" y="4461"/>
                          <a:pt x="478" y="4734"/>
                        </a:cubicBezTo>
                        <a:cubicBezTo>
                          <a:pt x="480" y="5369"/>
                          <a:pt x="483" y="6003"/>
                          <a:pt x="485" y="6637"/>
                        </a:cubicBezTo>
                        <a:lnTo>
                          <a:pt x="491" y="6654"/>
                        </a:lnTo>
                        <a:cubicBezTo>
                          <a:pt x="416" y="6678"/>
                          <a:pt x="339" y="6693"/>
                          <a:pt x="261" y="6699"/>
                        </a:cubicBezTo>
                        <a:cubicBezTo>
                          <a:pt x="174" y="6706"/>
                          <a:pt x="86" y="6701"/>
                          <a:pt x="0" y="6684"/>
                        </a:cubicBezTo>
                        <a:cubicBezTo>
                          <a:pt x="197" y="4487"/>
                          <a:pt x="257" y="2278"/>
                          <a:pt x="180" y="73"/>
                        </a:cubicBezTo>
                        <a:cubicBezTo>
                          <a:pt x="535" y="17"/>
                          <a:pt x="896" y="0"/>
                          <a:pt x="1254" y="23"/>
                        </a:cubicBezTo>
                        <a:lnTo>
                          <a:pt x="1253" y="33"/>
                        </a:lnTo>
                        <a:cubicBezTo>
                          <a:pt x="1146" y="661"/>
                          <a:pt x="1124" y="1304"/>
                          <a:pt x="1188" y="1938"/>
                        </a:cubicBezTo>
                        <a:cubicBezTo>
                          <a:pt x="1193" y="1990"/>
                          <a:pt x="1201" y="2047"/>
                          <a:pt x="1240" y="2084"/>
                        </a:cubicBezTo>
                        <a:cubicBezTo>
                          <a:pt x="1293" y="2134"/>
                          <a:pt x="1378" y="2121"/>
                          <a:pt x="1449" y="2107"/>
                        </a:cubicBezTo>
                        <a:cubicBezTo>
                          <a:pt x="1818" y="2036"/>
                          <a:pt x="2198" y="2028"/>
                          <a:pt x="2569" y="2083"/>
                        </a:cubicBezTo>
                        <a:cubicBezTo>
                          <a:pt x="2764" y="2112"/>
                          <a:pt x="2988" y="2150"/>
                          <a:pt x="3135" y="2020"/>
                        </a:cubicBezTo>
                        <a:cubicBezTo>
                          <a:pt x="3312" y="1864"/>
                          <a:pt x="3254" y="1569"/>
                          <a:pt x="3120" y="1376"/>
                        </a:cubicBezTo>
                        <a:cubicBezTo>
                          <a:pt x="3177" y="1420"/>
                          <a:pt x="3227" y="1473"/>
                          <a:pt x="3267" y="1533"/>
                        </a:cubicBezTo>
                        <a:lnTo>
                          <a:pt x="3241" y="1546"/>
                        </a:lnTo>
                        <a:cubicBezTo>
                          <a:pt x="3276" y="1610"/>
                          <a:pt x="3309" y="1681"/>
                          <a:pt x="3315" y="1752"/>
                        </a:cubicBezTo>
                        <a:cubicBezTo>
                          <a:pt x="3317" y="1776"/>
                          <a:pt x="3316" y="1799"/>
                          <a:pt x="3311" y="1823"/>
                        </a:cubicBezTo>
                        <a:cubicBezTo>
                          <a:pt x="3294" y="1904"/>
                          <a:pt x="3234" y="1969"/>
                          <a:pt x="3177" y="2029"/>
                        </a:cubicBezTo>
                        <a:cubicBezTo>
                          <a:pt x="3137" y="2071"/>
                          <a:pt x="3097" y="2113"/>
                          <a:pt x="3046" y="2140"/>
                        </a:cubicBezTo>
                        <a:cubicBezTo>
                          <a:pt x="2997" y="2167"/>
                          <a:pt x="2941" y="2179"/>
                          <a:pt x="2886" y="2190"/>
                        </a:cubicBezTo>
                        <a:cubicBezTo>
                          <a:pt x="2831" y="2201"/>
                          <a:pt x="2776" y="2212"/>
                          <a:pt x="2721" y="2222"/>
                        </a:cubicBezTo>
                        <a:lnTo>
                          <a:pt x="2726" y="2248"/>
                        </a:lnTo>
                        <a:cubicBezTo>
                          <a:pt x="2841" y="2235"/>
                          <a:pt x="2957" y="2223"/>
                          <a:pt x="3073" y="2224"/>
                        </a:cubicBezTo>
                        <a:cubicBezTo>
                          <a:pt x="3239" y="2225"/>
                          <a:pt x="3404" y="2254"/>
                          <a:pt x="3561" y="2309"/>
                        </a:cubicBezTo>
                        <a:lnTo>
                          <a:pt x="3559" y="2325"/>
                        </a:lnTo>
                        <a:cubicBezTo>
                          <a:pt x="3513" y="2318"/>
                          <a:pt x="3467" y="2313"/>
                          <a:pt x="3422" y="2308"/>
                        </a:cubicBezTo>
                        <a:cubicBezTo>
                          <a:pt x="2770" y="2243"/>
                          <a:pt x="2106" y="2310"/>
                          <a:pt x="1481" y="2505"/>
                        </a:cubicBezTo>
                        <a:cubicBezTo>
                          <a:pt x="1411" y="2527"/>
                          <a:pt x="1341" y="2551"/>
                          <a:pt x="1280" y="2591"/>
                        </a:cubicBezTo>
                        <a:close/>
                        <a:moveTo>
                          <a:pt x="1958" y="2262"/>
                        </a:moveTo>
                        <a:cubicBezTo>
                          <a:pt x="1971" y="2258"/>
                          <a:pt x="1982" y="2247"/>
                          <a:pt x="1979" y="2233"/>
                        </a:cubicBezTo>
                        <a:cubicBezTo>
                          <a:pt x="1960" y="2230"/>
                          <a:pt x="1940" y="2226"/>
                          <a:pt x="1922" y="2228"/>
                        </a:cubicBezTo>
                        <a:cubicBezTo>
                          <a:pt x="1910" y="2229"/>
                          <a:pt x="1899" y="2232"/>
                          <a:pt x="1889" y="2238"/>
                        </a:cubicBezTo>
                        <a:cubicBezTo>
                          <a:pt x="1863" y="2254"/>
                          <a:pt x="1857" y="2301"/>
                          <a:pt x="1885" y="2312"/>
                        </a:cubicBezTo>
                        <a:cubicBezTo>
                          <a:pt x="1900" y="2319"/>
                          <a:pt x="1918" y="2312"/>
                          <a:pt x="1933" y="2305"/>
                        </a:cubicBezTo>
                        <a:cubicBezTo>
                          <a:pt x="1946" y="2299"/>
                          <a:pt x="1958" y="2292"/>
                          <a:pt x="1970" y="2285"/>
                        </a:cubicBezTo>
                        <a:lnTo>
                          <a:pt x="1958" y="2262"/>
                        </a:lnTo>
                        <a:close/>
                        <a:moveTo>
                          <a:pt x="312" y="5673"/>
                        </a:moveTo>
                        <a:cubicBezTo>
                          <a:pt x="314" y="5656"/>
                          <a:pt x="315" y="5637"/>
                          <a:pt x="307" y="5622"/>
                        </a:cubicBezTo>
                        <a:cubicBezTo>
                          <a:pt x="298" y="5606"/>
                          <a:pt x="277" y="5596"/>
                          <a:pt x="263" y="5606"/>
                        </a:cubicBezTo>
                        <a:cubicBezTo>
                          <a:pt x="253" y="5613"/>
                          <a:pt x="250" y="5627"/>
                          <a:pt x="248" y="5639"/>
                        </a:cubicBezTo>
                        <a:cubicBezTo>
                          <a:pt x="246" y="5650"/>
                          <a:pt x="244" y="5662"/>
                          <a:pt x="243" y="5673"/>
                        </a:cubicBezTo>
                        <a:lnTo>
                          <a:pt x="262" y="5675"/>
                        </a:lnTo>
                        <a:cubicBezTo>
                          <a:pt x="262" y="5677"/>
                          <a:pt x="262" y="5680"/>
                          <a:pt x="262" y="5682"/>
                        </a:cubicBezTo>
                        <a:cubicBezTo>
                          <a:pt x="264" y="5699"/>
                          <a:pt x="284" y="5715"/>
                          <a:pt x="299" y="5706"/>
                        </a:cubicBezTo>
                        <a:cubicBezTo>
                          <a:pt x="309" y="5699"/>
                          <a:pt x="311" y="5685"/>
                          <a:pt x="312" y="5673"/>
                        </a:cubicBezTo>
                        <a:close/>
                        <a:moveTo>
                          <a:pt x="617" y="520"/>
                        </a:moveTo>
                        <a:cubicBezTo>
                          <a:pt x="611" y="555"/>
                          <a:pt x="624" y="592"/>
                          <a:pt x="650" y="616"/>
                        </a:cubicBezTo>
                        <a:cubicBezTo>
                          <a:pt x="668" y="564"/>
                          <a:pt x="663" y="504"/>
                          <a:pt x="637" y="455"/>
                        </a:cubicBezTo>
                        <a:cubicBezTo>
                          <a:pt x="619" y="470"/>
                          <a:pt x="607" y="490"/>
                          <a:pt x="598" y="511"/>
                        </a:cubicBezTo>
                        <a:lnTo>
                          <a:pt x="617" y="52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3" name="Google Shape;8986;p36"/>
                  <p:cNvSpPr/>
                  <p:nvPr/>
                </p:nvSpPr>
                <p:spPr>
                  <a:xfrm rot="21461400">
                    <a:off x="1882440" y="657000"/>
                    <a:ext cx="81360" cy="151200"/>
                  </a:xfrm>
                  <a:custGeom>
                    <a:avLst/>
                    <a:gdLst>
                      <a:gd name="textAreaLeft" fmla="*/ 0 w 81360"/>
                      <a:gd name="textAreaRight" fmla="*/ 81720 w 81360"/>
                      <a:gd name="textAreaTop" fmla="*/ 0 h 151200"/>
                      <a:gd name="textAreaBottom" fmla="*/ 151560 h 151200"/>
                    </a:gdLst>
                    <a:ahLst/>
                    <a:cxnLst/>
                    <a:rect l="textAreaLeft" t="textAreaTop" r="textAreaRight" b="textAreaBottom"/>
                    <a:pathLst>
                      <a:path w="118" h="220">
                        <a:moveTo>
                          <a:pt x="26" y="0"/>
                        </a:moveTo>
                        <a:lnTo>
                          <a:pt x="0" y="13"/>
                        </a:lnTo>
                        <a:cubicBezTo>
                          <a:pt x="35" y="77"/>
                          <a:pt x="68" y="148"/>
                          <a:pt x="74" y="219"/>
                        </a:cubicBezTo>
                        <a:lnTo>
                          <a:pt x="94" y="219"/>
                        </a:lnTo>
                        <a:cubicBezTo>
                          <a:pt x="102" y="197"/>
                          <a:pt x="110" y="176"/>
                          <a:pt x="117" y="154"/>
                        </a:cubicBezTo>
                        <a:lnTo>
                          <a:pt x="101" y="149"/>
                        </a:lnTo>
                        <a:cubicBezTo>
                          <a:pt x="82" y="96"/>
                          <a:pt x="57" y="46"/>
                          <a:pt x="26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4" name="Google Shape;8987;p36"/>
                  <p:cNvSpPr/>
                  <p:nvPr/>
                </p:nvSpPr>
                <p:spPr>
                  <a:xfrm rot="21461400">
                    <a:off x="1947240" y="454680"/>
                    <a:ext cx="63360" cy="308880"/>
                  </a:xfrm>
                  <a:custGeom>
                    <a:avLst/>
                    <a:gdLst>
                      <a:gd name="textAreaLeft" fmla="*/ 0 w 63360"/>
                      <a:gd name="textAreaRight" fmla="*/ 63720 w 63360"/>
                      <a:gd name="textAreaTop" fmla="*/ 0 h 308880"/>
                      <a:gd name="textAreaBottom" fmla="*/ 309240 h 308880"/>
                    </a:gdLst>
                    <a:ahLst/>
                    <a:cxnLst/>
                    <a:rect l="textAreaLeft" t="textAreaTop" r="textAreaRight" b="textAreaBottom"/>
                    <a:pathLst>
                      <a:path w="93" h="448">
                        <a:moveTo>
                          <a:pt x="72" y="0"/>
                        </a:moveTo>
                        <a:cubicBezTo>
                          <a:pt x="48" y="147"/>
                          <a:pt x="24" y="295"/>
                          <a:pt x="0" y="442"/>
                        </a:cubicBezTo>
                        <a:lnTo>
                          <a:pt x="16" y="447"/>
                        </a:lnTo>
                        <a:cubicBezTo>
                          <a:pt x="42" y="371"/>
                          <a:pt x="61" y="293"/>
                          <a:pt x="73" y="213"/>
                        </a:cubicBezTo>
                        <a:lnTo>
                          <a:pt x="91" y="213"/>
                        </a:lnTo>
                        <a:cubicBezTo>
                          <a:pt x="92" y="142"/>
                          <a:pt x="86" y="70"/>
                          <a:pt x="72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5" name="Google Shape;8988;p36"/>
                  <p:cNvSpPr/>
                  <p:nvPr/>
                </p:nvSpPr>
                <p:spPr>
                  <a:xfrm rot="21461400">
                    <a:off x="1533600" y="600120"/>
                    <a:ext cx="893520" cy="696600"/>
                  </a:xfrm>
                  <a:custGeom>
                    <a:avLst/>
                    <a:gdLst>
                      <a:gd name="textAreaLeft" fmla="*/ 0 w 893520"/>
                      <a:gd name="textAreaRight" fmla="*/ 893880 w 893520"/>
                      <a:gd name="textAreaTop" fmla="*/ 0 h 696600"/>
                      <a:gd name="textAreaBottom" fmla="*/ 696960 h 696600"/>
                    </a:gdLst>
                    <a:ahLst/>
                    <a:cxnLst/>
                    <a:rect l="textAreaLeft" t="textAreaTop" r="textAreaRight" b="textAreaBottom"/>
                    <a:pathLst>
                      <a:path w="1300" h="1014">
                        <a:moveTo>
                          <a:pt x="0" y="769"/>
                        </a:moveTo>
                        <a:lnTo>
                          <a:pt x="5" y="795"/>
                        </a:lnTo>
                        <a:cubicBezTo>
                          <a:pt x="120" y="782"/>
                          <a:pt x="236" y="770"/>
                          <a:pt x="352" y="771"/>
                        </a:cubicBezTo>
                        <a:cubicBezTo>
                          <a:pt x="518" y="772"/>
                          <a:pt x="683" y="801"/>
                          <a:pt x="840" y="856"/>
                        </a:cubicBezTo>
                        <a:lnTo>
                          <a:pt x="838" y="872"/>
                        </a:lnTo>
                        <a:cubicBezTo>
                          <a:pt x="999" y="895"/>
                          <a:pt x="1158" y="934"/>
                          <a:pt x="1299" y="1013"/>
                        </a:cubicBezTo>
                        <a:cubicBezTo>
                          <a:pt x="1031" y="831"/>
                          <a:pt x="707" y="734"/>
                          <a:pt x="384" y="739"/>
                        </a:cubicBezTo>
                        <a:cubicBezTo>
                          <a:pt x="588" y="551"/>
                          <a:pt x="706" y="277"/>
                          <a:pt x="712" y="0"/>
                        </a:cubicBezTo>
                        <a:lnTo>
                          <a:pt x="694" y="0"/>
                        </a:lnTo>
                        <a:cubicBezTo>
                          <a:pt x="682" y="80"/>
                          <a:pt x="663" y="158"/>
                          <a:pt x="637" y="234"/>
                        </a:cubicBezTo>
                        <a:cubicBezTo>
                          <a:pt x="630" y="256"/>
                          <a:pt x="622" y="277"/>
                          <a:pt x="614" y="299"/>
                        </a:cubicBezTo>
                        <a:lnTo>
                          <a:pt x="594" y="299"/>
                        </a:lnTo>
                        <a:cubicBezTo>
                          <a:pt x="596" y="323"/>
                          <a:pt x="595" y="346"/>
                          <a:pt x="590" y="370"/>
                        </a:cubicBezTo>
                        <a:cubicBezTo>
                          <a:pt x="573" y="451"/>
                          <a:pt x="513" y="516"/>
                          <a:pt x="456" y="576"/>
                        </a:cubicBezTo>
                        <a:cubicBezTo>
                          <a:pt x="416" y="618"/>
                          <a:pt x="376" y="660"/>
                          <a:pt x="325" y="687"/>
                        </a:cubicBezTo>
                        <a:cubicBezTo>
                          <a:pt x="276" y="714"/>
                          <a:pt x="220" y="726"/>
                          <a:pt x="165" y="737"/>
                        </a:cubicBezTo>
                        <a:cubicBezTo>
                          <a:pt x="110" y="748"/>
                          <a:pt x="55" y="759"/>
                          <a:pt x="0" y="769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6" name="Google Shape;8989;p36"/>
                  <p:cNvSpPr/>
                  <p:nvPr/>
                </p:nvSpPr>
                <p:spPr>
                  <a:xfrm rot="21461400">
                    <a:off x="993960" y="1185120"/>
                    <a:ext cx="36000" cy="14760"/>
                  </a:xfrm>
                  <a:custGeom>
                    <a:avLst/>
                    <a:gdLst>
                      <a:gd name="textAreaLeft" fmla="*/ 0 w 36000"/>
                      <a:gd name="textAreaRight" fmla="*/ 36360 w 36000"/>
                      <a:gd name="textAreaTop" fmla="*/ 0 h 14760"/>
                      <a:gd name="textAreaBottom" fmla="*/ 15120 h 14760"/>
                    </a:gdLst>
                    <a:ahLst/>
                    <a:cxnLst/>
                    <a:rect l="textAreaLeft" t="textAreaTop" r="textAreaRight" b="textAreaBottom"/>
                    <a:pathLst>
                      <a:path w="55" h="22">
                        <a:moveTo>
                          <a:pt x="29" y="1"/>
                        </a:moveTo>
                        <a:cubicBezTo>
                          <a:pt x="37" y="1"/>
                          <a:pt x="45" y="0"/>
                          <a:pt x="54" y="0"/>
                        </a:cubicBezTo>
                        <a:cubicBezTo>
                          <a:pt x="50" y="8"/>
                          <a:pt x="43" y="13"/>
                          <a:pt x="34" y="16"/>
                        </a:cubicBezTo>
                        <a:cubicBezTo>
                          <a:pt x="21" y="21"/>
                          <a:pt x="5" y="18"/>
                          <a:pt x="0" y="5"/>
                        </a:cubicBezTo>
                        <a:lnTo>
                          <a:pt x="0" y="2"/>
                        </a:lnTo>
                        <a:cubicBezTo>
                          <a:pt x="9" y="2"/>
                          <a:pt x="19" y="1"/>
                          <a:pt x="29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7560" bIns="756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7" name="Google Shape;8990;p36"/>
                  <p:cNvSpPr/>
                  <p:nvPr/>
                </p:nvSpPr>
                <p:spPr>
                  <a:xfrm rot="21461400">
                    <a:off x="952200" y="1185840"/>
                    <a:ext cx="75240" cy="48240"/>
                  </a:xfrm>
                  <a:custGeom>
                    <a:avLst/>
                    <a:gdLst>
                      <a:gd name="textAreaLeft" fmla="*/ 0 w 75240"/>
                      <a:gd name="textAreaRight" fmla="*/ 75600 w 75240"/>
                      <a:gd name="textAreaTop" fmla="*/ 0 h 48240"/>
                      <a:gd name="textAreaBottom" fmla="*/ 48600 h 48240"/>
                    </a:gdLst>
                    <a:ahLst/>
                    <a:cxnLst/>
                    <a:rect l="textAreaLeft" t="textAreaTop" r="textAreaRight" b="textAreaBottom"/>
                    <a:pathLst>
                      <a:path w="109" h="72">
                        <a:moveTo>
                          <a:pt x="62" y="0"/>
                        </a:moveTo>
                        <a:lnTo>
                          <a:pt x="62" y="3"/>
                        </a:lnTo>
                        <a:cubicBezTo>
                          <a:pt x="67" y="16"/>
                          <a:pt x="83" y="18"/>
                          <a:pt x="96" y="14"/>
                        </a:cubicBezTo>
                        <a:lnTo>
                          <a:pt x="108" y="37"/>
                        </a:lnTo>
                        <a:cubicBezTo>
                          <a:pt x="96" y="44"/>
                          <a:pt x="84" y="51"/>
                          <a:pt x="71" y="57"/>
                        </a:cubicBezTo>
                        <a:cubicBezTo>
                          <a:pt x="56" y="64"/>
                          <a:pt x="38" y="71"/>
                          <a:pt x="23" y="64"/>
                        </a:cubicBezTo>
                        <a:cubicBezTo>
                          <a:pt x="0" y="55"/>
                          <a:pt x="0" y="24"/>
                          <a:pt x="14" y="3"/>
                        </a:cubicBezTo>
                        <a:cubicBezTo>
                          <a:pt x="30" y="2"/>
                          <a:pt x="46" y="1"/>
                          <a:pt x="62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24120" bIns="2412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8" name="Google Shape;8991;p36"/>
                  <p:cNvSpPr/>
                  <p:nvPr/>
                </p:nvSpPr>
                <p:spPr>
                  <a:xfrm rot="21461400">
                    <a:off x="1882440" y="657000"/>
                    <a:ext cx="81360" cy="151200"/>
                  </a:xfrm>
                  <a:custGeom>
                    <a:avLst/>
                    <a:gdLst>
                      <a:gd name="textAreaLeft" fmla="*/ 0 w 81360"/>
                      <a:gd name="textAreaRight" fmla="*/ 81720 w 81360"/>
                      <a:gd name="textAreaTop" fmla="*/ 0 h 151200"/>
                      <a:gd name="textAreaBottom" fmla="*/ 151560 h 151200"/>
                    </a:gdLst>
                    <a:ahLst/>
                    <a:cxnLst/>
                    <a:rect l="textAreaLeft" t="textAreaTop" r="textAreaRight" b="textAreaBottom"/>
                    <a:pathLst>
                      <a:path w="118" h="220">
                        <a:moveTo>
                          <a:pt x="26" y="0"/>
                        </a:moveTo>
                        <a:lnTo>
                          <a:pt x="0" y="13"/>
                        </a:lnTo>
                        <a:cubicBezTo>
                          <a:pt x="35" y="77"/>
                          <a:pt x="68" y="148"/>
                          <a:pt x="74" y="219"/>
                        </a:cubicBezTo>
                        <a:lnTo>
                          <a:pt x="94" y="219"/>
                        </a:lnTo>
                        <a:cubicBezTo>
                          <a:pt x="102" y="197"/>
                          <a:pt x="110" y="176"/>
                          <a:pt x="117" y="154"/>
                        </a:cubicBezTo>
                        <a:lnTo>
                          <a:pt x="101" y="149"/>
                        </a:lnTo>
                        <a:cubicBezTo>
                          <a:pt x="82" y="96"/>
                          <a:pt x="57" y="46"/>
                          <a:pt x="26" y="0"/>
                        </a:cubicBezTo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19" name="Google Shape;8992;p36"/>
                  <p:cNvSpPr/>
                  <p:nvPr/>
                </p:nvSpPr>
                <p:spPr>
                  <a:xfrm rot="21461400">
                    <a:off x="1947240" y="454680"/>
                    <a:ext cx="63360" cy="308880"/>
                  </a:xfrm>
                  <a:custGeom>
                    <a:avLst/>
                    <a:gdLst>
                      <a:gd name="textAreaLeft" fmla="*/ 0 w 63360"/>
                      <a:gd name="textAreaRight" fmla="*/ 63720 w 63360"/>
                      <a:gd name="textAreaTop" fmla="*/ 0 h 308880"/>
                      <a:gd name="textAreaBottom" fmla="*/ 309240 h 308880"/>
                    </a:gdLst>
                    <a:ahLst/>
                    <a:cxnLst/>
                    <a:rect l="textAreaLeft" t="textAreaTop" r="textAreaRight" b="textAreaBottom"/>
                    <a:pathLst>
                      <a:path w="93" h="448">
                        <a:moveTo>
                          <a:pt x="72" y="0"/>
                        </a:moveTo>
                        <a:cubicBezTo>
                          <a:pt x="48" y="147"/>
                          <a:pt x="24" y="295"/>
                          <a:pt x="0" y="442"/>
                        </a:cubicBezTo>
                        <a:lnTo>
                          <a:pt x="16" y="447"/>
                        </a:lnTo>
                        <a:cubicBezTo>
                          <a:pt x="42" y="371"/>
                          <a:pt x="61" y="293"/>
                          <a:pt x="73" y="213"/>
                        </a:cubicBezTo>
                        <a:lnTo>
                          <a:pt x="91" y="213"/>
                        </a:lnTo>
                        <a:cubicBezTo>
                          <a:pt x="92" y="142"/>
                          <a:pt x="86" y="70"/>
                          <a:pt x="72" y="0"/>
                        </a:cubicBezTo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0" name="Google Shape;8993;p36"/>
                  <p:cNvSpPr/>
                  <p:nvPr/>
                </p:nvSpPr>
                <p:spPr>
                  <a:xfrm rot="21461400">
                    <a:off x="1533600" y="600120"/>
                    <a:ext cx="893520" cy="696600"/>
                  </a:xfrm>
                  <a:custGeom>
                    <a:avLst/>
                    <a:gdLst>
                      <a:gd name="textAreaLeft" fmla="*/ 0 w 893520"/>
                      <a:gd name="textAreaRight" fmla="*/ 893880 w 893520"/>
                      <a:gd name="textAreaTop" fmla="*/ 0 h 696600"/>
                      <a:gd name="textAreaBottom" fmla="*/ 696960 h 696600"/>
                    </a:gdLst>
                    <a:ahLst/>
                    <a:cxnLst/>
                    <a:rect l="textAreaLeft" t="textAreaTop" r="textAreaRight" b="textAreaBottom"/>
                    <a:pathLst>
                      <a:path w="1300" h="1014">
                        <a:moveTo>
                          <a:pt x="0" y="769"/>
                        </a:moveTo>
                        <a:lnTo>
                          <a:pt x="5" y="795"/>
                        </a:lnTo>
                        <a:cubicBezTo>
                          <a:pt x="120" y="782"/>
                          <a:pt x="236" y="770"/>
                          <a:pt x="352" y="771"/>
                        </a:cubicBezTo>
                        <a:cubicBezTo>
                          <a:pt x="518" y="772"/>
                          <a:pt x="683" y="801"/>
                          <a:pt x="840" y="856"/>
                        </a:cubicBezTo>
                        <a:lnTo>
                          <a:pt x="838" y="872"/>
                        </a:lnTo>
                        <a:cubicBezTo>
                          <a:pt x="999" y="895"/>
                          <a:pt x="1158" y="934"/>
                          <a:pt x="1299" y="1013"/>
                        </a:cubicBezTo>
                        <a:cubicBezTo>
                          <a:pt x="1031" y="831"/>
                          <a:pt x="707" y="734"/>
                          <a:pt x="384" y="739"/>
                        </a:cubicBezTo>
                        <a:cubicBezTo>
                          <a:pt x="588" y="551"/>
                          <a:pt x="706" y="277"/>
                          <a:pt x="712" y="0"/>
                        </a:cubicBezTo>
                        <a:lnTo>
                          <a:pt x="694" y="0"/>
                        </a:lnTo>
                        <a:cubicBezTo>
                          <a:pt x="682" y="80"/>
                          <a:pt x="663" y="158"/>
                          <a:pt x="637" y="234"/>
                        </a:cubicBezTo>
                        <a:cubicBezTo>
                          <a:pt x="630" y="256"/>
                          <a:pt x="622" y="277"/>
                          <a:pt x="614" y="299"/>
                        </a:cubicBezTo>
                        <a:lnTo>
                          <a:pt x="594" y="299"/>
                        </a:lnTo>
                        <a:cubicBezTo>
                          <a:pt x="596" y="323"/>
                          <a:pt x="595" y="346"/>
                          <a:pt x="590" y="370"/>
                        </a:cubicBezTo>
                        <a:cubicBezTo>
                          <a:pt x="573" y="451"/>
                          <a:pt x="513" y="516"/>
                          <a:pt x="456" y="576"/>
                        </a:cubicBezTo>
                        <a:cubicBezTo>
                          <a:pt x="416" y="618"/>
                          <a:pt x="376" y="660"/>
                          <a:pt x="325" y="687"/>
                        </a:cubicBezTo>
                        <a:cubicBezTo>
                          <a:pt x="276" y="714"/>
                          <a:pt x="220" y="726"/>
                          <a:pt x="165" y="737"/>
                        </a:cubicBezTo>
                        <a:cubicBezTo>
                          <a:pt x="110" y="748"/>
                          <a:pt x="55" y="759"/>
                          <a:pt x="0" y="769"/>
                        </a:cubicBezTo>
                      </a:path>
                    </a:pathLst>
                  </a:custGeom>
                  <a:solidFill>
                    <a:schemeClr val="lt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1" name="Google Shape;8994;p36"/>
                  <p:cNvSpPr/>
                  <p:nvPr/>
                </p:nvSpPr>
                <p:spPr>
                  <a:xfrm rot="21461400">
                    <a:off x="21240" y="-350640"/>
                    <a:ext cx="2451240" cy="4551480"/>
                  </a:xfrm>
                  <a:custGeom>
                    <a:avLst/>
                    <a:gdLst>
                      <a:gd name="textAreaLeft" fmla="*/ 0 w 2451240"/>
                      <a:gd name="textAreaRight" fmla="*/ 2451600 w 2451240"/>
                      <a:gd name="textAreaTop" fmla="*/ 0 h 4551480"/>
                      <a:gd name="textAreaBottom" fmla="*/ 4551840 h 4551480"/>
                    </a:gdLst>
                    <a:ahLst/>
                    <a:cxnLst/>
                    <a:rect l="textAreaLeft" t="textAreaTop" r="textAreaRight" b="textAreaBottom"/>
                    <a:pathLst>
                      <a:path w="3568" h="6623">
                        <a:moveTo>
                          <a:pt x="27" y="6614"/>
                        </a:moveTo>
                        <a:cubicBezTo>
                          <a:pt x="27" y="6131"/>
                          <a:pt x="24" y="5648"/>
                          <a:pt x="22" y="5164"/>
                        </a:cubicBezTo>
                        <a:cubicBezTo>
                          <a:pt x="21" y="4923"/>
                          <a:pt x="17" y="4683"/>
                          <a:pt x="21" y="4442"/>
                        </a:cubicBezTo>
                        <a:cubicBezTo>
                          <a:pt x="26" y="4208"/>
                          <a:pt x="45" y="3974"/>
                          <a:pt x="109" y="3748"/>
                        </a:cubicBezTo>
                        <a:cubicBezTo>
                          <a:pt x="167" y="3544"/>
                          <a:pt x="255" y="3350"/>
                          <a:pt x="361" y="3167"/>
                        </a:cubicBezTo>
                        <a:cubicBezTo>
                          <a:pt x="415" y="3075"/>
                          <a:pt x="473" y="2986"/>
                          <a:pt x="535" y="2899"/>
                        </a:cubicBezTo>
                        <a:cubicBezTo>
                          <a:pt x="596" y="2812"/>
                          <a:pt x="659" y="2722"/>
                          <a:pt x="734" y="2645"/>
                        </a:cubicBezTo>
                        <a:cubicBezTo>
                          <a:pt x="816" y="2563"/>
                          <a:pt x="916" y="2521"/>
                          <a:pt x="1025" y="2487"/>
                        </a:cubicBezTo>
                        <a:cubicBezTo>
                          <a:pt x="1134" y="2453"/>
                          <a:pt x="1244" y="2423"/>
                          <a:pt x="1355" y="2397"/>
                        </a:cubicBezTo>
                        <a:cubicBezTo>
                          <a:pt x="1582" y="2344"/>
                          <a:pt x="1813" y="2307"/>
                          <a:pt x="2046" y="2287"/>
                        </a:cubicBezTo>
                        <a:cubicBezTo>
                          <a:pt x="2275" y="2267"/>
                          <a:pt x="2505" y="2263"/>
                          <a:pt x="2735" y="2275"/>
                        </a:cubicBezTo>
                        <a:cubicBezTo>
                          <a:pt x="2955" y="2287"/>
                          <a:pt x="3184" y="2305"/>
                          <a:pt x="3394" y="2379"/>
                        </a:cubicBezTo>
                        <a:cubicBezTo>
                          <a:pt x="3448" y="2398"/>
                          <a:pt x="3501" y="2422"/>
                          <a:pt x="3552" y="2449"/>
                        </a:cubicBezTo>
                        <a:cubicBezTo>
                          <a:pt x="3560" y="2454"/>
                          <a:pt x="3567" y="2442"/>
                          <a:pt x="3559" y="2437"/>
                        </a:cubicBezTo>
                        <a:cubicBezTo>
                          <a:pt x="3289" y="2255"/>
                          <a:pt x="2967" y="2159"/>
                          <a:pt x="2641" y="2162"/>
                        </a:cubicBezTo>
                        <a:cubicBezTo>
                          <a:pt x="2643" y="2166"/>
                          <a:pt x="2644" y="2170"/>
                          <a:pt x="2646" y="2174"/>
                        </a:cubicBezTo>
                        <a:cubicBezTo>
                          <a:pt x="2904" y="1933"/>
                          <a:pt x="3025" y="1562"/>
                          <a:pt x="2956" y="1216"/>
                        </a:cubicBezTo>
                        <a:cubicBezTo>
                          <a:pt x="2955" y="1209"/>
                          <a:pt x="2944" y="1209"/>
                          <a:pt x="2943" y="1216"/>
                        </a:cubicBezTo>
                        <a:cubicBezTo>
                          <a:pt x="2920" y="1363"/>
                          <a:pt x="2896" y="1510"/>
                          <a:pt x="2872" y="1657"/>
                        </a:cubicBezTo>
                        <a:lnTo>
                          <a:pt x="2884" y="1657"/>
                        </a:lnTo>
                        <a:cubicBezTo>
                          <a:pt x="2839" y="1535"/>
                          <a:pt x="2763" y="1429"/>
                          <a:pt x="2661" y="1348"/>
                        </a:cubicBezTo>
                        <a:cubicBezTo>
                          <a:pt x="2656" y="1344"/>
                          <a:pt x="2647" y="1350"/>
                          <a:pt x="2651" y="1356"/>
                        </a:cubicBezTo>
                        <a:cubicBezTo>
                          <a:pt x="2779" y="1544"/>
                          <a:pt x="2859" y="1873"/>
                          <a:pt x="2629" y="2020"/>
                        </a:cubicBezTo>
                        <a:cubicBezTo>
                          <a:pt x="2514" y="2094"/>
                          <a:pt x="2367" y="2087"/>
                          <a:pt x="2237" y="2071"/>
                        </a:cubicBezTo>
                        <a:cubicBezTo>
                          <a:pt x="2084" y="2053"/>
                          <a:pt x="1934" y="2029"/>
                          <a:pt x="1781" y="2021"/>
                        </a:cubicBezTo>
                        <a:cubicBezTo>
                          <a:pt x="1617" y="2013"/>
                          <a:pt x="1452" y="2017"/>
                          <a:pt x="1289" y="2033"/>
                        </a:cubicBezTo>
                        <a:cubicBezTo>
                          <a:pt x="1208" y="2041"/>
                          <a:pt x="1127" y="2052"/>
                          <a:pt x="1046" y="2066"/>
                        </a:cubicBezTo>
                        <a:cubicBezTo>
                          <a:pt x="979" y="2077"/>
                          <a:pt x="903" y="2102"/>
                          <a:pt x="834" y="2084"/>
                        </a:cubicBezTo>
                        <a:cubicBezTo>
                          <a:pt x="747" y="2061"/>
                          <a:pt x="737" y="1971"/>
                          <a:pt x="729" y="1896"/>
                        </a:cubicBezTo>
                        <a:cubicBezTo>
                          <a:pt x="721" y="1812"/>
                          <a:pt x="714" y="1728"/>
                          <a:pt x="708" y="1645"/>
                        </a:cubicBezTo>
                        <a:cubicBezTo>
                          <a:pt x="698" y="1479"/>
                          <a:pt x="693" y="1313"/>
                          <a:pt x="695" y="1148"/>
                        </a:cubicBezTo>
                        <a:cubicBezTo>
                          <a:pt x="697" y="767"/>
                          <a:pt x="732" y="387"/>
                          <a:pt x="796" y="12"/>
                        </a:cubicBezTo>
                        <a:cubicBezTo>
                          <a:pt x="797" y="3"/>
                          <a:pt x="784" y="0"/>
                          <a:pt x="783" y="8"/>
                        </a:cubicBezTo>
                        <a:cubicBezTo>
                          <a:pt x="723" y="361"/>
                          <a:pt x="690" y="719"/>
                          <a:pt x="683" y="1077"/>
                        </a:cubicBezTo>
                        <a:cubicBezTo>
                          <a:pt x="680" y="1255"/>
                          <a:pt x="683" y="1434"/>
                          <a:pt x="693" y="1612"/>
                        </a:cubicBezTo>
                        <a:cubicBezTo>
                          <a:pt x="698" y="1701"/>
                          <a:pt x="705" y="1789"/>
                          <a:pt x="713" y="1876"/>
                        </a:cubicBezTo>
                        <a:cubicBezTo>
                          <a:pt x="719" y="1937"/>
                          <a:pt x="720" y="2011"/>
                          <a:pt x="764" y="2059"/>
                        </a:cubicBezTo>
                        <a:cubicBezTo>
                          <a:pt x="805" y="2104"/>
                          <a:pt x="870" y="2108"/>
                          <a:pt x="927" y="2101"/>
                        </a:cubicBezTo>
                        <a:cubicBezTo>
                          <a:pt x="1007" y="2091"/>
                          <a:pt x="1085" y="2073"/>
                          <a:pt x="1164" y="2062"/>
                        </a:cubicBezTo>
                        <a:cubicBezTo>
                          <a:pt x="1345" y="2037"/>
                          <a:pt x="1528" y="2028"/>
                          <a:pt x="1710" y="2033"/>
                        </a:cubicBezTo>
                        <a:cubicBezTo>
                          <a:pt x="1877" y="2037"/>
                          <a:pt x="2041" y="2060"/>
                          <a:pt x="2206" y="2082"/>
                        </a:cubicBezTo>
                        <a:cubicBezTo>
                          <a:pt x="2336" y="2099"/>
                          <a:pt x="2480" y="2111"/>
                          <a:pt x="2602" y="2051"/>
                        </a:cubicBezTo>
                        <a:cubicBezTo>
                          <a:pt x="2875" y="1916"/>
                          <a:pt x="2801" y="1554"/>
                          <a:pt x="2662" y="1350"/>
                        </a:cubicBezTo>
                        <a:cubicBezTo>
                          <a:pt x="2658" y="1352"/>
                          <a:pt x="2655" y="1355"/>
                          <a:pt x="2652" y="1357"/>
                        </a:cubicBezTo>
                        <a:cubicBezTo>
                          <a:pt x="2752" y="1436"/>
                          <a:pt x="2828" y="1540"/>
                          <a:pt x="2872" y="1660"/>
                        </a:cubicBezTo>
                        <a:cubicBezTo>
                          <a:pt x="2874" y="1665"/>
                          <a:pt x="2883" y="1667"/>
                          <a:pt x="2884" y="1660"/>
                        </a:cubicBezTo>
                        <a:cubicBezTo>
                          <a:pt x="2908" y="1513"/>
                          <a:pt x="2932" y="1366"/>
                          <a:pt x="2956" y="1219"/>
                        </a:cubicBezTo>
                        <a:lnTo>
                          <a:pt x="2943" y="1219"/>
                        </a:lnTo>
                        <a:cubicBezTo>
                          <a:pt x="3009" y="1561"/>
                          <a:pt x="2891" y="1927"/>
                          <a:pt x="2636" y="2164"/>
                        </a:cubicBezTo>
                        <a:cubicBezTo>
                          <a:pt x="2632" y="2168"/>
                          <a:pt x="2635" y="2176"/>
                          <a:pt x="2641" y="2176"/>
                        </a:cubicBezTo>
                        <a:cubicBezTo>
                          <a:pt x="2964" y="2172"/>
                          <a:pt x="3284" y="2268"/>
                          <a:pt x="3552" y="2449"/>
                        </a:cubicBezTo>
                        <a:cubicBezTo>
                          <a:pt x="3555" y="2445"/>
                          <a:pt x="3557" y="2441"/>
                          <a:pt x="3559" y="2437"/>
                        </a:cubicBezTo>
                        <a:cubicBezTo>
                          <a:pt x="3368" y="2331"/>
                          <a:pt x="3148" y="2296"/>
                          <a:pt x="2933" y="2276"/>
                        </a:cubicBezTo>
                        <a:cubicBezTo>
                          <a:pt x="2698" y="2253"/>
                          <a:pt x="2461" y="2248"/>
                          <a:pt x="2225" y="2260"/>
                        </a:cubicBezTo>
                        <a:cubicBezTo>
                          <a:pt x="1995" y="2271"/>
                          <a:pt x="1766" y="2299"/>
                          <a:pt x="1539" y="2343"/>
                        </a:cubicBezTo>
                        <a:cubicBezTo>
                          <a:pt x="1423" y="2366"/>
                          <a:pt x="1308" y="2392"/>
                          <a:pt x="1194" y="2423"/>
                        </a:cubicBezTo>
                        <a:cubicBezTo>
                          <a:pt x="1088" y="2452"/>
                          <a:pt x="978" y="2479"/>
                          <a:pt x="878" y="2526"/>
                        </a:cubicBezTo>
                        <a:cubicBezTo>
                          <a:pt x="780" y="2571"/>
                          <a:pt x="708" y="2646"/>
                          <a:pt x="643" y="2730"/>
                        </a:cubicBezTo>
                        <a:cubicBezTo>
                          <a:pt x="578" y="2813"/>
                          <a:pt x="516" y="2898"/>
                          <a:pt x="458" y="2986"/>
                        </a:cubicBezTo>
                        <a:cubicBezTo>
                          <a:pt x="340" y="3163"/>
                          <a:pt x="237" y="3352"/>
                          <a:pt x="161" y="3551"/>
                        </a:cubicBezTo>
                        <a:cubicBezTo>
                          <a:pt x="81" y="3759"/>
                          <a:pt x="36" y="3976"/>
                          <a:pt x="19" y="4199"/>
                        </a:cubicBezTo>
                        <a:cubicBezTo>
                          <a:pt x="0" y="4443"/>
                          <a:pt x="7" y="4689"/>
                          <a:pt x="8" y="4934"/>
                        </a:cubicBezTo>
                        <a:cubicBezTo>
                          <a:pt x="10" y="5433"/>
                          <a:pt x="12" y="5932"/>
                          <a:pt x="14" y="6431"/>
                        </a:cubicBezTo>
                        <a:cubicBezTo>
                          <a:pt x="15" y="6492"/>
                          <a:pt x="15" y="6553"/>
                          <a:pt x="16" y="6614"/>
                        </a:cubicBezTo>
                        <a:cubicBezTo>
                          <a:pt x="16" y="6622"/>
                          <a:pt x="27" y="6622"/>
                          <a:pt x="27" y="661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2" name="Google Shape;8995;p36"/>
                  <p:cNvSpPr/>
                  <p:nvPr/>
                </p:nvSpPr>
                <p:spPr>
                  <a:xfrm rot="21461400">
                    <a:off x="-68400" y="3474360"/>
                    <a:ext cx="90720" cy="172440"/>
                  </a:xfrm>
                  <a:custGeom>
                    <a:avLst/>
                    <a:gdLst>
                      <a:gd name="textAreaLeft" fmla="*/ 0 w 90720"/>
                      <a:gd name="textAreaRight" fmla="*/ 91080 w 90720"/>
                      <a:gd name="textAreaTop" fmla="*/ 0 h 172440"/>
                      <a:gd name="textAreaBottom" fmla="*/ 172800 h 172440"/>
                    </a:gdLst>
                    <a:ahLst/>
                    <a:cxnLst/>
                    <a:rect l="textAreaLeft" t="textAreaTop" r="textAreaRight" b="textAreaBottom"/>
                    <a:pathLst>
                      <a:path w="131" h="252">
                        <a:moveTo>
                          <a:pt x="51" y="14"/>
                        </a:moveTo>
                        <a:cubicBezTo>
                          <a:pt x="57" y="2"/>
                          <a:pt x="73" y="3"/>
                          <a:pt x="82" y="11"/>
                        </a:cubicBezTo>
                        <a:cubicBezTo>
                          <a:pt x="90" y="18"/>
                          <a:pt x="94" y="29"/>
                          <a:pt x="97" y="39"/>
                        </a:cubicBezTo>
                        <a:cubicBezTo>
                          <a:pt x="104" y="58"/>
                          <a:pt x="110" y="77"/>
                          <a:pt x="114" y="97"/>
                        </a:cubicBezTo>
                        <a:cubicBezTo>
                          <a:pt x="123" y="137"/>
                          <a:pt x="126" y="183"/>
                          <a:pt x="99" y="218"/>
                        </a:cubicBezTo>
                        <a:cubicBezTo>
                          <a:pt x="85" y="236"/>
                          <a:pt x="63" y="248"/>
                          <a:pt x="41" y="236"/>
                        </a:cubicBezTo>
                        <a:cubicBezTo>
                          <a:pt x="21" y="224"/>
                          <a:pt x="11" y="202"/>
                          <a:pt x="10" y="180"/>
                        </a:cubicBezTo>
                        <a:cubicBezTo>
                          <a:pt x="9" y="158"/>
                          <a:pt x="12" y="133"/>
                          <a:pt x="18" y="113"/>
                        </a:cubicBezTo>
                        <a:cubicBezTo>
                          <a:pt x="28" y="83"/>
                          <a:pt x="62" y="95"/>
                          <a:pt x="69" y="120"/>
                        </a:cubicBezTo>
                        <a:cubicBezTo>
                          <a:pt x="73" y="133"/>
                          <a:pt x="72" y="146"/>
                          <a:pt x="71" y="159"/>
                        </a:cubicBezTo>
                        <a:cubicBezTo>
                          <a:pt x="70" y="172"/>
                          <a:pt x="69" y="192"/>
                          <a:pt x="52" y="192"/>
                        </a:cubicBezTo>
                        <a:cubicBezTo>
                          <a:pt x="38" y="192"/>
                          <a:pt x="29" y="177"/>
                          <a:pt x="29" y="164"/>
                        </a:cubicBezTo>
                        <a:cubicBezTo>
                          <a:pt x="30" y="150"/>
                          <a:pt x="38" y="136"/>
                          <a:pt x="45" y="124"/>
                        </a:cubicBezTo>
                        <a:cubicBezTo>
                          <a:pt x="48" y="120"/>
                          <a:pt x="41" y="116"/>
                          <a:pt x="39" y="120"/>
                        </a:cubicBezTo>
                        <a:cubicBezTo>
                          <a:pt x="25" y="142"/>
                          <a:pt x="10" y="172"/>
                          <a:pt x="34" y="193"/>
                        </a:cubicBezTo>
                        <a:cubicBezTo>
                          <a:pt x="53" y="210"/>
                          <a:pt x="74" y="195"/>
                          <a:pt x="78" y="173"/>
                        </a:cubicBezTo>
                        <a:cubicBezTo>
                          <a:pt x="82" y="147"/>
                          <a:pt x="84" y="112"/>
                          <a:pt x="62" y="95"/>
                        </a:cubicBezTo>
                        <a:cubicBezTo>
                          <a:pt x="43" y="80"/>
                          <a:pt x="19" y="86"/>
                          <a:pt x="10" y="109"/>
                        </a:cubicBezTo>
                        <a:cubicBezTo>
                          <a:pt x="5" y="123"/>
                          <a:pt x="4" y="139"/>
                          <a:pt x="2" y="154"/>
                        </a:cubicBezTo>
                        <a:cubicBezTo>
                          <a:pt x="1" y="171"/>
                          <a:pt x="0" y="188"/>
                          <a:pt x="5" y="203"/>
                        </a:cubicBezTo>
                        <a:cubicBezTo>
                          <a:pt x="13" y="226"/>
                          <a:pt x="32" y="248"/>
                          <a:pt x="57" y="249"/>
                        </a:cubicBezTo>
                        <a:cubicBezTo>
                          <a:pt x="85" y="251"/>
                          <a:pt x="106" y="228"/>
                          <a:pt x="117" y="205"/>
                        </a:cubicBezTo>
                        <a:cubicBezTo>
                          <a:pt x="129" y="179"/>
                          <a:pt x="130" y="150"/>
                          <a:pt x="126" y="123"/>
                        </a:cubicBezTo>
                        <a:cubicBezTo>
                          <a:pt x="122" y="90"/>
                          <a:pt x="112" y="54"/>
                          <a:pt x="98" y="24"/>
                        </a:cubicBezTo>
                        <a:cubicBezTo>
                          <a:pt x="92" y="14"/>
                          <a:pt x="84" y="3"/>
                          <a:pt x="72" y="2"/>
                        </a:cubicBezTo>
                        <a:cubicBezTo>
                          <a:pt x="62" y="0"/>
                          <a:pt x="53" y="4"/>
                          <a:pt x="49" y="13"/>
                        </a:cubicBezTo>
                        <a:cubicBezTo>
                          <a:pt x="48" y="15"/>
                          <a:pt x="51" y="16"/>
                          <a:pt x="51" y="1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3" name="Google Shape;8996;p36"/>
                  <p:cNvSpPr/>
                  <p:nvPr/>
                </p:nvSpPr>
                <p:spPr>
                  <a:xfrm rot="21461400">
                    <a:off x="-56880" y="3678120"/>
                    <a:ext cx="57240" cy="623880"/>
                  </a:xfrm>
                  <a:custGeom>
                    <a:avLst/>
                    <a:gdLst>
                      <a:gd name="textAreaLeft" fmla="*/ 0 w 57240"/>
                      <a:gd name="textAreaRight" fmla="*/ 57600 w 57240"/>
                      <a:gd name="textAreaTop" fmla="*/ 0 h 623880"/>
                      <a:gd name="textAreaBottom" fmla="*/ 624240 h 623880"/>
                    </a:gdLst>
                    <a:ahLst/>
                    <a:cxnLst/>
                    <a:rect l="textAreaLeft" t="textAreaTop" r="textAreaRight" b="textAreaBottom"/>
                    <a:pathLst>
                      <a:path w="84" h="907">
                        <a:moveTo>
                          <a:pt x="36" y="904"/>
                        </a:moveTo>
                        <a:cubicBezTo>
                          <a:pt x="23" y="784"/>
                          <a:pt x="7" y="665"/>
                          <a:pt x="9" y="544"/>
                        </a:cubicBezTo>
                        <a:cubicBezTo>
                          <a:pt x="10" y="482"/>
                          <a:pt x="17" y="420"/>
                          <a:pt x="29" y="359"/>
                        </a:cubicBezTo>
                        <a:cubicBezTo>
                          <a:pt x="40" y="301"/>
                          <a:pt x="55" y="245"/>
                          <a:pt x="64" y="187"/>
                        </a:cubicBezTo>
                        <a:cubicBezTo>
                          <a:pt x="74" y="126"/>
                          <a:pt x="79" y="64"/>
                          <a:pt x="68" y="3"/>
                        </a:cubicBezTo>
                        <a:cubicBezTo>
                          <a:pt x="68" y="0"/>
                          <a:pt x="63" y="1"/>
                          <a:pt x="64" y="4"/>
                        </a:cubicBezTo>
                        <a:cubicBezTo>
                          <a:pt x="83" y="124"/>
                          <a:pt x="46" y="241"/>
                          <a:pt x="23" y="357"/>
                        </a:cubicBezTo>
                        <a:cubicBezTo>
                          <a:pt x="1" y="472"/>
                          <a:pt x="0" y="588"/>
                          <a:pt x="9" y="705"/>
                        </a:cubicBezTo>
                        <a:cubicBezTo>
                          <a:pt x="14" y="772"/>
                          <a:pt x="22" y="838"/>
                          <a:pt x="31" y="904"/>
                        </a:cubicBezTo>
                        <a:cubicBezTo>
                          <a:pt x="32" y="906"/>
                          <a:pt x="36" y="906"/>
                          <a:pt x="36" y="90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4" name="Google Shape;8997;p36"/>
                  <p:cNvSpPr/>
                  <p:nvPr/>
                </p:nvSpPr>
                <p:spPr>
                  <a:xfrm rot="21461400">
                    <a:off x="-103320" y="-284760"/>
                    <a:ext cx="333000" cy="3705840"/>
                  </a:xfrm>
                  <a:custGeom>
                    <a:avLst/>
                    <a:gdLst>
                      <a:gd name="textAreaLeft" fmla="*/ 0 w 333000"/>
                      <a:gd name="textAreaRight" fmla="*/ 333360 w 333000"/>
                      <a:gd name="textAreaTop" fmla="*/ 0 h 3705840"/>
                      <a:gd name="textAreaBottom" fmla="*/ 3706200 h 3705840"/>
                    </a:gdLst>
                    <a:ahLst/>
                    <a:cxnLst/>
                    <a:rect l="textAreaLeft" t="textAreaTop" r="textAreaRight" b="textAreaBottom"/>
                    <a:pathLst>
                      <a:path w="485" h="5392">
                        <a:moveTo>
                          <a:pt x="36" y="5389"/>
                        </a:moveTo>
                        <a:cubicBezTo>
                          <a:pt x="5" y="5034"/>
                          <a:pt x="33" y="4681"/>
                          <a:pt x="77" y="4330"/>
                        </a:cubicBezTo>
                        <a:cubicBezTo>
                          <a:pt x="122" y="3979"/>
                          <a:pt x="180" y="3629"/>
                          <a:pt x="199" y="3275"/>
                        </a:cubicBezTo>
                        <a:cubicBezTo>
                          <a:pt x="208" y="3097"/>
                          <a:pt x="207" y="2919"/>
                          <a:pt x="191" y="2741"/>
                        </a:cubicBezTo>
                        <a:cubicBezTo>
                          <a:pt x="174" y="2555"/>
                          <a:pt x="156" y="2372"/>
                          <a:pt x="172" y="2184"/>
                        </a:cubicBezTo>
                        <a:cubicBezTo>
                          <a:pt x="189" y="1998"/>
                          <a:pt x="220" y="1811"/>
                          <a:pt x="252" y="1627"/>
                        </a:cubicBezTo>
                        <a:cubicBezTo>
                          <a:pt x="283" y="1450"/>
                          <a:pt x="326" y="1278"/>
                          <a:pt x="378" y="1106"/>
                        </a:cubicBezTo>
                        <a:cubicBezTo>
                          <a:pt x="427" y="942"/>
                          <a:pt x="478" y="775"/>
                          <a:pt x="477" y="603"/>
                        </a:cubicBezTo>
                        <a:cubicBezTo>
                          <a:pt x="475" y="435"/>
                          <a:pt x="420" y="275"/>
                          <a:pt x="355" y="122"/>
                        </a:cubicBezTo>
                        <a:cubicBezTo>
                          <a:pt x="338" y="83"/>
                          <a:pt x="320" y="44"/>
                          <a:pt x="303" y="5"/>
                        </a:cubicBezTo>
                        <a:cubicBezTo>
                          <a:pt x="301" y="0"/>
                          <a:pt x="295" y="4"/>
                          <a:pt x="297" y="8"/>
                        </a:cubicBezTo>
                        <a:cubicBezTo>
                          <a:pt x="368" y="169"/>
                          <a:pt x="441" y="334"/>
                          <a:pt x="462" y="509"/>
                        </a:cubicBezTo>
                        <a:cubicBezTo>
                          <a:pt x="484" y="685"/>
                          <a:pt x="443" y="859"/>
                          <a:pt x="393" y="1027"/>
                        </a:cubicBezTo>
                        <a:cubicBezTo>
                          <a:pt x="343" y="1198"/>
                          <a:pt x="293" y="1367"/>
                          <a:pt x="259" y="1543"/>
                        </a:cubicBezTo>
                        <a:cubicBezTo>
                          <a:pt x="225" y="1718"/>
                          <a:pt x="197" y="1896"/>
                          <a:pt x="175" y="2073"/>
                        </a:cubicBezTo>
                        <a:cubicBezTo>
                          <a:pt x="163" y="2165"/>
                          <a:pt x="156" y="2257"/>
                          <a:pt x="155" y="2349"/>
                        </a:cubicBezTo>
                        <a:cubicBezTo>
                          <a:pt x="154" y="2441"/>
                          <a:pt x="162" y="2533"/>
                          <a:pt x="171" y="2624"/>
                        </a:cubicBezTo>
                        <a:cubicBezTo>
                          <a:pt x="189" y="2803"/>
                          <a:pt x="201" y="2979"/>
                          <a:pt x="196" y="3159"/>
                        </a:cubicBezTo>
                        <a:cubicBezTo>
                          <a:pt x="187" y="3511"/>
                          <a:pt x="133" y="3860"/>
                          <a:pt x="87" y="4209"/>
                        </a:cubicBezTo>
                        <a:cubicBezTo>
                          <a:pt x="40" y="4556"/>
                          <a:pt x="0" y="4907"/>
                          <a:pt x="21" y="5258"/>
                        </a:cubicBezTo>
                        <a:cubicBezTo>
                          <a:pt x="24" y="5301"/>
                          <a:pt x="28" y="5345"/>
                          <a:pt x="33" y="5389"/>
                        </a:cubicBezTo>
                        <a:cubicBezTo>
                          <a:pt x="33" y="5391"/>
                          <a:pt x="36" y="5391"/>
                          <a:pt x="36" y="5389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5" name="Google Shape;8998;p36"/>
                  <p:cNvSpPr/>
                  <p:nvPr/>
                </p:nvSpPr>
                <p:spPr>
                  <a:xfrm rot="21461400">
                    <a:off x="14400" y="-52920"/>
                    <a:ext cx="99720" cy="236160"/>
                  </a:xfrm>
                  <a:custGeom>
                    <a:avLst/>
                    <a:gdLst>
                      <a:gd name="textAreaLeft" fmla="*/ 0 w 99720"/>
                      <a:gd name="textAreaRight" fmla="*/ 100080 w 99720"/>
                      <a:gd name="textAreaTop" fmla="*/ 0 h 236160"/>
                      <a:gd name="textAreaBottom" fmla="*/ 236520 h 236160"/>
                    </a:gdLst>
                    <a:ahLst/>
                    <a:cxnLst/>
                    <a:rect l="textAreaLeft" t="textAreaTop" r="textAreaRight" b="textAreaBottom"/>
                    <a:pathLst>
                      <a:path w="146" h="346">
                        <a:moveTo>
                          <a:pt x="77" y="2"/>
                        </a:moveTo>
                        <a:cubicBezTo>
                          <a:pt x="107" y="54"/>
                          <a:pt x="127" y="111"/>
                          <a:pt x="134" y="170"/>
                        </a:cubicBezTo>
                        <a:cubicBezTo>
                          <a:pt x="137" y="199"/>
                          <a:pt x="138" y="228"/>
                          <a:pt x="135" y="257"/>
                        </a:cubicBezTo>
                        <a:cubicBezTo>
                          <a:pt x="132" y="279"/>
                          <a:pt x="123" y="318"/>
                          <a:pt x="95" y="317"/>
                        </a:cubicBezTo>
                        <a:cubicBezTo>
                          <a:pt x="71" y="315"/>
                          <a:pt x="51" y="281"/>
                          <a:pt x="42" y="262"/>
                        </a:cubicBezTo>
                        <a:cubicBezTo>
                          <a:pt x="31" y="240"/>
                          <a:pt x="26" y="216"/>
                          <a:pt x="25" y="192"/>
                        </a:cubicBezTo>
                        <a:cubicBezTo>
                          <a:pt x="24" y="146"/>
                          <a:pt x="41" y="101"/>
                          <a:pt x="76" y="69"/>
                        </a:cubicBezTo>
                        <a:cubicBezTo>
                          <a:pt x="73" y="69"/>
                          <a:pt x="71" y="69"/>
                          <a:pt x="69" y="68"/>
                        </a:cubicBezTo>
                        <a:cubicBezTo>
                          <a:pt x="94" y="117"/>
                          <a:pt x="99" y="174"/>
                          <a:pt x="82" y="226"/>
                        </a:cubicBezTo>
                        <a:cubicBezTo>
                          <a:pt x="84" y="225"/>
                          <a:pt x="86" y="224"/>
                          <a:pt x="89" y="224"/>
                        </a:cubicBezTo>
                        <a:cubicBezTo>
                          <a:pt x="64" y="200"/>
                          <a:pt x="52" y="167"/>
                          <a:pt x="57" y="132"/>
                        </a:cubicBezTo>
                        <a:cubicBezTo>
                          <a:pt x="58" y="127"/>
                          <a:pt x="50" y="125"/>
                          <a:pt x="49" y="130"/>
                        </a:cubicBezTo>
                        <a:cubicBezTo>
                          <a:pt x="43" y="167"/>
                          <a:pt x="55" y="204"/>
                          <a:pt x="83" y="230"/>
                        </a:cubicBezTo>
                        <a:cubicBezTo>
                          <a:pt x="85" y="232"/>
                          <a:pt x="89" y="231"/>
                          <a:pt x="90" y="228"/>
                        </a:cubicBezTo>
                        <a:cubicBezTo>
                          <a:pt x="108" y="174"/>
                          <a:pt x="103" y="115"/>
                          <a:pt x="76" y="64"/>
                        </a:cubicBezTo>
                        <a:cubicBezTo>
                          <a:pt x="75" y="61"/>
                          <a:pt x="72" y="61"/>
                          <a:pt x="70" y="63"/>
                        </a:cubicBezTo>
                        <a:cubicBezTo>
                          <a:pt x="10" y="118"/>
                          <a:pt x="0" y="215"/>
                          <a:pt x="44" y="283"/>
                        </a:cubicBezTo>
                        <a:cubicBezTo>
                          <a:pt x="62" y="310"/>
                          <a:pt x="98" y="345"/>
                          <a:pt x="126" y="308"/>
                        </a:cubicBezTo>
                        <a:cubicBezTo>
                          <a:pt x="138" y="292"/>
                          <a:pt x="142" y="272"/>
                          <a:pt x="143" y="252"/>
                        </a:cubicBezTo>
                        <a:cubicBezTo>
                          <a:pt x="145" y="225"/>
                          <a:pt x="144" y="197"/>
                          <a:pt x="141" y="170"/>
                        </a:cubicBezTo>
                        <a:cubicBezTo>
                          <a:pt x="133" y="110"/>
                          <a:pt x="112" y="52"/>
                          <a:pt x="79" y="1"/>
                        </a:cubicBezTo>
                        <a:cubicBezTo>
                          <a:pt x="78" y="0"/>
                          <a:pt x="76" y="1"/>
                          <a:pt x="77" y="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6" name="Google Shape;8999;p36"/>
                  <p:cNvSpPr/>
                  <p:nvPr/>
                </p:nvSpPr>
                <p:spPr>
                  <a:xfrm rot="21461400">
                    <a:off x="-38880" y="-274680"/>
                    <a:ext cx="102600" cy="1023840"/>
                  </a:xfrm>
                  <a:custGeom>
                    <a:avLst/>
                    <a:gdLst>
                      <a:gd name="textAreaLeft" fmla="*/ 0 w 102600"/>
                      <a:gd name="textAreaRight" fmla="*/ 102960 w 102600"/>
                      <a:gd name="textAreaTop" fmla="*/ 0 h 1023840"/>
                      <a:gd name="textAreaBottom" fmla="*/ 1024200 h 1023840"/>
                    </a:gdLst>
                    <a:ahLst/>
                    <a:cxnLst/>
                    <a:rect l="textAreaLeft" t="textAreaTop" r="textAreaRight" b="textAreaBottom"/>
                    <a:pathLst>
                      <a:path w="151" h="1492">
                        <a:moveTo>
                          <a:pt x="92" y="3"/>
                        </a:moveTo>
                        <a:cubicBezTo>
                          <a:pt x="150" y="180"/>
                          <a:pt x="36" y="351"/>
                          <a:pt x="13" y="523"/>
                        </a:cubicBezTo>
                        <a:cubicBezTo>
                          <a:pt x="0" y="620"/>
                          <a:pt x="21" y="714"/>
                          <a:pt x="39" y="807"/>
                        </a:cubicBezTo>
                        <a:cubicBezTo>
                          <a:pt x="60" y="913"/>
                          <a:pt x="67" y="1018"/>
                          <a:pt x="62" y="1125"/>
                        </a:cubicBezTo>
                        <a:cubicBezTo>
                          <a:pt x="57" y="1245"/>
                          <a:pt x="39" y="1364"/>
                          <a:pt x="22" y="1483"/>
                        </a:cubicBezTo>
                        <a:cubicBezTo>
                          <a:pt x="21" y="1488"/>
                          <a:pt x="30" y="1491"/>
                          <a:pt x="30" y="1485"/>
                        </a:cubicBezTo>
                        <a:cubicBezTo>
                          <a:pt x="62" y="1278"/>
                          <a:pt x="93" y="1066"/>
                          <a:pt x="58" y="857"/>
                        </a:cubicBezTo>
                        <a:cubicBezTo>
                          <a:pt x="41" y="754"/>
                          <a:pt x="10" y="651"/>
                          <a:pt x="20" y="546"/>
                        </a:cubicBezTo>
                        <a:cubicBezTo>
                          <a:pt x="28" y="454"/>
                          <a:pt x="63" y="367"/>
                          <a:pt x="88" y="279"/>
                        </a:cubicBezTo>
                        <a:cubicBezTo>
                          <a:pt x="114" y="189"/>
                          <a:pt x="133" y="91"/>
                          <a:pt x="95" y="2"/>
                        </a:cubicBezTo>
                        <a:cubicBezTo>
                          <a:pt x="94" y="0"/>
                          <a:pt x="91" y="1"/>
                          <a:pt x="92" y="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7" name="Google Shape;9000;p36"/>
                  <p:cNvSpPr/>
                  <p:nvPr/>
                </p:nvSpPr>
                <p:spPr>
                  <a:xfrm rot="21461400">
                    <a:off x="-53640" y="426240"/>
                    <a:ext cx="290520" cy="3842280"/>
                  </a:xfrm>
                  <a:custGeom>
                    <a:avLst/>
                    <a:gdLst>
                      <a:gd name="textAreaLeft" fmla="*/ 0 w 290520"/>
                      <a:gd name="textAreaRight" fmla="*/ 290880 w 290520"/>
                      <a:gd name="textAreaTop" fmla="*/ 0 h 3842280"/>
                      <a:gd name="textAreaBottom" fmla="*/ 3842640 h 3842280"/>
                    </a:gdLst>
                    <a:ahLst/>
                    <a:cxnLst/>
                    <a:rect l="textAreaLeft" t="textAreaTop" r="textAreaRight" b="textAreaBottom"/>
                    <a:pathLst>
                      <a:path w="425" h="5591">
                        <a:moveTo>
                          <a:pt x="16" y="5587"/>
                        </a:moveTo>
                        <a:cubicBezTo>
                          <a:pt x="0" y="5401"/>
                          <a:pt x="20" y="5217"/>
                          <a:pt x="41" y="5033"/>
                        </a:cubicBezTo>
                        <a:cubicBezTo>
                          <a:pt x="61" y="4851"/>
                          <a:pt x="74" y="4670"/>
                          <a:pt x="79" y="4488"/>
                        </a:cubicBezTo>
                        <a:cubicBezTo>
                          <a:pt x="89" y="4121"/>
                          <a:pt x="77" y="3753"/>
                          <a:pt x="101" y="3387"/>
                        </a:cubicBezTo>
                        <a:cubicBezTo>
                          <a:pt x="112" y="3202"/>
                          <a:pt x="136" y="3019"/>
                          <a:pt x="169" y="2837"/>
                        </a:cubicBezTo>
                        <a:cubicBezTo>
                          <a:pt x="200" y="2660"/>
                          <a:pt x="233" y="2484"/>
                          <a:pt x="250" y="2305"/>
                        </a:cubicBezTo>
                        <a:cubicBezTo>
                          <a:pt x="283" y="1943"/>
                          <a:pt x="268" y="1580"/>
                          <a:pt x="285" y="1217"/>
                        </a:cubicBezTo>
                        <a:cubicBezTo>
                          <a:pt x="294" y="1032"/>
                          <a:pt x="313" y="848"/>
                          <a:pt x="348" y="666"/>
                        </a:cubicBezTo>
                        <a:cubicBezTo>
                          <a:pt x="380" y="492"/>
                          <a:pt x="421" y="319"/>
                          <a:pt x="423" y="140"/>
                        </a:cubicBezTo>
                        <a:cubicBezTo>
                          <a:pt x="423" y="96"/>
                          <a:pt x="421" y="52"/>
                          <a:pt x="416" y="8"/>
                        </a:cubicBezTo>
                        <a:cubicBezTo>
                          <a:pt x="415" y="0"/>
                          <a:pt x="403" y="0"/>
                          <a:pt x="404" y="8"/>
                        </a:cubicBezTo>
                        <a:cubicBezTo>
                          <a:pt x="424" y="191"/>
                          <a:pt x="392" y="373"/>
                          <a:pt x="360" y="553"/>
                        </a:cubicBezTo>
                        <a:cubicBezTo>
                          <a:pt x="329" y="727"/>
                          <a:pt x="298" y="900"/>
                          <a:pt x="285" y="1077"/>
                        </a:cubicBezTo>
                        <a:cubicBezTo>
                          <a:pt x="258" y="1441"/>
                          <a:pt x="276" y="1806"/>
                          <a:pt x="255" y="2170"/>
                        </a:cubicBezTo>
                        <a:cubicBezTo>
                          <a:pt x="232" y="2535"/>
                          <a:pt x="138" y="2888"/>
                          <a:pt x="105" y="3251"/>
                        </a:cubicBezTo>
                        <a:cubicBezTo>
                          <a:pt x="71" y="3615"/>
                          <a:pt x="81" y="3981"/>
                          <a:pt x="76" y="4346"/>
                        </a:cubicBezTo>
                        <a:cubicBezTo>
                          <a:pt x="73" y="4529"/>
                          <a:pt x="66" y="4713"/>
                          <a:pt x="49" y="4896"/>
                        </a:cubicBezTo>
                        <a:cubicBezTo>
                          <a:pt x="32" y="5080"/>
                          <a:pt x="3" y="5264"/>
                          <a:pt x="4" y="5450"/>
                        </a:cubicBezTo>
                        <a:cubicBezTo>
                          <a:pt x="4" y="5495"/>
                          <a:pt x="7" y="5541"/>
                          <a:pt x="11" y="5587"/>
                        </a:cubicBezTo>
                        <a:cubicBezTo>
                          <a:pt x="11" y="5590"/>
                          <a:pt x="16" y="5590"/>
                          <a:pt x="16" y="5587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8" name="Google Shape;9001;p36"/>
                  <p:cNvSpPr/>
                  <p:nvPr/>
                </p:nvSpPr>
                <p:spPr>
                  <a:xfrm rot="21461400">
                    <a:off x="165240" y="-312120"/>
                    <a:ext cx="23760" cy="281520"/>
                  </a:xfrm>
                  <a:custGeom>
                    <a:avLst/>
                    <a:gdLst>
                      <a:gd name="textAreaLeft" fmla="*/ 0 w 23760"/>
                      <a:gd name="textAreaRight" fmla="*/ 24120 w 23760"/>
                      <a:gd name="textAreaTop" fmla="*/ 0 h 281520"/>
                      <a:gd name="textAreaBottom" fmla="*/ 281880 h 281520"/>
                    </a:gdLst>
                    <a:ahLst/>
                    <a:cxnLst/>
                    <a:rect l="textAreaLeft" t="textAreaTop" r="textAreaRight" b="textAreaBottom"/>
                    <a:pathLst>
                      <a:path w="37" h="411">
                        <a:moveTo>
                          <a:pt x="36" y="407"/>
                        </a:moveTo>
                        <a:cubicBezTo>
                          <a:pt x="19" y="273"/>
                          <a:pt x="12" y="139"/>
                          <a:pt x="8" y="5"/>
                        </a:cubicBezTo>
                        <a:cubicBezTo>
                          <a:pt x="7" y="0"/>
                          <a:pt x="0" y="0"/>
                          <a:pt x="0" y="5"/>
                        </a:cubicBezTo>
                        <a:cubicBezTo>
                          <a:pt x="2" y="139"/>
                          <a:pt x="14" y="274"/>
                          <a:pt x="32" y="408"/>
                        </a:cubicBezTo>
                        <a:cubicBezTo>
                          <a:pt x="32" y="410"/>
                          <a:pt x="36" y="409"/>
                          <a:pt x="36" y="407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29" name="Google Shape;9002;p36"/>
                  <p:cNvSpPr/>
                  <p:nvPr/>
                </p:nvSpPr>
                <p:spPr>
                  <a:xfrm rot="21461400">
                    <a:off x="82440" y="-306000"/>
                    <a:ext cx="208800" cy="2305800"/>
                  </a:xfrm>
                  <a:custGeom>
                    <a:avLst/>
                    <a:gdLst>
                      <a:gd name="textAreaLeft" fmla="*/ 0 w 208800"/>
                      <a:gd name="textAreaRight" fmla="*/ 209160 w 208800"/>
                      <a:gd name="textAreaTop" fmla="*/ 0 h 2305800"/>
                      <a:gd name="textAreaBottom" fmla="*/ 2306160 h 2305800"/>
                    </a:gdLst>
                    <a:ahLst/>
                    <a:cxnLst/>
                    <a:rect l="textAreaLeft" t="textAreaTop" r="textAreaRight" b="textAreaBottom"/>
                    <a:pathLst>
                      <a:path w="303" h="3355">
                        <a:moveTo>
                          <a:pt x="297" y="3"/>
                        </a:moveTo>
                        <a:cubicBezTo>
                          <a:pt x="282" y="224"/>
                          <a:pt x="274" y="447"/>
                          <a:pt x="261" y="669"/>
                        </a:cubicBezTo>
                        <a:cubicBezTo>
                          <a:pt x="247" y="890"/>
                          <a:pt x="233" y="1112"/>
                          <a:pt x="216" y="1334"/>
                        </a:cubicBezTo>
                        <a:cubicBezTo>
                          <a:pt x="200" y="1551"/>
                          <a:pt x="187" y="1770"/>
                          <a:pt x="160" y="1987"/>
                        </a:cubicBezTo>
                        <a:cubicBezTo>
                          <a:pt x="146" y="2097"/>
                          <a:pt x="124" y="2205"/>
                          <a:pt x="97" y="2313"/>
                        </a:cubicBezTo>
                        <a:cubicBezTo>
                          <a:pt x="71" y="2416"/>
                          <a:pt x="45" y="2519"/>
                          <a:pt x="31" y="2625"/>
                        </a:cubicBezTo>
                        <a:cubicBezTo>
                          <a:pt x="0" y="2866"/>
                          <a:pt x="18" y="3109"/>
                          <a:pt x="36" y="3350"/>
                        </a:cubicBezTo>
                        <a:cubicBezTo>
                          <a:pt x="36" y="3354"/>
                          <a:pt x="42" y="3354"/>
                          <a:pt x="42" y="3350"/>
                        </a:cubicBezTo>
                        <a:cubicBezTo>
                          <a:pt x="26" y="3135"/>
                          <a:pt x="11" y="2918"/>
                          <a:pt x="30" y="2702"/>
                        </a:cubicBezTo>
                        <a:cubicBezTo>
                          <a:pt x="40" y="2592"/>
                          <a:pt x="61" y="2485"/>
                          <a:pt x="88" y="2378"/>
                        </a:cubicBezTo>
                        <a:cubicBezTo>
                          <a:pt x="115" y="2272"/>
                          <a:pt x="141" y="2167"/>
                          <a:pt x="157" y="2059"/>
                        </a:cubicBezTo>
                        <a:cubicBezTo>
                          <a:pt x="189" y="1845"/>
                          <a:pt x="201" y="1629"/>
                          <a:pt x="218" y="1413"/>
                        </a:cubicBezTo>
                        <a:cubicBezTo>
                          <a:pt x="235" y="1192"/>
                          <a:pt x="250" y="970"/>
                          <a:pt x="264" y="748"/>
                        </a:cubicBezTo>
                        <a:cubicBezTo>
                          <a:pt x="271" y="624"/>
                          <a:pt x="278" y="500"/>
                          <a:pt x="285" y="376"/>
                        </a:cubicBezTo>
                        <a:cubicBezTo>
                          <a:pt x="291" y="252"/>
                          <a:pt x="299" y="127"/>
                          <a:pt x="302" y="3"/>
                        </a:cubicBezTo>
                        <a:cubicBezTo>
                          <a:pt x="302" y="0"/>
                          <a:pt x="297" y="0"/>
                          <a:pt x="297" y="3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0" name="Google Shape;9003;p36"/>
                  <p:cNvSpPr/>
                  <p:nvPr/>
                </p:nvSpPr>
                <p:spPr>
                  <a:xfrm rot="21461400">
                    <a:off x="172800" y="1238400"/>
                    <a:ext cx="714960" cy="681480"/>
                  </a:xfrm>
                  <a:custGeom>
                    <a:avLst/>
                    <a:gdLst>
                      <a:gd name="textAreaLeft" fmla="*/ 0 w 714960"/>
                      <a:gd name="textAreaRight" fmla="*/ 715320 w 714960"/>
                      <a:gd name="textAreaTop" fmla="*/ 0 h 681480"/>
                      <a:gd name="textAreaBottom" fmla="*/ 681840 h 681480"/>
                    </a:gdLst>
                    <a:ahLst/>
                    <a:cxnLst/>
                    <a:rect l="textAreaLeft" t="textAreaTop" r="textAreaRight" b="textAreaBottom"/>
                    <a:pathLst>
                      <a:path w="1040" h="994">
                        <a:moveTo>
                          <a:pt x="2" y="992"/>
                        </a:moveTo>
                        <a:cubicBezTo>
                          <a:pt x="63" y="799"/>
                          <a:pt x="178" y="629"/>
                          <a:pt x="290" y="463"/>
                        </a:cubicBezTo>
                        <a:cubicBezTo>
                          <a:pt x="345" y="381"/>
                          <a:pt x="402" y="300"/>
                          <a:pt x="473" y="232"/>
                        </a:cubicBezTo>
                        <a:cubicBezTo>
                          <a:pt x="544" y="163"/>
                          <a:pt x="629" y="115"/>
                          <a:pt x="722" y="82"/>
                        </a:cubicBezTo>
                        <a:cubicBezTo>
                          <a:pt x="823" y="46"/>
                          <a:pt x="929" y="27"/>
                          <a:pt x="1034" y="8"/>
                        </a:cubicBezTo>
                        <a:cubicBezTo>
                          <a:pt x="1039" y="7"/>
                          <a:pt x="1037" y="0"/>
                          <a:pt x="1032" y="1"/>
                        </a:cubicBezTo>
                        <a:cubicBezTo>
                          <a:pt x="845" y="33"/>
                          <a:pt x="647" y="72"/>
                          <a:pt x="498" y="199"/>
                        </a:cubicBezTo>
                        <a:cubicBezTo>
                          <a:pt x="423" y="262"/>
                          <a:pt x="365" y="341"/>
                          <a:pt x="310" y="422"/>
                        </a:cubicBezTo>
                        <a:cubicBezTo>
                          <a:pt x="252" y="506"/>
                          <a:pt x="195" y="591"/>
                          <a:pt x="143" y="678"/>
                        </a:cubicBezTo>
                        <a:cubicBezTo>
                          <a:pt x="84" y="777"/>
                          <a:pt x="33" y="880"/>
                          <a:pt x="1" y="991"/>
                        </a:cubicBezTo>
                        <a:cubicBezTo>
                          <a:pt x="0" y="993"/>
                          <a:pt x="2" y="993"/>
                          <a:pt x="2" y="99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1" name="Google Shape;9004;p36"/>
                  <p:cNvSpPr/>
                  <p:nvPr/>
                </p:nvSpPr>
                <p:spPr>
                  <a:xfrm rot="21461400">
                    <a:off x="952200" y="1164240"/>
                    <a:ext cx="102600" cy="75240"/>
                  </a:xfrm>
                  <a:custGeom>
                    <a:avLst/>
                    <a:gdLst>
                      <a:gd name="textAreaLeft" fmla="*/ 0 w 102600"/>
                      <a:gd name="textAreaRight" fmla="*/ 102960 w 102600"/>
                      <a:gd name="textAreaTop" fmla="*/ 0 h 75240"/>
                      <a:gd name="textAreaBottom" fmla="*/ 75600 h 75240"/>
                    </a:gdLst>
                    <a:ahLst/>
                    <a:cxnLst/>
                    <a:rect l="textAreaLeft" t="textAreaTop" r="textAreaRight" b="textAreaBottom"/>
                    <a:pathLst>
                      <a:path w="152" h="109">
                        <a:moveTo>
                          <a:pt x="147" y="46"/>
                        </a:moveTo>
                        <a:cubicBezTo>
                          <a:pt x="126" y="58"/>
                          <a:pt x="105" y="70"/>
                          <a:pt x="84" y="80"/>
                        </a:cubicBezTo>
                        <a:cubicBezTo>
                          <a:pt x="66" y="89"/>
                          <a:pt x="39" y="105"/>
                          <a:pt x="20" y="91"/>
                        </a:cubicBezTo>
                        <a:cubicBezTo>
                          <a:pt x="8" y="83"/>
                          <a:pt x="7" y="66"/>
                          <a:pt x="11" y="53"/>
                        </a:cubicBezTo>
                        <a:cubicBezTo>
                          <a:pt x="15" y="36"/>
                          <a:pt x="27" y="25"/>
                          <a:pt x="44" y="20"/>
                        </a:cubicBezTo>
                        <a:cubicBezTo>
                          <a:pt x="67" y="12"/>
                          <a:pt x="93" y="17"/>
                          <a:pt x="117" y="22"/>
                        </a:cubicBezTo>
                        <a:cubicBezTo>
                          <a:pt x="116" y="21"/>
                          <a:pt x="115" y="20"/>
                          <a:pt x="114" y="19"/>
                        </a:cubicBezTo>
                        <a:cubicBezTo>
                          <a:pt x="119" y="44"/>
                          <a:pt x="76" y="56"/>
                          <a:pt x="66" y="34"/>
                        </a:cubicBezTo>
                        <a:cubicBezTo>
                          <a:pt x="64" y="30"/>
                          <a:pt x="58" y="33"/>
                          <a:pt x="60" y="37"/>
                        </a:cubicBezTo>
                        <a:cubicBezTo>
                          <a:pt x="73" y="68"/>
                          <a:pt x="127" y="50"/>
                          <a:pt x="121" y="18"/>
                        </a:cubicBezTo>
                        <a:cubicBezTo>
                          <a:pt x="121" y="16"/>
                          <a:pt x="120" y="15"/>
                          <a:pt x="119" y="15"/>
                        </a:cubicBezTo>
                        <a:cubicBezTo>
                          <a:pt x="81" y="8"/>
                          <a:pt x="24" y="0"/>
                          <a:pt x="6" y="46"/>
                        </a:cubicBezTo>
                        <a:cubicBezTo>
                          <a:pt x="0" y="60"/>
                          <a:pt x="0" y="78"/>
                          <a:pt x="9" y="90"/>
                        </a:cubicBezTo>
                        <a:cubicBezTo>
                          <a:pt x="23" y="108"/>
                          <a:pt x="47" y="104"/>
                          <a:pt x="65" y="96"/>
                        </a:cubicBezTo>
                        <a:cubicBezTo>
                          <a:pt x="94" y="83"/>
                          <a:pt x="122" y="67"/>
                          <a:pt x="149" y="50"/>
                        </a:cubicBezTo>
                        <a:cubicBezTo>
                          <a:pt x="151" y="48"/>
                          <a:pt x="149" y="45"/>
                          <a:pt x="147" y="46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37800" bIns="3780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2" name="Google Shape;9005;p36"/>
                  <p:cNvSpPr/>
                  <p:nvPr/>
                </p:nvSpPr>
                <p:spPr>
                  <a:xfrm rot="21461400">
                    <a:off x="1102680" y="678960"/>
                    <a:ext cx="860400" cy="520920"/>
                  </a:xfrm>
                  <a:custGeom>
                    <a:avLst/>
                    <a:gdLst>
                      <a:gd name="textAreaLeft" fmla="*/ 0 w 860400"/>
                      <a:gd name="textAreaRight" fmla="*/ 860760 w 860400"/>
                      <a:gd name="textAreaTop" fmla="*/ 0 h 520920"/>
                      <a:gd name="textAreaBottom" fmla="*/ 521280 h 520920"/>
                    </a:gdLst>
                    <a:ahLst/>
                    <a:cxnLst/>
                    <a:rect l="textAreaLeft" t="textAreaTop" r="textAreaRight" b="textAreaBottom"/>
                    <a:pathLst>
                      <a:path w="1253" h="758">
                        <a:moveTo>
                          <a:pt x="3" y="718"/>
                        </a:moveTo>
                        <a:cubicBezTo>
                          <a:pt x="237" y="757"/>
                          <a:pt x="477" y="716"/>
                          <a:pt x="707" y="670"/>
                        </a:cubicBezTo>
                        <a:cubicBezTo>
                          <a:pt x="812" y="649"/>
                          <a:pt x="922" y="635"/>
                          <a:pt x="1008" y="565"/>
                        </a:cubicBezTo>
                        <a:cubicBezTo>
                          <a:pt x="1048" y="531"/>
                          <a:pt x="1084" y="492"/>
                          <a:pt x="1119" y="454"/>
                        </a:cubicBezTo>
                        <a:cubicBezTo>
                          <a:pt x="1151" y="418"/>
                          <a:pt x="1183" y="379"/>
                          <a:pt x="1203" y="334"/>
                        </a:cubicBezTo>
                        <a:cubicBezTo>
                          <a:pt x="1252" y="222"/>
                          <a:pt x="1205" y="102"/>
                          <a:pt x="1148" y="3"/>
                        </a:cubicBezTo>
                        <a:cubicBezTo>
                          <a:pt x="1146" y="0"/>
                          <a:pt x="1141" y="3"/>
                          <a:pt x="1143" y="6"/>
                        </a:cubicBezTo>
                        <a:cubicBezTo>
                          <a:pt x="1190" y="101"/>
                          <a:pt x="1241" y="206"/>
                          <a:pt x="1202" y="314"/>
                        </a:cubicBezTo>
                        <a:cubicBezTo>
                          <a:pt x="1185" y="360"/>
                          <a:pt x="1155" y="401"/>
                          <a:pt x="1122" y="438"/>
                        </a:cubicBezTo>
                        <a:cubicBezTo>
                          <a:pt x="1089" y="475"/>
                          <a:pt x="1055" y="511"/>
                          <a:pt x="1019" y="544"/>
                        </a:cubicBezTo>
                        <a:cubicBezTo>
                          <a:pt x="978" y="580"/>
                          <a:pt x="934" y="606"/>
                          <a:pt x="882" y="622"/>
                        </a:cubicBezTo>
                        <a:cubicBezTo>
                          <a:pt x="830" y="638"/>
                          <a:pt x="776" y="647"/>
                          <a:pt x="723" y="658"/>
                        </a:cubicBezTo>
                        <a:cubicBezTo>
                          <a:pt x="611" y="680"/>
                          <a:pt x="498" y="701"/>
                          <a:pt x="385" y="713"/>
                        </a:cubicBezTo>
                        <a:cubicBezTo>
                          <a:pt x="258" y="727"/>
                          <a:pt x="130" y="729"/>
                          <a:pt x="3" y="713"/>
                        </a:cubicBezTo>
                        <a:cubicBezTo>
                          <a:pt x="1" y="713"/>
                          <a:pt x="0" y="717"/>
                          <a:pt x="3" y="718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3" name="Google Shape;9006;p36"/>
                  <p:cNvSpPr/>
                  <p:nvPr/>
                </p:nvSpPr>
                <p:spPr>
                  <a:xfrm rot="21461400">
                    <a:off x="1941840" y="600480"/>
                    <a:ext cx="57240" cy="208800"/>
                  </a:xfrm>
                  <a:custGeom>
                    <a:avLst/>
                    <a:gdLst>
                      <a:gd name="textAreaLeft" fmla="*/ 0 w 57240"/>
                      <a:gd name="textAreaRight" fmla="*/ 57600 w 57240"/>
                      <a:gd name="textAreaTop" fmla="*/ 0 h 208800"/>
                      <a:gd name="textAreaBottom" fmla="*/ 209160 h 208800"/>
                    </a:gdLst>
                    <a:ahLst/>
                    <a:cxnLst/>
                    <a:rect l="textAreaLeft" t="textAreaTop" r="textAreaRight" b="textAreaBottom"/>
                    <a:pathLst>
                      <a:path w="85" h="303">
                        <a:moveTo>
                          <a:pt x="83" y="1"/>
                        </a:moveTo>
                        <a:cubicBezTo>
                          <a:pt x="66" y="103"/>
                          <a:pt x="38" y="202"/>
                          <a:pt x="1" y="299"/>
                        </a:cubicBezTo>
                        <a:cubicBezTo>
                          <a:pt x="0" y="301"/>
                          <a:pt x="4" y="302"/>
                          <a:pt x="4" y="300"/>
                        </a:cubicBezTo>
                        <a:cubicBezTo>
                          <a:pt x="42" y="204"/>
                          <a:pt x="68" y="103"/>
                          <a:pt x="84" y="1"/>
                        </a:cubicBezTo>
                        <a:cubicBezTo>
                          <a:pt x="84" y="1"/>
                          <a:pt x="83" y="0"/>
                          <a:pt x="83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4" name="Google Shape;9007;p36"/>
                  <p:cNvSpPr/>
                  <p:nvPr/>
                </p:nvSpPr>
                <p:spPr>
                  <a:xfrm rot="21461400">
                    <a:off x="1541880" y="1133640"/>
                    <a:ext cx="575280" cy="63360"/>
                  </a:xfrm>
                  <a:custGeom>
                    <a:avLst/>
                    <a:gdLst>
                      <a:gd name="textAreaLeft" fmla="*/ 0 w 575280"/>
                      <a:gd name="textAreaRight" fmla="*/ 575640 w 575280"/>
                      <a:gd name="textAreaTop" fmla="*/ 0 h 63360"/>
                      <a:gd name="textAreaBottom" fmla="*/ 63720 h 63360"/>
                    </a:gdLst>
                    <a:ahLst/>
                    <a:cxnLst/>
                    <a:rect l="textAreaLeft" t="textAreaTop" r="textAreaRight" b="textAreaBottom"/>
                    <a:pathLst>
                      <a:path w="839" h="93">
                        <a:moveTo>
                          <a:pt x="838" y="91"/>
                        </a:moveTo>
                        <a:cubicBezTo>
                          <a:pt x="737" y="55"/>
                          <a:pt x="634" y="29"/>
                          <a:pt x="527" y="15"/>
                        </a:cubicBezTo>
                        <a:cubicBezTo>
                          <a:pt x="417" y="1"/>
                          <a:pt x="306" y="0"/>
                          <a:pt x="195" y="8"/>
                        </a:cubicBezTo>
                        <a:cubicBezTo>
                          <a:pt x="131" y="13"/>
                          <a:pt x="67" y="20"/>
                          <a:pt x="3" y="27"/>
                        </a:cubicBezTo>
                        <a:cubicBezTo>
                          <a:pt x="0" y="28"/>
                          <a:pt x="0" y="33"/>
                          <a:pt x="3" y="32"/>
                        </a:cubicBezTo>
                        <a:cubicBezTo>
                          <a:pt x="114" y="21"/>
                          <a:pt x="225" y="9"/>
                          <a:pt x="337" y="9"/>
                        </a:cubicBezTo>
                        <a:cubicBezTo>
                          <a:pt x="446" y="9"/>
                          <a:pt x="556" y="21"/>
                          <a:pt x="663" y="44"/>
                        </a:cubicBezTo>
                        <a:cubicBezTo>
                          <a:pt x="722" y="56"/>
                          <a:pt x="781" y="72"/>
                          <a:pt x="838" y="92"/>
                        </a:cubicBezTo>
                        <a:lnTo>
                          <a:pt x="838" y="91"/>
                        </a:ln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31680" bIns="3168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5" name="Google Shape;9008;p36"/>
                  <p:cNvSpPr/>
                  <p:nvPr/>
                </p:nvSpPr>
                <p:spPr>
                  <a:xfrm rot="21461400">
                    <a:off x="331200" y="1233360"/>
                    <a:ext cx="784440" cy="414720"/>
                  </a:xfrm>
                  <a:custGeom>
                    <a:avLst/>
                    <a:gdLst>
                      <a:gd name="textAreaLeft" fmla="*/ 0 w 784440"/>
                      <a:gd name="textAreaRight" fmla="*/ 784800 w 784440"/>
                      <a:gd name="textAreaTop" fmla="*/ 0 h 414720"/>
                      <a:gd name="textAreaBottom" fmla="*/ 415080 h 414720"/>
                    </a:gdLst>
                    <a:ahLst/>
                    <a:cxnLst/>
                    <a:rect l="textAreaLeft" t="textAreaTop" r="textAreaRight" b="textAreaBottom"/>
                    <a:pathLst>
                      <a:path w="1143" h="605">
                        <a:moveTo>
                          <a:pt x="1140" y="1"/>
                        </a:moveTo>
                        <a:cubicBezTo>
                          <a:pt x="1079" y="91"/>
                          <a:pt x="953" y="41"/>
                          <a:pt x="866" y="42"/>
                        </a:cubicBezTo>
                        <a:cubicBezTo>
                          <a:pt x="769" y="44"/>
                          <a:pt x="674" y="75"/>
                          <a:pt x="585" y="111"/>
                        </a:cubicBezTo>
                        <a:cubicBezTo>
                          <a:pt x="431" y="173"/>
                          <a:pt x="284" y="258"/>
                          <a:pt x="166" y="374"/>
                        </a:cubicBezTo>
                        <a:cubicBezTo>
                          <a:pt x="99" y="439"/>
                          <a:pt x="43" y="515"/>
                          <a:pt x="2" y="598"/>
                        </a:cubicBezTo>
                        <a:cubicBezTo>
                          <a:pt x="0" y="601"/>
                          <a:pt x="5" y="604"/>
                          <a:pt x="6" y="601"/>
                        </a:cubicBezTo>
                        <a:cubicBezTo>
                          <a:pt x="83" y="448"/>
                          <a:pt x="209" y="326"/>
                          <a:pt x="353" y="235"/>
                        </a:cubicBezTo>
                        <a:cubicBezTo>
                          <a:pt x="426" y="189"/>
                          <a:pt x="504" y="151"/>
                          <a:pt x="584" y="118"/>
                        </a:cubicBezTo>
                        <a:cubicBezTo>
                          <a:pt x="677" y="82"/>
                          <a:pt x="774" y="49"/>
                          <a:pt x="875" y="49"/>
                        </a:cubicBezTo>
                        <a:cubicBezTo>
                          <a:pt x="957" y="49"/>
                          <a:pt x="1090" y="96"/>
                          <a:pt x="1142" y="2"/>
                        </a:cubicBezTo>
                        <a:cubicBezTo>
                          <a:pt x="1142" y="1"/>
                          <a:pt x="1140" y="0"/>
                          <a:pt x="1140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6" name="Google Shape;9009;p36"/>
                  <p:cNvSpPr/>
                  <p:nvPr/>
                </p:nvSpPr>
                <p:spPr>
                  <a:xfrm rot="21461400">
                    <a:off x="183600" y="1099800"/>
                    <a:ext cx="1390680" cy="563400"/>
                  </a:xfrm>
                  <a:custGeom>
                    <a:avLst/>
                    <a:gdLst>
                      <a:gd name="textAreaLeft" fmla="*/ 0 w 1390680"/>
                      <a:gd name="textAreaRight" fmla="*/ 1391040 w 1390680"/>
                      <a:gd name="textAreaTop" fmla="*/ 0 h 563400"/>
                      <a:gd name="textAreaBottom" fmla="*/ 563760 h 563400"/>
                    </a:gdLst>
                    <a:ahLst/>
                    <a:cxnLst/>
                    <a:rect l="textAreaLeft" t="textAreaTop" r="textAreaRight" b="textAreaBottom"/>
                    <a:pathLst>
                      <a:path w="2024" h="822">
                        <a:moveTo>
                          <a:pt x="2021" y="10"/>
                        </a:moveTo>
                        <a:cubicBezTo>
                          <a:pt x="1841" y="69"/>
                          <a:pt x="1651" y="85"/>
                          <a:pt x="1465" y="46"/>
                        </a:cubicBezTo>
                        <a:cubicBezTo>
                          <a:pt x="1388" y="30"/>
                          <a:pt x="1312" y="3"/>
                          <a:pt x="1233" y="1"/>
                        </a:cubicBezTo>
                        <a:cubicBezTo>
                          <a:pt x="1200" y="0"/>
                          <a:pt x="1166" y="4"/>
                          <a:pt x="1135" y="17"/>
                        </a:cubicBezTo>
                        <a:cubicBezTo>
                          <a:pt x="1121" y="23"/>
                          <a:pt x="1107" y="31"/>
                          <a:pt x="1095" y="41"/>
                        </a:cubicBezTo>
                        <a:cubicBezTo>
                          <a:pt x="1078" y="54"/>
                          <a:pt x="1066" y="71"/>
                          <a:pt x="1049" y="85"/>
                        </a:cubicBezTo>
                        <a:cubicBezTo>
                          <a:pt x="1012" y="115"/>
                          <a:pt x="962" y="113"/>
                          <a:pt x="917" y="114"/>
                        </a:cubicBezTo>
                        <a:cubicBezTo>
                          <a:pt x="881" y="115"/>
                          <a:pt x="845" y="117"/>
                          <a:pt x="809" y="122"/>
                        </a:cubicBezTo>
                        <a:cubicBezTo>
                          <a:pt x="739" y="132"/>
                          <a:pt x="671" y="149"/>
                          <a:pt x="605" y="174"/>
                        </a:cubicBezTo>
                        <a:cubicBezTo>
                          <a:pt x="471" y="225"/>
                          <a:pt x="349" y="304"/>
                          <a:pt x="248" y="405"/>
                        </a:cubicBezTo>
                        <a:cubicBezTo>
                          <a:pt x="133" y="518"/>
                          <a:pt x="45" y="659"/>
                          <a:pt x="1" y="814"/>
                        </a:cubicBezTo>
                        <a:cubicBezTo>
                          <a:pt x="0" y="819"/>
                          <a:pt x="7" y="821"/>
                          <a:pt x="8" y="816"/>
                        </a:cubicBezTo>
                        <a:cubicBezTo>
                          <a:pt x="92" y="536"/>
                          <a:pt x="307" y="306"/>
                          <a:pt x="577" y="194"/>
                        </a:cubicBezTo>
                        <a:cubicBezTo>
                          <a:pt x="643" y="167"/>
                          <a:pt x="712" y="146"/>
                          <a:pt x="783" y="134"/>
                        </a:cubicBezTo>
                        <a:cubicBezTo>
                          <a:pt x="819" y="128"/>
                          <a:pt x="856" y="124"/>
                          <a:pt x="893" y="123"/>
                        </a:cubicBezTo>
                        <a:cubicBezTo>
                          <a:pt x="931" y="121"/>
                          <a:pt x="970" y="124"/>
                          <a:pt x="1007" y="114"/>
                        </a:cubicBezTo>
                        <a:cubicBezTo>
                          <a:pt x="1046" y="103"/>
                          <a:pt x="1065" y="75"/>
                          <a:pt x="1094" y="50"/>
                        </a:cubicBezTo>
                        <a:cubicBezTo>
                          <a:pt x="1124" y="25"/>
                          <a:pt x="1161" y="12"/>
                          <a:pt x="1199" y="9"/>
                        </a:cubicBezTo>
                        <a:cubicBezTo>
                          <a:pt x="1277" y="2"/>
                          <a:pt x="1354" y="27"/>
                          <a:pt x="1429" y="45"/>
                        </a:cubicBezTo>
                        <a:cubicBezTo>
                          <a:pt x="1622" y="91"/>
                          <a:pt x="1834" y="84"/>
                          <a:pt x="2021" y="13"/>
                        </a:cubicBezTo>
                        <a:cubicBezTo>
                          <a:pt x="2023" y="12"/>
                          <a:pt x="2022" y="10"/>
                          <a:pt x="2021" y="1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7" name="Google Shape;9010;p36"/>
                  <p:cNvSpPr/>
                  <p:nvPr/>
                </p:nvSpPr>
                <p:spPr>
                  <a:xfrm rot="21461400">
                    <a:off x="1214280" y="1080720"/>
                    <a:ext cx="117720" cy="8640"/>
                  </a:xfrm>
                  <a:custGeom>
                    <a:avLst/>
                    <a:gdLst>
                      <a:gd name="textAreaLeft" fmla="*/ 0 w 117720"/>
                      <a:gd name="textAreaRight" fmla="*/ 118080 w 117720"/>
                      <a:gd name="textAreaTop" fmla="*/ 0 h 8640"/>
                      <a:gd name="textAreaBottom" fmla="*/ 9000 h 8640"/>
                    </a:gdLst>
                    <a:ahLst/>
                    <a:cxnLst/>
                    <a:rect l="textAreaLeft" t="textAreaTop" r="textAreaRight" b="textAreaBottom"/>
                    <a:pathLst>
                      <a:path w="172" h="15">
                        <a:moveTo>
                          <a:pt x="170" y="12"/>
                        </a:moveTo>
                        <a:cubicBezTo>
                          <a:pt x="114" y="8"/>
                          <a:pt x="58" y="3"/>
                          <a:pt x="1" y="0"/>
                        </a:cubicBezTo>
                        <a:cubicBezTo>
                          <a:pt x="0" y="0"/>
                          <a:pt x="0" y="1"/>
                          <a:pt x="1" y="1"/>
                        </a:cubicBezTo>
                        <a:cubicBezTo>
                          <a:pt x="57" y="7"/>
                          <a:pt x="114" y="10"/>
                          <a:pt x="170" y="14"/>
                        </a:cubicBezTo>
                        <a:cubicBezTo>
                          <a:pt x="171" y="14"/>
                          <a:pt x="171" y="13"/>
                          <a:pt x="170" y="12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tIns="4320" bIns="4320"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8" name="Google Shape;9011;p36"/>
                  <p:cNvSpPr/>
                  <p:nvPr/>
                </p:nvSpPr>
                <p:spPr>
                  <a:xfrm rot="21461400">
                    <a:off x="154440" y="1137960"/>
                    <a:ext cx="605880" cy="426960"/>
                  </a:xfrm>
                  <a:custGeom>
                    <a:avLst/>
                    <a:gdLst>
                      <a:gd name="textAreaLeft" fmla="*/ 0 w 605880"/>
                      <a:gd name="textAreaRight" fmla="*/ 606240 w 605880"/>
                      <a:gd name="textAreaTop" fmla="*/ 0 h 426960"/>
                      <a:gd name="textAreaBottom" fmla="*/ 427320 h 426960"/>
                    </a:gdLst>
                    <a:ahLst/>
                    <a:cxnLst/>
                    <a:rect l="textAreaLeft" t="textAreaTop" r="textAreaRight" b="textAreaBottom"/>
                    <a:pathLst>
                      <a:path w="880" h="621">
                        <a:moveTo>
                          <a:pt x="876" y="1"/>
                        </a:moveTo>
                        <a:cubicBezTo>
                          <a:pt x="586" y="50"/>
                          <a:pt x="299" y="173"/>
                          <a:pt x="115" y="411"/>
                        </a:cubicBezTo>
                        <a:cubicBezTo>
                          <a:pt x="68" y="473"/>
                          <a:pt x="29" y="541"/>
                          <a:pt x="1" y="613"/>
                        </a:cubicBezTo>
                        <a:cubicBezTo>
                          <a:pt x="0" y="618"/>
                          <a:pt x="7" y="620"/>
                          <a:pt x="8" y="615"/>
                        </a:cubicBezTo>
                        <a:cubicBezTo>
                          <a:pt x="114" y="343"/>
                          <a:pt x="364" y="161"/>
                          <a:pt x="632" y="67"/>
                        </a:cubicBezTo>
                        <a:cubicBezTo>
                          <a:pt x="712" y="40"/>
                          <a:pt x="794" y="19"/>
                          <a:pt x="877" y="4"/>
                        </a:cubicBezTo>
                        <a:cubicBezTo>
                          <a:pt x="879" y="3"/>
                          <a:pt x="878" y="0"/>
                          <a:pt x="876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39" name="Google Shape;9012;p36"/>
                  <p:cNvSpPr/>
                  <p:nvPr/>
                </p:nvSpPr>
                <p:spPr>
                  <a:xfrm rot="21461400">
                    <a:off x="165600" y="-279720"/>
                    <a:ext cx="245160" cy="1726920"/>
                  </a:xfrm>
                  <a:custGeom>
                    <a:avLst/>
                    <a:gdLst>
                      <a:gd name="textAreaLeft" fmla="*/ 0 w 245160"/>
                      <a:gd name="textAreaRight" fmla="*/ 245520 w 245160"/>
                      <a:gd name="textAreaTop" fmla="*/ 0 h 1726920"/>
                      <a:gd name="textAreaBottom" fmla="*/ 1727280 h 1726920"/>
                    </a:gdLst>
                    <a:ahLst/>
                    <a:cxnLst/>
                    <a:rect l="textAreaLeft" t="textAreaTop" r="textAreaRight" b="textAreaBottom"/>
                    <a:pathLst>
                      <a:path w="357" h="2512">
                        <a:moveTo>
                          <a:pt x="3" y="2509"/>
                        </a:moveTo>
                        <a:cubicBezTo>
                          <a:pt x="145" y="2217"/>
                          <a:pt x="173" y="1888"/>
                          <a:pt x="188" y="1567"/>
                        </a:cubicBezTo>
                        <a:cubicBezTo>
                          <a:pt x="205" y="1207"/>
                          <a:pt x="219" y="847"/>
                          <a:pt x="235" y="486"/>
                        </a:cubicBezTo>
                        <a:cubicBezTo>
                          <a:pt x="242" y="326"/>
                          <a:pt x="235" y="132"/>
                          <a:pt x="354" y="8"/>
                        </a:cubicBezTo>
                        <a:cubicBezTo>
                          <a:pt x="352" y="7"/>
                          <a:pt x="350" y="6"/>
                          <a:pt x="348" y="5"/>
                        </a:cubicBezTo>
                        <a:cubicBezTo>
                          <a:pt x="339" y="276"/>
                          <a:pt x="330" y="546"/>
                          <a:pt x="322" y="817"/>
                        </a:cubicBezTo>
                        <a:cubicBezTo>
                          <a:pt x="313" y="1089"/>
                          <a:pt x="304" y="1361"/>
                          <a:pt x="295" y="1632"/>
                        </a:cubicBezTo>
                        <a:cubicBezTo>
                          <a:pt x="290" y="1785"/>
                          <a:pt x="285" y="1938"/>
                          <a:pt x="280" y="2090"/>
                        </a:cubicBezTo>
                        <a:cubicBezTo>
                          <a:pt x="280" y="2096"/>
                          <a:pt x="288" y="2096"/>
                          <a:pt x="288" y="2090"/>
                        </a:cubicBezTo>
                        <a:cubicBezTo>
                          <a:pt x="297" y="1820"/>
                          <a:pt x="306" y="1549"/>
                          <a:pt x="314" y="1278"/>
                        </a:cubicBezTo>
                        <a:cubicBezTo>
                          <a:pt x="323" y="1006"/>
                          <a:pt x="332" y="735"/>
                          <a:pt x="340" y="463"/>
                        </a:cubicBezTo>
                        <a:cubicBezTo>
                          <a:pt x="345" y="310"/>
                          <a:pt x="350" y="157"/>
                          <a:pt x="355" y="5"/>
                        </a:cubicBezTo>
                        <a:cubicBezTo>
                          <a:pt x="356" y="1"/>
                          <a:pt x="351" y="0"/>
                          <a:pt x="349" y="2"/>
                        </a:cubicBezTo>
                        <a:cubicBezTo>
                          <a:pt x="251" y="104"/>
                          <a:pt x="238" y="253"/>
                          <a:pt x="232" y="387"/>
                        </a:cubicBezTo>
                        <a:cubicBezTo>
                          <a:pt x="224" y="567"/>
                          <a:pt x="217" y="748"/>
                          <a:pt x="209" y="928"/>
                        </a:cubicBezTo>
                        <a:cubicBezTo>
                          <a:pt x="201" y="1111"/>
                          <a:pt x="193" y="1294"/>
                          <a:pt x="186" y="1477"/>
                        </a:cubicBezTo>
                        <a:cubicBezTo>
                          <a:pt x="178" y="1643"/>
                          <a:pt x="170" y="1810"/>
                          <a:pt x="148" y="1975"/>
                        </a:cubicBezTo>
                        <a:cubicBezTo>
                          <a:pt x="123" y="2158"/>
                          <a:pt x="80" y="2340"/>
                          <a:pt x="1" y="2508"/>
                        </a:cubicBezTo>
                        <a:cubicBezTo>
                          <a:pt x="0" y="2509"/>
                          <a:pt x="2" y="2511"/>
                          <a:pt x="3" y="2509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0" name="Google Shape;9013;p36"/>
                  <p:cNvSpPr/>
                  <p:nvPr/>
                </p:nvSpPr>
                <p:spPr>
                  <a:xfrm rot="21461400">
                    <a:off x="-120600" y="-228960"/>
                    <a:ext cx="117720" cy="3036240"/>
                  </a:xfrm>
                  <a:custGeom>
                    <a:avLst/>
                    <a:gdLst>
                      <a:gd name="textAreaLeft" fmla="*/ 0 w 117720"/>
                      <a:gd name="textAreaRight" fmla="*/ 118080 w 117720"/>
                      <a:gd name="textAreaTop" fmla="*/ 0 h 3036240"/>
                      <a:gd name="textAreaBottom" fmla="*/ 3036600 h 3036240"/>
                    </a:gdLst>
                    <a:ahLst/>
                    <a:cxnLst/>
                    <a:rect l="textAreaLeft" t="textAreaTop" r="textAreaRight" b="textAreaBottom"/>
                    <a:pathLst>
                      <a:path w="172" h="4420">
                        <a:moveTo>
                          <a:pt x="169" y="1"/>
                        </a:moveTo>
                        <a:cubicBezTo>
                          <a:pt x="142" y="576"/>
                          <a:pt x="123" y="1152"/>
                          <a:pt x="101" y="1727"/>
                        </a:cubicBezTo>
                        <a:cubicBezTo>
                          <a:pt x="80" y="2300"/>
                          <a:pt x="58" y="2873"/>
                          <a:pt x="37" y="3446"/>
                        </a:cubicBezTo>
                        <a:cubicBezTo>
                          <a:pt x="25" y="3768"/>
                          <a:pt x="12" y="4091"/>
                          <a:pt x="1" y="4413"/>
                        </a:cubicBezTo>
                        <a:cubicBezTo>
                          <a:pt x="0" y="4419"/>
                          <a:pt x="9" y="4419"/>
                          <a:pt x="9" y="4413"/>
                        </a:cubicBezTo>
                        <a:cubicBezTo>
                          <a:pt x="32" y="3840"/>
                          <a:pt x="52" y="3266"/>
                          <a:pt x="73" y="2692"/>
                        </a:cubicBezTo>
                        <a:cubicBezTo>
                          <a:pt x="95" y="2118"/>
                          <a:pt x="116" y="1544"/>
                          <a:pt x="137" y="970"/>
                        </a:cubicBezTo>
                        <a:cubicBezTo>
                          <a:pt x="149" y="647"/>
                          <a:pt x="162" y="324"/>
                          <a:pt x="171" y="1"/>
                        </a:cubicBezTo>
                        <a:cubicBezTo>
                          <a:pt x="171" y="0"/>
                          <a:pt x="169" y="0"/>
                          <a:pt x="169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1" name="Google Shape;9014;p36"/>
                  <p:cNvSpPr/>
                  <p:nvPr/>
                </p:nvSpPr>
                <p:spPr>
                  <a:xfrm rot="21461400">
                    <a:off x="-165600" y="2865600"/>
                    <a:ext cx="127080" cy="1381680"/>
                  </a:xfrm>
                  <a:custGeom>
                    <a:avLst/>
                    <a:gdLst>
                      <a:gd name="textAreaLeft" fmla="*/ 0 w 127080"/>
                      <a:gd name="textAreaRight" fmla="*/ 127440 w 127080"/>
                      <a:gd name="textAreaTop" fmla="*/ 0 h 1381680"/>
                      <a:gd name="textAreaBottom" fmla="*/ 1382040 h 1381680"/>
                    </a:gdLst>
                    <a:ahLst/>
                    <a:cxnLst/>
                    <a:rect l="textAreaLeft" t="textAreaTop" r="textAreaRight" b="textAreaBottom"/>
                    <a:pathLst>
                      <a:path w="185" h="2011">
                        <a:moveTo>
                          <a:pt x="182" y="1"/>
                        </a:moveTo>
                        <a:cubicBezTo>
                          <a:pt x="164" y="226"/>
                          <a:pt x="160" y="452"/>
                          <a:pt x="165" y="678"/>
                        </a:cubicBezTo>
                        <a:cubicBezTo>
                          <a:pt x="167" y="742"/>
                          <a:pt x="169" y="805"/>
                          <a:pt x="172" y="869"/>
                        </a:cubicBezTo>
                        <a:cubicBezTo>
                          <a:pt x="173" y="868"/>
                          <a:pt x="175" y="867"/>
                          <a:pt x="176" y="866"/>
                        </a:cubicBezTo>
                        <a:cubicBezTo>
                          <a:pt x="120" y="847"/>
                          <a:pt x="70" y="903"/>
                          <a:pt x="60" y="954"/>
                        </a:cubicBezTo>
                        <a:cubicBezTo>
                          <a:pt x="53" y="991"/>
                          <a:pt x="62" y="1029"/>
                          <a:pt x="71" y="1064"/>
                        </a:cubicBezTo>
                        <a:cubicBezTo>
                          <a:pt x="81" y="1105"/>
                          <a:pt x="90" y="1145"/>
                          <a:pt x="91" y="1188"/>
                        </a:cubicBezTo>
                        <a:cubicBezTo>
                          <a:pt x="92" y="1274"/>
                          <a:pt x="76" y="1362"/>
                          <a:pt x="66" y="1448"/>
                        </a:cubicBezTo>
                        <a:cubicBezTo>
                          <a:pt x="56" y="1535"/>
                          <a:pt x="45" y="1623"/>
                          <a:pt x="35" y="1710"/>
                        </a:cubicBezTo>
                        <a:cubicBezTo>
                          <a:pt x="24" y="1809"/>
                          <a:pt x="11" y="1907"/>
                          <a:pt x="1" y="2005"/>
                        </a:cubicBezTo>
                        <a:cubicBezTo>
                          <a:pt x="0" y="2010"/>
                          <a:pt x="8" y="2010"/>
                          <a:pt x="8" y="2005"/>
                        </a:cubicBezTo>
                        <a:cubicBezTo>
                          <a:pt x="30" y="1842"/>
                          <a:pt x="47" y="1678"/>
                          <a:pt x="66" y="1515"/>
                        </a:cubicBezTo>
                        <a:cubicBezTo>
                          <a:pt x="76" y="1433"/>
                          <a:pt x="86" y="1351"/>
                          <a:pt x="94" y="1269"/>
                        </a:cubicBezTo>
                        <a:cubicBezTo>
                          <a:pt x="98" y="1230"/>
                          <a:pt x="101" y="1190"/>
                          <a:pt x="96" y="1151"/>
                        </a:cubicBezTo>
                        <a:cubicBezTo>
                          <a:pt x="92" y="1115"/>
                          <a:pt x="82" y="1080"/>
                          <a:pt x="74" y="1045"/>
                        </a:cubicBezTo>
                        <a:cubicBezTo>
                          <a:pt x="65" y="1004"/>
                          <a:pt x="59" y="960"/>
                          <a:pt x="80" y="922"/>
                        </a:cubicBezTo>
                        <a:cubicBezTo>
                          <a:pt x="98" y="888"/>
                          <a:pt x="134" y="860"/>
                          <a:pt x="175" y="872"/>
                        </a:cubicBezTo>
                        <a:cubicBezTo>
                          <a:pt x="177" y="873"/>
                          <a:pt x="179" y="871"/>
                          <a:pt x="179" y="869"/>
                        </a:cubicBezTo>
                        <a:cubicBezTo>
                          <a:pt x="168" y="643"/>
                          <a:pt x="167" y="418"/>
                          <a:pt x="175" y="192"/>
                        </a:cubicBezTo>
                        <a:cubicBezTo>
                          <a:pt x="177" y="128"/>
                          <a:pt x="181" y="65"/>
                          <a:pt x="184" y="1"/>
                        </a:cubicBezTo>
                        <a:cubicBezTo>
                          <a:pt x="184" y="0"/>
                          <a:pt x="182" y="0"/>
                          <a:pt x="182" y="1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2" name="Google Shape;9015;p36"/>
                  <p:cNvSpPr/>
                  <p:nvPr/>
                </p:nvSpPr>
                <p:spPr>
                  <a:xfrm rot="21461400">
                    <a:off x="-182880" y="3704400"/>
                    <a:ext cx="54360" cy="511920"/>
                  </a:xfrm>
                  <a:custGeom>
                    <a:avLst/>
                    <a:gdLst>
                      <a:gd name="textAreaLeft" fmla="*/ 0 w 54360"/>
                      <a:gd name="textAreaRight" fmla="*/ 54720 w 54360"/>
                      <a:gd name="textAreaTop" fmla="*/ 0 h 511920"/>
                      <a:gd name="textAreaBottom" fmla="*/ 512280 h 511920"/>
                    </a:gdLst>
                    <a:ahLst/>
                    <a:cxnLst/>
                    <a:rect l="textAreaLeft" t="textAreaTop" r="textAreaRight" b="textAreaBottom"/>
                    <a:pathLst>
                      <a:path w="81" h="747">
                        <a:moveTo>
                          <a:pt x="2" y="745"/>
                        </a:moveTo>
                        <a:cubicBezTo>
                          <a:pt x="26" y="624"/>
                          <a:pt x="44" y="501"/>
                          <a:pt x="57" y="378"/>
                        </a:cubicBezTo>
                        <a:cubicBezTo>
                          <a:pt x="63" y="317"/>
                          <a:pt x="68" y="256"/>
                          <a:pt x="72" y="194"/>
                        </a:cubicBezTo>
                        <a:cubicBezTo>
                          <a:pt x="74" y="162"/>
                          <a:pt x="75" y="130"/>
                          <a:pt x="76" y="99"/>
                        </a:cubicBezTo>
                        <a:cubicBezTo>
                          <a:pt x="78" y="67"/>
                          <a:pt x="80" y="34"/>
                          <a:pt x="78" y="3"/>
                        </a:cubicBezTo>
                        <a:cubicBezTo>
                          <a:pt x="78" y="0"/>
                          <a:pt x="75" y="0"/>
                          <a:pt x="74" y="3"/>
                        </a:cubicBezTo>
                        <a:cubicBezTo>
                          <a:pt x="71" y="34"/>
                          <a:pt x="72" y="67"/>
                          <a:pt x="71" y="99"/>
                        </a:cubicBezTo>
                        <a:cubicBezTo>
                          <a:pt x="70" y="128"/>
                          <a:pt x="69" y="158"/>
                          <a:pt x="67" y="188"/>
                        </a:cubicBezTo>
                        <a:cubicBezTo>
                          <a:pt x="63" y="249"/>
                          <a:pt x="59" y="311"/>
                          <a:pt x="52" y="372"/>
                        </a:cubicBezTo>
                        <a:cubicBezTo>
                          <a:pt x="40" y="497"/>
                          <a:pt x="22" y="621"/>
                          <a:pt x="0" y="744"/>
                        </a:cubicBezTo>
                        <a:cubicBezTo>
                          <a:pt x="0" y="745"/>
                          <a:pt x="2" y="746"/>
                          <a:pt x="2" y="745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3" name="Google Shape;9016;p36"/>
                  <p:cNvSpPr/>
                  <p:nvPr/>
                </p:nvSpPr>
                <p:spPr>
                  <a:xfrm rot="21461400">
                    <a:off x="-185760" y="-244080"/>
                    <a:ext cx="117720" cy="3596760"/>
                  </a:xfrm>
                  <a:custGeom>
                    <a:avLst/>
                    <a:gdLst>
                      <a:gd name="textAreaLeft" fmla="*/ 0 w 117720"/>
                      <a:gd name="textAreaRight" fmla="*/ 118080 w 117720"/>
                      <a:gd name="textAreaTop" fmla="*/ 0 h 3596760"/>
                      <a:gd name="textAreaBottom" fmla="*/ 3597120 h 3596760"/>
                    </a:gdLst>
                    <a:ahLst/>
                    <a:cxnLst/>
                    <a:rect l="textAreaLeft" t="textAreaTop" r="textAreaRight" b="textAreaBottom"/>
                    <a:pathLst>
                      <a:path w="172" h="5236">
                        <a:moveTo>
                          <a:pt x="3" y="5234"/>
                        </a:moveTo>
                        <a:cubicBezTo>
                          <a:pt x="37" y="4890"/>
                          <a:pt x="66" y="4545"/>
                          <a:pt x="81" y="4200"/>
                        </a:cubicBezTo>
                        <a:cubicBezTo>
                          <a:pt x="97" y="3859"/>
                          <a:pt x="92" y="3519"/>
                          <a:pt x="68" y="3178"/>
                        </a:cubicBezTo>
                        <a:cubicBezTo>
                          <a:pt x="62" y="3093"/>
                          <a:pt x="56" y="3008"/>
                          <a:pt x="57" y="2922"/>
                        </a:cubicBezTo>
                        <a:cubicBezTo>
                          <a:pt x="57" y="2835"/>
                          <a:pt x="66" y="2748"/>
                          <a:pt x="78" y="2661"/>
                        </a:cubicBezTo>
                        <a:cubicBezTo>
                          <a:pt x="101" y="2499"/>
                          <a:pt x="123" y="2338"/>
                          <a:pt x="130" y="2174"/>
                        </a:cubicBezTo>
                        <a:cubicBezTo>
                          <a:pt x="145" y="1831"/>
                          <a:pt x="148" y="1487"/>
                          <a:pt x="155" y="1144"/>
                        </a:cubicBezTo>
                        <a:cubicBezTo>
                          <a:pt x="160" y="951"/>
                          <a:pt x="171" y="757"/>
                          <a:pt x="164" y="565"/>
                        </a:cubicBezTo>
                        <a:cubicBezTo>
                          <a:pt x="157" y="381"/>
                          <a:pt x="90" y="191"/>
                          <a:pt x="143" y="9"/>
                        </a:cubicBezTo>
                        <a:cubicBezTo>
                          <a:pt x="145" y="3"/>
                          <a:pt x="135" y="0"/>
                          <a:pt x="133" y="6"/>
                        </a:cubicBezTo>
                        <a:cubicBezTo>
                          <a:pt x="86" y="164"/>
                          <a:pt x="133" y="325"/>
                          <a:pt x="149" y="484"/>
                        </a:cubicBezTo>
                        <a:cubicBezTo>
                          <a:pt x="166" y="654"/>
                          <a:pt x="153" y="827"/>
                          <a:pt x="149" y="998"/>
                        </a:cubicBezTo>
                        <a:cubicBezTo>
                          <a:pt x="142" y="1345"/>
                          <a:pt x="135" y="1692"/>
                          <a:pt x="127" y="2039"/>
                        </a:cubicBezTo>
                        <a:cubicBezTo>
                          <a:pt x="123" y="2214"/>
                          <a:pt x="111" y="2387"/>
                          <a:pt x="86" y="2559"/>
                        </a:cubicBezTo>
                        <a:cubicBezTo>
                          <a:pt x="75" y="2636"/>
                          <a:pt x="63" y="2713"/>
                          <a:pt x="56" y="2790"/>
                        </a:cubicBezTo>
                        <a:cubicBezTo>
                          <a:pt x="49" y="2875"/>
                          <a:pt x="49" y="2960"/>
                          <a:pt x="53" y="3045"/>
                        </a:cubicBezTo>
                        <a:cubicBezTo>
                          <a:pt x="61" y="3217"/>
                          <a:pt x="78" y="3387"/>
                          <a:pt x="83" y="3559"/>
                        </a:cubicBezTo>
                        <a:cubicBezTo>
                          <a:pt x="88" y="3731"/>
                          <a:pt x="86" y="3904"/>
                          <a:pt x="81" y="4076"/>
                        </a:cubicBezTo>
                        <a:cubicBezTo>
                          <a:pt x="68" y="4463"/>
                          <a:pt x="31" y="4848"/>
                          <a:pt x="0" y="5234"/>
                        </a:cubicBezTo>
                        <a:cubicBezTo>
                          <a:pt x="0" y="5235"/>
                          <a:pt x="3" y="5235"/>
                          <a:pt x="3" y="5234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4" name="Google Shape;9017;p36"/>
                  <p:cNvSpPr/>
                  <p:nvPr/>
                </p:nvSpPr>
                <p:spPr>
                  <a:xfrm rot="21461400">
                    <a:off x="-301320" y="-327240"/>
                    <a:ext cx="878400" cy="4627080"/>
                  </a:xfrm>
                  <a:custGeom>
                    <a:avLst/>
                    <a:gdLst>
                      <a:gd name="textAreaLeft" fmla="*/ 0 w 878400"/>
                      <a:gd name="textAreaRight" fmla="*/ 878760 w 878400"/>
                      <a:gd name="textAreaTop" fmla="*/ 0 h 4627080"/>
                      <a:gd name="textAreaBottom" fmla="*/ 4627440 h 4627080"/>
                    </a:gdLst>
                    <a:ahLst/>
                    <a:cxnLst/>
                    <a:rect l="textAreaLeft" t="textAreaTop" r="textAreaRight" b="textAreaBottom"/>
                    <a:pathLst>
                      <a:path w="1279" h="6732">
                        <a:moveTo>
                          <a:pt x="1271" y="26"/>
                        </a:moveTo>
                        <a:cubicBezTo>
                          <a:pt x="909" y="0"/>
                          <a:pt x="544" y="18"/>
                          <a:pt x="185" y="74"/>
                        </a:cubicBezTo>
                        <a:cubicBezTo>
                          <a:pt x="182" y="75"/>
                          <a:pt x="180" y="78"/>
                          <a:pt x="180" y="81"/>
                        </a:cubicBezTo>
                        <a:cubicBezTo>
                          <a:pt x="210" y="941"/>
                          <a:pt x="219" y="1801"/>
                          <a:pt x="208" y="2662"/>
                        </a:cubicBezTo>
                        <a:cubicBezTo>
                          <a:pt x="196" y="3522"/>
                          <a:pt x="164" y="4382"/>
                          <a:pt x="110" y="5241"/>
                        </a:cubicBezTo>
                        <a:cubicBezTo>
                          <a:pt x="80" y="5725"/>
                          <a:pt x="43" y="6209"/>
                          <a:pt x="0" y="6692"/>
                        </a:cubicBezTo>
                        <a:cubicBezTo>
                          <a:pt x="0" y="6695"/>
                          <a:pt x="2" y="6699"/>
                          <a:pt x="5" y="6699"/>
                        </a:cubicBezTo>
                        <a:cubicBezTo>
                          <a:pt x="175" y="6731"/>
                          <a:pt x="348" y="6719"/>
                          <a:pt x="512" y="6665"/>
                        </a:cubicBezTo>
                        <a:cubicBezTo>
                          <a:pt x="521" y="6662"/>
                          <a:pt x="517" y="6648"/>
                          <a:pt x="508" y="6651"/>
                        </a:cubicBezTo>
                        <a:cubicBezTo>
                          <a:pt x="388" y="6691"/>
                          <a:pt x="261" y="6709"/>
                          <a:pt x="133" y="6701"/>
                        </a:cubicBezTo>
                        <a:cubicBezTo>
                          <a:pt x="102" y="6699"/>
                          <a:pt x="70" y="6696"/>
                          <a:pt x="39" y="6691"/>
                        </a:cubicBezTo>
                        <a:cubicBezTo>
                          <a:pt x="15" y="6687"/>
                          <a:pt x="15" y="6683"/>
                          <a:pt x="17" y="6659"/>
                        </a:cubicBezTo>
                        <a:cubicBezTo>
                          <a:pt x="19" y="6642"/>
                          <a:pt x="20" y="6624"/>
                          <a:pt x="22" y="6607"/>
                        </a:cubicBezTo>
                        <a:cubicBezTo>
                          <a:pt x="28" y="6541"/>
                          <a:pt x="33" y="6475"/>
                          <a:pt x="39" y="6409"/>
                        </a:cubicBezTo>
                        <a:cubicBezTo>
                          <a:pt x="61" y="6143"/>
                          <a:pt x="82" y="5877"/>
                          <a:pt x="100" y="5610"/>
                        </a:cubicBezTo>
                        <a:cubicBezTo>
                          <a:pt x="137" y="5076"/>
                          <a:pt x="166" y="4540"/>
                          <a:pt x="187" y="4005"/>
                        </a:cubicBezTo>
                        <a:cubicBezTo>
                          <a:pt x="208" y="3471"/>
                          <a:pt x="220" y="2937"/>
                          <a:pt x="225" y="2404"/>
                        </a:cubicBezTo>
                        <a:cubicBezTo>
                          <a:pt x="229" y="1868"/>
                          <a:pt x="226" y="1332"/>
                          <a:pt x="214" y="796"/>
                        </a:cubicBezTo>
                        <a:cubicBezTo>
                          <a:pt x="211" y="663"/>
                          <a:pt x="208" y="531"/>
                          <a:pt x="204" y="399"/>
                        </a:cubicBezTo>
                        <a:cubicBezTo>
                          <a:pt x="202" y="332"/>
                          <a:pt x="200" y="266"/>
                          <a:pt x="198" y="200"/>
                        </a:cubicBezTo>
                        <a:cubicBezTo>
                          <a:pt x="198" y="183"/>
                          <a:pt x="197" y="165"/>
                          <a:pt x="196" y="147"/>
                        </a:cubicBezTo>
                        <a:cubicBezTo>
                          <a:pt x="196" y="133"/>
                          <a:pt x="192" y="115"/>
                          <a:pt x="195" y="101"/>
                        </a:cubicBezTo>
                        <a:cubicBezTo>
                          <a:pt x="199" y="83"/>
                          <a:pt x="211" y="85"/>
                          <a:pt x="227" y="82"/>
                        </a:cubicBezTo>
                        <a:cubicBezTo>
                          <a:pt x="246" y="79"/>
                          <a:pt x="266" y="76"/>
                          <a:pt x="285" y="74"/>
                        </a:cubicBezTo>
                        <a:cubicBezTo>
                          <a:pt x="547" y="37"/>
                          <a:pt x="812" y="23"/>
                          <a:pt x="1077" y="29"/>
                        </a:cubicBezTo>
                        <a:cubicBezTo>
                          <a:pt x="1142" y="31"/>
                          <a:pt x="1206" y="34"/>
                          <a:pt x="1271" y="37"/>
                        </a:cubicBezTo>
                        <a:cubicBezTo>
                          <a:pt x="1278" y="38"/>
                          <a:pt x="1278" y="27"/>
                          <a:pt x="1271" y="26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5" name="Google Shape;9018;p36"/>
                  <p:cNvSpPr/>
                  <p:nvPr/>
                </p:nvSpPr>
                <p:spPr>
                  <a:xfrm rot="21461400">
                    <a:off x="-789840" y="-413640"/>
                    <a:ext cx="2615040" cy="1460160"/>
                  </a:xfrm>
                  <a:custGeom>
                    <a:avLst/>
                    <a:gdLst>
                      <a:gd name="textAreaLeft" fmla="*/ 0 w 2615040"/>
                      <a:gd name="textAreaRight" fmla="*/ 2615400 w 2615040"/>
                      <a:gd name="textAreaTop" fmla="*/ 0 h 1460160"/>
                      <a:gd name="textAreaBottom" fmla="*/ 1460520 h 1460160"/>
                    </a:gdLst>
                    <a:ahLst/>
                    <a:cxnLst/>
                    <a:rect l="textAreaLeft" t="textAreaTop" r="textAreaRight" b="textAreaBottom"/>
                    <a:pathLst>
                      <a:path w="3806" h="2126">
                        <a:moveTo>
                          <a:pt x="3551" y="0"/>
                        </a:moveTo>
                        <a:cubicBezTo>
                          <a:pt x="2515" y="6"/>
                          <a:pt x="1479" y="13"/>
                          <a:pt x="443" y="19"/>
                        </a:cubicBezTo>
                        <a:cubicBezTo>
                          <a:pt x="394" y="19"/>
                          <a:pt x="342" y="20"/>
                          <a:pt x="301" y="46"/>
                        </a:cubicBezTo>
                        <a:cubicBezTo>
                          <a:pt x="256" y="72"/>
                          <a:pt x="231" y="122"/>
                          <a:pt x="210" y="169"/>
                        </a:cubicBezTo>
                        <a:cubicBezTo>
                          <a:pt x="122" y="361"/>
                          <a:pt x="58" y="565"/>
                          <a:pt x="18" y="772"/>
                        </a:cubicBezTo>
                        <a:cubicBezTo>
                          <a:pt x="2" y="857"/>
                          <a:pt x="0" y="964"/>
                          <a:pt x="73" y="1008"/>
                        </a:cubicBezTo>
                        <a:cubicBezTo>
                          <a:pt x="137" y="1047"/>
                          <a:pt x="219" y="1014"/>
                          <a:pt x="282" y="975"/>
                        </a:cubicBezTo>
                        <a:cubicBezTo>
                          <a:pt x="437" y="877"/>
                          <a:pt x="567" y="739"/>
                          <a:pt x="655" y="578"/>
                        </a:cubicBezTo>
                        <a:cubicBezTo>
                          <a:pt x="623" y="903"/>
                          <a:pt x="737" y="1239"/>
                          <a:pt x="960" y="1478"/>
                        </a:cubicBezTo>
                        <a:cubicBezTo>
                          <a:pt x="996" y="1518"/>
                          <a:pt x="1040" y="1557"/>
                          <a:pt x="1093" y="1564"/>
                        </a:cubicBezTo>
                        <a:cubicBezTo>
                          <a:pt x="1158" y="1573"/>
                          <a:pt x="1220" y="1532"/>
                          <a:pt x="1269" y="1489"/>
                        </a:cubicBezTo>
                        <a:cubicBezTo>
                          <a:pt x="1413" y="1365"/>
                          <a:pt x="1523" y="1200"/>
                          <a:pt x="1582" y="1020"/>
                        </a:cubicBezTo>
                        <a:cubicBezTo>
                          <a:pt x="1623" y="1238"/>
                          <a:pt x="1664" y="1459"/>
                          <a:pt x="1763" y="1658"/>
                        </a:cubicBezTo>
                        <a:cubicBezTo>
                          <a:pt x="1861" y="1857"/>
                          <a:pt x="2026" y="2034"/>
                          <a:pt x="2239" y="2096"/>
                        </a:cubicBezTo>
                        <a:cubicBezTo>
                          <a:pt x="2332" y="2122"/>
                          <a:pt x="2436" y="2125"/>
                          <a:pt x="2523" y="2083"/>
                        </a:cubicBezTo>
                        <a:cubicBezTo>
                          <a:pt x="2641" y="2025"/>
                          <a:pt x="2706" y="1896"/>
                          <a:pt x="2747" y="1772"/>
                        </a:cubicBezTo>
                        <a:cubicBezTo>
                          <a:pt x="2878" y="1374"/>
                          <a:pt x="2847" y="944"/>
                          <a:pt x="2813" y="527"/>
                        </a:cubicBezTo>
                        <a:cubicBezTo>
                          <a:pt x="2914" y="689"/>
                          <a:pt x="3032" y="840"/>
                          <a:pt x="3166" y="977"/>
                        </a:cubicBezTo>
                        <a:cubicBezTo>
                          <a:pt x="3209" y="1021"/>
                          <a:pt x="3258" y="1066"/>
                          <a:pt x="3319" y="1077"/>
                        </a:cubicBezTo>
                        <a:cubicBezTo>
                          <a:pt x="3458" y="1103"/>
                          <a:pt x="3565" y="943"/>
                          <a:pt x="3566" y="803"/>
                        </a:cubicBezTo>
                        <a:cubicBezTo>
                          <a:pt x="3568" y="662"/>
                          <a:pt x="3508" y="527"/>
                          <a:pt x="3507" y="386"/>
                        </a:cubicBezTo>
                        <a:cubicBezTo>
                          <a:pt x="3563" y="431"/>
                          <a:pt x="3633" y="458"/>
                          <a:pt x="3705" y="465"/>
                        </a:cubicBezTo>
                        <a:cubicBezTo>
                          <a:pt x="3805" y="324"/>
                          <a:pt x="3722" y="94"/>
                          <a:pt x="3556" y="48"/>
                        </a:cubicBezTo>
                        <a:lnTo>
                          <a:pt x="3551" y="0"/>
                        </a:lnTo>
                      </a:path>
                    </a:pathLst>
                  </a:custGeom>
                  <a:solidFill>
                    <a:schemeClr val="dk2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  <p:sp>
                <p:nvSpPr>
                  <p:cNvPr id="1246" name="Google Shape;9019;p36"/>
                  <p:cNvSpPr/>
                  <p:nvPr/>
                </p:nvSpPr>
                <p:spPr>
                  <a:xfrm rot="21461400">
                    <a:off x="-783360" y="-407880"/>
                    <a:ext cx="2617920" cy="1466280"/>
                  </a:xfrm>
                  <a:custGeom>
                    <a:avLst/>
                    <a:gdLst>
                      <a:gd name="textAreaLeft" fmla="*/ 0 w 2617920"/>
                      <a:gd name="textAreaRight" fmla="*/ 2618280 w 2617920"/>
                      <a:gd name="textAreaTop" fmla="*/ 0 h 1466280"/>
                      <a:gd name="textAreaBottom" fmla="*/ 1466640 h 1466280"/>
                    </a:gdLst>
                    <a:ahLst/>
                    <a:cxnLst/>
                    <a:rect l="textAreaLeft" t="textAreaTop" r="textAreaRight" b="textAreaBottom"/>
                    <a:pathLst>
                      <a:path w="3811" h="2134">
                        <a:moveTo>
                          <a:pt x="3552" y="0"/>
                        </a:moveTo>
                        <a:cubicBezTo>
                          <a:pt x="3186" y="0"/>
                          <a:pt x="2820" y="2"/>
                          <a:pt x="2454" y="4"/>
                        </a:cubicBezTo>
                        <a:lnTo>
                          <a:pt x="1353" y="10"/>
                        </a:lnTo>
                        <a:cubicBezTo>
                          <a:pt x="1170" y="11"/>
                          <a:pt x="987" y="12"/>
                          <a:pt x="805" y="13"/>
                        </a:cubicBezTo>
                        <a:cubicBezTo>
                          <a:pt x="714" y="14"/>
                          <a:pt x="623" y="14"/>
                          <a:pt x="532" y="15"/>
                        </a:cubicBezTo>
                        <a:cubicBezTo>
                          <a:pt x="488" y="15"/>
                          <a:pt x="444" y="14"/>
                          <a:pt x="400" y="16"/>
                        </a:cubicBezTo>
                        <a:cubicBezTo>
                          <a:pt x="366" y="18"/>
                          <a:pt x="332" y="24"/>
                          <a:pt x="302" y="41"/>
                        </a:cubicBezTo>
                        <a:cubicBezTo>
                          <a:pt x="239" y="77"/>
                          <a:pt x="211" y="154"/>
                          <a:pt x="184" y="218"/>
                        </a:cubicBezTo>
                        <a:cubicBezTo>
                          <a:pt x="152" y="294"/>
                          <a:pt x="122" y="372"/>
                          <a:pt x="97" y="451"/>
                        </a:cubicBezTo>
                        <a:cubicBezTo>
                          <a:pt x="71" y="532"/>
                          <a:pt x="49" y="614"/>
                          <a:pt x="31" y="698"/>
                        </a:cubicBezTo>
                        <a:cubicBezTo>
                          <a:pt x="16" y="764"/>
                          <a:pt x="0" y="833"/>
                          <a:pt x="8" y="901"/>
                        </a:cubicBezTo>
                        <a:cubicBezTo>
                          <a:pt x="16" y="956"/>
                          <a:pt x="44" y="1007"/>
                          <a:pt x="99" y="1024"/>
                        </a:cubicBezTo>
                        <a:cubicBezTo>
                          <a:pt x="165" y="1044"/>
                          <a:pt x="235" y="1010"/>
                          <a:pt x="290" y="975"/>
                        </a:cubicBezTo>
                        <a:cubicBezTo>
                          <a:pt x="412" y="897"/>
                          <a:pt x="519" y="794"/>
                          <a:pt x="601" y="675"/>
                        </a:cubicBezTo>
                        <a:cubicBezTo>
                          <a:pt x="622" y="644"/>
                          <a:pt x="641" y="613"/>
                          <a:pt x="659" y="580"/>
                        </a:cubicBezTo>
                        <a:cubicBezTo>
                          <a:pt x="657" y="580"/>
                          <a:pt x="654" y="579"/>
                          <a:pt x="652" y="579"/>
                        </a:cubicBezTo>
                        <a:cubicBezTo>
                          <a:pt x="628" y="830"/>
                          <a:pt x="690" y="1086"/>
                          <a:pt x="822" y="1301"/>
                        </a:cubicBezTo>
                        <a:cubicBezTo>
                          <a:pt x="854" y="1355"/>
                          <a:pt x="891" y="1405"/>
                          <a:pt x="932" y="1452"/>
                        </a:cubicBezTo>
                        <a:cubicBezTo>
                          <a:pt x="970" y="1496"/>
                          <a:pt x="1013" y="1545"/>
                          <a:pt x="1071" y="1563"/>
                        </a:cubicBezTo>
                        <a:cubicBezTo>
                          <a:pt x="1130" y="1581"/>
                          <a:pt x="1190" y="1555"/>
                          <a:pt x="1238" y="1520"/>
                        </a:cubicBezTo>
                        <a:cubicBezTo>
                          <a:pt x="1288" y="1483"/>
                          <a:pt x="1334" y="1438"/>
                          <a:pt x="1375" y="1391"/>
                        </a:cubicBezTo>
                        <a:cubicBezTo>
                          <a:pt x="1470" y="1283"/>
                          <a:pt x="1542" y="1157"/>
                          <a:pt x="1587" y="1021"/>
                        </a:cubicBezTo>
                        <a:lnTo>
                          <a:pt x="1579" y="1021"/>
                        </a:lnTo>
                        <a:cubicBezTo>
                          <a:pt x="1621" y="1245"/>
                          <a:pt x="1663" y="1474"/>
                          <a:pt x="1769" y="1678"/>
                        </a:cubicBezTo>
                        <a:cubicBezTo>
                          <a:pt x="1855" y="1845"/>
                          <a:pt x="1989" y="1997"/>
                          <a:pt x="2165" y="2073"/>
                        </a:cubicBezTo>
                        <a:cubicBezTo>
                          <a:pt x="2255" y="2113"/>
                          <a:pt x="2359" y="2133"/>
                          <a:pt x="2457" y="2111"/>
                        </a:cubicBezTo>
                        <a:cubicBezTo>
                          <a:pt x="2551" y="2090"/>
                          <a:pt x="2624" y="2026"/>
                          <a:pt x="2674" y="1946"/>
                        </a:cubicBezTo>
                        <a:cubicBezTo>
                          <a:pt x="2728" y="1860"/>
                          <a:pt x="2760" y="1760"/>
                          <a:pt x="2784" y="1662"/>
                        </a:cubicBezTo>
                        <a:cubicBezTo>
                          <a:pt x="2813" y="1552"/>
                          <a:pt x="2830" y="1438"/>
                          <a:pt x="2839" y="1324"/>
                        </a:cubicBezTo>
                        <a:cubicBezTo>
                          <a:pt x="2858" y="1088"/>
                          <a:pt x="2844" y="851"/>
                          <a:pt x="2826" y="616"/>
                        </a:cubicBezTo>
                        <a:cubicBezTo>
                          <a:pt x="2823" y="586"/>
                          <a:pt x="2821" y="557"/>
                          <a:pt x="2819" y="527"/>
                        </a:cubicBezTo>
                        <a:cubicBezTo>
                          <a:pt x="2816" y="528"/>
                          <a:pt x="2813" y="529"/>
                          <a:pt x="2811" y="530"/>
                        </a:cubicBezTo>
                        <a:cubicBezTo>
                          <a:pt x="2873" y="630"/>
                          <a:pt x="2942" y="726"/>
                          <a:pt x="3017" y="817"/>
                        </a:cubicBezTo>
                        <a:cubicBezTo>
                          <a:pt x="3055" y="863"/>
                          <a:pt x="3095" y="908"/>
                          <a:pt x="3136" y="951"/>
                        </a:cubicBezTo>
                        <a:cubicBezTo>
                          <a:pt x="3173" y="990"/>
                          <a:pt x="3210" y="1031"/>
                          <a:pt x="3257" y="1058"/>
                        </a:cubicBezTo>
                        <a:cubicBezTo>
                          <a:pt x="3334" y="1103"/>
                          <a:pt x="3419" y="1087"/>
                          <a:pt x="3480" y="1026"/>
                        </a:cubicBezTo>
                        <a:cubicBezTo>
                          <a:pt x="3541" y="964"/>
                          <a:pt x="3573" y="875"/>
                          <a:pt x="3571" y="790"/>
                        </a:cubicBezTo>
                        <a:cubicBezTo>
                          <a:pt x="3569" y="653"/>
                          <a:pt x="3514" y="523"/>
                          <a:pt x="3511" y="387"/>
                        </a:cubicBezTo>
                        <a:cubicBezTo>
                          <a:pt x="3509" y="388"/>
                          <a:pt x="3507" y="389"/>
                          <a:pt x="3505" y="390"/>
                        </a:cubicBezTo>
                        <a:cubicBezTo>
                          <a:pt x="3564" y="435"/>
                          <a:pt x="3633" y="462"/>
                          <a:pt x="3706" y="469"/>
                        </a:cubicBezTo>
                        <a:cubicBezTo>
                          <a:pt x="3707" y="469"/>
                          <a:pt x="3709" y="468"/>
                          <a:pt x="3709" y="467"/>
                        </a:cubicBezTo>
                        <a:cubicBezTo>
                          <a:pt x="3810" y="322"/>
                          <a:pt x="3727" y="94"/>
                          <a:pt x="3557" y="45"/>
                        </a:cubicBezTo>
                        <a:cubicBezTo>
                          <a:pt x="3553" y="44"/>
                          <a:pt x="3551" y="51"/>
                          <a:pt x="3555" y="52"/>
                        </a:cubicBezTo>
                        <a:cubicBezTo>
                          <a:pt x="3639" y="76"/>
                          <a:pt x="3701" y="146"/>
                          <a:pt x="3729" y="226"/>
                        </a:cubicBezTo>
                        <a:cubicBezTo>
                          <a:pt x="3742" y="266"/>
                          <a:pt x="3748" y="308"/>
                          <a:pt x="3744" y="349"/>
                        </a:cubicBezTo>
                        <a:cubicBezTo>
                          <a:pt x="3742" y="370"/>
                          <a:pt x="3737" y="390"/>
                          <a:pt x="3730" y="410"/>
                        </a:cubicBezTo>
                        <a:cubicBezTo>
                          <a:pt x="3727" y="420"/>
                          <a:pt x="3722" y="430"/>
                          <a:pt x="3717" y="439"/>
                        </a:cubicBezTo>
                        <a:cubicBezTo>
                          <a:pt x="3715" y="443"/>
                          <a:pt x="3713" y="448"/>
                          <a:pt x="3710" y="452"/>
                        </a:cubicBezTo>
                        <a:cubicBezTo>
                          <a:pt x="3705" y="460"/>
                          <a:pt x="3703" y="461"/>
                          <a:pt x="3694" y="460"/>
                        </a:cubicBezTo>
                        <a:cubicBezTo>
                          <a:pt x="3628" y="455"/>
                          <a:pt x="3561" y="423"/>
                          <a:pt x="3509" y="383"/>
                        </a:cubicBezTo>
                        <a:cubicBezTo>
                          <a:pt x="3507" y="381"/>
                          <a:pt x="3503" y="384"/>
                          <a:pt x="3503" y="387"/>
                        </a:cubicBezTo>
                        <a:cubicBezTo>
                          <a:pt x="3505" y="497"/>
                          <a:pt x="3541" y="602"/>
                          <a:pt x="3557" y="711"/>
                        </a:cubicBezTo>
                        <a:cubicBezTo>
                          <a:pt x="3570" y="807"/>
                          <a:pt x="3561" y="902"/>
                          <a:pt x="3505" y="983"/>
                        </a:cubicBezTo>
                        <a:cubicBezTo>
                          <a:pt x="3452" y="1059"/>
                          <a:pt x="3363" y="1101"/>
                          <a:pt x="3275" y="1058"/>
                        </a:cubicBezTo>
                        <a:cubicBezTo>
                          <a:pt x="3227" y="1034"/>
                          <a:pt x="3190" y="995"/>
                          <a:pt x="3154" y="957"/>
                        </a:cubicBezTo>
                        <a:cubicBezTo>
                          <a:pt x="3115" y="917"/>
                          <a:pt x="3078" y="876"/>
                          <a:pt x="3042" y="834"/>
                        </a:cubicBezTo>
                        <a:cubicBezTo>
                          <a:pt x="2960" y="736"/>
                          <a:pt x="2885" y="633"/>
                          <a:pt x="2818" y="525"/>
                        </a:cubicBezTo>
                        <a:cubicBezTo>
                          <a:pt x="2816" y="522"/>
                          <a:pt x="2810" y="523"/>
                          <a:pt x="2810" y="527"/>
                        </a:cubicBezTo>
                        <a:cubicBezTo>
                          <a:pt x="2828" y="755"/>
                          <a:pt x="2845" y="983"/>
                          <a:pt x="2837" y="1212"/>
                        </a:cubicBezTo>
                        <a:cubicBezTo>
                          <a:pt x="2832" y="1324"/>
                          <a:pt x="2821" y="1437"/>
                          <a:pt x="2801" y="1548"/>
                        </a:cubicBezTo>
                        <a:cubicBezTo>
                          <a:pt x="2781" y="1654"/>
                          <a:pt x="2754" y="1761"/>
                          <a:pt x="2710" y="1859"/>
                        </a:cubicBezTo>
                        <a:cubicBezTo>
                          <a:pt x="2673" y="1944"/>
                          <a:pt x="2619" y="2026"/>
                          <a:pt x="2536" y="2072"/>
                        </a:cubicBezTo>
                        <a:cubicBezTo>
                          <a:pt x="2440" y="2126"/>
                          <a:pt x="2322" y="2119"/>
                          <a:pt x="2220" y="2086"/>
                        </a:cubicBezTo>
                        <a:cubicBezTo>
                          <a:pt x="2039" y="2026"/>
                          <a:pt x="1896" y="1883"/>
                          <a:pt x="1802" y="1721"/>
                        </a:cubicBezTo>
                        <a:cubicBezTo>
                          <a:pt x="1677" y="1507"/>
                          <a:pt x="1631" y="1259"/>
                          <a:pt x="1587" y="1019"/>
                        </a:cubicBezTo>
                        <a:cubicBezTo>
                          <a:pt x="1586" y="1015"/>
                          <a:pt x="1580" y="1016"/>
                          <a:pt x="1579" y="1019"/>
                        </a:cubicBezTo>
                        <a:cubicBezTo>
                          <a:pt x="1540" y="1137"/>
                          <a:pt x="1480" y="1249"/>
                          <a:pt x="1403" y="1346"/>
                        </a:cubicBezTo>
                        <a:cubicBezTo>
                          <a:pt x="1365" y="1393"/>
                          <a:pt x="1324" y="1437"/>
                          <a:pt x="1279" y="1477"/>
                        </a:cubicBezTo>
                        <a:cubicBezTo>
                          <a:pt x="1231" y="1520"/>
                          <a:pt x="1171" y="1567"/>
                          <a:pt x="1103" y="1562"/>
                        </a:cubicBezTo>
                        <a:cubicBezTo>
                          <a:pt x="1038" y="1558"/>
                          <a:pt x="989" y="1507"/>
                          <a:pt x="949" y="1461"/>
                        </a:cubicBezTo>
                        <a:cubicBezTo>
                          <a:pt x="907" y="1415"/>
                          <a:pt x="870" y="1365"/>
                          <a:pt x="837" y="1313"/>
                        </a:cubicBezTo>
                        <a:cubicBezTo>
                          <a:pt x="772" y="1211"/>
                          <a:pt x="724" y="1100"/>
                          <a:pt x="693" y="983"/>
                        </a:cubicBezTo>
                        <a:cubicBezTo>
                          <a:pt x="658" y="851"/>
                          <a:pt x="647" y="714"/>
                          <a:pt x="659" y="579"/>
                        </a:cubicBezTo>
                        <a:cubicBezTo>
                          <a:pt x="660" y="575"/>
                          <a:pt x="654" y="574"/>
                          <a:pt x="653" y="577"/>
                        </a:cubicBezTo>
                        <a:cubicBezTo>
                          <a:pt x="583" y="703"/>
                          <a:pt x="489" y="816"/>
                          <a:pt x="376" y="905"/>
                        </a:cubicBezTo>
                        <a:cubicBezTo>
                          <a:pt x="319" y="950"/>
                          <a:pt x="255" y="998"/>
                          <a:pt x="183" y="1016"/>
                        </a:cubicBezTo>
                        <a:cubicBezTo>
                          <a:pt x="146" y="1026"/>
                          <a:pt x="105" y="1025"/>
                          <a:pt x="72" y="1003"/>
                        </a:cubicBezTo>
                        <a:cubicBezTo>
                          <a:pt x="45" y="985"/>
                          <a:pt x="29" y="957"/>
                          <a:pt x="21" y="926"/>
                        </a:cubicBezTo>
                        <a:cubicBezTo>
                          <a:pt x="4" y="861"/>
                          <a:pt x="19" y="791"/>
                          <a:pt x="33" y="727"/>
                        </a:cubicBezTo>
                        <a:cubicBezTo>
                          <a:pt x="49" y="647"/>
                          <a:pt x="70" y="568"/>
                          <a:pt x="94" y="490"/>
                        </a:cubicBezTo>
                        <a:cubicBezTo>
                          <a:pt x="118" y="412"/>
                          <a:pt x="145" y="335"/>
                          <a:pt x="176" y="259"/>
                        </a:cubicBezTo>
                        <a:cubicBezTo>
                          <a:pt x="192" y="221"/>
                          <a:pt x="208" y="182"/>
                          <a:pt x="227" y="145"/>
                        </a:cubicBezTo>
                        <a:cubicBezTo>
                          <a:pt x="243" y="112"/>
                          <a:pt x="263" y="78"/>
                          <a:pt x="294" y="56"/>
                        </a:cubicBezTo>
                        <a:cubicBezTo>
                          <a:pt x="327" y="33"/>
                          <a:pt x="367" y="26"/>
                          <a:pt x="407" y="25"/>
                        </a:cubicBezTo>
                        <a:cubicBezTo>
                          <a:pt x="447" y="23"/>
                          <a:pt x="488" y="24"/>
                          <a:pt x="528" y="23"/>
                        </a:cubicBezTo>
                        <a:cubicBezTo>
                          <a:pt x="616" y="23"/>
                          <a:pt x="703" y="22"/>
                          <a:pt x="790" y="22"/>
                        </a:cubicBezTo>
                        <a:cubicBezTo>
                          <a:pt x="967" y="20"/>
                          <a:pt x="1143" y="19"/>
                          <a:pt x="1320" y="18"/>
                        </a:cubicBezTo>
                        <a:cubicBezTo>
                          <a:pt x="1670" y="16"/>
                          <a:pt x="2020" y="14"/>
                          <a:pt x="2370" y="11"/>
                        </a:cubicBezTo>
                        <a:cubicBezTo>
                          <a:pt x="2721" y="9"/>
                          <a:pt x="3072" y="6"/>
                          <a:pt x="3423" y="3"/>
                        </a:cubicBezTo>
                        <a:cubicBezTo>
                          <a:pt x="3466" y="3"/>
                          <a:pt x="3509" y="2"/>
                          <a:pt x="3552" y="1"/>
                        </a:cubicBezTo>
                        <a:cubicBezTo>
                          <a:pt x="3553" y="1"/>
                          <a:pt x="3553" y="0"/>
                          <a:pt x="3552" y="0"/>
                        </a:cubicBezTo>
                      </a:path>
                    </a:pathLst>
                  </a:custGeom>
                  <a:solidFill>
                    <a:schemeClr val="dk1"/>
                  </a:solidFill>
                  <a:ln w="0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  <p:txBody>
                  <a:bodyPr anchor="ctr">
                    <a:noAutofit/>
                  </a:bodyPr>
                  <a:lstStyle/>
                  <a:p>
                    <a:pPr defTabSz="914400">
                      <a:lnSpc>
                        <a:spcPct val="93000"/>
                      </a:lnSpc>
                      <a:tabLst>
                        <a:tab pos="0" algn="l"/>
                      </a:tabLst>
                    </a:pP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OpenSymbol"/>
                    </a:endParaRPr>
                  </a:p>
                </p:txBody>
              </p:sp>
            </p:grpSp>
          </p:grpSp>
          <p:grpSp>
            <p:nvGrpSpPr>
              <p:cNvPr id="1247" name="Google Shape;9020;p36"/>
              <p:cNvGrpSpPr/>
              <p:nvPr/>
            </p:nvGrpSpPr>
            <p:grpSpPr>
              <a:xfrm>
                <a:off x="-640080" y="3840840"/>
                <a:ext cx="1072440" cy="608760"/>
                <a:chOff x="-640080" y="3840840"/>
                <a:chExt cx="1072440" cy="608760"/>
              </a:xfrm>
            </p:grpSpPr>
            <p:sp>
              <p:nvSpPr>
                <p:cNvPr id="1248" name="Google Shape;9021;p36"/>
                <p:cNvSpPr/>
                <p:nvPr/>
              </p:nvSpPr>
              <p:spPr>
                <a:xfrm>
                  <a:off x="-640080" y="3849840"/>
                  <a:ext cx="1072440" cy="599760"/>
                </a:xfrm>
                <a:custGeom>
                  <a:avLst/>
                  <a:gdLst>
                    <a:gd name="textAreaLeft" fmla="*/ 0 w 1072440"/>
                    <a:gd name="textAreaRight" fmla="*/ 1072800 w 1072440"/>
                    <a:gd name="textAreaTop" fmla="*/ 0 h 599760"/>
                    <a:gd name="textAreaBottom" fmla="*/ 600120 h 599760"/>
                  </a:gdLst>
                  <a:ahLst/>
                  <a:cxnLst/>
                  <a:rect l="textAreaLeft" t="textAreaTop" r="textAreaRight" b="textAreaBottom"/>
                  <a:pathLst>
                    <a:path w="1561" h="872">
                      <a:moveTo>
                        <a:pt x="1456" y="871"/>
                      </a:moveTo>
                      <a:cubicBezTo>
                        <a:pt x="1032" y="868"/>
                        <a:pt x="607" y="866"/>
                        <a:pt x="182" y="863"/>
                      </a:cubicBezTo>
                      <a:cubicBezTo>
                        <a:pt x="162" y="863"/>
                        <a:pt x="141" y="863"/>
                        <a:pt x="124" y="852"/>
                      </a:cubicBezTo>
                      <a:cubicBezTo>
                        <a:pt x="106" y="841"/>
                        <a:pt x="95" y="821"/>
                        <a:pt x="87" y="802"/>
                      </a:cubicBezTo>
                      <a:cubicBezTo>
                        <a:pt x="51" y="723"/>
                        <a:pt x="24" y="639"/>
                        <a:pt x="8" y="554"/>
                      </a:cubicBezTo>
                      <a:cubicBezTo>
                        <a:pt x="2" y="519"/>
                        <a:pt x="0" y="476"/>
                        <a:pt x="31" y="457"/>
                      </a:cubicBezTo>
                      <a:cubicBezTo>
                        <a:pt x="57" y="442"/>
                        <a:pt x="90" y="455"/>
                        <a:pt x="116" y="471"/>
                      </a:cubicBezTo>
                      <a:cubicBezTo>
                        <a:pt x="180" y="511"/>
                        <a:pt x="233" y="568"/>
                        <a:pt x="269" y="634"/>
                      </a:cubicBezTo>
                      <a:cubicBezTo>
                        <a:pt x="256" y="501"/>
                        <a:pt x="303" y="363"/>
                        <a:pt x="394" y="265"/>
                      </a:cubicBezTo>
                      <a:cubicBezTo>
                        <a:pt x="409" y="249"/>
                        <a:pt x="427" y="233"/>
                        <a:pt x="449" y="230"/>
                      </a:cubicBezTo>
                      <a:cubicBezTo>
                        <a:pt x="475" y="226"/>
                        <a:pt x="501" y="243"/>
                        <a:pt x="521" y="260"/>
                      </a:cubicBezTo>
                      <a:cubicBezTo>
                        <a:pt x="580" y="311"/>
                        <a:pt x="625" y="379"/>
                        <a:pt x="649" y="453"/>
                      </a:cubicBezTo>
                      <a:cubicBezTo>
                        <a:pt x="666" y="363"/>
                        <a:pt x="683" y="273"/>
                        <a:pt x="723" y="191"/>
                      </a:cubicBezTo>
                      <a:cubicBezTo>
                        <a:pt x="764" y="110"/>
                        <a:pt x="831" y="37"/>
                        <a:pt x="919" y="12"/>
                      </a:cubicBezTo>
                      <a:cubicBezTo>
                        <a:pt x="957" y="1"/>
                        <a:pt x="999" y="0"/>
                        <a:pt x="1035" y="17"/>
                      </a:cubicBezTo>
                      <a:cubicBezTo>
                        <a:pt x="1083" y="41"/>
                        <a:pt x="1110" y="93"/>
                        <a:pt x="1127" y="145"/>
                      </a:cubicBezTo>
                      <a:cubicBezTo>
                        <a:pt x="1181" y="307"/>
                        <a:pt x="1168" y="484"/>
                        <a:pt x="1154" y="655"/>
                      </a:cubicBezTo>
                      <a:cubicBezTo>
                        <a:pt x="1195" y="588"/>
                        <a:pt x="1244" y="526"/>
                        <a:pt x="1298" y="471"/>
                      </a:cubicBezTo>
                      <a:cubicBezTo>
                        <a:pt x="1316" y="452"/>
                        <a:pt x="1336" y="434"/>
                        <a:pt x="1361" y="429"/>
                      </a:cubicBezTo>
                      <a:cubicBezTo>
                        <a:pt x="1418" y="419"/>
                        <a:pt x="1462" y="484"/>
                        <a:pt x="1463" y="542"/>
                      </a:cubicBezTo>
                      <a:cubicBezTo>
                        <a:pt x="1463" y="599"/>
                        <a:pt x="1439" y="655"/>
                        <a:pt x="1438" y="713"/>
                      </a:cubicBezTo>
                      <a:cubicBezTo>
                        <a:pt x="1461" y="694"/>
                        <a:pt x="1490" y="683"/>
                        <a:pt x="1520" y="680"/>
                      </a:cubicBezTo>
                      <a:cubicBezTo>
                        <a:pt x="1560" y="738"/>
                        <a:pt x="1527" y="832"/>
                        <a:pt x="1458" y="851"/>
                      </a:cubicBezTo>
                      <a:lnTo>
                        <a:pt x="1456" y="871"/>
                      </a:lnTo>
                    </a:path>
                  </a:pathLst>
                </a:custGeom>
                <a:solidFill>
                  <a:schemeClr val="dk2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  <p:sp>
              <p:nvSpPr>
                <p:cNvPr id="1249" name="Google Shape;9022;p36"/>
                <p:cNvSpPr/>
                <p:nvPr/>
              </p:nvSpPr>
              <p:spPr>
                <a:xfrm>
                  <a:off x="-640080" y="3840840"/>
                  <a:ext cx="1072440" cy="602640"/>
                </a:xfrm>
                <a:custGeom>
                  <a:avLst/>
                  <a:gdLst>
                    <a:gd name="textAreaLeft" fmla="*/ 0 w 1072440"/>
                    <a:gd name="textAreaRight" fmla="*/ 1072800 w 1072440"/>
                    <a:gd name="textAreaTop" fmla="*/ 0 h 602640"/>
                    <a:gd name="textAreaBottom" fmla="*/ 603000 h 602640"/>
                  </a:gdLst>
                  <a:ahLst/>
                  <a:cxnLst/>
                  <a:rect l="textAreaLeft" t="textAreaTop" r="textAreaRight" b="textAreaBottom"/>
                  <a:pathLst>
                    <a:path w="1563" h="879">
                      <a:moveTo>
                        <a:pt x="1457" y="878"/>
                      </a:moveTo>
                      <a:cubicBezTo>
                        <a:pt x="1175" y="874"/>
                        <a:pt x="894" y="873"/>
                        <a:pt x="612" y="871"/>
                      </a:cubicBezTo>
                      <a:cubicBezTo>
                        <a:pt x="471" y="870"/>
                        <a:pt x="330" y="869"/>
                        <a:pt x="189" y="868"/>
                      </a:cubicBezTo>
                      <a:cubicBezTo>
                        <a:pt x="152" y="868"/>
                        <a:pt x="120" y="865"/>
                        <a:pt x="100" y="830"/>
                      </a:cubicBezTo>
                      <a:cubicBezTo>
                        <a:pt x="83" y="802"/>
                        <a:pt x="72" y="769"/>
                        <a:pt x="60" y="738"/>
                      </a:cubicBezTo>
                      <a:cubicBezTo>
                        <a:pt x="38" y="679"/>
                        <a:pt x="19" y="616"/>
                        <a:pt x="9" y="552"/>
                      </a:cubicBezTo>
                      <a:cubicBezTo>
                        <a:pt x="4" y="523"/>
                        <a:pt x="3" y="483"/>
                        <a:pt x="32" y="466"/>
                      </a:cubicBezTo>
                      <a:cubicBezTo>
                        <a:pt x="65" y="446"/>
                        <a:pt x="106" y="472"/>
                        <a:pt x="134" y="491"/>
                      </a:cubicBezTo>
                      <a:cubicBezTo>
                        <a:pt x="190" y="530"/>
                        <a:pt x="235" y="582"/>
                        <a:pt x="268" y="642"/>
                      </a:cubicBezTo>
                      <a:cubicBezTo>
                        <a:pt x="269" y="643"/>
                        <a:pt x="271" y="642"/>
                        <a:pt x="271" y="641"/>
                      </a:cubicBezTo>
                      <a:cubicBezTo>
                        <a:pt x="262" y="544"/>
                        <a:pt x="284" y="446"/>
                        <a:pt x="331" y="361"/>
                      </a:cubicBezTo>
                      <a:cubicBezTo>
                        <a:pt x="343" y="340"/>
                        <a:pt x="357" y="320"/>
                        <a:pt x="372" y="301"/>
                      </a:cubicBezTo>
                      <a:cubicBezTo>
                        <a:pt x="387" y="281"/>
                        <a:pt x="404" y="261"/>
                        <a:pt x="424" y="248"/>
                      </a:cubicBezTo>
                      <a:cubicBezTo>
                        <a:pt x="477" y="214"/>
                        <a:pt x="532" y="275"/>
                        <a:pt x="564" y="312"/>
                      </a:cubicBezTo>
                      <a:cubicBezTo>
                        <a:pt x="602" y="355"/>
                        <a:pt x="630" y="406"/>
                        <a:pt x="648" y="460"/>
                      </a:cubicBezTo>
                      <a:cubicBezTo>
                        <a:pt x="649" y="462"/>
                        <a:pt x="651" y="462"/>
                        <a:pt x="651" y="460"/>
                      </a:cubicBezTo>
                      <a:cubicBezTo>
                        <a:pt x="681" y="303"/>
                        <a:pt x="721" y="114"/>
                        <a:pt x="879" y="36"/>
                      </a:cubicBezTo>
                      <a:cubicBezTo>
                        <a:pt x="919" y="17"/>
                        <a:pt x="966" y="6"/>
                        <a:pt x="1010" y="17"/>
                      </a:cubicBezTo>
                      <a:cubicBezTo>
                        <a:pt x="1051" y="27"/>
                        <a:pt x="1081" y="57"/>
                        <a:pt x="1101" y="93"/>
                      </a:cubicBezTo>
                      <a:cubicBezTo>
                        <a:pt x="1143" y="170"/>
                        <a:pt x="1157" y="266"/>
                        <a:pt x="1162" y="352"/>
                      </a:cubicBezTo>
                      <a:cubicBezTo>
                        <a:pt x="1169" y="456"/>
                        <a:pt x="1161" y="559"/>
                        <a:pt x="1153" y="662"/>
                      </a:cubicBezTo>
                      <a:cubicBezTo>
                        <a:pt x="1153" y="664"/>
                        <a:pt x="1155" y="664"/>
                        <a:pt x="1156" y="663"/>
                      </a:cubicBezTo>
                      <a:cubicBezTo>
                        <a:pt x="1187" y="613"/>
                        <a:pt x="1222" y="566"/>
                        <a:pt x="1261" y="522"/>
                      </a:cubicBezTo>
                      <a:cubicBezTo>
                        <a:pt x="1291" y="487"/>
                        <a:pt x="1336" y="425"/>
                        <a:pt x="1390" y="439"/>
                      </a:cubicBezTo>
                      <a:cubicBezTo>
                        <a:pt x="1436" y="451"/>
                        <a:pt x="1461" y="505"/>
                        <a:pt x="1462" y="549"/>
                      </a:cubicBezTo>
                      <a:cubicBezTo>
                        <a:pt x="1463" y="607"/>
                        <a:pt x="1439" y="662"/>
                        <a:pt x="1437" y="720"/>
                      </a:cubicBezTo>
                      <a:cubicBezTo>
                        <a:pt x="1437" y="721"/>
                        <a:pt x="1439" y="722"/>
                        <a:pt x="1440" y="721"/>
                      </a:cubicBezTo>
                      <a:cubicBezTo>
                        <a:pt x="1453" y="711"/>
                        <a:pt x="1467" y="703"/>
                        <a:pt x="1483" y="697"/>
                      </a:cubicBezTo>
                      <a:cubicBezTo>
                        <a:pt x="1493" y="694"/>
                        <a:pt x="1515" y="685"/>
                        <a:pt x="1523" y="695"/>
                      </a:cubicBezTo>
                      <a:cubicBezTo>
                        <a:pt x="1536" y="710"/>
                        <a:pt x="1537" y="738"/>
                        <a:pt x="1536" y="757"/>
                      </a:cubicBezTo>
                      <a:cubicBezTo>
                        <a:pt x="1531" y="802"/>
                        <a:pt x="1502" y="844"/>
                        <a:pt x="1459" y="857"/>
                      </a:cubicBezTo>
                      <a:cubicBezTo>
                        <a:pt x="1457" y="857"/>
                        <a:pt x="1457" y="860"/>
                        <a:pt x="1459" y="860"/>
                      </a:cubicBezTo>
                      <a:cubicBezTo>
                        <a:pt x="1529" y="839"/>
                        <a:pt x="1562" y="747"/>
                        <a:pt x="1522" y="687"/>
                      </a:cubicBezTo>
                      <a:cubicBezTo>
                        <a:pt x="1521" y="686"/>
                        <a:pt x="1521" y="686"/>
                        <a:pt x="1520" y="686"/>
                      </a:cubicBezTo>
                      <a:cubicBezTo>
                        <a:pt x="1496" y="688"/>
                        <a:pt x="1472" y="696"/>
                        <a:pt x="1452" y="709"/>
                      </a:cubicBezTo>
                      <a:cubicBezTo>
                        <a:pt x="1446" y="712"/>
                        <a:pt x="1443" y="717"/>
                        <a:pt x="1441" y="711"/>
                      </a:cubicBezTo>
                      <a:cubicBezTo>
                        <a:pt x="1439" y="705"/>
                        <a:pt x="1443" y="689"/>
                        <a:pt x="1443" y="685"/>
                      </a:cubicBezTo>
                      <a:cubicBezTo>
                        <a:pt x="1446" y="670"/>
                        <a:pt x="1449" y="655"/>
                        <a:pt x="1452" y="641"/>
                      </a:cubicBezTo>
                      <a:cubicBezTo>
                        <a:pt x="1462" y="593"/>
                        <a:pt x="1474" y="543"/>
                        <a:pt x="1454" y="497"/>
                      </a:cubicBezTo>
                      <a:cubicBezTo>
                        <a:pt x="1440" y="466"/>
                        <a:pt x="1414" y="436"/>
                        <a:pt x="1379" y="433"/>
                      </a:cubicBezTo>
                      <a:cubicBezTo>
                        <a:pt x="1332" y="430"/>
                        <a:pt x="1296" y="477"/>
                        <a:pt x="1268" y="508"/>
                      </a:cubicBezTo>
                      <a:cubicBezTo>
                        <a:pt x="1225" y="556"/>
                        <a:pt x="1187" y="607"/>
                        <a:pt x="1153" y="661"/>
                      </a:cubicBezTo>
                      <a:cubicBezTo>
                        <a:pt x="1154" y="661"/>
                        <a:pt x="1155" y="662"/>
                        <a:pt x="1156" y="662"/>
                      </a:cubicBezTo>
                      <a:cubicBezTo>
                        <a:pt x="1168" y="512"/>
                        <a:pt x="1180" y="357"/>
                        <a:pt x="1145" y="209"/>
                      </a:cubicBezTo>
                      <a:cubicBezTo>
                        <a:pt x="1132" y="150"/>
                        <a:pt x="1112" y="83"/>
                        <a:pt x="1065" y="42"/>
                      </a:cubicBezTo>
                      <a:cubicBezTo>
                        <a:pt x="1017" y="0"/>
                        <a:pt x="951" y="3"/>
                        <a:pt x="896" y="25"/>
                      </a:cubicBezTo>
                      <a:cubicBezTo>
                        <a:pt x="777" y="72"/>
                        <a:pt x="712" y="194"/>
                        <a:pt x="680" y="311"/>
                      </a:cubicBezTo>
                      <a:cubicBezTo>
                        <a:pt x="670" y="347"/>
                        <a:pt x="663" y="383"/>
                        <a:pt x="656" y="419"/>
                      </a:cubicBezTo>
                      <a:cubicBezTo>
                        <a:pt x="654" y="428"/>
                        <a:pt x="652" y="438"/>
                        <a:pt x="651" y="448"/>
                      </a:cubicBezTo>
                      <a:cubicBezTo>
                        <a:pt x="649" y="460"/>
                        <a:pt x="648" y="448"/>
                        <a:pt x="645" y="442"/>
                      </a:cubicBezTo>
                      <a:cubicBezTo>
                        <a:pt x="640" y="428"/>
                        <a:pt x="634" y="414"/>
                        <a:pt x="627" y="400"/>
                      </a:cubicBezTo>
                      <a:cubicBezTo>
                        <a:pt x="599" y="344"/>
                        <a:pt x="557" y="288"/>
                        <a:pt x="505" y="253"/>
                      </a:cubicBezTo>
                      <a:cubicBezTo>
                        <a:pt x="482" y="237"/>
                        <a:pt x="455" y="229"/>
                        <a:pt x="430" y="242"/>
                      </a:cubicBezTo>
                      <a:cubicBezTo>
                        <a:pt x="404" y="255"/>
                        <a:pt x="384" y="281"/>
                        <a:pt x="366" y="303"/>
                      </a:cubicBezTo>
                      <a:cubicBezTo>
                        <a:pt x="327" y="354"/>
                        <a:pt x="298" y="413"/>
                        <a:pt x="282" y="475"/>
                      </a:cubicBezTo>
                      <a:cubicBezTo>
                        <a:pt x="274" y="506"/>
                        <a:pt x="269" y="537"/>
                        <a:pt x="267" y="568"/>
                      </a:cubicBezTo>
                      <a:cubicBezTo>
                        <a:pt x="266" y="584"/>
                        <a:pt x="266" y="599"/>
                        <a:pt x="266" y="615"/>
                      </a:cubicBezTo>
                      <a:cubicBezTo>
                        <a:pt x="267" y="617"/>
                        <a:pt x="268" y="636"/>
                        <a:pt x="268" y="636"/>
                      </a:cubicBezTo>
                      <a:cubicBezTo>
                        <a:pt x="268" y="636"/>
                        <a:pt x="256" y="615"/>
                        <a:pt x="255" y="613"/>
                      </a:cubicBezTo>
                      <a:cubicBezTo>
                        <a:pt x="221" y="561"/>
                        <a:pt x="176" y="516"/>
                        <a:pt x="124" y="481"/>
                      </a:cubicBezTo>
                      <a:cubicBezTo>
                        <a:pt x="102" y="467"/>
                        <a:pt x="74" y="452"/>
                        <a:pt x="47" y="457"/>
                      </a:cubicBezTo>
                      <a:cubicBezTo>
                        <a:pt x="25" y="461"/>
                        <a:pt x="11" y="479"/>
                        <a:pt x="6" y="500"/>
                      </a:cubicBezTo>
                      <a:cubicBezTo>
                        <a:pt x="0" y="526"/>
                        <a:pt x="5" y="554"/>
                        <a:pt x="11" y="580"/>
                      </a:cubicBezTo>
                      <a:cubicBezTo>
                        <a:pt x="18" y="617"/>
                        <a:pt x="28" y="654"/>
                        <a:pt x="40" y="691"/>
                      </a:cubicBezTo>
                      <a:cubicBezTo>
                        <a:pt x="51" y="725"/>
                        <a:pt x="64" y="760"/>
                        <a:pt x="78" y="793"/>
                      </a:cubicBezTo>
                      <a:cubicBezTo>
                        <a:pt x="90" y="819"/>
                        <a:pt x="101" y="850"/>
                        <a:pt x="128" y="863"/>
                      </a:cubicBezTo>
                      <a:cubicBezTo>
                        <a:pt x="157" y="878"/>
                        <a:pt x="197" y="872"/>
                        <a:pt x="228" y="872"/>
                      </a:cubicBezTo>
                      <a:cubicBezTo>
                        <a:pt x="269" y="872"/>
                        <a:pt x="311" y="873"/>
                        <a:pt x="352" y="873"/>
                      </a:cubicBezTo>
                      <a:cubicBezTo>
                        <a:pt x="679" y="875"/>
                        <a:pt x="1006" y="877"/>
                        <a:pt x="1333" y="878"/>
                      </a:cubicBezTo>
                      <a:cubicBezTo>
                        <a:pt x="1375" y="878"/>
                        <a:pt x="1416" y="878"/>
                        <a:pt x="1457" y="878"/>
                      </a:cubicBezTo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anchor="ctr">
                  <a:noAutofit/>
                </a:bodyPr>
                <a:lstStyle/>
                <a:p>
                  <a:pPr defTabSz="914400">
                    <a:lnSpc>
                      <a:spcPct val="93000"/>
                    </a:lnSpc>
                    <a:tabLst>
                      <a:tab pos="0" algn="l"/>
                    </a:tabLst>
                  </a:pP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OpenSymbol"/>
                  </a:endParaRPr>
                </a:p>
              </p:txBody>
            </p:sp>
          </p:grpSp>
        </p:grpSp>
      </p:grpSp>
      <p:grpSp>
        <p:nvGrpSpPr>
          <p:cNvPr id="1250" name="Google Shape;9023;p36"/>
          <p:cNvGrpSpPr/>
          <p:nvPr/>
        </p:nvGrpSpPr>
        <p:grpSpPr>
          <a:xfrm>
            <a:off x="7142040" y="1665720"/>
            <a:ext cx="1211040" cy="2926080"/>
            <a:chOff x="7142040" y="1665720"/>
            <a:chExt cx="1211040" cy="2926080"/>
          </a:xfrm>
        </p:grpSpPr>
        <p:grpSp>
          <p:nvGrpSpPr>
            <p:cNvPr id="1251" name="Google Shape;9024;p36"/>
            <p:cNvGrpSpPr/>
            <p:nvPr/>
          </p:nvGrpSpPr>
          <p:grpSpPr>
            <a:xfrm>
              <a:off x="7594560" y="3465720"/>
              <a:ext cx="500400" cy="500400"/>
              <a:chOff x="7594560" y="3465720"/>
              <a:chExt cx="500400" cy="500400"/>
            </a:xfrm>
          </p:grpSpPr>
          <p:sp>
            <p:nvSpPr>
              <p:cNvPr id="1252" name="Google Shape;9025;p36"/>
              <p:cNvSpPr/>
              <p:nvPr/>
            </p:nvSpPr>
            <p:spPr>
              <a:xfrm>
                <a:off x="7922880" y="3672000"/>
                <a:ext cx="172080" cy="100440"/>
              </a:xfrm>
              <a:custGeom>
                <a:avLst/>
                <a:gdLst>
                  <a:gd name="textAreaLeft" fmla="*/ 0 w 172080"/>
                  <a:gd name="textAreaRight" fmla="*/ 172440 w 17208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182" h="106">
                    <a:moveTo>
                      <a:pt x="168" y="11"/>
                    </a:moveTo>
                    <a:cubicBezTo>
                      <a:pt x="181" y="25"/>
                      <a:pt x="174" y="48"/>
                      <a:pt x="165" y="66"/>
                    </a:cubicBezTo>
                    <a:cubicBezTo>
                      <a:pt x="159" y="77"/>
                      <a:pt x="153" y="89"/>
                      <a:pt x="141" y="96"/>
                    </a:cubicBezTo>
                    <a:cubicBezTo>
                      <a:pt x="127" y="105"/>
                      <a:pt x="108" y="103"/>
                      <a:pt x="91" y="99"/>
                    </a:cubicBezTo>
                    <a:cubicBezTo>
                      <a:pt x="61" y="93"/>
                      <a:pt x="32" y="86"/>
                      <a:pt x="3" y="77"/>
                    </a:cubicBezTo>
                    <a:lnTo>
                      <a:pt x="0" y="75"/>
                    </a:lnTo>
                    <a:cubicBezTo>
                      <a:pt x="7" y="58"/>
                      <a:pt x="9" y="38"/>
                      <a:pt x="5" y="20"/>
                    </a:cubicBezTo>
                    <a:cubicBezTo>
                      <a:pt x="17" y="18"/>
                      <a:pt x="30" y="15"/>
                      <a:pt x="42" y="13"/>
                    </a:cubicBezTo>
                    <a:cubicBezTo>
                      <a:pt x="70" y="8"/>
                      <a:pt x="97" y="4"/>
                      <a:pt x="125" y="2"/>
                    </a:cubicBezTo>
                    <a:cubicBezTo>
                      <a:pt x="140" y="0"/>
                      <a:pt x="158" y="0"/>
                      <a:pt x="168" y="1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3" name="Google Shape;9026;p36"/>
              <p:cNvSpPr/>
              <p:nvPr/>
            </p:nvSpPr>
            <p:spPr>
              <a:xfrm>
                <a:off x="7905960" y="3554280"/>
                <a:ext cx="172080" cy="138600"/>
              </a:xfrm>
              <a:custGeom>
                <a:avLst/>
                <a:gdLst>
                  <a:gd name="textAreaLeft" fmla="*/ 0 w 172080"/>
                  <a:gd name="textAreaRight" fmla="*/ 172440 w 17208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79" h="145">
                    <a:moveTo>
                      <a:pt x="15" y="124"/>
                    </a:moveTo>
                    <a:cubicBezTo>
                      <a:pt x="11" y="117"/>
                      <a:pt x="6" y="112"/>
                      <a:pt x="0" y="107"/>
                    </a:cubicBezTo>
                    <a:lnTo>
                      <a:pt x="1" y="106"/>
                    </a:lnTo>
                    <a:cubicBezTo>
                      <a:pt x="10" y="95"/>
                      <a:pt x="19" y="84"/>
                      <a:pt x="28" y="73"/>
                    </a:cubicBezTo>
                    <a:cubicBezTo>
                      <a:pt x="43" y="56"/>
                      <a:pt x="58" y="40"/>
                      <a:pt x="74" y="26"/>
                    </a:cubicBezTo>
                    <a:cubicBezTo>
                      <a:pt x="87" y="14"/>
                      <a:pt x="101" y="3"/>
                      <a:pt x="118" y="1"/>
                    </a:cubicBezTo>
                    <a:cubicBezTo>
                      <a:pt x="126" y="0"/>
                      <a:pt x="134" y="2"/>
                      <a:pt x="142" y="5"/>
                    </a:cubicBezTo>
                    <a:cubicBezTo>
                      <a:pt x="157" y="11"/>
                      <a:pt x="170" y="23"/>
                      <a:pt x="174" y="38"/>
                    </a:cubicBezTo>
                    <a:cubicBezTo>
                      <a:pt x="178" y="61"/>
                      <a:pt x="161" y="83"/>
                      <a:pt x="142" y="97"/>
                    </a:cubicBezTo>
                    <a:cubicBezTo>
                      <a:pt x="118" y="115"/>
                      <a:pt x="90" y="129"/>
                      <a:pt x="60" y="136"/>
                    </a:cubicBezTo>
                    <a:lnTo>
                      <a:pt x="60" y="137"/>
                    </a:lnTo>
                    <a:cubicBezTo>
                      <a:pt x="48" y="139"/>
                      <a:pt x="35" y="142"/>
                      <a:pt x="23" y="144"/>
                    </a:cubicBezTo>
                    <a:cubicBezTo>
                      <a:pt x="22" y="143"/>
                      <a:pt x="22" y="142"/>
                      <a:pt x="22" y="141"/>
                    </a:cubicBezTo>
                    <a:cubicBezTo>
                      <a:pt x="20" y="135"/>
                      <a:pt x="18" y="129"/>
                      <a:pt x="15" y="124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4" name="Google Shape;9027;p36"/>
              <p:cNvSpPr/>
              <p:nvPr/>
            </p:nvSpPr>
            <p:spPr>
              <a:xfrm>
                <a:off x="7880760" y="3743640"/>
                <a:ext cx="155160" cy="16380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64" h="171">
                    <a:moveTo>
                      <a:pt x="148" y="75"/>
                    </a:moveTo>
                    <a:cubicBezTo>
                      <a:pt x="158" y="91"/>
                      <a:pt x="163" y="111"/>
                      <a:pt x="157" y="128"/>
                    </a:cubicBezTo>
                    <a:cubicBezTo>
                      <a:pt x="148" y="155"/>
                      <a:pt x="114" y="170"/>
                      <a:pt x="89" y="158"/>
                    </a:cubicBezTo>
                    <a:cubicBezTo>
                      <a:pt x="73" y="150"/>
                      <a:pt x="62" y="134"/>
                      <a:pt x="52" y="119"/>
                    </a:cubicBezTo>
                    <a:cubicBezTo>
                      <a:pt x="36" y="96"/>
                      <a:pt x="21" y="72"/>
                      <a:pt x="5" y="48"/>
                    </a:cubicBezTo>
                    <a:lnTo>
                      <a:pt x="0" y="47"/>
                    </a:lnTo>
                    <a:cubicBezTo>
                      <a:pt x="14" y="40"/>
                      <a:pt x="26" y="31"/>
                      <a:pt x="34" y="18"/>
                    </a:cubicBezTo>
                    <a:cubicBezTo>
                      <a:pt x="38" y="13"/>
                      <a:pt x="42" y="7"/>
                      <a:pt x="44" y="0"/>
                    </a:cubicBezTo>
                    <a:lnTo>
                      <a:pt x="47" y="2"/>
                    </a:lnTo>
                    <a:cubicBezTo>
                      <a:pt x="68" y="11"/>
                      <a:pt x="89" y="23"/>
                      <a:pt x="108" y="37"/>
                    </a:cubicBezTo>
                    <a:cubicBezTo>
                      <a:pt x="123" y="47"/>
                      <a:pt x="138" y="59"/>
                      <a:pt x="148" y="7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5" name="Google Shape;9028;p36"/>
              <p:cNvSpPr/>
              <p:nvPr/>
            </p:nvSpPr>
            <p:spPr>
              <a:xfrm>
                <a:off x="7868160" y="3474360"/>
                <a:ext cx="129960" cy="180360"/>
              </a:xfrm>
              <a:custGeom>
                <a:avLst/>
                <a:gdLst>
                  <a:gd name="textAreaLeft" fmla="*/ 0 w 129960"/>
                  <a:gd name="textAreaRight" fmla="*/ 130320 w 129960"/>
                  <a:gd name="textAreaTop" fmla="*/ 0 h 180360"/>
                  <a:gd name="textAreaBottom" fmla="*/ 180720 h 180360"/>
                </a:gdLst>
                <a:ahLst/>
                <a:cxnLst/>
                <a:rect l="textAreaLeft" t="textAreaTop" r="textAreaRight" b="textAreaBottom"/>
                <a:pathLst>
                  <a:path w="136" h="190">
                    <a:moveTo>
                      <a:pt x="68" y="155"/>
                    </a:moveTo>
                    <a:cubicBezTo>
                      <a:pt x="59" y="166"/>
                      <a:pt x="50" y="177"/>
                      <a:pt x="41" y="188"/>
                    </a:cubicBezTo>
                    <a:lnTo>
                      <a:pt x="40" y="189"/>
                    </a:lnTo>
                    <a:cubicBezTo>
                      <a:pt x="37" y="187"/>
                      <a:pt x="35" y="185"/>
                      <a:pt x="32" y="184"/>
                    </a:cubicBezTo>
                    <a:cubicBezTo>
                      <a:pt x="24" y="179"/>
                      <a:pt x="15" y="177"/>
                      <a:pt x="6" y="176"/>
                    </a:cubicBezTo>
                    <a:cubicBezTo>
                      <a:pt x="4" y="176"/>
                      <a:pt x="2" y="176"/>
                      <a:pt x="0" y="176"/>
                    </a:cubicBezTo>
                    <a:lnTo>
                      <a:pt x="0" y="173"/>
                    </a:lnTo>
                    <a:cubicBezTo>
                      <a:pt x="1" y="160"/>
                      <a:pt x="2" y="146"/>
                      <a:pt x="2" y="132"/>
                    </a:cubicBezTo>
                    <a:lnTo>
                      <a:pt x="2" y="132"/>
                    </a:lnTo>
                    <a:cubicBezTo>
                      <a:pt x="4" y="110"/>
                      <a:pt x="9" y="89"/>
                      <a:pt x="14" y="68"/>
                    </a:cubicBezTo>
                    <a:cubicBezTo>
                      <a:pt x="21" y="46"/>
                      <a:pt x="30" y="23"/>
                      <a:pt x="50" y="11"/>
                    </a:cubicBezTo>
                    <a:cubicBezTo>
                      <a:pt x="68" y="0"/>
                      <a:pt x="94" y="1"/>
                      <a:pt x="111" y="15"/>
                    </a:cubicBezTo>
                    <a:cubicBezTo>
                      <a:pt x="128" y="28"/>
                      <a:pt x="135" y="52"/>
                      <a:pt x="129" y="73"/>
                    </a:cubicBezTo>
                    <a:cubicBezTo>
                      <a:pt x="125" y="86"/>
                      <a:pt x="116" y="96"/>
                      <a:pt x="108" y="107"/>
                    </a:cubicBezTo>
                    <a:cubicBezTo>
                      <a:pt x="94" y="123"/>
                      <a:pt x="81" y="139"/>
                      <a:pt x="68" y="155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6" name="Google Shape;9029;p36"/>
              <p:cNvSpPr/>
              <p:nvPr/>
            </p:nvSpPr>
            <p:spPr>
              <a:xfrm>
                <a:off x="7775640" y="3642480"/>
                <a:ext cx="159480" cy="15516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166" h="165">
                    <a:moveTo>
                      <a:pt x="161" y="50"/>
                    </a:moveTo>
                    <a:cubicBezTo>
                      <a:pt x="165" y="68"/>
                      <a:pt x="163" y="88"/>
                      <a:pt x="156" y="105"/>
                    </a:cubicBezTo>
                    <a:cubicBezTo>
                      <a:pt x="154" y="112"/>
                      <a:pt x="150" y="118"/>
                      <a:pt x="146" y="123"/>
                    </a:cubicBezTo>
                    <a:cubicBezTo>
                      <a:pt x="138" y="136"/>
                      <a:pt x="126" y="145"/>
                      <a:pt x="112" y="152"/>
                    </a:cubicBezTo>
                    <a:cubicBezTo>
                      <a:pt x="102" y="158"/>
                      <a:pt x="91" y="161"/>
                      <a:pt x="79" y="163"/>
                    </a:cubicBezTo>
                    <a:cubicBezTo>
                      <a:pt x="77" y="163"/>
                      <a:pt x="74" y="164"/>
                      <a:pt x="72" y="164"/>
                    </a:cubicBezTo>
                    <a:cubicBezTo>
                      <a:pt x="53" y="164"/>
                      <a:pt x="33" y="159"/>
                      <a:pt x="22" y="144"/>
                    </a:cubicBezTo>
                    <a:lnTo>
                      <a:pt x="21" y="145"/>
                    </a:lnTo>
                    <a:lnTo>
                      <a:pt x="21" y="145"/>
                    </a:lnTo>
                    <a:cubicBezTo>
                      <a:pt x="7" y="133"/>
                      <a:pt x="1" y="115"/>
                      <a:pt x="0" y="97"/>
                    </a:cubicBezTo>
                    <a:cubicBezTo>
                      <a:pt x="0" y="93"/>
                      <a:pt x="0" y="89"/>
                      <a:pt x="1" y="85"/>
                    </a:cubicBezTo>
                    <a:cubicBezTo>
                      <a:pt x="2" y="69"/>
                      <a:pt x="8" y="54"/>
                      <a:pt x="17" y="41"/>
                    </a:cubicBezTo>
                    <a:cubicBezTo>
                      <a:pt x="22" y="34"/>
                      <a:pt x="28" y="27"/>
                      <a:pt x="35" y="21"/>
                    </a:cubicBezTo>
                    <a:cubicBezTo>
                      <a:pt x="41" y="17"/>
                      <a:pt x="47" y="13"/>
                      <a:pt x="54" y="10"/>
                    </a:cubicBezTo>
                    <a:cubicBezTo>
                      <a:pt x="67" y="3"/>
                      <a:pt x="83" y="0"/>
                      <a:pt x="98" y="0"/>
                    </a:cubicBezTo>
                    <a:cubicBezTo>
                      <a:pt x="100" y="0"/>
                      <a:pt x="102" y="0"/>
                      <a:pt x="104" y="1"/>
                    </a:cubicBezTo>
                    <a:cubicBezTo>
                      <a:pt x="113" y="1"/>
                      <a:pt x="122" y="3"/>
                      <a:pt x="130" y="8"/>
                    </a:cubicBezTo>
                    <a:cubicBezTo>
                      <a:pt x="133" y="9"/>
                      <a:pt x="135" y="11"/>
                      <a:pt x="138" y="13"/>
                    </a:cubicBezTo>
                    <a:cubicBezTo>
                      <a:pt x="144" y="18"/>
                      <a:pt x="149" y="23"/>
                      <a:pt x="153" y="30"/>
                    </a:cubicBezTo>
                    <a:cubicBezTo>
                      <a:pt x="156" y="35"/>
                      <a:pt x="158" y="41"/>
                      <a:pt x="160" y="47"/>
                    </a:cubicBezTo>
                    <a:cubicBezTo>
                      <a:pt x="160" y="48"/>
                      <a:pt x="160" y="49"/>
                      <a:pt x="161" y="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7" name="Google Shape;9030;p36"/>
              <p:cNvSpPr/>
              <p:nvPr/>
            </p:nvSpPr>
            <p:spPr>
              <a:xfrm>
                <a:off x="7826040" y="3789720"/>
                <a:ext cx="100440" cy="1764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76400"/>
                  <a:gd name="textAreaBottom" fmla="*/ 176760 h 176400"/>
                </a:gdLst>
                <a:ahLst/>
                <a:cxnLst/>
                <a:rect l="textAreaLeft" t="textAreaTop" r="textAreaRight" b="textAreaBottom"/>
                <a:pathLst>
                  <a:path w="105" h="186">
                    <a:moveTo>
                      <a:pt x="93" y="91"/>
                    </a:moveTo>
                    <a:cubicBezTo>
                      <a:pt x="101" y="118"/>
                      <a:pt x="104" y="153"/>
                      <a:pt x="81" y="169"/>
                    </a:cubicBezTo>
                    <a:cubicBezTo>
                      <a:pt x="58" y="185"/>
                      <a:pt x="24" y="168"/>
                      <a:pt x="12" y="143"/>
                    </a:cubicBezTo>
                    <a:cubicBezTo>
                      <a:pt x="0" y="117"/>
                      <a:pt x="4" y="88"/>
                      <a:pt x="9" y="60"/>
                    </a:cubicBezTo>
                    <a:cubicBezTo>
                      <a:pt x="11" y="44"/>
                      <a:pt x="13" y="29"/>
                      <a:pt x="16" y="13"/>
                    </a:cubicBezTo>
                    <a:lnTo>
                      <a:pt x="16" y="12"/>
                    </a:lnTo>
                    <a:cubicBezTo>
                      <a:pt x="18" y="12"/>
                      <a:pt x="21" y="11"/>
                      <a:pt x="23" y="11"/>
                    </a:cubicBezTo>
                    <a:cubicBezTo>
                      <a:pt x="35" y="9"/>
                      <a:pt x="46" y="6"/>
                      <a:pt x="56" y="0"/>
                    </a:cubicBezTo>
                    <a:lnTo>
                      <a:pt x="61" y="1"/>
                    </a:lnTo>
                    <a:cubicBezTo>
                      <a:pt x="74" y="30"/>
                      <a:pt x="84" y="60"/>
                      <a:pt x="93" y="9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8" name="Google Shape;9031;p36"/>
              <p:cNvSpPr/>
              <p:nvPr/>
            </p:nvSpPr>
            <p:spPr>
              <a:xfrm>
                <a:off x="7771320" y="3465720"/>
                <a:ext cx="100440" cy="1890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89000"/>
                  <a:gd name="textAreaBottom" fmla="*/ 189360 h 189000"/>
                </a:gdLst>
                <a:ahLst/>
                <a:cxnLst/>
                <a:rect l="textAreaLeft" t="textAreaTop" r="textAreaRight" b="textAreaBottom"/>
                <a:pathLst>
                  <a:path w="107" h="197">
                    <a:moveTo>
                      <a:pt x="100" y="46"/>
                    </a:moveTo>
                    <a:cubicBezTo>
                      <a:pt x="106" y="64"/>
                      <a:pt x="105" y="83"/>
                      <a:pt x="104" y="101"/>
                    </a:cubicBezTo>
                    <a:cubicBezTo>
                      <a:pt x="104" y="115"/>
                      <a:pt x="103" y="128"/>
                      <a:pt x="102" y="142"/>
                    </a:cubicBezTo>
                    <a:lnTo>
                      <a:pt x="102" y="142"/>
                    </a:lnTo>
                    <a:cubicBezTo>
                      <a:pt x="101" y="156"/>
                      <a:pt x="100" y="170"/>
                      <a:pt x="100" y="184"/>
                    </a:cubicBezTo>
                    <a:lnTo>
                      <a:pt x="100" y="186"/>
                    </a:lnTo>
                    <a:cubicBezTo>
                      <a:pt x="85" y="186"/>
                      <a:pt x="69" y="189"/>
                      <a:pt x="56" y="196"/>
                    </a:cubicBezTo>
                    <a:lnTo>
                      <a:pt x="55" y="195"/>
                    </a:lnTo>
                    <a:cubicBezTo>
                      <a:pt x="49" y="180"/>
                      <a:pt x="41" y="166"/>
                      <a:pt x="32" y="153"/>
                    </a:cubicBezTo>
                    <a:lnTo>
                      <a:pt x="32" y="152"/>
                    </a:lnTo>
                    <a:cubicBezTo>
                      <a:pt x="31" y="151"/>
                      <a:pt x="31" y="150"/>
                      <a:pt x="30" y="149"/>
                    </a:cubicBezTo>
                    <a:cubicBezTo>
                      <a:pt x="15" y="122"/>
                      <a:pt x="0" y="93"/>
                      <a:pt x="3" y="62"/>
                    </a:cubicBezTo>
                    <a:cubicBezTo>
                      <a:pt x="5" y="31"/>
                      <a:pt x="34" y="0"/>
                      <a:pt x="64" y="7"/>
                    </a:cubicBezTo>
                    <a:cubicBezTo>
                      <a:pt x="82" y="11"/>
                      <a:pt x="95" y="28"/>
                      <a:pt x="100" y="46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59" name="Google Shape;9032;p36"/>
              <p:cNvSpPr/>
              <p:nvPr/>
            </p:nvSpPr>
            <p:spPr>
              <a:xfrm>
                <a:off x="7729200" y="3781440"/>
                <a:ext cx="113040" cy="16380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20" h="172">
                    <a:moveTo>
                      <a:pt x="68" y="1"/>
                    </a:moveTo>
                    <a:lnTo>
                      <a:pt x="68" y="1"/>
                    </a:lnTo>
                    <a:lnTo>
                      <a:pt x="69" y="0"/>
                    </a:lnTo>
                    <a:cubicBezTo>
                      <a:pt x="80" y="15"/>
                      <a:pt x="100" y="20"/>
                      <a:pt x="119" y="20"/>
                    </a:cubicBezTo>
                    <a:lnTo>
                      <a:pt x="119" y="21"/>
                    </a:lnTo>
                    <a:cubicBezTo>
                      <a:pt x="110" y="48"/>
                      <a:pt x="101" y="76"/>
                      <a:pt x="93" y="103"/>
                    </a:cubicBezTo>
                    <a:cubicBezTo>
                      <a:pt x="88" y="120"/>
                      <a:pt x="82" y="137"/>
                      <a:pt x="71" y="150"/>
                    </a:cubicBezTo>
                    <a:cubicBezTo>
                      <a:pt x="60" y="163"/>
                      <a:pt x="41" y="171"/>
                      <a:pt x="25" y="165"/>
                    </a:cubicBezTo>
                    <a:cubicBezTo>
                      <a:pt x="11" y="159"/>
                      <a:pt x="2" y="144"/>
                      <a:pt x="1" y="128"/>
                    </a:cubicBezTo>
                    <a:cubicBezTo>
                      <a:pt x="0" y="112"/>
                      <a:pt x="5" y="97"/>
                      <a:pt x="12" y="83"/>
                    </a:cubicBezTo>
                    <a:cubicBezTo>
                      <a:pt x="23" y="57"/>
                      <a:pt x="39" y="33"/>
                      <a:pt x="57" y="12"/>
                    </a:cubicBezTo>
                    <a:cubicBezTo>
                      <a:pt x="61" y="8"/>
                      <a:pt x="64" y="5"/>
                      <a:pt x="68" y="1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0" name="Google Shape;9033;p36"/>
              <p:cNvSpPr/>
              <p:nvPr/>
            </p:nvSpPr>
            <p:spPr>
              <a:xfrm>
                <a:off x="7657920" y="3529080"/>
                <a:ext cx="167760" cy="15516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177" h="161">
                    <a:moveTo>
                      <a:pt x="175" y="128"/>
                    </a:moveTo>
                    <a:lnTo>
                      <a:pt x="176" y="129"/>
                    </a:lnTo>
                    <a:cubicBezTo>
                      <a:pt x="169" y="132"/>
                      <a:pt x="163" y="136"/>
                      <a:pt x="157" y="140"/>
                    </a:cubicBezTo>
                    <a:cubicBezTo>
                      <a:pt x="150" y="146"/>
                      <a:pt x="144" y="153"/>
                      <a:pt x="139" y="160"/>
                    </a:cubicBezTo>
                    <a:lnTo>
                      <a:pt x="138" y="159"/>
                    </a:lnTo>
                    <a:cubicBezTo>
                      <a:pt x="137" y="159"/>
                      <a:pt x="136" y="158"/>
                      <a:pt x="134" y="158"/>
                    </a:cubicBezTo>
                    <a:cubicBezTo>
                      <a:pt x="104" y="144"/>
                      <a:pt x="74" y="128"/>
                      <a:pt x="46" y="108"/>
                    </a:cubicBezTo>
                    <a:cubicBezTo>
                      <a:pt x="34" y="100"/>
                      <a:pt x="21" y="90"/>
                      <a:pt x="13" y="77"/>
                    </a:cubicBezTo>
                    <a:cubicBezTo>
                      <a:pt x="4" y="65"/>
                      <a:pt x="0" y="48"/>
                      <a:pt x="4" y="34"/>
                    </a:cubicBezTo>
                    <a:cubicBezTo>
                      <a:pt x="12" y="11"/>
                      <a:pt x="41" y="0"/>
                      <a:pt x="65" y="5"/>
                    </a:cubicBezTo>
                    <a:cubicBezTo>
                      <a:pt x="88" y="11"/>
                      <a:pt x="107" y="28"/>
                      <a:pt x="123" y="47"/>
                    </a:cubicBezTo>
                    <a:cubicBezTo>
                      <a:pt x="134" y="59"/>
                      <a:pt x="143" y="72"/>
                      <a:pt x="152" y="85"/>
                    </a:cubicBezTo>
                    <a:lnTo>
                      <a:pt x="152" y="86"/>
                    </a:lnTo>
                    <a:cubicBezTo>
                      <a:pt x="160" y="100"/>
                      <a:pt x="168" y="114"/>
                      <a:pt x="175" y="12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1" name="Google Shape;9034;p36"/>
              <p:cNvSpPr/>
              <p:nvPr/>
            </p:nvSpPr>
            <p:spPr>
              <a:xfrm>
                <a:off x="7594560" y="3638160"/>
                <a:ext cx="197280" cy="104760"/>
              </a:xfrm>
              <a:custGeom>
                <a:avLst/>
                <a:gdLst>
                  <a:gd name="textAreaLeft" fmla="*/ 0 w 197280"/>
                  <a:gd name="textAreaRight" fmla="*/ 197640 w 197280"/>
                  <a:gd name="textAreaTop" fmla="*/ 0 h 104760"/>
                  <a:gd name="textAreaBottom" fmla="*/ 105120 h 104760"/>
                </a:gdLst>
                <a:ahLst/>
                <a:cxnLst/>
                <a:rect l="textAreaLeft" t="textAreaTop" r="textAreaRight" b="textAreaBottom"/>
                <a:pathLst>
                  <a:path w="207" h="111">
                    <a:moveTo>
                      <a:pt x="205" y="47"/>
                    </a:moveTo>
                    <a:lnTo>
                      <a:pt x="206" y="48"/>
                    </a:lnTo>
                    <a:cubicBezTo>
                      <a:pt x="197" y="61"/>
                      <a:pt x="191" y="76"/>
                      <a:pt x="190" y="92"/>
                    </a:cubicBezTo>
                    <a:cubicBezTo>
                      <a:pt x="189" y="96"/>
                      <a:pt x="189" y="100"/>
                      <a:pt x="189" y="104"/>
                    </a:cubicBezTo>
                    <a:lnTo>
                      <a:pt x="184" y="104"/>
                    </a:lnTo>
                    <a:cubicBezTo>
                      <a:pt x="173" y="105"/>
                      <a:pt x="162" y="106"/>
                      <a:pt x="150" y="107"/>
                    </a:cubicBezTo>
                    <a:cubicBezTo>
                      <a:pt x="138" y="108"/>
                      <a:pt x="126" y="109"/>
                      <a:pt x="114" y="109"/>
                    </a:cubicBezTo>
                    <a:cubicBezTo>
                      <a:pt x="85" y="110"/>
                      <a:pt x="54" y="107"/>
                      <a:pt x="32" y="89"/>
                    </a:cubicBezTo>
                    <a:cubicBezTo>
                      <a:pt x="9" y="71"/>
                      <a:pt x="0" y="34"/>
                      <a:pt x="21" y="14"/>
                    </a:cubicBezTo>
                    <a:cubicBezTo>
                      <a:pt x="31" y="3"/>
                      <a:pt x="47" y="0"/>
                      <a:pt x="61" y="1"/>
                    </a:cubicBezTo>
                    <a:cubicBezTo>
                      <a:pt x="76" y="2"/>
                      <a:pt x="90" y="7"/>
                      <a:pt x="104" y="12"/>
                    </a:cubicBezTo>
                    <a:cubicBezTo>
                      <a:pt x="136" y="23"/>
                      <a:pt x="169" y="35"/>
                      <a:pt x="201" y="47"/>
                    </a:cubicBezTo>
                    <a:lnTo>
                      <a:pt x="201" y="46"/>
                    </a:lnTo>
                    <a:cubicBezTo>
                      <a:pt x="203" y="46"/>
                      <a:pt x="204" y="47"/>
                      <a:pt x="205" y="47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2" name="Google Shape;9035;p36"/>
              <p:cNvSpPr/>
              <p:nvPr/>
            </p:nvSpPr>
            <p:spPr>
              <a:xfrm>
                <a:off x="7615800" y="3735000"/>
                <a:ext cx="176400" cy="138600"/>
              </a:xfrm>
              <a:custGeom>
                <a:avLst/>
                <a:gdLst>
                  <a:gd name="textAreaLeft" fmla="*/ 0 w 176400"/>
                  <a:gd name="textAreaRight" fmla="*/ 176760 w 17640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87" h="144">
                    <a:moveTo>
                      <a:pt x="186" y="48"/>
                    </a:moveTo>
                    <a:cubicBezTo>
                      <a:pt x="182" y="52"/>
                      <a:pt x="179" y="55"/>
                      <a:pt x="175" y="59"/>
                    </a:cubicBezTo>
                    <a:cubicBezTo>
                      <a:pt x="166" y="69"/>
                      <a:pt x="156" y="78"/>
                      <a:pt x="146" y="88"/>
                    </a:cubicBezTo>
                    <a:cubicBezTo>
                      <a:pt x="131" y="102"/>
                      <a:pt x="116" y="117"/>
                      <a:pt x="99" y="127"/>
                    </a:cubicBezTo>
                    <a:cubicBezTo>
                      <a:pt x="81" y="137"/>
                      <a:pt x="59" y="143"/>
                      <a:pt x="39" y="138"/>
                    </a:cubicBezTo>
                    <a:cubicBezTo>
                      <a:pt x="20" y="133"/>
                      <a:pt x="2" y="115"/>
                      <a:pt x="1" y="95"/>
                    </a:cubicBezTo>
                    <a:cubicBezTo>
                      <a:pt x="0" y="82"/>
                      <a:pt x="6" y="69"/>
                      <a:pt x="14" y="58"/>
                    </a:cubicBezTo>
                    <a:cubicBezTo>
                      <a:pt x="40" y="23"/>
                      <a:pt x="83" y="9"/>
                      <a:pt x="126" y="3"/>
                    </a:cubicBezTo>
                    <a:cubicBezTo>
                      <a:pt x="138" y="2"/>
                      <a:pt x="149" y="1"/>
                      <a:pt x="160" y="0"/>
                    </a:cubicBezTo>
                    <a:lnTo>
                      <a:pt x="165" y="0"/>
                    </a:lnTo>
                    <a:cubicBezTo>
                      <a:pt x="166" y="18"/>
                      <a:pt x="172" y="36"/>
                      <a:pt x="186" y="4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3" name="Google Shape;9036;p36"/>
              <p:cNvSpPr/>
              <p:nvPr/>
            </p:nvSpPr>
            <p:spPr>
              <a:xfrm>
                <a:off x="7783920" y="3642480"/>
                <a:ext cx="146880" cy="15516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55160"/>
                  <a:gd name="textAreaBottom" fmla="*/ 155520 h 155160"/>
                </a:gdLst>
                <a:ahLst/>
                <a:cxnLst/>
                <a:rect l="textAreaLeft" t="textAreaTop" r="textAreaRight" b="textAreaBottom"/>
                <a:pathLst>
                  <a:path w="156" h="165">
                    <a:moveTo>
                      <a:pt x="151" y="50"/>
                    </a:moveTo>
                    <a:cubicBezTo>
                      <a:pt x="150" y="49"/>
                      <a:pt x="150" y="48"/>
                      <a:pt x="150" y="47"/>
                    </a:cubicBezTo>
                    <a:cubicBezTo>
                      <a:pt x="148" y="41"/>
                      <a:pt x="146" y="35"/>
                      <a:pt x="143" y="30"/>
                    </a:cubicBezTo>
                    <a:cubicBezTo>
                      <a:pt x="139" y="23"/>
                      <a:pt x="134" y="18"/>
                      <a:pt x="128" y="13"/>
                    </a:cubicBezTo>
                    <a:cubicBezTo>
                      <a:pt x="125" y="11"/>
                      <a:pt x="123" y="9"/>
                      <a:pt x="120" y="8"/>
                    </a:cubicBezTo>
                    <a:cubicBezTo>
                      <a:pt x="112" y="3"/>
                      <a:pt x="103" y="1"/>
                      <a:pt x="94" y="1"/>
                    </a:cubicBezTo>
                    <a:cubicBezTo>
                      <a:pt x="92" y="0"/>
                      <a:pt x="90" y="0"/>
                      <a:pt x="88" y="0"/>
                    </a:cubicBezTo>
                    <a:cubicBezTo>
                      <a:pt x="73" y="0"/>
                      <a:pt x="57" y="3"/>
                      <a:pt x="44" y="10"/>
                    </a:cubicBezTo>
                    <a:cubicBezTo>
                      <a:pt x="39" y="12"/>
                      <a:pt x="35" y="14"/>
                      <a:pt x="32" y="17"/>
                    </a:cubicBezTo>
                    <a:cubicBezTo>
                      <a:pt x="32" y="17"/>
                      <a:pt x="32" y="18"/>
                      <a:pt x="33" y="18"/>
                    </a:cubicBezTo>
                    <a:cubicBezTo>
                      <a:pt x="35" y="17"/>
                      <a:pt x="37" y="16"/>
                      <a:pt x="40" y="15"/>
                    </a:cubicBezTo>
                    <a:cubicBezTo>
                      <a:pt x="51" y="11"/>
                      <a:pt x="62" y="6"/>
                      <a:pt x="74" y="6"/>
                    </a:cubicBezTo>
                    <a:cubicBezTo>
                      <a:pt x="83" y="6"/>
                      <a:pt x="92" y="7"/>
                      <a:pt x="101" y="10"/>
                    </a:cubicBezTo>
                    <a:cubicBezTo>
                      <a:pt x="112" y="14"/>
                      <a:pt x="121" y="22"/>
                      <a:pt x="123" y="34"/>
                    </a:cubicBezTo>
                    <a:cubicBezTo>
                      <a:pt x="126" y="45"/>
                      <a:pt x="122" y="58"/>
                      <a:pt x="117" y="69"/>
                    </a:cubicBezTo>
                    <a:cubicBezTo>
                      <a:pt x="111" y="82"/>
                      <a:pt x="103" y="94"/>
                      <a:pt x="93" y="105"/>
                    </a:cubicBezTo>
                    <a:cubicBezTo>
                      <a:pt x="83" y="116"/>
                      <a:pt x="71" y="125"/>
                      <a:pt x="59" y="132"/>
                    </a:cubicBezTo>
                    <a:cubicBezTo>
                      <a:pt x="47" y="139"/>
                      <a:pt x="35" y="142"/>
                      <a:pt x="22" y="141"/>
                    </a:cubicBezTo>
                    <a:cubicBezTo>
                      <a:pt x="14" y="140"/>
                      <a:pt x="6" y="137"/>
                      <a:pt x="0" y="131"/>
                    </a:cubicBezTo>
                    <a:cubicBezTo>
                      <a:pt x="3" y="136"/>
                      <a:pt x="6" y="141"/>
                      <a:pt x="11" y="145"/>
                    </a:cubicBezTo>
                    <a:lnTo>
                      <a:pt x="11" y="145"/>
                    </a:lnTo>
                    <a:lnTo>
                      <a:pt x="12" y="144"/>
                    </a:lnTo>
                    <a:cubicBezTo>
                      <a:pt x="23" y="159"/>
                      <a:pt x="43" y="164"/>
                      <a:pt x="62" y="164"/>
                    </a:cubicBezTo>
                    <a:cubicBezTo>
                      <a:pt x="64" y="164"/>
                      <a:pt x="67" y="163"/>
                      <a:pt x="69" y="163"/>
                    </a:cubicBezTo>
                    <a:cubicBezTo>
                      <a:pt x="81" y="161"/>
                      <a:pt x="92" y="158"/>
                      <a:pt x="102" y="152"/>
                    </a:cubicBezTo>
                    <a:cubicBezTo>
                      <a:pt x="116" y="145"/>
                      <a:pt x="128" y="136"/>
                      <a:pt x="136" y="123"/>
                    </a:cubicBezTo>
                    <a:cubicBezTo>
                      <a:pt x="140" y="118"/>
                      <a:pt x="144" y="112"/>
                      <a:pt x="146" y="105"/>
                    </a:cubicBezTo>
                    <a:cubicBezTo>
                      <a:pt x="153" y="88"/>
                      <a:pt x="155" y="68"/>
                      <a:pt x="151" y="5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4" name="Google Shape;9037;p36"/>
              <p:cNvSpPr/>
              <p:nvPr/>
            </p:nvSpPr>
            <p:spPr>
              <a:xfrm>
                <a:off x="7775640" y="3672000"/>
                <a:ext cx="24840" cy="50040"/>
              </a:xfrm>
              <a:custGeom>
                <a:avLst/>
                <a:gdLst>
                  <a:gd name="textAreaLeft" fmla="*/ 0 w 24840"/>
                  <a:gd name="textAreaRight" fmla="*/ 25200 w 2484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27" h="51">
                    <a:moveTo>
                      <a:pt x="15" y="15"/>
                    </a:moveTo>
                    <a:cubicBezTo>
                      <a:pt x="18" y="10"/>
                      <a:pt x="21" y="5"/>
                      <a:pt x="26" y="0"/>
                    </a:cubicBezTo>
                    <a:cubicBezTo>
                      <a:pt x="22" y="3"/>
                      <a:pt x="19" y="7"/>
                      <a:pt x="16" y="11"/>
                    </a:cubicBezTo>
                    <a:cubicBezTo>
                      <a:pt x="8" y="23"/>
                      <a:pt x="3" y="36"/>
                      <a:pt x="0" y="50"/>
                    </a:cubicBezTo>
                    <a:cubicBezTo>
                      <a:pt x="3" y="38"/>
                      <a:pt x="8" y="26"/>
                      <a:pt x="15" y="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5" name="Google Shape;9038;p36"/>
              <p:cNvSpPr/>
              <p:nvPr/>
            </p:nvSpPr>
            <p:spPr>
              <a:xfrm>
                <a:off x="7712640" y="3638160"/>
                <a:ext cx="46080" cy="29160"/>
              </a:xfrm>
              <a:custGeom>
                <a:avLst/>
                <a:gdLst>
                  <a:gd name="textAreaLeft" fmla="*/ 0 w 46080"/>
                  <a:gd name="textAreaRight" fmla="*/ 46440 w 46080"/>
                  <a:gd name="textAreaTop" fmla="*/ 0 h 29160"/>
                  <a:gd name="textAreaBottom" fmla="*/ 29520 h 29160"/>
                </a:gdLst>
                <a:ahLst/>
                <a:cxnLst/>
                <a:rect l="textAreaLeft" t="textAreaTop" r="textAreaRight" b="textAreaBottom"/>
                <a:pathLst>
                  <a:path w="47" h="29">
                    <a:moveTo>
                      <a:pt x="0" y="0"/>
                    </a:moveTo>
                    <a:cubicBezTo>
                      <a:pt x="15" y="10"/>
                      <a:pt x="30" y="19"/>
                      <a:pt x="46" y="28"/>
                    </a:cubicBezTo>
                    <a:cubicBezTo>
                      <a:pt x="44" y="25"/>
                      <a:pt x="41" y="23"/>
                      <a:pt x="39" y="21"/>
                    </a:cubicBezTo>
                    <a:cubicBezTo>
                      <a:pt x="34" y="17"/>
                      <a:pt x="28" y="13"/>
                      <a:pt x="22" y="10"/>
                    </a:cubicBezTo>
                    <a:cubicBezTo>
                      <a:pt x="22" y="10"/>
                      <a:pt x="21" y="9"/>
                      <a:pt x="20" y="9"/>
                    </a:cubicBezTo>
                    <a:cubicBezTo>
                      <a:pt x="16" y="7"/>
                      <a:pt x="11" y="5"/>
                      <a:pt x="7" y="3"/>
                    </a:cubicBezTo>
                    <a:cubicBezTo>
                      <a:pt x="5" y="2"/>
                      <a:pt x="4" y="2"/>
                      <a:pt x="3" y="1"/>
                    </a:cubicBezTo>
                    <a:cubicBezTo>
                      <a:pt x="2" y="1"/>
                      <a:pt x="1" y="1"/>
                      <a:pt x="0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4760" bIns="147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6" name="Google Shape;9039;p36"/>
              <p:cNvSpPr/>
              <p:nvPr/>
            </p:nvSpPr>
            <p:spPr>
              <a:xfrm>
                <a:off x="7763040" y="3638160"/>
                <a:ext cx="167760" cy="17208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178" h="179">
                    <a:moveTo>
                      <a:pt x="33" y="150"/>
                    </a:moveTo>
                    <a:cubicBezTo>
                      <a:pt x="9" y="126"/>
                      <a:pt x="9" y="88"/>
                      <a:pt x="24" y="59"/>
                    </a:cubicBezTo>
                    <a:cubicBezTo>
                      <a:pt x="39" y="29"/>
                      <a:pt x="70" y="10"/>
                      <a:pt x="104" y="8"/>
                    </a:cubicBezTo>
                    <a:cubicBezTo>
                      <a:pt x="121" y="8"/>
                      <a:pt x="138" y="12"/>
                      <a:pt x="151" y="24"/>
                    </a:cubicBezTo>
                    <a:cubicBezTo>
                      <a:pt x="163" y="35"/>
                      <a:pt x="170" y="52"/>
                      <a:pt x="172" y="68"/>
                    </a:cubicBezTo>
                    <a:cubicBezTo>
                      <a:pt x="175" y="101"/>
                      <a:pt x="158" y="133"/>
                      <a:pt x="131" y="151"/>
                    </a:cubicBezTo>
                    <a:cubicBezTo>
                      <a:pt x="104" y="169"/>
                      <a:pt x="57" y="178"/>
                      <a:pt x="34" y="149"/>
                    </a:cubicBezTo>
                    <a:cubicBezTo>
                      <a:pt x="33" y="147"/>
                      <a:pt x="30" y="149"/>
                      <a:pt x="32" y="151"/>
                    </a:cubicBezTo>
                    <a:cubicBezTo>
                      <a:pt x="53" y="178"/>
                      <a:pt x="94" y="175"/>
                      <a:pt x="122" y="162"/>
                    </a:cubicBezTo>
                    <a:cubicBezTo>
                      <a:pt x="155" y="146"/>
                      <a:pt x="176" y="113"/>
                      <a:pt x="176" y="77"/>
                    </a:cubicBezTo>
                    <a:cubicBezTo>
                      <a:pt x="177" y="42"/>
                      <a:pt x="155" y="9"/>
                      <a:pt x="119" y="5"/>
                    </a:cubicBezTo>
                    <a:cubicBezTo>
                      <a:pt x="83" y="0"/>
                      <a:pt x="46" y="17"/>
                      <a:pt x="26" y="47"/>
                    </a:cubicBezTo>
                    <a:cubicBezTo>
                      <a:pt x="5" y="77"/>
                      <a:pt x="0" y="126"/>
                      <a:pt x="31" y="152"/>
                    </a:cubicBezTo>
                    <a:cubicBezTo>
                      <a:pt x="32" y="154"/>
                      <a:pt x="35" y="151"/>
                      <a:pt x="33" y="15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7" name="Google Shape;9040;p36"/>
              <p:cNvSpPr/>
              <p:nvPr/>
            </p:nvSpPr>
            <p:spPr>
              <a:xfrm>
                <a:off x="7716600" y="3672000"/>
                <a:ext cx="378000" cy="294120"/>
              </a:xfrm>
              <a:custGeom>
                <a:avLst/>
                <a:gdLst>
                  <a:gd name="textAreaLeft" fmla="*/ 0 w 378000"/>
                  <a:gd name="textAreaRight" fmla="*/ 378360 w 378000"/>
                  <a:gd name="textAreaTop" fmla="*/ 0 h 294120"/>
                  <a:gd name="textAreaBottom" fmla="*/ 294480 h 294120"/>
                </a:gdLst>
                <a:ahLst/>
                <a:cxnLst/>
                <a:rect l="textAreaLeft" t="textAreaTop" r="textAreaRight" b="textAreaBottom"/>
                <a:pathLst>
                  <a:path w="399" h="307">
                    <a:moveTo>
                      <a:pt x="80" y="116"/>
                    </a:moveTo>
                    <a:cubicBezTo>
                      <a:pt x="55" y="141"/>
                      <a:pt x="34" y="171"/>
                      <a:pt x="20" y="204"/>
                    </a:cubicBezTo>
                    <a:cubicBezTo>
                      <a:pt x="10" y="229"/>
                      <a:pt x="5" y="268"/>
                      <a:pt x="35" y="282"/>
                    </a:cubicBezTo>
                    <a:cubicBezTo>
                      <a:pt x="60" y="293"/>
                      <a:pt x="85" y="273"/>
                      <a:pt x="96" y="252"/>
                    </a:cubicBezTo>
                    <a:cubicBezTo>
                      <a:pt x="104" y="236"/>
                      <a:pt x="108" y="219"/>
                      <a:pt x="113" y="202"/>
                    </a:cubicBezTo>
                    <a:cubicBezTo>
                      <a:pt x="120" y="181"/>
                      <a:pt x="127" y="159"/>
                      <a:pt x="134" y="137"/>
                    </a:cubicBezTo>
                    <a:cubicBezTo>
                      <a:pt x="132" y="137"/>
                      <a:pt x="131" y="137"/>
                      <a:pt x="130" y="136"/>
                    </a:cubicBezTo>
                    <a:cubicBezTo>
                      <a:pt x="124" y="175"/>
                      <a:pt x="110" y="221"/>
                      <a:pt x="123" y="260"/>
                    </a:cubicBezTo>
                    <a:cubicBezTo>
                      <a:pt x="131" y="284"/>
                      <a:pt x="156" y="305"/>
                      <a:pt x="183" y="301"/>
                    </a:cubicBezTo>
                    <a:cubicBezTo>
                      <a:pt x="212" y="296"/>
                      <a:pt x="219" y="266"/>
                      <a:pt x="216" y="241"/>
                    </a:cubicBezTo>
                    <a:cubicBezTo>
                      <a:pt x="212" y="201"/>
                      <a:pt x="195" y="160"/>
                      <a:pt x="179" y="124"/>
                    </a:cubicBezTo>
                    <a:cubicBezTo>
                      <a:pt x="178" y="124"/>
                      <a:pt x="176" y="125"/>
                      <a:pt x="175" y="126"/>
                    </a:cubicBezTo>
                    <a:cubicBezTo>
                      <a:pt x="189" y="146"/>
                      <a:pt x="202" y="167"/>
                      <a:pt x="216" y="187"/>
                    </a:cubicBezTo>
                    <a:cubicBezTo>
                      <a:pt x="225" y="202"/>
                      <a:pt x="235" y="219"/>
                      <a:pt x="249" y="230"/>
                    </a:cubicBezTo>
                    <a:cubicBezTo>
                      <a:pt x="269" y="246"/>
                      <a:pt x="298" y="244"/>
                      <a:pt x="318" y="227"/>
                    </a:cubicBezTo>
                    <a:cubicBezTo>
                      <a:pt x="341" y="205"/>
                      <a:pt x="336" y="170"/>
                      <a:pt x="319" y="147"/>
                    </a:cubicBezTo>
                    <a:cubicBezTo>
                      <a:pt x="296" y="114"/>
                      <a:pt x="255" y="93"/>
                      <a:pt x="220" y="76"/>
                    </a:cubicBezTo>
                    <a:cubicBezTo>
                      <a:pt x="219" y="78"/>
                      <a:pt x="219" y="79"/>
                      <a:pt x="218" y="81"/>
                    </a:cubicBezTo>
                    <a:cubicBezTo>
                      <a:pt x="240" y="88"/>
                      <a:pt x="263" y="94"/>
                      <a:pt x="286" y="99"/>
                    </a:cubicBezTo>
                    <a:cubicBezTo>
                      <a:pt x="303" y="103"/>
                      <a:pt x="323" y="108"/>
                      <a:pt x="341" y="106"/>
                    </a:cubicBezTo>
                    <a:cubicBezTo>
                      <a:pt x="370" y="102"/>
                      <a:pt x="388" y="69"/>
                      <a:pt x="393" y="42"/>
                    </a:cubicBezTo>
                    <a:cubicBezTo>
                      <a:pt x="398" y="13"/>
                      <a:pt x="377" y="0"/>
                      <a:pt x="350" y="1"/>
                    </a:cubicBezTo>
                    <a:cubicBezTo>
                      <a:pt x="307" y="2"/>
                      <a:pt x="262" y="11"/>
                      <a:pt x="220" y="20"/>
                    </a:cubicBezTo>
                    <a:cubicBezTo>
                      <a:pt x="217" y="21"/>
                      <a:pt x="218" y="25"/>
                      <a:pt x="221" y="25"/>
                    </a:cubicBezTo>
                    <a:cubicBezTo>
                      <a:pt x="255" y="18"/>
                      <a:pt x="289" y="12"/>
                      <a:pt x="323" y="8"/>
                    </a:cubicBezTo>
                    <a:cubicBezTo>
                      <a:pt x="335" y="7"/>
                      <a:pt x="347" y="4"/>
                      <a:pt x="360" y="5"/>
                    </a:cubicBezTo>
                    <a:cubicBezTo>
                      <a:pt x="385" y="7"/>
                      <a:pt x="393" y="28"/>
                      <a:pt x="386" y="50"/>
                    </a:cubicBezTo>
                    <a:cubicBezTo>
                      <a:pt x="382" y="64"/>
                      <a:pt x="374" y="81"/>
                      <a:pt x="363" y="90"/>
                    </a:cubicBezTo>
                    <a:cubicBezTo>
                      <a:pt x="350" y="104"/>
                      <a:pt x="331" y="103"/>
                      <a:pt x="313" y="100"/>
                    </a:cubicBezTo>
                    <a:cubicBezTo>
                      <a:pt x="281" y="95"/>
                      <a:pt x="250" y="86"/>
                      <a:pt x="219" y="76"/>
                    </a:cubicBezTo>
                    <a:cubicBezTo>
                      <a:pt x="217" y="75"/>
                      <a:pt x="215" y="79"/>
                      <a:pt x="217" y="81"/>
                    </a:cubicBezTo>
                    <a:cubicBezTo>
                      <a:pt x="247" y="94"/>
                      <a:pt x="276" y="111"/>
                      <a:pt x="300" y="133"/>
                    </a:cubicBezTo>
                    <a:cubicBezTo>
                      <a:pt x="325" y="155"/>
                      <a:pt x="344" y="197"/>
                      <a:pt x="315" y="223"/>
                    </a:cubicBezTo>
                    <a:cubicBezTo>
                      <a:pt x="287" y="249"/>
                      <a:pt x="254" y="234"/>
                      <a:pt x="234" y="208"/>
                    </a:cubicBezTo>
                    <a:cubicBezTo>
                      <a:pt x="215" y="181"/>
                      <a:pt x="197" y="152"/>
                      <a:pt x="179" y="124"/>
                    </a:cubicBezTo>
                    <a:cubicBezTo>
                      <a:pt x="177" y="121"/>
                      <a:pt x="174" y="123"/>
                      <a:pt x="175" y="126"/>
                    </a:cubicBezTo>
                    <a:cubicBezTo>
                      <a:pt x="188" y="156"/>
                      <a:pt x="200" y="188"/>
                      <a:pt x="208" y="220"/>
                    </a:cubicBezTo>
                    <a:cubicBezTo>
                      <a:pt x="214" y="245"/>
                      <a:pt x="218" y="287"/>
                      <a:pt x="186" y="296"/>
                    </a:cubicBezTo>
                    <a:cubicBezTo>
                      <a:pt x="149" y="306"/>
                      <a:pt x="125" y="265"/>
                      <a:pt x="123" y="235"/>
                    </a:cubicBezTo>
                    <a:cubicBezTo>
                      <a:pt x="121" y="202"/>
                      <a:pt x="129" y="169"/>
                      <a:pt x="134" y="137"/>
                    </a:cubicBezTo>
                    <a:cubicBezTo>
                      <a:pt x="134" y="135"/>
                      <a:pt x="131" y="134"/>
                      <a:pt x="130" y="136"/>
                    </a:cubicBezTo>
                    <a:cubicBezTo>
                      <a:pt x="121" y="164"/>
                      <a:pt x="113" y="191"/>
                      <a:pt x="104" y="219"/>
                    </a:cubicBezTo>
                    <a:cubicBezTo>
                      <a:pt x="95" y="246"/>
                      <a:pt x="77" y="292"/>
                      <a:pt x="39" y="279"/>
                    </a:cubicBezTo>
                    <a:cubicBezTo>
                      <a:pt x="0" y="264"/>
                      <a:pt x="19" y="213"/>
                      <a:pt x="32" y="188"/>
                    </a:cubicBezTo>
                    <a:cubicBezTo>
                      <a:pt x="46" y="162"/>
                      <a:pt x="63" y="139"/>
                      <a:pt x="82" y="118"/>
                    </a:cubicBezTo>
                    <a:cubicBezTo>
                      <a:pt x="83" y="116"/>
                      <a:pt x="81" y="114"/>
                      <a:pt x="80" y="11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8" name="Google Shape;9041;p36"/>
              <p:cNvSpPr/>
              <p:nvPr/>
            </p:nvSpPr>
            <p:spPr>
              <a:xfrm>
                <a:off x="7598880" y="3634200"/>
                <a:ext cx="192960" cy="243720"/>
              </a:xfrm>
              <a:custGeom>
                <a:avLst/>
                <a:gdLst>
                  <a:gd name="textAreaLeft" fmla="*/ 0 w 192960"/>
                  <a:gd name="textAreaRight" fmla="*/ 193320 w 192960"/>
                  <a:gd name="textAreaTop" fmla="*/ 0 h 243720"/>
                  <a:gd name="textAreaBottom" fmla="*/ 244080 h 243720"/>
                </a:gdLst>
                <a:ahLst/>
                <a:cxnLst/>
                <a:rect l="textAreaLeft" t="textAreaTop" r="textAreaRight" b="textAreaBottom"/>
                <a:pathLst>
                  <a:path w="204" h="257">
                    <a:moveTo>
                      <a:pt x="200" y="160"/>
                    </a:moveTo>
                    <a:cubicBezTo>
                      <a:pt x="172" y="184"/>
                      <a:pt x="148" y="216"/>
                      <a:pt x="115" y="234"/>
                    </a:cubicBezTo>
                    <a:cubicBezTo>
                      <a:pt x="98" y="244"/>
                      <a:pt x="76" y="250"/>
                      <a:pt x="56" y="244"/>
                    </a:cubicBezTo>
                    <a:cubicBezTo>
                      <a:pt x="39" y="239"/>
                      <a:pt x="22" y="223"/>
                      <a:pt x="21" y="204"/>
                    </a:cubicBezTo>
                    <a:cubicBezTo>
                      <a:pt x="20" y="168"/>
                      <a:pt x="58" y="141"/>
                      <a:pt x="88" y="129"/>
                    </a:cubicBezTo>
                    <a:cubicBezTo>
                      <a:pt x="116" y="117"/>
                      <a:pt x="147" y="113"/>
                      <a:pt x="178" y="112"/>
                    </a:cubicBezTo>
                    <a:lnTo>
                      <a:pt x="178" y="107"/>
                    </a:lnTo>
                    <a:cubicBezTo>
                      <a:pt x="143" y="110"/>
                      <a:pt x="106" y="115"/>
                      <a:pt x="71" y="110"/>
                    </a:cubicBezTo>
                    <a:cubicBezTo>
                      <a:pt x="39" y="105"/>
                      <a:pt x="7" y="85"/>
                      <a:pt x="6" y="50"/>
                    </a:cubicBezTo>
                    <a:cubicBezTo>
                      <a:pt x="5" y="32"/>
                      <a:pt x="15" y="17"/>
                      <a:pt x="32" y="11"/>
                    </a:cubicBezTo>
                    <a:cubicBezTo>
                      <a:pt x="50" y="5"/>
                      <a:pt x="70" y="9"/>
                      <a:pt x="87" y="15"/>
                    </a:cubicBezTo>
                    <a:cubicBezTo>
                      <a:pt x="123" y="28"/>
                      <a:pt x="159" y="41"/>
                      <a:pt x="194" y="54"/>
                    </a:cubicBezTo>
                    <a:cubicBezTo>
                      <a:pt x="197" y="55"/>
                      <a:pt x="198" y="51"/>
                      <a:pt x="196" y="50"/>
                    </a:cubicBezTo>
                    <a:cubicBezTo>
                      <a:pt x="172" y="41"/>
                      <a:pt x="149" y="33"/>
                      <a:pt x="125" y="24"/>
                    </a:cubicBezTo>
                    <a:cubicBezTo>
                      <a:pt x="104" y="17"/>
                      <a:pt x="83" y="7"/>
                      <a:pt x="60" y="4"/>
                    </a:cubicBezTo>
                    <a:cubicBezTo>
                      <a:pt x="32" y="0"/>
                      <a:pt x="2" y="15"/>
                      <a:pt x="1" y="47"/>
                    </a:cubicBezTo>
                    <a:cubicBezTo>
                      <a:pt x="0" y="78"/>
                      <a:pt x="23" y="101"/>
                      <a:pt x="51" y="110"/>
                    </a:cubicBezTo>
                    <a:cubicBezTo>
                      <a:pt x="91" y="123"/>
                      <a:pt x="137" y="115"/>
                      <a:pt x="178" y="112"/>
                    </a:cubicBezTo>
                    <a:cubicBezTo>
                      <a:pt x="181" y="111"/>
                      <a:pt x="181" y="107"/>
                      <a:pt x="178" y="107"/>
                    </a:cubicBezTo>
                    <a:cubicBezTo>
                      <a:pt x="124" y="110"/>
                      <a:pt x="62" y="121"/>
                      <a:pt x="29" y="167"/>
                    </a:cubicBezTo>
                    <a:cubicBezTo>
                      <a:pt x="13" y="190"/>
                      <a:pt x="12" y="219"/>
                      <a:pt x="34" y="238"/>
                    </a:cubicBezTo>
                    <a:cubicBezTo>
                      <a:pt x="56" y="256"/>
                      <a:pt x="86" y="253"/>
                      <a:pt x="110" y="242"/>
                    </a:cubicBezTo>
                    <a:cubicBezTo>
                      <a:pt x="127" y="234"/>
                      <a:pt x="142" y="221"/>
                      <a:pt x="155" y="208"/>
                    </a:cubicBezTo>
                    <a:cubicBezTo>
                      <a:pt x="171" y="193"/>
                      <a:pt x="187" y="178"/>
                      <a:pt x="202" y="162"/>
                    </a:cubicBezTo>
                    <a:cubicBezTo>
                      <a:pt x="203" y="161"/>
                      <a:pt x="201" y="159"/>
                      <a:pt x="200" y="16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69" name="Google Shape;9042;p36"/>
              <p:cNvSpPr/>
              <p:nvPr/>
            </p:nvSpPr>
            <p:spPr>
              <a:xfrm>
                <a:off x="7649280" y="3465720"/>
                <a:ext cx="352800" cy="222480"/>
              </a:xfrm>
              <a:custGeom>
                <a:avLst/>
                <a:gdLst>
                  <a:gd name="textAreaLeft" fmla="*/ 0 w 352800"/>
                  <a:gd name="textAreaRight" fmla="*/ 353160 w 352800"/>
                  <a:gd name="textAreaTop" fmla="*/ 0 h 222480"/>
                  <a:gd name="textAreaBottom" fmla="*/ 222840 h 222480"/>
                </a:gdLst>
                <a:ahLst/>
                <a:cxnLst/>
                <a:rect l="textAreaLeft" t="textAreaTop" r="textAreaRight" b="textAreaBottom"/>
                <a:pathLst>
                  <a:path w="372" h="232">
                    <a:moveTo>
                      <a:pt x="148" y="228"/>
                    </a:moveTo>
                    <a:cubicBezTo>
                      <a:pt x="117" y="214"/>
                      <a:pt x="88" y="197"/>
                      <a:pt x="60" y="178"/>
                    </a:cubicBezTo>
                    <a:cubicBezTo>
                      <a:pt x="44" y="167"/>
                      <a:pt x="28" y="155"/>
                      <a:pt x="20" y="138"/>
                    </a:cubicBezTo>
                    <a:cubicBezTo>
                      <a:pt x="10" y="118"/>
                      <a:pt x="14" y="95"/>
                      <a:pt x="34" y="83"/>
                    </a:cubicBezTo>
                    <a:cubicBezTo>
                      <a:pt x="100" y="44"/>
                      <a:pt x="162" y="152"/>
                      <a:pt x="183" y="199"/>
                    </a:cubicBezTo>
                    <a:cubicBezTo>
                      <a:pt x="185" y="198"/>
                      <a:pt x="186" y="198"/>
                      <a:pt x="187" y="197"/>
                    </a:cubicBezTo>
                    <a:cubicBezTo>
                      <a:pt x="171" y="167"/>
                      <a:pt x="151" y="137"/>
                      <a:pt x="140" y="104"/>
                    </a:cubicBezTo>
                    <a:cubicBezTo>
                      <a:pt x="129" y="71"/>
                      <a:pt x="135" y="23"/>
                      <a:pt x="174" y="13"/>
                    </a:cubicBezTo>
                    <a:cubicBezTo>
                      <a:pt x="217" y="1"/>
                      <a:pt x="233" y="53"/>
                      <a:pt x="233" y="85"/>
                    </a:cubicBezTo>
                    <a:cubicBezTo>
                      <a:pt x="233" y="119"/>
                      <a:pt x="230" y="153"/>
                      <a:pt x="228" y="187"/>
                    </a:cubicBezTo>
                    <a:lnTo>
                      <a:pt x="232" y="187"/>
                    </a:lnTo>
                    <a:cubicBezTo>
                      <a:pt x="232" y="150"/>
                      <a:pt x="237" y="113"/>
                      <a:pt x="248" y="77"/>
                    </a:cubicBezTo>
                    <a:cubicBezTo>
                      <a:pt x="259" y="42"/>
                      <a:pt x="287" y="6"/>
                      <a:pt x="328" y="23"/>
                    </a:cubicBezTo>
                    <a:cubicBezTo>
                      <a:pt x="346" y="30"/>
                      <a:pt x="358" y="48"/>
                      <a:pt x="359" y="68"/>
                    </a:cubicBezTo>
                    <a:cubicBezTo>
                      <a:pt x="360" y="87"/>
                      <a:pt x="349" y="102"/>
                      <a:pt x="338" y="116"/>
                    </a:cubicBezTo>
                    <a:cubicBezTo>
                      <a:pt x="315" y="144"/>
                      <a:pt x="292" y="171"/>
                      <a:pt x="269" y="199"/>
                    </a:cubicBezTo>
                    <a:cubicBezTo>
                      <a:pt x="267" y="201"/>
                      <a:pt x="271" y="205"/>
                      <a:pt x="272" y="202"/>
                    </a:cubicBezTo>
                    <a:cubicBezTo>
                      <a:pt x="289" y="183"/>
                      <a:pt x="305" y="163"/>
                      <a:pt x="322" y="143"/>
                    </a:cubicBezTo>
                    <a:cubicBezTo>
                      <a:pt x="334" y="127"/>
                      <a:pt x="351" y="111"/>
                      <a:pt x="359" y="92"/>
                    </a:cubicBezTo>
                    <a:cubicBezTo>
                      <a:pt x="371" y="64"/>
                      <a:pt x="358" y="30"/>
                      <a:pt x="330" y="18"/>
                    </a:cubicBezTo>
                    <a:cubicBezTo>
                      <a:pt x="298" y="5"/>
                      <a:pt x="268" y="23"/>
                      <a:pt x="253" y="52"/>
                    </a:cubicBezTo>
                    <a:cubicBezTo>
                      <a:pt x="233" y="92"/>
                      <a:pt x="228" y="142"/>
                      <a:pt x="228" y="187"/>
                    </a:cubicBezTo>
                    <a:cubicBezTo>
                      <a:pt x="228" y="189"/>
                      <a:pt x="232" y="189"/>
                      <a:pt x="232" y="187"/>
                    </a:cubicBezTo>
                    <a:cubicBezTo>
                      <a:pt x="234" y="161"/>
                      <a:pt x="235" y="136"/>
                      <a:pt x="236" y="111"/>
                    </a:cubicBezTo>
                    <a:cubicBezTo>
                      <a:pt x="237" y="92"/>
                      <a:pt x="238" y="72"/>
                      <a:pt x="234" y="54"/>
                    </a:cubicBezTo>
                    <a:cubicBezTo>
                      <a:pt x="227" y="27"/>
                      <a:pt x="204" y="0"/>
                      <a:pt x="173" y="9"/>
                    </a:cubicBezTo>
                    <a:cubicBezTo>
                      <a:pt x="143" y="17"/>
                      <a:pt x="128" y="50"/>
                      <a:pt x="131" y="79"/>
                    </a:cubicBezTo>
                    <a:cubicBezTo>
                      <a:pt x="134" y="122"/>
                      <a:pt x="163" y="162"/>
                      <a:pt x="183" y="199"/>
                    </a:cubicBezTo>
                    <a:cubicBezTo>
                      <a:pt x="185" y="201"/>
                      <a:pt x="188" y="199"/>
                      <a:pt x="187" y="197"/>
                    </a:cubicBezTo>
                    <a:cubicBezTo>
                      <a:pt x="169" y="158"/>
                      <a:pt x="143" y="116"/>
                      <a:pt x="108" y="90"/>
                    </a:cubicBezTo>
                    <a:cubicBezTo>
                      <a:pt x="85" y="72"/>
                      <a:pt x="52" y="64"/>
                      <a:pt x="27" y="83"/>
                    </a:cubicBezTo>
                    <a:cubicBezTo>
                      <a:pt x="0" y="104"/>
                      <a:pt x="10" y="140"/>
                      <a:pt x="31" y="161"/>
                    </a:cubicBezTo>
                    <a:cubicBezTo>
                      <a:pt x="62" y="192"/>
                      <a:pt x="107" y="214"/>
                      <a:pt x="147" y="231"/>
                    </a:cubicBezTo>
                    <a:cubicBezTo>
                      <a:pt x="149" y="231"/>
                      <a:pt x="150" y="229"/>
                      <a:pt x="148" y="228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0" name="Google Shape;9043;p36"/>
              <p:cNvSpPr/>
              <p:nvPr/>
            </p:nvSpPr>
            <p:spPr>
              <a:xfrm>
                <a:off x="7905960" y="3549960"/>
                <a:ext cx="167760" cy="138600"/>
              </a:xfrm>
              <a:custGeom>
                <a:avLst/>
                <a:gdLst>
                  <a:gd name="textAreaLeft" fmla="*/ 0 w 167760"/>
                  <a:gd name="textAreaRight" fmla="*/ 168120 w 167760"/>
                  <a:gd name="textAreaTop" fmla="*/ 0 h 138600"/>
                  <a:gd name="textAreaBottom" fmla="*/ 138960 h 138600"/>
                </a:gdLst>
                <a:ahLst/>
                <a:cxnLst/>
                <a:rect l="textAreaLeft" t="textAreaTop" r="textAreaRight" b="textAreaBottom"/>
                <a:pathLst>
                  <a:path w="178" h="145">
                    <a:moveTo>
                      <a:pt x="3" y="111"/>
                    </a:moveTo>
                    <a:cubicBezTo>
                      <a:pt x="24" y="86"/>
                      <a:pt x="45" y="62"/>
                      <a:pt x="69" y="39"/>
                    </a:cubicBezTo>
                    <a:cubicBezTo>
                      <a:pt x="80" y="29"/>
                      <a:pt x="92" y="17"/>
                      <a:pt x="107" y="11"/>
                    </a:cubicBezTo>
                    <a:cubicBezTo>
                      <a:pt x="124" y="6"/>
                      <a:pt x="142" y="11"/>
                      <a:pt x="155" y="21"/>
                    </a:cubicBezTo>
                    <a:cubicBezTo>
                      <a:pt x="168" y="30"/>
                      <a:pt x="175" y="46"/>
                      <a:pt x="171" y="62"/>
                    </a:cubicBezTo>
                    <a:cubicBezTo>
                      <a:pt x="167" y="76"/>
                      <a:pt x="156" y="88"/>
                      <a:pt x="145" y="98"/>
                    </a:cubicBezTo>
                    <a:cubicBezTo>
                      <a:pt x="120" y="118"/>
                      <a:pt x="90" y="131"/>
                      <a:pt x="59" y="140"/>
                    </a:cubicBezTo>
                    <a:cubicBezTo>
                      <a:pt x="57" y="141"/>
                      <a:pt x="58" y="144"/>
                      <a:pt x="61" y="144"/>
                    </a:cubicBezTo>
                    <a:cubicBezTo>
                      <a:pt x="88" y="137"/>
                      <a:pt x="114" y="125"/>
                      <a:pt x="137" y="109"/>
                    </a:cubicBezTo>
                    <a:cubicBezTo>
                      <a:pt x="156" y="96"/>
                      <a:pt x="176" y="77"/>
                      <a:pt x="177" y="52"/>
                    </a:cubicBezTo>
                    <a:cubicBezTo>
                      <a:pt x="177" y="29"/>
                      <a:pt x="157" y="13"/>
                      <a:pt x="136" y="7"/>
                    </a:cubicBezTo>
                    <a:cubicBezTo>
                      <a:pt x="109" y="0"/>
                      <a:pt x="88" y="16"/>
                      <a:pt x="70" y="33"/>
                    </a:cubicBezTo>
                    <a:cubicBezTo>
                      <a:pt x="45" y="57"/>
                      <a:pt x="21" y="82"/>
                      <a:pt x="1" y="109"/>
                    </a:cubicBezTo>
                    <a:cubicBezTo>
                      <a:pt x="0" y="110"/>
                      <a:pt x="2" y="112"/>
                      <a:pt x="3" y="1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1" name="Google Shape;9044;p36"/>
              <p:cNvSpPr/>
              <p:nvPr/>
            </p:nvSpPr>
            <p:spPr>
              <a:xfrm>
                <a:off x="7641000" y="3680280"/>
                <a:ext cx="138600" cy="24840"/>
              </a:xfrm>
              <a:custGeom>
                <a:avLst/>
                <a:gdLst>
                  <a:gd name="textAreaLeft" fmla="*/ 0 w 138600"/>
                  <a:gd name="textAreaRight" fmla="*/ 138960 w 138600"/>
                  <a:gd name="textAreaTop" fmla="*/ 0 h 24840"/>
                  <a:gd name="textAreaBottom" fmla="*/ 25200 h 24840"/>
                </a:gdLst>
                <a:ahLst/>
                <a:cxnLst/>
                <a:rect l="textAreaLeft" t="textAreaTop" r="textAreaRight" b="textAreaBottom"/>
                <a:pathLst>
                  <a:path w="146" h="27">
                    <a:moveTo>
                      <a:pt x="0" y="2"/>
                    </a:moveTo>
                    <a:cubicBezTo>
                      <a:pt x="24" y="4"/>
                      <a:pt x="48" y="4"/>
                      <a:pt x="71" y="7"/>
                    </a:cubicBezTo>
                    <a:cubicBezTo>
                      <a:pt x="84" y="9"/>
                      <a:pt x="96" y="11"/>
                      <a:pt x="108" y="14"/>
                    </a:cubicBezTo>
                    <a:cubicBezTo>
                      <a:pt x="120" y="17"/>
                      <a:pt x="130" y="21"/>
                      <a:pt x="142" y="25"/>
                    </a:cubicBezTo>
                    <a:cubicBezTo>
                      <a:pt x="144" y="26"/>
                      <a:pt x="145" y="23"/>
                      <a:pt x="143" y="22"/>
                    </a:cubicBezTo>
                    <a:cubicBezTo>
                      <a:pt x="123" y="11"/>
                      <a:pt x="98" y="6"/>
                      <a:pt x="75" y="4"/>
                    </a:cubicBezTo>
                    <a:cubicBezTo>
                      <a:pt x="51" y="0"/>
                      <a:pt x="25" y="0"/>
                      <a:pt x="0" y="1"/>
                    </a:cubicBezTo>
                    <a:lnTo>
                      <a:pt x="0" y="2"/>
                    </a:ln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12600" bIns="126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2" name="Google Shape;9045;p36"/>
              <p:cNvSpPr/>
              <p:nvPr/>
            </p:nvSpPr>
            <p:spPr>
              <a:xfrm>
                <a:off x="7695720" y="3571200"/>
                <a:ext cx="113040" cy="9648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17" h="101">
                    <a:moveTo>
                      <a:pt x="1" y="2"/>
                    </a:moveTo>
                    <a:cubicBezTo>
                      <a:pt x="22" y="16"/>
                      <a:pt x="43" y="29"/>
                      <a:pt x="63" y="45"/>
                    </a:cubicBezTo>
                    <a:cubicBezTo>
                      <a:pt x="72" y="53"/>
                      <a:pt x="81" y="61"/>
                      <a:pt x="89" y="70"/>
                    </a:cubicBezTo>
                    <a:cubicBezTo>
                      <a:pt x="93" y="74"/>
                      <a:pt x="98" y="79"/>
                      <a:pt x="101" y="84"/>
                    </a:cubicBezTo>
                    <a:cubicBezTo>
                      <a:pt x="105" y="89"/>
                      <a:pt x="108" y="94"/>
                      <a:pt x="112" y="99"/>
                    </a:cubicBezTo>
                    <a:cubicBezTo>
                      <a:pt x="113" y="100"/>
                      <a:pt x="116" y="99"/>
                      <a:pt x="115" y="97"/>
                    </a:cubicBezTo>
                    <a:cubicBezTo>
                      <a:pt x="113" y="91"/>
                      <a:pt x="108" y="86"/>
                      <a:pt x="105" y="81"/>
                    </a:cubicBezTo>
                    <a:cubicBezTo>
                      <a:pt x="101" y="77"/>
                      <a:pt x="98" y="73"/>
                      <a:pt x="94" y="68"/>
                    </a:cubicBezTo>
                    <a:cubicBezTo>
                      <a:pt x="85" y="59"/>
                      <a:pt x="76" y="50"/>
                      <a:pt x="66" y="42"/>
                    </a:cubicBezTo>
                    <a:cubicBezTo>
                      <a:pt x="46" y="27"/>
                      <a:pt x="24" y="13"/>
                      <a:pt x="2" y="1"/>
                    </a:cubicBezTo>
                    <a:cubicBezTo>
                      <a:pt x="1" y="0"/>
                      <a:pt x="0" y="2"/>
                      <a:pt x="1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3" name="Google Shape;9046;p36"/>
              <p:cNvSpPr/>
              <p:nvPr/>
            </p:nvSpPr>
            <p:spPr>
              <a:xfrm>
                <a:off x="7821720" y="3503880"/>
                <a:ext cx="24840" cy="142560"/>
              </a:xfrm>
              <a:custGeom>
                <a:avLst/>
                <a:gdLst>
                  <a:gd name="textAreaLeft" fmla="*/ 0 w 24840"/>
                  <a:gd name="textAreaRight" fmla="*/ 25200 w 24840"/>
                  <a:gd name="textAreaTop" fmla="*/ 0 h 142560"/>
                  <a:gd name="textAreaBottom" fmla="*/ 142920 h 142560"/>
                </a:gdLst>
                <a:ahLst/>
                <a:cxnLst/>
                <a:rect l="textAreaLeft" t="textAreaTop" r="textAreaRight" b="textAreaBottom"/>
                <a:pathLst>
                  <a:path w="27" h="151">
                    <a:moveTo>
                      <a:pt x="6" y="1"/>
                    </a:moveTo>
                    <a:cubicBezTo>
                      <a:pt x="2" y="27"/>
                      <a:pt x="0" y="53"/>
                      <a:pt x="2" y="79"/>
                    </a:cubicBezTo>
                    <a:cubicBezTo>
                      <a:pt x="3" y="91"/>
                      <a:pt x="5" y="103"/>
                      <a:pt x="8" y="115"/>
                    </a:cubicBezTo>
                    <a:cubicBezTo>
                      <a:pt x="11" y="126"/>
                      <a:pt x="15" y="139"/>
                      <a:pt x="22" y="148"/>
                    </a:cubicBezTo>
                    <a:cubicBezTo>
                      <a:pt x="23" y="150"/>
                      <a:pt x="26" y="148"/>
                      <a:pt x="25" y="146"/>
                    </a:cubicBezTo>
                    <a:cubicBezTo>
                      <a:pt x="21" y="135"/>
                      <a:pt x="15" y="125"/>
                      <a:pt x="12" y="113"/>
                    </a:cubicBezTo>
                    <a:cubicBezTo>
                      <a:pt x="9" y="101"/>
                      <a:pt x="7" y="88"/>
                      <a:pt x="6" y="75"/>
                    </a:cubicBezTo>
                    <a:cubicBezTo>
                      <a:pt x="5" y="51"/>
                      <a:pt x="7" y="26"/>
                      <a:pt x="7" y="1"/>
                    </a:cubicBezTo>
                    <a:cubicBezTo>
                      <a:pt x="7" y="1"/>
                      <a:pt x="6" y="0"/>
                      <a:pt x="6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4" name="Google Shape;9047;p36"/>
              <p:cNvSpPr/>
              <p:nvPr/>
            </p:nvSpPr>
            <p:spPr>
              <a:xfrm>
                <a:off x="7885080" y="3512160"/>
                <a:ext cx="62640" cy="134280"/>
              </a:xfrm>
              <a:custGeom>
                <a:avLst/>
                <a:gdLst>
                  <a:gd name="textAreaLeft" fmla="*/ 0 w 62640"/>
                  <a:gd name="textAreaRight" fmla="*/ 63000 w 62640"/>
                  <a:gd name="textAreaTop" fmla="*/ 0 h 134280"/>
                  <a:gd name="textAreaBottom" fmla="*/ 134640 h 134280"/>
                </a:gdLst>
                <a:ahLst/>
                <a:cxnLst/>
                <a:rect l="textAreaLeft" t="textAreaTop" r="textAreaRight" b="textAreaBottom"/>
                <a:pathLst>
                  <a:path w="66" h="143">
                    <a:moveTo>
                      <a:pt x="63" y="1"/>
                    </a:moveTo>
                    <a:cubicBezTo>
                      <a:pt x="43" y="15"/>
                      <a:pt x="30" y="38"/>
                      <a:pt x="21" y="60"/>
                    </a:cubicBezTo>
                    <a:cubicBezTo>
                      <a:pt x="15" y="72"/>
                      <a:pt x="11" y="85"/>
                      <a:pt x="8" y="97"/>
                    </a:cubicBezTo>
                    <a:cubicBezTo>
                      <a:pt x="5" y="111"/>
                      <a:pt x="0" y="125"/>
                      <a:pt x="0" y="139"/>
                    </a:cubicBezTo>
                    <a:cubicBezTo>
                      <a:pt x="0" y="141"/>
                      <a:pt x="2" y="142"/>
                      <a:pt x="3" y="140"/>
                    </a:cubicBezTo>
                    <a:cubicBezTo>
                      <a:pt x="7" y="127"/>
                      <a:pt x="9" y="113"/>
                      <a:pt x="12" y="100"/>
                    </a:cubicBezTo>
                    <a:cubicBezTo>
                      <a:pt x="15" y="87"/>
                      <a:pt x="19" y="75"/>
                      <a:pt x="23" y="63"/>
                    </a:cubicBezTo>
                    <a:cubicBezTo>
                      <a:pt x="33" y="40"/>
                      <a:pt x="47" y="20"/>
                      <a:pt x="64" y="3"/>
                    </a:cubicBezTo>
                    <a:cubicBezTo>
                      <a:pt x="65" y="2"/>
                      <a:pt x="64" y="0"/>
                      <a:pt x="63" y="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5" name="Google Shape;9048;p36"/>
              <p:cNvSpPr/>
              <p:nvPr/>
            </p:nvSpPr>
            <p:spPr>
              <a:xfrm>
                <a:off x="7657920" y="3760200"/>
                <a:ext cx="117360" cy="75240"/>
              </a:xfrm>
              <a:custGeom>
                <a:avLst/>
                <a:gdLst>
                  <a:gd name="textAreaLeft" fmla="*/ 0 w 117360"/>
                  <a:gd name="textAreaRight" fmla="*/ 117720 w 11736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25" h="78">
                    <a:moveTo>
                      <a:pt x="1" y="77"/>
                    </a:moveTo>
                    <a:cubicBezTo>
                      <a:pt x="10" y="69"/>
                      <a:pt x="18" y="60"/>
                      <a:pt x="26" y="52"/>
                    </a:cubicBezTo>
                    <a:cubicBezTo>
                      <a:pt x="35" y="43"/>
                      <a:pt x="45" y="34"/>
                      <a:pt x="55" y="27"/>
                    </a:cubicBezTo>
                    <a:cubicBezTo>
                      <a:pt x="75" y="14"/>
                      <a:pt x="97" y="4"/>
                      <a:pt x="121" y="5"/>
                    </a:cubicBezTo>
                    <a:cubicBezTo>
                      <a:pt x="124" y="5"/>
                      <a:pt x="124" y="1"/>
                      <a:pt x="121" y="0"/>
                    </a:cubicBezTo>
                    <a:cubicBezTo>
                      <a:pt x="97" y="0"/>
                      <a:pt x="74" y="9"/>
                      <a:pt x="54" y="23"/>
                    </a:cubicBezTo>
                    <a:cubicBezTo>
                      <a:pt x="44" y="30"/>
                      <a:pt x="35" y="38"/>
                      <a:pt x="26" y="47"/>
                    </a:cubicBezTo>
                    <a:cubicBezTo>
                      <a:pt x="17" y="56"/>
                      <a:pt x="8" y="65"/>
                      <a:pt x="0" y="76"/>
                    </a:cubicBezTo>
                    <a:cubicBezTo>
                      <a:pt x="0" y="77"/>
                      <a:pt x="1" y="77"/>
                      <a:pt x="1" y="7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6" name="Google Shape;9049;p36"/>
              <p:cNvSpPr/>
              <p:nvPr/>
            </p:nvSpPr>
            <p:spPr>
              <a:xfrm>
                <a:off x="7767000" y="3794040"/>
                <a:ext cx="50040" cy="11304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113040"/>
                  <a:gd name="textAreaBottom" fmla="*/ 113400 h 113040"/>
                </a:gdLst>
                <a:ahLst/>
                <a:cxnLst/>
                <a:rect l="textAreaLeft" t="textAreaTop" r="textAreaRight" b="textAreaBottom"/>
                <a:pathLst>
                  <a:path w="51" h="119">
                    <a:moveTo>
                      <a:pt x="3" y="117"/>
                    </a:moveTo>
                    <a:cubicBezTo>
                      <a:pt x="5" y="107"/>
                      <a:pt x="5" y="98"/>
                      <a:pt x="7" y="88"/>
                    </a:cubicBezTo>
                    <a:cubicBezTo>
                      <a:pt x="9" y="78"/>
                      <a:pt x="11" y="68"/>
                      <a:pt x="15" y="58"/>
                    </a:cubicBezTo>
                    <a:cubicBezTo>
                      <a:pt x="23" y="39"/>
                      <a:pt x="34" y="21"/>
                      <a:pt x="48" y="5"/>
                    </a:cubicBezTo>
                    <a:cubicBezTo>
                      <a:pt x="50" y="3"/>
                      <a:pt x="47" y="0"/>
                      <a:pt x="45" y="2"/>
                    </a:cubicBezTo>
                    <a:cubicBezTo>
                      <a:pt x="30" y="17"/>
                      <a:pt x="19" y="36"/>
                      <a:pt x="12" y="55"/>
                    </a:cubicBezTo>
                    <a:cubicBezTo>
                      <a:pt x="8" y="66"/>
                      <a:pt x="5" y="76"/>
                      <a:pt x="3" y="87"/>
                    </a:cubicBezTo>
                    <a:cubicBezTo>
                      <a:pt x="2" y="96"/>
                      <a:pt x="0" y="107"/>
                      <a:pt x="2" y="117"/>
                    </a:cubicBezTo>
                    <a:cubicBezTo>
                      <a:pt x="2" y="118"/>
                      <a:pt x="3" y="118"/>
                      <a:pt x="3" y="11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7" name="Google Shape;9050;p36"/>
              <p:cNvSpPr/>
              <p:nvPr/>
            </p:nvSpPr>
            <p:spPr>
              <a:xfrm>
                <a:off x="7863840" y="3794040"/>
                <a:ext cx="29160" cy="121680"/>
              </a:xfrm>
              <a:custGeom>
                <a:avLst/>
                <a:gdLst>
                  <a:gd name="textAreaLeft" fmla="*/ 0 w 29160"/>
                  <a:gd name="textAreaRight" fmla="*/ 29520 w 2916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29" h="127">
                    <a:moveTo>
                      <a:pt x="28" y="125"/>
                    </a:moveTo>
                    <a:cubicBezTo>
                      <a:pt x="20" y="106"/>
                      <a:pt x="12" y="87"/>
                      <a:pt x="9" y="66"/>
                    </a:cubicBezTo>
                    <a:cubicBezTo>
                      <a:pt x="7" y="56"/>
                      <a:pt x="6" y="45"/>
                      <a:pt x="5" y="35"/>
                    </a:cubicBezTo>
                    <a:cubicBezTo>
                      <a:pt x="5" y="30"/>
                      <a:pt x="5" y="25"/>
                      <a:pt x="6" y="19"/>
                    </a:cubicBezTo>
                    <a:cubicBezTo>
                      <a:pt x="6" y="14"/>
                      <a:pt x="7" y="8"/>
                      <a:pt x="7" y="2"/>
                    </a:cubicBezTo>
                    <a:cubicBezTo>
                      <a:pt x="7" y="0"/>
                      <a:pt x="4" y="0"/>
                      <a:pt x="3" y="2"/>
                    </a:cubicBezTo>
                    <a:cubicBezTo>
                      <a:pt x="0" y="12"/>
                      <a:pt x="1" y="24"/>
                      <a:pt x="1" y="35"/>
                    </a:cubicBezTo>
                    <a:cubicBezTo>
                      <a:pt x="1" y="45"/>
                      <a:pt x="2" y="55"/>
                      <a:pt x="4" y="65"/>
                    </a:cubicBezTo>
                    <a:cubicBezTo>
                      <a:pt x="8" y="86"/>
                      <a:pt x="15" y="108"/>
                      <a:pt x="26" y="126"/>
                    </a:cubicBezTo>
                    <a:cubicBezTo>
                      <a:pt x="27" y="126"/>
                      <a:pt x="28" y="126"/>
                      <a:pt x="28" y="12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8" name="Google Shape;9051;p36"/>
              <p:cNvSpPr/>
              <p:nvPr/>
            </p:nvSpPr>
            <p:spPr>
              <a:xfrm>
                <a:off x="7914240" y="3760200"/>
                <a:ext cx="83880" cy="8784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90" h="92">
                    <a:moveTo>
                      <a:pt x="88" y="89"/>
                    </a:moveTo>
                    <a:cubicBezTo>
                      <a:pt x="79" y="84"/>
                      <a:pt x="70" y="79"/>
                      <a:pt x="63" y="72"/>
                    </a:cubicBezTo>
                    <a:cubicBezTo>
                      <a:pt x="55" y="66"/>
                      <a:pt x="48" y="59"/>
                      <a:pt x="41" y="52"/>
                    </a:cubicBezTo>
                    <a:cubicBezTo>
                      <a:pt x="28" y="37"/>
                      <a:pt x="17" y="19"/>
                      <a:pt x="5" y="2"/>
                    </a:cubicBezTo>
                    <a:cubicBezTo>
                      <a:pt x="4" y="0"/>
                      <a:pt x="0" y="2"/>
                      <a:pt x="2" y="5"/>
                    </a:cubicBezTo>
                    <a:cubicBezTo>
                      <a:pt x="13" y="22"/>
                      <a:pt x="25" y="40"/>
                      <a:pt x="39" y="55"/>
                    </a:cubicBezTo>
                    <a:cubicBezTo>
                      <a:pt x="52" y="70"/>
                      <a:pt x="68" y="85"/>
                      <a:pt x="87" y="91"/>
                    </a:cubicBezTo>
                    <a:cubicBezTo>
                      <a:pt x="88" y="91"/>
                      <a:pt x="89" y="90"/>
                      <a:pt x="88" y="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79" name="Google Shape;9052;p36"/>
              <p:cNvSpPr/>
              <p:nvPr/>
            </p:nvSpPr>
            <p:spPr>
              <a:xfrm>
                <a:off x="7926840" y="3714120"/>
                <a:ext cx="121680" cy="1656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16560"/>
                  <a:gd name="textAreaBottom" fmla="*/ 16920 h 16560"/>
                </a:gdLst>
                <a:ahLst/>
                <a:cxnLst/>
                <a:rect l="textAreaLeft" t="textAreaTop" r="textAreaRight" b="textAreaBottom"/>
                <a:pathLst>
                  <a:path w="126" h="18">
                    <a:moveTo>
                      <a:pt x="124" y="10"/>
                    </a:moveTo>
                    <a:cubicBezTo>
                      <a:pt x="105" y="2"/>
                      <a:pt x="83" y="0"/>
                      <a:pt x="62" y="1"/>
                    </a:cubicBezTo>
                    <a:cubicBezTo>
                      <a:pt x="52" y="1"/>
                      <a:pt x="41" y="3"/>
                      <a:pt x="31" y="4"/>
                    </a:cubicBezTo>
                    <a:cubicBezTo>
                      <a:pt x="22" y="6"/>
                      <a:pt x="10" y="8"/>
                      <a:pt x="2" y="13"/>
                    </a:cubicBezTo>
                    <a:cubicBezTo>
                      <a:pt x="0" y="14"/>
                      <a:pt x="1" y="17"/>
                      <a:pt x="4" y="17"/>
                    </a:cubicBezTo>
                    <a:cubicBezTo>
                      <a:pt x="8" y="16"/>
                      <a:pt x="13" y="14"/>
                      <a:pt x="18" y="13"/>
                    </a:cubicBezTo>
                    <a:cubicBezTo>
                      <a:pt x="23" y="11"/>
                      <a:pt x="28" y="10"/>
                      <a:pt x="33" y="9"/>
                    </a:cubicBezTo>
                    <a:cubicBezTo>
                      <a:pt x="43" y="7"/>
                      <a:pt x="53" y="6"/>
                      <a:pt x="63" y="6"/>
                    </a:cubicBezTo>
                    <a:cubicBezTo>
                      <a:pt x="84" y="5"/>
                      <a:pt x="103" y="9"/>
                      <a:pt x="124" y="12"/>
                    </a:cubicBezTo>
                    <a:cubicBezTo>
                      <a:pt x="125" y="13"/>
                      <a:pt x="125" y="11"/>
                      <a:pt x="124" y="1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8280" bIns="82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0" name="Google Shape;9053;p36"/>
              <p:cNvSpPr/>
              <p:nvPr/>
            </p:nvSpPr>
            <p:spPr>
              <a:xfrm>
                <a:off x="7914240" y="3600360"/>
                <a:ext cx="113040" cy="7524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21" h="81">
                    <a:moveTo>
                      <a:pt x="118" y="0"/>
                    </a:moveTo>
                    <a:cubicBezTo>
                      <a:pt x="107" y="1"/>
                      <a:pt x="96" y="5"/>
                      <a:pt x="86" y="10"/>
                    </a:cubicBezTo>
                    <a:cubicBezTo>
                      <a:pt x="75" y="14"/>
                      <a:pt x="65" y="20"/>
                      <a:pt x="55" y="27"/>
                    </a:cubicBezTo>
                    <a:cubicBezTo>
                      <a:pt x="35" y="39"/>
                      <a:pt x="17" y="55"/>
                      <a:pt x="2" y="74"/>
                    </a:cubicBezTo>
                    <a:cubicBezTo>
                      <a:pt x="0" y="76"/>
                      <a:pt x="4" y="80"/>
                      <a:pt x="6" y="77"/>
                    </a:cubicBezTo>
                    <a:cubicBezTo>
                      <a:pt x="20" y="59"/>
                      <a:pt x="38" y="43"/>
                      <a:pt x="57" y="31"/>
                    </a:cubicBezTo>
                    <a:cubicBezTo>
                      <a:pt x="66" y="25"/>
                      <a:pt x="76" y="19"/>
                      <a:pt x="87" y="14"/>
                    </a:cubicBezTo>
                    <a:cubicBezTo>
                      <a:pt x="97" y="10"/>
                      <a:pt x="108" y="7"/>
                      <a:pt x="119" y="2"/>
                    </a:cubicBezTo>
                    <a:cubicBezTo>
                      <a:pt x="120" y="1"/>
                      <a:pt x="119" y="0"/>
                      <a:pt x="118" y="0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281" name="Google Shape;9054;p36"/>
            <p:cNvGrpSpPr/>
            <p:nvPr/>
          </p:nvGrpSpPr>
          <p:grpSpPr>
            <a:xfrm>
              <a:off x="8019360" y="1665720"/>
              <a:ext cx="163800" cy="184680"/>
              <a:chOff x="8019360" y="1665720"/>
              <a:chExt cx="163800" cy="184680"/>
            </a:xfrm>
          </p:grpSpPr>
          <p:sp>
            <p:nvSpPr>
              <p:cNvPr id="1282" name="Google Shape;9055;p36"/>
              <p:cNvSpPr/>
              <p:nvPr/>
            </p:nvSpPr>
            <p:spPr>
              <a:xfrm>
                <a:off x="8023320" y="1670040"/>
                <a:ext cx="155160" cy="172080"/>
              </a:xfrm>
              <a:custGeom>
                <a:avLst/>
                <a:gdLst>
                  <a:gd name="textAreaLeft" fmla="*/ 0 w 155160"/>
                  <a:gd name="textAreaRight" fmla="*/ 155520 w 15516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161" h="182">
                    <a:moveTo>
                      <a:pt x="125" y="80"/>
                    </a:moveTo>
                    <a:cubicBezTo>
                      <a:pt x="118" y="97"/>
                      <a:pt x="110" y="114"/>
                      <a:pt x="99" y="129"/>
                    </a:cubicBezTo>
                    <a:cubicBezTo>
                      <a:pt x="76" y="161"/>
                      <a:pt x="39" y="180"/>
                      <a:pt x="0" y="181"/>
                    </a:cubicBezTo>
                    <a:cubicBezTo>
                      <a:pt x="0" y="181"/>
                      <a:pt x="0" y="180"/>
                      <a:pt x="0" y="179"/>
                    </a:cubicBezTo>
                    <a:cubicBezTo>
                      <a:pt x="42" y="129"/>
                      <a:pt x="83" y="79"/>
                      <a:pt x="124" y="29"/>
                    </a:cubicBezTo>
                    <a:cubicBezTo>
                      <a:pt x="133" y="19"/>
                      <a:pt x="142" y="9"/>
                      <a:pt x="154" y="4"/>
                    </a:cubicBezTo>
                    <a:lnTo>
                      <a:pt x="154" y="1"/>
                    </a:lnTo>
                    <a:cubicBezTo>
                      <a:pt x="156" y="1"/>
                      <a:pt x="158" y="0"/>
                      <a:pt x="160" y="0"/>
                    </a:cubicBezTo>
                    <a:cubicBezTo>
                      <a:pt x="148" y="27"/>
                      <a:pt x="137" y="53"/>
                      <a:pt x="125" y="8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3" name="Google Shape;9056;p36"/>
              <p:cNvSpPr/>
              <p:nvPr/>
            </p:nvSpPr>
            <p:spPr>
              <a:xfrm>
                <a:off x="8027640" y="1670040"/>
                <a:ext cx="146880" cy="172080"/>
              </a:xfrm>
              <a:custGeom>
                <a:avLst/>
                <a:gdLst>
                  <a:gd name="textAreaLeft" fmla="*/ 0 w 146880"/>
                  <a:gd name="textAreaRight" fmla="*/ 147240 w 146880"/>
                  <a:gd name="textAreaTop" fmla="*/ 0 h 172080"/>
                  <a:gd name="textAreaBottom" fmla="*/ 172440 h 172080"/>
                </a:gdLst>
                <a:ahLst/>
                <a:cxnLst/>
                <a:rect l="textAreaLeft" t="textAreaTop" r="textAreaRight" b="textAreaBottom"/>
                <a:pathLst>
                  <a:path w="155" h="179">
                    <a:moveTo>
                      <a:pt x="154" y="0"/>
                    </a:moveTo>
                    <a:lnTo>
                      <a:pt x="154" y="3"/>
                    </a:lnTo>
                    <a:cubicBezTo>
                      <a:pt x="142" y="8"/>
                      <a:pt x="133" y="18"/>
                      <a:pt x="124" y="28"/>
                    </a:cubicBezTo>
                    <a:cubicBezTo>
                      <a:pt x="83" y="78"/>
                      <a:pt x="42" y="128"/>
                      <a:pt x="0" y="178"/>
                    </a:cubicBezTo>
                    <a:cubicBezTo>
                      <a:pt x="5" y="94"/>
                      <a:pt x="72" y="17"/>
                      <a:pt x="154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4" name="Google Shape;9057;p36"/>
              <p:cNvSpPr/>
              <p:nvPr/>
            </p:nvSpPr>
            <p:spPr>
              <a:xfrm>
                <a:off x="8019360" y="1665720"/>
                <a:ext cx="163800" cy="184680"/>
              </a:xfrm>
              <a:custGeom>
                <a:avLst/>
                <a:gdLst>
                  <a:gd name="textAreaLeft" fmla="*/ 0 w 163800"/>
                  <a:gd name="textAreaRight" fmla="*/ 164160 w 163800"/>
                  <a:gd name="textAreaTop" fmla="*/ 0 h 184680"/>
                  <a:gd name="textAreaBottom" fmla="*/ 185040 h 184680"/>
                </a:gdLst>
                <a:ahLst/>
                <a:cxnLst/>
                <a:rect l="textAreaLeft" t="textAreaTop" r="textAreaRight" b="textAreaBottom"/>
                <a:pathLst>
                  <a:path w="171" h="192">
                    <a:moveTo>
                      <a:pt x="8" y="189"/>
                    </a:moveTo>
                    <a:cubicBezTo>
                      <a:pt x="10" y="167"/>
                      <a:pt x="14" y="145"/>
                      <a:pt x="23" y="125"/>
                    </a:cubicBezTo>
                    <a:cubicBezTo>
                      <a:pt x="31" y="105"/>
                      <a:pt x="43" y="86"/>
                      <a:pt x="57" y="70"/>
                    </a:cubicBezTo>
                    <a:cubicBezTo>
                      <a:pt x="86" y="38"/>
                      <a:pt x="124" y="15"/>
                      <a:pt x="167" y="8"/>
                    </a:cubicBezTo>
                    <a:cubicBezTo>
                      <a:pt x="165" y="6"/>
                      <a:pt x="164" y="4"/>
                      <a:pt x="162" y="2"/>
                    </a:cubicBezTo>
                    <a:cubicBezTo>
                      <a:pt x="153" y="24"/>
                      <a:pt x="144" y="45"/>
                      <a:pt x="134" y="67"/>
                    </a:cubicBezTo>
                    <a:cubicBezTo>
                      <a:pt x="126" y="87"/>
                      <a:pt x="118" y="108"/>
                      <a:pt x="106" y="126"/>
                    </a:cubicBezTo>
                    <a:cubicBezTo>
                      <a:pt x="83" y="160"/>
                      <a:pt x="45" y="181"/>
                      <a:pt x="4" y="182"/>
                    </a:cubicBezTo>
                    <a:cubicBezTo>
                      <a:pt x="5" y="184"/>
                      <a:pt x="6" y="186"/>
                      <a:pt x="7" y="188"/>
                    </a:cubicBezTo>
                    <a:cubicBezTo>
                      <a:pt x="32" y="156"/>
                      <a:pt x="59" y="125"/>
                      <a:pt x="85" y="93"/>
                    </a:cubicBezTo>
                    <a:cubicBezTo>
                      <a:pt x="98" y="78"/>
                      <a:pt x="111" y="62"/>
                      <a:pt x="123" y="47"/>
                    </a:cubicBezTo>
                    <a:cubicBezTo>
                      <a:pt x="134" y="33"/>
                      <a:pt x="145" y="17"/>
                      <a:pt x="162" y="10"/>
                    </a:cubicBezTo>
                    <a:cubicBezTo>
                      <a:pt x="165" y="9"/>
                      <a:pt x="162" y="4"/>
                      <a:pt x="159" y="5"/>
                    </a:cubicBezTo>
                    <a:cubicBezTo>
                      <a:pt x="144" y="12"/>
                      <a:pt x="134" y="25"/>
                      <a:pt x="124" y="37"/>
                    </a:cubicBezTo>
                    <a:cubicBezTo>
                      <a:pt x="110" y="53"/>
                      <a:pt x="96" y="70"/>
                      <a:pt x="83" y="86"/>
                    </a:cubicBezTo>
                    <a:cubicBezTo>
                      <a:pt x="56" y="118"/>
                      <a:pt x="29" y="151"/>
                      <a:pt x="2" y="183"/>
                    </a:cubicBezTo>
                    <a:cubicBezTo>
                      <a:pt x="0" y="185"/>
                      <a:pt x="1" y="189"/>
                      <a:pt x="4" y="189"/>
                    </a:cubicBezTo>
                    <a:cubicBezTo>
                      <a:pt x="44" y="188"/>
                      <a:pt x="82" y="170"/>
                      <a:pt x="106" y="138"/>
                    </a:cubicBezTo>
                    <a:cubicBezTo>
                      <a:pt x="120" y="121"/>
                      <a:pt x="128" y="99"/>
                      <a:pt x="137" y="79"/>
                    </a:cubicBezTo>
                    <a:cubicBezTo>
                      <a:pt x="148" y="54"/>
                      <a:pt x="158" y="30"/>
                      <a:pt x="169" y="6"/>
                    </a:cubicBezTo>
                    <a:cubicBezTo>
                      <a:pt x="170" y="3"/>
                      <a:pt x="168" y="0"/>
                      <a:pt x="165" y="0"/>
                    </a:cubicBezTo>
                    <a:cubicBezTo>
                      <a:pt x="120" y="8"/>
                      <a:pt x="80" y="33"/>
                      <a:pt x="51" y="68"/>
                    </a:cubicBezTo>
                    <a:cubicBezTo>
                      <a:pt x="23" y="100"/>
                      <a:pt x="2" y="145"/>
                      <a:pt x="4" y="189"/>
                    </a:cubicBezTo>
                    <a:cubicBezTo>
                      <a:pt x="4" y="191"/>
                      <a:pt x="7" y="191"/>
                      <a:pt x="8" y="18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285" name="Google Shape;9058;p36"/>
            <p:cNvGrpSpPr/>
            <p:nvPr/>
          </p:nvGrpSpPr>
          <p:grpSpPr>
            <a:xfrm>
              <a:off x="7545600" y="4179960"/>
              <a:ext cx="340200" cy="411840"/>
              <a:chOff x="7545600" y="4179960"/>
              <a:chExt cx="340200" cy="411840"/>
            </a:xfrm>
          </p:grpSpPr>
          <p:sp>
            <p:nvSpPr>
              <p:cNvPr id="1286" name="Google Shape;9059;p36"/>
              <p:cNvSpPr/>
              <p:nvPr/>
            </p:nvSpPr>
            <p:spPr>
              <a:xfrm>
                <a:off x="7760160" y="4310280"/>
                <a:ext cx="100440" cy="2098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07" h="220">
                    <a:moveTo>
                      <a:pt x="83" y="21"/>
                    </a:moveTo>
                    <a:cubicBezTo>
                      <a:pt x="96" y="51"/>
                      <a:pt x="103" y="84"/>
                      <a:pt x="106" y="117"/>
                    </a:cubicBezTo>
                    <a:cubicBezTo>
                      <a:pt x="77" y="143"/>
                      <a:pt x="59" y="181"/>
                      <a:pt x="58" y="219"/>
                    </a:cubicBezTo>
                    <a:cubicBezTo>
                      <a:pt x="39" y="192"/>
                      <a:pt x="19" y="165"/>
                      <a:pt x="0" y="138"/>
                    </a:cubicBezTo>
                    <a:cubicBezTo>
                      <a:pt x="1" y="138"/>
                      <a:pt x="1" y="137"/>
                      <a:pt x="2" y="137"/>
                    </a:cubicBezTo>
                    <a:cubicBezTo>
                      <a:pt x="5" y="134"/>
                      <a:pt x="7" y="129"/>
                      <a:pt x="8" y="125"/>
                    </a:cubicBezTo>
                    <a:cubicBezTo>
                      <a:pt x="21" y="81"/>
                      <a:pt x="41" y="40"/>
                      <a:pt x="68" y="3"/>
                    </a:cubicBezTo>
                    <a:lnTo>
                      <a:pt x="72" y="0"/>
                    </a:lnTo>
                    <a:cubicBezTo>
                      <a:pt x="76" y="7"/>
                      <a:pt x="80" y="14"/>
                      <a:pt x="83" y="2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7" name="Google Shape;9060;p36"/>
              <p:cNvSpPr/>
              <p:nvPr/>
            </p:nvSpPr>
            <p:spPr>
              <a:xfrm>
                <a:off x="7705440" y="4230360"/>
                <a:ext cx="121680" cy="209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29" h="221">
                    <a:moveTo>
                      <a:pt x="128" y="82"/>
                    </a:moveTo>
                    <a:lnTo>
                      <a:pt x="124" y="85"/>
                    </a:lnTo>
                    <a:cubicBezTo>
                      <a:pt x="97" y="122"/>
                      <a:pt x="77" y="163"/>
                      <a:pt x="64" y="207"/>
                    </a:cubicBezTo>
                    <a:cubicBezTo>
                      <a:pt x="63" y="211"/>
                      <a:pt x="61" y="216"/>
                      <a:pt x="58" y="219"/>
                    </a:cubicBezTo>
                    <a:cubicBezTo>
                      <a:pt x="57" y="219"/>
                      <a:pt x="57" y="220"/>
                      <a:pt x="56" y="220"/>
                    </a:cubicBezTo>
                    <a:cubicBezTo>
                      <a:pt x="37" y="194"/>
                      <a:pt x="19" y="168"/>
                      <a:pt x="0" y="142"/>
                    </a:cubicBezTo>
                    <a:lnTo>
                      <a:pt x="0" y="142"/>
                    </a:lnTo>
                    <a:cubicBezTo>
                      <a:pt x="0" y="94"/>
                      <a:pt x="13" y="46"/>
                      <a:pt x="36" y="3"/>
                    </a:cubicBezTo>
                    <a:lnTo>
                      <a:pt x="43" y="0"/>
                    </a:lnTo>
                    <a:cubicBezTo>
                      <a:pt x="78" y="20"/>
                      <a:pt x="108" y="48"/>
                      <a:pt x="128" y="8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8" name="Google Shape;9061;p36"/>
              <p:cNvSpPr/>
              <p:nvPr/>
            </p:nvSpPr>
            <p:spPr>
              <a:xfrm>
                <a:off x="7650720" y="4205160"/>
                <a:ext cx="100440" cy="1638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04" h="172">
                    <a:moveTo>
                      <a:pt x="103" y="29"/>
                    </a:moveTo>
                    <a:lnTo>
                      <a:pt x="96" y="32"/>
                    </a:lnTo>
                    <a:cubicBezTo>
                      <a:pt x="73" y="75"/>
                      <a:pt x="60" y="123"/>
                      <a:pt x="60" y="171"/>
                    </a:cubicBezTo>
                    <a:lnTo>
                      <a:pt x="60" y="171"/>
                    </a:lnTo>
                    <a:cubicBezTo>
                      <a:pt x="40" y="144"/>
                      <a:pt x="20" y="117"/>
                      <a:pt x="1" y="90"/>
                    </a:cubicBezTo>
                    <a:lnTo>
                      <a:pt x="1" y="90"/>
                    </a:lnTo>
                    <a:cubicBezTo>
                      <a:pt x="0" y="61"/>
                      <a:pt x="4" y="32"/>
                      <a:pt x="14" y="5"/>
                    </a:cubicBezTo>
                    <a:lnTo>
                      <a:pt x="15" y="0"/>
                    </a:lnTo>
                    <a:cubicBezTo>
                      <a:pt x="46" y="4"/>
                      <a:pt x="76" y="14"/>
                      <a:pt x="103" y="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89" name="Google Shape;9062;p36"/>
              <p:cNvSpPr/>
              <p:nvPr/>
            </p:nvSpPr>
            <p:spPr>
              <a:xfrm>
                <a:off x="7814880" y="4419720"/>
                <a:ext cx="50040" cy="16380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54" h="173">
                    <a:moveTo>
                      <a:pt x="0" y="102"/>
                    </a:moveTo>
                    <a:cubicBezTo>
                      <a:pt x="1" y="64"/>
                      <a:pt x="19" y="26"/>
                      <a:pt x="48" y="0"/>
                    </a:cubicBezTo>
                    <a:cubicBezTo>
                      <a:pt x="53" y="56"/>
                      <a:pt x="48" y="115"/>
                      <a:pt x="50" y="172"/>
                    </a:cubicBezTo>
                    <a:lnTo>
                      <a:pt x="49" y="172"/>
                    </a:lnTo>
                    <a:cubicBezTo>
                      <a:pt x="33" y="149"/>
                      <a:pt x="16" y="126"/>
                      <a:pt x="0" y="10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0" name="Google Shape;9063;p36"/>
              <p:cNvSpPr/>
              <p:nvPr/>
            </p:nvSpPr>
            <p:spPr>
              <a:xfrm>
                <a:off x="7684560" y="4512240"/>
                <a:ext cx="180360" cy="7524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88" h="78">
                    <a:moveTo>
                      <a:pt x="187" y="76"/>
                    </a:moveTo>
                    <a:lnTo>
                      <a:pt x="187" y="77"/>
                    </a:lnTo>
                    <a:cubicBezTo>
                      <a:pt x="133" y="73"/>
                      <a:pt x="78" y="64"/>
                      <a:pt x="29" y="42"/>
                    </a:cubicBezTo>
                    <a:cubicBezTo>
                      <a:pt x="19" y="38"/>
                      <a:pt x="9" y="33"/>
                      <a:pt x="0" y="28"/>
                    </a:cubicBezTo>
                    <a:lnTo>
                      <a:pt x="1" y="25"/>
                    </a:lnTo>
                    <a:cubicBezTo>
                      <a:pt x="44" y="6"/>
                      <a:pt x="92" y="0"/>
                      <a:pt x="138" y="7"/>
                    </a:cubicBezTo>
                    <a:lnTo>
                      <a:pt x="138" y="6"/>
                    </a:lnTo>
                    <a:cubicBezTo>
                      <a:pt x="154" y="30"/>
                      <a:pt x="171" y="53"/>
                      <a:pt x="187" y="7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1" name="Google Shape;9064;p36"/>
              <p:cNvSpPr/>
              <p:nvPr/>
            </p:nvSpPr>
            <p:spPr>
              <a:xfrm>
                <a:off x="7604640" y="4440600"/>
                <a:ext cx="214200" cy="100440"/>
              </a:xfrm>
              <a:custGeom>
                <a:avLst/>
                <a:gdLst>
                  <a:gd name="textAreaLeft" fmla="*/ 0 w 214200"/>
                  <a:gd name="textAreaRight" fmla="*/ 214560 w 21420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223" h="104">
                    <a:moveTo>
                      <a:pt x="222" y="81"/>
                    </a:moveTo>
                    <a:lnTo>
                      <a:pt x="222" y="82"/>
                    </a:lnTo>
                    <a:cubicBezTo>
                      <a:pt x="176" y="75"/>
                      <a:pt x="128" y="81"/>
                      <a:pt x="85" y="100"/>
                    </a:cubicBezTo>
                    <a:lnTo>
                      <a:pt x="84" y="103"/>
                    </a:lnTo>
                    <a:cubicBezTo>
                      <a:pt x="51" y="84"/>
                      <a:pt x="21" y="58"/>
                      <a:pt x="0" y="27"/>
                    </a:cubicBezTo>
                    <a:cubicBezTo>
                      <a:pt x="47" y="8"/>
                      <a:pt x="98" y="0"/>
                      <a:pt x="149" y="2"/>
                    </a:cubicBezTo>
                    <a:cubicBezTo>
                      <a:pt x="154" y="3"/>
                      <a:pt x="160" y="3"/>
                      <a:pt x="164" y="0"/>
                    </a:cubicBezTo>
                    <a:cubicBezTo>
                      <a:pt x="183" y="27"/>
                      <a:pt x="203" y="54"/>
                      <a:pt x="222" y="8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2" name="Google Shape;9065;p36"/>
              <p:cNvSpPr/>
              <p:nvPr/>
            </p:nvSpPr>
            <p:spPr>
              <a:xfrm>
                <a:off x="7566840" y="4356720"/>
                <a:ext cx="192960" cy="109080"/>
              </a:xfrm>
              <a:custGeom>
                <a:avLst/>
                <a:gdLst>
                  <a:gd name="textAreaLeft" fmla="*/ 0 w 192960"/>
                  <a:gd name="textAreaRight" fmla="*/ 193320 w 192960"/>
                  <a:gd name="textAreaTop" fmla="*/ 0 h 109080"/>
                  <a:gd name="textAreaBottom" fmla="*/ 109440 h 109080"/>
                </a:gdLst>
                <a:ahLst/>
                <a:cxnLst/>
                <a:rect l="textAreaLeft" t="textAreaTop" r="textAreaRight" b="textAreaBottom"/>
                <a:pathLst>
                  <a:path w="203" h="114">
                    <a:moveTo>
                      <a:pt x="202" y="86"/>
                    </a:moveTo>
                    <a:cubicBezTo>
                      <a:pt x="198" y="89"/>
                      <a:pt x="192" y="88"/>
                      <a:pt x="187" y="88"/>
                    </a:cubicBezTo>
                    <a:cubicBezTo>
                      <a:pt x="136" y="86"/>
                      <a:pt x="85" y="94"/>
                      <a:pt x="38" y="113"/>
                    </a:cubicBezTo>
                    <a:cubicBezTo>
                      <a:pt x="35" y="109"/>
                      <a:pt x="32" y="104"/>
                      <a:pt x="29" y="99"/>
                    </a:cubicBezTo>
                    <a:cubicBezTo>
                      <a:pt x="14" y="73"/>
                      <a:pt x="5" y="44"/>
                      <a:pt x="0" y="15"/>
                    </a:cubicBezTo>
                    <a:cubicBezTo>
                      <a:pt x="48" y="2"/>
                      <a:pt x="97" y="0"/>
                      <a:pt x="146" y="8"/>
                    </a:cubicBezTo>
                    <a:cubicBezTo>
                      <a:pt x="165" y="34"/>
                      <a:pt x="183" y="60"/>
                      <a:pt x="202" y="8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3" name="Google Shape;9066;p36"/>
              <p:cNvSpPr/>
              <p:nvPr/>
            </p:nvSpPr>
            <p:spPr>
              <a:xfrm>
                <a:off x="7587720" y="4201200"/>
                <a:ext cx="75240" cy="9216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80" h="95">
                    <a:moveTo>
                      <a:pt x="79" y="4"/>
                    </a:moveTo>
                    <a:lnTo>
                      <a:pt x="78" y="9"/>
                    </a:lnTo>
                    <a:cubicBezTo>
                      <a:pt x="68" y="36"/>
                      <a:pt x="64" y="65"/>
                      <a:pt x="65" y="94"/>
                    </a:cubicBezTo>
                    <a:lnTo>
                      <a:pt x="65" y="94"/>
                    </a:lnTo>
                    <a:cubicBezTo>
                      <a:pt x="43" y="65"/>
                      <a:pt x="22" y="36"/>
                      <a:pt x="0" y="7"/>
                    </a:cubicBezTo>
                    <a:cubicBezTo>
                      <a:pt x="26" y="1"/>
                      <a:pt x="53" y="0"/>
                      <a:pt x="79" y="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4" name="Google Shape;9067;p36"/>
              <p:cNvSpPr/>
              <p:nvPr/>
            </p:nvSpPr>
            <p:spPr>
              <a:xfrm>
                <a:off x="7562520" y="4285080"/>
                <a:ext cx="142560" cy="92160"/>
              </a:xfrm>
              <a:custGeom>
                <a:avLst/>
                <a:gdLst>
                  <a:gd name="textAreaLeft" fmla="*/ 0 w 142560"/>
                  <a:gd name="textAreaRight" fmla="*/ 142920 w 14256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151" h="95">
                    <a:moveTo>
                      <a:pt x="91" y="6"/>
                    </a:moveTo>
                    <a:cubicBezTo>
                      <a:pt x="110" y="33"/>
                      <a:pt x="130" y="60"/>
                      <a:pt x="150" y="87"/>
                    </a:cubicBezTo>
                    <a:cubicBezTo>
                      <a:pt x="101" y="79"/>
                      <a:pt x="52" y="81"/>
                      <a:pt x="4" y="94"/>
                    </a:cubicBezTo>
                    <a:cubicBezTo>
                      <a:pt x="0" y="64"/>
                      <a:pt x="0" y="32"/>
                      <a:pt x="3" y="1"/>
                    </a:cubicBezTo>
                    <a:cubicBezTo>
                      <a:pt x="33" y="0"/>
                      <a:pt x="62" y="1"/>
                      <a:pt x="91" y="6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5" name="Google Shape;9068;p36"/>
              <p:cNvSpPr/>
              <p:nvPr/>
            </p:nvSpPr>
            <p:spPr>
              <a:xfrm>
                <a:off x="7566840" y="4205160"/>
                <a:ext cx="83880" cy="83880"/>
              </a:xfrm>
              <a:custGeom>
                <a:avLst/>
                <a:gdLst>
                  <a:gd name="textAreaLeft" fmla="*/ 0 w 83880"/>
                  <a:gd name="textAreaRight" fmla="*/ 84240 w 8388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89" h="88">
                    <a:moveTo>
                      <a:pt x="23" y="0"/>
                    </a:moveTo>
                    <a:cubicBezTo>
                      <a:pt x="45" y="29"/>
                      <a:pt x="66" y="58"/>
                      <a:pt x="88" y="87"/>
                    </a:cubicBezTo>
                    <a:cubicBezTo>
                      <a:pt x="59" y="82"/>
                      <a:pt x="30" y="81"/>
                      <a:pt x="0" y="82"/>
                    </a:cubicBezTo>
                    <a:cubicBezTo>
                      <a:pt x="3" y="55"/>
                      <a:pt x="8" y="29"/>
                      <a:pt x="13" y="3"/>
                    </a:cubicBezTo>
                    <a:cubicBezTo>
                      <a:pt x="17" y="2"/>
                      <a:pt x="20" y="1"/>
                      <a:pt x="23" y="0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6" name="Google Shape;9069;p36"/>
              <p:cNvSpPr/>
              <p:nvPr/>
            </p:nvSpPr>
            <p:spPr>
              <a:xfrm>
                <a:off x="7760160" y="4310280"/>
                <a:ext cx="100440" cy="2098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07" h="220">
                    <a:moveTo>
                      <a:pt x="83" y="21"/>
                    </a:moveTo>
                    <a:cubicBezTo>
                      <a:pt x="96" y="51"/>
                      <a:pt x="103" y="84"/>
                      <a:pt x="106" y="117"/>
                    </a:cubicBezTo>
                    <a:cubicBezTo>
                      <a:pt x="77" y="143"/>
                      <a:pt x="59" y="181"/>
                      <a:pt x="58" y="219"/>
                    </a:cubicBezTo>
                    <a:cubicBezTo>
                      <a:pt x="39" y="192"/>
                      <a:pt x="19" y="165"/>
                      <a:pt x="0" y="138"/>
                    </a:cubicBezTo>
                    <a:cubicBezTo>
                      <a:pt x="1" y="138"/>
                      <a:pt x="1" y="137"/>
                      <a:pt x="2" y="137"/>
                    </a:cubicBezTo>
                    <a:cubicBezTo>
                      <a:pt x="5" y="134"/>
                      <a:pt x="7" y="129"/>
                      <a:pt x="8" y="125"/>
                    </a:cubicBezTo>
                    <a:cubicBezTo>
                      <a:pt x="21" y="81"/>
                      <a:pt x="41" y="40"/>
                      <a:pt x="68" y="3"/>
                    </a:cubicBezTo>
                    <a:lnTo>
                      <a:pt x="72" y="0"/>
                    </a:lnTo>
                    <a:cubicBezTo>
                      <a:pt x="76" y="7"/>
                      <a:pt x="80" y="14"/>
                      <a:pt x="83" y="21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7" name="Google Shape;9070;p36"/>
              <p:cNvSpPr/>
              <p:nvPr/>
            </p:nvSpPr>
            <p:spPr>
              <a:xfrm>
                <a:off x="7705440" y="4230360"/>
                <a:ext cx="121680" cy="209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209880"/>
                  <a:gd name="textAreaBottom" fmla="*/ 210240 h 209880"/>
                </a:gdLst>
                <a:ahLst/>
                <a:cxnLst/>
                <a:rect l="textAreaLeft" t="textAreaTop" r="textAreaRight" b="textAreaBottom"/>
                <a:pathLst>
                  <a:path w="129" h="221">
                    <a:moveTo>
                      <a:pt x="128" y="82"/>
                    </a:moveTo>
                    <a:lnTo>
                      <a:pt x="124" y="85"/>
                    </a:lnTo>
                    <a:cubicBezTo>
                      <a:pt x="97" y="122"/>
                      <a:pt x="77" y="163"/>
                      <a:pt x="64" y="207"/>
                    </a:cubicBezTo>
                    <a:cubicBezTo>
                      <a:pt x="63" y="211"/>
                      <a:pt x="61" y="216"/>
                      <a:pt x="58" y="219"/>
                    </a:cubicBezTo>
                    <a:cubicBezTo>
                      <a:pt x="57" y="219"/>
                      <a:pt x="57" y="220"/>
                      <a:pt x="56" y="220"/>
                    </a:cubicBezTo>
                    <a:cubicBezTo>
                      <a:pt x="37" y="194"/>
                      <a:pt x="19" y="168"/>
                      <a:pt x="0" y="142"/>
                    </a:cubicBezTo>
                    <a:lnTo>
                      <a:pt x="0" y="142"/>
                    </a:lnTo>
                    <a:cubicBezTo>
                      <a:pt x="0" y="94"/>
                      <a:pt x="13" y="46"/>
                      <a:pt x="36" y="3"/>
                    </a:cubicBezTo>
                    <a:lnTo>
                      <a:pt x="43" y="0"/>
                    </a:lnTo>
                    <a:cubicBezTo>
                      <a:pt x="78" y="20"/>
                      <a:pt x="108" y="48"/>
                      <a:pt x="128" y="8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8" name="Google Shape;9071;p36"/>
              <p:cNvSpPr/>
              <p:nvPr/>
            </p:nvSpPr>
            <p:spPr>
              <a:xfrm>
                <a:off x="7650720" y="4205160"/>
                <a:ext cx="100440" cy="16380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104" h="172">
                    <a:moveTo>
                      <a:pt x="103" y="29"/>
                    </a:moveTo>
                    <a:lnTo>
                      <a:pt x="96" y="32"/>
                    </a:lnTo>
                    <a:cubicBezTo>
                      <a:pt x="73" y="75"/>
                      <a:pt x="60" y="123"/>
                      <a:pt x="60" y="171"/>
                    </a:cubicBezTo>
                    <a:lnTo>
                      <a:pt x="60" y="171"/>
                    </a:lnTo>
                    <a:cubicBezTo>
                      <a:pt x="40" y="144"/>
                      <a:pt x="20" y="117"/>
                      <a:pt x="1" y="90"/>
                    </a:cubicBezTo>
                    <a:lnTo>
                      <a:pt x="1" y="90"/>
                    </a:lnTo>
                    <a:cubicBezTo>
                      <a:pt x="0" y="61"/>
                      <a:pt x="4" y="32"/>
                      <a:pt x="14" y="5"/>
                    </a:cubicBezTo>
                    <a:lnTo>
                      <a:pt x="15" y="0"/>
                    </a:lnTo>
                    <a:cubicBezTo>
                      <a:pt x="46" y="4"/>
                      <a:pt x="76" y="14"/>
                      <a:pt x="103" y="29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99" name="Google Shape;9072;p36"/>
              <p:cNvSpPr/>
              <p:nvPr/>
            </p:nvSpPr>
            <p:spPr>
              <a:xfrm>
                <a:off x="7814880" y="4419720"/>
                <a:ext cx="50040" cy="16380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54" h="173">
                    <a:moveTo>
                      <a:pt x="0" y="102"/>
                    </a:moveTo>
                    <a:cubicBezTo>
                      <a:pt x="1" y="64"/>
                      <a:pt x="19" y="26"/>
                      <a:pt x="48" y="0"/>
                    </a:cubicBezTo>
                    <a:cubicBezTo>
                      <a:pt x="53" y="56"/>
                      <a:pt x="48" y="115"/>
                      <a:pt x="50" y="172"/>
                    </a:cubicBezTo>
                    <a:lnTo>
                      <a:pt x="49" y="172"/>
                    </a:lnTo>
                    <a:cubicBezTo>
                      <a:pt x="33" y="149"/>
                      <a:pt x="16" y="126"/>
                      <a:pt x="0" y="102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0" name="Google Shape;9073;p36"/>
              <p:cNvSpPr/>
              <p:nvPr/>
            </p:nvSpPr>
            <p:spPr>
              <a:xfrm>
                <a:off x="7587720" y="4201200"/>
                <a:ext cx="75240" cy="92160"/>
              </a:xfrm>
              <a:custGeom>
                <a:avLst/>
                <a:gdLst>
                  <a:gd name="textAreaLeft" fmla="*/ 0 w 75240"/>
                  <a:gd name="textAreaRight" fmla="*/ 75600 w 752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80" h="95">
                    <a:moveTo>
                      <a:pt x="79" y="4"/>
                    </a:moveTo>
                    <a:lnTo>
                      <a:pt x="78" y="9"/>
                    </a:lnTo>
                    <a:cubicBezTo>
                      <a:pt x="68" y="36"/>
                      <a:pt x="64" y="65"/>
                      <a:pt x="65" y="94"/>
                    </a:cubicBezTo>
                    <a:lnTo>
                      <a:pt x="65" y="94"/>
                    </a:lnTo>
                    <a:cubicBezTo>
                      <a:pt x="43" y="65"/>
                      <a:pt x="22" y="36"/>
                      <a:pt x="0" y="7"/>
                    </a:cubicBezTo>
                    <a:cubicBezTo>
                      <a:pt x="26" y="1"/>
                      <a:pt x="53" y="0"/>
                      <a:pt x="79" y="4"/>
                    </a:cubicBezTo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1" name="Google Shape;9074;p36"/>
              <p:cNvSpPr/>
              <p:nvPr/>
            </p:nvSpPr>
            <p:spPr>
              <a:xfrm>
                <a:off x="7545600" y="4179960"/>
                <a:ext cx="340200" cy="411840"/>
              </a:xfrm>
              <a:custGeom>
                <a:avLst/>
                <a:gdLst>
                  <a:gd name="textAreaLeft" fmla="*/ 0 w 340200"/>
                  <a:gd name="textAreaRight" fmla="*/ 340560 w 340200"/>
                  <a:gd name="textAreaTop" fmla="*/ 0 h 411840"/>
                  <a:gd name="textAreaBottom" fmla="*/ 412200 h 411840"/>
                </a:gdLst>
                <a:ahLst/>
                <a:cxnLst/>
                <a:rect l="textAreaLeft" t="textAreaTop" r="textAreaRight" b="textAreaBottom"/>
                <a:pathLst>
                  <a:path w="356" h="432">
                    <a:moveTo>
                      <a:pt x="41" y="27"/>
                    </a:moveTo>
                    <a:cubicBezTo>
                      <a:pt x="84" y="96"/>
                      <a:pt x="136" y="160"/>
                      <a:pt x="184" y="226"/>
                    </a:cubicBezTo>
                    <a:cubicBezTo>
                      <a:pt x="232" y="293"/>
                      <a:pt x="279" y="360"/>
                      <a:pt x="326" y="427"/>
                    </a:cubicBezTo>
                    <a:cubicBezTo>
                      <a:pt x="328" y="425"/>
                      <a:pt x="329" y="422"/>
                      <a:pt x="331" y="419"/>
                    </a:cubicBezTo>
                    <a:cubicBezTo>
                      <a:pt x="250" y="414"/>
                      <a:pt x="166" y="395"/>
                      <a:pt x="103" y="341"/>
                    </a:cubicBezTo>
                    <a:cubicBezTo>
                      <a:pt x="42" y="287"/>
                      <a:pt x="21" y="211"/>
                      <a:pt x="25" y="132"/>
                    </a:cubicBezTo>
                    <a:cubicBezTo>
                      <a:pt x="26" y="112"/>
                      <a:pt x="28" y="93"/>
                      <a:pt x="31" y="74"/>
                    </a:cubicBezTo>
                    <a:cubicBezTo>
                      <a:pt x="33" y="65"/>
                      <a:pt x="34" y="56"/>
                      <a:pt x="36" y="47"/>
                    </a:cubicBezTo>
                    <a:cubicBezTo>
                      <a:pt x="39" y="34"/>
                      <a:pt x="40" y="33"/>
                      <a:pt x="53" y="31"/>
                    </a:cubicBezTo>
                    <a:cubicBezTo>
                      <a:pt x="85" y="24"/>
                      <a:pt x="120" y="26"/>
                      <a:pt x="152" y="35"/>
                    </a:cubicBezTo>
                    <a:cubicBezTo>
                      <a:pt x="215" y="52"/>
                      <a:pt x="272" y="95"/>
                      <a:pt x="300" y="154"/>
                    </a:cubicBezTo>
                    <a:cubicBezTo>
                      <a:pt x="340" y="238"/>
                      <a:pt x="324" y="335"/>
                      <a:pt x="327" y="424"/>
                    </a:cubicBezTo>
                    <a:cubicBezTo>
                      <a:pt x="327" y="431"/>
                      <a:pt x="337" y="431"/>
                      <a:pt x="337" y="424"/>
                    </a:cubicBezTo>
                    <a:cubicBezTo>
                      <a:pt x="334" y="316"/>
                      <a:pt x="355" y="193"/>
                      <a:pt x="280" y="103"/>
                    </a:cubicBezTo>
                    <a:cubicBezTo>
                      <a:pt x="221" y="33"/>
                      <a:pt x="121" y="0"/>
                      <a:pt x="33" y="25"/>
                    </a:cubicBezTo>
                    <a:cubicBezTo>
                      <a:pt x="31" y="25"/>
                      <a:pt x="29" y="27"/>
                      <a:pt x="29" y="28"/>
                    </a:cubicBezTo>
                    <a:cubicBezTo>
                      <a:pt x="9" y="124"/>
                      <a:pt x="0" y="233"/>
                      <a:pt x="63" y="314"/>
                    </a:cubicBezTo>
                    <a:cubicBezTo>
                      <a:pt x="127" y="396"/>
                      <a:pt x="232" y="423"/>
                      <a:pt x="331" y="430"/>
                    </a:cubicBezTo>
                    <a:cubicBezTo>
                      <a:pt x="335" y="430"/>
                      <a:pt x="338" y="425"/>
                      <a:pt x="336" y="422"/>
                    </a:cubicBezTo>
                    <a:cubicBezTo>
                      <a:pt x="288" y="354"/>
                      <a:pt x="240" y="286"/>
                      <a:pt x="191" y="219"/>
                    </a:cubicBezTo>
                    <a:cubicBezTo>
                      <a:pt x="144" y="153"/>
                      <a:pt x="98" y="85"/>
                      <a:pt x="45" y="24"/>
                    </a:cubicBezTo>
                    <a:cubicBezTo>
                      <a:pt x="43" y="21"/>
                      <a:pt x="39" y="24"/>
                      <a:pt x="41" y="2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2" name="Google Shape;9075;p36"/>
              <p:cNvSpPr/>
              <p:nvPr/>
            </p:nvSpPr>
            <p:spPr>
              <a:xfrm>
                <a:off x="7566840" y="4205160"/>
                <a:ext cx="100440" cy="8784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106" h="91">
                    <a:moveTo>
                      <a:pt x="1" y="83"/>
                    </a:moveTo>
                    <a:cubicBezTo>
                      <a:pt x="15" y="84"/>
                      <a:pt x="29" y="84"/>
                      <a:pt x="44" y="85"/>
                    </a:cubicBezTo>
                    <a:cubicBezTo>
                      <a:pt x="59" y="86"/>
                      <a:pt x="74" y="87"/>
                      <a:pt x="88" y="90"/>
                    </a:cubicBezTo>
                    <a:cubicBezTo>
                      <a:pt x="90" y="90"/>
                      <a:pt x="91" y="89"/>
                      <a:pt x="91" y="88"/>
                    </a:cubicBezTo>
                    <a:cubicBezTo>
                      <a:pt x="90" y="59"/>
                      <a:pt x="94" y="30"/>
                      <a:pt x="104" y="3"/>
                    </a:cubicBezTo>
                    <a:cubicBezTo>
                      <a:pt x="105" y="1"/>
                      <a:pt x="101" y="0"/>
                      <a:pt x="100" y="2"/>
                    </a:cubicBezTo>
                    <a:cubicBezTo>
                      <a:pt x="90" y="30"/>
                      <a:pt x="86" y="59"/>
                      <a:pt x="87" y="88"/>
                    </a:cubicBezTo>
                    <a:cubicBezTo>
                      <a:pt x="87" y="87"/>
                      <a:pt x="88" y="87"/>
                      <a:pt x="89" y="86"/>
                    </a:cubicBezTo>
                    <a:cubicBezTo>
                      <a:pt x="74" y="85"/>
                      <a:pt x="60" y="83"/>
                      <a:pt x="45" y="82"/>
                    </a:cubicBezTo>
                    <a:cubicBezTo>
                      <a:pt x="30" y="81"/>
                      <a:pt x="15" y="81"/>
                      <a:pt x="1" y="82"/>
                    </a:cubicBezTo>
                    <a:cubicBezTo>
                      <a:pt x="0" y="82"/>
                      <a:pt x="0" y="83"/>
                      <a:pt x="1" y="83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3" name="Google Shape;9076;p36"/>
              <p:cNvSpPr/>
              <p:nvPr/>
            </p:nvSpPr>
            <p:spPr>
              <a:xfrm>
                <a:off x="7562520" y="4230360"/>
                <a:ext cx="184680" cy="14688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146880"/>
                  <a:gd name="textAreaBottom" fmla="*/ 147240 h 146880"/>
                </a:gdLst>
                <a:ahLst/>
                <a:cxnLst/>
                <a:rect l="textAreaLeft" t="textAreaTop" r="textAreaRight" b="textAreaBottom"/>
                <a:pathLst>
                  <a:path w="192" h="153">
                    <a:moveTo>
                      <a:pt x="2" y="151"/>
                    </a:moveTo>
                    <a:cubicBezTo>
                      <a:pt x="52" y="141"/>
                      <a:pt x="101" y="136"/>
                      <a:pt x="151" y="144"/>
                    </a:cubicBezTo>
                    <a:cubicBezTo>
                      <a:pt x="153" y="145"/>
                      <a:pt x="155" y="144"/>
                      <a:pt x="155" y="142"/>
                    </a:cubicBezTo>
                    <a:cubicBezTo>
                      <a:pt x="155" y="117"/>
                      <a:pt x="158" y="93"/>
                      <a:pt x="165" y="70"/>
                    </a:cubicBezTo>
                    <a:cubicBezTo>
                      <a:pt x="167" y="59"/>
                      <a:pt x="171" y="48"/>
                      <a:pt x="175" y="37"/>
                    </a:cubicBezTo>
                    <a:cubicBezTo>
                      <a:pt x="180" y="26"/>
                      <a:pt x="186" y="15"/>
                      <a:pt x="190" y="4"/>
                    </a:cubicBezTo>
                    <a:cubicBezTo>
                      <a:pt x="191" y="1"/>
                      <a:pt x="187" y="0"/>
                      <a:pt x="186" y="2"/>
                    </a:cubicBezTo>
                    <a:cubicBezTo>
                      <a:pt x="179" y="11"/>
                      <a:pt x="175" y="23"/>
                      <a:pt x="170" y="34"/>
                    </a:cubicBezTo>
                    <a:cubicBezTo>
                      <a:pt x="166" y="46"/>
                      <a:pt x="162" y="58"/>
                      <a:pt x="159" y="70"/>
                    </a:cubicBezTo>
                    <a:cubicBezTo>
                      <a:pt x="153" y="93"/>
                      <a:pt x="150" y="118"/>
                      <a:pt x="150" y="142"/>
                    </a:cubicBezTo>
                    <a:cubicBezTo>
                      <a:pt x="151" y="141"/>
                      <a:pt x="152" y="140"/>
                      <a:pt x="153" y="139"/>
                    </a:cubicBezTo>
                    <a:cubicBezTo>
                      <a:pt x="103" y="132"/>
                      <a:pt x="49" y="132"/>
                      <a:pt x="2" y="149"/>
                    </a:cubicBezTo>
                    <a:cubicBezTo>
                      <a:pt x="0" y="149"/>
                      <a:pt x="1" y="152"/>
                      <a:pt x="2" y="15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4" name="Google Shape;9077;p36"/>
              <p:cNvSpPr/>
              <p:nvPr/>
            </p:nvSpPr>
            <p:spPr>
              <a:xfrm>
                <a:off x="7596000" y="4310280"/>
                <a:ext cx="231120" cy="163800"/>
              </a:xfrm>
              <a:custGeom>
                <a:avLst/>
                <a:gdLst>
                  <a:gd name="textAreaLeft" fmla="*/ 0 w 231120"/>
                  <a:gd name="textAreaRight" fmla="*/ 231480 w 231120"/>
                  <a:gd name="textAreaTop" fmla="*/ 0 h 163800"/>
                  <a:gd name="textAreaBottom" fmla="*/ 164160 h 163800"/>
                </a:gdLst>
                <a:ahLst/>
                <a:cxnLst/>
                <a:rect l="textAreaLeft" t="textAreaTop" r="textAreaRight" b="textAreaBottom"/>
                <a:pathLst>
                  <a:path w="243" h="170">
                    <a:moveTo>
                      <a:pt x="3" y="169"/>
                    </a:moveTo>
                    <a:cubicBezTo>
                      <a:pt x="30" y="160"/>
                      <a:pt x="57" y="151"/>
                      <a:pt x="87" y="146"/>
                    </a:cubicBezTo>
                    <a:cubicBezTo>
                      <a:pt x="102" y="144"/>
                      <a:pt x="117" y="143"/>
                      <a:pt x="132" y="143"/>
                    </a:cubicBezTo>
                    <a:cubicBezTo>
                      <a:pt x="144" y="142"/>
                      <a:pt x="160" y="146"/>
                      <a:pt x="171" y="142"/>
                    </a:cubicBezTo>
                    <a:cubicBezTo>
                      <a:pt x="179" y="138"/>
                      <a:pt x="181" y="129"/>
                      <a:pt x="183" y="121"/>
                    </a:cubicBezTo>
                    <a:cubicBezTo>
                      <a:pt x="188" y="107"/>
                      <a:pt x="193" y="93"/>
                      <a:pt x="199" y="80"/>
                    </a:cubicBezTo>
                    <a:cubicBezTo>
                      <a:pt x="204" y="66"/>
                      <a:pt x="211" y="53"/>
                      <a:pt x="218" y="41"/>
                    </a:cubicBezTo>
                    <a:cubicBezTo>
                      <a:pt x="225" y="29"/>
                      <a:pt x="234" y="17"/>
                      <a:pt x="241" y="4"/>
                    </a:cubicBezTo>
                    <a:cubicBezTo>
                      <a:pt x="242" y="2"/>
                      <a:pt x="239" y="0"/>
                      <a:pt x="237" y="1"/>
                    </a:cubicBezTo>
                    <a:cubicBezTo>
                      <a:pt x="220" y="19"/>
                      <a:pt x="208" y="45"/>
                      <a:pt x="198" y="67"/>
                    </a:cubicBezTo>
                    <a:cubicBezTo>
                      <a:pt x="193" y="78"/>
                      <a:pt x="188" y="89"/>
                      <a:pt x="184" y="100"/>
                    </a:cubicBezTo>
                    <a:cubicBezTo>
                      <a:pt x="182" y="107"/>
                      <a:pt x="180" y="113"/>
                      <a:pt x="178" y="120"/>
                    </a:cubicBezTo>
                    <a:cubicBezTo>
                      <a:pt x="174" y="130"/>
                      <a:pt x="167" y="138"/>
                      <a:pt x="156" y="137"/>
                    </a:cubicBezTo>
                    <a:cubicBezTo>
                      <a:pt x="104" y="136"/>
                      <a:pt x="48" y="142"/>
                      <a:pt x="1" y="166"/>
                    </a:cubicBezTo>
                    <a:cubicBezTo>
                      <a:pt x="0" y="167"/>
                      <a:pt x="1" y="169"/>
                      <a:pt x="3" y="16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5" name="Google Shape;9078;p36"/>
              <p:cNvSpPr/>
              <p:nvPr/>
            </p:nvSpPr>
            <p:spPr>
              <a:xfrm>
                <a:off x="7684560" y="4415400"/>
                <a:ext cx="184680" cy="12168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121680"/>
                  <a:gd name="textAreaBottom" fmla="*/ 122040 h 121680"/>
                </a:gdLst>
                <a:ahLst/>
                <a:cxnLst/>
                <a:rect l="textAreaLeft" t="textAreaTop" r="textAreaRight" b="textAreaBottom"/>
                <a:pathLst>
                  <a:path w="194" h="130">
                    <a:moveTo>
                      <a:pt x="3" y="129"/>
                    </a:moveTo>
                    <a:cubicBezTo>
                      <a:pt x="46" y="112"/>
                      <a:pt x="91" y="105"/>
                      <a:pt x="138" y="112"/>
                    </a:cubicBezTo>
                    <a:cubicBezTo>
                      <a:pt x="140" y="112"/>
                      <a:pt x="142" y="111"/>
                      <a:pt x="142" y="109"/>
                    </a:cubicBezTo>
                    <a:cubicBezTo>
                      <a:pt x="144" y="70"/>
                      <a:pt x="161" y="34"/>
                      <a:pt x="190" y="8"/>
                    </a:cubicBezTo>
                    <a:cubicBezTo>
                      <a:pt x="193" y="5"/>
                      <a:pt x="189" y="0"/>
                      <a:pt x="186" y="3"/>
                    </a:cubicBezTo>
                    <a:cubicBezTo>
                      <a:pt x="156" y="30"/>
                      <a:pt x="137" y="69"/>
                      <a:pt x="136" y="109"/>
                    </a:cubicBezTo>
                    <a:cubicBezTo>
                      <a:pt x="137" y="108"/>
                      <a:pt x="138" y="107"/>
                      <a:pt x="139" y="106"/>
                    </a:cubicBezTo>
                    <a:cubicBezTo>
                      <a:pt x="93" y="99"/>
                      <a:pt x="44" y="105"/>
                      <a:pt x="1" y="126"/>
                    </a:cubicBezTo>
                    <a:cubicBezTo>
                      <a:pt x="0" y="126"/>
                      <a:pt x="1" y="129"/>
                      <a:pt x="3" y="1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306" name="Google Shape;9079;p36"/>
            <p:cNvGrpSpPr/>
            <p:nvPr/>
          </p:nvGrpSpPr>
          <p:grpSpPr>
            <a:xfrm>
              <a:off x="7142040" y="2398680"/>
              <a:ext cx="1211040" cy="853200"/>
              <a:chOff x="7142040" y="2398680"/>
              <a:chExt cx="1211040" cy="853200"/>
            </a:xfrm>
          </p:grpSpPr>
          <p:sp>
            <p:nvSpPr>
              <p:cNvPr id="1307" name="Google Shape;9080;p36"/>
              <p:cNvSpPr/>
              <p:nvPr/>
            </p:nvSpPr>
            <p:spPr>
              <a:xfrm>
                <a:off x="7230240" y="2411280"/>
                <a:ext cx="1114200" cy="630360"/>
              </a:xfrm>
              <a:custGeom>
                <a:avLst/>
                <a:gdLst>
                  <a:gd name="textAreaLeft" fmla="*/ 0 w 1114200"/>
                  <a:gd name="textAreaRight" fmla="*/ 1114560 w 1114200"/>
                  <a:gd name="textAreaTop" fmla="*/ 0 h 630360"/>
                  <a:gd name="textAreaBottom" fmla="*/ 630720 h 630360"/>
                </a:gdLst>
                <a:ahLst/>
                <a:cxnLst/>
                <a:rect l="textAreaLeft" t="textAreaTop" r="textAreaRight" b="textAreaBottom"/>
                <a:pathLst>
                  <a:path w="1170" h="661">
                    <a:moveTo>
                      <a:pt x="804" y="358"/>
                    </a:moveTo>
                    <a:lnTo>
                      <a:pt x="803" y="359"/>
                    </a:lnTo>
                    <a:cubicBezTo>
                      <a:pt x="804" y="456"/>
                      <a:pt x="758" y="547"/>
                      <a:pt x="699" y="623"/>
                    </a:cubicBezTo>
                    <a:cubicBezTo>
                      <a:pt x="689" y="636"/>
                      <a:pt x="679" y="648"/>
                      <a:pt x="668" y="659"/>
                    </a:cubicBezTo>
                    <a:lnTo>
                      <a:pt x="662" y="654"/>
                    </a:lnTo>
                    <a:cubicBezTo>
                      <a:pt x="490" y="551"/>
                      <a:pt x="261" y="552"/>
                      <a:pt x="90" y="658"/>
                    </a:cubicBezTo>
                    <a:lnTo>
                      <a:pt x="88" y="660"/>
                    </a:lnTo>
                    <a:cubicBezTo>
                      <a:pt x="65" y="634"/>
                      <a:pt x="45" y="605"/>
                      <a:pt x="31" y="574"/>
                    </a:cubicBezTo>
                    <a:cubicBezTo>
                      <a:pt x="20" y="549"/>
                      <a:pt x="13" y="523"/>
                      <a:pt x="9" y="497"/>
                    </a:cubicBezTo>
                    <a:cubicBezTo>
                      <a:pt x="9" y="496"/>
                      <a:pt x="9" y="495"/>
                      <a:pt x="9" y="494"/>
                    </a:cubicBezTo>
                    <a:cubicBezTo>
                      <a:pt x="0" y="421"/>
                      <a:pt x="25" y="343"/>
                      <a:pt x="81" y="297"/>
                    </a:cubicBezTo>
                    <a:cubicBezTo>
                      <a:pt x="123" y="263"/>
                      <a:pt x="177" y="247"/>
                      <a:pt x="231" y="245"/>
                    </a:cubicBezTo>
                    <a:cubicBezTo>
                      <a:pt x="284" y="242"/>
                      <a:pt x="337" y="251"/>
                      <a:pt x="389" y="260"/>
                    </a:cubicBezTo>
                    <a:cubicBezTo>
                      <a:pt x="370" y="295"/>
                      <a:pt x="354" y="331"/>
                      <a:pt x="347" y="370"/>
                    </a:cubicBezTo>
                    <a:cubicBezTo>
                      <a:pt x="344" y="387"/>
                      <a:pt x="343" y="404"/>
                      <a:pt x="348" y="420"/>
                    </a:cubicBezTo>
                    <a:cubicBezTo>
                      <a:pt x="357" y="445"/>
                      <a:pt x="381" y="463"/>
                      <a:pt x="407" y="469"/>
                    </a:cubicBezTo>
                    <a:cubicBezTo>
                      <a:pt x="433" y="475"/>
                      <a:pt x="460" y="472"/>
                      <a:pt x="486" y="467"/>
                    </a:cubicBezTo>
                    <a:cubicBezTo>
                      <a:pt x="537" y="456"/>
                      <a:pt x="587" y="437"/>
                      <a:pt x="633" y="411"/>
                    </a:cubicBezTo>
                    <a:cubicBezTo>
                      <a:pt x="654" y="399"/>
                      <a:pt x="673" y="385"/>
                      <a:pt x="692" y="371"/>
                    </a:cubicBezTo>
                    <a:cubicBezTo>
                      <a:pt x="707" y="358"/>
                      <a:pt x="723" y="338"/>
                      <a:pt x="713" y="321"/>
                    </a:cubicBezTo>
                    <a:cubicBezTo>
                      <a:pt x="704" y="308"/>
                      <a:pt x="687" y="309"/>
                      <a:pt x="670" y="307"/>
                    </a:cubicBezTo>
                    <a:lnTo>
                      <a:pt x="671" y="299"/>
                    </a:lnTo>
                    <a:cubicBezTo>
                      <a:pt x="773" y="245"/>
                      <a:pt x="837" y="142"/>
                      <a:pt x="917" y="60"/>
                    </a:cubicBezTo>
                    <a:cubicBezTo>
                      <a:pt x="942" y="34"/>
                      <a:pt x="970" y="9"/>
                      <a:pt x="1005" y="2"/>
                    </a:cubicBezTo>
                    <a:cubicBezTo>
                      <a:pt x="1012" y="1"/>
                      <a:pt x="1020" y="0"/>
                      <a:pt x="1026" y="4"/>
                    </a:cubicBezTo>
                    <a:cubicBezTo>
                      <a:pt x="1044" y="13"/>
                      <a:pt x="1035" y="40"/>
                      <a:pt x="1023" y="57"/>
                    </a:cubicBezTo>
                    <a:cubicBezTo>
                      <a:pt x="985" y="109"/>
                      <a:pt x="943" y="159"/>
                      <a:pt x="897" y="204"/>
                    </a:cubicBezTo>
                    <a:cubicBezTo>
                      <a:pt x="950" y="156"/>
                      <a:pt x="1013" y="119"/>
                      <a:pt x="1081" y="96"/>
                    </a:cubicBezTo>
                    <a:cubicBezTo>
                      <a:pt x="1096" y="91"/>
                      <a:pt x="1116" y="89"/>
                      <a:pt x="1122" y="104"/>
                    </a:cubicBezTo>
                    <a:cubicBezTo>
                      <a:pt x="1127" y="115"/>
                      <a:pt x="1119" y="126"/>
                      <a:pt x="1111" y="135"/>
                    </a:cubicBezTo>
                    <a:cubicBezTo>
                      <a:pt x="1061" y="189"/>
                      <a:pt x="1000" y="233"/>
                      <a:pt x="933" y="264"/>
                    </a:cubicBezTo>
                    <a:cubicBezTo>
                      <a:pt x="971" y="248"/>
                      <a:pt x="1010" y="232"/>
                      <a:pt x="1051" y="226"/>
                    </a:cubicBezTo>
                    <a:cubicBezTo>
                      <a:pt x="1091" y="220"/>
                      <a:pt x="1135" y="226"/>
                      <a:pt x="1169" y="249"/>
                    </a:cubicBezTo>
                    <a:cubicBezTo>
                      <a:pt x="1137" y="308"/>
                      <a:pt x="1072" y="345"/>
                      <a:pt x="1005" y="358"/>
                    </a:cubicBezTo>
                    <a:cubicBezTo>
                      <a:pt x="939" y="372"/>
                      <a:pt x="871" y="366"/>
                      <a:pt x="804" y="358"/>
                    </a:cubicBezTo>
                    <a:close/>
                    <a:moveTo>
                      <a:pt x="897" y="205"/>
                    </a:moveTo>
                    <a:cubicBezTo>
                      <a:pt x="890" y="211"/>
                      <a:pt x="884" y="217"/>
                      <a:pt x="877" y="223"/>
                    </a:cubicBezTo>
                    <a:cubicBezTo>
                      <a:pt x="884" y="217"/>
                      <a:pt x="890" y="211"/>
                      <a:pt x="897" y="205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8" name="Google Shape;9081;p36"/>
              <p:cNvSpPr/>
              <p:nvPr/>
            </p:nvSpPr>
            <p:spPr>
              <a:xfrm>
                <a:off x="7734960" y="2411280"/>
                <a:ext cx="184680" cy="394920"/>
              </a:xfrm>
              <a:custGeom>
                <a:avLst/>
                <a:gdLst>
                  <a:gd name="textAreaLeft" fmla="*/ 0 w 184680"/>
                  <a:gd name="textAreaRight" fmla="*/ 185040 w 184680"/>
                  <a:gd name="textAreaTop" fmla="*/ 0 h 394920"/>
                  <a:gd name="textAreaBottom" fmla="*/ 395280 h 394920"/>
                </a:gdLst>
                <a:ahLst/>
                <a:cxnLst/>
                <a:rect l="textAreaLeft" t="textAreaTop" r="textAreaRight" b="textAreaBottom"/>
                <a:pathLst>
                  <a:path w="196" h="414">
                    <a:moveTo>
                      <a:pt x="99" y="129"/>
                    </a:moveTo>
                    <a:lnTo>
                      <a:pt x="99" y="129"/>
                    </a:lnTo>
                    <a:cubicBezTo>
                      <a:pt x="129" y="125"/>
                      <a:pt x="160" y="130"/>
                      <a:pt x="188" y="143"/>
                    </a:cubicBezTo>
                    <a:cubicBezTo>
                      <a:pt x="185" y="177"/>
                      <a:pt x="163" y="208"/>
                      <a:pt x="132" y="222"/>
                    </a:cubicBezTo>
                    <a:cubicBezTo>
                      <a:pt x="145" y="223"/>
                      <a:pt x="158" y="226"/>
                      <a:pt x="172" y="229"/>
                    </a:cubicBezTo>
                    <a:cubicBezTo>
                      <a:pt x="178" y="230"/>
                      <a:pt x="185" y="233"/>
                      <a:pt x="186" y="240"/>
                    </a:cubicBezTo>
                    <a:cubicBezTo>
                      <a:pt x="186" y="243"/>
                      <a:pt x="184" y="247"/>
                      <a:pt x="182" y="250"/>
                    </a:cubicBezTo>
                    <a:cubicBezTo>
                      <a:pt x="166" y="272"/>
                      <a:pt x="145" y="290"/>
                      <a:pt x="121" y="303"/>
                    </a:cubicBezTo>
                    <a:cubicBezTo>
                      <a:pt x="127" y="307"/>
                      <a:pt x="135" y="309"/>
                      <a:pt x="142" y="309"/>
                    </a:cubicBezTo>
                    <a:cubicBezTo>
                      <a:pt x="159" y="311"/>
                      <a:pt x="176" y="310"/>
                      <a:pt x="185" y="323"/>
                    </a:cubicBezTo>
                    <a:cubicBezTo>
                      <a:pt x="195" y="340"/>
                      <a:pt x="179" y="360"/>
                      <a:pt x="164" y="373"/>
                    </a:cubicBezTo>
                    <a:cubicBezTo>
                      <a:pt x="145" y="387"/>
                      <a:pt x="126" y="401"/>
                      <a:pt x="105" y="413"/>
                    </a:cubicBezTo>
                    <a:lnTo>
                      <a:pt x="102" y="408"/>
                    </a:lnTo>
                    <a:cubicBezTo>
                      <a:pt x="125" y="392"/>
                      <a:pt x="130" y="356"/>
                      <a:pt x="114" y="332"/>
                    </a:cubicBezTo>
                    <a:cubicBezTo>
                      <a:pt x="98" y="309"/>
                      <a:pt x="66" y="300"/>
                      <a:pt x="39" y="307"/>
                    </a:cubicBezTo>
                    <a:cubicBezTo>
                      <a:pt x="55" y="297"/>
                      <a:pt x="71" y="288"/>
                      <a:pt x="86" y="278"/>
                    </a:cubicBezTo>
                    <a:cubicBezTo>
                      <a:pt x="97" y="272"/>
                      <a:pt x="108" y="259"/>
                      <a:pt x="100" y="251"/>
                    </a:cubicBezTo>
                    <a:cubicBezTo>
                      <a:pt x="96" y="247"/>
                      <a:pt x="89" y="247"/>
                      <a:pt x="84" y="247"/>
                    </a:cubicBezTo>
                    <a:cubicBezTo>
                      <a:pt x="70" y="248"/>
                      <a:pt x="56" y="249"/>
                      <a:pt x="42" y="250"/>
                    </a:cubicBezTo>
                    <a:cubicBezTo>
                      <a:pt x="68" y="231"/>
                      <a:pt x="91" y="210"/>
                      <a:pt x="113" y="187"/>
                    </a:cubicBezTo>
                    <a:cubicBezTo>
                      <a:pt x="117" y="182"/>
                      <a:pt x="121" y="175"/>
                      <a:pt x="117" y="170"/>
                    </a:cubicBezTo>
                    <a:cubicBezTo>
                      <a:pt x="115" y="167"/>
                      <a:pt x="110" y="167"/>
                      <a:pt x="106" y="167"/>
                    </a:cubicBezTo>
                    <a:cubicBezTo>
                      <a:pt x="68" y="170"/>
                      <a:pt x="31" y="184"/>
                      <a:pt x="1" y="208"/>
                    </a:cubicBezTo>
                    <a:cubicBezTo>
                      <a:pt x="25" y="176"/>
                      <a:pt x="47" y="142"/>
                      <a:pt x="65" y="106"/>
                    </a:cubicBezTo>
                    <a:cubicBezTo>
                      <a:pt x="72" y="92"/>
                      <a:pt x="79" y="75"/>
                      <a:pt x="74" y="60"/>
                    </a:cubicBezTo>
                    <a:cubicBezTo>
                      <a:pt x="68" y="44"/>
                      <a:pt x="50" y="35"/>
                      <a:pt x="34" y="36"/>
                    </a:cubicBezTo>
                    <a:cubicBezTo>
                      <a:pt x="21" y="37"/>
                      <a:pt x="10" y="43"/>
                      <a:pt x="0" y="50"/>
                    </a:cubicBezTo>
                    <a:cubicBezTo>
                      <a:pt x="23" y="23"/>
                      <a:pt x="51" y="0"/>
                      <a:pt x="84" y="1"/>
                    </a:cubicBezTo>
                    <a:cubicBezTo>
                      <a:pt x="96" y="1"/>
                      <a:pt x="108" y="5"/>
                      <a:pt x="117" y="13"/>
                    </a:cubicBezTo>
                    <a:cubicBezTo>
                      <a:pt x="134" y="27"/>
                      <a:pt x="139" y="53"/>
                      <a:pt x="132" y="75"/>
                    </a:cubicBezTo>
                    <a:cubicBezTo>
                      <a:pt x="127" y="96"/>
                      <a:pt x="113" y="113"/>
                      <a:pt x="99" y="1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09" name="Google Shape;9082;p36"/>
              <p:cNvSpPr/>
              <p:nvPr/>
            </p:nvSpPr>
            <p:spPr>
              <a:xfrm>
                <a:off x="7314480" y="2936880"/>
                <a:ext cx="554760" cy="247680"/>
              </a:xfrm>
              <a:custGeom>
                <a:avLst/>
                <a:gdLst>
                  <a:gd name="textAreaLeft" fmla="*/ 0 w 554760"/>
                  <a:gd name="textAreaRight" fmla="*/ 555120 w 554760"/>
                  <a:gd name="textAreaTop" fmla="*/ 0 h 247680"/>
                  <a:gd name="textAreaBottom" fmla="*/ 248040 h 247680"/>
                </a:gdLst>
                <a:ahLst/>
                <a:cxnLst/>
                <a:rect l="textAreaLeft" t="textAreaTop" r="textAreaRight" b="textAreaBottom"/>
                <a:pathLst>
                  <a:path w="581" h="259">
                    <a:moveTo>
                      <a:pt x="385" y="229"/>
                    </a:moveTo>
                    <a:cubicBezTo>
                      <a:pt x="261" y="258"/>
                      <a:pt x="121" y="223"/>
                      <a:pt x="26" y="136"/>
                    </a:cubicBezTo>
                    <a:cubicBezTo>
                      <a:pt x="17" y="127"/>
                      <a:pt x="8" y="118"/>
                      <a:pt x="0" y="109"/>
                    </a:cubicBezTo>
                    <a:lnTo>
                      <a:pt x="2" y="107"/>
                    </a:lnTo>
                    <a:cubicBezTo>
                      <a:pt x="173" y="1"/>
                      <a:pt x="402" y="0"/>
                      <a:pt x="574" y="103"/>
                    </a:cubicBezTo>
                    <a:lnTo>
                      <a:pt x="580" y="108"/>
                    </a:lnTo>
                    <a:cubicBezTo>
                      <a:pt x="557" y="135"/>
                      <a:pt x="531" y="159"/>
                      <a:pt x="502" y="179"/>
                    </a:cubicBezTo>
                    <a:cubicBezTo>
                      <a:pt x="476" y="196"/>
                      <a:pt x="448" y="210"/>
                      <a:pt x="419" y="220"/>
                    </a:cubicBezTo>
                    <a:cubicBezTo>
                      <a:pt x="408" y="224"/>
                      <a:pt x="397" y="227"/>
                      <a:pt x="385" y="229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0" name="Google Shape;9083;p36"/>
              <p:cNvSpPr/>
              <p:nvPr/>
            </p:nvSpPr>
            <p:spPr>
              <a:xfrm>
                <a:off x="7558560" y="2444760"/>
                <a:ext cx="302400" cy="420120"/>
              </a:xfrm>
              <a:custGeom>
                <a:avLst/>
                <a:gdLst>
                  <a:gd name="textAreaLeft" fmla="*/ 0 w 302400"/>
                  <a:gd name="textAreaRight" fmla="*/ 302760 w 302400"/>
                  <a:gd name="textAreaTop" fmla="*/ 0 h 420120"/>
                  <a:gd name="textAreaBottom" fmla="*/ 420480 h 420120"/>
                </a:gdLst>
                <a:ahLst/>
                <a:cxnLst/>
                <a:rect l="textAreaLeft" t="textAreaTop" r="textAreaRight" b="textAreaBottom"/>
                <a:pathLst>
                  <a:path w="316" h="443">
                    <a:moveTo>
                      <a:pt x="46" y="227"/>
                    </a:moveTo>
                    <a:cubicBezTo>
                      <a:pt x="51" y="218"/>
                      <a:pt x="56" y="209"/>
                      <a:pt x="61" y="200"/>
                    </a:cubicBezTo>
                    <a:cubicBezTo>
                      <a:pt x="94" y="143"/>
                      <a:pt x="131" y="87"/>
                      <a:pt x="171" y="33"/>
                    </a:cubicBezTo>
                    <a:cubicBezTo>
                      <a:pt x="175" y="27"/>
                      <a:pt x="180" y="21"/>
                      <a:pt x="185" y="15"/>
                    </a:cubicBezTo>
                    <a:cubicBezTo>
                      <a:pt x="195" y="8"/>
                      <a:pt x="206" y="2"/>
                      <a:pt x="219" y="1"/>
                    </a:cubicBezTo>
                    <a:cubicBezTo>
                      <a:pt x="235" y="0"/>
                      <a:pt x="253" y="9"/>
                      <a:pt x="259" y="25"/>
                    </a:cubicBezTo>
                    <a:cubicBezTo>
                      <a:pt x="264" y="40"/>
                      <a:pt x="257" y="57"/>
                      <a:pt x="250" y="71"/>
                    </a:cubicBezTo>
                    <a:cubicBezTo>
                      <a:pt x="232" y="107"/>
                      <a:pt x="210" y="141"/>
                      <a:pt x="186" y="173"/>
                    </a:cubicBezTo>
                    <a:cubicBezTo>
                      <a:pt x="216" y="149"/>
                      <a:pt x="253" y="135"/>
                      <a:pt x="291" y="132"/>
                    </a:cubicBezTo>
                    <a:cubicBezTo>
                      <a:pt x="295" y="132"/>
                      <a:pt x="300" y="132"/>
                      <a:pt x="302" y="135"/>
                    </a:cubicBezTo>
                    <a:cubicBezTo>
                      <a:pt x="306" y="140"/>
                      <a:pt x="302" y="147"/>
                      <a:pt x="298" y="152"/>
                    </a:cubicBezTo>
                    <a:cubicBezTo>
                      <a:pt x="276" y="175"/>
                      <a:pt x="252" y="196"/>
                      <a:pt x="227" y="215"/>
                    </a:cubicBezTo>
                    <a:cubicBezTo>
                      <a:pt x="241" y="214"/>
                      <a:pt x="255" y="213"/>
                      <a:pt x="269" y="212"/>
                    </a:cubicBezTo>
                    <a:cubicBezTo>
                      <a:pt x="274" y="212"/>
                      <a:pt x="281" y="212"/>
                      <a:pt x="285" y="216"/>
                    </a:cubicBezTo>
                    <a:cubicBezTo>
                      <a:pt x="293" y="224"/>
                      <a:pt x="282" y="237"/>
                      <a:pt x="271" y="243"/>
                    </a:cubicBezTo>
                    <a:cubicBezTo>
                      <a:pt x="256" y="253"/>
                      <a:pt x="240" y="262"/>
                      <a:pt x="224" y="272"/>
                    </a:cubicBezTo>
                    <a:cubicBezTo>
                      <a:pt x="251" y="265"/>
                      <a:pt x="283" y="274"/>
                      <a:pt x="299" y="297"/>
                    </a:cubicBezTo>
                    <a:cubicBezTo>
                      <a:pt x="315" y="321"/>
                      <a:pt x="310" y="357"/>
                      <a:pt x="287" y="373"/>
                    </a:cubicBezTo>
                    <a:lnTo>
                      <a:pt x="290" y="378"/>
                    </a:lnTo>
                    <a:cubicBezTo>
                      <a:pt x="244" y="404"/>
                      <a:pt x="194" y="423"/>
                      <a:pt x="143" y="434"/>
                    </a:cubicBezTo>
                    <a:cubicBezTo>
                      <a:pt x="117" y="439"/>
                      <a:pt x="90" y="442"/>
                      <a:pt x="64" y="436"/>
                    </a:cubicBezTo>
                    <a:cubicBezTo>
                      <a:pt x="38" y="430"/>
                      <a:pt x="14" y="412"/>
                      <a:pt x="5" y="387"/>
                    </a:cubicBezTo>
                    <a:cubicBezTo>
                      <a:pt x="0" y="371"/>
                      <a:pt x="1" y="354"/>
                      <a:pt x="4" y="337"/>
                    </a:cubicBezTo>
                    <a:cubicBezTo>
                      <a:pt x="11" y="298"/>
                      <a:pt x="27" y="262"/>
                      <a:pt x="46" y="227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1" name="Google Shape;9084;p36"/>
              <p:cNvSpPr/>
              <p:nvPr/>
            </p:nvSpPr>
            <p:spPr>
              <a:xfrm>
                <a:off x="7869600" y="2684520"/>
                <a:ext cx="50040" cy="5436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54360"/>
                  <a:gd name="textAreaBottom" fmla="*/ 54720 h 54360"/>
                </a:gdLst>
                <a:ahLst/>
                <a:cxnLst/>
                <a:rect l="textAreaLeft" t="textAreaTop" r="textAreaRight" b="textAreaBottom"/>
                <a:pathLst>
                  <a:path w="54" h="56">
                    <a:moveTo>
                      <a:pt x="43" y="34"/>
                    </a:moveTo>
                    <a:cubicBezTo>
                      <a:pt x="47" y="41"/>
                      <a:pt x="47" y="48"/>
                      <a:pt x="45" y="55"/>
                    </a:cubicBezTo>
                    <a:cubicBezTo>
                      <a:pt x="45" y="53"/>
                      <a:pt x="46" y="52"/>
                      <a:pt x="47" y="51"/>
                    </a:cubicBezTo>
                    <a:cubicBezTo>
                      <a:pt x="51" y="44"/>
                      <a:pt x="53" y="36"/>
                      <a:pt x="49" y="29"/>
                    </a:cubicBezTo>
                    <a:cubicBezTo>
                      <a:pt x="44" y="19"/>
                      <a:pt x="31" y="15"/>
                      <a:pt x="20" y="12"/>
                    </a:cubicBezTo>
                    <a:cubicBezTo>
                      <a:pt x="18" y="11"/>
                      <a:pt x="17" y="9"/>
                      <a:pt x="18" y="6"/>
                    </a:cubicBezTo>
                    <a:cubicBezTo>
                      <a:pt x="19" y="4"/>
                      <a:pt x="21" y="2"/>
                      <a:pt x="22" y="0"/>
                    </a:cubicBezTo>
                    <a:cubicBezTo>
                      <a:pt x="15" y="4"/>
                      <a:pt x="8" y="8"/>
                      <a:pt x="1" y="12"/>
                    </a:cubicBezTo>
                    <a:lnTo>
                      <a:pt x="0" y="20"/>
                    </a:lnTo>
                    <a:cubicBezTo>
                      <a:pt x="17" y="22"/>
                      <a:pt x="34" y="21"/>
                      <a:pt x="43" y="34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7360" bIns="2736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2" name="Google Shape;9085;p36"/>
              <p:cNvSpPr/>
              <p:nvPr/>
            </p:nvSpPr>
            <p:spPr>
              <a:xfrm>
                <a:off x="7734960" y="2411280"/>
                <a:ext cx="180360" cy="390960"/>
              </a:xfrm>
              <a:custGeom>
                <a:avLst/>
                <a:gdLst>
                  <a:gd name="textAreaLeft" fmla="*/ 0 w 180360"/>
                  <a:gd name="textAreaRight" fmla="*/ 180720 w 180360"/>
                  <a:gd name="textAreaTop" fmla="*/ 0 h 390960"/>
                  <a:gd name="textAreaBottom" fmla="*/ 391320 h 390960"/>
                </a:gdLst>
                <a:ahLst/>
                <a:cxnLst/>
                <a:rect l="textAreaLeft" t="textAreaTop" r="textAreaRight" b="textAreaBottom"/>
                <a:pathLst>
                  <a:path w="190" h="412">
                    <a:moveTo>
                      <a:pt x="74" y="60"/>
                    </a:moveTo>
                    <a:cubicBezTo>
                      <a:pt x="79" y="75"/>
                      <a:pt x="72" y="92"/>
                      <a:pt x="65" y="106"/>
                    </a:cubicBezTo>
                    <a:cubicBezTo>
                      <a:pt x="47" y="142"/>
                      <a:pt x="25" y="176"/>
                      <a:pt x="1" y="208"/>
                    </a:cubicBezTo>
                    <a:cubicBezTo>
                      <a:pt x="31" y="184"/>
                      <a:pt x="68" y="170"/>
                      <a:pt x="106" y="167"/>
                    </a:cubicBezTo>
                    <a:cubicBezTo>
                      <a:pt x="110" y="167"/>
                      <a:pt x="115" y="167"/>
                      <a:pt x="117" y="170"/>
                    </a:cubicBezTo>
                    <a:cubicBezTo>
                      <a:pt x="121" y="175"/>
                      <a:pt x="117" y="182"/>
                      <a:pt x="113" y="187"/>
                    </a:cubicBezTo>
                    <a:cubicBezTo>
                      <a:pt x="91" y="210"/>
                      <a:pt x="68" y="231"/>
                      <a:pt x="42" y="250"/>
                    </a:cubicBezTo>
                    <a:cubicBezTo>
                      <a:pt x="56" y="249"/>
                      <a:pt x="70" y="248"/>
                      <a:pt x="84" y="247"/>
                    </a:cubicBezTo>
                    <a:cubicBezTo>
                      <a:pt x="89" y="247"/>
                      <a:pt x="96" y="247"/>
                      <a:pt x="100" y="251"/>
                    </a:cubicBezTo>
                    <a:cubicBezTo>
                      <a:pt x="108" y="259"/>
                      <a:pt x="97" y="272"/>
                      <a:pt x="86" y="279"/>
                    </a:cubicBezTo>
                    <a:cubicBezTo>
                      <a:pt x="71" y="288"/>
                      <a:pt x="55" y="297"/>
                      <a:pt x="39" y="307"/>
                    </a:cubicBezTo>
                    <a:cubicBezTo>
                      <a:pt x="66" y="300"/>
                      <a:pt x="98" y="309"/>
                      <a:pt x="114" y="332"/>
                    </a:cubicBezTo>
                    <a:cubicBezTo>
                      <a:pt x="130" y="356"/>
                      <a:pt x="125" y="392"/>
                      <a:pt x="102" y="408"/>
                    </a:cubicBezTo>
                    <a:lnTo>
                      <a:pt x="104" y="411"/>
                    </a:lnTo>
                    <a:cubicBezTo>
                      <a:pt x="115" y="405"/>
                      <a:pt x="125" y="398"/>
                      <a:pt x="136" y="391"/>
                    </a:cubicBezTo>
                    <a:cubicBezTo>
                      <a:pt x="146" y="383"/>
                      <a:pt x="157" y="375"/>
                      <a:pt x="167" y="366"/>
                    </a:cubicBezTo>
                    <a:cubicBezTo>
                      <a:pt x="174" y="359"/>
                      <a:pt x="181" y="352"/>
                      <a:pt x="187" y="344"/>
                    </a:cubicBezTo>
                    <a:cubicBezTo>
                      <a:pt x="189" y="337"/>
                      <a:pt x="189" y="330"/>
                      <a:pt x="185" y="323"/>
                    </a:cubicBezTo>
                    <a:cubicBezTo>
                      <a:pt x="176" y="310"/>
                      <a:pt x="159" y="311"/>
                      <a:pt x="142" y="309"/>
                    </a:cubicBezTo>
                    <a:cubicBezTo>
                      <a:pt x="135" y="309"/>
                      <a:pt x="127" y="307"/>
                      <a:pt x="121" y="303"/>
                    </a:cubicBezTo>
                    <a:cubicBezTo>
                      <a:pt x="145" y="290"/>
                      <a:pt x="166" y="272"/>
                      <a:pt x="182" y="250"/>
                    </a:cubicBezTo>
                    <a:cubicBezTo>
                      <a:pt x="184" y="247"/>
                      <a:pt x="186" y="243"/>
                      <a:pt x="186" y="240"/>
                    </a:cubicBezTo>
                    <a:cubicBezTo>
                      <a:pt x="185" y="233"/>
                      <a:pt x="178" y="230"/>
                      <a:pt x="172" y="229"/>
                    </a:cubicBezTo>
                    <a:cubicBezTo>
                      <a:pt x="158" y="226"/>
                      <a:pt x="145" y="223"/>
                      <a:pt x="132" y="222"/>
                    </a:cubicBezTo>
                    <a:cubicBezTo>
                      <a:pt x="163" y="208"/>
                      <a:pt x="185" y="177"/>
                      <a:pt x="188" y="143"/>
                    </a:cubicBezTo>
                    <a:cubicBezTo>
                      <a:pt x="160" y="130"/>
                      <a:pt x="129" y="125"/>
                      <a:pt x="99" y="129"/>
                    </a:cubicBezTo>
                    <a:lnTo>
                      <a:pt x="99" y="129"/>
                    </a:lnTo>
                    <a:cubicBezTo>
                      <a:pt x="113" y="114"/>
                      <a:pt x="127" y="96"/>
                      <a:pt x="132" y="75"/>
                    </a:cubicBezTo>
                    <a:cubicBezTo>
                      <a:pt x="139" y="53"/>
                      <a:pt x="134" y="27"/>
                      <a:pt x="117" y="13"/>
                    </a:cubicBezTo>
                    <a:cubicBezTo>
                      <a:pt x="108" y="5"/>
                      <a:pt x="96" y="1"/>
                      <a:pt x="84" y="1"/>
                    </a:cubicBezTo>
                    <a:cubicBezTo>
                      <a:pt x="51" y="0"/>
                      <a:pt x="23" y="23"/>
                      <a:pt x="0" y="50"/>
                    </a:cubicBezTo>
                    <a:cubicBezTo>
                      <a:pt x="10" y="43"/>
                      <a:pt x="21" y="37"/>
                      <a:pt x="34" y="36"/>
                    </a:cubicBezTo>
                    <a:cubicBezTo>
                      <a:pt x="50" y="35"/>
                      <a:pt x="68" y="44"/>
                      <a:pt x="74" y="6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3" name="Google Shape;9086;p36"/>
              <p:cNvSpPr/>
              <p:nvPr/>
            </p:nvSpPr>
            <p:spPr>
              <a:xfrm>
                <a:off x="7314480" y="2936880"/>
                <a:ext cx="470880" cy="205560"/>
              </a:xfrm>
              <a:custGeom>
                <a:avLst/>
                <a:gdLst>
                  <a:gd name="textAreaLeft" fmla="*/ 0 w 470880"/>
                  <a:gd name="textAreaRight" fmla="*/ 471240 w 470880"/>
                  <a:gd name="textAreaTop" fmla="*/ 0 h 205560"/>
                  <a:gd name="textAreaBottom" fmla="*/ 205920 h 205560"/>
                </a:gdLst>
                <a:ahLst/>
                <a:cxnLst/>
                <a:rect l="textAreaLeft" t="textAreaTop" r="textAreaRight" b="textAreaBottom"/>
                <a:pathLst>
                  <a:path w="494" h="215">
                    <a:moveTo>
                      <a:pt x="235" y="208"/>
                    </a:moveTo>
                    <a:cubicBezTo>
                      <a:pt x="271" y="201"/>
                      <a:pt x="305" y="188"/>
                      <a:pt x="338" y="172"/>
                    </a:cubicBezTo>
                    <a:cubicBezTo>
                      <a:pt x="395" y="143"/>
                      <a:pt x="445" y="103"/>
                      <a:pt x="493" y="61"/>
                    </a:cubicBezTo>
                    <a:cubicBezTo>
                      <a:pt x="334" y="0"/>
                      <a:pt x="147" y="15"/>
                      <a:pt x="2" y="105"/>
                    </a:cubicBezTo>
                    <a:lnTo>
                      <a:pt x="0" y="107"/>
                    </a:lnTo>
                    <a:cubicBezTo>
                      <a:pt x="8" y="116"/>
                      <a:pt x="17" y="125"/>
                      <a:pt x="26" y="134"/>
                    </a:cubicBezTo>
                    <a:cubicBezTo>
                      <a:pt x="63" y="168"/>
                      <a:pt x="107" y="194"/>
                      <a:pt x="153" y="211"/>
                    </a:cubicBezTo>
                    <a:cubicBezTo>
                      <a:pt x="181" y="214"/>
                      <a:pt x="208" y="212"/>
                      <a:pt x="235" y="208"/>
                    </a:cubicBez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4" name="Google Shape;9087;p36"/>
              <p:cNvSpPr/>
              <p:nvPr/>
            </p:nvSpPr>
            <p:spPr>
              <a:xfrm>
                <a:off x="7558560" y="2444760"/>
                <a:ext cx="302400" cy="420120"/>
              </a:xfrm>
              <a:custGeom>
                <a:avLst/>
                <a:gdLst>
                  <a:gd name="textAreaLeft" fmla="*/ 0 w 302400"/>
                  <a:gd name="textAreaRight" fmla="*/ 302760 w 302400"/>
                  <a:gd name="textAreaTop" fmla="*/ 0 h 420120"/>
                  <a:gd name="textAreaBottom" fmla="*/ 420480 h 420120"/>
                </a:gdLst>
                <a:ahLst/>
                <a:cxnLst/>
                <a:rect l="textAreaLeft" t="textAreaTop" r="textAreaRight" b="textAreaBottom"/>
                <a:pathLst>
                  <a:path w="316" h="440">
                    <a:moveTo>
                      <a:pt x="64" y="436"/>
                    </a:moveTo>
                    <a:cubicBezTo>
                      <a:pt x="70" y="438"/>
                      <a:pt x="76" y="438"/>
                      <a:pt x="83" y="439"/>
                    </a:cubicBezTo>
                    <a:cubicBezTo>
                      <a:pt x="93" y="439"/>
                      <a:pt x="104" y="438"/>
                      <a:pt x="115" y="437"/>
                    </a:cubicBezTo>
                    <a:cubicBezTo>
                      <a:pt x="143" y="433"/>
                      <a:pt x="171" y="426"/>
                      <a:pt x="199" y="417"/>
                    </a:cubicBezTo>
                    <a:cubicBezTo>
                      <a:pt x="222" y="409"/>
                      <a:pt x="245" y="400"/>
                      <a:pt x="267" y="389"/>
                    </a:cubicBezTo>
                    <a:cubicBezTo>
                      <a:pt x="274" y="385"/>
                      <a:pt x="282" y="381"/>
                      <a:pt x="289" y="376"/>
                    </a:cubicBezTo>
                    <a:lnTo>
                      <a:pt x="287" y="373"/>
                    </a:lnTo>
                    <a:cubicBezTo>
                      <a:pt x="310" y="357"/>
                      <a:pt x="315" y="321"/>
                      <a:pt x="299" y="297"/>
                    </a:cubicBezTo>
                    <a:cubicBezTo>
                      <a:pt x="283" y="274"/>
                      <a:pt x="251" y="265"/>
                      <a:pt x="224" y="272"/>
                    </a:cubicBezTo>
                    <a:cubicBezTo>
                      <a:pt x="240" y="262"/>
                      <a:pt x="256" y="253"/>
                      <a:pt x="271" y="243"/>
                    </a:cubicBezTo>
                    <a:cubicBezTo>
                      <a:pt x="282" y="237"/>
                      <a:pt x="293" y="224"/>
                      <a:pt x="285" y="216"/>
                    </a:cubicBezTo>
                    <a:cubicBezTo>
                      <a:pt x="281" y="212"/>
                      <a:pt x="274" y="212"/>
                      <a:pt x="269" y="212"/>
                    </a:cubicBezTo>
                    <a:cubicBezTo>
                      <a:pt x="255" y="213"/>
                      <a:pt x="241" y="214"/>
                      <a:pt x="227" y="215"/>
                    </a:cubicBezTo>
                    <a:cubicBezTo>
                      <a:pt x="252" y="196"/>
                      <a:pt x="276" y="175"/>
                      <a:pt x="298" y="152"/>
                    </a:cubicBezTo>
                    <a:cubicBezTo>
                      <a:pt x="302" y="147"/>
                      <a:pt x="306" y="140"/>
                      <a:pt x="302" y="135"/>
                    </a:cubicBezTo>
                    <a:cubicBezTo>
                      <a:pt x="300" y="132"/>
                      <a:pt x="295" y="132"/>
                      <a:pt x="291" y="132"/>
                    </a:cubicBezTo>
                    <a:cubicBezTo>
                      <a:pt x="253" y="135"/>
                      <a:pt x="216" y="149"/>
                      <a:pt x="186" y="173"/>
                    </a:cubicBezTo>
                    <a:cubicBezTo>
                      <a:pt x="210" y="141"/>
                      <a:pt x="232" y="107"/>
                      <a:pt x="250" y="71"/>
                    </a:cubicBezTo>
                    <a:cubicBezTo>
                      <a:pt x="257" y="57"/>
                      <a:pt x="264" y="40"/>
                      <a:pt x="259" y="25"/>
                    </a:cubicBezTo>
                    <a:cubicBezTo>
                      <a:pt x="253" y="9"/>
                      <a:pt x="235" y="0"/>
                      <a:pt x="219" y="1"/>
                    </a:cubicBezTo>
                    <a:cubicBezTo>
                      <a:pt x="206" y="2"/>
                      <a:pt x="195" y="8"/>
                      <a:pt x="185" y="15"/>
                    </a:cubicBezTo>
                    <a:cubicBezTo>
                      <a:pt x="184" y="16"/>
                      <a:pt x="184" y="17"/>
                      <a:pt x="183" y="18"/>
                    </a:cubicBezTo>
                    <a:cubicBezTo>
                      <a:pt x="190" y="23"/>
                      <a:pt x="196" y="30"/>
                      <a:pt x="200" y="38"/>
                    </a:cubicBezTo>
                    <a:cubicBezTo>
                      <a:pt x="210" y="56"/>
                      <a:pt x="211" y="77"/>
                      <a:pt x="207" y="97"/>
                    </a:cubicBezTo>
                    <a:cubicBezTo>
                      <a:pt x="201" y="135"/>
                      <a:pt x="178" y="169"/>
                      <a:pt x="156" y="202"/>
                    </a:cubicBezTo>
                    <a:cubicBezTo>
                      <a:pt x="180" y="190"/>
                      <a:pt x="203" y="180"/>
                      <a:pt x="229" y="174"/>
                    </a:cubicBezTo>
                    <a:cubicBezTo>
                      <a:pt x="232" y="173"/>
                      <a:pt x="235" y="177"/>
                      <a:pt x="233" y="180"/>
                    </a:cubicBezTo>
                    <a:cubicBezTo>
                      <a:pt x="225" y="198"/>
                      <a:pt x="212" y="213"/>
                      <a:pt x="196" y="226"/>
                    </a:cubicBezTo>
                    <a:cubicBezTo>
                      <a:pt x="209" y="223"/>
                      <a:pt x="222" y="222"/>
                      <a:pt x="234" y="225"/>
                    </a:cubicBezTo>
                    <a:cubicBezTo>
                      <a:pt x="236" y="225"/>
                      <a:pt x="238" y="228"/>
                      <a:pt x="237" y="230"/>
                    </a:cubicBezTo>
                    <a:cubicBezTo>
                      <a:pt x="226" y="257"/>
                      <a:pt x="201" y="275"/>
                      <a:pt x="178" y="292"/>
                    </a:cubicBezTo>
                    <a:cubicBezTo>
                      <a:pt x="191" y="292"/>
                      <a:pt x="205" y="291"/>
                      <a:pt x="218" y="292"/>
                    </a:cubicBezTo>
                    <a:cubicBezTo>
                      <a:pt x="230" y="294"/>
                      <a:pt x="246" y="297"/>
                      <a:pt x="248" y="311"/>
                    </a:cubicBezTo>
                    <a:cubicBezTo>
                      <a:pt x="249" y="318"/>
                      <a:pt x="246" y="325"/>
                      <a:pt x="243" y="331"/>
                    </a:cubicBezTo>
                    <a:cubicBezTo>
                      <a:pt x="239" y="339"/>
                      <a:pt x="234" y="347"/>
                      <a:pt x="227" y="353"/>
                    </a:cubicBezTo>
                    <a:cubicBezTo>
                      <a:pt x="213" y="366"/>
                      <a:pt x="194" y="372"/>
                      <a:pt x="175" y="374"/>
                    </a:cubicBezTo>
                    <a:cubicBezTo>
                      <a:pt x="157" y="376"/>
                      <a:pt x="138" y="375"/>
                      <a:pt x="121" y="370"/>
                    </a:cubicBezTo>
                    <a:cubicBezTo>
                      <a:pt x="103" y="365"/>
                      <a:pt x="86" y="357"/>
                      <a:pt x="74" y="343"/>
                    </a:cubicBezTo>
                    <a:cubicBezTo>
                      <a:pt x="51" y="319"/>
                      <a:pt x="49" y="285"/>
                      <a:pt x="53" y="253"/>
                    </a:cubicBezTo>
                    <a:cubicBezTo>
                      <a:pt x="55" y="234"/>
                      <a:pt x="59" y="216"/>
                      <a:pt x="63" y="197"/>
                    </a:cubicBezTo>
                    <a:cubicBezTo>
                      <a:pt x="62" y="198"/>
                      <a:pt x="61" y="199"/>
                      <a:pt x="61" y="200"/>
                    </a:cubicBezTo>
                    <a:cubicBezTo>
                      <a:pt x="56" y="209"/>
                      <a:pt x="51" y="218"/>
                      <a:pt x="46" y="227"/>
                    </a:cubicBezTo>
                    <a:cubicBezTo>
                      <a:pt x="27" y="262"/>
                      <a:pt x="11" y="298"/>
                      <a:pt x="4" y="337"/>
                    </a:cubicBezTo>
                    <a:cubicBezTo>
                      <a:pt x="1" y="354"/>
                      <a:pt x="0" y="371"/>
                      <a:pt x="5" y="387"/>
                    </a:cubicBezTo>
                    <a:cubicBezTo>
                      <a:pt x="14" y="412"/>
                      <a:pt x="38" y="430"/>
                      <a:pt x="64" y="436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5" name="Google Shape;9088;p36"/>
              <p:cNvSpPr/>
              <p:nvPr/>
            </p:nvSpPr>
            <p:spPr>
              <a:xfrm>
                <a:off x="7188480" y="2882160"/>
                <a:ext cx="71280" cy="75240"/>
              </a:xfrm>
              <a:custGeom>
                <a:avLst/>
                <a:gdLst>
                  <a:gd name="textAreaLeft" fmla="*/ 0 w 71280"/>
                  <a:gd name="textAreaRight" fmla="*/ 71640 w 7128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76" h="81">
                    <a:moveTo>
                      <a:pt x="53" y="3"/>
                    </a:moveTo>
                    <a:cubicBezTo>
                      <a:pt x="53" y="2"/>
                      <a:pt x="53" y="1"/>
                      <a:pt x="53" y="0"/>
                    </a:cubicBezTo>
                    <a:lnTo>
                      <a:pt x="44" y="1"/>
                    </a:lnTo>
                    <a:cubicBezTo>
                      <a:pt x="29" y="6"/>
                      <a:pt x="15" y="14"/>
                      <a:pt x="1" y="23"/>
                    </a:cubicBezTo>
                    <a:cubicBezTo>
                      <a:pt x="5" y="23"/>
                      <a:pt x="9" y="24"/>
                      <a:pt x="13" y="24"/>
                    </a:cubicBezTo>
                    <a:cubicBezTo>
                      <a:pt x="19" y="26"/>
                      <a:pt x="27" y="28"/>
                      <a:pt x="29" y="34"/>
                    </a:cubicBezTo>
                    <a:cubicBezTo>
                      <a:pt x="31" y="40"/>
                      <a:pt x="27" y="46"/>
                      <a:pt x="23" y="50"/>
                    </a:cubicBezTo>
                    <a:cubicBezTo>
                      <a:pt x="17" y="57"/>
                      <a:pt x="10" y="62"/>
                      <a:pt x="3" y="68"/>
                    </a:cubicBezTo>
                    <a:cubicBezTo>
                      <a:pt x="2" y="69"/>
                      <a:pt x="1" y="70"/>
                      <a:pt x="0" y="70"/>
                    </a:cubicBezTo>
                    <a:cubicBezTo>
                      <a:pt x="25" y="75"/>
                      <a:pt x="50" y="79"/>
                      <a:pt x="75" y="80"/>
                    </a:cubicBezTo>
                    <a:lnTo>
                      <a:pt x="75" y="80"/>
                    </a:lnTo>
                    <a:cubicBezTo>
                      <a:pt x="64" y="55"/>
                      <a:pt x="57" y="29"/>
                      <a:pt x="53" y="3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6" name="Google Shape;9089;p36"/>
              <p:cNvSpPr/>
              <p:nvPr/>
            </p:nvSpPr>
            <p:spPr>
              <a:xfrm>
                <a:off x="7722360" y="2440440"/>
                <a:ext cx="142560" cy="365400"/>
              </a:xfrm>
              <a:custGeom>
                <a:avLst/>
                <a:gdLst>
                  <a:gd name="textAreaLeft" fmla="*/ 0 w 142560"/>
                  <a:gd name="textAreaRight" fmla="*/ 142920 w 142560"/>
                  <a:gd name="textAreaTop" fmla="*/ 0 h 365400"/>
                  <a:gd name="textAreaBottom" fmla="*/ 365760 h 365400"/>
                </a:gdLst>
                <a:ahLst/>
                <a:cxnLst/>
                <a:rect l="textAreaLeft" t="textAreaTop" r="textAreaRight" b="textAreaBottom"/>
                <a:pathLst>
                  <a:path w="148" h="385">
                    <a:moveTo>
                      <a:pt x="3" y="29"/>
                    </a:moveTo>
                    <a:cubicBezTo>
                      <a:pt x="18" y="17"/>
                      <a:pt x="37" y="5"/>
                      <a:pt x="57" y="10"/>
                    </a:cubicBezTo>
                    <a:cubicBezTo>
                      <a:pt x="88" y="17"/>
                      <a:pt x="86" y="47"/>
                      <a:pt x="75" y="71"/>
                    </a:cubicBezTo>
                    <a:cubicBezTo>
                      <a:pt x="57" y="107"/>
                      <a:pt x="34" y="142"/>
                      <a:pt x="10" y="175"/>
                    </a:cubicBezTo>
                    <a:cubicBezTo>
                      <a:pt x="8" y="178"/>
                      <a:pt x="12" y="182"/>
                      <a:pt x="15" y="180"/>
                    </a:cubicBezTo>
                    <a:cubicBezTo>
                      <a:pt x="29" y="169"/>
                      <a:pt x="45" y="160"/>
                      <a:pt x="61" y="153"/>
                    </a:cubicBezTo>
                    <a:cubicBezTo>
                      <a:pt x="75" y="148"/>
                      <a:pt x="98" y="138"/>
                      <a:pt x="113" y="141"/>
                    </a:cubicBezTo>
                    <a:cubicBezTo>
                      <a:pt x="115" y="141"/>
                      <a:pt x="116" y="141"/>
                      <a:pt x="118" y="140"/>
                    </a:cubicBezTo>
                    <a:cubicBezTo>
                      <a:pt x="119" y="145"/>
                      <a:pt x="121" y="149"/>
                      <a:pt x="122" y="153"/>
                    </a:cubicBezTo>
                    <a:cubicBezTo>
                      <a:pt x="121" y="155"/>
                      <a:pt x="116" y="159"/>
                      <a:pt x="114" y="161"/>
                    </a:cubicBezTo>
                    <a:cubicBezTo>
                      <a:pt x="108" y="167"/>
                      <a:pt x="102" y="173"/>
                      <a:pt x="96" y="179"/>
                    </a:cubicBezTo>
                    <a:cubicBezTo>
                      <a:pt x="82" y="192"/>
                      <a:pt x="67" y="204"/>
                      <a:pt x="52" y="215"/>
                    </a:cubicBezTo>
                    <a:cubicBezTo>
                      <a:pt x="48" y="217"/>
                      <a:pt x="49" y="223"/>
                      <a:pt x="54" y="223"/>
                    </a:cubicBezTo>
                    <a:cubicBezTo>
                      <a:pt x="64" y="222"/>
                      <a:pt x="74" y="222"/>
                      <a:pt x="84" y="221"/>
                    </a:cubicBezTo>
                    <a:cubicBezTo>
                      <a:pt x="88" y="221"/>
                      <a:pt x="94" y="219"/>
                      <a:pt x="98" y="220"/>
                    </a:cubicBezTo>
                    <a:cubicBezTo>
                      <a:pt x="103" y="222"/>
                      <a:pt x="106" y="234"/>
                      <a:pt x="102" y="239"/>
                    </a:cubicBezTo>
                    <a:cubicBezTo>
                      <a:pt x="97" y="246"/>
                      <a:pt x="85" y="250"/>
                      <a:pt x="78" y="254"/>
                    </a:cubicBezTo>
                    <a:cubicBezTo>
                      <a:pt x="68" y="260"/>
                      <a:pt x="58" y="266"/>
                      <a:pt x="49" y="272"/>
                    </a:cubicBezTo>
                    <a:cubicBezTo>
                      <a:pt x="44" y="274"/>
                      <a:pt x="47" y="281"/>
                      <a:pt x="52" y="280"/>
                    </a:cubicBezTo>
                    <a:cubicBezTo>
                      <a:pt x="78" y="275"/>
                      <a:pt x="109" y="282"/>
                      <a:pt x="123" y="306"/>
                    </a:cubicBezTo>
                    <a:cubicBezTo>
                      <a:pt x="137" y="327"/>
                      <a:pt x="132" y="357"/>
                      <a:pt x="111" y="372"/>
                    </a:cubicBezTo>
                    <a:cubicBezTo>
                      <a:pt x="106" y="376"/>
                      <a:pt x="111" y="384"/>
                      <a:pt x="116" y="381"/>
                    </a:cubicBezTo>
                    <a:cubicBezTo>
                      <a:pt x="140" y="364"/>
                      <a:pt x="147" y="330"/>
                      <a:pt x="134" y="304"/>
                    </a:cubicBezTo>
                    <a:cubicBezTo>
                      <a:pt x="118" y="274"/>
                      <a:pt x="81" y="264"/>
                      <a:pt x="50" y="271"/>
                    </a:cubicBezTo>
                    <a:cubicBezTo>
                      <a:pt x="51" y="274"/>
                      <a:pt x="52" y="277"/>
                      <a:pt x="53" y="280"/>
                    </a:cubicBezTo>
                    <a:cubicBezTo>
                      <a:pt x="70" y="270"/>
                      <a:pt x="88" y="261"/>
                      <a:pt x="104" y="249"/>
                    </a:cubicBezTo>
                    <a:cubicBezTo>
                      <a:pt x="111" y="244"/>
                      <a:pt x="119" y="237"/>
                      <a:pt x="119" y="228"/>
                    </a:cubicBezTo>
                    <a:cubicBezTo>
                      <a:pt x="120" y="219"/>
                      <a:pt x="114" y="214"/>
                      <a:pt x="106" y="212"/>
                    </a:cubicBezTo>
                    <a:cubicBezTo>
                      <a:pt x="90" y="208"/>
                      <a:pt x="70" y="213"/>
                      <a:pt x="54" y="214"/>
                    </a:cubicBezTo>
                    <a:cubicBezTo>
                      <a:pt x="54" y="217"/>
                      <a:pt x="55" y="220"/>
                      <a:pt x="56" y="223"/>
                    </a:cubicBezTo>
                    <a:cubicBezTo>
                      <a:pt x="77" y="207"/>
                      <a:pt x="98" y="190"/>
                      <a:pt x="116" y="171"/>
                    </a:cubicBezTo>
                    <a:cubicBezTo>
                      <a:pt x="124" y="164"/>
                      <a:pt x="143" y="147"/>
                      <a:pt x="131" y="136"/>
                    </a:cubicBezTo>
                    <a:cubicBezTo>
                      <a:pt x="125" y="130"/>
                      <a:pt x="114" y="132"/>
                      <a:pt x="107" y="133"/>
                    </a:cubicBezTo>
                    <a:cubicBezTo>
                      <a:pt x="96" y="135"/>
                      <a:pt x="85" y="137"/>
                      <a:pt x="74" y="140"/>
                    </a:cubicBezTo>
                    <a:cubicBezTo>
                      <a:pt x="51" y="147"/>
                      <a:pt x="30" y="159"/>
                      <a:pt x="11" y="174"/>
                    </a:cubicBezTo>
                    <a:cubicBezTo>
                      <a:pt x="13" y="176"/>
                      <a:pt x="15" y="177"/>
                      <a:pt x="17" y="179"/>
                    </a:cubicBezTo>
                    <a:cubicBezTo>
                      <a:pt x="36" y="153"/>
                      <a:pt x="53" y="126"/>
                      <a:pt x="69" y="98"/>
                    </a:cubicBezTo>
                    <a:cubicBezTo>
                      <a:pt x="79" y="80"/>
                      <a:pt x="95" y="56"/>
                      <a:pt x="91" y="33"/>
                    </a:cubicBezTo>
                    <a:cubicBezTo>
                      <a:pt x="87" y="16"/>
                      <a:pt x="72" y="4"/>
                      <a:pt x="55" y="2"/>
                    </a:cubicBezTo>
                    <a:cubicBezTo>
                      <a:pt x="34" y="0"/>
                      <a:pt x="14" y="11"/>
                      <a:pt x="1" y="27"/>
                    </a:cubicBezTo>
                    <a:cubicBezTo>
                      <a:pt x="0" y="28"/>
                      <a:pt x="1" y="30"/>
                      <a:pt x="3" y="29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7" name="Google Shape;9090;p36"/>
              <p:cNvSpPr/>
              <p:nvPr/>
            </p:nvSpPr>
            <p:spPr>
              <a:xfrm>
                <a:off x="7209360" y="2621520"/>
                <a:ext cx="794520" cy="605160"/>
              </a:xfrm>
              <a:custGeom>
                <a:avLst/>
                <a:gdLst>
                  <a:gd name="textAreaLeft" fmla="*/ 0 w 794520"/>
                  <a:gd name="textAreaRight" fmla="*/ 794880 w 794520"/>
                  <a:gd name="textAreaTop" fmla="*/ 0 h 605160"/>
                  <a:gd name="textAreaBottom" fmla="*/ 605520 h 605160"/>
                </a:gdLst>
                <a:ahLst/>
                <a:cxnLst/>
                <a:rect l="textAreaLeft" t="textAreaTop" r="textAreaRight" b="textAreaBottom"/>
                <a:pathLst>
                  <a:path w="832" h="633">
                    <a:moveTo>
                      <a:pt x="415" y="36"/>
                    </a:moveTo>
                    <a:cubicBezTo>
                      <a:pt x="299" y="13"/>
                      <a:pt x="151" y="0"/>
                      <a:pt x="70" y="106"/>
                    </a:cubicBezTo>
                    <a:cubicBezTo>
                      <a:pt x="0" y="197"/>
                      <a:pt x="18" y="323"/>
                      <a:pt x="82" y="412"/>
                    </a:cubicBezTo>
                    <a:cubicBezTo>
                      <a:pt x="206" y="587"/>
                      <a:pt x="473" y="632"/>
                      <a:pt x="641" y="496"/>
                    </a:cubicBezTo>
                    <a:cubicBezTo>
                      <a:pt x="695" y="452"/>
                      <a:pt x="741" y="394"/>
                      <a:pt x="775" y="334"/>
                    </a:cubicBezTo>
                    <a:cubicBezTo>
                      <a:pt x="809" y="275"/>
                      <a:pt x="831" y="209"/>
                      <a:pt x="831" y="140"/>
                    </a:cubicBezTo>
                    <a:cubicBezTo>
                      <a:pt x="831" y="134"/>
                      <a:pt x="821" y="134"/>
                      <a:pt x="821" y="140"/>
                    </a:cubicBezTo>
                    <a:cubicBezTo>
                      <a:pt x="821" y="257"/>
                      <a:pt x="755" y="367"/>
                      <a:pt x="676" y="450"/>
                    </a:cubicBezTo>
                    <a:cubicBezTo>
                      <a:pt x="602" y="527"/>
                      <a:pt x="504" y="569"/>
                      <a:pt x="397" y="566"/>
                    </a:cubicBezTo>
                    <a:cubicBezTo>
                      <a:pt x="297" y="563"/>
                      <a:pt x="198" y="523"/>
                      <a:pt x="128" y="452"/>
                    </a:cubicBezTo>
                    <a:cubicBezTo>
                      <a:pt x="50" y="373"/>
                      <a:pt x="8" y="255"/>
                      <a:pt x="56" y="150"/>
                    </a:cubicBezTo>
                    <a:cubicBezTo>
                      <a:pt x="83" y="92"/>
                      <a:pt x="135" y="55"/>
                      <a:pt x="197" y="40"/>
                    </a:cubicBezTo>
                    <a:cubicBezTo>
                      <a:pt x="268" y="22"/>
                      <a:pt x="341" y="35"/>
                      <a:pt x="412" y="45"/>
                    </a:cubicBezTo>
                    <a:cubicBezTo>
                      <a:pt x="418" y="46"/>
                      <a:pt x="420" y="38"/>
                      <a:pt x="415" y="3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8" name="Google Shape;9091;p36"/>
              <p:cNvSpPr/>
              <p:nvPr/>
            </p:nvSpPr>
            <p:spPr>
              <a:xfrm>
                <a:off x="7142040" y="2877840"/>
                <a:ext cx="121680" cy="83880"/>
              </a:xfrm>
              <a:custGeom>
                <a:avLst/>
                <a:gdLst>
                  <a:gd name="textAreaLeft" fmla="*/ 0 w 121680"/>
                  <a:gd name="textAreaRight" fmla="*/ 122040 w 121680"/>
                  <a:gd name="textAreaTop" fmla="*/ 0 h 83880"/>
                  <a:gd name="textAreaBottom" fmla="*/ 84240 h 83880"/>
                </a:gdLst>
                <a:ahLst/>
                <a:cxnLst/>
                <a:rect l="textAreaLeft" t="textAreaTop" r="textAreaRight" b="textAreaBottom"/>
                <a:pathLst>
                  <a:path w="128" h="88">
                    <a:moveTo>
                      <a:pt x="125" y="81"/>
                    </a:moveTo>
                    <a:cubicBezTo>
                      <a:pt x="121" y="79"/>
                      <a:pt x="117" y="79"/>
                      <a:pt x="112" y="78"/>
                    </a:cubicBezTo>
                    <a:cubicBezTo>
                      <a:pt x="107" y="78"/>
                      <a:pt x="101" y="77"/>
                      <a:pt x="96" y="76"/>
                    </a:cubicBezTo>
                    <a:cubicBezTo>
                      <a:pt x="86" y="75"/>
                      <a:pt x="76" y="73"/>
                      <a:pt x="67" y="72"/>
                    </a:cubicBezTo>
                    <a:cubicBezTo>
                      <a:pt x="47" y="68"/>
                      <a:pt x="27" y="63"/>
                      <a:pt x="8" y="57"/>
                    </a:cubicBezTo>
                    <a:cubicBezTo>
                      <a:pt x="9" y="60"/>
                      <a:pt x="9" y="63"/>
                      <a:pt x="10" y="66"/>
                    </a:cubicBezTo>
                    <a:cubicBezTo>
                      <a:pt x="22" y="53"/>
                      <a:pt x="35" y="41"/>
                      <a:pt x="50" y="31"/>
                    </a:cubicBezTo>
                    <a:cubicBezTo>
                      <a:pt x="64" y="22"/>
                      <a:pt x="80" y="14"/>
                      <a:pt x="95" y="7"/>
                    </a:cubicBezTo>
                    <a:cubicBezTo>
                      <a:pt x="98" y="5"/>
                      <a:pt x="96" y="0"/>
                      <a:pt x="92" y="1"/>
                    </a:cubicBezTo>
                    <a:cubicBezTo>
                      <a:pt x="58" y="10"/>
                      <a:pt x="27" y="33"/>
                      <a:pt x="3" y="59"/>
                    </a:cubicBezTo>
                    <a:cubicBezTo>
                      <a:pt x="0" y="62"/>
                      <a:pt x="1" y="66"/>
                      <a:pt x="5" y="67"/>
                    </a:cubicBezTo>
                    <a:cubicBezTo>
                      <a:pt x="25" y="73"/>
                      <a:pt x="45" y="78"/>
                      <a:pt x="65" y="81"/>
                    </a:cubicBezTo>
                    <a:cubicBezTo>
                      <a:pt x="75" y="83"/>
                      <a:pt x="85" y="84"/>
                      <a:pt x="95" y="85"/>
                    </a:cubicBezTo>
                    <a:cubicBezTo>
                      <a:pt x="100" y="86"/>
                      <a:pt x="105" y="86"/>
                      <a:pt x="110" y="86"/>
                    </a:cubicBezTo>
                    <a:cubicBezTo>
                      <a:pt x="115" y="86"/>
                      <a:pt x="120" y="87"/>
                      <a:pt x="124" y="86"/>
                    </a:cubicBezTo>
                    <a:cubicBezTo>
                      <a:pt x="126" y="85"/>
                      <a:pt x="127" y="82"/>
                      <a:pt x="125" y="8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2120" bIns="421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19" name="Google Shape;9092;p36"/>
              <p:cNvSpPr/>
              <p:nvPr/>
            </p:nvSpPr>
            <p:spPr>
              <a:xfrm>
                <a:off x="7281000" y="2827440"/>
                <a:ext cx="113040" cy="9216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92160"/>
                  <a:gd name="textAreaBottom" fmla="*/ 92520 h 92160"/>
                </a:gdLst>
                <a:ahLst/>
                <a:cxnLst/>
                <a:rect l="textAreaLeft" t="textAreaTop" r="textAreaRight" b="textAreaBottom"/>
                <a:pathLst>
                  <a:path w="120" h="96">
                    <a:moveTo>
                      <a:pt x="17" y="92"/>
                    </a:moveTo>
                    <a:cubicBezTo>
                      <a:pt x="15" y="85"/>
                      <a:pt x="11" y="78"/>
                      <a:pt x="10" y="70"/>
                    </a:cubicBezTo>
                    <a:cubicBezTo>
                      <a:pt x="8" y="62"/>
                      <a:pt x="8" y="54"/>
                      <a:pt x="9" y="46"/>
                    </a:cubicBezTo>
                    <a:cubicBezTo>
                      <a:pt x="11" y="31"/>
                      <a:pt x="21" y="18"/>
                      <a:pt x="35" y="13"/>
                    </a:cubicBezTo>
                    <a:cubicBezTo>
                      <a:pt x="67" y="0"/>
                      <a:pt x="96" y="23"/>
                      <a:pt x="109" y="51"/>
                    </a:cubicBezTo>
                    <a:cubicBezTo>
                      <a:pt x="112" y="56"/>
                      <a:pt x="119" y="52"/>
                      <a:pt x="117" y="47"/>
                    </a:cubicBezTo>
                    <a:cubicBezTo>
                      <a:pt x="105" y="22"/>
                      <a:pt x="81" y="1"/>
                      <a:pt x="52" y="1"/>
                    </a:cubicBezTo>
                    <a:cubicBezTo>
                      <a:pt x="39" y="1"/>
                      <a:pt x="26" y="6"/>
                      <a:pt x="16" y="15"/>
                    </a:cubicBezTo>
                    <a:cubicBezTo>
                      <a:pt x="6" y="24"/>
                      <a:pt x="1" y="37"/>
                      <a:pt x="1" y="51"/>
                    </a:cubicBezTo>
                    <a:cubicBezTo>
                      <a:pt x="0" y="65"/>
                      <a:pt x="4" y="83"/>
                      <a:pt x="14" y="94"/>
                    </a:cubicBezTo>
                    <a:cubicBezTo>
                      <a:pt x="15" y="95"/>
                      <a:pt x="17" y="94"/>
                      <a:pt x="17" y="9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0" name="Google Shape;9093;p36"/>
              <p:cNvSpPr/>
              <p:nvPr/>
            </p:nvSpPr>
            <p:spPr>
              <a:xfrm>
                <a:off x="7314480" y="2957760"/>
                <a:ext cx="559080" cy="87840"/>
              </a:xfrm>
              <a:custGeom>
                <a:avLst/>
                <a:gdLst>
                  <a:gd name="textAreaLeft" fmla="*/ 0 w 559080"/>
                  <a:gd name="textAreaRight" fmla="*/ 559440 w 559080"/>
                  <a:gd name="textAreaTop" fmla="*/ 0 h 87840"/>
                  <a:gd name="textAreaBottom" fmla="*/ 88200 h 87840"/>
                </a:gdLst>
                <a:ahLst/>
                <a:cxnLst/>
                <a:rect l="textAreaLeft" t="textAreaTop" r="textAreaRight" b="textAreaBottom"/>
                <a:pathLst>
                  <a:path w="585" h="91">
                    <a:moveTo>
                      <a:pt x="4" y="87"/>
                    </a:moveTo>
                    <a:cubicBezTo>
                      <a:pt x="49" y="66"/>
                      <a:pt x="92" y="44"/>
                      <a:pt x="140" y="30"/>
                    </a:cubicBezTo>
                    <a:cubicBezTo>
                      <a:pt x="188" y="17"/>
                      <a:pt x="239" y="10"/>
                      <a:pt x="289" y="10"/>
                    </a:cubicBezTo>
                    <a:cubicBezTo>
                      <a:pt x="389" y="10"/>
                      <a:pt x="486" y="36"/>
                      <a:pt x="573" y="87"/>
                    </a:cubicBezTo>
                    <a:cubicBezTo>
                      <a:pt x="579" y="90"/>
                      <a:pt x="584" y="81"/>
                      <a:pt x="578" y="77"/>
                    </a:cubicBezTo>
                    <a:cubicBezTo>
                      <a:pt x="492" y="25"/>
                      <a:pt x="389" y="0"/>
                      <a:pt x="289" y="1"/>
                    </a:cubicBezTo>
                    <a:cubicBezTo>
                      <a:pt x="239" y="2"/>
                      <a:pt x="189" y="9"/>
                      <a:pt x="140" y="22"/>
                    </a:cubicBezTo>
                    <a:cubicBezTo>
                      <a:pt x="93" y="35"/>
                      <a:pt x="41" y="54"/>
                      <a:pt x="2" y="84"/>
                    </a:cubicBezTo>
                    <a:cubicBezTo>
                      <a:pt x="0" y="85"/>
                      <a:pt x="2" y="88"/>
                      <a:pt x="4" y="8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3920" bIns="4392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1" name="Google Shape;9094;p36"/>
              <p:cNvSpPr/>
              <p:nvPr/>
            </p:nvSpPr>
            <p:spPr>
              <a:xfrm>
                <a:off x="7697160" y="3109320"/>
                <a:ext cx="100440" cy="96480"/>
              </a:xfrm>
              <a:custGeom>
                <a:avLst/>
                <a:gdLst>
                  <a:gd name="textAreaLeft" fmla="*/ 0 w 100440"/>
                  <a:gd name="textAreaRight" fmla="*/ 100800 w 100440"/>
                  <a:gd name="textAreaTop" fmla="*/ 0 h 96480"/>
                  <a:gd name="textAreaBottom" fmla="*/ 96840 h 96480"/>
                </a:gdLst>
                <a:ahLst/>
                <a:cxnLst/>
                <a:rect l="textAreaLeft" t="textAreaTop" r="textAreaRight" b="textAreaBottom"/>
                <a:pathLst>
                  <a:path w="108" h="102">
                    <a:moveTo>
                      <a:pt x="1" y="7"/>
                    </a:moveTo>
                    <a:cubicBezTo>
                      <a:pt x="5" y="31"/>
                      <a:pt x="19" y="53"/>
                      <a:pt x="37" y="69"/>
                    </a:cubicBezTo>
                    <a:cubicBezTo>
                      <a:pt x="46" y="77"/>
                      <a:pt x="56" y="84"/>
                      <a:pt x="67" y="89"/>
                    </a:cubicBezTo>
                    <a:cubicBezTo>
                      <a:pt x="72" y="92"/>
                      <a:pt x="78" y="94"/>
                      <a:pt x="83" y="96"/>
                    </a:cubicBezTo>
                    <a:cubicBezTo>
                      <a:pt x="89" y="98"/>
                      <a:pt x="96" y="101"/>
                      <a:pt x="102" y="99"/>
                    </a:cubicBezTo>
                    <a:cubicBezTo>
                      <a:pt x="106" y="98"/>
                      <a:pt x="107" y="93"/>
                      <a:pt x="103" y="91"/>
                    </a:cubicBezTo>
                    <a:cubicBezTo>
                      <a:pt x="99" y="88"/>
                      <a:pt x="93" y="87"/>
                      <a:pt x="88" y="86"/>
                    </a:cubicBezTo>
                    <a:cubicBezTo>
                      <a:pt x="82" y="84"/>
                      <a:pt x="77" y="82"/>
                      <a:pt x="72" y="80"/>
                    </a:cubicBezTo>
                    <a:cubicBezTo>
                      <a:pt x="62" y="75"/>
                      <a:pt x="53" y="68"/>
                      <a:pt x="44" y="61"/>
                    </a:cubicBezTo>
                    <a:cubicBezTo>
                      <a:pt x="27" y="45"/>
                      <a:pt x="16" y="26"/>
                      <a:pt x="8" y="5"/>
                    </a:cubicBezTo>
                    <a:cubicBezTo>
                      <a:pt x="6" y="0"/>
                      <a:pt x="0" y="2"/>
                      <a:pt x="1" y="7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2" name="Google Shape;9095;p36"/>
              <p:cNvSpPr/>
              <p:nvPr/>
            </p:nvSpPr>
            <p:spPr>
              <a:xfrm>
                <a:off x="7680240" y="3151440"/>
                <a:ext cx="54360" cy="100440"/>
              </a:xfrm>
              <a:custGeom>
                <a:avLst/>
                <a:gdLst>
                  <a:gd name="textAreaLeft" fmla="*/ 0 w 54360"/>
                  <a:gd name="textAreaRight" fmla="*/ 54720 w 54360"/>
                  <a:gd name="textAreaTop" fmla="*/ 0 h 100440"/>
                  <a:gd name="textAreaBottom" fmla="*/ 100800 h 100440"/>
                </a:gdLst>
                <a:ahLst/>
                <a:cxnLst/>
                <a:rect l="textAreaLeft" t="textAreaTop" r="textAreaRight" b="textAreaBottom"/>
                <a:pathLst>
                  <a:path w="59" h="107">
                    <a:moveTo>
                      <a:pt x="2" y="2"/>
                    </a:moveTo>
                    <a:cubicBezTo>
                      <a:pt x="0" y="13"/>
                      <a:pt x="0" y="22"/>
                      <a:pt x="2" y="32"/>
                    </a:cubicBezTo>
                    <a:cubicBezTo>
                      <a:pt x="4" y="42"/>
                      <a:pt x="7" y="52"/>
                      <a:pt x="12" y="61"/>
                    </a:cubicBezTo>
                    <a:cubicBezTo>
                      <a:pt x="16" y="70"/>
                      <a:pt x="22" y="78"/>
                      <a:pt x="28" y="86"/>
                    </a:cubicBezTo>
                    <a:cubicBezTo>
                      <a:pt x="34" y="93"/>
                      <a:pt x="42" y="102"/>
                      <a:pt x="52" y="105"/>
                    </a:cubicBezTo>
                    <a:cubicBezTo>
                      <a:pt x="54" y="106"/>
                      <a:pt x="58" y="102"/>
                      <a:pt x="56" y="100"/>
                    </a:cubicBezTo>
                    <a:cubicBezTo>
                      <a:pt x="50" y="92"/>
                      <a:pt x="42" y="87"/>
                      <a:pt x="36" y="81"/>
                    </a:cubicBezTo>
                    <a:cubicBezTo>
                      <a:pt x="30" y="74"/>
                      <a:pt x="25" y="66"/>
                      <a:pt x="21" y="57"/>
                    </a:cubicBezTo>
                    <a:cubicBezTo>
                      <a:pt x="12" y="41"/>
                      <a:pt x="8" y="22"/>
                      <a:pt x="6" y="3"/>
                    </a:cubicBezTo>
                    <a:cubicBezTo>
                      <a:pt x="6" y="1"/>
                      <a:pt x="2" y="0"/>
                      <a:pt x="2" y="2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3" name="Google Shape;9096;p36"/>
              <p:cNvSpPr/>
              <p:nvPr/>
            </p:nvSpPr>
            <p:spPr>
              <a:xfrm>
                <a:off x="7865640" y="2402640"/>
                <a:ext cx="487440" cy="374040"/>
              </a:xfrm>
              <a:custGeom>
                <a:avLst/>
                <a:gdLst>
                  <a:gd name="textAreaLeft" fmla="*/ 0 w 487440"/>
                  <a:gd name="textAreaRight" fmla="*/ 487800 w 487440"/>
                  <a:gd name="textAreaTop" fmla="*/ 0 h 374040"/>
                  <a:gd name="textAreaBottom" fmla="*/ 374400 h 374040"/>
                </a:gdLst>
                <a:ahLst/>
                <a:cxnLst/>
                <a:rect l="textAreaLeft" t="textAreaTop" r="textAreaRight" b="textAreaBottom"/>
                <a:pathLst>
                  <a:path w="510" h="394">
                    <a:moveTo>
                      <a:pt x="7" y="311"/>
                    </a:moveTo>
                    <a:cubicBezTo>
                      <a:pt x="86" y="271"/>
                      <a:pt x="142" y="201"/>
                      <a:pt x="198" y="134"/>
                    </a:cubicBezTo>
                    <a:cubicBezTo>
                      <a:pt x="228" y="100"/>
                      <a:pt x="258" y="62"/>
                      <a:pt x="296" y="36"/>
                    </a:cubicBezTo>
                    <a:cubicBezTo>
                      <a:pt x="306" y="29"/>
                      <a:pt x="318" y="23"/>
                      <a:pt x="330" y="19"/>
                    </a:cubicBezTo>
                    <a:cubicBezTo>
                      <a:pt x="335" y="17"/>
                      <a:pt x="345" y="14"/>
                      <a:pt x="350" y="15"/>
                    </a:cubicBezTo>
                    <a:cubicBezTo>
                      <a:pt x="355" y="17"/>
                      <a:pt x="364" y="24"/>
                      <a:pt x="365" y="29"/>
                    </a:cubicBezTo>
                    <a:cubicBezTo>
                      <a:pt x="367" y="32"/>
                      <a:pt x="365" y="37"/>
                      <a:pt x="365" y="41"/>
                    </a:cubicBezTo>
                    <a:cubicBezTo>
                      <a:pt x="359" y="64"/>
                      <a:pt x="338" y="85"/>
                      <a:pt x="324" y="103"/>
                    </a:cubicBezTo>
                    <a:cubicBezTo>
                      <a:pt x="289" y="148"/>
                      <a:pt x="250" y="190"/>
                      <a:pt x="208" y="230"/>
                    </a:cubicBezTo>
                    <a:cubicBezTo>
                      <a:pt x="210" y="232"/>
                      <a:pt x="212" y="234"/>
                      <a:pt x="215" y="236"/>
                    </a:cubicBezTo>
                    <a:cubicBezTo>
                      <a:pt x="245" y="206"/>
                      <a:pt x="278" y="179"/>
                      <a:pt x="315" y="157"/>
                    </a:cubicBezTo>
                    <a:cubicBezTo>
                      <a:pt x="332" y="147"/>
                      <a:pt x="350" y="138"/>
                      <a:pt x="368" y="130"/>
                    </a:cubicBezTo>
                    <a:cubicBezTo>
                      <a:pt x="386" y="121"/>
                      <a:pt x="407" y="111"/>
                      <a:pt x="428" y="108"/>
                    </a:cubicBezTo>
                    <a:cubicBezTo>
                      <a:pt x="432" y="108"/>
                      <a:pt x="438" y="106"/>
                      <a:pt x="442" y="108"/>
                    </a:cubicBezTo>
                    <a:cubicBezTo>
                      <a:pt x="448" y="109"/>
                      <a:pt x="450" y="113"/>
                      <a:pt x="449" y="120"/>
                    </a:cubicBezTo>
                    <a:cubicBezTo>
                      <a:pt x="452" y="126"/>
                      <a:pt x="451" y="130"/>
                      <a:pt x="447" y="134"/>
                    </a:cubicBezTo>
                    <a:cubicBezTo>
                      <a:pt x="442" y="144"/>
                      <a:pt x="432" y="152"/>
                      <a:pt x="424" y="159"/>
                    </a:cubicBezTo>
                    <a:cubicBezTo>
                      <a:pt x="409" y="174"/>
                      <a:pt x="393" y="188"/>
                      <a:pt x="377" y="201"/>
                    </a:cubicBezTo>
                    <a:cubicBezTo>
                      <a:pt x="342" y="228"/>
                      <a:pt x="304" y="251"/>
                      <a:pt x="265" y="269"/>
                    </a:cubicBezTo>
                    <a:cubicBezTo>
                      <a:pt x="259" y="271"/>
                      <a:pt x="263" y="281"/>
                      <a:pt x="269" y="279"/>
                    </a:cubicBezTo>
                    <a:cubicBezTo>
                      <a:pt x="341" y="249"/>
                      <a:pt x="428" y="216"/>
                      <a:pt x="500" y="264"/>
                    </a:cubicBezTo>
                    <a:cubicBezTo>
                      <a:pt x="500" y="261"/>
                      <a:pt x="499" y="259"/>
                      <a:pt x="498" y="256"/>
                    </a:cubicBezTo>
                    <a:cubicBezTo>
                      <a:pt x="427" y="383"/>
                      <a:pt x="262" y="377"/>
                      <a:pt x="137" y="362"/>
                    </a:cubicBezTo>
                    <a:cubicBezTo>
                      <a:pt x="130" y="362"/>
                      <a:pt x="130" y="372"/>
                      <a:pt x="137" y="373"/>
                    </a:cubicBezTo>
                    <a:cubicBezTo>
                      <a:pt x="266" y="388"/>
                      <a:pt x="434" y="393"/>
                      <a:pt x="508" y="262"/>
                    </a:cubicBezTo>
                    <a:cubicBezTo>
                      <a:pt x="509" y="259"/>
                      <a:pt x="508" y="256"/>
                      <a:pt x="506" y="254"/>
                    </a:cubicBezTo>
                    <a:cubicBezTo>
                      <a:pt x="431" y="205"/>
                      <a:pt x="341" y="237"/>
                      <a:pt x="266" y="268"/>
                    </a:cubicBezTo>
                    <a:cubicBezTo>
                      <a:pt x="267" y="272"/>
                      <a:pt x="269" y="275"/>
                      <a:pt x="270" y="278"/>
                    </a:cubicBezTo>
                    <a:cubicBezTo>
                      <a:pt x="317" y="256"/>
                      <a:pt x="361" y="228"/>
                      <a:pt x="401" y="195"/>
                    </a:cubicBezTo>
                    <a:cubicBezTo>
                      <a:pt x="416" y="181"/>
                      <a:pt x="493" y="122"/>
                      <a:pt x="450" y="101"/>
                    </a:cubicBezTo>
                    <a:cubicBezTo>
                      <a:pt x="434" y="93"/>
                      <a:pt x="414" y="101"/>
                      <a:pt x="399" y="107"/>
                    </a:cubicBezTo>
                    <a:cubicBezTo>
                      <a:pt x="376" y="115"/>
                      <a:pt x="353" y="125"/>
                      <a:pt x="331" y="137"/>
                    </a:cubicBezTo>
                    <a:cubicBezTo>
                      <a:pt x="286" y="162"/>
                      <a:pt x="244" y="193"/>
                      <a:pt x="208" y="230"/>
                    </a:cubicBezTo>
                    <a:cubicBezTo>
                      <a:pt x="204" y="234"/>
                      <a:pt x="210" y="241"/>
                      <a:pt x="215" y="236"/>
                    </a:cubicBezTo>
                    <a:cubicBezTo>
                      <a:pt x="257" y="196"/>
                      <a:pt x="296" y="153"/>
                      <a:pt x="332" y="107"/>
                    </a:cubicBezTo>
                    <a:cubicBezTo>
                      <a:pt x="346" y="90"/>
                      <a:pt x="401" y="30"/>
                      <a:pt x="362" y="10"/>
                    </a:cubicBezTo>
                    <a:cubicBezTo>
                      <a:pt x="343" y="0"/>
                      <a:pt x="316" y="14"/>
                      <a:pt x="300" y="23"/>
                    </a:cubicBezTo>
                    <a:cubicBezTo>
                      <a:pt x="278" y="36"/>
                      <a:pt x="260" y="54"/>
                      <a:pt x="242" y="72"/>
                    </a:cubicBezTo>
                    <a:cubicBezTo>
                      <a:pt x="206" y="110"/>
                      <a:pt x="173" y="152"/>
                      <a:pt x="138" y="191"/>
                    </a:cubicBezTo>
                    <a:cubicBezTo>
                      <a:pt x="99" y="236"/>
                      <a:pt x="56" y="277"/>
                      <a:pt x="4" y="306"/>
                    </a:cubicBezTo>
                    <a:cubicBezTo>
                      <a:pt x="0" y="308"/>
                      <a:pt x="3" y="313"/>
                      <a:pt x="7" y="311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4" name="Google Shape;9097;p36"/>
              <p:cNvSpPr/>
              <p:nvPr/>
            </p:nvSpPr>
            <p:spPr>
              <a:xfrm>
                <a:off x="7524720" y="2398680"/>
                <a:ext cx="399240" cy="470880"/>
              </a:xfrm>
              <a:custGeom>
                <a:avLst/>
                <a:gdLst>
                  <a:gd name="textAreaLeft" fmla="*/ 0 w 399240"/>
                  <a:gd name="textAreaRight" fmla="*/ 399600 w 399240"/>
                  <a:gd name="textAreaTop" fmla="*/ 0 h 470880"/>
                  <a:gd name="textAreaBottom" fmla="*/ 471240 h 470880"/>
                </a:gdLst>
                <a:ahLst/>
                <a:cxnLst/>
                <a:rect l="textAreaLeft" t="textAreaTop" r="textAreaRight" b="textAreaBottom"/>
                <a:pathLst>
                  <a:path w="417" h="496">
                    <a:moveTo>
                      <a:pt x="317" y="146"/>
                    </a:moveTo>
                    <a:cubicBezTo>
                      <a:pt x="343" y="120"/>
                      <a:pt x="367" y="86"/>
                      <a:pt x="356" y="48"/>
                    </a:cubicBezTo>
                    <a:cubicBezTo>
                      <a:pt x="346" y="13"/>
                      <a:pt x="307" y="1"/>
                      <a:pt x="275" y="12"/>
                    </a:cubicBezTo>
                    <a:cubicBezTo>
                      <a:pt x="238" y="25"/>
                      <a:pt x="213" y="60"/>
                      <a:pt x="191" y="90"/>
                    </a:cubicBezTo>
                    <a:cubicBezTo>
                      <a:pt x="161" y="132"/>
                      <a:pt x="132" y="175"/>
                      <a:pt x="106" y="219"/>
                    </a:cubicBezTo>
                    <a:cubicBezTo>
                      <a:pt x="81" y="259"/>
                      <a:pt x="57" y="300"/>
                      <a:pt x="42" y="344"/>
                    </a:cubicBezTo>
                    <a:cubicBezTo>
                      <a:pt x="30" y="381"/>
                      <a:pt x="20" y="427"/>
                      <a:pt x="48" y="460"/>
                    </a:cubicBezTo>
                    <a:cubicBezTo>
                      <a:pt x="76" y="492"/>
                      <a:pt x="121" y="495"/>
                      <a:pt x="160" y="489"/>
                    </a:cubicBezTo>
                    <a:cubicBezTo>
                      <a:pt x="206" y="483"/>
                      <a:pt x="252" y="467"/>
                      <a:pt x="294" y="447"/>
                    </a:cubicBezTo>
                    <a:cubicBezTo>
                      <a:pt x="318" y="435"/>
                      <a:pt x="341" y="422"/>
                      <a:pt x="363" y="406"/>
                    </a:cubicBezTo>
                    <a:cubicBezTo>
                      <a:pt x="381" y="394"/>
                      <a:pt x="402" y="380"/>
                      <a:pt x="410" y="360"/>
                    </a:cubicBezTo>
                    <a:cubicBezTo>
                      <a:pt x="415" y="346"/>
                      <a:pt x="411" y="330"/>
                      <a:pt x="397" y="323"/>
                    </a:cubicBezTo>
                    <a:cubicBezTo>
                      <a:pt x="380" y="314"/>
                      <a:pt x="359" y="320"/>
                      <a:pt x="343" y="310"/>
                    </a:cubicBezTo>
                    <a:lnTo>
                      <a:pt x="343" y="319"/>
                    </a:lnTo>
                    <a:cubicBezTo>
                      <a:pt x="357" y="311"/>
                      <a:pt x="371" y="301"/>
                      <a:pt x="383" y="290"/>
                    </a:cubicBezTo>
                    <a:cubicBezTo>
                      <a:pt x="392" y="282"/>
                      <a:pt x="406" y="269"/>
                      <a:pt x="410" y="257"/>
                    </a:cubicBezTo>
                    <a:cubicBezTo>
                      <a:pt x="416" y="231"/>
                      <a:pt x="365" y="230"/>
                      <a:pt x="351" y="228"/>
                    </a:cubicBezTo>
                    <a:cubicBezTo>
                      <a:pt x="352" y="232"/>
                      <a:pt x="352" y="235"/>
                      <a:pt x="353" y="238"/>
                    </a:cubicBezTo>
                    <a:cubicBezTo>
                      <a:pt x="387" y="223"/>
                      <a:pt x="408" y="192"/>
                      <a:pt x="412" y="155"/>
                    </a:cubicBezTo>
                    <a:cubicBezTo>
                      <a:pt x="412" y="154"/>
                      <a:pt x="411" y="152"/>
                      <a:pt x="409" y="151"/>
                    </a:cubicBezTo>
                    <a:cubicBezTo>
                      <a:pt x="380" y="137"/>
                      <a:pt x="349" y="132"/>
                      <a:pt x="316" y="137"/>
                    </a:cubicBezTo>
                    <a:cubicBezTo>
                      <a:pt x="311" y="138"/>
                      <a:pt x="312" y="147"/>
                      <a:pt x="318" y="146"/>
                    </a:cubicBezTo>
                    <a:cubicBezTo>
                      <a:pt x="334" y="144"/>
                      <a:pt x="351" y="144"/>
                      <a:pt x="367" y="148"/>
                    </a:cubicBezTo>
                    <a:cubicBezTo>
                      <a:pt x="373" y="149"/>
                      <a:pt x="379" y="150"/>
                      <a:pt x="384" y="152"/>
                    </a:cubicBezTo>
                    <a:cubicBezTo>
                      <a:pt x="395" y="155"/>
                      <a:pt x="401" y="156"/>
                      <a:pt x="399" y="168"/>
                    </a:cubicBezTo>
                    <a:cubicBezTo>
                      <a:pt x="395" y="195"/>
                      <a:pt x="371" y="218"/>
                      <a:pt x="348" y="229"/>
                    </a:cubicBezTo>
                    <a:cubicBezTo>
                      <a:pt x="343" y="232"/>
                      <a:pt x="346" y="238"/>
                      <a:pt x="351" y="239"/>
                    </a:cubicBezTo>
                    <a:cubicBezTo>
                      <a:pt x="363" y="241"/>
                      <a:pt x="375" y="242"/>
                      <a:pt x="386" y="245"/>
                    </a:cubicBezTo>
                    <a:cubicBezTo>
                      <a:pt x="391" y="246"/>
                      <a:pt x="399" y="250"/>
                      <a:pt x="398" y="256"/>
                    </a:cubicBezTo>
                    <a:cubicBezTo>
                      <a:pt x="398" y="260"/>
                      <a:pt x="389" y="268"/>
                      <a:pt x="387" y="271"/>
                    </a:cubicBezTo>
                    <a:cubicBezTo>
                      <a:pt x="373" y="287"/>
                      <a:pt x="356" y="300"/>
                      <a:pt x="337" y="310"/>
                    </a:cubicBezTo>
                    <a:cubicBezTo>
                      <a:pt x="334" y="312"/>
                      <a:pt x="334" y="317"/>
                      <a:pt x="337" y="319"/>
                    </a:cubicBezTo>
                    <a:cubicBezTo>
                      <a:pt x="347" y="325"/>
                      <a:pt x="357" y="326"/>
                      <a:pt x="368" y="327"/>
                    </a:cubicBezTo>
                    <a:cubicBezTo>
                      <a:pt x="375" y="328"/>
                      <a:pt x="382" y="328"/>
                      <a:pt x="388" y="330"/>
                    </a:cubicBezTo>
                    <a:cubicBezTo>
                      <a:pt x="408" y="338"/>
                      <a:pt x="401" y="358"/>
                      <a:pt x="390" y="370"/>
                    </a:cubicBezTo>
                    <a:cubicBezTo>
                      <a:pt x="368" y="396"/>
                      <a:pt x="331" y="416"/>
                      <a:pt x="301" y="432"/>
                    </a:cubicBezTo>
                    <a:cubicBezTo>
                      <a:pt x="268" y="449"/>
                      <a:pt x="233" y="462"/>
                      <a:pt x="197" y="471"/>
                    </a:cubicBezTo>
                    <a:cubicBezTo>
                      <a:pt x="158" y="481"/>
                      <a:pt x="111" y="490"/>
                      <a:pt x="75" y="468"/>
                    </a:cubicBezTo>
                    <a:cubicBezTo>
                      <a:pt x="0" y="423"/>
                      <a:pt x="65" y="311"/>
                      <a:pt x="95" y="258"/>
                    </a:cubicBezTo>
                    <a:cubicBezTo>
                      <a:pt x="133" y="191"/>
                      <a:pt x="174" y="123"/>
                      <a:pt x="224" y="65"/>
                    </a:cubicBezTo>
                    <a:cubicBezTo>
                      <a:pt x="248" y="37"/>
                      <a:pt x="291" y="0"/>
                      <a:pt x="330" y="26"/>
                    </a:cubicBezTo>
                    <a:cubicBezTo>
                      <a:pt x="373" y="56"/>
                      <a:pt x="338" y="114"/>
                      <a:pt x="313" y="142"/>
                    </a:cubicBezTo>
                    <a:cubicBezTo>
                      <a:pt x="311" y="145"/>
                      <a:pt x="315" y="149"/>
                      <a:pt x="317" y="146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5" name="Google Shape;9098;p36"/>
              <p:cNvSpPr/>
              <p:nvPr/>
            </p:nvSpPr>
            <p:spPr>
              <a:xfrm>
                <a:off x="7150320" y="2882160"/>
                <a:ext cx="113040" cy="75240"/>
              </a:xfrm>
              <a:custGeom>
                <a:avLst/>
                <a:gdLst>
                  <a:gd name="textAreaLeft" fmla="*/ 0 w 113040"/>
                  <a:gd name="textAreaRight" fmla="*/ 113400 w 113040"/>
                  <a:gd name="textAreaTop" fmla="*/ 0 h 75240"/>
                  <a:gd name="textAreaBottom" fmla="*/ 75600 h 75240"/>
                </a:gdLst>
                <a:ahLst/>
                <a:cxnLst/>
                <a:rect l="textAreaLeft" t="textAreaTop" r="textAreaRight" b="textAreaBottom"/>
                <a:pathLst>
                  <a:path w="118" h="81">
                    <a:moveTo>
                      <a:pt x="117" y="80"/>
                    </a:moveTo>
                    <a:lnTo>
                      <a:pt x="117" y="80"/>
                    </a:lnTo>
                    <a:cubicBezTo>
                      <a:pt x="77" y="78"/>
                      <a:pt x="38" y="71"/>
                      <a:pt x="0" y="59"/>
                    </a:cubicBezTo>
                    <a:cubicBezTo>
                      <a:pt x="23" y="33"/>
                      <a:pt x="53" y="13"/>
                      <a:pt x="86" y="1"/>
                    </a:cubicBezTo>
                    <a:lnTo>
                      <a:pt x="95" y="0"/>
                    </a:lnTo>
                    <a:cubicBezTo>
                      <a:pt x="95" y="1"/>
                      <a:pt x="95" y="2"/>
                      <a:pt x="95" y="3"/>
                    </a:cubicBezTo>
                    <a:cubicBezTo>
                      <a:pt x="99" y="29"/>
                      <a:pt x="106" y="55"/>
                      <a:pt x="117" y="80"/>
                    </a:cubicBezTo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7800" bIns="3780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grpSp>
        <p:nvGrpSpPr>
          <p:cNvPr id="1326" name="Google Shape;9099;p36"/>
          <p:cNvGrpSpPr/>
          <p:nvPr/>
        </p:nvGrpSpPr>
        <p:grpSpPr>
          <a:xfrm>
            <a:off x="6451920" y="268560"/>
            <a:ext cx="2311560" cy="808200"/>
            <a:chOff x="6451920" y="268560"/>
            <a:chExt cx="2311560" cy="808200"/>
          </a:xfrm>
        </p:grpSpPr>
        <p:grpSp>
          <p:nvGrpSpPr>
            <p:cNvPr id="1327" name="Google Shape;9100;p36"/>
            <p:cNvGrpSpPr/>
            <p:nvPr/>
          </p:nvGrpSpPr>
          <p:grpSpPr>
            <a:xfrm>
              <a:off x="7639920" y="268560"/>
              <a:ext cx="1123560" cy="508680"/>
              <a:chOff x="7639920" y="268560"/>
              <a:chExt cx="1123560" cy="508680"/>
            </a:xfrm>
          </p:grpSpPr>
          <p:sp>
            <p:nvSpPr>
              <p:cNvPr id="1328" name="Google Shape;9101;p36"/>
              <p:cNvSpPr/>
              <p:nvPr/>
            </p:nvSpPr>
            <p:spPr>
              <a:xfrm>
                <a:off x="7639920" y="282960"/>
                <a:ext cx="1116360" cy="494280"/>
              </a:xfrm>
              <a:custGeom>
                <a:avLst/>
                <a:gdLst>
                  <a:gd name="textAreaLeft" fmla="*/ 0 w 1116360"/>
                  <a:gd name="textAreaRight" fmla="*/ 1116720 w 1116360"/>
                  <a:gd name="textAreaTop" fmla="*/ 0 h 494280"/>
                  <a:gd name="textAreaBottom" fmla="*/ 494640 h 494280"/>
                </a:gdLst>
                <a:ahLst/>
                <a:cxnLst/>
                <a:rect l="textAreaLeft" t="textAreaTop" r="textAreaRight" b="textAreaBottom"/>
                <a:pathLst>
                  <a:path w="697" h="310">
                    <a:moveTo>
                      <a:pt x="666" y="309"/>
                    </a:moveTo>
                    <a:cubicBezTo>
                      <a:pt x="451" y="309"/>
                      <a:pt x="236" y="309"/>
                      <a:pt x="21" y="308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4" y="89"/>
                      <a:pt x="422" y="131"/>
                      <a:pt x="437" y="172"/>
                    </a:cubicBezTo>
                    <a:cubicBezTo>
                      <a:pt x="447" y="150"/>
                      <a:pt x="457" y="128"/>
                      <a:pt x="474" y="110"/>
                    </a:cubicBezTo>
                    <a:cubicBezTo>
                      <a:pt x="491" y="93"/>
                      <a:pt x="517" y="82"/>
                      <a:pt x="540" y="88"/>
                    </a:cubicBezTo>
                    <a:cubicBezTo>
                      <a:pt x="563" y="95"/>
                      <a:pt x="580" y="117"/>
                      <a:pt x="585" y="141"/>
                    </a:cubicBezTo>
                    <a:cubicBezTo>
                      <a:pt x="591" y="165"/>
                      <a:pt x="588" y="189"/>
                      <a:pt x="586" y="213"/>
                    </a:cubicBezTo>
                    <a:cubicBezTo>
                      <a:pt x="606" y="186"/>
                      <a:pt x="652" y="185"/>
                      <a:pt x="674" y="211"/>
                    </a:cubicBezTo>
                    <a:cubicBezTo>
                      <a:pt x="696" y="237"/>
                      <a:pt x="686" y="283"/>
                      <a:pt x="656" y="298"/>
                    </a:cubicBezTo>
                    <a:lnTo>
                      <a:pt x="666" y="309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29" name="Google Shape;9102;p36"/>
              <p:cNvSpPr/>
              <p:nvPr/>
            </p:nvSpPr>
            <p:spPr>
              <a:xfrm>
                <a:off x="7639920" y="282960"/>
                <a:ext cx="699480" cy="494280"/>
              </a:xfrm>
              <a:custGeom>
                <a:avLst/>
                <a:gdLst>
                  <a:gd name="textAreaLeft" fmla="*/ 0 w 699480"/>
                  <a:gd name="textAreaRight" fmla="*/ 699840 w 699480"/>
                  <a:gd name="textAreaTop" fmla="*/ 0 h 494280"/>
                  <a:gd name="textAreaBottom" fmla="*/ 494640 h 494280"/>
                </a:gdLst>
                <a:ahLst/>
                <a:cxnLst/>
                <a:rect l="textAreaLeft" t="textAreaTop" r="textAreaRight" b="textAreaBottom"/>
                <a:pathLst>
                  <a:path w="435" h="310">
                    <a:moveTo>
                      <a:pt x="413" y="143"/>
                    </a:moveTo>
                    <a:cubicBezTo>
                      <a:pt x="387" y="120"/>
                      <a:pt x="354" y="103"/>
                      <a:pt x="320" y="98"/>
                    </a:cubicBezTo>
                    <a:cubicBezTo>
                      <a:pt x="288" y="94"/>
                      <a:pt x="255" y="99"/>
                      <a:pt x="228" y="116"/>
                    </a:cubicBezTo>
                    <a:cubicBezTo>
                      <a:pt x="199" y="134"/>
                      <a:pt x="180" y="164"/>
                      <a:pt x="172" y="197"/>
                    </a:cubicBezTo>
                    <a:cubicBezTo>
                      <a:pt x="163" y="234"/>
                      <a:pt x="166" y="272"/>
                      <a:pt x="175" y="309"/>
                    </a:cubicBezTo>
                    <a:lnTo>
                      <a:pt x="168" y="309"/>
                    </a:lnTo>
                    <a:cubicBezTo>
                      <a:pt x="157" y="295"/>
                      <a:pt x="144" y="283"/>
                      <a:pt x="129" y="274"/>
                    </a:cubicBezTo>
                    <a:cubicBezTo>
                      <a:pt x="113" y="266"/>
                      <a:pt x="94" y="262"/>
                      <a:pt x="77" y="266"/>
                    </a:cubicBezTo>
                    <a:cubicBezTo>
                      <a:pt x="60" y="271"/>
                      <a:pt x="45" y="282"/>
                      <a:pt x="35" y="296"/>
                    </a:cubicBezTo>
                    <a:cubicBezTo>
                      <a:pt x="32" y="300"/>
                      <a:pt x="29" y="304"/>
                      <a:pt x="27" y="309"/>
                    </a:cubicBezTo>
                    <a:cubicBezTo>
                      <a:pt x="25" y="309"/>
                      <a:pt x="23" y="309"/>
                      <a:pt x="21" y="309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2" y="86"/>
                      <a:pt x="419" y="125"/>
                      <a:pt x="434" y="164"/>
                    </a:cubicBezTo>
                    <a:cubicBezTo>
                      <a:pt x="427" y="156"/>
                      <a:pt x="421" y="149"/>
                      <a:pt x="413" y="14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0" name="Google Shape;9103;p36"/>
              <p:cNvSpPr/>
              <p:nvPr/>
            </p:nvSpPr>
            <p:spPr>
              <a:xfrm>
                <a:off x="8339760" y="417240"/>
                <a:ext cx="409680" cy="338760"/>
              </a:xfrm>
              <a:custGeom>
                <a:avLst/>
                <a:gdLst>
                  <a:gd name="textAreaLeft" fmla="*/ 0 w 409680"/>
                  <a:gd name="textAreaRight" fmla="*/ 410040 w 409680"/>
                  <a:gd name="textAreaTop" fmla="*/ 0 h 338760"/>
                  <a:gd name="textAreaBottom" fmla="*/ 339120 h 338760"/>
                </a:gdLst>
                <a:ahLst/>
                <a:cxnLst/>
                <a:rect l="textAreaLeft" t="textAreaTop" r="textAreaRight" b="textAreaBottom"/>
                <a:pathLst>
                  <a:path w="255" h="211">
                    <a:moveTo>
                      <a:pt x="207" y="180"/>
                    </a:moveTo>
                    <a:cubicBezTo>
                      <a:pt x="197" y="179"/>
                      <a:pt x="186" y="183"/>
                      <a:pt x="178" y="188"/>
                    </a:cubicBezTo>
                    <a:cubicBezTo>
                      <a:pt x="167" y="193"/>
                      <a:pt x="158" y="201"/>
                      <a:pt x="150" y="210"/>
                    </a:cubicBezTo>
                    <a:cubicBezTo>
                      <a:pt x="153" y="193"/>
                      <a:pt x="155" y="175"/>
                      <a:pt x="152" y="158"/>
                    </a:cubicBezTo>
                    <a:cubicBezTo>
                      <a:pt x="147" y="134"/>
                      <a:pt x="131" y="112"/>
                      <a:pt x="104" y="115"/>
                    </a:cubicBezTo>
                    <a:cubicBezTo>
                      <a:pt x="74" y="118"/>
                      <a:pt x="53" y="146"/>
                      <a:pt x="40" y="171"/>
                    </a:cubicBezTo>
                    <a:cubicBezTo>
                      <a:pt x="39" y="169"/>
                      <a:pt x="39" y="166"/>
                      <a:pt x="38" y="164"/>
                    </a:cubicBezTo>
                    <a:cubicBezTo>
                      <a:pt x="30" y="136"/>
                      <a:pt x="18" y="110"/>
                      <a:pt x="0" y="88"/>
                    </a:cubicBezTo>
                    <a:cubicBezTo>
                      <a:pt x="10" y="66"/>
                      <a:pt x="20" y="45"/>
                      <a:pt x="36" y="28"/>
                    </a:cubicBezTo>
                    <a:cubicBezTo>
                      <a:pt x="53" y="11"/>
                      <a:pt x="79" y="0"/>
                      <a:pt x="102" y="6"/>
                    </a:cubicBezTo>
                    <a:cubicBezTo>
                      <a:pt x="126" y="13"/>
                      <a:pt x="142" y="35"/>
                      <a:pt x="147" y="59"/>
                    </a:cubicBezTo>
                    <a:cubicBezTo>
                      <a:pt x="153" y="83"/>
                      <a:pt x="150" y="107"/>
                      <a:pt x="148" y="131"/>
                    </a:cubicBezTo>
                    <a:cubicBezTo>
                      <a:pt x="168" y="104"/>
                      <a:pt x="214" y="103"/>
                      <a:pt x="236" y="129"/>
                    </a:cubicBezTo>
                    <a:cubicBezTo>
                      <a:pt x="254" y="151"/>
                      <a:pt x="250" y="187"/>
                      <a:pt x="230" y="207"/>
                    </a:cubicBezTo>
                    <a:cubicBezTo>
                      <a:pt x="229" y="194"/>
                      <a:pt x="222" y="181"/>
                      <a:pt x="207" y="180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1" name="Google Shape;9104;p36"/>
              <p:cNvSpPr/>
              <p:nvPr/>
            </p:nvSpPr>
            <p:spPr>
              <a:xfrm>
                <a:off x="7696800" y="713880"/>
                <a:ext cx="197640" cy="63360"/>
              </a:xfrm>
              <a:custGeom>
                <a:avLst/>
                <a:gdLst>
                  <a:gd name="textAreaLeft" fmla="*/ 0 w 197640"/>
                  <a:gd name="textAreaRight" fmla="*/ 198000 w 197640"/>
                  <a:gd name="textAreaTop" fmla="*/ 0 h 63360"/>
                  <a:gd name="textAreaBottom" fmla="*/ 63720 h 63360"/>
                </a:gdLst>
                <a:ahLst/>
                <a:cxnLst/>
                <a:rect l="textAreaLeft" t="textAreaTop" r="textAreaRight" b="textAreaBottom"/>
                <a:pathLst>
                  <a:path w="125" h="41">
                    <a:moveTo>
                      <a:pt x="48" y="3"/>
                    </a:moveTo>
                    <a:cubicBezTo>
                      <a:pt x="66" y="0"/>
                      <a:pt x="83" y="6"/>
                      <a:pt x="98" y="16"/>
                    </a:cubicBezTo>
                    <a:cubicBezTo>
                      <a:pt x="108" y="23"/>
                      <a:pt x="116" y="31"/>
                      <a:pt x="124" y="40"/>
                    </a:cubicBezTo>
                    <a:cubicBezTo>
                      <a:pt x="83" y="40"/>
                      <a:pt x="41" y="40"/>
                      <a:pt x="0" y="39"/>
                    </a:cubicBezTo>
                    <a:cubicBezTo>
                      <a:pt x="11" y="21"/>
                      <a:pt x="27" y="6"/>
                      <a:pt x="48" y="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31680" bIns="3168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2" name="Google Shape;9105;p36"/>
              <p:cNvSpPr/>
              <p:nvPr/>
            </p:nvSpPr>
            <p:spPr>
              <a:xfrm>
                <a:off x="7647120" y="268560"/>
                <a:ext cx="1116360" cy="508680"/>
              </a:xfrm>
              <a:custGeom>
                <a:avLst/>
                <a:gdLst>
                  <a:gd name="textAreaLeft" fmla="*/ 0 w 1116360"/>
                  <a:gd name="textAreaRight" fmla="*/ 1116720 w 1116360"/>
                  <a:gd name="textAreaTop" fmla="*/ 0 h 508680"/>
                  <a:gd name="textAreaBottom" fmla="*/ 509040 h 508680"/>
                </a:gdLst>
                <a:ahLst/>
                <a:cxnLst/>
                <a:rect l="textAreaLeft" t="textAreaTop" r="textAreaRight" b="textAreaBottom"/>
                <a:pathLst>
                  <a:path w="696" h="319">
                    <a:moveTo>
                      <a:pt x="662" y="315"/>
                    </a:moveTo>
                    <a:cubicBezTo>
                      <a:pt x="547" y="314"/>
                      <a:pt x="432" y="314"/>
                      <a:pt x="317" y="314"/>
                    </a:cubicBezTo>
                    <a:cubicBezTo>
                      <a:pt x="260" y="314"/>
                      <a:pt x="203" y="314"/>
                      <a:pt x="146" y="314"/>
                    </a:cubicBezTo>
                    <a:cubicBezTo>
                      <a:pt x="117" y="314"/>
                      <a:pt x="88" y="314"/>
                      <a:pt x="59" y="314"/>
                    </a:cubicBezTo>
                    <a:cubicBezTo>
                      <a:pt x="48" y="314"/>
                      <a:pt x="30" y="317"/>
                      <a:pt x="20" y="312"/>
                    </a:cubicBezTo>
                    <a:cubicBezTo>
                      <a:pt x="9" y="307"/>
                      <a:pt x="6" y="288"/>
                      <a:pt x="6" y="277"/>
                    </a:cubicBezTo>
                    <a:cubicBezTo>
                      <a:pt x="6" y="249"/>
                      <a:pt x="22" y="221"/>
                      <a:pt x="50" y="213"/>
                    </a:cubicBezTo>
                    <a:cubicBezTo>
                      <a:pt x="76" y="206"/>
                      <a:pt x="104" y="214"/>
                      <a:pt x="120" y="236"/>
                    </a:cubicBezTo>
                    <a:cubicBezTo>
                      <a:pt x="121" y="237"/>
                      <a:pt x="123" y="236"/>
                      <a:pt x="122" y="235"/>
                    </a:cubicBezTo>
                    <a:cubicBezTo>
                      <a:pt x="107" y="189"/>
                      <a:pt x="126" y="136"/>
                      <a:pt x="148" y="96"/>
                    </a:cubicBezTo>
                    <a:cubicBezTo>
                      <a:pt x="167" y="61"/>
                      <a:pt x="196" y="28"/>
                      <a:pt x="236" y="17"/>
                    </a:cubicBezTo>
                    <a:cubicBezTo>
                      <a:pt x="281" y="3"/>
                      <a:pt x="329" y="24"/>
                      <a:pt x="362" y="55"/>
                    </a:cubicBezTo>
                    <a:cubicBezTo>
                      <a:pt x="397" y="89"/>
                      <a:pt x="416" y="134"/>
                      <a:pt x="432" y="179"/>
                    </a:cubicBezTo>
                    <a:cubicBezTo>
                      <a:pt x="433" y="180"/>
                      <a:pt x="434" y="180"/>
                      <a:pt x="434" y="179"/>
                    </a:cubicBezTo>
                    <a:cubicBezTo>
                      <a:pt x="452" y="141"/>
                      <a:pt x="480" y="85"/>
                      <a:pt x="532" y="95"/>
                    </a:cubicBezTo>
                    <a:cubicBezTo>
                      <a:pt x="589" y="105"/>
                      <a:pt x="586" y="176"/>
                      <a:pt x="581" y="220"/>
                    </a:cubicBezTo>
                    <a:cubicBezTo>
                      <a:pt x="581" y="221"/>
                      <a:pt x="582" y="221"/>
                      <a:pt x="583" y="220"/>
                    </a:cubicBezTo>
                    <a:cubicBezTo>
                      <a:pt x="605" y="194"/>
                      <a:pt x="651" y="192"/>
                      <a:pt x="672" y="221"/>
                    </a:cubicBezTo>
                    <a:cubicBezTo>
                      <a:pt x="691" y="248"/>
                      <a:pt x="680" y="288"/>
                      <a:pt x="652" y="303"/>
                    </a:cubicBezTo>
                    <a:cubicBezTo>
                      <a:pt x="651" y="304"/>
                      <a:pt x="652" y="306"/>
                      <a:pt x="653" y="305"/>
                    </a:cubicBezTo>
                    <a:cubicBezTo>
                      <a:pt x="692" y="284"/>
                      <a:pt x="695" y="221"/>
                      <a:pt x="652" y="203"/>
                    </a:cubicBezTo>
                    <a:cubicBezTo>
                      <a:pt x="632" y="194"/>
                      <a:pt x="607" y="196"/>
                      <a:pt x="590" y="210"/>
                    </a:cubicBezTo>
                    <a:cubicBezTo>
                      <a:pt x="583" y="215"/>
                      <a:pt x="584" y="218"/>
                      <a:pt x="585" y="208"/>
                    </a:cubicBezTo>
                    <a:cubicBezTo>
                      <a:pt x="586" y="197"/>
                      <a:pt x="587" y="187"/>
                      <a:pt x="586" y="177"/>
                    </a:cubicBezTo>
                    <a:cubicBezTo>
                      <a:pt x="586" y="161"/>
                      <a:pt x="584" y="146"/>
                      <a:pt x="578" y="131"/>
                    </a:cubicBezTo>
                    <a:cubicBezTo>
                      <a:pt x="567" y="109"/>
                      <a:pt x="546" y="90"/>
                      <a:pt x="520" y="92"/>
                    </a:cubicBezTo>
                    <a:cubicBezTo>
                      <a:pt x="492" y="93"/>
                      <a:pt x="470" y="112"/>
                      <a:pt x="455" y="134"/>
                    </a:cubicBezTo>
                    <a:cubicBezTo>
                      <a:pt x="451" y="140"/>
                      <a:pt x="437" y="173"/>
                      <a:pt x="433" y="173"/>
                    </a:cubicBezTo>
                    <a:cubicBezTo>
                      <a:pt x="431" y="173"/>
                      <a:pt x="414" y="128"/>
                      <a:pt x="412" y="124"/>
                    </a:cubicBezTo>
                    <a:cubicBezTo>
                      <a:pt x="397" y="93"/>
                      <a:pt x="377" y="63"/>
                      <a:pt x="350" y="42"/>
                    </a:cubicBezTo>
                    <a:cubicBezTo>
                      <a:pt x="303" y="6"/>
                      <a:pt x="241" y="0"/>
                      <a:pt x="194" y="37"/>
                    </a:cubicBezTo>
                    <a:cubicBezTo>
                      <a:pt x="148" y="74"/>
                      <a:pt x="115" y="143"/>
                      <a:pt x="114" y="201"/>
                    </a:cubicBezTo>
                    <a:cubicBezTo>
                      <a:pt x="114" y="208"/>
                      <a:pt x="115" y="215"/>
                      <a:pt x="116" y="221"/>
                    </a:cubicBezTo>
                    <a:cubicBezTo>
                      <a:pt x="118" y="232"/>
                      <a:pt x="121" y="232"/>
                      <a:pt x="114" y="225"/>
                    </a:cubicBezTo>
                    <a:cubicBezTo>
                      <a:pt x="104" y="217"/>
                      <a:pt x="93" y="212"/>
                      <a:pt x="80" y="210"/>
                    </a:cubicBezTo>
                    <a:cubicBezTo>
                      <a:pt x="58" y="206"/>
                      <a:pt x="34" y="213"/>
                      <a:pt x="20" y="230"/>
                    </a:cubicBezTo>
                    <a:cubicBezTo>
                      <a:pt x="5" y="248"/>
                      <a:pt x="0" y="274"/>
                      <a:pt x="7" y="296"/>
                    </a:cubicBezTo>
                    <a:cubicBezTo>
                      <a:pt x="8" y="301"/>
                      <a:pt x="12" y="313"/>
                      <a:pt x="17" y="316"/>
                    </a:cubicBezTo>
                    <a:cubicBezTo>
                      <a:pt x="22" y="318"/>
                      <a:pt x="37" y="316"/>
                      <a:pt x="43" y="316"/>
                    </a:cubicBezTo>
                    <a:cubicBezTo>
                      <a:pt x="56" y="316"/>
                      <a:pt x="69" y="316"/>
                      <a:pt x="82" y="316"/>
                    </a:cubicBezTo>
                    <a:cubicBezTo>
                      <a:pt x="275" y="316"/>
                      <a:pt x="469" y="317"/>
                      <a:pt x="662" y="316"/>
                    </a:cubicBezTo>
                    <a:cubicBezTo>
                      <a:pt x="663" y="316"/>
                      <a:pt x="663" y="315"/>
                      <a:pt x="662" y="3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1333" name="Google Shape;9106;p36"/>
            <p:cNvGrpSpPr/>
            <p:nvPr/>
          </p:nvGrpSpPr>
          <p:grpSpPr>
            <a:xfrm>
              <a:off x="6451920" y="361440"/>
              <a:ext cx="1580400" cy="715320"/>
              <a:chOff x="6451920" y="361440"/>
              <a:chExt cx="1580400" cy="715320"/>
            </a:xfrm>
          </p:grpSpPr>
          <p:sp>
            <p:nvSpPr>
              <p:cNvPr id="1334" name="Google Shape;9107;p36"/>
              <p:cNvSpPr/>
              <p:nvPr/>
            </p:nvSpPr>
            <p:spPr>
              <a:xfrm flipH="1">
                <a:off x="6462000" y="381240"/>
                <a:ext cx="1570320" cy="695520"/>
              </a:xfrm>
              <a:custGeom>
                <a:avLst/>
                <a:gdLst>
                  <a:gd name="textAreaLeft" fmla="*/ 360 w 1570320"/>
                  <a:gd name="textAreaRight" fmla="*/ 1571040 w 1570320"/>
                  <a:gd name="textAreaTop" fmla="*/ 0 h 695520"/>
                  <a:gd name="textAreaBottom" fmla="*/ 695880 h 695520"/>
                </a:gdLst>
                <a:ahLst/>
                <a:cxnLst/>
                <a:rect l="textAreaLeft" t="textAreaTop" r="textAreaRight" b="textAreaBottom"/>
                <a:pathLst>
                  <a:path w="697" h="310">
                    <a:moveTo>
                      <a:pt x="666" y="309"/>
                    </a:moveTo>
                    <a:cubicBezTo>
                      <a:pt x="451" y="309"/>
                      <a:pt x="236" y="309"/>
                      <a:pt x="21" y="308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4" y="89"/>
                      <a:pt x="422" y="131"/>
                      <a:pt x="437" y="172"/>
                    </a:cubicBezTo>
                    <a:cubicBezTo>
                      <a:pt x="447" y="150"/>
                      <a:pt x="457" y="128"/>
                      <a:pt x="474" y="110"/>
                    </a:cubicBezTo>
                    <a:cubicBezTo>
                      <a:pt x="491" y="93"/>
                      <a:pt x="517" y="82"/>
                      <a:pt x="540" y="88"/>
                    </a:cubicBezTo>
                    <a:cubicBezTo>
                      <a:pt x="563" y="95"/>
                      <a:pt x="580" y="117"/>
                      <a:pt x="585" y="141"/>
                    </a:cubicBezTo>
                    <a:cubicBezTo>
                      <a:pt x="591" y="165"/>
                      <a:pt x="588" y="189"/>
                      <a:pt x="586" y="213"/>
                    </a:cubicBezTo>
                    <a:cubicBezTo>
                      <a:pt x="606" y="186"/>
                      <a:pt x="652" y="185"/>
                      <a:pt x="674" y="211"/>
                    </a:cubicBezTo>
                    <a:cubicBezTo>
                      <a:pt x="696" y="237"/>
                      <a:pt x="686" y="283"/>
                      <a:pt x="656" y="298"/>
                    </a:cubicBezTo>
                    <a:lnTo>
                      <a:pt x="666" y="309"/>
                    </a:lnTo>
                  </a:path>
                </a:pathLst>
              </a:custGeom>
              <a:solidFill>
                <a:schemeClr val="accent4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000000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5" name="Google Shape;9108;p36"/>
              <p:cNvSpPr/>
              <p:nvPr/>
            </p:nvSpPr>
            <p:spPr>
              <a:xfrm flipH="1">
                <a:off x="7047720" y="381240"/>
                <a:ext cx="983880" cy="695520"/>
              </a:xfrm>
              <a:custGeom>
                <a:avLst/>
                <a:gdLst>
                  <a:gd name="textAreaLeft" fmla="*/ -360 w 983880"/>
                  <a:gd name="textAreaRight" fmla="*/ 983880 w 983880"/>
                  <a:gd name="textAreaTop" fmla="*/ 0 h 695520"/>
                  <a:gd name="textAreaBottom" fmla="*/ 695880 h 695520"/>
                </a:gdLst>
                <a:ahLst/>
                <a:cxnLst/>
                <a:rect l="textAreaLeft" t="textAreaTop" r="textAreaRight" b="textAreaBottom"/>
                <a:pathLst>
                  <a:path w="435" h="310">
                    <a:moveTo>
                      <a:pt x="413" y="143"/>
                    </a:moveTo>
                    <a:cubicBezTo>
                      <a:pt x="387" y="120"/>
                      <a:pt x="354" y="103"/>
                      <a:pt x="320" y="98"/>
                    </a:cubicBezTo>
                    <a:cubicBezTo>
                      <a:pt x="288" y="94"/>
                      <a:pt x="255" y="99"/>
                      <a:pt x="228" y="116"/>
                    </a:cubicBezTo>
                    <a:cubicBezTo>
                      <a:pt x="199" y="134"/>
                      <a:pt x="180" y="164"/>
                      <a:pt x="172" y="197"/>
                    </a:cubicBezTo>
                    <a:cubicBezTo>
                      <a:pt x="163" y="234"/>
                      <a:pt x="166" y="272"/>
                      <a:pt x="175" y="309"/>
                    </a:cubicBezTo>
                    <a:lnTo>
                      <a:pt x="168" y="309"/>
                    </a:lnTo>
                    <a:cubicBezTo>
                      <a:pt x="157" y="295"/>
                      <a:pt x="144" y="283"/>
                      <a:pt x="129" y="274"/>
                    </a:cubicBezTo>
                    <a:cubicBezTo>
                      <a:pt x="113" y="266"/>
                      <a:pt x="94" y="262"/>
                      <a:pt x="77" y="266"/>
                    </a:cubicBezTo>
                    <a:cubicBezTo>
                      <a:pt x="60" y="271"/>
                      <a:pt x="45" y="282"/>
                      <a:pt x="35" y="296"/>
                    </a:cubicBezTo>
                    <a:cubicBezTo>
                      <a:pt x="32" y="300"/>
                      <a:pt x="29" y="304"/>
                      <a:pt x="27" y="309"/>
                    </a:cubicBezTo>
                    <a:cubicBezTo>
                      <a:pt x="25" y="309"/>
                      <a:pt x="23" y="309"/>
                      <a:pt x="21" y="309"/>
                    </a:cubicBezTo>
                    <a:cubicBezTo>
                      <a:pt x="0" y="281"/>
                      <a:pt x="6" y="237"/>
                      <a:pt x="33" y="216"/>
                    </a:cubicBezTo>
                    <a:cubicBezTo>
                      <a:pt x="60" y="195"/>
                      <a:pt x="104" y="201"/>
                      <a:pt x="125" y="229"/>
                    </a:cubicBezTo>
                    <a:cubicBezTo>
                      <a:pt x="114" y="199"/>
                      <a:pt x="120" y="167"/>
                      <a:pt x="130" y="137"/>
                    </a:cubicBezTo>
                    <a:cubicBezTo>
                      <a:pt x="150" y="77"/>
                      <a:pt x="192" y="15"/>
                      <a:pt x="255" y="7"/>
                    </a:cubicBezTo>
                    <a:cubicBezTo>
                      <a:pt x="299" y="0"/>
                      <a:pt x="343" y="23"/>
                      <a:pt x="373" y="56"/>
                    </a:cubicBezTo>
                    <a:cubicBezTo>
                      <a:pt x="402" y="86"/>
                      <a:pt x="419" y="125"/>
                      <a:pt x="434" y="164"/>
                    </a:cubicBezTo>
                    <a:cubicBezTo>
                      <a:pt x="427" y="156"/>
                      <a:pt x="421" y="149"/>
                      <a:pt x="413" y="14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6" name="Google Shape;9109;p36"/>
              <p:cNvSpPr/>
              <p:nvPr/>
            </p:nvSpPr>
            <p:spPr>
              <a:xfrm flipH="1">
                <a:off x="6471000" y="570240"/>
                <a:ext cx="576360" cy="476640"/>
              </a:xfrm>
              <a:custGeom>
                <a:avLst/>
                <a:gdLst>
                  <a:gd name="textAreaLeft" fmla="*/ -360 w 576360"/>
                  <a:gd name="textAreaRight" fmla="*/ 576360 w 576360"/>
                  <a:gd name="textAreaTop" fmla="*/ 0 h 476640"/>
                  <a:gd name="textAreaBottom" fmla="*/ 477000 h 476640"/>
                </a:gdLst>
                <a:ahLst/>
                <a:cxnLst/>
                <a:rect l="textAreaLeft" t="textAreaTop" r="textAreaRight" b="textAreaBottom"/>
                <a:pathLst>
                  <a:path w="255" h="211">
                    <a:moveTo>
                      <a:pt x="207" y="180"/>
                    </a:moveTo>
                    <a:cubicBezTo>
                      <a:pt x="197" y="179"/>
                      <a:pt x="186" y="183"/>
                      <a:pt x="178" y="188"/>
                    </a:cubicBezTo>
                    <a:cubicBezTo>
                      <a:pt x="167" y="193"/>
                      <a:pt x="158" y="201"/>
                      <a:pt x="150" y="210"/>
                    </a:cubicBezTo>
                    <a:cubicBezTo>
                      <a:pt x="153" y="193"/>
                      <a:pt x="155" y="175"/>
                      <a:pt x="152" y="158"/>
                    </a:cubicBezTo>
                    <a:cubicBezTo>
                      <a:pt x="147" y="134"/>
                      <a:pt x="131" y="112"/>
                      <a:pt x="104" y="115"/>
                    </a:cubicBezTo>
                    <a:cubicBezTo>
                      <a:pt x="74" y="118"/>
                      <a:pt x="53" y="146"/>
                      <a:pt x="40" y="171"/>
                    </a:cubicBezTo>
                    <a:cubicBezTo>
                      <a:pt x="39" y="169"/>
                      <a:pt x="39" y="166"/>
                      <a:pt x="38" y="164"/>
                    </a:cubicBezTo>
                    <a:cubicBezTo>
                      <a:pt x="30" y="136"/>
                      <a:pt x="18" y="110"/>
                      <a:pt x="0" y="88"/>
                    </a:cubicBezTo>
                    <a:cubicBezTo>
                      <a:pt x="10" y="66"/>
                      <a:pt x="20" y="45"/>
                      <a:pt x="36" y="28"/>
                    </a:cubicBezTo>
                    <a:cubicBezTo>
                      <a:pt x="53" y="11"/>
                      <a:pt x="79" y="0"/>
                      <a:pt x="102" y="6"/>
                    </a:cubicBezTo>
                    <a:cubicBezTo>
                      <a:pt x="126" y="13"/>
                      <a:pt x="142" y="35"/>
                      <a:pt x="147" y="59"/>
                    </a:cubicBezTo>
                    <a:cubicBezTo>
                      <a:pt x="153" y="83"/>
                      <a:pt x="150" y="107"/>
                      <a:pt x="148" y="131"/>
                    </a:cubicBezTo>
                    <a:cubicBezTo>
                      <a:pt x="168" y="104"/>
                      <a:pt x="214" y="103"/>
                      <a:pt x="236" y="129"/>
                    </a:cubicBezTo>
                    <a:cubicBezTo>
                      <a:pt x="254" y="151"/>
                      <a:pt x="250" y="187"/>
                      <a:pt x="230" y="207"/>
                    </a:cubicBezTo>
                    <a:cubicBezTo>
                      <a:pt x="229" y="194"/>
                      <a:pt x="222" y="181"/>
                      <a:pt x="207" y="180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7" name="Google Shape;9110;p36"/>
              <p:cNvSpPr/>
              <p:nvPr/>
            </p:nvSpPr>
            <p:spPr>
              <a:xfrm flipH="1">
                <a:off x="7674840" y="987840"/>
                <a:ext cx="277920" cy="88920"/>
              </a:xfrm>
              <a:custGeom>
                <a:avLst/>
                <a:gdLst>
                  <a:gd name="textAreaLeft" fmla="*/ 360 w 277920"/>
                  <a:gd name="textAreaRight" fmla="*/ 278640 w 277920"/>
                  <a:gd name="textAreaTop" fmla="*/ 0 h 88920"/>
                  <a:gd name="textAreaBottom" fmla="*/ 89280 h 88920"/>
                </a:gdLst>
                <a:ahLst/>
                <a:cxnLst/>
                <a:rect l="textAreaLeft" t="textAreaTop" r="textAreaRight" b="textAreaBottom"/>
                <a:pathLst>
                  <a:path w="125" h="41">
                    <a:moveTo>
                      <a:pt x="48" y="3"/>
                    </a:moveTo>
                    <a:cubicBezTo>
                      <a:pt x="66" y="0"/>
                      <a:pt x="83" y="6"/>
                      <a:pt x="98" y="16"/>
                    </a:cubicBezTo>
                    <a:cubicBezTo>
                      <a:pt x="108" y="23"/>
                      <a:pt x="116" y="31"/>
                      <a:pt x="124" y="40"/>
                    </a:cubicBezTo>
                    <a:cubicBezTo>
                      <a:pt x="83" y="40"/>
                      <a:pt x="41" y="40"/>
                      <a:pt x="0" y="39"/>
                    </a:cubicBezTo>
                    <a:cubicBezTo>
                      <a:pt x="11" y="21"/>
                      <a:pt x="27" y="6"/>
                      <a:pt x="48" y="3"/>
                    </a:cubicBezTo>
                  </a:path>
                </a:pathLst>
              </a:custGeom>
              <a:solidFill>
                <a:srgbClr val="333333">
                  <a:alpha val="1000"/>
                </a:srgb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44640" bIns="44640"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38" name="Google Shape;9111;p36"/>
              <p:cNvSpPr/>
              <p:nvPr/>
            </p:nvSpPr>
            <p:spPr>
              <a:xfrm flipH="1">
                <a:off x="6451920" y="361440"/>
                <a:ext cx="1570320" cy="715320"/>
              </a:xfrm>
              <a:custGeom>
                <a:avLst/>
                <a:gdLst>
                  <a:gd name="textAreaLeft" fmla="*/ 360 w 1570320"/>
                  <a:gd name="textAreaRight" fmla="*/ 1571040 w 1570320"/>
                  <a:gd name="textAreaTop" fmla="*/ 0 h 715320"/>
                  <a:gd name="textAreaBottom" fmla="*/ 715680 h 715320"/>
                </a:gdLst>
                <a:ahLst/>
                <a:cxnLst/>
                <a:rect l="textAreaLeft" t="textAreaTop" r="textAreaRight" b="textAreaBottom"/>
                <a:pathLst>
                  <a:path w="696" h="319">
                    <a:moveTo>
                      <a:pt x="662" y="315"/>
                    </a:moveTo>
                    <a:cubicBezTo>
                      <a:pt x="547" y="314"/>
                      <a:pt x="432" y="314"/>
                      <a:pt x="317" y="314"/>
                    </a:cubicBezTo>
                    <a:cubicBezTo>
                      <a:pt x="260" y="314"/>
                      <a:pt x="203" y="314"/>
                      <a:pt x="146" y="314"/>
                    </a:cubicBezTo>
                    <a:cubicBezTo>
                      <a:pt x="117" y="314"/>
                      <a:pt x="88" y="314"/>
                      <a:pt x="59" y="314"/>
                    </a:cubicBezTo>
                    <a:cubicBezTo>
                      <a:pt x="48" y="314"/>
                      <a:pt x="30" y="317"/>
                      <a:pt x="20" y="312"/>
                    </a:cubicBezTo>
                    <a:cubicBezTo>
                      <a:pt x="9" y="307"/>
                      <a:pt x="6" y="288"/>
                      <a:pt x="6" y="277"/>
                    </a:cubicBezTo>
                    <a:cubicBezTo>
                      <a:pt x="6" y="249"/>
                      <a:pt x="22" y="221"/>
                      <a:pt x="50" y="213"/>
                    </a:cubicBezTo>
                    <a:cubicBezTo>
                      <a:pt x="76" y="206"/>
                      <a:pt x="104" y="214"/>
                      <a:pt x="120" y="236"/>
                    </a:cubicBezTo>
                    <a:cubicBezTo>
                      <a:pt x="121" y="237"/>
                      <a:pt x="123" y="236"/>
                      <a:pt x="122" y="235"/>
                    </a:cubicBezTo>
                    <a:cubicBezTo>
                      <a:pt x="107" y="189"/>
                      <a:pt x="126" y="136"/>
                      <a:pt x="148" y="96"/>
                    </a:cubicBezTo>
                    <a:cubicBezTo>
                      <a:pt x="167" y="61"/>
                      <a:pt x="196" y="28"/>
                      <a:pt x="236" y="17"/>
                    </a:cubicBezTo>
                    <a:cubicBezTo>
                      <a:pt x="281" y="3"/>
                      <a:pt x="329" y="24"/>
                      <a:pt x="362" y="55"/>
                    </a:cubicBezTo>
                    <a:cubicBezTo>
                      <a:pt x="397" y="89"/>
                      <a:pt x="416" y="134"/>
                      <a:pt x="432" y="179"/>
                    </a:cubicBezTo>
                    <a:cubicBezTo>
                      <a:pt x="433" y="180"/>
                      <a:pt x="434" y="180"/>
                      <a:pt x="434" y="179"/>
                    </a:cubicBezTo>
                    <a:cubicBezTo>
                      <a:pt x="452" y="141"/>
                      <a:pt x="480" y="85"/>
                      <a:pt x="532" y="95"/>
                    </a:cubicBezTo>
                    <a:cubicBezTo>
                      <a:pt x="589" y="105"/>
                      <a:pt x="586" y="176"/>
                      <a:pt x="581" y="220"/>
                    </a:cubicBezTo>
                    <a:cubicBezTo>
                      <a:pt x="581" y="221"/>
                      <a:pt x="582" y="221"/>
                      <a:pt x="583" y="220"/>
                    </a:cubicBezTo>
                    <a:cubicBezTo>
                      <a:pt x="605" y="194"/>
                      <a:pt x="651" y="192"/>
                      <a:pt x="672" y="221"/>
                    </a:cubicBezTo>
                    <a:cubicBezTo>
                      <a:pt x="691" y="248"/>
                      <a:pt x="680" y="288"/>
                      <a:pt x="652" y="303"/>
                    </a:cubicBezTo>
                    <a:cubicBezTo>
                      <a:pt x="651" y="304"/>
                      <a:pt x="652" y="306"/>
                      <a:pt x="653" y="305"/>
                    </a:cubicBezTo>
                    <a:cubicBezTo>
                      <a:pt x="692" y="284"/>
                      <a:pt x="695" y="221"/>
                      <a:pt x="652" y="203"/>
                    </a:cubicBezTo>
                    <a:cubicBezTo>
                      <a:pt x="632" y="194"/>
                      <a:pt x="607" y="196"/>
                      <a:pt x="590" y="210"/>
                    </a:cubicBezTo>
                    <a:cubicBezTo>
                      <a:pt x="583" y="215"/>
                      <a:pt x="584" y="218"/>
                      <a:pt x="585" y="208"/>
                    </a:cubicBezTo>
                    <a:cubicBezTo>
                      <a:pt x="586" y="197"/>
                      <a:pt x="587" y="187"/>
                      <a:pt x="586" y="177"/>
                    </a:cubicBezTo>
                    <a:cubicBezTo>
                      <a:pt x="586" y="161"/>
                      <a:pt x="584" y="146"/>
                      <a:pt x="578" y="131"/>
                    </a:cubicBezTo>
                    <a:cubicBezTo>
                      <a:pt x="567" y="109"/>
                      <a:pt x="546" y="90"/>
                      <a:pt x="520" y="92"/>
                    </a:cubicBezTo>
                    <a:cubicBezTo>
                      <a:pt x="492" y="93"/>
                      <a:pt x="470" y="112"/>
                      <a:pt x="455" y="134"/>
                    </a:cubicBezTo>
                    <a:cubicBezTo>
                      <a:pt x="451" y="140"/>
                      <a:pt x="437" y="173"/>
                      <a:pt x="433" y="173"/>
                    </a:cubicBezTo>
                    <a:cubicBezTo>
                      <a:pt x="431" y="173"/>
                      <a:pt x="414" y="128"/>
                      <a:pt x="412" y="124"/>
                    </a:cubicBezTo>
                    <a:cubicBezTo>
                      <a:pt x="397" y="93"/>
                      <a:pt x="377" y="63"/>
                      <a:pt x="350" y="42"/>
                    </a:cubicBezTo>
                    <a:cubicBezTo>
                      <a:pt x="303" y="6"/>
                      <a:pt x="241" y="0"/>
                      <a:pt x="194" y="37"/>
                    </a:cubicBezTo>
                    <a:cubicBezTo>
                      <a:pt x="148" y="74"/>
                      <a:pt x="115" y="143"/>
                      <a:pt x="114" y="201"/>
                    </a:cubicBezTo>
                    <a:cubicBezTo>
                      <a:pt x="114" y="208"/>
                      <a:pt x="115" y="215"/>
                      <a:pt x="116" y="221"/>
                    </a:cubicBezTo>
                    <a:cubicBezTo>
                      <a:pt x="118" y="232"/>
                      <a:pt x="121" y="232"/>
                      <a:pt x="114" y="225"/>
                    </a:cubicBezTo>
                    <a:cubicBezTo>
                      <a:pt x="104" y="217"/>
                      <a:pt x="93" y="212"/>
                      <a:pt x="80" y="210"/>
                    </a:cubicBezTo>
                    <a:cubicBezTo>
                      <a:pt x="58" y="206"/>
                      <a:pt x="34" y="213"/>
                      <a:pt x="20" y="230"/>
                    </a:cubicBezTo>
                    <a:cubicBezTo>
                      <a:pt x="5" y="248"/>
                      <a:pt x="0" y="274"/>
                      <a:pt x="7" y="296"/>
                    </a:cubicBezTo>
                    <a:cubicBezTo>
                      <a:pt x="8" y="301"/>
                      <a:pt x="12" y="313"/>
                      <a:pt x="17" y="316"/>
                    </a:cubicBezTo>
                    <a:cubicBezTo>
                      <a:pt x="22" y="318"/>
                      <a:pt x="37" y="316"/>
                      <a:pt x="43" y="316"/>
                    </a:cubicBezTo>
                    <a:cubicBezTo>
                      <a:pt x="56" y="316"/>
                      <a:pt x="69" y="316"/>
                      <a:pt x="82" y="316"/>
                    </a:cubicBezTo>
                    <a:cubicBezTo>
                      <a:pt x="275" y="316"/>
                      <a:pt x="469" y="317"/>
                      <a:pt x="662" y="316"/>
                    </a:cubicBezTo>
                    <a:cubicBezTo>
                      <a:pt x="663" y="316"/>
                      <a:pt x="663" y="315"/>
                      <a:pt x="662" y="315"/>
                    </a:cubicBezTo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anchor="ctr">
                <a:noAutofit/>
              </a:bodyPr>
              <a:lstStyle/>
              <a:p>
                <a:pPr defTabSz="914400">
                  <a:lnSpc>
                    <a:spcPct val="93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2192004" y="1650958"/>
            <a:ext cx="4501232" cy="1107996"/>
          </a:xfrm>
          <a:prstGeom prst="rect">
            <a:avLst/>
          </a:prstGeom>
          <a:noFill/>
          <a:ln w="0">
            <a:noFill/>
          </a:ln>
        </p:spPr>
        <p:txBody>
          <a:bodyPr wrap="square" lIns="91440" tIns="91440" rIns="91440" bIns="91440" anchor="b">
            <a:sp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6000" b="0" u="none" strike="noStrike" dirty="0">
                <a:solidFill>
                  <a:schemeClr val="dk1"/>
                </a:solidFill>
                <a:effectLst/>
                <a:uFillTx/>
                <a:latin typeface="Times New Roman" panose="02020603050405020304" pitchFamily="18" charset="0"/>
                <a:ea typeface="Boogaloo"/>
                <a:cs typeface="Times New Roman" panose="02020603050405020304" pitchFamily="18" charset="0"/>
              </a:rPr>
              <a:t>Thank </a:t>
            </a:r>
            <a:r>
              <a:rPr lang="en-IN" sz="6000" b="0" u="none" strike="noStrike" dirty="0">
                <a:solidFill>
                  <a:schemeClr val="dk1"/>
                </a:solidFill>
                <a:effectLst/>
                <a:uFillTx/>
                <a:latin typeface="Times New Roman" panose="02020603050405020304" pitchFamily="18" charset="0"/>
                <a:ea typeface="Boogaloo"/>
                <a:cs typeface="Times New Roman" panose="02020603050405020304" pitchFamily="18" charset="0"/>
              </a:rPr>
              <a:t>you</a:t>
            </a:r>
            <a:r>
              <a:rPr lang="en" sz="6000" b="0" u="none" strike="noStrike" dirty="0">
                <a:solidFill>
                  <a:schemeClr val="dk1"/>
                </a:solidFill>
                <a:effectLst/>
                <a:uFillTx/>
                <a:latin typeface="Times New Roman" panose="02020603050405020304" pitchFamily="18" charset="0"/>
                <a:ea typeface="Boogaloo"/>
                <a:cs typeface="Times New Roman" panose="02020603050405020304" pitchFamily="18" charset="0"/>
              </a:rPr>
              <a:t>!</a:t>
            </a:r>
            <a:endParaRPr lang="fr-FR" sz="6000" b="0" u="none" strike="noStrike" dirty="0">
              <a:solidFill>
                <a:schemeClr val="dk1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37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3383" y="774706"/>
            <a:ext cx="7326217" cy="70662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tabLst>
                <a:tab pos="0" algn="l"/>
              </a:tabLst>
            </a:pPr>
            <a:r>
              <a:rPr lang="en-US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21st Century Education</a:t>
            </a:r>
            <a:endParaRPr lang="en-US" sz="3000" b="1" u="none" strike="noStrike" dirty="0"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3383" y="1664208"/>
            <a:ext cx="7326217" cy="11521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just">
              <a:tabLst>
                <a:tab pos="0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Education Policy (NEP) 2020 integrates these competencies into school education through 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pedagogical reforms, curriculum restructuring, experiential learning, and multidisciplinary approaches.</a:t>
            </a:r>
          </a:p>
        </p:txBody>
      </p:sp>
    </p:spTree>
    <p:extLst>
      <p:ext uri="{BB962C8B-B14F-4D97-AF65-F5344CB8AC3E}">
        <p14:creationId xmlns:p14="http://schemas.microsoft.com/office/powerpoint/2010/main" val="133976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Rectangle 1348"/>
          <p:cNvSpPr/>
          <p:nvPr/>
        </p:nvSpPr>
        <p:spPr>
          <a:xfrm>
            <a:off x="1219039" y="1785371"/>
            <a:ext cx="7560575" cy="19036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Despite its transformative vision, implementation may face challenges: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Examination-oriented mindset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Competitive exams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Resistance to pedagogical change</a:t>
            </a:r>
          </a:p>
        </p:txBody>
      </p:sp>
      <p:sp>
        <p:nvSpPr>
          <p:cNvPr id="2" name="Rectangle 1"/>
          <p:cNvSpPr/>
          <p:nvPr/>
        </p:nvSpPr>
        <p:spPr>
          <a:xfrm>
            <a:off x="877824" y="769708"/>
            <a:ext cx="7644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 in Implementation of NEP 2020 and NCF-SE 2023</a:t>
            </a:r>
            <a:endParaRPr lang="en-IN" sz="3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Rectangle 1348"/>
          <p:cNvSpPr/>
          <p:nvPr/>
        </p:nvSpPr>
        <p:spPr>
          <a:xfrm>
            <a:off x="1262835" y="1889707"/>
            <a:ext cx="7370064" cy="19036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dirty="0">
                <a:solidFill>
                  <a:srgbClr val="333333"/>
                </a:solidFill>
                <a:latin typeface="Anuphan"/>
              </a:rPr>
              <a:t>	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Teacher workload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Infrastructure limitations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Digital divide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Need for continuous training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6BF02D-2BD6-4AB8-A58E-0B1145759F9F}"/>
              </a:ext>
            </a:extLst>
          </p:cNvPr>
          <p:cNvSpPr/>
          <p:nvPr/>
        </p:nvSpPr>
        <p:spPr>
          <a:xfrm>
            <a:off x="877824" y="769708"/>
            <a:ext cx="7644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 in Implementation of NEP 2020 and NCF-SE 2023</a:t>
            </a:r>
            <a:endParaRPr lang="en-IN" sz="3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521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31A265-F5D2-41C8-8DD2-FE35219E6DEF}"/>
              </a:ext>
            </a:extLst>
          </p:cNvPr>
          <p:cNvSpPr/>
          <p:nvPr/>
        </p:nvSpPr>
        <p:spPr>
          <a:xfrm>
            <a:off x="1565343" y="498597"/>
            <a:ext cx="6196744" cy="10074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endParaRPr lang="en-US" sz="2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Addressing these challenges requires: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planning;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Sustained professional development; and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  <a:tab pos="347663" algn="l"/>
              </a:tabLs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commitment.</a:t>
            </a:r>
          </a:p>
        </p:txBody>
      </p:sp>
    </p:spTree>
    <p:extLst>
      <p:ext uri="{BB962C8B-B14F-4D97-AF65-F5344CB8AC3E}">
        <p14:creationId xmlns:p14="http://schemas.microsoft.com/office/powerpoint/2010/main" val="22154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7315" y="1404752"/>
            <a:ext cx="7291653" cy="150825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ctr">
              <a:spcBef>
                <a:spcPts val="800"/>
              </a:spcBef>
              <a:tabLst>
                <a:tab pos="0" algn="l"/>
              </a:tabLst>
            </a:pPr>
            <a:r>
              <a:rPr lang="en-US" sz="4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Learning Approaches </a:t>
            </a:r>
          </a:p>
          <a:p>
            <a:pPr algn="ctr">
              <a:spcBef>
                <a:spcPts val="800"/>
              </a:spcBef>
              <a:tabLst>
                <a:tab pos="0" algn="l"/>
              </a:tabLst>
            </a:pPr>
            <a:r>
              <a:rPr lang="en-US" sz="4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NEP 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40145" y="426926"/>
            <a:ext cx="6816955" cy="3721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Learner-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Centred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Education</a:t>
            </a:r>
          </a:p>
          <a:p>
            <a:pPr>
              <a:lnSpc>
                <a:spcPct val="150000"/>
              </a:lnSpc>
              <a:tabLst>
                <a:tab pos="0" algn="l"/>
                <a:tab pos="347663" algn="l"/>
              </a:tabLs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 2020 shifts the focus from teacher-led instruction to learner-</a:t>
            </a:r>
            <a:r>
              <a:rPr lang="en-US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centred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classrooms.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IN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Features: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Students actively participate in learning.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Teachers act as facilitators and mentors.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Learning is based on curiosity and inquiry.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IN" sz="2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 learning styles and pace are respected.</a:t>
            </a:r>
            <a:endParaRPr lang="en-IN" sz="2000" kern="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's Spring Break! by Slidesgo">
  <a:themeElements>
    <a:clrScheme name="Simple Light">
      <a:dk1>
        <a:srgbClr val="333333"/>
      </a:dk1>
      <a:lt1>
        <a:srgbClr val="EDFCFC"/>
      </a:lt1>
      <a:dk2>
        <a:srgbClr val="337A4F"/>
      </a:dk2>
      <a:lt2>
        <a:srgbClr val="EF7D80"/>
      </a:lt2>
      <a:accent1>
        <a:srgbClr val="FCB856"/>
      </a:accent1>
      <a:accent2>
        <a:srgbClr val="49A39F"/>
      </a:accent2>
      <a:accent3>
        <a:srgbClr val="A2D8B7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1327</Words>
  <Application>Microsoft Office PowerPoint</Application>
  <PresentationFormat>On-screen Show (16:9)</PresentationFormat>
  <Paragraphs>216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Andalus</vt:lpstr>
      <vt:lpstr>Anuphan</vt:lpstr>
      <vt:lpstr>Aptos</vt:lpstr>
      <vt:lpstr>Arial</vt:lpstr>
      <vt:lpstr>Boogaloo</vt:lpstr>
      <vt:lpstr>Mangal</vt:lpstr>
      <vt:lpstr>OpenSymbol</vt:lpstr>
      <vt:lpstr>Symbol</vt:lpstr>
      <vt:lpstr>Times New Roman</vt:lpstr>
      <vt:lpstr>Wingdings</vt:lpstr>
      <vt:lpstr>It's Spring Break!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Vinay S Mehrotra</cp:lastModifiedBy>
  <cp:revision>87</cp:revision>
  <dcterms:modified xsi:type="dcterms:W3CDTF">2026-05-30T01:00:24Z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2026-05-29T02:52:04Z</dcterms:created>
  <dc:creator>Unknown Creator</dc:creator>
  <dc:description/>
  <dc:language>en-US</dc:language>
  <cp:lastModifiedBy>Unknown Creator</cp:lastModifiedBy>
  <dcterms:modified xsi:type="dcterms:W3CDTF">2026-05-29T02:52:04Z</dcterms:modified>
  <cp:revision>0</cp:revision>
  <dc:subject/>
  <dc:title>Untitled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es">
    <vt:r8>12</vt:r8>
  </property>
</Properties>
</file>