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8" r:id="rId8"/>
    <p:sldId id="270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>
        <p:scale>
          <a:sx n="50" d="100"/>
          <a:sy n="50" d="100"/>
        </p:scale>
        <p:origin x="115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3995-ECD3-60F2-4B07-F35212026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D674E-C7DC-762C-1ADA-14AFC2C0E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EDDD9-5E2E-41D4-BFF3-6082F510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6A0C-4599-3B1A-415C-0512E1CC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B5AD0-9174-4DB0-0F72-78FA6201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4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944E-ECEB-0C0E-E430-9DEB0B91D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3B7A51-0BE4-EAE3-BEE9-52BF341C3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1C8F8-28E0-CF98-9612-E68494CCC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BB0AD-5AE5-5C78-0B70-B1A37DA9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BDCA7-B85F-F7EA-B8B1-81E11BED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01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612F1-0FA3-06F2-2C32-FD7DC9211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38A6D-47EE-10DA-3DC3-96866B7B1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2C46D-F9AA-8FF9-3B72-8903CCB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BDCA0-C242-554C-ACF7-5FF1C423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C2CAD-E69A-5AEE-39A3-4ABF91E87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09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8AB2-D010-ED80-1EBD-38545473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15A9-64C6-664A-9976-68261A20A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E23F9-D35C-11BD-E964-D649F70F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BC770-5435-5997-9777-7A3E1493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D50E0-42C8-88C6-5220-F2A5D177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80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2B49-8897-1BF1-F213-C3FCDD22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1261F-F2B7-240B-A4F6-839125BF5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D3753-35BE-FF05-D9D8-6F711B5D0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D2366-7C47-5EB9-0787-8006022C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4611F-749C-C467-B3A7-1BDD61C0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44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71D5-FF00-E415-9FBA-3907D153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C1473-58C9-04CD-A474-D53A6768A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814CF-B5FA-6ADB-1619-F01F48FD8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D0602-B48A-1FD3-9BE0-79536FFB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378F0-2A3E-1902-2939-D4ADD0DC0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2E08C-8162-496D-6B92-647D96D3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95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AC196-FC39-6084-49F2-4BB60E732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08DBC-6947-9EE1-4FD2-EFF15B1A4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A6C54-AFB3-99C1-C859-D580C1B32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95607-6D84-DACA-6542-6284E0358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26114-E8C1-2378-7C0C-82DA4ACA6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B44E0-F6AF-77C6-D9DA-94F9AC4F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CBE18-04F5-57D6-7FE4-E785CC28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BC111-BE9C-64D3-B6DC-8FDEE26E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56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690E-9326-0259-EAC4-EB330AAE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54895-47AC-0A42-B7E0-37736786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F346D-E7F3-6A71-6AB8-0245EC6D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B679F-A5BA-AD3A-2B23-E691BBA3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04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872D4-0F44-A0FC-26DB-0F5781C1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6E5A5-2C47-7350-A400-8A7AB92A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B1F55-D89F-5406-31FA-3C8A7777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5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57312-9960-6A4B-4C37-25D7A6E5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B93FD-7B57-2DDE-82E4-AB2C97824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A7E27-51ED-8A03-D39A-4DC54944F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D12FE-9252-E4BB-54CB-E3B59737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2238-C12F-744A-3AF4-4E7AF620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B3131-7264-8AE7-B84A-3B7DC39A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8780-0AAF-58B0-D379-578B8944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50F6E-8CFE-A2D3-BF51-020CAB85D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FEB06-5E95-82A8-A542-2FC9EB93F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F9D3A-6356-96AB-C4D9-7CCE24BD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D53D6-E8F4-9DBB-82D0-EF5251AD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1BAB-B8D7-3E38-5F79-F5BEFC79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83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33A9D3-CC9D-1BD9-966E-7EF1B1B5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E1B48-7F32-849F-4C04-8D5274E0C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14C38-F20E-FE47-456A-41E4189A9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F0E4B-4208-4811-B09B-A69403DBE695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CA7CB-6F77-C565-AFA0-38CC48A90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0734D-03FC-0B47-DBE3-90845A880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CD8C2-3A8D-4BE1-81EE-585BCD997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74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7816-810D-A10A-195F-279DDC1E3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33BCD-C056-F1D6-0836-F395B6651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33615A0-1213-0856-F576-BD8C7695D9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21058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524689" imgH="5079908" progId="Acrobat.Document.DC">
                  <p:embed/>
                </p:oleObj>
              </mc:Choice>
              <mc:Fallback>
                <p:oleObj name="Acrobat Document" r:id="rId2" imgW="9524689" imgH="507990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33615A0-1213-0856-F576-BD8C7695D9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21058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B6EDB4-78C6-1EE2-ED8F-AC45E575EE2B}"/>
              </a:ext>
            </a:extLst>
          </p:cNvPr>
          <p:cNvSpPr txBox="1"/>
          <p:nvPr/>
        </p:nvSpPr>
        <p:spPr>
          <a:xfrm>
            <a:off x="728746" y="2644170"/>
            <a:ext cx="11451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From Data to Diagnosis:</a:t>
            </a:r>
            <a:br>
              <a:rPr lang="en-GB" sz="4800" b="1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en-GB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AI</a:t>
            </a:r>
            <a:r>
              <a:rPr lang="en-GB" sz="4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in Healthcare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2F471-67AE-07CE-FE26-409A6D79D747}"/>
              </a:ext>
            </a:extLst>
          </p:cNvPr>
          <p:cNvSpPr txBox="1"/>
          <p:nvPr/>
        </p:nvSpPr>
        <p:spPr>
          <a:xfrm>
            <a:off x="652347" y="4258632"/>
            <a:ext cx="1029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Connected Healthcare, Powered by AI.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70C71-4CE6-46FC-0D1D-642E0219227C}"/>
              </a:ext>
            </a:extLst>
          </p:cNvPr>
          <p:cNvSpPr txBox="1"/>
          <p:nvPr/>
        </p:nvSpPr>
        <p:spPr>
          <a:xfrm>
            <a:off x="8102600" y="5349875"/>
            <a:ext cx="3947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Presented by:</a:t>
            </a:r>
            <a:b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ptos" panose="020B0004020202020204" pitchFamily="34" charset="0"/>
              </a:rPr>
              <a:t>Kruthi and Nithila</a:t>
            </a:r>
            <a:br>
              <a:rPr lang="en-GB" sz="24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TCIS Grade 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3CABA-630F-89D0-89F5-B56E470AEF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9287332">
            <a:off x="8760510" y="2786208"/>
            <a:ext cx="2093448" cy="2093448"/>
          </a:xfrm>
          <a:prstGeom prst="rect">
            <a:avLst/>
          </a:prstGeom>
          <a:effectLst>
            <a:outerShdw blurRad="546100" dist="50800" dir="5400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1C72B-4170-8D08-D946-BEC1CFA7EB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9061" y="5215878"/>
            <a:ext cx="1529878" cy="15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030D7-0213-D068-FCA1-DFA4FC87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762C-3D70-8432-127B-B02C5FB7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B201EA-7C6E-85DC-1A93-0233CE75F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649836-268F-0BA5-042C-48CC3A63DEA5}"/>
              </a:ext>
            </a:extLst>
          </p:cNvPr>
          <p:cNvSpPr txBox="1"/>
          <p:nvPr/>
        </p:nvSpPr>
        <p:spPr>
          <a:xfrm>
            <a:off x="3752849" y="1688674"/>
            <a:ext cx="4686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A6849-D5E4-D604-C39B-76B11D5142F1}"/>
              </a:ext>
            </a:extLst>
          </p:cNvPr>
          <p:cNvSpPr txBox="1"/>
          <p:nvPr/>
        </p:nvSpPr>
        <p:spPr>
          <a:xfrm>
            <a:off x="215899" y="2768600"/>
            <a:ext cx="100965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AI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speeds up diagnosis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and analyses medical data efficiently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It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predicts health risks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early for proactive care.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centralised platform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connects patient records for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personalised preventive care.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29910B-3B2D-A428-0382-BB840895F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00" y="4885640"/>
            <a:ext cx="1865312" cy="18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33E0-95B2-7CB8-30A3-F9B125B00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BEA4-577D-D343-B924-11A478754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23386-41EA-8336-0154-EC717003C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A798D4-122A-87D4-5A51-49482B8C195F}"/>
              </a:ext>
            </a:extLst>
          </p:cNvPr>
          <p:cNvSpPr txBox="1"/>
          <p:nvPr/>
        </p:nvSpPr>
        <p:spPr>
          <a:xfrm>
            <a:off x="2089150" y="1632714"/>
            <a:ext cx="8013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STORING RECORDS 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A6AC9-28B9-4473-8529-DD665BB9BDED}"/>
              </a:ext>
            </a:extLst>
          </p:cNvPr>
          <p:cNvSpPr txBox="1"/>
          <p:nvPr/>
        </p:nvSpPr>
        <p:spPr>
          <a:xfrm>
            <a:off x="57149" y="2517313"/>
            <a:ext cx="1207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Electronic Health Record (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EHR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) systems allow sharing of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patient information across healthcare branches.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Hard to access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: Different hospitals have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separate record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Physical documents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: Difficult to manage.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Repetition: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Need to fill in details every visit.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4797E-90C9-B2F7-258B-0505D2469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68" y="4871343"/>
            <a:ext cx="2529232" cy="2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C31A-1A91-B942-7E08-C58A092A7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06BE-03AA-BC51-E067-102E7810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A3FA79-DFBF-BBF4-5837-C2BA72FFE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0F110-5792-45E3-3AC0-29632A706DC5}"/>
              </a:ext>
            </a:extLst>
          </p:cNvPr>
          <p:cNvSpPr txBox="1"/>
          <p:nvPr/>
        </p:nvSpPr>
        <p:spPr>
          <a:xfrm>
            <a:off x="3430815" y="1690688"/>
            <a:ext cx="532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 AI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D6D66-5D35-66C7-794C-19F5CC6CEA9F}"/>
              </a:ext>
            </a:extLst>
          </p:cNvPr>
          <p:cNvSpPr txBox="1"/>
          <p:nvPr/>
        </p:nvSpPr>
        <p:spPr>
          <a:xfrm>
            <a:off x="117929" y="2857590"/>
            <a:ext cx="88609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Patients create a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secure digital health profile.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Hospitals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upload patient data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to the platform.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AI analyses the medical data to i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dentify patterns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and health risks and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provides preventive suggestions. 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C3BD40-BEEF-DE79-EAFD-76E43406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654" y="4149725"/>
            <a:ext cx="2708275" cy="27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AAA64-F1CD-82F0-6ADD-E3A3EBB3F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326A-DEC4-D18D-FFA2-6EB121AB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2D0D92-5568-187F-112F-F3F1BE804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B0CFD-412F-2C1C-0FC7-D8F7403C7000}"/>
              </a:ext>
            </a:extLst>
          </p:cNvPr>
          <p:cNvSpPr txBox="1"/>
          <p:nvPr/>
        </p:nvSpPr>
        <p:spPr>
          <a:xfrm>
            <a:off x="4639355" y="1701870"/>
            <a:ext cx="2913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47C17-DD64-F1B9-30BA-0D817BC5A356}"/>
              </a:ext>
            </a:extLst>
          </p:cNvPr>
          <p:cNvSpPr txBox="1"/>
          <p:nvPr/>
        </p:nvSpPr>
        <p:spPr>
          <a:xfrm>
            <a:off x="348344" y="2592131"/>
            <a:ext cx="98116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 patient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visits different hospitals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All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records are securely stored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and accessible through one unified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The AI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identifies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early signs of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health risks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and suggests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preventive recommendations.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BBF7-94CC-0CE1-F9F4-BF63F1A09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800" y="467360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004CA-9DDD-00D1-B1C4-A8573748F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C4DF-E461-FC98-1ECA-D9348B84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8F1AE8-4EC8-D97D-D647-E00A380B5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6F75A-B6EF-3B1A-46E7-BD3180ABF24F}"/>
              </a:ext>
            </a:extLst>
          </p:cNvPr>
          <p:cNvSpPr txBox="1"/>
          <p:nvPr/>
        </p:nvSpPr>
        <p:spPr>
          <a:xfrm>
            <a:off x="3927475" y="1634859"/>
            <a:ext cx="433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 BENEFITS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DE275-F888-F055-E9AB-579B393F7B63}"/>
              </a:ext>
            </a:extLst>
          </p:cNvPr>
          <p:cNvSpPr txBox="1"/>
          <p:nvPr/>
        </p:nvSpPr>
        <p:spPr>
          <a:xfrm>
            <a:off x="273050" y="2721760"/>
            <a:ext cx="11645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Less time filling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Improved healthcare in rural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No need for duplicate medical tests.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D09AFD-032A-B84E-6CC0-4A3FC5FD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163" y="2671616"/>
            <a:ext cx="5793312" cy="382125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486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C9465-8D1D-FF3B-E82E-45AD4EEF5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0DEB-B02E-1DC4-8E50-AD7AD7D6E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72691D-5F06-AA63-4882-A9779764A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EAAAB-B681-379F-ED6E-3936E5886603}"/>
              </a:ext>
            </a:extLst>
          </p:cNvPr>
          <p:cNvSpPr txBox="1"/>
          <p:nvPr/>
        </p:nvSpPr>
        <p:spPr>
          <a:xfrm>
            <a:off x="1965324" y="1690688"/>
            <a:ext cx="8261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CONCERNS AND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59985-201E-33F5-D9B8-F49DFC5F05DE}"/>
              </a:ext>
            </a:extLst>
          </p:cNvPr>
          <p:cNvSpPr txBox="1"/>
          <p:nvPr/>
        </p:nvSpPr>
        <p:spPr>
          <a:xfrm>
            <a:off x="273050" y="2721760"/>
            <a:ext cx="582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CONCERNS: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53E3E-3B6B-B1A1-8BAA-A7753764C2DF}"/>
              </a:ext>
            </a:extLst>
          </p:cNvPr>
          <p:cNvSpPr txBox="1"/>
          <p:nvPr/>
        </p:nvSpPr>
        <p:spPr>
          <a:xfrm>
            <a:off x="6096000" y="2721760"/>
            <a:ext cx="582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SOLUTIONS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B8C84-7370-47E1-A1E3-35B538150915}"/>
              </a:ext>
            </a:extLst>
          </p:cNvPr>
          <p:cNvSpPr txBox="1"/>
          <p:nvPr/>
        </p:nvSpPr>
        <p:spPr>
          <a:xfrm>
            <a:off x="273050" y="3658098"/>
            <a:ext cx="582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Unauthorised access to records.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7EA97-1BED-2D55-3DC7-CD2BE1082CB6}"/>
              </a:ext>
            </a:extLst>
          </p:cNvPr>
          <p:cNvSpPr txBox="1"/>
          <p:nvPr/>
        </p:nvSpPr>
        <p:spPr>
          <a:xfrm>
            <a:off x="6095999" y="3600327"/>
            <a:ext cx="664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Login authentication.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3E02B-0A5E-3DA7-E188-7E386149E47A}"/>
              </a:ext>
            </a:extLst>
          </p:cNvPr>
          <p:cNvSpPr txBox="1"/>
          <p:nvPr/>
        </p:nvSpPr>
        <p:spPr>
          <a:xfrm>
            <a:off x="273050" y="4119763"/>
            <a:ext cx="582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AI giving inaccurate predictions.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68AD2-F43F-EC98-F710-18E152412B67}"/>
              </a:ext>
            </a:extLst>
          </p:cNvPr>
          <p:cNvSpPr txBox="1"/>
          <p:nvPr/>
        </p:nvSpPr>
        <p:spPr>
          <a:xfrm>
            <a:off x="6095999" y="4119763"/>
            <a:ext cx="58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Supervision and continuous training.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385AB-9593-0D77-50AD-604B19854462}"/>
              </a:ext>
            </a:extLst>
          </p:cNvPr>
          <p:cNvSpPr txBox="1"/>
          <p:nvPr/>
        </p:nvSpPr>
        <p:spPr>
          <a:xfrm>
            <a:off x="273050" y="4581428"/>
            <a:ext cx="582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Cybersecurity threats and hacking.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59BE1-8FE3-6744-8201-9BD6C92AFBF6}"/>
              </a:ext>
            </a:extLst>
          </p:cNvPr>
          <p:cNvSpPr txBox="1"/>
          <p:nvPr/>
        </p:nvSpPr>
        <p:spPr>
          <a:xfrm>
            <a:off x="6095998" y="4581427"/>
            <a:ext cx="5822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Advanced security measures and regular monitoring.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E012F8-D4D3-7A35-5206-A083FD75F36E}"/>
              </a:ext>
            </a:extLst>
          </p:cNvPr>
          <p:cNvSpPr/>
          <p:nvPr/>
        </p:nvSpPr>
        <p:spPr>
          <a:xfrm>
            <a:off x="273050" y="3244980"/>
            <a:ext cx="5549896" cy="27217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A62EB8-C723-3CA4-7BD9-33CB502CF942}"/>
              </a:ext>
            </a:extLst>
          </p:cNvPr>
          <p:cNvSpPr/>
          <p:nvPr/>
        </p:nvSpPr>
        <p:spPr>
          <a:xfrm>
            <a:off x="6096000" y="3220547"/>
            <a:ext cx="5822948" cy="27217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11F14-4874-55E8-86BE-982C2019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82B0-6206-DAFF-5022-E65EC53C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03B3FC-3122-D33B-2173-6CE6810D9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D9034-2445-464B-617B-A238607B6350}"/>
              </a:ext>
            </a:extLst>
          </p:cNvPr>
          <p:cNvSpPr txBox="1"/>
          <p:nvPr/>
        </p:nvSpPr>
        <p:spPr>
          <a:xfrm>
            <a:off x="3979182" y="1670989"/>
            <a:ext cx="4233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4D05-AEF6-89B9-794F-9A928BA0F0B7}"/>
              </a:ext>
            </a:extLst>
          </p:cNvPr>
          <p:cNvSpPr txBox="1"/>
          <p:nvPr/>
        </p:nvSpPr>
        <p:spPr>
          <a:xfrm>
            <a:off x="273050" y="2721760"/>
            <a:ext cx="11645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To conclude, AI can provide:</a:t>
            </a:r>
          </a:p>
          <a:p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Smarter and faster healthcare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Better personal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AI-assisted medical decisions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Connected and accessible healthcare systems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E85FA3-4680-71F2-5CE8-EADD129EB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47" y="2555909"/>
            <a:ext cx="5584628" cy="37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AF72A-0440-C6A6-F0C7-28447669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2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6A226-DFF1-94C7-0460-F434516D8274}"/>
              </a:ext>
            </a:extLst>
          </p:cNvPr>
          <p:cNvSpPr txBox="1"/>
          <p:nvPr/>
        </p:nvSpPr>
        <p:spPr>
          <a:xfrm>
            <a:off x="3341914" y="2146622"/>
            <a:ext cx="5508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ernard MT Condensed" panose="02050806060905020404" pitchFamily="18" charset="0"/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2ACD11-2A34-0BD0-A366-E41CD653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906" y="3429000"/>
            <a:ext cx="30607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Arial Black</vt:lpstr>
      <vt:lpstr>Bahnschrift SemiBold</vt:lpstr>
      <vt:lpstr>Bernard MT Condensed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Kruthi Vankadaru</dc:creator>
  <cp:lastModifiedBy>Kruthi Vankadaru</cp:lastModifiedBy>
  <cp:revision>33</cp:revision>
  <dcterms:created xsi:type="dcterms:W3CDTF">2026-05-29T12:41:16Z</dcterms:created>
  <dcterms:modified xsi:type="dcterms:W3CDTF">2026-05-29T17:15:59Z</dcterms:modified>
</cp:coreProperties>
</file>