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375" r:id="rId2"/>
    <p:sldId id="376" r:id="rId3"/>
    <p:sldId id="374" r:id="rId4"/>
    <p:sldId id="373" r:id="rId5"/>
    <p:sldId id="378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9" autoAdjust="0"/>
    <p:restoredTop sz="94660"/>
  </p:normalViewPr>
  <p:slideViewPr>
    <p:cSldViewPr>
      <p:cViewPr>
        <p:scale>
          <a:sx n="75" d="100"/>
          <a:sy n="75" d="100"/>
        </p:scale>
        <p:origin x="-3384" y="-3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3226F-34FC-4668-A111-AD917F8B3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08A0D6-E5EE-4A31-BAB2-D4AD2F3B8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4C1C6-223F-495B-8FED-E9DD5790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2F5F2-8205-4FD0-8CC0-E9D42E2A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2B79C5-3E63-41B3-A9FD-4CE3DBA7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0839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977C5-1B6D-4B23-9123-B44DFEF5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27D40C-6BA2-4E5C-A8B5-2EC9C2470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0489E-30DF-4437-9FD4-88C79F02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A72C9-5198-4034-9CF4-4CB56DCB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B323D-38ED-48A6-A014-92A3E463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830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F17FB0-5B1B-4015-BAEB-2C1EF5AF4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AF6C64-5172-4B90-91BE-9D580808D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636432-9095-4554-9BC8-53164048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035520-D3F2-497F-89C1-A9957E5B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39F657-CA4A-489F-87C7-AFA1BB1A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158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8728B-5264-4DD1-A0A0-D4EEBAD9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0FBF3-AB43-4E1B-B643-0B2F0E57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3D747-0506-40B1-B9C8-5F7673AF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BB8B21-D745-4D1C-A2B0-C94FA9F5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2C6F2D-2AE1-4869-A064-B9C4121A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2554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78475-355E-4D92-B65D-6B1F3DCE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1CA0A4-D9D5-48DE-B6CF-339AD9950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014E3-DAFC-4930-BE1B-48F3B44C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142085-D1FC-4385-8ADB-5AC0C84F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23A999-2E10-4DDE-999C-28FD04A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1160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665CB-884E-4AF8-B868-7B840A62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30023F-3B7C-4CC4-A43C-CE6CDE4D1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79E823-958F-4F15-8391-301A02A02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6D0093-C8D8-4833-8457-81323199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23DB92-558D-4EE0-8A33-2A447126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1D703A-6623-439D-AE4E-86C57268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9024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46C3B-547A-4D6C-8E09-D6469B6F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96612-F0F4-4AB0-A5D7-F0518BAA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968545-017A-48D4-8135-FED8DE256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D3246B-342C-4414-9577-0892C4E12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FAA15-139F-4B6A-AA95-D5A89AAF7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DA4F4F-9354-4B00-8E98-595A6306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5A0144-58B1-485B-BB85-85260A71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668AB4-FE5F-4ADD-9D55-0889BFA0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889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569CE-D1EB-45C7-B954-DE94F71D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8C14E8-B927-4498-B62E-A01509C9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80B503-D80F-4C13-9440-E6F38EAE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700A00-8697-4355-AE76-3724AE65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367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C0D6AD-03AD-47B7-9CC5-895040D7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67EE87-CB33-4971-8F4A-BB71F94A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970608-1FB0-4B32-9F6D-2A0E267E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209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FFEFF-FD27-4D10-AFF2-92D61450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C25492-FB4D-43B3-BC3B-79FD293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E0A31B-20BD-449E-8F64-81CC5A4E3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B9F93D-E962-48B9-B0E3-763BCE95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44D8AD-640E-4567-97FE-F513B236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29B38-3CE3-4E35-8B50-F546DC86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7714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E9F78-AE0F-4F06-AE8F-403A5989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0AE2E1-B3B1-4D86-AE01-BA29C2D6F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04B047-8607-4760-B7A2-7BD8583CF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8D6BFA-8552-4901-AD28-49AC0625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1B82F0-670A-4EEF-BF1D-0DE7ABD9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37B820-1F95-4937-9CDC-4918BCEF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6722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7F6BC9-A910-49B9-A71F-23066F2A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C67121-F237-4828-BF41-2F7FB387C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96E85-8DE9-473C-BA80-96F50ADE2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60D4-D2BA-4542-879F-D25D73B4445E}" type="datetimeFigureOut">
              <a:rPr lang="en-CA" smtClean="0"/>
              <a:pPr/>
              <a:t>2026-05-29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E23C1F-7E7A-412E-ACAC-7B1EBEF28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24A32B-34C6-4550-B0EB-E05CE7EFA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85D8-3FD3-4807-8EE3-4E87438A89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199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80DF4559-90B8-4559-923A-8DC126111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290" y="238092"/>
            <a:ext cx="6500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加拿大中國攝影學會</a:t>
            </a:r>
            <a:endParaRPr lang="en-CA" altLang="zh-TW" sz="3200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algn="ctr"/>
            <a:r>
              <a:rPr lang="ja-JP" altLang="en-US" sz="2400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公</a:t>
            </a:r>
            <a:r>
              <a:rPr lang="ja-JP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益</a:t>
            </a:r>
            <a:r>
              <a:rPr lang="ja-JP" altLang="en-US" sz="2400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講座 </a:t>
            </a:r>
            <a:r>
              <a:rPr lang="en-CA" altLang="ja-JP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 </a:t>
            </a:r>
            <a:r>
              <a:rPr lang="zh-CN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阿刘 资深风光摄影师</a:t>
            </a:r>
            <a:r>
              <a:rPr lang="en-CA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视觉艺术家</a:t>
            </a:r>
            <a:endParaRPr lang="en-US" altLang="en-US" sz="24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811" y="9096404"/>
            <a:ext cx="50363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https://</a:t>
            </a:r>
            <a:r>
              <a:rPr lang="en-CA" altLang="zh-CN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victorliu.tuchong.com/profile</a:t>
            </a:r>
            <a:r>
              <a:rPr lang="en-CA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/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https://www.yetravel.com/node/3227</a:t>
            </a:r>
            <a:endParaRPr lang="zh-CN" altLang="en-CA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625" y="1309662"/>
            <a:ext cx="6348751" cy="423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HL personal files\0-CCPI-upto 2026-05-15\阿刘 2026-06-05\Image_20260514151752_17_13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951" y="5667379"/>
            <a:ext cx="5072098" cy="3402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65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80DF4559-90B8-4559-923A-8DC126111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5761" y="452406"/>
            <a:ext cx="578647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【</a:t>
            </a:r>
            <a:r>
              <a:rPr lang="zh-CN" altLang="en-US" sz="2400" dirty="0" smtClean="0">
                <a:solidFill>
                  <a:schemeClr val="bg1"/>
                </a:solidFill>
              </a:rPr>
              <a:t>讲座</a:t>
            </a:r>
            <a:r>
              <a:rPr lang="zh-CN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主题：现实与幻象的镜头魔法</a:t>
            </a:r>
            <a:r>
              <a:rPr lang="en-US" altLang="zh-CN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——</a:t>
            </a:r>
          </a:p>
          <a:p>
            <a:pPr algn="ctr"/>
            <a:endParaRPr lang="en-CA" altLang="zh-CN" sz="2400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阿刘的影像进阶与</a:t>
            </a:r>
            <a:r>
              <a:rPr lang="en-CA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AI</a:t>
            </a:r>
            <a:r>
              <a:rPr lang="zh-CN" altLang="en-US" sz="24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电影重构</a:t>
            </a:r>
            <a:r>
              <a:rPr lang="en-US" altLang="zh-CN" sz="2400" dirty="0" smtClean="0">
                <a:solidFill>
                  <a:schemeClr val="bg1"/>
                </a:solidFill>
              </a:rPr>
              <a:t>】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本次讲座，阿刘将带你走出传统的取景框。他将分享自己如何从一名徒步荒原、追踪极地光影的记录者，进化为掌控“数字炼金术”的视觉导演。</a:t>
            </a:r>
            <a:endParaRPr lang="en-CA" altLang="zh-CN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endParaRPr lang="en-CA" altLang="zh-CN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阿刘会将他深厚的风光摄影功底</a:t>
            </a:r>
            <a:r>
              <a:rPr lang="en-US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那些对光线的极致敏感、对构图的严苛逻辑</a:t>
            </a:r>
            <a:r>
              <a:rPr lang="en-US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无缝迁移</a:t>
            </a:r>
            <a:r>
              <a:rPr lang="en-CA" altLang="en-CA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 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演化为具备呼吸感和叙事力的</a:t>
            </a:r>
            <a:r>
              <a:rPr lang="en-CA" altLang="en-CA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AI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电影画面。</a:t>
            </a:r>
            <a:endParaRPr lang="en-CA" altLang="zh-CN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endParaRPr lang="en-US" altLang="en-CA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电影感重构：独家展示阿刘如何利用</a:t>
            </a:r>
            <a:r>
              <a:rPr lang="en-CA" altLang="en-CA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AI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工具，将静态的视觉意图转化为动态的史诗叙事。把摄影的过程和作品用动态影像串起来，这是一个从“记录”到“造梦”的跨越。</a:t>
            </a:r>
            <a:endParaRPr lang="en-CA" altLang="zh-CN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endParaRPr lang="en-US" altLang="en-CA" sz="1500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6" name="Picture 1" descr="C:\HL personal files\0-CCPI-upto 2026-05-15\阿刘 2026-06-05\Image_20260514151922_21_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83" y="5381628"/>
            <a:ext cx="6500834" cy="4361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65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0EB74826-3CCC-43DE-90DB-991E4B781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10137576"/>
          </a:xfrm>
          <a:prstGeom prst="rect">
            <a:avLst/>
          </a:prstGeom>
        </p:spPr>
      </p:pic>
      <p:pic>
        <p:nvPicPr>
          <p:cNvPr id="3073" name="Picture 1" descr="C:\HL personal files\0-CCPI-upto 2026-05-15\阿刘 2026-06-05\Image_20260514152048_25_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03" y="452406"/>
            <a:ext cx="6381795" cy="4786346"/>
          </a:xfrm>
          <a:prstGeom prst="rect">
            <a:avLst/>
          </a:prstGeom>
          <a:noFill/>
        </p:spPr>
      </p:pic>
      <p:pic>
        <p:nvPicPr>
          <p:cNvPr id="3074" name="Picture 2" descr="C:\HL personal files\0-CCPI-upto 2026-05-15\阿刘 2026-06-05\Image_20260514152123_29_1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937" y="5648472"/>
            <a:ext cx="6346126" cy="4257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67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0EB74826-3CCC-43DE-90DB-991E4B781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10137576"/>
          </a:xfrm>
          <a:prstGeom prst="rect">
            <a:avLst/>
          </a:prstGeom>
        </p:spPr>
      </p:pic>
      <p:pic>
        <p:nvPicPr>
          <p:cNvPr id="6147" name="Picture 3" descr="C:\HL personal files\0-CCPI-upto 2026-05-15\阿刘 2026-06-05\Image_20260514152052_26_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2" y="492979"/>
            <a:ext cx="6500858" cy="4065203"/>
          </a:xfrm>
          <a:prstGeom prst="rect">
            <a:avLst/>
          </a:prstGeom>
          <a:noFill/>
        </p:spPr>
      </p:pic>
      <p:pic>
        <p:nvPicPr>
          <p:cNvPr id="2050" name="Picture 2" descr="C:\HL personal files\0-CCPI-upto 2026-05-15\阿刘 2026-06-05\Image_20260525100903_363_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70" y="4751431"/>
            <a:ext cx="5357850" cy="5154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67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0EB74826-3CCC-43DE-90DB-991E4B781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10137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885" y="666720"/>
            <a:ext cx="607223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主持</a:t>
            </a:r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 </a:t>
            </a:r>
            <a:r>
              <a:rPr lang="ja-JP" altLang="en-US" sz="2000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曾  宏  </a:t>
            </a:r>
            <a:r>
              <a:rPr lang="zh-TW" altLang="en-US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加拿大中國攝影學會  </a:t>
            </a:r>
            <a:r>
              <a:rPr lang="ja-JP" altLang="en-US" sz="2000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會</a:t>
            </a:r>
            <a:r>
              <a:rPr lang="ja-JP" altLang="en-US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長</a:t>
            </a:r>
          </a:p>
          <a:p>
            <a:endParaRPr lang="ja-JP" altLang="en-US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ja-JP" altLang="en-US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讲</a:t>
            </a:r>
            <a:r>
              <a:rPr lang="ja-JP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座时间：</a:t>
            </a:r>
          </a:p>
          <a:p>
            <a:r>
              <a:rPr lang="ja-JP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美西时间：</a:t>
            </a:r>
            <a:r>
              <a:rPr lang="en-US" altLang="ja-JP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2026</a:t>
            </a:r>
            <a:r>
              <a:rPr lang="ja-JP" altLang="en-US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年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六月五日 周五</a:t>
            </a:r>
            <a:r>
              <a:rPr lang="ja-JP" altLang="en-US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下</a:t>
            </a:r>
            <a:r>
              <a:rPr lang="ja-JP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午五點</a:t>
            </a:r>
          </a:p>
          <a:p>
            <a:r>
              <a:rPr lang="ja-JP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美東时间：</a:t>
            </a:r>
            <a:r>
              <a:rPr lang="en-US" altLang="ja-JP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2026</a:t>
            </a:r>
            <a:r>
              <a:rPr lang="ja-JP" altLang="en-US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年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六月五日 周五 </a:t>
            </a:r>
            <a:r>
              <a:rPr lang="en-CA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(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多伦多时间</a:t>
            </a:r>
            <a:r>
              <a:rPr lang="en-CA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)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 晚上八点</a:t>
            </a:r>
            <a:endParaRPr lang="ja-JP" altLang="en-US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北京时间：</a:t>
            </a:r>
            <a:r>
              <a:rPr lang="en-US" altLang="ja-JP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2026</a:t>
            </a:r>
            <a:r>
              <a:rPr lang="ja-JP" altLang="en-US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年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六月六日 周六</a:t>
            </a:r>
            <a:r>
              <a:rPr lang="ja-JP" altLang="en-US" b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上</a:t>
            </a:r>
            <a:r>
              <a:rPr lang="ja-JP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午八點</a:t>
            </a:r>
          </a:p>
          <a:p>
            <a:endParaRPr lang="en-US" altLang="ja-JP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Join </a:t>
            </a:r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Zoom Meeting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https://us02web.zoom.us/j/82320208844?pwd=pNpm3Rn2mZSBehrCbgmwSo7EzzX80a.1</a:t>
            </a:r>
          </a:p>
          <a:p>
            <a:endParaRPr lang="en-US" altLang="ja-JP" sz="2000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Meeting chat link</a:t>
            </a: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https://us02web.zoom.us/launch/jc/82320208844</a:t>
            </a:r>
          </a:p>
          <a:p>
            <a:endParaRPr lang="en-US" altLang="ja-JP" sz="2000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Meeting ID: 823 2020 8844</a:t>
            </a:r>
          </a:p>
          <a:p>
            <a:r>
              <a:rPr lang="en-US" altLang="ja-JP" sz="2000" b="1" dirty="0" err="1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Passcode</a:t>
            </a:r>
            <a:r>
              <a:rPr lang="en-US" altLang="ja-JP" sz="2000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 265612</a:t>
            </a:r>
            <a:endParaRPr lang="ja-JP" altLang="en-US" sz="2000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endParaRPr lang="en-CA" altLang="zh-CN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恊</a:t>
            </a:r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辨</a:t>
            </a:r>
            <a:r>
              <a:rPr lang="en-US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</a:p>
          <a:p>
            <a:r>
              <a:rPr lang="en-US" altLang="zh-CN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 </a:t>
            </a:r>
            <a:endParaRPr lang="en-US" altLang="zh-CN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美國大眾摄影交流恊會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道听图说摄影俱乐部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加華傑作攝影協會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波士顿华人摄影协会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可可千里摄影沙龙</a:t>
            </a:r>
            <a:endParaRPr lang="en-US" altLang="en-US" b="1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926" y="945359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CA" b="1" dirty="0" smtClean="0">
                <a:solidFill>
                  <a:schemeClr val="bg1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學會網站 </a:t>
            </a:r>
            <a:r>
              <a:rPr lang="en-CA" altLang="zh-CN" b="1" dirty="0" smtClean="0">
                <a:solidFill>
                  <a:schemeClr val="bg1"/>
                </a:solidFill>
                <a:latin typeface="KaiTi" pitchFamily="49" charset="-122"/>
                <a:ea typeface="KaiTi" pitchFamily="49" charset="-122"/>
                <a:cs typeface="SimSun" pitchFamily="2" charset="-122"/>
              </a:rPr>
              <a:t>www.ccpionline.ca</a:t>
            </a:r>
            <a:endParaRPr lang="en-CA" altLang="zh-CN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anada China Photogaphy Institute">
            <a:extLst>
              <a:ext uri="{FF2B5EF4-FFF2-40B4-BE49-F238E27FC236}">
                <a16:creationId xmlns="" xmlns:a16="http://schemas.microsoft.com/office/drawing/2014/main" id="{4A70352E-17B8-4444-829B-D5570BB9652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27" y="8596338"/>
            <a:ext cx="47863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67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13208</TotalTime>
  <Words>418</Words>
  <Application>Microsoft Office PowerPoint</Application>
  <PresentationFormat>A4 Paper (210x297 mm)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hli</dc:creator>
  <cp:lastModifiedBy>Henrik Li</cp:lastModifiedBy>
  <cp:revision>185</cp:revision>
  <dcterms:created xsi:type="dcterms:W3CDTF">2017-06-30T15:42:08Z</dcterms:created>
  <dcterms:modified xsi:type="dcterms:W3CDTF">2026-05-29T14:35:46Z</dcterms:modified>
</cp:coreProperties>
</file>