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73" r:id="rId2"/>
    <p:sldMasterId id="2147483686" r:id="rId3"/>
    <p:sldMasterId id="2147483693" r:id="rId4"/>
    <p:sldMasterId id="2147483695" r:id="rId5"/>
    <p:sldMasterId id="2147483701" r:id="rId6"/>
    <p:sldMasterId id="2147483703" r:id="rId7"/>
    <p:sldMasterId id="2147483709" r:id="rId8"/>
    <p:sldMasterId id="2147483711" r:id="rId9"/>
    <p:sldMasterId id="2147483717" r:id="rId10"/>
  </p:sldMasterIdLst>
  <p:notesMasterIdLst>
    <p:notesMasterId r:id="rId22"/>
  </p:notesMasterIdLst>
  <p:sldIdLst>
    <p:sldId id="497" r:id="rId11"/>
    <p:sldId id="496" r:id="rId12"/>
    <p:sldId id="495" r:id="rId13"/>
    <p:sldId id="498" r:id="rId14"/>
    <p:sldId id="499" r:id="rId15"/>
    <p:sldId id="500" r:id="rId16"/>
    <p:sldId id="501" r:id="rId17"/>
    <p:sldId id="503" r:id="rId18"/>
    <p:sldId id="504" r:id="rId19"/>
    <p:sldId id="505" r:id="rId20"/>
    <p:sldId id="50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9082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9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44FF-DE70-45DD-B481-0B229566D207}" type="datetimeFigureOut">
              <a:rPr lang="en-CA" smtClean="0"/>
              <a:t>20-May-2024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CF1C2-FF92-451A-B307-85526C16C8C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8844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3">
            <a:extLst>
              <a:ext uri="{FF2B5EF4-FFF2-40B4-BE49-F238E27FC236}">
                <a16:creationId xmlns:a16="http://schemas.microsoft.com/office/drawing/2014/main" id="{2C1D33C6-881A-4B0A-AA7C-8CCBE48DF7D6}"/>
              </a:ext>
            </a:extLst>
          </p:cNvPr>
          <p:cNvGrpSpPr/>
          <p:nvPr/>
        </p:nvGrpSpPr>
        <p:grpSpPr>
          <a:xfrm>
            <a:off x="10209392" y="5847394"/>
            <a:ext cx="1320755" cy="456773"/>
            <a:chOff x="10209392" y="5973597"/>
            <a:chExt cx="1320755" cy="456773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7E805EDE-7144-49F6-85F4-CE75A3FB487B}"/>
                </a:ext>
              </a:extLst>
            </p:cNvPr>
            <p:cNvGrpSpPr/>
            <p:nvPr/>
          </p:nvGrpSpPr>
          <p:grpSpPr>
            <a:xfrm>
              <a:off x="10209392" y="6186387"/>
              <a:ext cx="1320755" cy="243982"/>
              <a:chOff x="10209392" y="6186387"/>
              <a:chExt cx="1320755" cy="243982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661CEBC-3778-4A6D-8DD9-36E959E68127}"/>
                  </a:ext>
                </a:extLst>
              </p:cNvPr>
              <p:cNvSpPr/>
              <p:nvPr/>
            </p:nvSpPr>
            <p:spPr>
              <a:xfrm>
                <a:off x="11194296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6919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09A23B2-4D57-4A40-8663-06335DB17FDC}"/>
                  </a:ext>
                </a:extLst>
              </p:cNvPr>
              <p:cNvSpPr/>
              <p:nvPr/>
            </p:nvSpPr>
            <p:spPr>
              <a:xfrm>
                <a:off x="11252835" y="6240653"/>
                <a:ext cx="19655" cy="21364"/>
              </a:xfrm>
              <a:custGeom>
                <a:avLst/>
                <a:gdLst>
                  <a:gd name="connsiteX0" fmla="*/ 7691 w 19655"/>
                  <a:gd name="connsiteY0" fmla="*/ 21365 h 21364"/>
                  <a:gd name="connsiteX1" fmla="*/ 19655 w 19655"/>
                  <a:gd name="connsiteY1" fmla="*/ 14955 h 21364"/>
                  <a:gd name="connsiteX2" fmla="*/ 19655 w 19655"/>
                  <a:gd name="connsiteY2" fmla="*/ 0 h 21364"/>
                  <a:gd name="connsiteX3" fmla="*/ 10682 w 19655"/>
                  <a:gd name="connsiteY3" fmla="*/ 4273 h 21364"/>
                  <a:gd name="connsiteX4" fmla="*/ 0 w 19655"/>
                  <a:gd name="connsiteY4" fmla="*/ 14528 h 21364"/>
                  <a:gd name="connsiteX5" fmla="*/ 7691 w 19655"/>
                  <a:gd name="connsiteY5" fmla="*/ 21365 h 2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5" h="21364">
                    <a:moveTo>
                      <a:pt x="7691" y="21365"/>
                    </a:moveTo>
                    <a:cubicBezTo>
                      <a:pt x="8973" y="21365"/>
                      <a:pt x="14101" y="20937"/>
                      <a:pt x="19655" y="14955"/>
                    </a:cubicBezTo>
                    <a:lnTo>
                      <a:pt x="19655" y="0"/>
                    </a:lnTo>
                    <a:cubicBezTo>
                      <a:pt x="16237" y="2136"/>
                      <a:pt x="14955" y="2991"/>
                      <a:pt x="10682" y="4273"/>
                    </a:cubicBezTo>
                    <a:cubicBezTo>
                      <a:pt x="7691" y="5127"/>
                      <a:pt x="0" y="7691"/>
                      <a:pt x="0" y="14528"/>
                    </a:cubicBezTo>
                    <a:cubicBezTo>
                      <a:pt x="0" y="17946"/>
                      <a:pt x="3418" y="21365"/>
                      <a:pt x="7691" y="21365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5FA2CDC-F01D-496D-AC09-9C18D7681E3B}"/>
                  </a:ext>
                </a:extLst>
              </p:cNvPr>
              <p:cNvSpPr/>
              <p:nvPr/>
            </p:nvSpPr>
            <p:spPr>
              <a:xfrm>
                <a:off x="10266648" y="6241080"/>
                <a:ext cx="57684" cy="64541"/>
              </a:xfrm>
              <a:custGeom>
                <a:avLst/>
                <a:gdLst>
                  <a:gd name="connsiteX0" fmla="*/ 57684 w 57684"/>
                  <a:gd name="connsiteY0" fmla="*/ 32901 h 64541"/>
                  <a:gd name="connsiteX1" fmla="*/ 41020 w 57684"/>
                  <a:gd name="connsiteY1" fmla="*/ 3846 h 64541"/>
                  <a:gd name="connsiteX2" fmla="*/ 11964 w 57684"/>
                  <a:gd name="connsiteY2" fmla="*/ 0 h 64541"/>
                  <a:gd name="connsiteX3" fmla="*/ 0 w 57684"/>
                  <a:gd name="connsiteY3" fmla="*/ 0 h 64541"/>
                  <a:gd name="connsiteX4" fmla="*/ 0 w 57684"/>
                  <a:gd name="connsiteY4" fmla="*/ 64521 h 64541"/>
                  <a:gd name="connsiteX5" fmla="*/ 15382 w 57684"/>
                  <a:gd name="connsiteY5" fmla="*/ 64521 h 64541"/>
                  <a:gd name="connsiteX6" fmla="*/ 57684 w 57684"/>
                  <a:gd name="connsiteY6" fmla="*/ 32901 h 6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84" h="64541">
                    <a:moveTo>
                      <a:pt x="57684" y="32901"/>
                    </a:moveTo>
                    <a:cubicBezTo>
                      <a:pt x="57684" y="19228"/>
                      <a:pt x="52557" y="8973"/>
                      <a:pt x="41020" y="3846"/>
                    </a:cubicBezTo>
                    <a:cubicBezTo>
                      <a:pt x="32901" y="427"/>
                      <a:pt x="23501" y="0"/>
                      <a:pt x="11964" y="0"/>
                    </a:cubicBezTo>
                    <a:lnTo>
                      <a:pt x="0" y="0"/>
                    </a:lnTo>
                    <a:lnTo>
                      <a:pt x="0" y="64521"/>
                    </a:lnTo>
                    <a:lnTo>
                      <a:pt x="15382" y="64521"/>
                    </a:lnTo>
                    <a:cubicBezTo>
                      <a:pt x="34611" y="64948"/>
                      <a:pt x="57684" y="58966"/>
                      <a:pt x="57684" y="3290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7932D11-617C-4166-86EB-840A575CAC3C}"/>
                  </a:ext>
                </a:extLst>
              </p:cNvPr>
              <p:cNvSpPr/>
              <p:nvPr/>
            </p:nvSpPr>
            <p:spPr>
              <a:xfrm>
                <a:off x="10486703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7347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B604E26-AF76-49BF-A746-BF372EF6C209}"/>
                  </a:ext>
                </a:extLst>
              </p:cNvPr>
              <p:cNvSpPr/>
              <p:nvPr/>
            </p:nvSpPr>
            <p:spPr>
              <a:xfrm>
                <a:off x="11015689" y="6220998"/>
                <a:ext cx="28201" cy="44010"/>
              </a:xfrm>
              <a:custGeom>
                <a:avLst/>
                <a:gdLst>
                  <a:gd name="connsiteX0" fmla="*/ 15382 w 28201"/>
                  <a:gd name="connsiteY0" fmla="*/ 44011 h 44010"/>
                  <a:gd name="connsiteX1" fmla="*/ 20937 w 28201"/>
                  <a:gd name="connsiteY1" fmla="*/ 42729 h 44010"/>
                  <a:gd name="connsiteX2" fmla="*/ 28201 w 28201"/>
                  <a:gd name="connsiteY2" fmla="*/ 23074 h 44010"/>
                  <a:gd name="connsiteX3" fmla="*/ 22646 w 28201"/>
                  <a:gd name="connsiteY3" fmla="*/ 3846 h 44010"/>
                  <a:gd name="connsiteX4" fmla="*/ 13673 w 28201"/>
                  <a:gd name="connsiteY4" fmla="*/ 0 h 44010"/>
                  <a:gd name="connsiteX5" fmla="*/ 4273 w 28201"/>
                  <a:gd name="connsiteY5" fmla="*/ 4700 h 44010"/>
                  <a:gd name="connsiteX6" fmla="*/ 0 w 28201"/>
                  <a:gd name="connsiteY6" fmla="*/ 20083 h 44010"/>
                  <a:gd name="connsiteX7" fmla="*/ 15382 w 28201"/>
                  <a:gd name="connsiteY7" fmla="*/ 44011 h 4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1" h="44010">
                    <a:moveTo>
                      <a:pt x="15382" y="44011"/>
                    </a:moveTo>
                    <a:cubicBezTo>
                      <a:pt x="17092" y="44011"/>
                      <a:pt x="19228" y="43584"/>
                      <a:pt x="20937" y="42729"/>
                    </a:cubicBezTo>
                    <a:cubicBezTo>
                      <a:pt x="28201" y="38456"/>
                      <a:pt x="28201" y="27347"/>
                      <a:pt x="28201" y="23074"/>
                    </a:cubicBezTo>
                    <a:cubicBezTo>
                      <a:pt x="28201" y="14528"/>
                      <a:pt x="25637" y="7264"/>
                      <a:pt x="22646" y="3846"/>
                    </a:cubicBezTo>
                    <a:cubicBezTo>
                      <a:pt x="20510" y="1709"/>
                      <a:pt x="17519" y="0"/>
                      <a:pt x="13673" y="0"/>
                    </a:cubicBezTo>
                    <a:cubicBezTo>
                      <a:pt x="9400" y="0"/>
                      <a:pt x="5982" y="2564"/>
                      <a:pt x="4273" y="4700"/>
                    </a:cubicBezTo>
                    <a:cubicBezTo>
                      <a:pt x="1282" y="8546"/>
                      <a:pt x="0" y="14101"/>
                      <a:pt x="0" y="20083"/>
                    </a:cubicBezTo>
                    <a:cubicBezTo>
                      <a:pt x="0" y="30765"/>
                      <a:pt x="4273" y="44011"/>
                      <a:pt x="15382" y="4401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7BA0A3D-2ACB-44AB-BE4F-01418B4F12B2}"/>
                  </a:ext>
                </a:extLst>
              </p:cNvPr>
              <p:cNvSpPr/>
              <p:nvPr/>
            </p:nvSpPr>
            <p:spPr>
              <a:xfrm>
                <a:off x="10266221" y="6327820"/>
                <a:ext cx="67939" cy="75203"/>
              </a:xfrm>
              <a:custGeom>
                <a:avLst/>
                <a:gdLst>
                  <a:gd name="connsiteX0" fmla="*/ 51702 w 67939"/>
                  <a:gd name="connsiteY0" fmla="*/ 6837 h 75203"/>
                  <a:gd name="connsiteX1" fmla="*/ 20083 w 67939"/>
                  <a:gd name="connsiteY1" fmla="*/ 0 h 75203"/>
                  <a:gd name="connsiteX2" fmla="*/ 0 w 67939"/>
                  <a:gd name="connsiteY2" fmla="*/ 0 h 75203"/>
                  <a:gd name="connsiteX3" fmla="*/ 0 w 67939"/>
                  <a:gd name="connsiteY3" fmla="*/ 49566 h 75203"/>
                  <a:gd name="connsiteX4" fmla="*/ 20510 w 67939"/>
                  <a:gd name="connsiteY4" fmla="*/ 75203 h 75203"/>
                  <a:gd name="connsiteX5" fmla="*/ 55120 w 67939"/>
                  <a:gd name="connsiteY5" fmla="*/ 66657 h 75203"/>
                  <a:gd name="connsiteX6" fmla="*/ 67939 w 67939"/>
                  <a:gd name="connsiteY6" fmla="*/ 38456 h 75203"/>
                  <a:gd name="connsiteX7" fmla="*/ 51702 w 67939"/>
                  <a:gd name="connsiteY7" fmla="*/ 6837 h 7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39" h="75203">
                    <a:moveTo>
                      <a:pt x="51702" y="6837"/>
                    </a:moveTo>
                    <a:cubicBezTo>
                      <a:pt x="41020" y="0"/>
                      <a:pt x="29483" y="0"/>
                      <a:pt x="20083" y="0"/>
                    </a:cubicBezTo>
                    <a:lnTo>
                      <a:pt x="0" y="0"/>
                    </a:lnTo>
                    <a:lnTo>
                      <a:pt x="0" y="49566"/>
                    </a:lnTo>
                    <a:cubicBezTo>
                      <a:pt x="0" y="63666"/>
                      <a:pt x="427" y="75203"/>
                      <a:pt x="20510" y="75203"/>
                    </a:cubicBezTo>
                    <a:cubicBezTo>
                      <a:pt x="32047" y="75203"/>
                      <a:pt x="46147" y="73494"/>
                      <a:pt x="55120" y="66657"/>
                    </a:cubicBezTo>
                    <a:cubicBezTo>
                      <a:pt x="61530" y="61530"/>
                      <a:pt x="67939" y="52557"/>
                      <a:pt x="67939" y="38456"/>
                    </a:cubicBezTo>
                    <a:cubicBezTo>
                      <a:pt x="67939" y="19655"/>
                      <a:pt x="57257" y="10255"/>
                      <a:pt x="51702" y="683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6CAB29A-2FAE-4AE5-9059-83112A8B4E5F}"/>
                  </a:ext>
                </a:extLst>
              </p:cNvPr>
              <p:cNvSpPr/>
              <p:nvPr/>
            </p:nvSpPr>
            <p:spPr>
              <a:xfrm>
                <a:off x="11123793" y="6216298"/>
                <a:ext cx="62384" cy="54693"/>
              </a:xfrm>
              <a:custGeom>
                <a:avLst/>
                <a:gdLst>
                  <a:gd name="connsiteX0" fmla="*/ 7264 w 62384"/>
                  <a:gd name="connsiteY0" fmla="*/ 8973 h 54693"/>
                  <a:gd name="connsiteX1" fmla="*/ 26919 w 62384"/>
                  <a:gd name="connsiteY1" fmla="*/ 54693 h 54693"/>
                  <a:gd name="connsiteX2" fmla="*/ 34183 w 62384"/>
                  <a:gd name="connsiteY2" fmla="*/ 54693 h 54693"/>
                  <a:gd name="connsiteX3" fmla="*/ 55120 w 62384"/>
                  <a:gd name="connsiteY3" fmla="*/ 8973 h 54693"/>
                  <a:gd name="connsiteX4" fmla="*/ 62384 w 62384"/>
                  <a:gd name="connsiteY4" fmla="*/ 1709 h 54693"/>
                  <a:gd name="connsiteX5" fmla="*/ 62384 w 62384"/>
                  <a:gd name="connsiteY5" fmla="*/ 0 h 54693"/>
                  <a:gd name="connsiteX6" fmla="*/ 41447 w 62384"/>
                  <a:gd name="connsiteY6" fmla="*/ 0 h 54693"/>
                  <a:gd name="connsiteX7" fmla="*/ 41447 w 62384"/>
                  <a:gd name="connsiteY7" fmla="*/ 1709 h 54693"/>
                  <a:gd name="connsiteX8" fmla="*/ 46575 w 62384"/>
                  <a:gd name="connsiteY8" fmla="*/ 6409 h 54693"/>
                  <a:gd name="connsiteX9" fmla="*/ 45293 w 62384"/>
                  <a:gd name="connsiteY9" fmla="*/ 11110 h 54693"/>
                  <a:gd name="connsiteX10" fmla="*/ 34183 w 62384"/>
                  <a:gd name="connsiteY10" fmla="*/ 36747 h 54693"/>
                  <a:gd name="connsiteX11" fmla="*/ 23501 w 62384"/>
                  <a:gd name="connsiteY11" fmla="*/ 10255 h 54693"/>
                  <a:gd name="connsiteX12" fmla="*/ 22646 w 62384"/>
                  <a:gd name="connsiteY12" fmla="*/ 6409 h 54693"/>
                  <a:gd name="connsiteX13" fmla="*/ 26919 w 62384"/>
                  <a:gd name="connsiteY13" fmla="*/ 2136 h 54693"/>
                  <a:gd name="connsiteX14" fmla="*/ 26919 w 62384"/>
                  <a:gd name="connsiteY14" fmla="*/ 427 h 54693"/>
                  <a:gd name="connsiteX15" fmla="*/ 0 w 62384"/>
                  <a:gd name="connsiteY15" fmla="*/ 427 h 54693"/>
                  <a:gd name="connsiteX16" fmla="*/ 0 w 62384"/>
                  <a:gd name="connsiteY16" fmla="*/ 2136 h 54693"/>
                  <a:gd name="connsiteX17" fmla="*/ 7264 w 62384"/>
                  <a:gd name="connsiteY17" fmla="*/ 8973 h 5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384" h="54693">
                    <a:moveTo>
                      <a:pt x="7264" y="8973"/>
                    </a:moveTo>
                    <a:lnTo>
                      <a:pt x="26919" y="54693"/>
                    </a:lnTo>
                    <a:lnTo>
                      <a:pt x="34183" y="54693"/>
                    </a:lnTo>
                    <a:lnTo>
                      <a:pt x="55120" y="8973"/>
                    </a:lnTo>
                    <a:cubicBezTo>
                      <a:pt x="57684" y="3846"/>
                      <a:pt x="58539" y="2136"/>
                      <a:pt x="62384" y="1709"/>
                    </a:cubicBezTo>
                    <a:lnTo>
                      <a:pt x="62384" y="0"/>
                    </a:lnTo>
                    <a:lnTo>
                      <a:pt x="41447" y="0"/>
                    </a:lnTo>
                    <a:lnTo>
                      <a:pt x="41447" y="1709"/>
                    </a:lnTo>
                    <a:cubicBezTo>
                      <a:pt x="42729" y="1709"/>
                      <a:pt x="46575" y="2136"/>
                      <a:pt x="46575" y="6409"/>
                    </a:cubicBezTo>
                    <a:cubicBezTo>
                      <a:pt x="46575" y="7691"/>
                      <a:pt x="45720" y="10255"/>
                      <a:pt x="45293" y="11110"/>
                    </a:cubicBezTo>
                    <a:lnTo>
                      <a:pt x="34183" y="36747"/>
                    </a:lnTo>
                    <a:lnTo>
                      <a:pt x="23501" y="10255"/>
                    </a:lnTo>
                    <a:cubicBezTo>
                      <a:pt x="23074" y="8973"/>
                      <a:pt x="22646" y="7691"/>
                      <a:pt x="22646" y="6409"/>
                    </a:cubicBezTo>
                    <a:cubicBezTo>
                      <a:pt x="22646" y="2564"/>
                      <a:pt x="25637" y="2136"/>
                      <a:pt x="26919" y="2136"/>
                    </a:cubicBezTo>
                    <a:lnTo>
                      <a:pt x="26919" y="427"/>
                    </a:lnTo>
                    <a:lnTo>
                      <a:pt x="0" y="427"/>
                    </a:lnTo>
                    <a:lnTo>
                      <a:pt x="0" y="2136"/>
                    </a:lnTo>
                    <a:cubicBezTo>
                      <a:pt x="3418" y="2136"/>
                      <a:pt x="5555" y="4273"/>
                      <a:pt x="7264" y="897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D922275-C5D4-46EE-8423-B5305DA0EBAF}"/>
                  </a:ext>
                </a:extLst>
              </p:cNvPr>
              <p:cNvSpPr/>
              <p:nvPr/>
            </p:nvSpPr>
            <p:spPr>
              <a:xfrm>
                <a:off x="10209392" y="6219716"/>
                <a:ext cx="165788" cy="204244"/>
              </a:xfrm>
              <a:custGeom>
                <a:avLst/>
                <a:gdLst>
                  <a:gd name="connsiteX0" fmla="*/ 114514 w 165788"/>
                  <a:gd name="connsiteY0" fmla="*/ 94004 h 204244"/>
                  <a:gd name="connsiteX1" fmla="*/ 155961 w 165788"/>
                  <a:gd name="connsiteY1" fmla="*/ 48284 h 204244"/>
                  <a:gd name="connsiteX2" fmla="*/ 128614 w 165788"/>
                  <a:gd name="connsiteY2" fmla="*/ 5555 h 204244"/>
                  <a:gd name="connsiteX3" fmla="*/ 85458 w 165788"/>
                  <a:gd name="connsiteY3" fmla="*/ 0 h 204244"/>
                  <a:gd name="connsiteX4" fmla="*/ 0 w 165788"/>
                  <a:gd name="connsiteY4" fmla="*/ 0 h 204244"/>
                  <a:gd name="connsiteX5" fmla="*/ 0 w 165788"/>
                  <a:gd name="connsiteY5" fmla="*/ 4273 h 204244"/>
                  <a:gd name="connsiteX6" fmla="*/ 17519 w 165788"/>
                  <a:gd name="connsiteY6" fmla="*/ 31620 h 204244"/>
                  <a:gd name="connsiteX7" fmla="*/ 17519 w 165788"/>
                  <a:gd name="connsiteY7" fmla="*/ 173480 h 204244"/>
                  <a:gd name="connsiteX8" fmla="*/ 0 w 165788"/>
                  <a:gd name="connsiteY8" fmla="*/ 199972 h 204244"/>
                  <a:gd name="connsiteX9" fmla="*/ 0 w 165788"/>
                  <a:gd name="connsiteY9" fmla="*/ 204245 h 204244"/>
                  <a:gd name="connsiteX10" fmla="*/ 87595 w 165788"/>
                  <a:gd name="connsiteY10" fmla="*/ 204245 h 204244"/>
                  <a:gd name="connsiteX11" fmla="*/ 140151 w 165788"/>
                  <a:gd name="connsiteY11" fmla="*/ 193990 h 204244"/>
                  <a:gd name="connsiteX12" fmla="*/ 165789 w 165788"/>
                  <a:gd name="connsiteY12" fmla="*/ 147843 h 204244"/>
                  <a:gd name="connsiteX13" fmla="*/ 114514 w 165788"/>
                  <a:gd name="connsiteY13" fmla="*/ 94004 h 204244"/>
                  <a:gd name="connsiteX14" fmla="*/ 56830 w 165788"/>
                  <a:gd name="connsiteY14" fmla="*/ 21792 h 204244"/>
                  <a:gd name="connsiteX15" fmla="*/ 68794 w 165788"/>
                  <a:gd name="connsiteY15" fmla="*/ 21792 h 204244"/>
                  <a:gd name="connsiteX16" fmla="*/ 97850 w 165788"/>
                  <a:gd name="connsiteY16" fmla="*/ 25637 h 204244"/>
                  <a:gd name="connsiteX17" fmla="*/ 114514 w 165788"/>
                  <a:gd name="connsiteY17" fmla="*/ 54693 h 204244"/>
                  <a:gd name="connsiteX18" fmla="*/ 71785 w 165788"/>
                  <a:gd name="connsiteY18" fmla="*/ 86740 h 204244"/>
                  <a:gd name="connsiteX19" fmla="*/ 56402 w 165788"/>
                  <a:gd name="connsiteY19" fmla="*/ 86740 h 204244"/>
                  <a:gd name="connsiteX20" fmla="*/ 56402 w 165788"/>
                  <a:gd name="connsiteY20" fmla="*/ 21792 h 204244"/>
                  <a:gd name="connsiteX21" fmla="*/ 111950 w 165788"/>
                  <a:gd name="connsiteY21" fmla="*/ 175189 h 204244"/>
                  <a:gd name="connsiteX22" fmla="*/ 77340 w 165788"/>
                  <a:gd name="connsiteY22" fmla="*/ 183735 h 204244"/>
                  <a:gd name="connsiteX23" fmla="*/ 56830 w 165788"/>
                  <a:gd name="connsiteY23" fmla="*/ 158098 h 204244"/>
                  <a:gd name="connsiteX24" fmla="*/ 56830 w 165788"/>
                  <a:gd name="connsiteY24" fmla="*/ 108105 h 204244"/>
                  <a:gd name="connsiteX25" fmla="*/ 76912 w 165788"/>
                  <a:gd name="connsiteY25" fmla="*/ 108105 h 204244"/>
                  <a:gd name="connsiteX26" fmla="*/ 108532 w 165788"/>
                  <a:gd name="connsiteY26" fmla="*/ 114941 h 204244"/>
                  <a:gd name="connsiteX27" fmla="*/ 124769 w 165788"/>
                  <a:gd name="connsiteY27" fmla="*/ 146561 h 204244"/>
                  <a:gd name="connsiteX28" fmla="*/ 111950 w 165788"/>
                  <a:gd name="connsiteY28" fmla="*/ 175189 h 20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5788" h="204244">
                    <a:moveTo>
                      <a:pt x="114514" y="94004"/>
                    </a:moveTo>
                    <a:cubicBezTo>
                      <a:pt x="136306" y="88022"/>
                      <a:pt x="155961" y="75630"/>
                      <a:pt x="155961" y="48284"/>
                    </a:cubicBezTo>
                    <a:cubicBezTo>
                      <a:pt x="155961" y="31192"/>
                      <a:pt x="148270" y="13673"/>
                      <a:pt x="128614" y="5555"/>
                    </a:cubicBezTo>
                    <a:cubicBezTo>
                      <a:pt x="117505" y="855"/>
                      <a:pt x="103404" y="0"/>
                      <a:pt x="85458" y="0"/>
                    </a:cubicBezTo>
                    <a:lnTo>
                      <a:pt x="0" y="0"/>
                    </a:lnTo>
                    <a:lnTo>
                      <a:pt x="0" y="4273"/>
                    </a:lnTo>
                    <a:cubicBezTo>
                      <a:pt x="17519" y="6409"/>
                      <a:pt x="17519" y="16664"/>
                      <a:pt x="17519" y="31620"/>
                    </a:cubicBezTo>
                    <a:lnTo>
                      <a:pt x="17519" y="173480"/>
                    </a:lnTo>
                    <a:cubicBezTo>
                      <a:pt x="17519" y="189290"/>
                      <a:pt x="15382" y="196981"/>
                      <a:pt x="0" y="199972"/>
                    </a:cubicBezTo>
                    <a:lnTo>
                      <a:pt x="0" y="204245"/>
                    </a:lnTo>
                    <a:lnTo>
                      <a:pt x="87595" y="204245"/>
                    </a:lnTo>
                    <a:cubicBezTo>
                      <a:pt x="103404" y="204245"/>
                      <a:pt x="123060" y="204245"/>
                      <a:pt x="140151" y="193990"/>
                    </a:cubicBezTo>
                    <a:cubicBezTo>
                      <a:pt x="153397" y="185871"/>
                      <a:pt x="165789" y="170062"/>
                      <a:pt x="165789" y="147843"/>
                    </a:cubicBezTo>
                    <a:cubicBezTo>
                      <a:pt x="165789" y="115796"/>
                      <a:pt x="142288" y="99986"/>
                      <a:pt x="114514" y="94004"/>
                    </a:cubicBezTo>
                    <a:close/>
                    <a:moveTo>
                      <a:pt x="56830" y="21792"/>
                    </a:moveTo>
                    <a:lnTo>
                      <a:pt x="68794" y="21792"/>
                    </a:lnTo>
                    <a:cubicBezTo>
                      <a:pt x="80758" y="21792"/>
                      <a:pt x="89731" y="22219"/>
                      <a:pt x="97850" y="25637"/>
                    </a:cubicBezTo>
                    <a:cubicBezTo>
                      <a:pt x="109386" y="30765"/>
                      <a:pt x="114514" y="41020"/>
                      <a:pt x="114514" y="54693"/>
                    </a:cubicBezTo>
                    <a:cubicBezTo>
                      <a:pt x="114514" y="80758"/>
                      <a:pt x="91440" y="86740"/>
                      <a:pt x="71785" y="86740"/>
                    </a:cubicBezTo>
                    <a:lnTo>
                      <a:pt x="56402" y="86740"/>
                    </a:lnTo>
                    <a:lnTo>
                      <a:pt x="56402" y="21792"/>
                    </a:lnTo>
                    <a:close/>
                    <a:moveTo>
                      <a:pt x="111950" y="175189"/>
                    </a:moveTo>
                    <a:cubicBezTo>
                      <a:pt x="102977" y="182026"/>
                      <a:pt x="89304" y="183735"/>
                      <a:pt x="77340" y="183735"/>
                    </a:cubicBezTo>
                    <a:cubicBezTo>
                      <a:pt x="57257" y="183735"/>
                      <a:pt x="56830" y="172198"/>
                      <a:pt x="56830" y="158098"/>
                    </a:cubicBezTo>
                    <a:lnTo>
                      <a:pt x="56830" y="108105"/>
                    </a:lnTo>
                    <a:lnTo>
                      <a:pt x="76912" y="108105"/>
                    </a:lnTo>
                    <a:cubicBezTo>
                      <a:pt x="86313" y="108105"/>
                      <a:pt x="97850" y="108532"/>
                      <a:pt x="108532" y="114941"/>
                    </a:cubicBezTo>
                    <a:cubicBezTo>
                      <a:pt x="114087" y="118360"/>
                      <a:pt x="124769" y="127760"/>
                      <a:pt x="124769" y="146561"/>
                    </a:cubicBezTo>
                    <a:cubicBezTo>
                      <a:pt x="124769" y="160661"/>
                      <a:pt x="118360" y="170062"/>
                      <a:pt x="111950" y="17518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1D1DBA-CD03-479F-8D51-C557D527C942}"/>
                  </a:ext>
                </a:extLst>
              </p:cNvPr>
              <p:cNvSpPr/>
              <p:nvPr/>
            </p:nvSpPr>
            <p:spPr>
              <a:xfrm>
                <a:off x="10371335" y="6285519"/>
                <a:ext cx="114941" cy="138014"/>
              </a:xfrm>
              <a:custGeom>
                <a:avLst/>
                <a:gdLst>
                  <a:gd name="connsiteX0" fmla="*/ 55975 w 114941"/>
                  <a:gd name="connsiteY0" fmla="*/ 24783 h 138014"/>
                  <a:gd name="connsiteX1" fmla="*/ 55975 w 114941"/>
                  <a:gd name="connsiteY1" fmla="*/ 0 h 138014"/>
                  <a:gd name="connsiteX2" fmla="*/ 0 w 114941"/>
                  <a:gd name="connsiteY2" fmla="*/ 29056 h 138014"/>
                  <a:gd name="connsiteX3" fmla="*/ 1282 w 114941"/>
                  <a:gd name="connsiteY3" fmla="*/ 32047 h 138014"/>
                  <a:gd name="connsiteX4" fmla="*/ 19655 w 114941"/>
                  <a:gd name="connsiteY4" fmla="*/ 61103 h 138014"/>
                  <a:gd name="connsiteX5" fmla="*/ 19655 w 114941"/>
                  <a:gd name="connsiteY5" fmla="*/ 103832 h 138014"/>
                  <a:gd name="connsiteX6" fmla="*/ 17519 w 114941"/>
                  <a:gd name="connsiteY6" fmla="*/ 122205 h 138014"/>
                  <a:gd name="connsiteX7" fmla="*/ 2564 w 114941"/>
                  <a:gd name="connsiteY7" fmla="*/ 134169 h 138014"/>
                  <a:gd name="connsiteX8" fmla="*/ 2564 w 114941"/>
                  <a:gd name="connsiteY8" fmla="*/ 138015 h 138014"/>
                  <a:gd name="connsiteX9" fmla="*/ 73067 w 114941"/>
                  <a:gd name="connsiteY9" fmla="*/ 138015 h 138014"/>
                  <a:gd name="connsiteX10" fmla="*/ 73067 w 114941"/>
                  <a:gd name="connsiteY10" fmla="*/ 134169 h 138014"/>
                  <a:gd name="connsiteX11" fmla="*/ 55548 w 114941"/>
                  <a:gd name="connsiteY11" fmla="*/ 103404 h 138014"/>
                  <a:gd name="connsiteX12" fmla="*/ 55548 w 114941"/>
                  <a:gd name="connsiteY12" fmla="*/ 63666 h 138014"/>
                  <a:gd name="connsiteX13" fmla="*/ 61530 w 114941"/>
                  <a:gd name="connsiteY13" fmla="*/ 40165 h 138014"/>
                  <a:gd name="connsiteX14" fmla="*/ 84176 w 114941"/>
                  <a:gd name="connsiteY14" fmla="*/ 28628 h 138014"/>
                  <a:gd name="connsiteX15" fmla="*/ 105541 w 114941"/>
                  <a:gd name="connsiteY15" fmla="*/ 42729 h 138014"/>
                  <a:gd name="connsiteX16" fmla="*/ 108959 w 114941"/>
                  <a:gd name="connsiteY16" fmla="*/ 42729 h 138014"/>
                  <a:gd name="connsiteX17" fmla="*/ 114941 w 114941"/>
                  <a:gd name="connsiteY17" fmla="*/ 3846 h 138014"/>
                  <a:gd name="connsiteX18" fmla="*/ 98277 w 114941"/>
                  <a:gd name="connsiteY18" fmla="*/ 855 h 138014"/>
                  <a:gd name="connsiteX19" fmla="*/ 55975 w 114941"/>
                  <a:gd name="connsiteY19" fmla="*/ 24783 h 1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941" h="138014">
                    <a:moveTo>
                      <a:pt x="55975" y="24783"/>
                    </a:moveTo>
                    <a:lnTo>
                      <a:pt x="55975" y="0"/>
                    </a:lnTo>
                    <a:lnTo>
                      <a:pt x="0" y="29056"/>
                    </a:lnTo>
                    <a:lnTo>
                      <a:pt x="1282" y="32047"/>
                    </a:lnTo>
                    <a:cubicBezTo>
                      <a:pt x="19655" y="32047"/>
                      <a:pt x="19655" y="46147"/>
                      <a:pt x="19655" y="61103"/>
                    </a:cubicBezTo>
                    <a:lnTo>
                      <a:pt x="19655" y="103832"/>
                    </a:lnTo>
                    <a:cubicBezTo>
                      <a:pt x="19655" y="109386"/>
                      <a:pt x="19228" y="117078"/>
                      <a:pt x="17519" y="122205"/>
                    </a:cubicBezTo>
                    <a:cubicBezTo>
                      <a:pt x="13673" y="130751"/>
                      <a:pt x="7264" y="132887"/>
                      <a:pt x="2564" y="134169"/>
                    </a:cubicBezTo>
                    <a:lnTo>
                      <a:pt x="2564" y="138015"/>
                    </a:lnTo>
                    <a:lnTo>
                      <a:pt x="73067" y="138015"/>
                    </a:lnTo>
                    <a:lnTo>
                      <a:pt x="73067" y="134169"/>
                    </a:lnTo>
                    <a:cubicBezTo>
                      <a:pt x="57257" y="128187"/>
                      <a:pt x="55548" y="124769"/>
                      <a:pt x="55548" y="103404"/>
                    </a:cubicBezTo>
                    <a:lnTo>
                      <a:pt x="55548" y="63666"/>
                    </a:lnTo>
                    <a:cubicBezTo>
                      <a:pt x="55548" y="56830"/>
                      <a:pt x="55548" y="48284"/>
                      <a:pt x="61530" y="40165"/>
                    </a:cubicBezTo>
                    <a:cubicBezTo>
                      <a:pt x="66657" y="32901"/>
                      <a:pt x="74349" y="28628"/>
                      <a:pt x="84176" y="28628"/>
                    </a:cubicBezTo>
                    <a:cubicBezTo>
                      <a:pt x="96995" y="28628"/>
                      <a:pt x="102122" y="36747"/>
                      <a:pt x="105541" y="42729"/>
                    </a:cubicBezTo>
                    <a:lnTo>
                      <a:pt x="108959" y="42729"/>
                    </a:lnTo>
                    <a:lnTo>
                      <a:pt x="114941" y="3846"/>
                    </a:lnTo>
                    <a:cubicBezTo>
                      <a:pt x="111950" y="2564"/>
                      <a:pt x="106395" y="855"/>
                      <a:pt x="98277" y="855"/>
                    </a:cubicBezTo>
                    <a:cubicBezTo>
                      <a:pt x="76485" y="1709"/>
                      <a:pt x="64948" y="14528"/>
                      <a:pt x="55975" y="2478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445B13E-480C-498F-BB7B-AB7437B8BF4D}"/>
                  </a:ext>
                </a:extLst>
              </p:cNvPr>
              <p:cNvSpPr/>
              <p:nvPr/>
            </p:nvSpPr>
            <p:spPr>
              <a:xfrm>
                <a:off x="10491403" y="6288082"/>
                <a:ext cx="165361" cy="141860"/>
              </a:xfrm>
              <a:custGeom>
                <a:avLst/>
                <a:gdLst>
                  <a:gd name="connsiteX0" fmla="*/ 148697 w 165361"/>
                  <a:gd name="connsiteY0" fmla="*/ 87595 h 141860"/>
                  <a:gd name="connsiteX1" fmla="*/ 148697 w 165361"/>
                  <a:gd name="connsiteY1" fmla="*/ 0 h 141860"/>
                  <a:gd name="connsiteX2" fmla="*/ 95286 w 165361"/>
                  <a:gd name="connsiteY2" fmla="*/ 10682 h 141860"/>
                  <a:gd name="connsiteX3" fmla="*/ 95286 w 165361"/>
                  <a:gd name="connsiteY3" fmla="*/ 14528 h 141860"/>
                  <a:gd name="connsiteX4" fmla="*/ 112377 w 165361"/>
                  <a:gd name="connsiteY4" fmla="*/ 35892 h 141860"/>
                  <a:gd name="connsiteX5" fmla="*/ 112377 w 165361"/>
                  <a:gd name="connsiteY5" fmla="*/ 82467 h 141860"/>
                  <a:gd name="connsiteX6" fmla="*/ 105541 w 165361"/>
                  <a:gd name="connsiteY6" fmla="*/ 105113 h 141860"/>
                  <a:gd name="connsiteX7" fmla="*/ 80331 w 165361"/>
                  <a:gd name="connsiteY7" fmla="*/ 115368 h 141860"/>
                  <a:gd name="connsiteX8" fmla="*/ 54693 w 165361"/>
                  <a:gd name="connsiteY8" fmla="*/ 97850 h 141860"/>
                  <a:gd name="connsiteX9" fmla="*/ 52557 w 165361"/>
                  <a:gd name="connsiteY9" fmla="*/ 82040 h 141860"/>
                  <a:gd name="connsiteX10" fmla="*/ 52557 w 165361"/>
                  <a:gd name="connsiteY10" fmla="*/ 0 h 141860"/>
                  <a:gd name="connsiteX11" fmla="*/ 0 w 165361"/>
                  <a:gd name="connsiteY11" fmla="*/ 10682 h 141860"/>
                  <a:gd name="connsiteX12" fmla="*/ 0 w 165361"/>
                  <a:gd name="connsiteY12" fmla="*/ 14528 h 141860"/>
                  <a:gd name="connsiteX13" fmla="*/ 16237 w 165361"/>
                  <a:gd name="connsiteY13" fmla="*/ 39311 h 141860"/>
                  <a:gd name="connsiteX14" fmla="*/ 16237 w 165361"/>
                  <a:gd name="connsiteY14" fmla="*/ 89731 h 141860"/>
                  <a:gd name="connsiteX15" fmla="*/ 25637 w 165361"/>
                  <a:gd name="connsiteY15" fmla="*/ 124342 h 141860"/>
                  <a:gd name="connsiteX16" fmla="*/ 64094 w 165361"/>
                  <a:gd name="connsiteY16" fmla="*/ 141006 h 141860"/>
                  <a:gd name="connsiteX17" fmla="*/ 114514 w 165361"/>
                  <a:gd name="connsiteY17" fmla="*/ 115368 h 141860"/>
                  <a:gd name="connsiteX18" fmla="*/ 133742 w 165361"/>
                  <a:gd name="connsiteY18" fmla="*/ 141861 h 141860"/>
                  <a:gd name="connsiteX19" fmla="*/ 165361 w 165361"/>
                  <a:gd name="connsiteY19" fmla="*/ 117932 h 141860"/>
                  <a:gd name="connsiteX20" fmla="*/ 163652 w 165361"/>
                  <a:gd name="connsiteY20" fmla="*/ 114941 h 141860"/>
                  <a:gd name="connsiteX21" fmla="*/ 148697 w 165361"/>
                  <a:gd name="connsiteY21" fmla="*/ 87595 h 14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361" h="141860">
                    <a:moveTo>
                      <a:pt x="148697" y="87595"/>
                    </a:moveTo>
                    <a:lnTo>
                      <a:pt x="148697" y="0"/>
                    </a:lnTo>
                    <a:lnTo>
                      <a:pt x="95286" y="10682"/>
                    </a:lnTo>
                    <a:lnTo>
                      <a:pt x="95286" y="14528"/>
                    </a:lnTo>
                    <a:cubicBezTo>
                      <a:pt x="109386" y="16664"/>
                      <a:pt x="112377" y="22219"/>
                      <a:pt x="112377" y="35892"/>
                    </a:cubicBezTo>
                    <a:lnTo>
                      <a:pt x="112377" y="82467"/>
                    </a:lnTo>
                    <a:cubicBezTo>
                      <a:pt x="112377" y="88449"/>
                      <a:pt x="111950" y="97422"/>
                      <a:pt x="105541" y="105113"/>
                    </a:cubicBezTo>
                    <a:cubicBezTo>
                      <a:pt x="100413" y="111096"/>
                      <a:pt x="91440" y="115368"/>
                      <a:pt x="80331" y="115368"/>
                    </a:cubicBezTo>
                    <a:cubicBezTo>
                      <a:pt x="67085" y="115368"/>
                      <a:pt x="58112" y="108532"/>
                      <a:pt x="54693" y="97850"/>
                    </a:cubicBezTo>
                    <a:cubicBezTo>
                      <a:pt x="53411" y="93149"/>
                      <a:pt x="52557" y="88449"/>
                      <a:pt x="52557" y="82040"/>
                    </a:cubicBezTo>
                    <a:lnTo>
                      <a:pt x="52557" y="0"/>
                    </a:lnTo>
                    <a:lnTo>
                      <a:pt x="0" y="10682"/>
                    </a:lnTo>
                    <a:lnTo>
                      <a:pt x="0" y="14528"/>
                    </a:lnTo>
                    <a:cubicBezTo>
                      <a:pt x="14955" y="16664"/>
                      <a:pt x="16237" y="23928"/>
                      <a:pt x="16237" y="39311"/>
                    </a:cubicBezTo>
                    <a:lnTo>
                      <a:pt x="16237" y="89731"/>
                    </a:lnTo>
                    <a:cubicBezTo>
                      <a:pt x="16237" y="100413"/>
                      <a:pt x="16664" y="113232"/>
                      <a:pt x="25637" y="124342"/>
                    </a:cubicBezTo>
                    <a:cubicBezTo>
                      <a:pt x="29483" y="129469"/>
                      <a:pt x="40165" y="141006"/>
                      <a:pt x="64094" y="141006"/>
                    </a:cubicBezTo>
                    <a:cubicBezTo>
                      <a:pt x="87595" y="141006"/>
                      <a:pt x="104686" y="128614"/>
                      <a:pt x="114514" y="115368"/>
                    </a:cubicBezTo>
                    <a:cubicBezTo>
                      <a:pt x="116650" y="123487"/>
                      <a:pt x="120496" y="132033"/>
                      <a:pt x="133742" y="141861"/>
                    </a:cubicBezTo>
                    <a:lnTo>
                      <a:pt x="165361" y="117932"/>
                    </a:lnTo>
                    <a:lnTo>
                      <a:pt x="163652" y="114941"/>
                    </a:lnTo>
                    <a:cubicBezTo>
                      <a:pt x="148697" y="112377"/>
                      <a:pt x="148697" y="101695"/>
                      <a:pt x="148697" y="8759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38D23C-8DF0-4030-ADA6-E0C444FEE83E}"/>
                  </a:ext>
                </a:extLst>
              </p:cNvPr>
              <p:cNvSpPr/>
              <p:nvPr/>
            </p:nvSpPr>
            <p:spPr>
              <a:xfrm>
                <a:off x="10657619" y="6285519"/>
                <a:ext cx="169207" cy="138442"/>
              </a:xfrm>
              <a:custGeom>
                <a:avLst/>
                <a:gdLst>
                  <a:gd name="connsiteX0" fmla="*/ 151688 w 169207"/>
                  <a:gd name="connsiteY0" fmla="*/ 105541 h 138442"/>
                  <a:gd name="connsiteX1" fmla="*/ 151688 w 169207"/>
                  <a:gd name="connsiteY1" fmla="*/ 55548 h 138442"/>
                  <a:gd name="connsiteX2" fmla="*/ 142715 w 169207"/>
                  <a:gd name="connsiteY2" fmla="*/ 18801 h 138442"/>
                  <a:gd name="connsiteX3" fmla="*/ 104686 w 169207"/>
                  <a:gd name="connsiteY3" fmla="*/ 2136 h 138442"/>
                  <a:gd name="connsiteX4" fmla="*/ 55975 w 169207"/>
                  <a:gd name="connsiteY4" fmla="*/ 24783 h 138442"/>
                  <a:gd name="connsiteX5" fmla="*/ 55975 w 169207"/>
                  <a:gd name="connsiteY5" fmla="*/ 0 h 138442"/>
                  <a:gd name="connsiteX6" fmla="*/ 0 w 169207"/>
                  <a:gd name="connsiteY6" fmla="*/ 29056 h 138442"/>
                  <a:gd name="connsiteX7" fmla="*/ 2136 w 169207"/>
                  <a:gd name="connsiteY7" fmla="*/ 32474 h 138442"/>
                  <a:gd name="connsiteX8" fmla="*/ 20083 w 169207"/>
                  <a:gd name="connsiteY8" fmla="*/ 60675 h 138442"/>
                  <a:gd name="connsiteX9" fmla="*/ 20083 w 169207"/>
                  <a:gd name="connsiteY9" fmla="*/ 104686 h 138442"/>
                  <a:gd name="connsiteX10" fmla="*/ 2564 w 169207"/>
                  <a:gd name="connsiteY10" fmla="*/ 134597 h 138442"/>
                  <a:gd name="connsiteX11" fmla="*/ 2564 w 169207"/>
                  <a:gd name="connsiteY11" fmla="*/ 138442 h 138442"/>
                  <a:gd name="connsiteX12" fmla="*/ 72639 w 169207"/>
                  <a:gd name="connsiteY12" fmla="*/ 138442 h 138442"/>
                  <a:gd name="connsiteX13" fmla="*/ 72212 w 169207"/>
                  <a:gd name="connsiteY13" fmla="*/ 134597 h 138442"/>
                  <a:gd name="connsiteX14" fmla="*/ 55975 w 169207"/>
                  <a:gd name="connsiteY14" fmla="*/ 108105 h 138442"/>
                  <a:gd name="connsiteX15" fmla="*/ 55975 w 169207"/>
                  <a:gd name="connsiteY15" fmla="*/ 58966 h 138442"/>
                  <a:gd name="connsiteX16" fmla="*/ 66230 w 169207"/>
                  <a:gd name="connsiteY16" fmla="*/ 34183 h 138442"/>
                  <a:gd name="connsiteX17" fmla="*/ 86740 w 169207"/>
                  <a:gd name="connsiteY17" fmla="*/ 27774 h 138442"/>
                  <a:gd name="connsiteX18" fmla="*/ 115368 w 169207"/>
                  <a:gd name="connsiteY18" fmla="*/ 58539 h 138442"/>
                  <a:gd name="connsiteX19" fmla="*/ 115368 w 169207"/>
                  <a:gd name="connsiteY19" fmla="*/ 108105 h 138442"/>
                  <a:gd name="connsiteX20" fmla="*/ 99559 w 169207"/>
                  <a:gd name="connsiteY20" fmla="*/ 134597 h 138442"/>
                  <a:gd name="connsiteX21" fmla="*/ 99559 w 169207"/>
                  <a:gd name="connsiteY21" fmla="*/ 138442 h 138442"/>
                  <a:gd name="connsiteX22" fmla="*/ 169207 w 169207"/>
                  <a:gd name="connsiteY22" fmla="*/ 138442 h 138442"/>
                  <a:gd name="connsiteX23" fmla="*/ 169207 w 169207"/>
                  <a:gd name="connsiteY23" fmla="*/ 134597 h 138442"/>
                  <a:gd name="connsiteX24" fmla="*/ 151688 w 169207"/>
                  <a:gd name="connsiteY24" fmla="*/ 105541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207" h="138442">
                    <a:moveTo>
                      <a:pt x="151688" y="105541"/>
                    </a:moveTo>
                    <a:lnTo>
                      <a:pt x="151688" y="55548"/>
                    </a:lnTo>
                    <a:cubicBezTo>
                      <a:pt x="151688" y="42729"/>
                      <a:pt x="151261" y="29910"/>
                      <a:pt x="142715" y="18801"/>
                    </a:cubicBezTo>
                    <a:cubicBezTo>
                      <a:pt x="136306" y="10255"/>
                      <a:pt x="123487" y="2136"/>
                      <a:pt x="104686" y="2136"/>
                    </a:cubicBezTo>
                    <a:cubicBezTo>
                      <a:pt x="79903" y="2136"/>
                      <a:pt x="65375" y="15810"/>
                      <a:pt x="55975" y="24783"/>
                    </a:cubicBezTo>
                    <a:lnTo>
                      <a:pt x="55975" y="0"/>
                    </a:lnTo>
                    <a:lnTo>
                      <a:pt x="0" y="29056"/>
                    </a:lnTo>
                    <a:lnTo>
                      <a:pt x="2136" y="32474"/>
                    </a:lnTo>
                    <a:cubicBezTo>
                      <a:pt x="19655" y="32901"/>
                      <a:pt x="20083" y="42302"/>
                      <a:pt x="20083" y="60675"/>
                    </a:cubicBezTo>
                    <a:lnTo>
                      <a:pt x="20083" y="104686"/>
                    </a:lnTo>
                    <a:cubicBezTo>
                      <a:pt x="20083" y="119214"/>
                      <a:pt x="19655" y="132033"/>
                      <a:pt x="2564" y="134597"/>
                    </a:cubicBezTo>
                    <a:lnTo>
                      <a:pt x="2564" y="138442"/>
                    </a:lnTo>
                    <a:lnTo>
                      <a:pt x="72639" y="138442"/>
                    </a:lnTo>
                    <a:lnTo>
                      <a:pt x="72212" y="134597"/>
                    </a:lnTo>
                    <a:cubicBezTo>
                      <a:pt x="56402" y="130324"/>
                      <a:pt x="55975" y="123914"/>
                      <a:pt x="55975" y="108105"/>
                    </a:cubicBezTo>
                    <a:lnTo>
                      <a:pt x="55975" y="58966"/>
                    </a:lnTo>
                    <a:cubicBezTo>
                      <a:pt x="55975" y="52129"/>
                      <a:pt x="56402" y="42302"/>
                      <a:pt x="66230" y="34183"/>
                    </a:cubicBezTo>
                    <a:cubicBezTo>
                      <a:pt x="70930" y="30765"/>
                      <a:pt x="77340" y="27774"/>
                      <a:pt x="86740" y="27774"/>
                    </a:cubicBezTo>
                    <a:cubicBezTo>
                      <a:pt x="114941" y="27774"/>
                      <a:pt x="115368" y="51702"/>
                      <a:pt x="115368" y="58539"/>
                    </a:cubicBezTo>
                    <a:lnTo>
                      <a:pt x="115368" y="108105"/>
                    </a:lnTo>
                    <a:cubicBezTo>
                      <a:pt x="115368" y="123060"/>
                      <a:pt x="114941" y="130751"/>
                      <a:pt x="99559" y="134597"/>
                    </a:cubicBezTo>
                    <a:lnTo>
                      <a:pt x="99559" y="138442"/>
                    </a:lnTo>
                    <a:lnTo>
                      <a:pt x="169207" y="138442"/>
                    </a:lnTo>
                    <a:lnTo>
                      <a:pt x="169207" y="134597"/>
                    </a:lnTo>
                    <a:cubicBezTo>
                      <a:pt x="151688" y="131606"/>
                      <a:pt x="151688" y="123487"/>
                      <a:pt x="151688" y="10554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EB7A37B-A5E7-499A-BCA0-BFDDD2E1C626}"/>
                  </a:ext>
                </a:extLst>
              </p:cNvPr>
              <p:cNvSpPr/>
              <p:nvPr/>
            </p:nvSpPr>
            <p:spPr>
              <a:xfrm>
                <a:off x="10834090" y="6288082"/>
                <a:ext cx="95292" cy="142287"/>
              </a:xfrm>
              <a:custGeom>
                <a:avLst/>
                <a:gdLst>
                  <a:gd name="connsiteX0" fmla="*/ 68794 w 95292"/>
                  <a:gd name="connsiteY0" fmla="*/ 60248 h 142287"/>
                  <a:gd name="connsiteX1" fmla="*/ 57684 w 95292"/>
                  <a:gd name="connsiteY1" fmla="*/ 55121 h 142287"/>
                  <a:gd name="connsiteX2" fmla="*/ 37602 w 95292"/>
                  <a:gd name="connsiteY2" fmla="*/ 34183 h 142287"/>
                  <a:gd name="connsiteX3" fmla="*/ 59393 w 95292"/>
                  <a:gd name="connsiteY3" fmla="*/ 17092 h 142287"/>
                  <a:gd name="connsiteX4" fmla="*/ 86313 w 95292"/>
                  <a:gd name="connsiteY4" fmla="*/ 38883 h 142287"/>
                  <a:gd name="connsiteX5" fmla="*/ 90158 w 95292"/>
                  <a:gd name="connsiteY5" fmla="*/ 38883 h 142287"/>
                  <a:gd name="connsiteX6" fmla="*/ 90158 w 95292"/>
                  <a:gd name="connsiteY6" fmla="*/ 6837 h 142287"/>
                  <a:gd name="connsiteX7" fmla="*/ 52984 w 95292"/>
                  <a:gd name="connsiteY7" fmla="*/ 0 h 142287"/>
                  <a:gd name="connsiteX8" fmla="*/ 1709 w 95292"/>
                  <a:gd name="connsiteY8" fmla="*/ 40593 h 142287"/>
                  <a:gd name="connsiteX9" fmla="*/ 24356 w 95292"/>
                  <a:gd name="connsiteY9" fmla="*/ 73494 h 142287"/>
                  <a:gd name="connsiteX10" fmla="*/ 36320 w 95292"/>
                  <a:gd name="connsiteY10" fmla="*/ 79476 h 142287"/>
                  <a:gd name="connsiteX11" fmla="*/ 59393 w 95292"/>
                  <a:gd name="connsiteY11" fmla="*/ 104259 h 142287"/>
                  <a:gd name="connsiteX12" fmla="*/ 33756 w 95292"/>
                  <a:gd name="connsiteY12" fmla="*/ 124342 h 142287"/>
                  <a:gd name="connsiteX13" fmla="*/ 4273 w 95292"/>
                  <a:gd name="connsiteY13" fmla="*/ 100841 h 142287"/>
                  <a:gd name="connsiteX14" fmla="*/ 0 w 95292"/>
                  <a:gd name="connsiteY14" fmla="*/ 100841 h 142287"/>
                  <a:gd name="connsiteX15" fmla="*/ 0 w 95292"/>
                  <a:gd name="connsiteY15" fmla="*/ 135451 h 142287"/>
                  <a:gd name="connsiteX16" fmla="*/ 39311 w 95292"/>
                  <a:gd name="connsiteY16" fmla="*/ 142288 h 142287"/>
                  <a:gd name="connsiteX17" fmla="*/ 81185 w 95292"/>
                  <a:gd name="connsiteY17" fmla="*/ 129469 h 142287"/>
                  <a:gd name="connsiteX18" fmla="*/ 95286 w 95292"/>
                  <a:gd name="connsiteY18" fmla="*/ 98277 h 142287"/>
                  <a:gd name="connsiteX19" fmla="*/ 68794 w 95292"/>
                  <a:gd name="connsiteY19" fmla="*/ 60248 h 14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292" h="142287">
                    <a:moveTo>
                      <a:pt x="68794" y="60248"/>
                    </a:moveTo>
                    <a:lnTo>
                      <a:pt x="57684" y="55121"/>
                    </a:lnTo>
                    <a:cubicBezTo>
                      <a:pt x="48284" y="50848"/>
                      <a:pt x="37602" y="45720"/>
                      <a:pt x="37602" y="34183"/>
                    </a:cubicBezTo>
                    <a:cubicBezTo>
                      <a:pt x="37602" y="24783"/>
                      <a:pt x="46575" y="17092"/>
                      <a:pt x="59393" y="17092"/>
                    </a:cubicBezTo>
                    <a:cubicBezTo>
                      <a:pt x="80331" y="17092"/>
                      <a:pt x="84176" y="31620"/>
                      <a:pt x="86313" y="38883"/>
                    </a:cubicBezTo>
                    <a:lnTo>
                      <a:pt x="90158" y="38883"/>
                    </a:lnTo>
                    <a:lnTo>
                      <a:pt x="90158" y="6837"/>
                    </a:lnTo>
                    <a:cubicBezTo>
                      <a:pt x="83749" y="4700"/>
                      <a:pt x="70930" y="0"/>
                      <a:pt x="52984" y="0"/>
                    </a:cubicBezTo>
                    <a:cubicBezTo>
                      <a:pt x="19655" y="0"/>
                      <a:pt x="1709" y="18374"/>
                      <a:pt x="1709" y="40593"/>
                    </a:cubicBezTo>
                    <a:cubicBezTo>
                      <a:pt x="1709" y="60675"/>
                      <a:pt x="16664" y="68794"/>
                      <a:pt x="24356" y="73494"/>
                    </a:cubicBezTo>
                    <a:lnTo>
                      <a:pt x="36320" y="79476"/>
                    </a:lnTo>
                    <a:cubicBezTo>
                      <a:pt x="46575" y="84604"/>
                      <a:pt x="59393" y="91440"/>
                      <a:pt x="59393" y="104259"/>
                    </a:cubicBezTo>
                    <a:cubicBezTo>
                      <a:pt x="59393" y="118787"/>
                      <a:pt x="46147" y="124342"/>
                      <a:pt x="33756" y="124342"/>
                    </a:cubicBezTo>
                    <a:cubicBezTo>
                      <a:pt x="11964" y="124342"/>
                      <a:pt x="6837" y="109386"/>
                      <a:pt x="4273" y="100841"/>
                    </a:cubicBezTo>
                    <a:lnTo>
                      <a:pt x="0" y="100841"/>
                    </a:lnTo>
                    <a:lnTo>
                      <a:pt x="0" y="135451"/>
                    </a:lnTo>
                    <a:cubicBezTo>
                      <a:pt x="11110" y="138869"/>
                      <a:pt x="20937" y="142288"/>
                      <a:pt x="39311" y="142288"/>
                    </a:cubicBezTo>
                    <a:cubicBezTo>
                      <a:pt x="61957" y="142288"/>
                      <a:pt x="74776" y="134597"/>
                      <a:pt x="81185" y="129469"/>
                    </a:cubicBezTo>
                    <a:cubicBezTo>
                      <a:pt x="90158" y="121778"/>
                      <a:pt x="95286" y="109814"/>
                      <a:pt x="95286" y="98277"/>
                    </a:cubicBezTo>
                    <a:cubicBezTo>
                      <a:pt x="95713" y="73067"/>
                      <a:pt x="75630" y="63666"/>
                      <a:pt x="68794" y="6024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E60C1F6-9CBC-436E-9101-0A238748C0DE}"/>
                  </a:ext>
                </a:extLst>
              </p:cNvPr>
              <p:cNvSpPr/>
              <p:nvPr/>
            </p:nvSpPr>
            <p:spPr>
              <a:xfrm>
                <a:off x="10931513" y="6292783"/>
                <a:ext cx="242273" cy="133741"/>
              </a:xfrm>
              <a:custGeom>
                <a:avLst/>
                <a:gdLst>
                  <a:gd name="connsiteX0" fmla="*/ 242274 w 242273"/>
                  <a:gd name="connsiteY0" fmla="*/ 0 h 133741"/>
                  <a:gd name="connsiteX1" fmla="*/ 190572 w 242273"/>
                  <a:gd name="connsiteY1" fmla="*/ 0 h 133741"/>
                  <a:gd name="connsiteX2" fmla="*/ 190572 w 242273"/>
                  <a:gd name="connsiteY2" fmla="*/ 3846 h 133741"/>
                  <a:gd name="connsiteX3" fmla="*/ 202536 w 242273"/>
                  <a:gd name="connsiteY3" fmla="*/ 15810 h 133741"/>
                  <a:gd name="connsiteX4" fmla="*/ 199545 w 242273"/>
                  <a:gd name="connsiteY4" fmla="*/ 26065 h 133741"/>
                  <a:gd name="connsiteX5" fmla="*/ 171344 w 242273"/>
                  <a:gd name="connsiteY5" fmla="*/ 89731 h 133741"/>
                  <a:gd name="connsiteX6" fmla="*/ 145279 w 242273"/>
                  <a:gd name="connsiteY6" fmla="*/ 26492 h 133741"/>
                  <a:gd name="connsiteX7" fmla="*/ 143142 w 242273"/>
                  <a:gd name="connsiteY7" fmla="*/ 17092 h 133741"/>
                  <a:gd name="connsiteX8" fmla="*/ 154679 w 242273"/>
                  <a:gd name="connsiteY8" fmla="*/ 4273 h 133741"/>
                  <a:gd name="connsiteX9" fmla="*/ 154679 w 242273"/>
                  <a:gd name="connsiteY9" fmla="*/ 427 h 133741"/>
                  <a:gd name="connsiteX10" fmla="*/ 88022 w 242273"/>
                  <a:gd name="connsiteY10" fmla="*/ 427 h 133741"/>
                  <a:gd name="connsiteX11" fmla="*/ 88022 w 242273"/>
                  <a:gd name="connsiteY11" fmla="*/ 4273 h 133741"/>
                  <a:gd name="connsiteX12" fmla="*/ 103832 w 242273"/>
                  <a:gd name="connsiteY12" fmla="*/ 17092 h 133741"/>
                  <a:gd name="connsiteX13" fmla="*/ 110668 w 242273"/>
                  <a:gd name="connsiteY13" fmla="*/ 31192 h 133741"/>
                  <a:gd name="connsiteX14" fmla="*/ 84176 w 242273"/>
                  <a:gd name="connsiteY14" fmla="*/ 89731 h 133741"/>
                  <a:gd name="connsiteX15" fmla="*/ 58539 w 242273"/>
                  <a:gd name="connsiteY15" fmla="*/ 26919 h 133741"/>
                  <a:gd name="connsiteX16" fmla="*/ 55975 w 242273"/>
                  <a:gd name="connsiteY16" fmla="*/ 16664 h 133741"/>
                  <a:gd name="connsiteX17" fmla="*/ 67939 w 242273"/>
                  <a:gd name="connsiteY17" fmla="*/ 3846 h 133741"/>
                  <a:gd name="connsiteX18" fmla="*/ 67939 w 242273"/>
                  <a:gd name="connsiteY18" fmla="*/ 0 h 133741"/>
                  <a:gd name="connsiteX19" fmla="*/ 0 w 242273"/>
                  <a:gd name="connsiteY19" fmla="*/ 0 h 133741"/>
                  <a:gd name="connsiteX20" fmla="*/ 0 w 242273"/>
                  <a:gd name="connsiteY20" fmla="*/ 3846 h 133741"/>
                  <a:gd name="connsiteX21" fmla="*/ 18801 w 242273"/>
                  <a:gd name="connsiteY21" fmla="*/ 24783 h 133741"/>
                  <a:gd name="connsiteX22" fmla="*/ 66230 w 242273"/>
                  <a:gd name="connsiteY22" fmla="*/ 133742 h 133741"/>
                  <a:gd name="connsiteX23" fmla="*/ 83322 w 242273"/>
                  <a:gd name="connsiteY23" fmla="*/ 133742 h 133741"/>
                  <a:gd name="connsiteX24" fmla="*/ 120069 w 242273"/>
                  <a:gd name="connsiteY24" fmla="*/ 55121 h 133741"/>
                  <a:gd name="connsiteX25" fmla="*/ 154679 w 242273"/>
                  <a:gd name="connsiteY25" fmla="*/ 133742 h 133741"/>
                  <a:gd name="connsiteX26" fmla="*/ 171771 w 242273"/>
                  <a:gd name="connsiteY26" fmla="*/ 133742 h 133741"/>
                  <a:gd name="connsiteX27" fmla="*/ 223046 w 242273"/>
                  <a:gd name="connsiteY27" fmla="*/ 24783 h 133741"/>
                  <a:gd name="connsiteX28" fmla="*/ 242274 w 242273"/>
                  <a:gd name="connsiteY28" fmla="*/ 3846 h 133741"/>
                  <a:gd name="connsiteX29" fmla="*/ 242274 w 242273"/>
                  <a:gd name="connsiteY29" fmla="*/ 0 h 13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2273" h="133741">
                    <a:moveTo>
                      <a:pt x="242274" y="0"/>
                    </a:moveTo>
                    <a:lnTo>
                      <a:pt x="190572" y="0"/>
                    </a:lnTo>
                    <a:lnTo>
                      <a:pt x="190572" y="3846"/>
                    </a:lnTo>
                    <a:cubicBezTo>
                      <a:pt x="193563" y="4273"/>
                      <a:pt x="202536" y="5982"/>
                      <a:pt x="202536" y="15810"/>
                    </a:cubicBezTo>
                    <a:cubicBezTo>
                      <a:pt x="202536" y="18801"/>
                      <a:pt x="201254" y="22646"/>
                      <a:pt x="199545" y="26065"/>
                    </a:cubicBezTo>
                    <a:lnTo>
                      <a:pt x="171344" y="89731"/>
                    </a:lnTo>
                    <a:lnTo>
                      <a:pt x="145279" y="26492"/>
                    </a:lnTo>
                    <a:cubicBezTo>
                      <a:pt x="144424" y="23501"/>
                      <a:pt x="143142" y="19655"/>
                      <a:pt x="143142" y="17092"/>
                    </a:cubicBezTo>
                    <a:cubicBezTo>
                      <a:pt x="143142" y="6837"/>
                      <a:pt x="150834" y="5128"/>
                      <a:pt x="154679" y="4273"/>
                    </a:cubicBezTo>
                    <a:lnTo>
                      <a:pt x="154679" y="427"/>
                    </a:lnTo>
                    <a:lnTo>
                      <a:pt x="88022" y="427"/>
                    </a:lnTo>
                    <a:lnTo>
                      <a:pt x="88022" y="4273"/>
                    </a:lnTo>
                    <a:cubicBezTo>
                      <a:pt x="95713" y="5555"/>
                      <a:pt x="99131" y="7691"/>
                      <a:pt x="103832" y="17092"/>
                    </a:cubicBezTo>
                    <a:lnTo>
                      <a:pt x="110668" y="31192"/>
                    </a:lnTo>
                    <a:lnTo>
                      <a:pt x="84176" y="89731"/>
                    </a:lnTo>
                    <a:lnTo>
                      <a:pt x="58539" y="26919"/>
                    </a:lnTo>
                    <a:cubicBezTo>
                      <a:pt x="57257" y="23928"/>
                      <a:pt x="55975" y="20083"/>
                      <a:pt x="55975" y="16664"/>
                    </a:cubicBezTo>
                    <a:cubicBezTo>
                      <a:pt x="55975" y="8973"/>
                      <a:pt x="60248" y="5128"/>
                      <a:pt x="67939" y="3846"/>
                    </a:cubicBezTo>
                    <a:lnTo>
                      <a:pt x="67939" y="0"/>
                    </a:lnTo>
                    <a:lnTo>
                      <a:pt x="0" y="0"/>
                    </a:lnTo>
                    <a:lnTo>
                      <a:pt x="0" y="3846"/>
                    </a:lnTo>
                    <a:cubicBezTo>
                      <a:pt x="11110" y="7691"/>
                      <a:pt x="12391" y="9828"/>
                      <a:pt x="18801" y="24783"/>
                    </a:cubicBezTo>
                    <a:lnTo>
                      <a:pt x="66230" y="133742"/>
                    </a:lnTo>
                    <a:lnTo>
                      <a:pt x="83322" y="133742"/>
                    </a:lnTo>
                    <a:lnTo>
                      <a:pt x="120069" y="55121"/>
                    </a:lnTo>
                    <a:lnTo>
                      <a:pt x="154679" y="133742"/>
                    </a:lnTo>
                    <a:lnTo>
                      <a:pt x="171771" y="133742"/>
                    </a:lnTo>
                    <a:lnTo>
                      <a:pt x="223046" y="24783"/>
                    </a:lnTo>
                    <a:cubicBezTo>
                      <a:pt x="229028" y="11964"/>
                      <a:pt x="230737" y="7691"/>
                      <a:pt x="242274" y="3846"/>
                    </a:cubicBezTo>
                    <a:lnTo>
                      <a:pt x="242274" y="0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A6620A8-F430-47BE-B9DF-3D088416BCE6}"/>
                  </a:ext>
                </a:extLst>
              </p:cNvPr>
              <p:cNvSpPr/>
              <p:nvPr/>
            </p:nvSpPr>
            <p:spPr>
              <a:xfrm>
                <a:off x="10527296" y="6215870"/>
                <a:ext cx="97849" cy="54265"/>
              </a:xfrm>
              <a:custGeom>
                <a:avLst/>
                <a:gdLst>
                  <a:gd name="connsiteX0" fmla="*/ 7264 w 97849"/>
                  <a:gd name="connsiteY0" fmla="*/ 10255 h 54265"/>
                  <a:gd name="connsiteX1" fmla="*/ 26492 w 97849"/>
                  <a:gd name="connsiteY1" fmla="*/ 54266 h 54265"/>
                  <a:gd name="connsiteX2" fmla="*/ 33329 w 97849"/>
                  <a:gd name="connsiteY2" fmla="*/ 54266 h 54265"/>
                  <a:gd name="connsiteX3" fmla="*/ 48284 w 97849"/>
                  <a:gd name="connsiteY3" fmla="*/ 22219 h 54265"/>
                  <a:gd name="connsiteX4" fmla="*/ 62384 w 97849"/>
                  <a:gd name="connsiteY4" fmla="*/ 54266 h 54265"/>
                  <a:gd name="connsiteX5" fmla="*/ 69221 w 97849"/>
                  <a:gd name="connsiteY5" fmla="*/ 54266 h 54265"/>
                  <a:gd name="connsiteX6" fmla="*/ 90158 w 97849"/>
                  <a:gd name="connsiteY6" fmla="*/ 10255 h 54265"/>
                  <a:gd name="connsiteX7" fmla="*/ 97850 w 97849"/>
                  <a:gd name="connsiteY7" fmla="*/ 1709 h 54265"/>
                  <a:gd name="connsiteX8" fmla="*/ 97850 w 97849"/>
                  <a:gd name="connsiteY8" fmla="*/ 0 h 54265"/>
                  <a:gd name="connsiteX9" fmla="*/ 76912 w 97849"/>
                  <a:gd name="connsiteY9" fmla="*/ 0 h 54265"/>
                  <a:gd name="connsiteX10" fmla="*/ 76912 w 97849"/>
                  <a:gd name="connsiteY10" fmla="*/ 1709 h 54265"/>
                  <a:gd name="connsiteX11" fmla="*/ 82040 w 97849"/>
                  <a:gd name="connsiteY11" fmla="*/ 6837 h 54265"/>
                  <a:gd name="connsiteX12" fmla="*/ 80758 w 97849"/>
                  <a:gd name="connsiteY12" fmla="*/ 11110 h 54265"/>
                  <a:gd name="connsiteX13" fmla="*/ 69221 w 97849"/>
                  <a:gd name="connsiteY13" fmla="*/ 36747 h 54265"/>
                  <a:gd name="connsiteX14" fmla="*/ 58539 w 97849"/>
                  <a:gd name="connsiteY14" fmla="*/ 11110 h 54265"/>
                  <a:gd name="connsiteX15" fmla="*/ 57684 w 97849"/>
                  <a:gd name="connsiteY15" fmla="*/ 7264 h 54265"/>
                  <a:gd name="connsiteX16" fmla="*/ 62384 w 97849"/>
                  <a:gd name="connsiteY16" fmla="*/ 2136 h 54265"/>
                  <a:gd name="connsiteX17" fmla="*/ 62384 w 97849"/>
                  <a:gd name="connsiteY17" fmla="*/ 427 h 54265"/>
                  <a:gd name="connsiteX18" fmla="*/ 35465 w 97849"/>
                  <a:gd name="connsiteY18" fmla="*/ 427 h 54265"/>
                  <a:gd name="connsiteX19" fmla="*/ 35465 w 97849"/>
                  <a:gd name="connsiteY19" fmla="*/ 2136 h 54265"/>
                  <a:gd name="connsiteX20" fmla="*/ 41874 w 97849"/>
                  <a:gd name="connsiteY20" fmla="*/ 7264 h 54265"/>
                  <a:gd name="connsiteX21" fmla="*/ 44438 w 97849"/>
                  <a:gd name="connsiteY21" fmla="*/ 12819 h 54265"/>
                  <a:gd name="connsiteX22" fmla="*/ 33756 w 97849"/>
                  <a:gd name="connsiteY22" fmla="*/ 36747 h 54265"/>
                  <a:gd name="connsiteX23" fmla="*/ 23501 w 97849"/>
                  <a:gd name="connsiteY23" fmla="*/ 11110 h 54265"/>
                  <a:gd name="connsiteX24" fmla="*/ 22646 w 97849"/>
                  <a:gd name="connsiteY24" fmla="*/ 6837 h 54265"/>
                  <a:gd name="connsiteX25" fmla="*/ 27347 w 97849"/>
                  <a:gd name="connsiteY25" fmla="*/ 1709 h 54265"/>
                  <a:gd name="connsiteX26" fmla="*/ 27347 w 97849"/>
                  <a:gd name="connsiteY26" fmla="*/ 0 h 54265"/>
                  <a:gd name="connsiteX27" fmla="*/ 0 w 97849"/>
                  <a:gd name="connsiteY27" fmla="*/ 0 h 54265"/>
                  <a:gd name="connsiteX28" fmla="*/ 0 w 97849"/>
                  <a:gd name="connsiteY28" fmla="*/ 1709 h 54265"/>
                  <a:gd name="connsiteX29" fmla="*/ 7264 w 97849"/>
                  <a:gd name="connsiteY29" fmla="*/ 10255 h 5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849" h="54265">
                    <a:moveTo>
                      <a:pt x="7264" y="10255"/>
                    </a:moveTo>
                    <a:lnTo>
                      <a:pt x="26492" y="54266"/>
                    </a:lnTo>
                    <a:lnTo>
                      <a:pt x="33329" y="54266"/>
                    </a:lnTo>
                    <a:lnTo>
                      <a:pt x="48284" y="22219"/>
                    </a:lnTo>
                    <a:lnTo>
                      <a:pt x="62384" y="54266"/>
                    </a:lnTo>
                    <a:lnTo>
                      <a:pt x="69221" y="54266"/>
                    </a:lnTo>
                    <a:lnTo>
                      <a:pt x="90158" y="10255"/>
                    </a:lnTo>
                    <a:cubicBezTo>
                      <a:pt x="92722" y="5127"/>
                      <a:pt x="93149" y="3418"/>
                      <a:pt x="97850" y="1709"/>
                    </a:cubicBezTo>
                    <a:lnTo>
                      <a:pt x="97850" y="0"/>
                    </a:lnTo>
                    <a:lnTo>
                      <a:pt x="76912" y="0"/>
                    </a:lnTo>
                    <a:lnTo>
                      <a:pt x="76912" y="1709"/>
                    </a:lnTo>
                    <a:cubicBezTo>
                      <a:pt x="78194" y="2136"/>
                      <a:pt x="82040" y="2564"/>
                      <a:pt x="82040" y="6837"/>
                    </a:cubicBezTo>
                    <a:cubicBezTo>
                      <a:pt x="82040" y="8119"/>
                      <a:pt x="81613" y="9400"/>
                      <a:pt x="80758" y="11110"/>
                    </a:cubicBezTo>
                    <a:lnTo>
                      <a:pt x="69221" y="36747"/>
                    </a:lnTo>
                    <a:lnTo>
                      <a:pt x="58539" y="11110"/>
                    </a:lnTo>
                    <a:cubicBezTo>
                      <a:pt x="58112" y="9828"/>
                      <a:pt x="57684" y="8546"/>
                      <a:pt x="57684" y="7264"/>
                    </a:cubicBezTo>
                    <a:cubicBezTo>
                      <a:pt x="57684" y="2991"/>
                      <a:pt x="60675" y="2564"/>
                      <a:pt x="62384" y="2136"/>
                    </a:cubicBezTo>
                    <a:lnTo>
                      <a:pt x="62384" y="427"/>
                    </a:lnTo>
                    <a:lnTo>
                      <a:pt x="35465" y="427"/>
                    </a:lnTo>
                    <a:lnTo>
                      <a:pt x="35465" y="2136"/>
                    </a:lnTo>
                    <a:cubicBezTo>
                      <a:pt x="38456" y="2564"/>
                      <a:pt x="39738" y="3418"/>
                      <a:pt x="41874" y="7264"/>
                    </a:cubicBezTo>
                    <a:lnTo>
                      <a:pt x="44438" y="12819"/>
                    </a:lnTo>
                    <a:lnTo>
                      <a:pt x="33756" y="36747"/>
                    </a:lnTo>
                    <a:lnTo>
                      <a:pt x="23501" y="11110"/>
                    </a:lnTo>
                    <a:cubicBezTo>
                      <a:pt x="23074" y="9828"/>
                      <a:pt x="22646" y="8546"/>
                      <a:pt x="22646" y="6837"/>
                    </a:cubicBezTo>
                    <a:cubicBezTo>
                      <a:pt x="22646" y="3846"/>
                      <a:pt x="24356" y="2136"/>
                      <a:pt x="27347" y="1709"/>
                    </a:cubicBezTo>
                    <a:lnTo>
                      <a:pt x="27347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3846" y="3418"/>
                      <a:pt x="4700" y="4273"/>
                      <a:pt x="7264" y="1025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4061923-989E-41F7-9795-D4EA064EF8A3}"/>
                  </a:ext>
                </a:extLst>
              </p:cNvPr>
              <p:cNvSpPr/>
              <p:nvPr/>
            </p:nvSpPr>
            <p:spPr>
              <a:xfrm>
                <a:off x="11172077" y="6285519"/>
                <a:ext cx="73493" cy="138442"/>
              </a:xfrm>
              <a:custGeom>
                <a:avLst/>
                <a:gdLst>
                  <a:gd name="connsiteX0" fmla="*/ 55548 w 73493"/>
                  <a:gd name="connsiteY0" fmla="*/ 107677 h 138442"/>
                  <a:gd name="connsiteX1" fmla="*/ 55548 w 73493"/>
                  <a:gd name="connsiteY1" fmla="*/ 0 h 138442"/>
                  <a:gd name="connsiteX2" fmla="*/ 0 w 73493"/>
                  <a:gd name="connsiteY2" fmla="*/ 27347 h 138442"/>
                  <a:gd name="connsiteX3" fmla="*/ 1709 w 73493"/>
                  <a:gd name="connsiteY3" fmla="*/ 30338 h 138442"/>
                  <a:gd name="connsiteX4" fmla="*/ 19655 w 73493"/>
                  <a:gd name="connsiteY4" fmla="*/ 52129 h 138442"/>
                  <a:gd name="connsiteX5" fmla="*/ 19655 w 73493"/>
                  <a:gd name="connsiteY5" fmla="*/ 105968 h 138442"/>
                  <a:gd name="connsiteX6" fmla="*/ 2136 w 73493"/>
                  <a:gd name="connsiteY6" fmla="*/ 134597 h 138442"/>
                  <a:gd name="connsiteX7" fmla="*/ 2136 w 73493"/>
                  <a:gd name="connsiteY7" fmla="*/ 138442 h 138442"/>
                  <a:gd name="connsiteX8" fmla="*/ 73494 w 73493"/>
                  <a:gd name="connsiteY8" fmla="*/ 138442 h 138442"/>
                  <a:gd name="connsiteX9" fmla="*/ 73494 w 73493"/>
                  <a:gd name="connsiteY9" fmla="*/ 134597 h 138442"/>
                  <a:gd name="connsiteX10" fmla="*/ 55548 w 73493"/>
                  <a:gd name="connsiteY10" fmla="*/ 107677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93" h="138442">
                    <a:moveTo>
                      <a:pt x="55548" y="107677"/>
                    </a:moveTo>
                    <a:lnTo>
                      <a:pt x="55548" y="0"/>
                    </a:lnTo>
                    <a:lnTo>
                      <a:pt x="0" y="27347"/>
                    </a:lnTo>
                    <a:lnTo>
                      <a:pt x="1709" y="30338"/>
                    </a:lnTo>
                    <a:cubicBezTo>
                      <a:pt x="18801" y="29483"/>
                      <a:pt x="19655" y="37174"/>
                      <a:pt x="19655" y="52129"/>
                    </a:cubicBezTo>
                    <a:lnTo>
                      <a:pt x="19655" y="105968"/>
                    </a:lnTo>
                    <a:cubicBezTo>
                      <a:pt x="19655" y="122632"/>
                      <a:pt x="19655" y="129469"/>
                      <a:pt x="2136" y="134597"/>
                    </a:cubicBezTo>
                    <a:lnTo>
                      <a:pt x="2136" y="138442"/>
                    </a:lnTo>
                    <a:lnTo>
                      <a:pt x="73494" y="138442"/>
                    </a:lnTo>
                    <a:lnTo>
                      <a:pt x="73494" y="134597"/>
                    </a:lnTo>
                    <a:cubicBezTo>
                      <a:pt x="57684" y="130751"/>
                      <a:pt x="55548" y="126905"/>
                      <a:pt x="55548" y="10767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0962E4E-D06B-4B60-8A81-B8C3CDCF464C}"/>
                  </a:ext>
                </a:extLst>
              </p:cNvPr>
              <p:cNvSpPr/>
              <p:nvPr/>
            </p:nvSpPr>
            <p:spPr>
              <a:xfrm>
                <a:off x="11245571" y="6287655"/>
                <a:ext cx="124341" cy="141005"/>
              </a:xfrm>
              <a:custGeom>
                <a:avLst/>
                <a:gdLst>
                  <a:gd name="connsiteX0" fmla="*/ 120069 w 124341"/>
                  <a:gd name="connsiteY0" fmla="*/ 93149 h 141005"/>
                  <a:gd name="connsiteX1" fmla="*/ 77767 w 124341"/>
                  <a:gd name="connsiteY1" fmla="*/ 113232 h 141005"/>
                  <a:gd name="connsiteX2" fmla="*/ 32474 w 124341"/>
                  <a:gd name="connsiteY2" fmla="*/ 63239 h 141005"/>
                  <a:gd name="connsiteX3" fmla="*/ 72212 w 124341"/>
                  <a:gd name="connsiteY3" fmla="*/ 17092 h 141005"/>
                  <a:gd name="connsiteX4" fmla="*/ 109386 w 124341"/>
                  <a:gd name="connsiteY4" fmla="*/ 47857 h 141005"/>
                  <a:gd name="connsiteX5" fmla="*/ 113232 w 124341"/>
                  <a:gd name="connsiteY5" fmla="*/ 47857 h 141005"/>
                  <a:gd name="connsiteX6" fmla="*/ 120069 w 124341"/>
                  <a:gd name="connsiteY6" fmla="*/ 14955 h 141005"/>
                  <a:gd name="connsiteX7" fmla="*/ 72212 w 124341"/>
                  <a:gd name="connsiteY7" fmla="*/ 0 h 141005"/>
                  <a:gd name="connsiteX8" fmla="*/ 0 w 124341"/>
                  <a:gd name="connsiteY8" fmla="*/ 73921 h 141005"/>
                  <a:gd name="connsiteX9" fmla="*/ 63666 w 124341"/>
                  <a:gd name="connsiteY9" fmla="*/ 141006 h 141005"/>
                  <a:gd name="connsiteX10" fmla="*/ 124342 w 124341"/>
                  <a:gd name="connsiteY10" fmla="*/ 94859 h 141005"/>
                  <a:gd name="connsiteX11" fmla="*/ 120069 w 124341"/>
                  <a:gd name="connsiteY11" fmla="*/ 93149 h 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" h="141005">
                    <a:moveTo>
                      <a:pt x="120069" y="93149"/>
                    </a:moveTo>
                    <a:cubicBezTo>
                      <a:pt x="111523" y="101695"/>
                      <a:pt x="99986" y="113232"/>
                      <a:pt x="77767" y="113232"/>
                    </a:cubicBezTo>
                    <a:cubicBezTo>
                      <a:pt x="44011" y="113232"/>
                      <a:pt x="32474" y="85031"/>
                      <a:pt x="32474" y="63239"/>
                    </a:cubicBezTo>
                    <a:cubicBezTo>
                      <a:pt x="32474" y="40165"/>
                      <a:pt x="44011" y="17092"/>
                      <a:pt x="72212" y="17092"/>
                    </a:cubicBezTo>
                    <a:cubicBezTo>
                      <a:pt x="98277" y="17092"/>
                      <a:pt x="104686" y="35465"/>
                      <a:pt x="109386" y="47857"/>
                    </a:cubicBezTo>
                    <a:lnTo>
                      <a:pt x="113232" y="47857"/>
                    </a:lnTo>
                    <a:lnTo>
                      <a:pt x="120069" y="14955"/>
                    </a:lnTo>
                    <a:cubicBezTo>
                      <a:pt x="113659" y="10682"/>
                      <a:pt x="98277" y="0"/>
                      <a:pt x="72212" y="0"/>
                    </a:cubicBezTo>
                    <a:cubicBezTo>
                      <a:pt x="28201" y="0"/>
                      <a:pt x="0" y="33329"/>
                      <a:pt x="0" y="73921"/>
                    </a:cubicBezTo>
                    <a:cubicBezTo>
                      <a:pt x="0" y="102977"/>
                      <a:pt x="16664" y="141006"/>
                      <a:pt x="63666" y="141006"/>
                    </a:cubicBezTo>
                    <a:cubicBezTo>
                      <a:pt x="85885" y="141006"/>
                      <a:pt x="107677" y="133315"/>
                      <a:pt x="124342" y="94859"/>
                    </a:cubicBezTo>
                    <a:lnTo>
                      <a:pt x="120069" y="93149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995556-572D-4195-B316-0EE6C10B4AE3}"/>
                  </a:ext>
                </a:extLst>
              </p:cNvPr>
              <p:cNvSpPr/>
              <p:nvPr/>
            </p:nvSpPr>
            <p:spPr>
              <a:xfrm>
                <a:off x="11363503" y="6216298"/>
                <a:ext cx="166643" cy="207235"/>
              </a:xfrm>
              <a:custGeom>
                <a:avLst/>
                <a:gdLst>
                  <a:gd name="connsiteX0" fmla="*/ 147843 w 166643"/>
                  <a:gd name="connsiteY0" fmla="*/ 187581 h 207235"/>
                  <a:gd name="connsiteX1" fmla="*/ 92722 w 166643"/>
                  <a:gd name="connsiteY1" fmla="*/ 129469 h 207235"/>
                  <a:gd name="connsiteX2" fmla="*/ 133315 w 166643"/>
                  <a:gd name="connsiteY2" fmla="*/ 93149 h 207235"/>
                  <a:gd name="connsiteX3" fmla="*/ 152970 w 166643"/>
                  <a:gd name="connsiteY3" fmla="*/ 80331 h 207235"/>
                  <a:gd name="connsiteX4" fmla="*/ 152970 w 166643"/>
                  <a:gd name="connsiteY4" fmla="*/ 76485 h 207235"/>
                  <a:gd name="connsiteX5" fmla="*/ 96568 w 166643"/>
                  <a:gd name="connsiteY5" fmla="*/ 76485 h 207235"/>
                  <a:gd name="connsiteX6" fmla="*/ 96568 w 166643"/>
                  <a:gd name="connsiteY6" fmla="*/ 80331 h 207235"/>
                  <a:gd name="connsiteX7" fmla="*/ 104686 w 166643"/>
                  <a:gd name="connsiteY7" fmla="*/ 87167 h 207235"/>
                  <a:gd name="connsiteX8" fmla="*/ 96568 w 166643"/>
                  <a:gd name="connsiteY8" fmla="*/ 99131 h 207235"/>
                  <a:gd name="connsiteX9" fmla="*/ 55975 w 166643"/>
                  <a:gd name="connsiteY9" fmla="*/ 134597 h 207235"/>
                  <a:gd name="connsiteX10" fmla="*/ 55975 w 166643"/>
                  <a:gd name="connsiteY10" fmla="*/ 0 h 207235"/>
                  <a:gd name="connsiteX11" fmla="*/ 0 w 166643"/>
                  <a:gd name="connsiteY11" fmla="*/ 28628 h 207235"/>
                  <a:gd name="connsiteX12" fmla="*/ 1709 w 166643"/>
                  <a:gd name="connsiteY12" fmla="*/ 32047 h 207235"/>
                  <a:gd name="connsiteX13" fmla="*/ 7264 w 166643"/>
                  <a:gd name="connsiteY13" fmla="*/ 31192 h 207235"/>
                  <a:gd name="connsiteX14" fmla="*/ 20083 w 166643"/>
                  <a:gd name="connsiteY14" fmla="*/ 53839 h 207235"/>
                  <a:gd name="connsiteX15" fmla="*/ 20083 w 166643"/>
                  <a:gd name="connsiteY15" fmla="*/ 180317 h 207235"/>
                  <a:gd name="connsiteX16" fmla="*/ 3418 w 166643"/>
                  <a:gd name="connsiteY16" fmla="*/ 203390 h 207235"/>
                  <a:gd name="connsiteX17" fmla="*/ 3418 w 166643"/>
                  <a:gd name="connsiteY17" fmla="*/ 207236 h 207235"/>
                  <a:gd name="connsiteX18" fmla="*/ 72212 w 166643"/>
                  <a:gd name="connsiteY18" fmla="*/ 207236 h 207235"/>
                  <a:gd name="connsiteX19" fmla="*/ 72212 w 166643"/>
                  <a:gd name="connsiteY19" fmla="*/ 203390 h 207235"/>
                  <a:gd name="connsiteX20" fmla="*/ 55548 w 166643"/>
                  <a:gd name="connsiteY20" fmla="*/ 177753 h 207235"/>
                  <a:gd name="connsiteX21" fmla="*/ 55548 w 166643"/>
                  <a:gd name="connsiteY21" fmla="*/ 139724 h 207235"/>
                  <a:gd name="connsiteX22" fmla="*/ 100413 w 166643"/>
                  <a:gd name="connsiteY22" fmla="*/ 187153 h 207235"/>
                  <a:gd name="connsiteX23" fmla="*/ 145706 w 166643"/>
                  <a:gd name="connsiteY23" fmla="*/ 207236 h 207235"/>
                  <a:gd name="connsiteX24" fmla="*/ 166643 w 166643"/>
                  <a:gd name="connsiteY24" fmla="*/ 207236 h 207235"/>
                  <a:gd name="connsiteX25" fmla="*/ 166643 w 166643"/>
                  <a:gd name="connsiteY25" fmla="*/ 203390 h 207235"/>
                  <a:gd name="connsiteX26" fmla="*/ 147843 w 166643"/>
                  <a:gd name="connsiteY26" fmla="*/ 187581 h 20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6643" h="207235">
                    <a:moveTo>
                      <a:pt x="147843" y="187581"/>
                    </a:moveTo>
                    <a:lnTo>
                      <a:pt x="92722" y="129469"/>
                    </a:lnTo>
                    <a:lnTo>
                      <a:pt x="133315" y="93149"/>
                    </a:lnTo>
                    <a:cubicBezTo>
                      <a:pt x="144424" y="83322"/>
                      <a:pt x="144852" y="82894"/>
                      <a:pt x="152970" y="80331"/>
                    </a:cubicBezTo>
                    <a:lnTo>
                      <a:pt x="152970" y="76485"/>
                    </a:lnTo>
                    <a:lnTo>
                      <a:pt x="96568" y="76485"/>
                    </a:lnTo>
                    <a:lnTo>
                      <a:pt x="96568" y="80331"/>
                    </a:lnTo>
                    <a:cubicBezTo>
                      <a:pt x="99131" y="80758"/>
                      <a:pt x="104686" y="82040"/>
                      <a:pt x="104686" y="87167"/>
                    </a:cubicBezTo>
                    <a:cubicBezTo>
                      <a:pt x="104686" y="91013"/>
                      <a:pt x="102122" y="93577"/>
                      <a:pt x="96568" y="99131"/>
                    </a:cubicBezTo>
                    <a:lnTo>
                      <a:pt x="55975" y="134597"/>
                    </a:lnTo>
                    <a:lnTo>
                      <a:pt x="55975" y="0"/>
                    </a:lnTo>
                    <a:lnTo>
                      <a:pt x="0" y="28628"/>
                    </a:lnTo>
                    <a:lnTo>
                      <a:pt x="1709" y="32047"/>
                    </a:lnTo>
                    <a:cubicBezTo>
                      <a:pt x="3846" y="31619"/>
                      <a:pt x="5555" y="31192"/>
                      <a:pt x="7264" y="31192"/>
                    </a:cubicBezTo>
                    <a:cubicBezTo>
                      <a:pt x="19655" y="31192"/>
                      <a:pt x="20083" y="42302"/>
                      <a:pt x="20083" y="53839"/>
                    </a:cubicBezTo>
                    <a:lnTo>
                      <a:pt x="20083" y="180317"/>
                    </a:lnTo>
                    <a:cubicBezTo>
                      <a:pt x="20083" y="192708"/>
                      <a:pt x="18801" y="200827"/>
                      <a:pt x="3418" y="203390"/>
                    </a:cubicBezTo>
                    <a:lnTo>
                      <a:pt x="3418" y="207236"/>
                    </a:lnTo>
                    <a:lnTo>
                      <a:pt x="72212" y="207236"/>
                    </a:lnTo>
                    <a:lnTo>
                      <a:pt x="72212" y="203390"/>
                    </a:lnTo>
                    <a:cubicBezTo>
                      <a:pt x="55975" y="199972"/>
                      <a:pt x="55548" y="190999"/>
                      <a:pt x="55548" y="177753"/>
                    </a:cubicBezTo>
                    <a:lnTo>
                      <a:pt x="55548" y="139724"/>
                    </a:lnTo>
                    <a:lnTo>
                      <a:pt x="100413" y="187153"/>
                    </a:lnTo>
                    <a:cubicBezTo>
                      <a:pt x="114941" y="202108"/>
                      <a:pt x="120496" y="207236"/>
                      <a:pt x="145706" y="207236"/>
                    </a:cubicBezTo>
                    <a:lnTo>
                      <a:pt x="166643" y="207236"/>
                    </a:lnTo>
                    <a:lnTo>
                      <a:pt x="166643" y="203390"/>
                    </a:lnTo>
                    <a:cubicBezTo>
                      <a:pt x="159379" y="200827"/>
                      <a:pt x="153397" y="193990"/>
                      <a:pt x="147843" y="18758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C60EAE0-4639-4D48-85DD-39E19B18CE4F}"/>
                  </a:ext>
                </a:extLst>
              </p:cNvPr>
              <p:cNvSpPr/>
              <p:nvPr/>
            </p:nvSpPr>
            <p:spPr>
              <a:xfrm>
                <a:off x="10911857" y="6186387"/>
                <a:ext cx="88876" cy="84176"/>
              </a:xfrm>
              <a:custGeom>
                <a:avLst/>
                <a:gdLst>
                  <a:gd name="connsiteX0" fmla="*/ 23074 w 88876"/>
                  <a:gd name="connsiteY0" fmla="*/ 81613 h 84176"/>
                  <a:gd name="connsiteX1" fmla="*/ 15810 w 88876"/>
                  <a:gd name="connsiteY1" fmla="*/ 71358 h 84176"/>
                  <a:gd name="connsiteX2" fmla="*/ 15810 w 88876"/>
                  <a:gd name="connsiteY2" fmla="*/ 16237 h 84176"/>
                  <a:gd name="connsiteX3" fmla="*/ 74349 w 88876"/>
                  <a:gd name="connsiteY3" fmla="*/ 84176 h 84176"/>
                  <a:gd name="connsiteX4" fmla="*/ 81613 w 88876"/>
                  <a:gd name="connsiteY4" fmla="*/ 84176 h 84176"/>
                  <a:gd name="connsiteX5" fmla="*/ 81613 w 88876"/>
                  <a:gd name="connsiteY5" fmla="*/ 11964 h 84176"/>
                  <a:gd name="connsiteX6" fmla="*/ 88876 w 88876"/>
                  <a:gd name="connsiteY6" fmla="*/ 1709 h 84176"/>
                  <a:gd name="connsiteX7" fmla="*/ 88876 w 88876"/>
                  <a:gd name="connsiteY7" fmla="*/ 0 h 84176"/>
                  <a:gd name="connsiteX8" fmla="*/ 65375 w 88876"/>
                  <a:gd name="connsiteY8" fmla="*/ 0 h 84176"/>
                  <a:gd name="connsiteX9" fmla="*/ 65375 w 88876"/>
                  <a:gd name="connsiteY9" fmla="*/ 1709 h 84176"/>
                  <a:gd name="connsiteX10" fmla="*/ 72639 w 88876"/>
                  <a:gd name="connsiteY10" fmla="*/ 12391 h 84176"/>
                  <a:gd name="connsiteX11" fmla="*/ 72639 w 88876"/>
                  <a:gd name="connsiteY11" fmla="*/ 57684 h 84176"/>
                  <a:gd name="connsiteX12" fmla="*/ 23501 w 88876"/>
                  <a:gd name="connsiteY12" fmla="*/ 0 h 84176"/>
                  <a:gd name="connsiteX13" fmla="*/ 0 w 88876"/>
                  <a:gd name="connsiteY13" fmla="*/ 0 h 84176"/>
                  <a:gd name="connsiteX14" fmla="*/ 0 w 88876"/>
                  <a:gd name="connsiteY14" fmla="*/ 1709 h 84176"/>
                  <a:gd name="connsiteX15" fmla="*/ 6409 w 88876"/>
                  <a:gd name="connsiteY15" fmla="*/ 5555 h 84176"/>
                  <a:gd name="connsiteX16" fmla="*/ 7264 w 88876"/>
                  <a:gd name="connsiteY16" fmla="*/ 11537 h 84176"/>
                  <a:gd name="connsiteX17" fmla="*/ 7264 w 88876"/>
                  <a:gd name="connsiteY17" fmla="*/ 71358 h 84176"/>
                  <a:gd name="connsiteX18" fmla="*/ 5128 w 88876"/>
                  <a:gd name="connsiteY18" fmla="*/ 79476 h 84176"/>
                  <a:gd name="connsiteX19" fmla="*/ 0 w 88876"/>
                  <a:gd name="connsiteY19" fmla="*/ 81613 h 84176"/>
                  <a:gd name="connsiteX20" fmla="*/ 0 w 88876"/>
                  <a:gd name="connsiteY20" fmla="*/ 83322 h 84176"/>
                  <a:gd name="connsiteX21" fmla="*/ 23501 w 88876"/>
                  <a:gd name="connsiteY21" fmla="*/ 83322 h 84176"/>
                  <a:gd name="connsiteX22" fmla="*/ 23501 w 88876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76" h="84176">
                    <a:moveTo>
                      <a:pt x="23074" y="81613"/>
                    </a:moveTo>
                    <a:cubicBezTo>
                      <a:pt x="18374" y="80758"/>
                      <a:pt x="15810" y="79476"/>
                      <a:pt x="15810" y="71358"/>
                    </a:cubicBezTo>
                    <a:lnTo>
                      <a:pt x="15810" y="16237"/>
                    </a:lnTo>
                    <a:lnTo>
                      <a:pt x="74349" y="84176"/>
                    </a:lnTo>
                    <a:lnTo>
                      <a:pt x="81613" y="84176"/>
                    </a:lnTo>
                    <a:lnTo>
                      <a:pt x="81613" y="11964"/>
                    </a:lnTo>
                    <a:cubicBezTo>
                      <a:pt x="81613" y="5555"/>
                      <a:pt x="82467" y="2991"/>
                      <a:pt x="88876" y="1709"/>
                    </a:cubicBezTo>
                    <a:lnTo>
                      <a:pt x="88876" y="0"/>
                    </a:lnTo>
                    <a:lnTo>
                      <a:pt x="65375" y="0"/>
                    </a:lnTo>
                    <a:lnTo>
                      <a:pt x="65375" y="1709"/>
                    </a:lnTo>
                    <a:cubicBezTo>
                      <a:pt x="71785" y="2991"/>
                      <a:pt x="72639" y="5982"/>
                      <a:pt x="72639" y="12391"/>
                    </a:cubicBezTo>
                    <a:lnTo>
                      <a:pt x="72639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8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8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F2E142B-9B8A-44DF-ADD0-B45546013C1A}"/>
                  </a:ext>
                </a:extLst>
              </p:cNvPr>
              <p:cNvSpPr/>
              <p:nvPr/>
            </p:nvSpPr>
            <p:spPr>
              <a:xfrm>
                <a:off x="10383726" y="6186387"/>
                <a:ext cx="89303" cy="84176"/>
              </a:xfrm>
              <a:custGeom>
                <a:avLst/>
                <a:gdLst>
                  <a:gd name="connsiteX0" fmla="*/ 23501 w 89303"/>
                  <a:gd name="connsiteY0" fmla="*/ 81613 h 84176"/>
                  <a:gd name="connsiteX1" fmla="*/ 16237 w 89303"/>
                  <a:gd name="connsiteY1" fmla="*/ 71358 h 84176"/>
                  <a:gd name="connsiteX2" fmla="*/ 16237 w 89303"/>
                  <a:gd name="connsiteY2" fmla="*/ 16237 h 84176"/>
                  <a:gd name="connsiteX3" fmla="*/ 74776 w 89303"/>
                  <a:gd name="connsiteY3" fmla="*/ 84176 h 84176"/>
                  <a:gd name="connsiteX4" fmla="*/ 82040 w 89303"/>
                  <a:gd name="connsiteY4" fmla="*/ 84176 h 84176"/>
                  <a:gd name="connsiteX5" fmla="*/ 82040 w 89303"/>
                  <a:gd name="connsiteY5" fmla="*/ 11964 h 84176"/>
                  <a:gd name="connsiteX6" fmla="*/ 89304 w 89303"/>
                  <a:gd name="connsiteY6" fmla="*/ 1709 h 84176"/>
                  <a:gd name="connsiteX7" fmla="*/ 89304 w 89303"/>
                  <a:gd name="connsiteY7" fmla="*/ 0 h 84176"/>
                  <a:gd name="connsiteX8" fmla="*/ 65803 w 89303"/>
                  <a:gd name="connsiteY8" fmla="*/ 0 h 84176"/>
                  <a:gd name="connsiteX9" fmla="*/ 65803 w 89303"/>
                  <a:gd name="connsiteY9" fmla="*/ 1709 h 84176"/>
                  <a:gd name="connsiteX10" fmla="*/ 73067 w 89303"/>
                  <a:gd name="connsiteY10" fmla="*/ 12391 h 84176"/>
                  <a:gd name="connsiteX11" fmla="*/ 73067 w 89303"/>
                  <a:gd name="connsiteY11" fmla="*/ 57684 h 84176"/>
                  <a:gd name="connsiteX12" fmla="*/ 23501 w 89303"/>
                  <a:gd name="connsiteY12" fmla="*/ 0 h 84176"/>
                  <a:gd name="connsiteX13" fmla="*/ 0 w 89303"/>
                  <a:gd name="connsiteY13" fmla="*/ 0 h 84176"/>
                  <a:gd name="connsiteX14" fmla="*/ 0 w 89303"/>
                  <a:gd name="connsiteY14" fmla="*/ 1709 h 84176"/>
                  <a:gd name="connsiteX15" fmla="*/ 6409 w 89303"/>
                  <a:gd name="connsiteY15" fmla="*/ 5555 h 84176"/>
                  <a:gd name="connsiteX16" fmla="*/ 7264 w 89303"/>
                  <a:gd name="connsiteY16" fmla="*/ 11537 h 84176"/>
                  <a:gd name="connsiteX17" fmla="*/ 7264 w 89303"/>
                  <a:gd name="connsiteY17" fmla="*/ 71358 h 84176"/>
                  <a:gd name="connsiteX18" fmla="*/ 5127 w 89303"/>
                  <a:gd name="connsiteY18" fmla="*/ 79476 h 84176"/>
                  <a:gd name="connsiteX19" fmla="*/ 0 w 89303"/>
                  <a:gd name="connsiteY19" fmla="*/ 81613 h 84176"/>
                  <a:gd name="connsiteX20" fmla="*/ 0 w 89303"/>
                  <a:gd name="connsiteY20" fmla="*/ 83322 h 84176"/>
                  <a:gd name="connsiteX21" fmla="*/ 23501 w 89303"/>
                  <a:gd name="connsiteY21" fmla="*/ 83322 h 84176"/>
                  <a:gd name="connsiteX22" fmla="*/ 23501 w 89303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303" h="84176">
                    <a:moveTo>
                      <a:pt x="23501" y="81613"/>
                    </a:moveTo>
                    <a:cubicBezTo>
                      <a:pt x="18801" y="80758"/>
                      <a:pt x="16237" y="79476"/>
                      <a:pt x="16237" y="71358"/>
                    </a:cubicBezTo>
                    <a:lnTo>
                      <a:pt x="16237" y="16237"/>
                    </a:lnTo>
                    <a:lnTo>
                      <a:pt x="74776" y="84176"/>
                    </a:lnTo>
                    <a:lnTo>
                      <a:pt x="82040" y="84176"/>
                    </a:lnTo>
                    <a:lnTo>
                      <a:pt x="82040" y="11964"/>
                    </a:lnTo>
                    <a:cubicBezTo>
                      <a:pt x="82040" y="5555"/>
                      <a:pt x="82894" y="2991"/>
                      <a:pt x="89304" y="1709"/>
                    </a:cubicBezTo>
                    <a:lnTo>
                      <a:pt x="89304" y="0"/>
                    </a:lnTo>
                    <a:lnTo>
                      <a:pt x="65803" y="0"/>
                    </a:lnTo>
                    <a:lnTo>
                      <a:pt x="65803" y="1709"/>
                    </a:lnTo>
                    <a:cubicBezTo>
                      <a:pt x="72212" y="2991"/>
                      <a:pt x="73067" y="5982"/>
                      <a:pt x="73067" y="12391"/>
                    </a:cubicBezTo>
                    <a:lnTo>
                      <a:pt x="73067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7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7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1D835C-8299-4B51-BA30-A8393E06ED5C}"/>
                  </a:ext>
                </a:extLst>
              </p:cNvPr>
              <p:cNvSpPr/>
              <p:nvPr/>
            </p:nvSpPr>
            <p:spPr>
              <a:xfrm>
                <a:off x="11000306" y="6214161"/>
                <a:ext cx="59393" cy="57684"/>
              </a:xfrm>
              <a:custGeom>
                <a:avLst/>
                <a:gdLst>
                  <a:gd name="connsiteX0" fmla="*/ 7691 w 59393"/>
                  <a:gd name="connsiteY0" fmla="*/ 49566 h 57684"/>
                  <a:gd name="connsiteX1" fmla="*/ 29056 w 59393"/>
                  <a:gd name="connsiteY1" fmla="*/ 57684 h 57684"/>
                  <a:gd name="connsiteX2" fmla="*/ 59393 w 59393"/>
                  <a:gd name="connsiteY2" fmla="*/ 28628 h 57684"/>
                  <a:gd name="connsiteX3" fmla="*/ 29910 w 59393"/>
                  <a:gd name="connsiteY3" fmla="*/ 0 h 57684"/>
                  <a:gd name="connsiteX4" fmla="*/ 0 w 59393"/>
                  <a:gd name="connsiteY4" fmla="*/ 29056 h 57684"/>
                  <a:gd name="connsiteX5" fmla="*/ 7691 w 59393"/>
                  <a:gd name="connsiteY5" fmla="*/ 49566 h 57684"/>
                  <a:gd name="connsiteX6" fmla="*/ 19655 w 59393"/>
                  <a:gd name="connsiteY6" fmla="*/ 11537 h 57684"/>
                  <a:gd name="connsiteX7" fmla="*/ 29056 w 59393"/>
                  <a:gd name="connsiteY7" fmla="*/ 6837 h 57684"/>
                  <a:gd name="connsiteX8" fmla="*/ 38029 w 59393"/>
                  <a:gd name="connsiteY8" fmla="*/ 10682 h 57684"/>
                  <a:gd name="connsiteX9" fmla="*/ 43584 w 59393"/>
                  <a:gd name="connsiteY9" fmla="*/ 29910 h 57684"/>
                  <a:gd name="connsiteX10" fmla="*/ 36320 w 59393"/>
                  <a:gd name="connsiteY10" fmla="*/ 49566 h 57684"/>
                  <a:gd name="connsiteX11" fmla="*/ 30765 w 59393"/>
                  <a:gd name="connsiteY11" fmla="*/ 50848 h 57684"/>
                  <a:gd name="connsiteX12" fmla="*/ 15810 w 59393"/>
                  <a:gd name="connsiteY12" fmla="*/ 27347 h 57684"/>
                  <a:gd name="connsiteX13" fmla="*/ 19655 w 59393"/>
                  <a:gd name="connsiteY13" fmla="*/ 11537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3" h="57684">
                    <a:moveTo>
                      <a:pt x="7691" y="49566"/>
                    </a:moveTo>
                    <a:cubicBezTo>
                      <a:pt x="14101" y="56402"/>
                      <a:pt x="22219" y="57684"/>
                      <a:pt x="29056" y="57684"/>
                    </a:cubicBezTo>
                    <a:cubicBezTo>
                      <a:pt x="50848" y="57684"/>
                      <a:pt x="59393" y="42302"/>
                      <a:pt x="59393" y="28628"/>
                    </a:cubicBezTo>
                    <a:cubicBezTo>
                      <a:pt x="59393" y="13673"/>
                      <a:pt x="49993" y="0"/>
                      <a:pt x="29910" y="0"/>
                    </a:cubicBezTo>
                    <a:cubicBezTo>
                      <a:pt x="11110" y="0"/>
                      <a:pt x="0" y="13246"/>
                      <a:pt x="0" y="29056"/>
                    </a:cubicBezTo>
                    <a:cubicBezTo>
                      <a:pt x="0" y="37174"/>
                      <a:pt x="2991" y="44438"/>
                      <a:pt x="7691" y="49566"/>
                    </a:cubicBezTo>
                    <a:close/>
                    <a:moveTo>
                      <a:pt x="19655" y="11537"/>
                    </a:moveTo>
                    <a:cubicBezTo>
                      <a:pt x="21365" y="8973"/>
                      <a:pt x="24783" y="6837"/>
                      <a:pt x="29056" y="6837"/>
                    </a:cubicBezTo>
                    <a:cubicBezTo>
                      <a:pt x="32474" y="6837"/>
                      <a:pt x="35892" y="8546"/>
                      <a:pt x="38029" y="10682"/>
                    </a:cubicBezTo>
                    <a:cubicBezTo>
                      <a:pt x="41020" y="14101"/>
                      <a:pt x="43584" y="20937"/>
                      <a:pt x="43584" y="29910"/>
                    </a:cubicBezTo>
                    <a:cubicBezTo>
                      <a:pt x="43584" y="33756"/>
                      <a:pt x="43156" y="45293"/>
                      <a:pt x="36320" y="49566"/>
                    </a:cubicBezTo>
                    <a:cubicBezTo>
                      <a:pt x="34611" y="50420"/>
                      <a:pt x="32474" y="50848"/>
                      <a:pt x="30765" y="50848"/>
                    </a:cubicBezTo>
                    <a:cubicBezTo>
                      <a:pt x="20083" y="50848"/>
                      <a:pt x="15810" y="37602"/>
                      <a:pt x="15810" y="27347"/>
                    </a:cubicBezTo>
                    <a:cubicBezTo>
                      <a:pt x="15382" y="20937"/>
                      <a:pt x="17092" y="15382"/>
                      <a:pt x="19655" y="1153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C935788-790F-44BF-85C6-327F36EDD8C5}"/>
                  </a:ext>
                </a:extLst>
              </p:cNvPr>
              <p:cNvSpPr/>
              <p:nvPr/>
            </p:nvSpPr>
            <p:spPr>
              <a:xfrm>
                <a:off x="11058845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5293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226D4F-7B2A-4EDB-9EED-C329724C6B7D}"/>
                  </a:ext>
                </a:extLst>
              </p:cNvPr>
              <p:cNvSpPr/>
              <p:nvPr/>
            </p:nvSpPr>
            <p:spPr>
              <a:xfrm>
                <a:off x="11180623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EBD162-6C5E-441E-A082-0BA0BC584645}"/>
                  </a:ext>
                </a:extLst>
              </p:cNvPr>
              <p:cNvSpPr/>
              <p:nvPr/>
            </p:nvSpPr>
            <p:spPr>
              <a:xfrm>
                <a:off x="10473030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02ADA05-F104-4BA6-ABFC-9E62321CB33D}"/>
                  </a:ext>
                </a:extLst>
              </p:cNvPr>
              <p:cNvSpPr/>
              <p:nvPr/>
            </p:nvSpPr>
            <p:spPr>
              <a:xfrm>
                <a:off x="11237880" y="6214161"/>
                <a:ext cx="55547" cy="57684"/>
              </a:xfrm>
              <a:custGeom>
                <a:avLst/>
                <a:gdLst>
                  <a:gd name="connsiteX0" fmla="*/ 17519 w 55547"/>
                  <a:gd name="connsiteY0" fmla="*/ 57257 h 57684"/>
                  <a:gd name="connsiteX1" fmla="*/ 35465 w 55547"/>
                  <a:gd name="connsiteY1" fmla="*/ 48711 h 57684"/>
                  <a:gd name="connsiteX2" fmla="*/ 42302 w 55547"/>
                  <a:gd name="connsiteY2" fmla="*/ 57684 h 57684"/>
                  <a:gd name="connsiteX3" fmla="*/ 55548 w 55547"/>
                  <a:gd name="connsiteY3" fmla="*/ 47857 h 57684"/>
                  <a:gd name="connsiteX4" fmla="*/ 54693 w 55547"/>
                  <a:gd name="connsiteY4" fmla="*/ 46575 h 57684"/>
                  <a:gd name="connsiteX5" fmla="*/ 48284 w 55547"/>
                  <a:gd name="connsiteY5" fmla="*/ 34611 h 57684"/>
                  <a:gd name="connsiteX6" fmla="*/ 48284 w 55547"/>
                  <a:gd name="connsiteY6" fmla="*/ 21792 h 57684"/>
                  <a:gd name="connsiteX7" fmla="*/ 44866 w 55547"/>
                  <a:gd name="connsiteY7" fmla="*/ 6837 h 57684"/>
                  <a:gd name="connsiteX8" fmla="*/ 27347 w 55547"/>
                  <a:gd name="connsiteY8" fmla="*/ 0 h 57684"/>
                  <a:gd name="connsiteX9" fmla="*/ 7264 w 55547"/>
                  <a:gd name="connsiteY9" fmla="*/ 3846 h 57684"/>
                  <a:gd name="connsiteX10" fmla="*/ 5555 w 55547"/>
                  <a:gd name="connsiteY10" fmla="*/ 16237 h 57684"/>
                  <a:gd name="connsiteX11" fmla="*/ 7264 w 55547"/>
                  <a:gd name="connsiteY11" fmla="*/ 16237 h 57684"/>
                  <a:gd name="connsiteX12" fmla="*/ 13673 w 55547"/>
                  <a:gd name="connsiteY12" fmla="*/ 10255 h 57684"/>
                  <a:gd name="connsiteX13" fmla="*/ 24356 w 55547"/>
                  <a:gd name="connsiteY13" fmla="*/ 7264 h 57684"/>
                  <a:gd name="connsiteX14" fmla="*/ 32901 w 55547"/>
                  <a:gd name="connsiteY14" fmla="*/ 11537 h 57684"/>
                  <a:gd name="connsiteX15" fmla="*/ 33756 w 55547"/>
                  <a:gd name="connsiteY15" fmla="*/ 15382 h 57684"/>
                  <a:gd name="connsiteX16" fmla="*/ 22219 w 55547"/>
                  <a:gd name="connsiteY16" fmla="*/ 24356 h 57684"/>
                  <a:gd name="connsiteX17" fmla="*/ 18374 w 55547"/>
                  <a:gd name="connsiteY17" fmla="*/ 25210 h 57684"/>
                  <a:gd name="connsiteX18" fmla="*/ 0 w 55547"/>
                  <a:gd name="connsiteY18" fmla="*/ 42302 h 57684"/>
                  <a:gd name="connsiteX19" fmla="*/ 17519 w 55547"/>
                  <a:gd name="connsiteY19" fmla="*/ 57257 h 57684"/>
                  <a:gd name="connsiteX20" fmla="*/ 25637 w 55547"/>
                  <a:gd name="connsiteY20" fmla="*/ 30338 h 57684"/>
                  <a:gd name="connsiteX21" fmla="*/ 34611 w 55547"/>
                  <a:gd name="connsiteY21" fmla="*/ 26065 h 57684"/>
                  <a:gd name="connsiteX22" fmla="*/ 34611 w 55547"/>
                  <a:gd name="connsiteY22" fmla="*/ 41020 h 57684"/>
                  <a:gd name="connsiteX23" fmla="*/ 22646 w 55547"/>
                  <a:gd name="connsiteY23" fmla="*/ 47429 h 57684"/>
                  <a:gd name="connsiteX24" fmla="*/ 14955 w 55547"/>
                  <a:gd name="connsiteY24" fmla="*/ 40165 h 57684"/>
                  <a:gd name="connsiteX25" fmla="*/ 25637 w 55547"/>
                  <a:gd name="connsiteY25" fmla="*/ 30338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47" h="57684">
                    <a:moveTo>
                      <a:pt x="17519" y="57257"/>
                    </a:moveTo>
                    <a:cubicBezTo>
                      <a:pt x="26919" y="57257"/>
                      <a:pt x="31620" y="52557"/>
                      <a:pt x="35465" y="48711"/>
                    </a:cubicBezTo>
                    <a:cubicBezTo>
                      <a:pt x="36747" y="52984"/>
                      <a:pt x="38456" y="55120"/>
                      <a:pt x="42302" y="57684"/>
                    </a:cubicBezTo>
                    <a:lnTo>
                      <a:pt x="55548" y="47857"/>
                    </a:lnTo>
                    <a:lnTo>
                      <a:pt x="54693" y="46575"/>
                    </a:lnTo>
                    <a:cubicBezTo>
                      <a:pt x="48711" y="44011"/>
                      <a:pt x="48284" y="41447"/>
                      <a:pt x="48284" y="34611"/>
                    </a:cubicBezTo>
                    <a:lnTo>
                      <a:pt x="48284" y="21792"/>
                    </a:lnTo>
                    <a:cubicBezTo>
                      <a:pt x="48284" y="15382"/>
                      <a:pt x="48284" y="11110"/>
                      <a:pt x="44866" y="6837"/>
                    </a:cubicBezTo>
                    <a:cubicBezTo>
                      <a:pt x="39738" y="427"/>
                      <a:pt x="31620" y="0"/>
                      <a:pt x="27347" y="0"/>
                    </a:cubicBezTo>
                    <a:cubicBezTo>
                      <a:pt x="22646" y="0"/>
                      <a:pt x="15382" y="855"/>
                      <a:pt x="7264" y="3846"/>
                    </a:cubicBezTo>
                    <a:lnTo>
                      <a:pt x="5555" y="16237"/>
                    </a:lnTo>
                    <a:lnTo>
                      <a:pt x="7264" y="16237"/>
                    </a:lnTo>
                    <a:cubicBezTo>
                      <a:pt x="8973" y="14101"/>
                      <a:pt x="10682" y="11964"/>
                      <a:pt x="13673" y="10255"/>
                    </a:cubicBezTo>
                    <a:cubicBezTo>
                      <a:pt x="17092" y="8119"/>
                      <a:pt x="20937" y="7264"/>
                      <a:pt x="24356" y="7264"/>
                    </a:cubicBezTo>
                    <a:cubicBezTo>
                      <a:pt x="27774" y="7264"/>
                      <a:pt x="31620" y="8546"/>
                      <a:pt x="32901" y="11537"/>
                    </a:cubicBezTo>
                    <a:cubicBezTo>
                      <a:pt x="33329" y="12819"/>
                      <a:pt x="33756" y="14101"/>
                      <a:pt x="33756" y="15382"/>
                    </a:cubicBezTo>
                    <a:cubicBezTo>
                      <a:pt x="33756" y="20937"/>
                      <a:pt x="27774" y="23074"/>
                      <a:pt x="22219" y="24356"/>
                    </a:cubicBezTo>
                    <a:lnTo>
                      <a:pt x="18374" y="25210"/>
                    </a:lnTo>
                    <a:cubicBezTo>
                      <a:pt x="12819" y="26492"/>
                      <a:pt x="0" y="29910"/>
                      <a:pt x="0" y="42302"/>
                    </a:cubicBezTo>
                    <a:cubicBezTo>
                      <a:pt x="427" y="48284"/>
                      <a:pt x="4273" y="57257"/>
                      <a:pt x="17519" y="57257"/>
                    </a:cubicBezTo>
                    <a:close/>
                    <a:moveTo>
                      <a:pt x="25637" y="30338"/>
                    </a:moveTo>
                    <a:cubicBezTo>
                      <a:pt x="29910" y="29056"/>
                      <a:pt x="30765" y="28628"/>
                      <a:pt x="34611" y="26065"/>
                    </a:cubicBezTo>
                    <a:lnTo>
                      <a:pt x="34611" y="41020"/>
                    </a:lnTo>
                    <a:cubicBezTo>
                      <a:pt x="29483" y="47002"/>
                      <a:pt x="23928" y="47429"/>
                      <a:pt x="22646" y="47429"/>
                    </a:cubicBezTo>
                    <a:cubicBezTo>
                      <a:pt x="18374" y="47429"/>
                      <a:pt x="14955" y="44438"/>
                      <a:pt x="14955" y="40165"/>
                    </a:cubicBezTo>
                    <a:cubicBezTo>
                      <a:pt x="14955" y="33756"/>
                      <a:pt x="22646" y="31192"/>
                      <a:pt x="25637" y="3033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34DAF60-D3C1-49E2-9796-09B1434BA2F6}"/>
                  </a:ext>
                </a:extLst>
              </p:cNvPr>
              <p:cNvSpPr/>
              <p:nvPr/>
            </p:nvSpPr>
            <p:spPr>
              <a:xfrm>
                <a:off x="11290864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4866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grpSp>
          <p:nvGrpSpPr>
            <p:cNvPr id="4" name="Graphic 13">
              <a:extLst>
                <a:ext uri="{FF2B5EF4-FFF2-40B4-BE49-F238E27FC236}">
                  <a16:creationId xmlns:a16="http://schemas.microsoft.com/office/drawing/2014/main" id="{069112DB-9392-48D3-A539-8FAC954DACC7}"/>
                </a:ext>
              </a:extLst>
            </p:cNvPr>
            <p:cNvGrpSpPr/>
            <p:nvPr/>
          </p:nvGrpSpPr>
          <p:grpSpPr>
            <a:xfrm>
              <a:off x="10617881" y="6229981"/>
              <a:ext cx="285638" cy="45710"/>
              <a:chOff x="10617881" y="6229981"/>
              <a:chExt cx="285638" cy="45710"/>
            </a:xfrm>
            <a:solidFill>
              <a:srgbClr val="215D93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46D2AE9-7906-423D-BA81-32FD03974733}"/>
                  </a:ext>
                </a:extLst>
              </p:cNvPr>
              <p:cNvSpPr/>
              <p:nvPr/>
            </p:nvSpPr>
            <p:spPr>
              <a:xfrm>
                <a:off x="10617881" y="6231609"/>
                <a:ext cx="162967" cy="44082"/>
              </a:xfrm>
              <a:custGeom>
                <a:avLst/>
                <a:gdLst>
                  <a:gd name="connsiteX0" fmla="*/ 121778 w 162967"/>
                  <a:gd name="connsiteY0" fmla="*/ 71 h 44082"/>
                  <a:gd name="connsiteX1" fmla="*/ 0 w 162967"/>
                  <a:gd name="connsiteY1" fmla="*/ 39809 h 44082"/>
                  <a:gd name="connsiteX2" fmla="*/ 82040 w 162967"/>
                  <a:gd name="connsiteY2" fmla="*/ 15881 h 44082"/>
                  <a:gd name="connsiteX3" fmla="*/ 77340 w 162967"/>
                  <a:gd name="connsiteY3" fmla="*/ 28272 h 44082"/>
                  <a:gd name="connsiteX4" fmla="*/ 122205 w 162967"/>
                  <a:gd name="connsiteY4" fmla="*/ 41091 h 44082"/>
                  <a:gd name="connsiteX5" fmla="*/ 137588 w 162967"/>
                  <a:gd name="connsiteY5" fmla="*/ 35964 h 44082"/>
                  <a:gd name="connsiteX6" fmla="*/ 101268 w 162967"/>
                  <a:gd name="connsiteY6" fmla="*/ 23145 h 44082"/>
                  <a:gd name="connsiteX7" fmla="*/ 139297 w 162967"/>
                  <a:gd name="connsiteY7" fmla="*/ 14599 h 44082"/>
                  <a:gd name="connsiteX8" fmla="*/ 158525 w 162967"/>
                  <a:gd name="connsiteY8" fmla="*/ 44082 h 44082"/>
                  <a:gd name="connsiteX9" fmla="*/ 160661 w 162967"/>
                  <a:gd name="connsiteY9" fmla="*/ 40664 h 44082"/>
                  <a:gd name="connsiteX10" fmla="*/ 121778 w 162967"/>
                  <a:gd name="connsiteY10" fmla="*/ 71 h 4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967" h="44082">
                    <a:moveTo>
                      <a:pt x="121778" y="71"/>
                    </a:moveTo>
                    <a:cubicBezTo>
                      <a:pt x="70930" y="2208"/>
                      <a:pt x="0" y="39809"/>
                      <a:pt x="0" y="39809"/>
                    </a:cubicBezTo>
                    <a:cubicBezTo>
                      <a:pt x="0" y="39809"/>
                      <a:pt x="38883" y="22290"/>
                      <a:pt x="82040" y="15881"/>
                    </a:cubicBezTo>
                    <a:cubicBezTo>
                      <a:pt x="78621" y="19727"/>
                      <a:pt x="76485" y="24427"/>
                      <a:pt x="77340" y="28272"/>
                    </a:cubicBezTo>
                    <a:cubicBezTo>
                      <a:pt x="79476" y="38955"/>
                      <a:pt x="102122" y="45364"/>
                      <a:pt x="122205" y="41091"/>
                    </a:cubicBezTo>
                    <a:cubicBezTo>
                      <a:pt x="127760" y="39809"/>
                      <a:pt x="132887" y="37673"/>
                      <a:pt x="137588" y="35964"/>
                    </a:cubicBezTo>
                    <a:cubicBezTo>
                      <a:pt x="133315" y="37673"/>
                      <a:pt x="100841" y="35964"/>
                      <a:pt x="101268" y="23145"/>
                    </a:cubicBezTo>
                    <a:cubicBezTo>
                      <a:pt x="101695" y="13745"/>
                      <a:pt x="123060" y="8617"/>
                      <a:pt x="139297" y="14599"/>
                    </a:cubicBezTo>
                    <a:cubicBezTo>
                      <a:pt x="152543" y="19299"/>
                      <a:pt x="162370" y="36818"/>
                      <a:pt x="158525" y="44082"/>
                    </a:cubicBezTo>
                    <a:cubicBezTo>
                      <a:pt x="159379" y="42800"/>
                      <a:pt x="159807" y="41946"/>
                      <a:pt x="160661" y="40664"/>
                    </a:cubicBezTo>
                    <a:cubicBezTo>
                      <a:pt x="167071" y="27845"/>
                      <a:pt x="161943" y="-1638"/>
                      <a:pt x="121778" y="71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8118F8-D668-49C4-9610-F5A3DC82BE1E}"/>
                  </a:ext>
                </a:extLst>
              </p:cNvPr>
              <p:cNvSpPr/>
              <p:nvPr/>
            </p:nvSpPr>
            <p:spPr>
              <a:xfrm>
                <a:off x="10808026" y="6229981"/>
                <a:ext cx="95494" cy="40655"/>
              </a:xfrm>
              <a:custGeom>
                <a:avLst/>
                <a:gdLst>
                  <a:gd name="connsiteX0" fmla="*/ 95286 w 95494"/>
                  <a:gd name="connsiteY0" fmla="*/ 13236 h 40655"/>
                  <a:gd name="connsiteX1" fmla="*/ 55548 w 95494"/>
                  <a:gd name="connsiteY1" fmla="*/ 1272 h 40655"/>
                  <a:gd name="connsiteX2" fmla="*/ 33756 w 95494"/>
                  <a:gd name="connsiteY2" fmla="*/ 9818 h 40655"/>
                  <a:gd name="connsiteX3" fmla="*/ 0 w 95494"/>
                  <a:gd name="connsiteY3" fmla="*/ 35028 h 40655"/>
                  <a:gd name="connsiteX4" fmla="*/ 17519 w 95494"/>
                  <a:gd name="connsiteY4" fmla="*/ 25200 h 40655"/>
                  <a:gd name="connsiteX5" fmla="*/ 69648 w 95494"/>
                  <a:gd name="connsiteY5" fmla="*/ 19218 h 40655"/>
                  <a:gd name="connsiteX6" fmla="*/ 44438 w 95494"/>
                  <a:gd name="connsiteY6" fmla="*/ 35883 h 40655"/>
                  <a:gd name="connsiteX7" fmla="*/ 28628 w 95494"/>
                  <a:gd name="connsiteY7" fmla="*/ 34601 h 40655"/>
                  <a:gd name="connsiteX8" fmla="*/ 63666 w 95494"/>
                  <a:gd name="connsiteY8" fmla="*/ 39301 h 40655"/>
                  <a:gd name="connsiteX9" fmla="*/ 95286 w 95494"/>
                  <a:gd name="connsiteY9" fmla="*/ 13236 h 4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494" h="40655">
                    <a:moveTo>
                      <a:pt x="95286" y="13236"/>
                    </a:moveTo>
                    <a:cubicBezTo>
                      <a:pt x="93149" y="2554"/>
                      <a:pt x="75630" y="-2574"/>
                      <a:pt x="55548" y="1272"/>
                    </a:cubicBezTo>
                    <a:cubicBezTo>
                      <a:pt x="47002" y="2981"/>
                      <a:pt x="39738" y="6399"/>
                      <a:pt x="33756" y="9818"/>
                    </a:cubicBezTo>
                    <a:cubicBezTo>
                      <a:pt x="20083" y="17936"/>
                      <a:pt x="0" y="35028"/>
                      <a:pt x="0" y="35028"/>
                    </a:cubicBezTo>
                    <a:cubicBezTo>
                      <a:pt x="4700" y="31610"/>
                      <a:pt x="11110" y="28619"/>
                      <a:pt x="17519" y="25200"/>
                    </a:cubicBezTo>
                    <a:cubicBezTo>
                      <a:pt x="26065" y="21355"/>
                      <a:pt x="64948" y="5972"/>
                      <a:pt x="69648" y="19218"/>
                    </a:cubicBezTo>
                    <a:cubicBezTo>
                      <a:pt x="71785" y="25200"/>
                      <a:pt x="64521" y="33319"/>
                      <a:pt x="44438" y="35883"/>
                    </a:cubicBezTo>
                    <a:cubicBezTo>
                      <a:pt x="38883" y="36737"/>
                      <a:pt x="32047" y="36310"/>
                      <a:pt x="28628" y="34601"/>
                    </a:cubicBezTo>
                    <a:cubicBezTo>
                      <a:pt x="35465" y="40155"/>
                      <a:pt x="49138" y="42292"/>
                      <a:pt x="63666" y="39301"/>
                    </a:cubicBezTo>
                    <a:cubicBezTo>
                      <a:pt x="82894" y="35455"/>
                      <a:pt x="97422" y="23918"/>
                      <a:pt x="95286" y="13236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2C95CC-4227-4D2A-B49C-AC0D5E4264D1}"/>
                </a:ext>
              </a:extLst>
            </p:cNvPr>
            <p:cNvSpPr/>
            <p:nvPr/>
          </p:nvSpPr>
          <p:spPr>
            <a:xfrm>
              <a:off x="10722140" y="6012480"/>
              <a:ext cx="173210" cy="152115"/>
            </a:xfrm>
            <a:custGeom>
              <a:avLst/>
              <a:gdLst>
                <a:gd name="connsiteX0" fmla="*/ 64094 w 173210"/>
                <a:gd name="connsiteY0" fmla="*/ 0 h 152115"/>
                <a:gd name="connsiteX1" fmla="*/ 0 w 173210"/>
                <a:gd name="connsiteY1" fmla="*/ 152115 h 152115"/>
                <a:gd name="connsiteX2" fmla="*/ 121351 w 173210"/>
                <a:gd name="connsiteY2" fmla="*/ 102122 h 152115"/>
                <a:gd name="connsiteX3" fmla="*/ 155534 w 173210"/>
                <a:gd name="connsiteY3" fmla="*/ 131606 h 152115"/>
                <a:gd name="connsiteX4" fmla="*/ 169634 w 173210"/>
                <a:gd name="connsiteY4" fmla="*/ 39738 h 152115"/>
                <a:gd name="connsiteX5" fmla="*/ 64094 w 173210"/>
                <a:gd name="connsiteY5" fmla="*/ 0 h 15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10" h="152115">
                  <a:moveTo>
                    <a:pt x="64094" y="0"/>
                  </a:moveTo>
                  <a:cubicBezTo>
                    <a:pt x="64094" y="0"/>
                    <a:pt x="99559" y="33329"/>
                    <a:pt x="0" y="152115"/>
                  </a:cubicBezTo>
                  <a:cubicBezTo>
                    <a:pt x="0" y="152115"/>
                    <a:pt x="74776" y="89731"/>
                    <a:pt x="121351" y="102122"/>
                  </a:cubicBezTo>
                  <a:cubicBezTo>
                    <a:pt x="121351" y="102122"/>
                    <a:pt x="139724" y="106395"/>
                    <a:pt x="155534" y="131606"/>
                  </a:cubicBezTo>
                  <a:cubicBezTo>
                    <a:pt x="168352" y="101695"/>
                    <a:pt x="179035" y="68794"/>
                    <a:pt x="169634" y="39738"/>
                  </a:cubicBezTo>
                  <a:cubicBezTo>
                    <a:pt x="169634" y="39738"/>
                    <a:pt x="139297" y="0"/>
                    <a:pt x="64094" y="0"/>
                  </a:cubicBezTo>
                  <a:close/>
                </a:path>
              </a:pathLst>
            </a:custGeom>
            <a:noFill/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6FBF86-A29C-44E6-9DF6-197BF9DBA0CB}"/>
                </a:ext>
              </a:extLst>
            </p:cNvPr>
            <p:cNvSpPr/>
            <p:nvPr/>
          </p:nvSpPr>
          <p:spPr>
            <a:xfrm>
              <a:off x="10609763" y="6168742"/>
              <a:ext cx="272611" cy="107376"/>
            </a:xfrm>
            <a:custGeom>
              <a:avLst/>
              <a:gdLst>
                <a:gd name="connsiteX0" fmla="*/ 0 w 272611"/>
                <a:gd name="connsiteY0" fmla="*/ 98403 h 107376"/>
                <a:gd name="connsiteX1" fmla="*/ 238856 w 272611"/>
                <a:gd name="connsiteY1" fmla="*/ 27046 h 107376"/>
                <a:gd name="connsiteX2" fmla="*/ 173053 w 272611"/>
                <a:gd name="connsiteY2" fmla="*/ 107376 h 107376"/>
                <a:gd name="connsiteX3" fmla="*/ 272611 w 272611"/>
                <a:gd name="connsiteY3" fmla="*/ 7390 h 107376"/>
                <a:gd name="connsiteX4" fmla="*/ 0 w 272611"/>
                <a:gd name="connsiteY4" fmla="*/ 98403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11" h="107376">
                  <a:moveTo>
                    <a:pt x="0" y="98403"/>
                  </a:moveTo>
                  <a:cubicBezTo>
                    <a:pt x="0" y="98403"/>
                    <a:pt x="159807" y="15081"/>
                    <a:pt x="238856" y="27046"/>
                  </a:cubicBezTo>
                  <a:cubicBezTo>
                    <a:pt x="208091" y="73620"/>
                    <a:pt x="173053" y="107376"/>
                    <a:pt x="173053" y="107376"/>
                  </a:cubicBezTo>
                  <a:cubicBezTo>
                    <a:pt x="223046" y="73620"/>
                    <a:pt x="253811" y="39010"/>
                    <a:pt x="272611" y="7390"/>
                  </a:cubicBezTo>
                  <a:cubicBezTo>
                    <a:pt x="173053" y="-31921"/>
                    <a:pt x="0" y="98403"/>
                    <a:pt x="0" y="98403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F3B6AE-CC95-42E5-9533-190EEA29A937}"/>
                </a:ext>
              </a:extLst>
            </p:cNvPr>
            <p:cNvSpPr/>
            <p:nvPr/>
          </p:nvSpPr>
          <p:spPr>
            <a:xfrm>
              <a:off x="10658047" y="5973597"/>
              <a:ext cx="247891" cy="244410"/>
            </a:xfrm>
            <a:custGeom>
              <a:avLst/>
              <a:gdLst>
                <a:gd name="connsiteX0" fmla="*/ 241847 w 247891"/>
                <a:gd name="connsiteY0" fmla="*/ 72212 h 244410"/>
                <a:gd name="connsiteX1" fmla="*/ 186726 w 247891"/>
                <a:gd name="connsiteY1" fmla="*/ 35465 h 244410"/>
                <a:gd name="connsiteX2" fmla="*/ 177326 w 247891"/>
                <a:gd name="connsiteY2" fmla="*/ 0 h 244410"/>
                <a:gd name="connsiteX3" fmla="*/ 179035 w 247891"/>
                <a:gd name="connsiteY3" fmla="*/ 32474 h 244410"/>
                <a:gd name="connsiteX4" fmla="*/ 85885 w 247891"/>
                <a:gd name="connsiteY4" fmla="*/ 20937 h 244410"/>
                <a:gd name="connsiteX5" fmla="*/ 0 w 247891"/>
                <a:gd name="connsiteY5" fmla="*/ 244410 h 244410"/>
                <a:gd name="connsiteX6" fmla="*/ 185444 w 247891"/>
                <a:gd name="connsiteY6" fmla="*/ 161516 h 244410"/>
                <a:gd name="connsiteX7" fmla="*/ 225609 w 247891"/>
                <a:gd name="connsiteY7" fmla="*/ 198690 h 244410"/>
                <a:gd name="connsiteX8" fmla="*/ 241847 w 247891"/>
                <a:gd name="connsiteY8" fmla="*/ 72212 h 244410"/>
                <a:gd name="connsiteX9" fmla="*/ 219627 w 247891"/>
                <a:gd name="connsiteY9" fmla="*/ 170062 h 244410"/>
                <a:gd name="connsiteX10" fmla="*/ 185444 w 247891"/>
                <a:gd name="connsiteY10" fmla="*/ 140579 h 244410"/>
                <a:gd name="connsiteX11" fmla="*/ 64094 w 247891"/>
                <a:gd name="connsiteY11" fmla="*/ 190999 h 244410"/>
                <a:gd name="connsiteX12" fmla="*/ 128187 w 247891"/>
                <a:gd name="connsiteY12" fmla="*/ 38883 h 244410"/>
                <a:gd name="connsiteX13" fmla="*/ 233728 w 247891"/>
                <a:gd name="connsiteY13" fmla="*/ 78621 h 244410"/>
                <a:gd name="connsiteX14" fmla="*/ 219627 w 247891"/>
                <a:gd name="connsiteY14" fmla="*/ 170062 h 2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891" h="244410">
                  <a:moveTo>
                    <a:pt x="241847" y="72212"/>
                  </a:moveTo>
                  <a:cubicBezTo>
                    <a:pt x="241847" y="72212"/>
                    <a:pt x="225609" y="50420"/>
                    <a:pt x="186726" y="35465"/>
                  </a:cubicBezTo>
                  <a:cubicBezTo>
                    <a:pt x="184590" y="22219"/>
                    <a:pt x="181171" y="10255"/>
                    <a:pt x="177326" y="0"/>
                  </a:cubicBezTo>
                  <a:cubicBezTo>
                    <a:pt x="179462" y="8973"/>
                    <a:pt x="179889" y="22219"/>
                    <a:pt x="179035" y="32474"/>
                  </a:cubicBezTo>
                  <a:cubicBezTo>
                    <a:pt x="155534" y="24356"/>
                    <a:pt x="124769" y="18801"/>
                    <a:pt x="85885" y="20937"/>
                  </a:cubicBezTo>
                  <a:cubicBezTo>
                    <a:pt x="85885" y="20937"/>
                    <a:pt x="169634" y="60248"/>
                    <a:pt x="0" y="244410"/>
                  </a:cubicBezTo>
                  <a:cubicBezTo>
                    <a:pt x="0" y="244410"/>
                    <a:pt x="139297" y="149124"/>
                    <a:pt x="185444" y="161516"/>
                  </a:cubicBezTo>
                  <a:cubicBezTo>
                    <a:pt x="185444" y="161516"/>
                    <a:pt x="205527" y="164080"/>
                    <a:pt x="225609" y="198690"/>
                  </a:cubicBezTo>
                  <a:cubicBezTo>
                    <a:pt x="263211" y="128187"/>
                    <a:pt x="241847" y="72212"/>
                    <a:pt x="241847" y="72212"/>
                  </a:cubicBezTo>
                  <a:close/>
                  <a:moveTo>
                    <a:pt x="219627" y="170062"/>
                  </a:moveTo>
                  <a:cubicBezTo>
                    <a:pt x="203390" y="144852"/>
                    <a:pt x="185444" y="140579"/>
                    <a:pt x="185444" y="140579"/>
                  </a:cubicBezTo>
                  <a:cubicBezTo>
                    <a:pt x="138869" y="128614"/>
                    <a:pt x="64094" y="190999"/>
                    <a:pt x="64094" y="190999"/>
                  </a:cubicBezTo>
                  <a:cubicBezTo>
                    <a:pt x="163652" y="72212"/>
                    <a:pt x="128187" y="38883"/>
                    <a:pt x="128187" y="38883"/>
                  </a:cubicBezTo>
                  <a:cubicBezTo>
                    <a:pt x="203390" y="38883"/>
                    <a:pt x="233728" y="78621"/>
                    <a:pt x="233728" y="78621"/>
                  </a:cubicBezTo>
                  <a:cubicBezTo>
                    <a:pt x="243128" y="107250"/>
                    <a:pt x="232446" y="140151"/>
                    <a:pt x="219627" y="170062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F9C81B3-5C3C-46F9-B4EA-270347309C89}"/>
                </a:ext>
              </a:extLst>
            </p:cNvPr>
            <p:cNvSpPr/>
            <p:nvPr/>
          </p:nvSpPr>
          <p:spPr>
            <a:xfrm>
              <a:off x="10758033" y="5975276"/>
              <a:ext cx="72078" cy="20539"/>
            </a:xfrm>
            <a:custGeom>
              <a:avLst/>
              <a:gdLst>
                <a:gd name="connsiteX0" fmla="*/ 71358 w 72078"/>
                <a:gd name="connsiteY0" fmla="*/ 1739 h 20539"/>
                <a:gd name="connsiteX1" fmla="*/ 0 w 72078"/>
                <a:gd name="connsiteY1" fmla="*/ 10285 h 20539"/>
                <a:gd name="connsiteX2" fmla="*/ 71785 w 72078"/>
                <a:gd name="connsiteY2" fmla="*/ 20540 h 20539"/>
                <a:gd name="connsiteX3" fmla="*/ 71358 w 72078"/>
                <a:gd name="connsiteY3" fmla="*/ 1739 h 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8" h="20539">
                  <a:moveTo>
                    <a:pt x="71358" y="1739"/>
                  </a:moveTo>
                  <a:cubicBezTo>
                    <a:pt x="27347" y="-4671"/>
                    <a:pt x="2991" y="8575"/>
                    <a:pt x="0" y="10285"/>
                  </a:cubicBezTo>
                  <a:cubicBezTo>
                    <a:pt x="46147" y="11567"/>
                    <a:pt x="55548" y="16267"/>
                    <a:pt x="71785" y="20540"/>
                  </a:cubicBezTo>
                  <a:cubicBezTo>
                    <a:pt x="72639" y="14558"/>
                    <a:pt x="71358" y="1739"/>
                    <a:pt x="71358" y="1739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78717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1F82-9D58-4DDD-B76D-DC61CC0B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74523-201E-4AAE-8DD5-263D42F4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297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D9CD9-03BC-42B0-8EB9-889263FC9CC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82ECC-03AB-4F5E-8E2A-41A7E5CBA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6335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42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3">
            <a:extLst>
              <a:ext uri="{FF2B5EF4-FFF2-40B4-BE49-F238E27FC236}">
                <a16:creationId xmlns:a16="http://schemas.microsoft.com/office/drawing/2014/main" id="{2C1D33C6-881A-4B0A-AA7C-8CCBE48DF7D6}"/>
              </a:ext>
            </a:extLst>
          </p:cNvPr>
          <p:cNvGrpSpPr/>
          <p:nvPr userDrawn="1"/>
        </p:nvGrpSpPr>
        <p:grpSpPr>
          <a:xfrm>
            <a:off x="10209392" y="5847394"/>
            <a:ext cx="1320755" cy="456773"/>
            <a:chOff x="10209392" y="5973597"/>
            <a:chExt cx="1320755" cy="456773"/>
          </a:xfrm>
        </p:grpSpPr>
        <p:grpSp>
          <p:nvGrpSpPr>
            <p:cNvPr id="3" name="Graphic 13">
              <a:extLst>
                <a:ext uri="{FF2B5EF4-FFF2-40B4-BE49-F238E27FC236}">
                  <a16:creationId xmlns:a16="http://schemas.microsoft.com/office/drawing/2014/main" id="{7E805EDE-7144-49F6-85F4-CE75A3FB487B}"/>
                </a:ext>
              </a:extLst>
            </p:cNvPr>
            <p:cNvGrpSpPr/>
            <p:nvPr/>
          </p:nvGrpSpPr>
          <p:grpSpPr>
            <a:xfrm>
              <a:off x="10209392" y="6186387"/>
              <a:ext cx="1320755" cy="243982"/>
              <a:chOff x="10209392" y="6186387"/>
              <a:chExt cx="1320755" cy="243982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661CEBC-3778-4A6D-8DD9-36E959E68127}"/>
                  </a:ext>
                </a:extLst>
              </p:cNvPr>
              <p:cNvSpPr/>
              <p:nvPr/>
            </p:nvSpPr>
            <p:spPr>
              <a:xfrm>
                <a:off x="11194296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6919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09A23B2-4D57-4A40-8663-06335DB17FDC}"/>
                  </a:ext>
                </a:extLst>
              </p:cNvPr>
              <p:cNvSpPr/>
              <p:nvPr/>
            </p:nvSpPr>
            <p:spPr>
              <a:xfrm>
                <a:off x="11252835" y="6240653"/>
                <a:ext cx="19655" cy="21364"/>
              </a:xfrm>
              <a:custGeom>
                <a:avLst/>
                <a:gdLst>
                  <a:gd name="connsiteX0" fmla="*/ 7691 w 19655"/>
                  <a:gd name="connsiteY0" fmla="*/ 21365 h 21364"/>
                  <a:gd name="connsiteX1" fmla="*/ 19655 w 19655"/>
                  <a:gd name="connsiteY1" fmla="*/ 14955 h 21364"/>
                  <a:gd name="connsiteX2" fmla="*/ 19655 w 19655"/>
                  <a:gd name="connsiteY2" fmla="*/ 0 h 21364"/>
                  <a:gd name="connsiteX3" fmla="*/ 10682 w 19655"/>
                  <a:gd name="connsiteY3" fmla="*/ 4273 h 21364"/>
                  <a:gd name="connsiteX4" fmla="*/ 0 w 19655"/>
                  <a:gd name="connsiteY4" fmla="*/ 14528 h 21364"/>
                  <a:gd name="connsiteX5" fmla="*/ 7691 w 19655"/>
                  <a:gd name="connsiteY5" fmla="*/ 21365 h 2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5" h="21364">
                    <a:moveTo>
                      <a:pt x="7691" y="21365"/>
                    </a:moveTo>
                    <a:cubicBezTo>
                      <a:pt x="8973" y="21365"/>
                      <a:pt x="14101" y="20937"/>
                      <a:pt x="19655" y="14955"/>
                    </a:cubicBezTo>
                    <a:lnTo>
                      <a:pt x="19655" y="0"/>
                    </a:lnTo>
                    <a:cubicBezTo>
                      <a:pt x="16237" y="2136"/>
                      <a:pt x="14955" y="2991"/>
                      <a:pt x="10682" y="4273"/>
                    </a:cubicBezTo>
                    <a:cubicBezTo>
                      <a:pt x="7691" y="5127"/>
                      <a:pt x="0" y="7691"/>
                      <a:pt x="0" y="14528"/>
                    </a:cubicBezTo>
                    <a:cubicBezTo>
                      <a:pt x="0" y="17946"/>
                      <a:pt x="3418" y="21365"/>
                      <a:pt x="7691" y="21365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5FA2CDC-F01D-496D-AC09-9C18D7681E3B}"/>
                  </a:ext>
                </a:extLst>
              </p:cNvPr>
              <p:cNvSpPr/>
              <p:nvPr/>
            </p:nvSpPr>
            <p:spPr>
              <a:xfrm>
                <a:off x="10266648" y="6241080"/>
                <a:ext cx="57684" cy="64541"/>
              </a:xfrm>
              <a:custGeom>
                <a:avLst/>
                <a:gdLst>
                  <a:gd name="connsiteX0" fmla="*/ 57684 w 57684"/>
                  <a:gd name="connsiteY0" fmla="*/ 32901 h 64541"/>
                  <a:gd name="connsiteX1" fmla="*/ 41020 w 57684"/>
                  <a:gd name="connsiteY1" fmla="*/ 3846 h 64541"/>
                  <a:gd name="connsiteX2" fmla="*/ 11964 w 57684"/>
                  <a:gd name="connsiteY2" fmla="*/ 0 h 64541"/>
                  <a:gd name="connsiteX3" fmla="*/ 0 w 57684"/>
                  <a:gd name="connsiteY3" fmla="*/ 0 h 64541"/>
                  <a:gd name="connsiteX4" fmla="*/ 0 w 57684"/>
                  <a:gd name="connsiteY4" fmla="*/ 64521 h 64541"/>
                  <a:gd name="connsiteX5" fmla="*/ 15382 w 57684"/>
                  <a:gd name="connsiteY5" fmla="*/ 64521 h 64541"/>
                  <a:gd name="connsiteX6" fmla="*/ 57684 w 57684"/>
                  <a:gd name="connsiteY6" fmla="*/ 32901 h 6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84" h="64541">
                    <a:moveTo>
                      <a:pt x="57684" y="32901"/>
                    </a:moveTo>
                    <a:cubicBezTo>
                      <a:pt x="57684" y="19228"/>
                      <a:pt x="52557" y="8973"/>
                      <a:pt x="41020" y="3846"/>
                    </a:cubicBezTo>
                    <a:cubicBezTo>
                      <a:pt x="32901" y="427"/>
                      <a:pt x="23501" y="0"/>
                      <a:pt x="11964" y="0"/>
                    </a:cubicBezTo>
                    <a:lnTo>
                      <a:pt x="0" y="0"/>
                    </a:lnTo>
                    <a:lnTo>
                      <a:pt x="0" y="64521"/>
                    </a:lnTo>
                    <a:lnTo>
                      <a:pt x="15382" y="64521"/>
                    </a:lnTo>
                    <a:cubicBezTo>
                      <a:pt x="34611" y="64948"/>
                      <a:pt x="57684" y="58966"/>
                      <a:pt x="57684" y="3290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7932D11-617C-4166-86EB-840A575CAC3C}"/>
                  </a:ext>
                </a:extLst>
              </p:cNvPr>
              <p:cNvSpPr/>
              <p:nvPr/>
            </p:nvSpPr>
            <p:spPr>
              <a:xfrm>
                <a:off x="10486703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7347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B604E26-AF76-49BF-A746-BF372EF6C209}"/>
                  </a:ext>
                </a:extLst>
              </p:cNvPr>
              <p:cNvSpPr/>
              <p:nvPr/>
            </p:nvSpPr>
            <p:spPr>
              <a:xfrm>
                <a:off x="11015689" y="6220998"/>
                <a:ext cx="28201" cy="44010"/>
              </a:xfrm>
              <a:custGeom>
                <a:avLst/>
                <a:gdLst>
                  <a:gd name="connsiteX0" fmla="*/ 15382 w 28201"/>
                  <a:gd name="connsiteY0" fmla="*/ 44011 h 44010"/>
                  <a:gd name="connsiteX1" fmla="*/ 20937 w 28201"/>
                  <a:gd name="connsiteY1" fmla="*/ 42729 h 44010"/>
                  <a:gd name="connsiteX2" fmla="*/ 28201 w 28201"/>
                  <a:gd name="connsiteY2" fmla="*/ 23074 h 44010"/>
                  <a:gd name="connsiteX3" fmla="*/ 22646 w 28201"/>
                  <a:gd name="connsiteY3" fmla="*/ 3846 h 44010"/>
                  <a:gd name="connsiteX4" fmla="*/ 13673 w 28201"/>
                  <a:gd name="connsiteY4" fmla="*/ 0 h 44010"/>
                  <a:gd name="connsiteX5" fmla="*/ 4273 w 28201"/>
                  <a:gd name="connsiteY5" fmla="*/ 4700 h 44010"/>
                  <a:gd name="connsiteX6" fmla="*/ 0 w 28201"/>
                  <a:gd name="connsiteY6" fmla="*/ 20083 h 44010"/>
                  <a:gd name="connsiteX7" fmla="*/ 15382 w 28201"/>
                  <a:gd name="connsiteY7" fmla="*/ 44011 h 4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1" h="44010">
                    <a:moveTo>
                      <a:pt x="15382" y="44011"/>
                    </a:moveTo>
                    <a:cubicBezTo>
                      <a:pt x="17092" y="44011"/>
                      <a:pt x="19228" y="43584"/>
                      <a:pt x="20937" y="42729"/>
                    </a:cubicBezTo>
                    <a:cubicBezTo>
                      <a:pt x="28201" y="38456"/>
                      <a:pt x="28201" y="27347"/>
                      <a:pt x="28201" y="23074"/>
                    </a:cubicBezTo>
                    <a:cubicBezTo>
                      <a:pt x="28201" y="14528"/>
                      <a:pt x="25637" y="7264"/>
                      <a:pt x="22646" y="3846"/>
                    </a:cubicBezTo>
                    <a:cubicBezTo>
                      <a:pt x="20510" y="1709"/>
                      <a:pt x="17519" y="0"/>
                      <a:pt x="13673" y="0"/>
                    </a:cubicBezTo>
                    <a:cubicBezTo>
                      <a:pt x="9400" y="0"/>
                      <a:pt x="5982" y="2564"/>
                      <a:pt x="4273" y="4700"/>
                    </a:cubicBezTo>
                    <a:cubicBezTo>
                      <a:pt x="1282" y="8546"/>
                      <a:pt x="0" y="14101"/>
                      <a:pt x="0" y="20083"/>
                    </a:cubicBezTo>
                    <a:cubicBezTo>
                      <a:pt x="0" y="30765"/>
                      <a:pt x="4273" y="44011"/>
                      <a:pt x="15382" y="4401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7BA0A3D-2ACB-44AB-BE4F-01418B4F12B2}"/>
                  </a:ext>
                </a:extLst>
              </p:cNvPr>
              <p:cNvSpPr/>
              <p:nvPr/>
            </p:nvSpPr>
            <p:spPr>
              <a:xfrm>
                <a:off x="10266221" y="6327820"/>
                <a:ext cx="67939" cy="75203"/>
              </a:xfrm>
              <a:custGeom>
                <a:avLst/>
                <a:gdLst>
                  <a:gd name="connsiteX0" fmla="*/ 51702 w 67939"/>
                  <a:gd name="connsiteY0" fmla="*/ 6837 h 75203"/>
                  <a:gd name="connsiteX1" fmla="*/ 20083 w 67939"/>
                  <a:gd name="connsiteY1" fmla="*/ 0 h 75203"/>
                  <a:gd name="connsiteX2" fmla="*/ 0 w 67939"/>
                  <a:gd name="connsiteY2" fmla="*/ 0 h 75203"/>
                  <a:gd name="connsiteX3" fmla="*/ 0 w 67939"/>
                  <a:gd name="connsiteY3" fmla="*/ 49566 h 75203"/>
                  <a:gd name="connsiteX4" fmla="*/ 20510 w 67939"/>
                  <a:gd name="connsiteY4" fmla="*/ 75203 h 75203"/>
                  <a:gd name="connsiteX5" fmla="*/ 55120 w 67939"/>
                  <a:gd name="connsiteY5" fmla="*/ 66657 h 75203"/>
                  <a:gd name="connsiteX6" fmla="*/ 67939 w 67939"/>
                  <a:gd name="connsiteY6" fmla="*/ 38456 h 75203"/>
                  <a:gd name="connsiteX7" fmla="*/ 51702 w 67939"/>
                  <a:gd name="connsiteY7" fmla="*/ 6837 h 7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39" h="75203">
                    <a:moveTo>
                      <a:pt x="51702" y="6837"/>
                    </a:moveTo>
                    <a:cubicBezTo>
                      <a:pt x="41020" y="0"/>
                      <a:pt x="29483" y="0"/>
                      <a:pt x="20083" y="0"/>
                    </a:cubicBezTo>
                    <a:lnTo>
                      <a:pt x="0" y="0"/>
                    </a:lnTo>
                    <a:lnTo>
                      <a:pt x="0" y="49566"/>
                    </a:lnTo>
                    <a:cubicBezTo>
                      <a:pt x="0" y="63666"/>
                      <a:pt x="427" y="75203"/>
                      <a:pt x="20510" y="75203"/>
                    </a:cubicBezTo>
                    <a:cubicBezTo>
                      <a:pt x="32047" y="75203"/>
                      <a:pt x="46147" y="73494"/>
                      <a:pt x="55120" y="66657"/>
                    </a:cubicBezTo>
                    <a:cubicBezTo>
                      <a:pt x="61530" y="61530"/>
                      <a:pt x="67939" y="52557"/>
                      <a:pt x="67939" y="38456"/>
                    </a:cubicBezTo>
                    <a:cubicBezTo>
                      <a:pt x="67939" y="19655"/>
                      <a:pt x="57257" y="10255"/>
                      <a:pt x="51702" y="683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6CAB29A-2FAE-4AE5-9059-83112A8B4E5F}"/>
                  </a:ext>
                </a:extLst>
              </p:cNvPr>
              <p:cNvSpPr/>
              <p:nvPr/>
            </p:nvSpPr>
            <p:spPr>
              <a:xfrm>
                <a:off x="11123793" y="6216298"/>
                <a:ext cx="62384" cy="54693"/>
              </a:xfrm>
              <a:custGeom>
                <a:avLst/>
                <a:gdLst>
                  <a:gd name="connsiteX0" fmla="*/ 7264 w 62384"/>
                  <a:gd name="connsiteY0" fmla="*/ 8973 h 54693"/>
                  <a:gd name="connsiteX1" fmla="*/ 26919 w 62384"/>
                  <a:gd name="connsiteY1" fmla="*/ 54693 h 54693"/>
                  <a:gd name="connsiteX2" fmla="*/ 34183 w 62384"/>
                  <a:gd name="connsiteY2" fmla="*/ 54693 h 54693"/>
                  <a:gd name="connsiteX3" fmla="*/ 55120 w 62384"/>
                  <a:gd name="connsiteY3" fmla="*/ 8973 h 54693"/>
                  <a:gd name="connsiteX4" fmla="*/ 62384 w 62384"/>
                  <a:gd name="connsiteY4" fmla="*/ 1709 h 54693"/>
                  <a:gd name="connsiteX5" fmla="*/ 62384 w 62384"/>
                  <a:gd name="connsiteY5" fmla="*/ 0 h 54693"/>
                  <a:gd name="connsiteX6" fmla="*/ 41447 w 62384"/>
                  <a:gd name="connsiteY6" fmla="*/ 0 h 54693"/>
                  <a:gd name="connsiteX7" fmla="*/ 41447 w 62384"/>
                  <a:gd name="connsiteY7" fmla="*/ 1709 h 54693"/>
                  <a:gd name="connsiteX8" fmla="*/ 46575 w 62384"/>
                  <a:gd name="connsiteY8" fmla="*/ 6409 h 54693"/>
                  <a:gd name="connsiteX9" fmla="*/ 45293 w 62384"/>
                  <a:gd name="connsiteY9" fmla="*/ 11110 h 54693"/>
                  <a:gd name="connsiteX10" fmla="*/ 34183 w 62384"/>
                  <a:gd name="connsiteY10" fmla="*/ 36747 h 54693"/>
                  <a:gd name="connsiteX11" fmla="*/ 23501 w 62384"/>
                  <a:gd name="connsiteY11" fmla="*/ 10255 h 54693"/>
                  <a:gd name="connsiteX12" fmla="*/ 22646 w 62384"/>
                  <a:gd name="connsiteY12" fmla="*/ 6409 h 54693"/>
                  <a:gd name="connsiteX13" fmla="*/ 26919 w 62384"/>
                  <a:gd name="connsiteY13" fmla="*/ 2136 h 54693"/>
                  <a:gd name="connsiteX14" fmla="*/ 26919 w 62384"/>
                  <a:gd name="connsiteY14" fmla="*/ 427 h 54693"/>
                  <a:gd name="connsiteX15" fmla="*/ 0 w 62384"/>
                  <a:gd name="connsiteY15" fmla="*/ 427 h 54693"/>
                  <a:gd name="connsiteX16" fmla="*/ 0 w 62384"/>
                  <a:gd name="connsiteY16" fmla="*/ 2136 h 54693"/>
                  <a:gd name="connsiteX17" fmla="*/ 7264 w 62384"/>
                  <a:gd name="connsiteY17" fmla="*/ 8973 h 5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384" h="54693">
                    <a:moveTo>
                      <a:pt x="7264" y="8973"/>
                    </a:moveTo>
                    <a:lnTo>
                      <a:pt x="26919" y="54693"/>
                    </a:lnTo>
                    <a:lnTo>
                      <a:pt x="34183" y="54693"/>
                    </a:lnTo>
                    <a:lnTo>
                      <a:pt x="55120" y="8973"/>
                    </a:lnTo>
                    <a:cubicBezTo>
                      <a:pt x="57684" y="3846"/>
                      <a:pt x="58539" y="2136"/>
                      <a:pt x="62384" y="1709"/>
                    </a:cubicBezTo>
                    <a:lnTo>
                      <a:pt x="62384" y="0"/>
                    </a:lnTo>
                    <a:lnTo>
                      <a:pt x="41447" y="0"/>
                    </a:lnTo>
                    <a:lnTo>
                      <a:pt x="41447" y="1709"/>
                    </a:lnTo>
                    <a:cubicBezTo>
                      <a:pt x="42729" y="1709"/>
                      <a:pt x="46575" y="2136"/>
                      <a:pt x="46575" y="6409"/>
                    </a:cubicBezTo>
                    <a:cubicBezTo>
                      <a:pt x="46575" y="7691"/>
                      <a:pt x="45720" y="10255"/>
                      <a:pt x="45293" y="11110"/>
                    </a:cubicBezTo>
                    <a:lnTo>
                      <a:pt x="34183" y="36747"/>
                    </a:lnTo>
                    <a:lnTo>
                      <a:pt x="23501" y="10255"/>
                    </a:lnTo>
                    <a:cubicBezTo>
                      <a:pt x="23074" y="8973"/>
                      <a:pt x="22646" y="7691"/>
                      <a:pt x="22646" y="6409"/>
                    </a:cubicBezTo>
                    <a:cubicBezTo>
                      <a:pt x="22646" y="2564"/>
                      <a:pt x="25637" y="2136"/>
                      <a:pt x="26919" y="2136"/>
                    </a:cubicBezTo>
                    <a:lnTo>
                      <a:pt x="26919" y="427"/>
                    </a:lnTo>
                    <a:lnTo>
                      <a:pt x="0" y="427"/>
                    </a:lnTo>
                    <a:lnTo>
                      <a:pt x="0" y="2136"/>
                    </a:lnTo>
                    <a:cubicBezTo>
                      <a:pt x="3418" y="2136"/>
                      <a:pt x="5555" y="4273"/>
                      <a:pt x="7264" y="897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D922275-C5D4-46EE-8423-B5305DA0EBAF}"/>
                  </a:ext>
                </a:extLst>
              </p:cNvPr>
              <p:cNvSpPr/>
              <p:nvPr/>
            </p:nvSpPr>
            <p:spPr>
              <a:xfrm>
                <a:off x="10209392" y="6219716"/>
                <a:ext cx="165788" cy="204244"/>
              </a:xfrm>
              <a:custGeom>
                <a:avLst/>
                <a:gdLst>
                  <a:gd name="connsiteX0" fmla="*/ 114514 w 165788"/>
                  <a:gd name="connsiteY0" fmla="*/ 94004 h 204244"/>
                  <a:gd name="connsiteX1" fmla="*/ 155961 w 165788"/>
                  <a:gd name="connsiteY1" fmla="*/ 48284 h 204244"/>
                  <a:gd name="connsiteX2" fmla="*/ 128614 w 165788"/>
                  <a:gd name="connsiteY2" fmla="*/ 5555 h 204244"/>
                  <a:gd name="connsiteX3" fmla="*/ 85458 w 165788"/>
                  <a:gd name="connsiteY3" fmla="*/ 0 h 204244"/>
                  <a:gd name="connsiteX4" fmla="*/ 0 w 165788"/>
                  <a:gd name="connsiteY4" fmla="*/ 0 h 204244"/>
                  <a:gd name="connsiteX5" fmla="*/ 0 w 165788"/>
                  <a:gd name="connsiteY5" fmla="*/ 4273 h 204244"/>
                  <a:gd name="connsiteX6" fmla="*/ 17519 w 165788"/>
                  <a:gd name="connsiteY6" fmla="*/ 31620 h 204244"/>
                  <a:gd name="connsiteX7" fmla="*/ 17519 w 165788"/>
                  <a:gd name="connsiteY7" fmla="*/ 173480 h 204244"/>
                  <a:gd name="connsiteX8" fmla="*/ 0 w 165788"/>
                  <a:gd name="connsiteY8" fmla="*/ 199972 h 204244"/>
                  <a:gd name="connsiteX9" fmla="*/ 0 w 165788"/>
                  <a:gd name="connsiteY9" fmla="*/ 204245 h 204244"/>
                  <a:gd name="connsiteX10" fmla="*/ 87595 w 165788"/>
                  <a:gd name="connsiteY10" fmla="*/ 204245 h 204244"/>
                  <a:gd name="connsiteX11" fmla="*/ 140151 w 165788"/>
                  <a:gd name="connsiteY11" fmla="*/ 193990 h 204244"/>
                  <a:gd name="connsiteX12" fmla="*/ 165789 w 165788"/>
                  <a:gd name="connsiteY12" fmla="*/ 147843 h 204244"/>
                  <a:gd name="connsiteX13" fmla="*/ 114514 w 165788"/>
                  <a:gd name="connsiteY13" fmla="*/ 94004 h 204244"/>
                  <a:gd name="connsiteX14" fmla="*/ 56830 w 165788"/>
                  <a:gd name="connsiteY14" fmla="*/ 21792 h 204244"/>
                  <a:gd name="connsiteX15" fmla="*/ 68794 w 165788"/>
                  <a:gd name="connsiteY15" fmla="*/ 21792 h 204244"/>
                  <a:gd name="connsiteX16" fmla="*/ 97850 w 165788"/>
                  <a:gd name="connsiteY16" fmla="*/ 25637 h 204244"/>
                  <a:gd name="connsiteX17" fmla="*/ 114514 w 165788"/>
                  <a:gd name="connsiteY17" fmla="*/ 54693 h 204244"/>
                  <a:gd name="connsiteX18" fmla="*/ 71785 w 165788"/>
                  <a:gd name="connsiteY18" fmla="*/ 86740 h 204244"/>
                  <a:gd name="connsiteX19" fmla="*/ 56402 w 165788"/>
                  <a:gd name="connsiteY19" fmla="*/ 86740 h 204244"/>
                  <a:gd name="connsiteX20" fmla="*/ 56402 w 165788"/>
                  <a:gd name="connsiteY20" fmla="*/ 21792 h 204244"/>
                  <a:gd name="connsiteX21" fmla="*/ 111950 w 165788"/>
                  <a:gd name="connsiteY21" fmla="*/ 175189 h 204244"/>
                  <a:gd name="connsiteX22" fmla="*/ 77340 w 165788"/>
                  <a:gd name="connsiteY22" fmla="*/ 183735 h 204244"/>
                  <a:gd name="connsiteX23" fmla="*/ 56830 w 165788"/>
                  <a:gd name="connsiteY23" fmla="*/ 158098 h 204244"/>
                  <a:gd name="connsiteX24" fmla="*/ 56830 w 165788"/>
                  <a:gd name="connsiteY24" fmla="*/ 108105 h 204244"/>
                  <a:gd name="connsiteX25" fmla="*/ 76912 w 165788"/>
                  <a:gd name="connsiteY25" fmla="*/ 108105 h 204244"/>
                  <a:gd name="connsiteX26" fmla="*/ 108532 w 165788"/>
                  <a:gd name="connsiteY26" fmla="*/ 114941 h 204244"/>
                  <a:gd name="connsiteX27" fmla="*/ 124769 w 165788"/>
                  <a:gd name="connsiteY27" fmla="*/ 146561 h 204244"/>
                  <a:gd name="connsiteX28" fmla="*/ 111950 w 165788"/>
                  <a:gd name="connsiteY28" fmla="*/ 175189 h 20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5788" h="204244">
                    <a:moveTo>
                      <a:pt x="114514" y="94004"/>
                    </a:moveTo>
                    <a:cubicBezTo>
                      <a:pt x="136306" y="88022"/>
                      <a:pt x="155961" y="75630"/>
                      <a:pt x="155961" y="48284"/>
                    </a:cubicBezTo>
                    <a:cubicBezTo>
                      <a:pt x="155961" y="31192"/>
                      <a:pt x="148270" y="13673"/>
                      <a:pt x="128614" y="5555"/>
                    </a:cubicBezTo>
                    <a:cubicBezTo>
                      <a:pt x="117505" y="855"/>
                      <a:pt x="103404" y="0"/>
                      <a:pt x="85458" y="0"/>
                    </a:cubicBezTo>
                    <a:lnTo>
                      <a:pt x="0" y="0"/>
                    </a:lnTo>
                    <a:lnTo>
                      <a:pt x="0" y="4273"/>
                    </a:lnTo>
                    <a:cubicBezTo>
                      <a:pt x="17519" y="6409"/>
                      <a:pt x="17519" y="16664"/>
                      <a:pt x="17519" y="31620"/>
                    </a:cubicBezTo>
                    <a:lnTo>
                      <a:pt x="17519" y="173480"/>
                    </a:lnTo>
                    <a:cubicBezTo>
                      <a:pt x="17519" y="189290"/>
                      <a:pt x="15382" y="196981"/>
                      <a:pt x="0" y="199972"/>
                    </a:cubicBezTo>
                    <a:lnTo>
                      <a:pt x="0" y="204245"/>
                    </a:lnTo>
                    <a:lnTo>
                      <a:pt x="87595" y="204245"/>
                    </a:lnTo>
                    <a:cubicBezTo>
                      <a:pt x="103404" y="204245"/>
                      <a:pt x="123060" y="204245"/>
                      <a:pt x="140151" y="193990"/>
                    </a:cubicBezTo>
                    <a:cubicBezTo>
                      <a:pt x="153397" y="185871"/>
                      <a:pt x="165789" y="170062"/>
                      <a:pt x="165789" y="147843"/>
                    </a:cubicBezTo>
                    <a:cubicBezTo>
                      <a:pt x="165789" y="115796"/>
                      <a:pt x="142288" y="99986"/>
                      <a:pt x="114514" y="94004"/>
                    </a:cubicBezTo>
                    <a:close/>
                    <a:moveTo>
                      <a:pt x="56830" y="21792"/>
                    </a:moveTo>
                    <a:lnTo>
                      <a:pt x="68794" y="21792"/>
                    </a:lnTo>
                    <a:cubicBezTo>
                      <a:pt x="80758" y="21792"/>
                      <a:pt x="89731" y="22219"/>
                      <a:pt x="97850" y="25637"/>
                    </a:cubicBezTo>
                    <a:cubicBezTo>
                      <a:pt x="109386" y="30765"/>
                      <a:pt x="114514" y="41020"/>
                      <a:pt x="114514" y="54693"/>
                    </a:cubicBezTo>
                    <a:cubicBezTo>
                      <a:pt x="114514" y="80758"/>
                      <a:pt x="91440" y="86740"/>
                      <a:pt x="71785" y="86740"/>
                    </a:cubicBezTo>
                    <a:lnTo>
                      <a:pt x="56402" y="86740"/>
                    </a:lnTo>
                    <a:lnTo>
                      <a:pt x="56402" y="21792"/>
                    </a:lnTo>
                    <a:close/>
                    <a:moveTo>
                      <a:pt x="111950" y="175189"/>
                    </a:moveTo>
                    <a:cubicBezTo>
                      <a:pt x="102977" y="182026"/>
                      <a:pt x="89304" y="183735"/>
                      <a:pt x="77340" y="183735"/>
                    </a:cubicBezTo>
                    <a:cubicBezTo>
                      <a:pt x="57257" y="183735"/>
                      <a:pt x="56830" y="172198"/>
                      <a:pt x="56830" y="158098"/>
                    </a:cubicBezTo>
                    <a:lnTo>
                      <a:pt x="56830" y="108105"/>
                    </a:lnTo>
                    <a:lnTo>
                      <a:pt x="76912" y="108105"/>
                    </a:lnTo>
                    <a:cubicBezTo>
                      <a:pt x="86313" y="108105"/>
                      <a:pt x="97850" y="108532"/>
                      <a:pt x="108532" y="114941"/>
                    </a:cubicBezTo>
                    <a:cubicBezTo>
                      <a:pt x="114087" y="118360"/>
                      <a:pt x="124769" y="127760"/>
                      <a:pt x="124769" y="146561"/>
                    </a:cubicBezTo>
                    <a:cubicBezTo>
                      <a:pt x="124769" y="160661"/>
                      <a:pt x="118360" y="170062"/>
                      <a:pt x="111950" y="17518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C1D1DBA-CD03-479F-8D51-C557D527C942}"/>
                  </a:ext>
                </a:extLst>
              </p:cNvPr>
              <p:cNvSpPr/>
              <p:nvPr/>
            </p:nvSpPr>
            <p:spPr>
              <a:xfrm>
                <a:off x="10371335" y="6285519"/>
                <a:ext cx="114941" cy="138014"/>
              </a:xfrm>
              <a:custGeom>
                <a:avLst/>
                <a:gdLst>
                  <a:gd name="connsiteX0" fmla="*/ 55975 w 114941"/>
                  <a:gd name="connsiteY0" fmla="*/ 24783 h 138014"/>
                  <a:gd name="connsiteX1" fmla="*/ 55975 w 114941"/>
                  <a:gd name="connsiteY1" fmla="*/ 0 h 138014"/>
                  <a:gd name="connsiteX2" fmla="*/ 0 w 114941"/>
                  <a:gd name="connsiteY2" fmla="*/ 29056 h 138014"/>
                  <a:gd name="connsiteX3" fmla="*/ 1282 w 114941"/>
                  <a:gd name="connsiteY3" fmla="*/ 32047 h 138014"/>
                  <a:gd name="connsiteX4" fmla="*/ 19655 w 114941"/>
                  <a:gd name="connsiteY4" fmla="*/ 61103 h 138014"/>
                  <a:gd name="connsiteX5" fmla="*/ 19655 w 114941"/>
                  <a:gd name="connsiteY5" fmla="*/ 103832 h 138014"/>
                  <a:gd name="connsiteX6" fmla="*/ 17519 w 114941"/>
                  <a:gd name="connsiteY6" fmla="*/ 122205 h 138014"/>
                  <a:gd name="connsiteX7" fmla="*/ 2564 w 114941"/>
                  <a:gd name="connsiteY7" fmla="*/ 134169 h 138014"/>
                  <a:gd name="connsiteX8" fmla="*/ 2564 w 114941"/>
                  <a:gd name="connsiteY8" fmla="*/ 138015 h 138014"/>
                  <a:gd name="connsiteX9" fmla="*/ 73067 w 114941"/>
                  <a:gd name="connsiteY9" fmla="*/ 138015 h 138014"/>
                  <a:gd name="connsiteX10" fmla="*/ 73067 w 114941"/>
                  <a:gd name="connsiteY10" fmla="*/ 134169 h 138014"/>
                  <a:gd name="connsiteX11" fmla="*/ 55548 w 114941"/>
                  <a:gd name="connsiteY11" fmla="*/ 103404 h 138014"/>
                  <a:gd name="connsiteX12" fmla="*/ 55548 w 114941"/>
                  <a:gd name="connsiteY12" fmla="*/ 63666 h 138014"/>
                  <a:gd name="connsiteX13" fmla="*/ 61530 w 114941"/>
                  <a:gd name="connsiteY13" fmla="*/ 40165 h 138014"/>
                  <a:gd name="connsiteX14" fmla="*/ 84176 w 114941"/>
                  <a:gd name="connsiteY14" fmla="*/ 28628 h 138014"/>
                  <a:gd name="connsiteX15" fmla="*/ 105541 w 114941"/>
                  <a:gd name="connsiteY15" fmla="*/ 42729 h 138014"/>
                  <a:gd name="connsiteX16" fmla="*/ 108959 w 114941"/>
                  <a:gd name="connsiteY16" fmla="*/ 42729 h 138014"/>
                  <a:gd name="connsiteX17" fmla="*/ 114941 w 114941"/>
                  <a:gd name="connsiteY17" fmla="*/ 3846 h 138014"/>
                  <a:gd name="connsiteX18" fmla="*/ 98277 w 114941"/>
                  <a:gd name="connsiteY18" fmla="*/ 855 h 138014"/>
                  <a:gd name="connsiteX19" fmla="*/ 55975 w 114941"/>
                  <a:gd name="connsiteY19" fmla="*/ 24783 h 1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941" h="138014">
                    <a:moveTo>
                      <a:pt x="55975" y="24783"/>
                    </a:moveTo>
                    <a:lnTo>
                      <a:pt x="55975" y="0"/>
                    </a:lnTo>
                    <a:lnTo>
                      <a:pt x="0" y="29056"/>
                    </a:lnTo>
                    <a:lnTo>
                      <a:pt x="1282" y="32047"/>
                    </a:lnTo>
                    <a:cubicBezTo>
                      <a:pt x="19655" y="32047"/>
                      <a:pt x="19655" y="46147"/>
                      <a:pt x="19655" y="61103"/>
                    </a:cubicBezTo>
                    <a:lnTo>
                      <a:pt x="19655" y="103832"/>
                    </a:lnTo>
                    <a:cubicBezTo>
                      <a:pt x="19655" y="109386"/>
                      <a:pt x="19228" y="117078"/>
                      <a:pt x="17519" y="122205"/>
                    </a:cubicBezTo>
                    <a:cubicBezTo>
                      <a:pt x="13673" y="130751"/>
                      <a:pt x="7264" y="132887"/>
                      <a:pt x="2564" y="134169"/>
                    </a:cubicBezTo>
                    <a:lnTo>
                      <a:pt x="2564" y="138015"/>
                    </a:lnTo>
                    <a:lnTo>
                      <a:pt x="73067" y="138015"/>
                    </a:lnTo>
                    <a:lnTo>
                      <a:pt x="73067" y="134169"/>
                    </a:lnTo>
                    <a:cubicBezTo>
                      <a:pt x="57257" y="128187"/>
                      <a:pt x="55548" y="124769"/>
                      <a:pt x="55548" y="103404"/>
                    </a:cubicBezTo>
                    <a:lnTo>
                      <a:pt x="55548" y="63666"/>
                    </a:lnTo>
                    <a:cubicBezTo>
                      <a:pt x="55548" y="56830"/>
                      <a:pt x="55548" y="48284"/>
                      <a:pt x="61530" y="40165"/>
                    </a:cubicBezTo>
                    <a:cubicBezTo>
                      <a:pt x="66657" y="32901"/>
                      <a:pt x="74349" y="28628"/>
                      <a:pt x="84176" y="28628"/>
                    </a:cubicBezTo>
                    <a:cubicBezTo>
                      <a:pt x="96995" y="28628"/>
                      <a:pt x="102122" y="36747"/>
                      <a:pt x="105541" y="42729"/>
                    </a:cubicBezTo>
                    <a:lnTo>
                      <a:pt x="108959" y="42729"/>
                    </a:lnTo>
                    <a:lnTo>
                      <a:pt x="114941" y="3846"/>
                    </a:lnTo>
                    <a:cubicBezTo>
                      <a:pt x="111950" y="2564"/>
                      <a:pt x="106395" y="855"/>
                      <a:pt x="98277" y="855"/>
                    </a:cubicBezTo>
                    <a:cubicBezTo>
                      <a:pt x="76485" y="1709"/>
                      <a:pt x="64948" y="14528"/>
                      <a:pt x="55975" y="2478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445B13E-480C-498F-BB7B-AB7437B8BF4D}"/>
                  </a:ext>
                </a:extLst>
              </p:cNvPr>
              <p:cNvSpPr/>
              <p:nvPr/>
            </p:nvSpPr>
            <p:spPr>
              <a:xfrm>
                <a:off x="10491403" y="6288082"/>
                <a:ext cx="165361" cy="141860"/>
              </a:xfrm>
              <a:custGeom>
                <a:avLst/>
                <a:gdLst>
                  <a:gd name="connsiteX0" fmla="*/ 148697 w 165361"/>
                  <a:gd name="connsiteY0" fmla="*/ 87595 h 141860"/>
                  <a:gd name="connsiteX1" fmla="*/ 148697 w 165361"/>
                  <a:gd name="connsiteY1" fmla="*/ 0 h 141860"/>
                  <a:gd name="connsiteX2" fmla="*/ 95286 w 165361"/>
                  <a:gd name="connsiteY2" fmla="*/ 10682 h 141860"/>
                  <a:gd name="connsiteX3" fmla="*/ 95286 w 165361"/>
                  <a:gd name="connsiteY3" fmla="*/ 14528 h 141860"/>
                  <a:gd name="connsiteX4" fmla="*/ 112377 w 165361"/>
                  <a:gd name="connsiteY4" fmla="*/ 35892 h 141860"/>
                  <a:gd name="connsiteX5" fmla="*/ 112377 w 165361"/>
                  <a:gd name="connsiteY5" fmla="*/ 82467 h 141860"/>
                  <a:gd name="connsiteX6" fmla="*/ 105541 w 165361"/>
                  <a:gd name="connsiteY6" fmla="*/ 105113 h 141860"/>
                  <a:gd name="connsiteX7" fmla="*/ 80331 w 165361"/>
                  <a:gd name="connsiteY7" fmla="*/ 115368 h 141860"/>
                  <a:gd name="connsiteX8" fmla="*/ 54693 w 165361"/>
                  <a:gd name="connsiteY8" fmla="*/ 97850 h 141860"/>
                  <a:gd name="connsiteX9" fmla="*/ 52557 w 165361"/>
                  <a:gd name="connsiteY9" fmla="*/ 82040 h 141860"/>
                  <a:gd name="connsiteX10" fmla="*/ 52557 w 165361"/>
                  <a:gd name="connsiteY10" fmla="*/ 0 h 141860"/>
                  <a:gd name="connsiteX11" fmla="*/ 0 w 165361"/>
                  <a:gd name="connsiteY11" fmla="*/ 10682 h 141860"/>
                  <a:gd name="connsiteX12" fmla="*/ 0 w 165361"/>
                  <a:gd name="connsiteY12" fmla="*/ 14528 h 141860"/>
                  <a:gd name="connsiteX13" fmla="*/ 16237 w 165361"/>
                  <a:gd name="connsiteY13" fmla="*/ 39311 h 141860"/>
                  <a:gd name="connsiteX14" fmla="*/ 16237 w 165361"/>
                  <a:gd name="connsiteY14" fmla="*/ 89731 h 141860"/>
                  <a:gd name="connsiteX15" fmla="*/ 25637 w 165361"/>
                  <a:gd name="connsiteY15" fmla="*/ 124342 h 141860"/>
                  <a:gd name="connsiteX16" fmla="*/ 64094 w 165361"/>
                  <a:gd name="connsiteY16" fmla="*/ 141006 h 141860"/>
                  <a:gd name="connsiteX17" fmla="*/ 114514 w 165361"/>
                  <a:gd name="connsiteY17" fmla="*/ 115368 h 141860"/>
                  <a:gd name="connsiteX18" fmla="*/ 133742 w 165361"/>
                  <a:gd name="connsiteY18" fmla="*/ 141861 h 141860"/>
                  <a:gd name="connsiteX19" fmla="*/ 165361 w 165361"/>
                  <a:gd name="connsiteY19" fmla="*/ 117932 h 141860"/>
                  <a:gd name="connsiteX20" fmla="*/ 163652 w 165361"/>
                  <a:gd name="connsiteY20" fmla="*/ 114941 h 141860"/>
                  <a:gd name="connsiteX21" fmla="*/ 148697 w 165361"/>
                  <a:gd name="connsiteY21" fmla="*/ 87595 h 14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361" h="141860">
                    <a:moveTo>
                      <a:pt x="148697" y="87595"/>
                    </a:moveTo>
                    <a:lnTo>
                      <a:pt x="148697" y="0"/>
                    </a:lnTo>
                    <a:lnTo>
                      <a:pt x="95286" y="10682"/>
                    </a:lnTo>
                    <a:lnTo>
                      <a:pt x="95286" y="14528"/>
                    </a:lnTo>
                    <a:cubicBezTo>
                      <a:pt x="109386" y="16664"/>
                      <a:pt x="112377" y="22219"/>
                      <a:pt x="112377" y="35892"/>
                    </a:cubicBezTo>
                    <a:lnTo>
                      <a:pt x="112377" y="82467"/>
                    </a:lnTo>
                    <a:cubicBezTo>
                      <a:pt x="112377" y="88449"/>
                      <a:pt x="111950" y="97422"/>
                      <a:pt x="105541" y="105113"/>
                    </a:cubicBezTo>
                    <a:cubicBezTo>
                      <a:pt x="100413" y="111096"/>
                      <a:pt x="91440" y="115368"/>
                      <a:pt x="80331" y="115368"/>
                    </a:cubicBezTo>
                    <a:cubicBezTo>
                      <a:pt x="67085" y="115368"/>
                      <a:pt x="58112" y="108532"/>
                      <a:pt x="54693" y="97850"/>
                    </a:cubicBezTo>
                    <a:cubicBezTo>
                      <a:pt x="53411" y="93149"/>
                      <a:pt x="52557" y="88449"/>
                      <a:pt x="52557" y="82040"/>
                    </a:cubicBezTo>
                    <a:lnTo>
                      <a:pt x="52557" y="0"/>
                    </a:lnTo>
                    <a:lnTo>
                      <a:pt x="0" y="10682"/>
                    </a:lnTo>
                    <a:lnTo>
                      <a:pt x="0" y="14528"/>
                    </a:lnTo>
                    <a:cubicBezTo>
                      <a:pt x="14955" y="16664"/>
                      <a:pt x="16237" y="23928"/>
                      <a:pt x="16237" y="39311"/>
                    </a:cubicBezTo>
                    <a:lnTo>
                      <a:pt x="16237" y="89731"/>
                    </a:lnTo>
                    <a:cubicBezTo>
                      <a:pt x="16237" y="100413"/>
                      <a:pt x="16664" y="113232"/>
                      <a:pt x="25637" y="124342"/>
                    </a:cubicBezTo>
                    <a:cubicBezTo>
                      <a:pt x="29483" y="129469"/>
                      <a:pt x="40165" y="141006"/>
                      <a:pt x="64094" y="141006"/>
                    </a:cubicBezTo>
                    <a:cubicBezTo>
                      <a:pt x="87595" y="141006"/>
                      <a:pt x="104686" y="128614"/>
                      <a:pt x="114514" y="115368"/>
                    </a:cubicBezTo>
                    <a:cubicBezTo>
                      <a:pt x="116650" y="123487"/>
                      <a:pt x="120496" y="132033"/>
                      <a:pt x="133742" y="141861"/>
                    </a:cubicBezTo>
                    <a:lnTo>
                      <a:pt x="165361" y="117932"/>
                    </a:lnTo>
                    <a:lnTo>
                      <a:pt x="163652" y="114941"/>
                    </a:lnTo>
                    <a:cubicBezTo>
                      <a:pt x="148697" y="112377"/>
                      <a:pt x="148697" y="101695"/>
                      <a:pt x="148697" y="8759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38D23C-8DF0-4030-ADA6-E0C444FEE83E}"/>
                  </a:ext>
                </a:extLst>
              </p:cNvPr>
              <p:cNvSpPr/>
              <p:nvPr/>
            </p:nvSpPr>
            <p:spPr>
              <a:xfrm>
                <a:off x="10657619" y="6285519"/>
                <a:ext cx="169207" cy="138442"/>
              </a:xfrm>
              <a:custGeom>
                <a:avLst/>
                <a:gdLst>
                  <a:gd name="connsiteX0" fmla="*/ 151688 w 169207"/>
                  <a:gd name="connsiteY0" fmla="*/ 105541 h 138442"/>
                  <a:gd name="connsiteX1" fmla="*/ 151688 w 169207"/>
                  <a:gd name="connsiteY1" fmla="*/ 55548 h 138442"/>
                  <a:gd name="connsiteX2" fmla="*/ 142715 w 169207"/>
                  <a:gd name="connsiteY2" fmla="*/ 18801 h 138442"/>
                  <a:gd name="connsiteX3" fmla="*/ 104686 w 169207"/>
                  <a:gd name="connsiteY3" fmla="*/ 2136 h 138442"/>
                  <a:gd name="connsiteX4" fmla="*/ 55975 w 169207"/>
                  <a:gd name="connsiteY4" fmla="*/ 24783 h 138442"/>
                  <a:gd name="connsiteX5" fmla="*/ 55975 w 169207"/>
                  <a:gd name="connsiteY5" fmla="*/ 0 h 138442"/>
                  <a:gd name="connsiteX6" fmla="*/ 0 w 169207"/>
                  <a:gd name="connsiteY6" fmla="*/ 29056 h 138442"/>
                  <a:gd name="connsiteX7" fmla="*/ 2136 w 169207"/>
                  <a:gd name="connsiteY7" fmla="*/ 32474 h 138442"/>
                  <a:gd name="connsiteX8" fmla="*/ 20083 w 169207"/>
                  <a:gd name="connsiteY8" fmla="*/ 60675 h 138442"/>
                  <a:gd name="connsiteX9" fmla="*/ 20083 w 169207"/>
                  <a:gd name="connsiteY9" fmla="*/ 104686 h 138442"/>
                  <a:gd name="connsiteX10" fmla="*/ 2564 w 169207"/>
                  <a:gd name="connsiteY10" fmla="*/ 134597 h 138442"/>
                  <a:gd name="connsiteX11" fmla="*/ 2564 w 169207"/>
                  <a:gd name="connsiteY11" fmla="*/ 138442 h 138442"/>
                  <a:gd name="connsiteX12" fmla="*/ 72639 w 169207"/>
                  <a:gd name="connsiteY12" fmla="*/ 138442 h 138442"/>
                  <a:gd name="connsiteX13" fmla="*/ 72212 w 169207"/>
                  <a:gd name="connsiteY13" fmla="*/ 134597 h 138442"/>
                  <a:gd name="connsiteX14" fmla="*/ 55975 w 169207"/>
                  <a:gd name="connsiteY14" fmla="*/ 108105 h 138442"/>
                  <a:gd name="connsiteX15" fmla="*/ 55975 w 169207"/>
                  <a:gd name="connsiteY15" fmla="*/ 58966 h 138442"/>
                  <a:gd name="connsiteX16" fmla="*/ 66230 w 169207"/>
                  <a:gd name="connsiteY16" fmla="*/ 34183 h 138442"/>
                  <a:gd name="connsiteX17" fmla="*/ 86740 w 169207"/>
                  <a:gd name="connsiteY17" fmla="*/ 27774 h 138442"/>
                  <a:gd name="connsiteX18" fmla="*/ 115368 w 169207"/>
                  <a:gd name="connsiteY18" fmla="*/ 58539 h 138442"/>
                  <a:gd name="connsiteX19" fmla="*/ 115368 w 169207"/>
                  <a:gd name="connsiteY19" fmla="*/ 108105 h 138442"/>
                  <a:gd name="connsiteX20" fmla="*/ 99559 w 169207"/>
                  <a:gd name="connsiteY20" fmla="*/ 134597 h 138442"/>
                  <a:gd name="connsiteX21" fmla="*/ 99559 w 169207"/>
                  <a:gd name="connsiteY21" fmla="*/ 138442 h 138442"/>
                  <a:gd name="connsiteX22" fmla="*/ 169207 w 169207"/>
                  <a:gd name="connsiteY22" fmla="*/ 138442 h 138442"/>
                  <a:gd name="connsiteX23" fmla="*/ 169207 w 169207"/>
                  <a:gd name="connsiteY23" fmla="*/ 134597 h 138442"/>
                  <a:gd name="connsiteX24" fmla="*/ 151688 w 169207"/>
                  <a:gd name="connsiteY24" fmla="*/ 105541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207" h="138442">
                    <a:moveTo>
                      <a:pt x="151688" y="105541"/>
                    </a:moveTo>
                    <a:lnTo>
                      <a:pt x="151688" y="55548"/>
                    </a:lnTo>
                    <a:cubicBezTo>
                      <a:pt x="151688" y="42729"/>
                      <a:pt x="151261" y="29910"/>
                      <a:pt x="142715" y="18801"/>
                    </a:cubicBezTo>
                    <a:cubicBezTo>
                      <a:pt x="136306" y="10255"/>
                      <a:pt x="123487" y="2136"/>
                      <a:pt x="104686" y="2136"/>
                    </a:cubicBezTo>
                    <a:cubicBezTo>
                      <a:pt x="79903" y="2136"/>
                      <a:pt x="65375" y="15810"/>
                      <a:pt x="55975" y="24783"/>
                    </a:cubicBezTo>
                    <a:lnTo>
                      <a:pt x="55975" y="0"/>
                    </a:lnTo>
                    <a:lnTo>
                      <a:pt x="0" y="29056"/>
                    </a:lnTo>
                    <a:lnTo>
                      <a:pt x="2136" y="32474"/>
                    </a:lnTo>
                    <a:cubicBezTo>
                      <a:pt x="19655" y="32901"/>
                      <a:pt x="20083" y="42302"/>
                      <a:pt x="20083" y="60675"/>
                    </a:cubicBezTo>
                    <a:lnTo>
                      <a:pt x="20083" y="104686"/>
                    </a:lnTo>
                    <a:cubicBezTo>
                      <a:pt x="20083" y="119214"/>
                      <a:pt x="19655" y="132033"/>
                      <a:pt x="2564" y="134597"/>
                    </a:cubicBezTo>
                    <a:lnTo>
                      <a:pt x="2564" y="138442"/>
                    </a:lnTo>
                    <a:lnTo>
                      <a:pt x="72639" y="138442"/>
                    </a:lnTo>
                    <a:lnTo>
                      <a:pt x="72212" y="134597"/>
                    </a:lnTo>
                    <a:cubicBezTo>
                      <a:pt x="56402" y="130324"/>
                      <a:pt x="55975" y="123914"/>
                      <a:pt x="55975" y="108105"/>
                    </a:cubicBezTo>
                    <a:lnTo>
                      <a:pt x="55975" y="58966"/>
                    </a:lnTo>
                    <a:cubicBezTo>
                      <a:pt x="55975" y="52129"/>
                      <a:pt x="56402" y="42302"/>
                      <a:pt x="66230" y="34183"/>
                    </a:cubicBezTo>
                    <a:cubicBezTo>
                      <a:pt x="70930" y="30765"/>
                      <a:pt x="77340" y="27774"/>
                      <a:pt x="86740" y="27774"/>
                    </a:cubicBezTo>
                    <a:cubicBezTo>
                      <a:pt x="114941" y="27774"/>
                      <a:pt x="115368" y="51702"/>
                      <a:pt x="115368" y="58539"/>
                    </a:cubicBezTo>
                    <a:lnTo>
                      <a:pt x="115368" y="108105"/>
                    </a:lnTo>
                    <a:cubicBezTo>
                      <a:pt x="115368" y="123060"/>
                      <a:pt x="114941" y="130751"/>
                      <a:pt x="99559" y="134597"/>
                    </a:cubicBezTo>
                    <a:lnTo>
                      <a:pt x="99559" y="138442"/>
                    </a:lnTo>
                    <a:lnTo>
                      <a:pt x="169207" y="138442"/>
                    </a:lnTo>
                    <a:lnTo>
                      <a:pt x="169207" y="134597"/>
                    </a:lnTo>
                    <a:cubicBezTo>
                      <a:pt x="151688" y="131606"/>
                      <a:pt x="151688" y="123487"/>
                      <a:pt x="151688" y="10554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EB7A37B-A5E7-499A-BCA0-BFDDD2E1C626}"/>
                  </a:ext>
                </a:extLst>
              </p:cNvPr>
              <p:cNvSpPr/>
              <p:nvPr/>
            </p:nvSpPr>
            <p:spPr>
              <a:xfrm>
                <a:off x="10834090" y="6288082"/>
                <a:ext cx="95292" cy="142287"/>
              </a:xfrm>
              <a:custGeom>
                <a:avLst/>
                <a:gdLst>
                  <a:gd name="connsiteX0" fmla="*/ 68794 w 95292"/>
                  <a:gd name="connsiteY0" fmla="*/ 60248 h 142287"/>
                  <a:gd name="connsiteX1" fmla="*/ 57684 w 95292"/>
                  <a:gd name="connsiteY1" fmla="*/ 55121 h 142287"/>
                  <a:gd name="connsiteX2" fmla="*/ 37602 w 95292"/>
                  <a:gd name="connsiteY2" fmla="*/ 34183 h 142287"/>
                  <a:gd name="connsiteX3" fmla="*/ 59393 w 95292"/>
                  <a:gd name="connsiteY3" fmla="*/ 17092 h 142287"/>
                  <a:gd name="connsiteX4" fmla="*/ 86313 w 95292"/>
                  <a:gd name="connsiteY4" fmla="*/ 38883 h 142287"/>
                  <a:gd name="connsiteX5" fmla="*/ 90158 w 95292"/>
                  <a:gd name="connsiteY5" fmla="*/ 38883 h 142287"/>
                  <a:gd name="connsiteX6" fmla="*/ 90158 w 95292"/>
                  <a:gd name="connsiteY6" fmla="*/ 6837 h 142287"/>
                  <a:gd name="connsiteX7" fmla="*/ 52984 w 95292"/>
                  <a:gd name="connsiteY7" fmla="*/ 0 h 142287"/>
                  <a:gd name="connsiteX8" fmla="*/ 1709 w 95292"/>
                  <a:gd name="connsiteY8" fmla="*/ 40593 h 142287"/>
                  <a:gd name="connsiteX9" fmla="*/ 24356 w 95292"/>
                  <a:gd name="connsiteY9" fmla="*/ 73494 h 142287"/>
                  <a:gd name="connsiteX10" fmla="*/ 36320 w 95292"/>
                  <a:gd name="connsiteY10" fmla="*/ 79476 h 142287"/>
                  <a:gd name="connsiteX11" fmla="*/ 59393 w 95292"/>
                  <a:gd name="connsiteY11" fmla="*/ 104259 h 142287"/>
                  <a:gd name="connsiteX12" fmla="*/ 33756 w 95292"/>
                  <a:gd name="connsiteY12" fmla="*/ 124342 h 142287"/>
                  <a:gd name="connsiteX13" fmla="*/ 4273 w 95292"/>
                  <a:gd name="connsiteY13" fmla="*/ 100841 h 142287"/>
                  <a:gd name="connsiteX14" fmla="*/ 0 w 95292"/>
                  <a:gd name="connsiteY14" fmla="*/ 100841 h 142287"/>
                  <a:gd name="connsiteX15" fmla="*/ 0 w 95292"/>
                  <a:gd name="connsiteY15" fmla="*/ 135451 h 142287"/>
                  <a:gd name="connsiteX16" fmla="*/ 39311 w 95292"/>
                  <a:gd name="connsiteY16" fmla="*/ 142288 h 142287"/>
                  <a:gd name="connsiteX17" fmla="*/ 81185 w 95292"/>
                  <a:gd name="connsiteY17" fmla="*/ 129469 h 142287"/>
                  <a:gd name="connsiteX18" fmla="*/ 95286 w 95292"/>
                  <a:gd name="connsiteY18" fmla="*/ 98277 h 142287"/>
                  <a:gd name="connsiteX19" fmla="*/ 68794 w 95292"/>
                  <a:gd name="connsiteY19" fmla="*/ 60248 h 14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292" h="142287">
                    <a:moveTo>
                      <a:pt x="68794" y="60248"/>
                    </a:moveTo>
                    <a:lnTo>
                      <a:pt x="57684" y="55121"/>
                    </a:lnTo>
                    <a:cubicBezTo>
                      <a:pt x="48284" y="50848"/>
                      <a:pt x="37602" y="45720"/>
                      <a:pt x="37602" y="34183"/>
                    </a:cubicBezTo>
                    <a:cubicBezTo>
                      <a:pt x="37602" y="24783"/>
                      <a:pt x="46575" y="17092"/>
                      <a:pt x="59393" y="17092"/>
                    </a:cubicBezTo>
                    <a:cubicBezTo>
                      <a:pt x="80331" y="17092"/>
                      <a:pt x="84176" y="31620"/>
                      <a:pt x="86313" y="38883"/>
                    </a:cubicBezTo>
                    <a:lnTo>
                      <a:pt x="90158" y="38883"/>
                    </a:lnTo>
                    <a:lnTo>
                      <a:pt x="90158" y="6837"/>
                    </a:lnTo>
                    <a:cubicBezTo>
                      <a:pt x="83749" y="4700"/>
                      <a:pt x="70930" y="0"/>
                      <a:pt x="52984" y="0"/>
                    </a:cubicBezTo>
                    <a:cubicBezTo>
                      <a:pt x="19655" y="0"/>
                      <a:pt x="1709" y="18374"/>
                      <a:pt x="1709" y="40593"/>
                    </a:cubicBezTo>
                    <a:cubicBezTo>
                      <a:pt x="1709" y="60675"/>
                      <a:pt x="16664" y="68794"/>
                      <a:pt x="24356" y="73494"/>
                    </a:cubicBezTo>
                    <a:lnTo>
                      <a:pt x="36320" y="79476"/>
                    </a:lnTo>
                    <a:cubicBezTo>
                      <a:pt x="46575" y="84604"/>
                      <a:pt x="59393" y="91440"/>
                      <a:pt x="59393" y="104259"/>
                    </a:cubicBezTo>
                    <a:cubicBezTo>
                      <a:pt x="59393" y="118787"/>
                      <a:pt x="46147" y="124342"/>
                      <a:pt x="33756" y="124342"/>
                    </a:cubicBezTo>
                    <a:cubicBezTo>
                      <a:pt x="11964" y="124342"/>
                      <a:pt x="6837" y="109386"/>
                      <a:pt x="4273" y="100841"/>
                    </a:cubicBezTo>
                    <a:lnTo>
                      <a:pt x="0" y="100841"/>
                    </a:lnTo>
                    <a:lnTo>
                      <a:pt x="0" y="135451"/>
                    </a:lnTo>
                    <a:cubicBezTo>
                      <a:pt x="11110" y="138869"/>
                      <a:pt x="20937" y="142288"/>
                      <a:pt x="39311" y="142288"/>
                    </a:cubicBezTo>
                    <a:cubicBezTo>
                      <a:pt x="61957" y="142288"/>
                      <a:pt x="74776" y="134597"/>
                      <a:pt x="81185" y="129469"/>
                    </a:cubicBezTo>
                    <a:cubicBezTo>
                      <a:pt x="90158" y="121778"/>
                      <a:pt x="95286" y="109814"/>
                      <a:pt x="95286" y="98277"/>
                    </a:cubicBezTo>
                    <a:cubicBezTo>
                      <a:pt x="95713" y="73067"/>
                      <a:pt x="75630" y="63666"/>
                      <a:pt x="68794" y="6024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E60C1F6-9CBC-436E-9101-0A238748C0DE}"/>
                  </a:ext>
                </a:extLst>
              </p:cNvPr>
              <p:cNvSpPr/>
              <p:nvPr/>
            </p:nvSpPr>
            <p:spPr>
              <a:xfrm>
                <a:off x="10931513" y="6292783"/>
                <a:ext cx="242273" cy="133741"/>
              </a:xfrm>
              <a:custGeom>
                <a:avLst/>
                <a:gdLst>
                  <a:gd name="connsiteX0" fmla="*/ 242274 w 242273"/>
                  <a:gd name="connsiteY0" fmla="*/ 0 h 133741"/>
                  <a:gd name="connsiteX1" fmla="*/ 190572 w 242273"/>
                  <a:gd name="connsiteY1" fmla="*/ 0 h 133741"/>
                  <a:gd name="connsiteX2" fmla="*/ 190572 w 242273"/>
                  <a:gd name="connsiteY2" fmla="*/ 3846 h 133741"/>
                  <a:gd name="connsiteX3" fmla="*/ 202536 w 242273"/>
                  <a:gd name="connsiteY3" fmla="*/ 15810 h 133741"/>
                  <a:gd name="connsiteX4" fmla="*/ 199545 w 242273"/>
                  <a:gd name="connsiteY4" fmla="*/ 26065 h 133741"/>
                  <a:gd name="connsiteX5" fmla="*/ 171344 w 242273"/>
                  <a:gd name="connsiteY5" fmla="*/ 89731 h 133741"/>
                  <a:gd name="connsiteX6" fmla="*/ 145279 w 242273"/>
                  <a:gd name="connsiteY6" fmla="*/ 26492 h 133741"/>
                  <a:gd name="connsiteX7" fmla="*/ 143142 w 242273"/>
                  <a:gd name="connsiteY7" fmla="*/ 17092 h 133741"/>
                  <a:gd name="connsiteX8" fmla="*/ 154679 w 242273"/>
                  <a:gd name="connsiteY8" fmla="*/ 4273 h 133741"/>
                  <a:gd name="connsiteX9" fmla="*/ 154679 w 242273"/>
                  <a:gd name="connsiteY9" fmla="*/ 427 h 133741"/>
                  <a:gd name="connsiteX10" fmla="*/ 88022 w 242273"/>
                  <a:gd name="connsiteY10" fmla="*/ 427 h 133741"/>
                  <a:gd name="connsiteX11" fmla="*/ 88022 w 242273"/>
                  <a:gd name="connsiteY11" fmla="*/ 4273 h 133741"/>
                  <a:gd name="connsiteX12" fmla="*/ 103832 w 242273"/>
                  <a:gd name="connsiteY12" fmla="*/ 17092 h 133741"/>
                  <a:gd name="connsiteX13" fmla="*/ 110668 w 242273"/>
                  <a:gd name="connsiteY13" fmla="*/ 31192 h 133741"/>
                  <a:gd name="connsiteX14" fmla="*/ 84176 w 242273"/>
                  <a:gd name="connsiteY14" fmla="*/ 89731 h 133741"/>
                  <a:gd name="connsiteX15" fmla="*/ 58539 w 242273"/>
                  <a:gd name="connsiteY15" fmla="*/ 26919 h 133741"/>
                  <a:gd name="connsiteX16" fmla="*/ 55975 w 242273"/>
                  <a:gd name="connsiteY16" fmla="*/ 16664 h 133741"/>
                  <a:gd name="connsiteX17" fmla="*/ 67939 w 242273"/>
                  <a:gd name="connsiteY17" fmla="*/ 3846 h 133741"/>
                  <a:gd name="connsiteX18" fmla="*/ 67939 w 242273"/>
                  <a:gd name="connsiteY18" fmla="*/ 0 h 133741"/>
                  <a:gd name="connsiteX19" fmla="*/ 0 w 242273"/>
                  <a:gd name="connsiteY19" fmla="*/ 0 h 133741"/>
                  <a:gd name="connsiteX20" fmla="*/ 0 w 242273"/>
                  <a:gd name="connsiteY20" fmla="*/ 3846 h 133741"/>
                  <a:gd name="connsiteX21" fmla="*/ 18801 w 242273"/>
                  <a:gd name="connsiteY21" fmla="*/ 24783 h 133741"/>
                  <a:gd name="connsiteX22" fmla="*/ 66230 w 242273"/>
                  <a:gd name="connsiteY22" fmla="*/ 133742 h 133741"/>
                  <a:gd name="connsiteX23" fmla="*/ 83322 w 242273"/>
                  <a:gd name="connsiteY23" fmla="*/ 133742 h 133741"/>
                  <a:gd name="connsiteX24" fmla="*/ 120069 w 242273"/>
                  <a:gd name="connsiteY24" fmla="*/ 55121 h 133741"/>
                  <a:gd name="connsiteX25" fmla="*/ 154679 w 242273"/>
                  <a:gd name="connsiteY25" fmla="*/ 133742 h 133741"/>
                  <a:gd name="connsiteX26" fmla="*/ 171771 w 242273"/>
                  <a:gd name="connsiteY26" fmla="*/ 133742 h 133741"/>
                  <a:gd name="connsiteX27" fmla="*/ 223046 w 242273"/>
                  <a:gd name="connsiteY27" fmla="*/ 24783 h 133741"/>
                  <a:gd name="connsiteX28" fmla="*/ 242274 w 242273"/>
                  <a:gd name="connsiteY28" fmla="*/ 3846 h 133741"/>
                  <a:gd name="connsiteX29" fmla="*/ 242274 w 242273"/>
                  <a:gd name="connsiteY29" fmla="*/ 0 h 13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2273" h="133741">
                    <a:moveTo>
                      <a:pt x="242274" y="0"/>
                    </a:moveTo>
                    <a:lnTo>
                      <a:pt x="190572" y="0"/>
                    </a:lnTo>
                    <a:lnTo>
                      <a:pt x="190572" y="3846"/>
                    </a:lnTo>
                    <a:cubicBezTo>
                      <a:pt x="193563" y="4273"/>
                      <a:pt x="202536" y="5982"/>
                      <a:pt x="202536" y="15810"/>
                    </a:cubicBezTo>
                    <a:cubicBezTo>
                      <a:pt x="202536" y="18801"/>
                      <a:pt x="201254" y="22646"/>
                      <a:pt x="199545" y="26065"/>
                    </a:cubicBezTo>
                    <a:lnTo>
                      <a:pt x="171344" y="89731"/>
                    </a:lnTo>
                    <a:lnTo>
                      <a:pt x="145279" y="26492"/>
                    </a:lnTo>
                    <a:cubicBezTo>
                      <a:pt x="144424" y="23501"/>
                      <a:pt x="143142" y="19655"/>
                      <a:pt x="143142" y="17092"/>
                    </a:cubicBezTo>
                    <a:cubicBezTo>
                      <a:pt x="143142" y="6837"/>
                      <a:pt x="150834" y="5128"/>
                      <a:pt x="154679" y="4273"/>
                    </a:cubicBezTo>
                    <a:lnTo>
                      <a:pt x="154679" y="427"/>
                    </a:lnTo>
                    <a:lnTo>
                      <a:pt x="88022" y="427"/>
                    </a:lnTo>
                    <a:lnTo>
                      <a:pt x="88022" y="4273"/>
                    </a:lnTo>
                    <a:cubicBezTo>
                      <a:pt x="95713" y="5555"/>
                      <a:pt x="99131" y="7691"/>
                      <a:pt x="103832" y="17092"/>
                    </a:cubicBezTo>
                    <a:lnTo>
                      <a:pt x="110668" y="31192"/>
                    </a:lnTo>
                    <a:lnTo>
                      <a:pt x="84176" y="89731"/>
                    </a:lnTo>
                    <a:lnTo>
                      <a:pt x="58539" y="26919"/>
                    </a:lnTo>
                    <a:cubicBezTo>
                      <a:pt x="57257" y="23928"/>
                      <a:pt x="55975" y="20083"/>
                      <a:pt x="55975" y="16664"/>
                    </a:cubicBezTo>
                    <a:cubicBezTo>
                      <a:pt x="55975" y="8973"/>
                      <a:pt x="60248" y="5128"/>
                      <a:pt x="67939" y="3846"/>
                    </a:cubicBezTo>
                    <a:lnTo>
                      <a:pt x="67939" y="0"/>
                    </a:lnTo>
                    <a:lnTo>
                      <a:pt x="0" y="0"/>
                    </a:lnTo>
                    <a:lnTo>
                      <a:pt x="0" y="3846"/>
                    </a:lnTo>
                    <a:cubicBezTo>
                      <a:pt x="11110" y="7691"/>
                      <a:pt x="12391" y="9828"/>
                      <a:pt x="18801" y="24783"/>
                    </a:cubicBezTo>
                    <a:lnTo>
                      <a:pt x="66230" y="133742"/>
                    </a:lnTo>
                    <a:lnTo>
                      <a:pt x="83322" y="133742"/>
                    </a:lnTo>
                    <a:lnTo>
                      <a:pt x="120069" y="55121"/>
                    </a:lnTo>
                    <a:lnTo>
                      <a:pt x="154679" y="133742"/>
                    </a:lnTo>
                    <a:lnTo>
                      <a:pt x="171771" y="133742"/>
                    </a:lnTo>
                    <a:lnTo>
                      <a:pt x="223046" y="24783"/>
                    </a:lnTo>
                    <a:cubicBezTo>
                      <a:pt x="229028" y="11964"/>
                      <a:pt x="230737" y="7691"/>
                      <a:pt x="242274" y="3846"/>
                    </a:cubicBezTo>
                    <a:lnTo>
                      <a:pt x="242274" y="0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A6620A8-F430-47BE-B9DF-3D088416BCE6}"/>
                  </a:ext>
                </a:extLst>
              </p:cNvPr>
              <p:cNvSpPr/>
              <p:nvPr/>
            </p:nvSpPr>
            <p:spPr>
              <a:xfrm>
                <a:off x="10527296" y="6215870"/>
                <a:ext cx="97849" cy="54265"/>
              </a:xfrm>
              <a:custGeom>
                <a:avLst/>
                <a:gdLst>
                  <a:gd name="connsiteX0" fmla="*/ 7264 w 97849"/>
                  <a:gd name="connsiteY0" fmla="*/ 10255 h 54265"/>
                  <a:gd name="connsiteX1" fmla="*/ 26492 w 97849"/>
                  <a:gd name="connsiteY1" fmla="*/ 54266 h 54265"/>
                  <a:gd name="connsiteX2" fmla="*/ 33329 w 97849"/>
                  <a:gd name="connsiteY2" fmla="*/ 54266 h 54265"/>
                  <a:gd name="connsiteX3" fmla="*/ 48284 w 97849"/>
                  <a:gd name="connsiteY3" fmla="*/ 22219 h 54265"/>
                  <a:gd name="connsiteX4" fmla="*/ 62384 w 97849"/>
                  <a:gd name="connsiteY4" fmla="*/ 54266 h 54265"/>
                  <a:gd name="connsiteX5" fmla="*/ 69221 w 97849"/>
                  <a:gd name="connsiteY5" fmla="*/ 54266 h 54265"/>
                  <a:gd name="connsiteX6" fmla="*/ 90158 w 97849"/>
                  <a:gd name="connsiteY6" fmla="*/ 10255 h 54265"/>
                  <a:gd name="connsiteX7" fmla="*/ 97850 w 97849"/>
                  <a:gd name="connsiteY7" fmla="*/ 1709 h 54265"/>
                  <a:gd name="connsiteX8" fmla="*/ 97850 w 97849"/>
                  <a:gd name="connsiteY8" fmla="*/ 0 h 54265"/>
                  <a:gd name="connsiteX9" fmla="*/ 76912 w 97849"/>
                  <a:gd name="connsiteY9" fmla="*/ 0 h 54265"/>
                  <a:gd name="connsiteX10" fmla="*/ 76912 w 97849"/>
                  <a:gd name="connsiteY10" fmla="*/ 1709 h 54265"/>
                  <a:gd name="connsiteX11" fmla="*/ 82040 w 97849"/>
                  <a:gd name="connsiteY11" fmla="*/ 6837 h 54265"/>
                  <a:gd name="connsiteX12" fmla="*/ 80758 w 97849"/>
                  <a:gd name="connsiteY12" fmla="*/ 11110 h 54265"/>
                  <a:gd name="connsiteX13" fmla="*/ 69221 w 97849"/>
                  <a:gd name="connsiteY13" fmla="*/ 36747 h 54265"/>
                  <a:gd name="connsiteX14" fmla="*/ 58539 w 97849"/>
                  <a:gd name="connsiteY14" fmla="*/ 11110 h 54265"/>
                  <a:gd name="connsiteX15" fmla="*/ 57684 w 97849"/>
                  <a:gd name="connsiteY15" fmla="*/ 7264 h 54265"/>
                  <a:gd name="connsiteX16" fmla="*/ 62384 w 97849"/>
                  <a:gd name="connsiteY16" fmla="*/ 2136 h 54265"/>
                  <a:gd name="connsiteX17" fmla="*/ 62384 w 97849"/>
                  <a:gd name="connsiteY17" fmla="*/ 427 h 54265"/>
                  <a:gd name="connsiteX18" fmla="*/ 35465 w 97849"/>
                  <a:gd name="connsiteY18" fmla="*/ 427 h 54265"/>
                  <a:gd name="connsiteX19" fmla="*/ 35465 w 97849"/>
                  <a:gd name="connsiteY19" fmla="*/ 2136 h 54265"/>
                  <a:gd name="connsiteX20" fmla="*/ 41874 w 97849"/>
                  <a:gd name="connsiteY20" fmla="*/ 7264 h 54265"/>
                  <a:gd name="connsiteX21" fmla="*/ 44438 w 97849"/>
                  <a:gd name="connsiteY21" fmla="*/ 12819 h 54265"/>
                  <a:gd name="connsiteX22" fmla="*/ 33756 w 97849"/>
                  <a:gd name="connsiteY22" fmla="*/ 36747 h 54265"/>
                  <a:gd name="connsiteX23" fmla="*/ 23501 w 97849"/>
                  <a:gd name="connsiteY23" fmla="*/ 11110 h 54265"/>
                  <a:gd name="connsiteX24" fmla="*/ 22646 w 97849"/>
                  <a:gd name="connsiteY24" fmla="*/ 6837 h 54265"/>
                  <a:gd name="connsiteX25" fmla="*/ 27347 w 97849"/>
                  <a:gd name="connsiteY25" fmla="*/ 1709 h 54265"/>
                  <a:gd name="connsiteX26" fmla="*/ 27347 w 97849"/>
                  <a:gd name="connsiteY26" fmla="*/ 0 h 54265"/>
                  <a:gd name="connsiteX27" fmla="*/ 0 w 97849"/>
                  <a:gd name="connsiteY27" fmla="*/ 0 h 54265"/>
                  <a:gd name="connsiteX28" fmla="*/ 0 w 97849"/>
                  <a:gd name="connsiteY28" fmla="*/ 1709 h 54265"/>
                  <a:gd name="connsiteX29" fmla="*/ 7264 w 97849"/>
                  <a:gd name="connsiteY29" fmla="*/ 10255 h 5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849" h="54265">
                    <a:moveTo>
                      <a:pt x="7264" y="10255"/>
                    </a:moveTo>
                    <a:lnTo>
                      <a:pt x="26492" y="54266"/>
                    </a:lnTo>
                    <a:lnTo>
                      <a:pt x="33329" y="54266"/>
                    </a:lnTo>
                    <a:lnTo>
                      <a:pt x="48284" y="22219"/>
                    </a:lnTo>
                    <a:lnTo>
                      <a:pt x="62384" y="54266"/>
                    </a:lnTo>
                    <a:lnTo>
                      <a:pt x="69221" y="54266"/>
                    </a:lnTo>
                    <a:lnTo>
                      <a:pt x="90158" y="10255"/>
                    </a:lnTo>
                    <a:cubicBezTo>
                      <a:pt x="92722" y="5127"/>
                      <a:pt x="93149" y="3418"/>
                      <a:pt x="97850" y="1709"/>
                    </a:cubicBezTo>
                    <a:lnTo>
                      <a:pt x="97850" y="0"/>
                    </a:lnTo>
                    <a:lnTo>
                      <a:pt x="76912" y="0"/>
                    </a:lnTo>
                    <a:lnTo>
                      <a:pt x="76912" y="1709"/>
                    </a:lnTo>
                    <a:cubicBezTo>
                      <a:pt x="78194" y="2136"/>
                      <a:pt x="82040" y="2564"/>
                      <a:pt x="82040" y="6837"/>
                    </a:cubicBezTo>
                    <a:cubicBezTo>
                      <a:pt x="82040" y="8119"/>
                      <a:pt x="81613" y="9400"/>
                      <a:pt x="80758" y="11110"/>
                    </a:cubicBezTo>
                    <a:lnTo>
                      <a:pt x="69221" y="36747"/>
                    </a:lnTo>
                    <a:lnTo>
                      <a:pt x="58539" y="11110"/>
                    </a:lnTo>
                    <a:cubicBezTo>
                      <a:pt x="58112" y="9828"/>
                      <a:pt x="57684" y="8546"/>
                      <a:pt x="57684" y="7264"/>
                    </a:cubicBezTo>
                    <a:cubicBezTo>
                      <a:pt x="57684" y="2991"/>
                      <a:pt x="60675" y="2564"/>
                      <a:pt x="62384" y="2136"/>
                    </a:cubicBezTo>
                    <a:lnTo>
                      <a:pt x="62384" y="427"/>
                    </a:lnTo>
                    <a:lnTo>
                      <a:pt x="35465" y="427"/>
                    </a:lnTo>
                    <a:lnTo>
                      <a:pt x="35465" y="2136"/>
                    </a:lnTo>
                    <a:cubicBezTo>
                      <a:pt x="38456" y="2564"/>
                      <a:pt x="39738" y="3418"/>
                      <a:pt x="41874" y="7264"/>
                    </a:cubicBezTo>
                    <a:lnTo>
                      <a:pt x="44438" y="12819"/>
                    </a:lnTo>
                    <a:lnTo>
                      <a:pt x="33756" y="36747"/>
                    </a:lnTo>
                    <a:lnTo>
                      <a:pt x="23501" y="11110"/>
                    </a:lnTo>
                    <a:cubicBezTo>
                      <a:pt x="23074" y="9828"/>
                      <a:pt x="22646" y="8546"/>
                      <a:pt x="22646" y="6837"/>
                    </a:cubicBezTo>
                    <a:cubicBezTo>
                      <a:pt x="22646" y="3846"/>
                      <a:pt x="24356" y="2136"/>
                      <a:pt x="27347" y="1709"/>
                    </a:cubicBezTo>
                    <a:lnTo>
                      <a:pt x="27347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3846" y="3418"/>
                      <a:pt x="4700" y="4273"/>
                      <a:pt x="7264" y="1025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4061923-989E-41F7-9795-D4EA064EF8A3}"/>
                  </a:ext>
                </a:extLst>
              </p:cNvPr>
              <p:cNvSpPr/>
              <p:nvPr/>
            </p:nvSpPr>
            <p:spPr>
              <a:xfrm>
                <a:off x="11172077" y="6285519"/>
                <a:ext cx="73493" cy="138442"/>
              </a:xfrm>
              <a:custGeom>
                <a:avLst/>
                <a:gdLst>
                  <a:gd name="connsiteX0" fmla="*/ 55548 w 73493"/>
                  <a:gd name="connsiteY0" fmla="*/ 107677 h 138442"/>
                  <a:gd name="connsiteX1" fmla="*/ 55548 w 73493"/>
                  <a:gd name="connsiteY1" fmla="*/ 0 h 138442"/>
                  <a:gd name="connsiteX2" fmla="*/ 0 w 73493"/>
                  <a:gd name="connsiteY2" fmla="*/ 27347 h 138442"/>
                  <a:gd name="connsiteX3" fmla="*/ 1709 w 73493"/>
                  <a:gd name="connsiteY3" fmla="*/ 30338 h 138442"/>
                  <a:gd name="connsiteX4" fmla="*/ 19655 w 73493"/>
                  <a:gd name="connsiteY4" fmla="*/ 52129 h 138442"/>
                  <a:gd name="connsiteX5" fmla="*/ 19655 w 73493"/>
                  <a:gd name="connsiteY5" fmla="*/ 105968 h 138442"/>
                  <a:gd name="connsiteX6" fmla="*/ 2136 w 73493"/>
                  <a:gd name="connsiteY6" fmla="*/ 134597 h 138442"/>
                  <a:gd name="connsiteX7" fmla="*/ 2136 w 73493"/>
                  <a:gd name="connsiteY7" fmla="*/ 138442 h 138442"/>
                  <a:gd name="connsiteX8" fmla="*/ 73494 w 73493"/>
                  <a:gd name="connsiteY8" fmla="*/ 138442 h 138442"/>
                  <a:gd name="connsiteX9" fmla="*/ 73494 w 73493"/>
                  <a:gd name="connsiteY9" fmla="*/ 134597 h 138442"/>
                  <a:gd name="connsiteX10" fmla="*/ 55548 w 73493"/>
                  <a:gd name="connsiteY10" fmla="*/ 107677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93" h="138442">
                    <a:moveTo>
                      <a:pt x="55548" y="107677"/>
                    </a:moveTo>
                    <a:lnTo>
                      <a:pt x="55548" y="0"/>
                    </a:lnTo>
                    <a:lnTo>
                      <a:pt x="0" y="27347"/>
                    </a:lnTo>
                    <a:lnTo>
                      <a:pt x="1709" y="30338"/>
                    </a:lnTo>
                    <a:cubicBezTo>
                      <a:pt x="18801" y="29483"/>
                      <a:pt x="19655" y="37174"/>
                      <a:pt x="19655" y="52129"/>
                    </a:cubicBezTo>
                    <a:lnTo>
                      <a:pt x="19655" y="105968"/>
                    </a:lnTo>
                    <a:cubicBezTo>
                      <a:pt x="19655" y="122632"/>
                      <a:pt x="19655" y="129469"/>
                      <a:pt x="2136" y="134597"/>
                    </a:cubicBezTo>
                    <a:lnTo>
                      <a:pt x="2136" y="138442"/>
                    </a:lnTo>
                    <a:lnTo>
                      <a:pt x="73494" y="138442"/>
                    </a:lnTo>
                    <a:lnTo>
                      <a:pt x="73494" y="134597"/>
                    </a:lnTo>
                    <a:cubicBezTo>
                      <a:pt x="57684" y="130751"/>
                      <a:pt x="55548" y="126905"/>
                      <a:pt x="55548" y="10767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0962E4E-D06B-4B60-8A81-B8C3CDCF464C}"/>
                  </a:ext>
                </a:extLst>
              </p:cNvPr>
              <p:cNvSpPr/>
              <p:nvPr/>
            </p:nvSpPr>
            <p:spPr>
              <a:xfrm>
                <a:off x="11245571" y="6287655"/>
                <a:ext cx="124341" cy="141005"/>
              </a:xfrm>
              <a:custGeom>
                <a:avLst/>
                <a:gdLst>
                  <a:gd name="connsiteX0" fmla="*/ 120069 w 124341"/>
                  <a:gd name="connsiteY0" fmla="*/ 93149 h 141005"/>
                  <a:gd name="connsiteX1" fmla="*/ 77767 w 124341"/>
                  <a:gd name="connsiteY1" fmla="*/ 113232 h 141005"/>
                  <a:gd name="connsiteX2" fmla="*/ 32474 w 124341"/>
                  <a:gd name="connsiteY2" fmla="*/ 63239 h 141005"/>
                  <a:gd name="connsiteX3" fmla="*/ 72212 w 124341"/>
                  <a:gd name="connsiteY3" fmla="*/ 17092 h 141005"/>
                  <a:gd name="connsiteX4" fmla="*/ 109386 w 124341"/>
                  <a:gd name="connsiteY4" fmla="*/ 47857 h 141005"/>
                  <a:gd name="connsiteX5" fmla="*/ 113232 w 124341"/>
                  <a:gd name="connsiteY5" fmla="*/ 47857 h 141005"/>
                  <a:gd name="connsiteX6" fmla="*/ 120069 w 124341"/>
                  <a:gd name="connsiteY6" fmla="*/ 14955 h 141005"/>
                  <a:gd name="connsiteX7" fmla="*/ 72212 w 124341"/>
                  <a:gd name="connsiteY7" fmla="*/ 0 h 141005"/>
                  <a:gd name="connsiteX8" fmla="*/ 0 w 124341"/>
                  <a:gd name="connsiteY8" fmla="*/ 73921 h 141005"/>
                  <a:gd name="connsiteX9" fmla="*/ 63666 w 124341"/>
                  <a:gd name="connsiteY9" fmla="*/ 141006 h 141005"/>
                  <a:gd name="connsiteX10" fmla="*/ 124342 w 124341"/>
                  <a:gd name="connsiteY10" fmla="*/ 94859 h 141005"/>
                  <a:gd name="connsiteX11" fmla="*/ 120069 w 124341"/>
                  <a:gd name="connsiteY11" fmla="*/ 93149 h 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" h="141005">
                    <a:moveTo>
                      <a:pt x="120069" y="93149"/>
                    </a:moveTo>
                    <a:cubicBezTo>
                      <a:pt x="111523" y="101695"/>
                      <a:pt x="99986" y="113232"/>
                      <a:pt x="77767" y="113232"/>
                    </a:cubicBezTo>
                    <a:cubicBezTo>
                      <a:pt x="44011" y="113232"/>
                      <a:pt x="32474" y="85031"/>
                      <a:pt x="32474" y="63239"/>
                    </a:cubicBezTo>
                    <a:cubicBezTo>
                      <a:pt x="32474" y="40165"/>
                      <a:pt x="44011" y="17092"/>
                      <a:pt x="72212" y="17092"/>
                    </a:cubicBezTo>
                    <a:cubicBezTo>
                      <a:pt x="98277" y="17092"/>
                      <a:pt x="104686" y="35465"/>
                      <a:pt x="109386" y="47857"/>
                    </a:cubicBezTo>
                    <a:lnTo>
                      <a:pt x="113232" y="47857"/>
                    </a:lnTo>
                    <a:lnTo>
                      <a:pt x="120069" y="14955"/>
                    </a:lnTo>
                    <a:cubicBezTo>
                      <a:pt x="113659" y="10682"/>
                      <a:pt x="98277" y="0"/>
                      <a:pt x="72212" y="0"/>
                    </a:cubicBezTo>
                    <a:cubicBezTo>
                      <a:pt x="28201" y="0"/>
                      <a:pt x="0" y="33329"/>
                      <a:pt x="0" y="73921"/>
                    </a:cubicBezTo>
                    <a:cubicBezTo>
                      <a:pt x="0" y="102977"/>
                      <a:pt x="16664" y="141006"/>
                      <a:pt x="63666" y="141006"/>
                    </a:cubicBezTo>
                    <a:cubicBezTo>
                      <a:pt x="85885" y="141006"/>
                      <a:pt x="107677" y="133315"/>
                      <a:pt x="124342" y="94859"/>
                    </a:cubicBezTo>
                    <a:lnTo>
                      <a:pt x="120069" y="93149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995556-572D-4195-B316-0EE6C10B4AE3}"/>
                  </a:ext>
                </a:extLst>
              </p:cNvPr>
              <p:cNvSpPr/>
              <p:nvPr/>
            </p:nvSpPr>
            <p:spPr>
              <a:xfrm>
                <a:off x="11363503" y="6216298"/>
                <a:ext cx="166643" cy="207235"/>
              </a:xfrm>
              <a:custGeom>
                <a:avLst/>
                <a:gdLst>
                  <a:gd name="connsiteX0" fmla="*/ 147843 w 166643"/>
                  <a:gd name="connsiteY0" fmla="*/ 187581 h 207235"/>
                  <a:gd name="connsiteX1" fmla="*/ 92722 w 166643"/>
                  <a:gd name="connsiteY1" fmla="*/ 129469 h 207235"/>
                  <a:gd name="connsiteX2" fmla="*/ 133315 w 166643"/>
                  <a:gd name="connsiteY2" fmla="*/ 93149 h 207235"/>
                  <a:gd name="connsiteX3" fmla="*/ 152970 w 166643"/>
                  <a:gd name="connsiteY3" fmla="*/ 80331 h 207235"/>
                  <a:gd name="connsiteX4" fmla="*/ 152970 w 166643"/>
                  <a:gd name="connsiteY4" fmla="*/ 76485 h 207235"/>
                  <a:gd name="connsiteX5" fmla="*/ 96568 w 166643"/>
                  <a:gd name="connsiteY5" fmla="*/ 76485 h 207235"/>
                  <a:gd name="connsiteX6" fmla="*/ 96568 w 166643"/>
                  <a:gd name="connsiteY6" fmla="*/ 80331 h 207235"/>
                  <a:gd name="connsiteX7" fmla="*/ 104686 w 166643"/>
                  <a:gd name="connsiteY7" fmla="*/ 87167 h 207235"/>
                  <a:gd name="connsiteX8" fmla="*/ 96568 w 166643"/>
                  <a:gd name="connsiteY8" fmla="*/ 99131 h 207235"/>
                  <a:gd name="connsiteX9" fmla="*/ 55975 w 166643"/>
                  <a:gd name="connsiteY9" fmla="*/ 134597 h 207235"/>
                  <a:gd name="connsiteX10" fmla="*/ 55975 w 166643"/>
                  <a:gd name="connsiteY10" fmla="*/ 0 h 207235"/>
                  <a:gd name="connsiteX11" fmla="*/ 0 w 166643"/>
                  <a:gd name="connsiteY11" fmla="*/ 28628 h 207235"/>
                  <a:gd name="connsiteX12" fmla="*/ 1709 w 166643"/>
                  <a:gd name="connsiteY12" fmla="*/ 32047 h 207235"/>
                  <a:gd name="connsiteX13" fmla="*/ 7264 w 166643"/>
                  <a:gd name="connsiteY13" fmla="*/ 31192 h 207235"/>
                  <a:gd name="connsiteX14" fmla="*/ 20083 w 166643"/>
                  <a:gd name="connsiteY14" fmla="*/ 53839 h 207235"/>
                  <a:gd name="connsiteX15" fmla="*/ 20083 w 166643"/>
                  <a:gd name="connsiteY15" fmla="*/ 180317 h 207235"/>
                  <a:gd name="connsiteX16" fmla="*/ 3418 w 166643"/>
                  <a:gd name="connsiteY16" fmla="*/ 203390 h 207235"/>
                  <a:gd name="connsiteX17" fmla="*/ 3418 w 166643"/>
                  <a:gd name="connsiteY17" fmla="*/ 207236 h 207235"/>
                  <a:gd name="connsiteX18" fmla="*/ 72212 w 166643"/>
                  <a:gd name="connsiteY18" fmla="*/ 207236 h 207235"/>
                  <a:gd name="connsiteX19" fmla="*/ 72212 w 166643"/>
                  <a:gd name="connsiteY19" fmla="*/ 203390 h 207235"/>
                  <a:gd name="connsiteX20" fmla="*/ 55548 w 166643"/>
                  <a:gd name="connsiteY20" fmla="*/ 177753 h 207235"/>
                  <a:gd name="connsiteX21" fmla="*/ 55548 w 166643"/>
                  <a:gd name="connsiteY21" fmla="*/ 139724 h 207235"/>
                  <a:gd name="connsiteX22" fmla="*/ 100413 w 166643"/>
                  <a:gd name="connsiteY22" fmla="*/ 187153 h 207235"/>
                  <a:gd name="connsiteX23" fmla="*/ 145706 w 166643"/>
                  <a:gd name="connsiteY23" fmla="*/ 207236 h 207235"/>
                  <a:gd name="connsiteX24" fmla="*/ 166643 w 166643"/>
                  <a:gd name="connsiteY24" fmla="*/ 207236 h 207235"/>
                  <a:gd name="connsiteX25" fmla="*/ 166643 w 166643"/>
                  <a:gd name="connsiteY25" fmla="*/ 203390 h 207235"/>
                  <a:gd name="connsiteX26" fmla="*/ 147843 w 166643"/>
                  <a:gd name="connsiteY26" fmla="*/ 187581 h 20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6643" h="207235">
                    <a:moveTo>
                      <a:pt x="147843" y="187581"/>
                    </a:moveTo>
                    <a:lnTo>
                      <a:pt x="92722" y="129469"/>
                    </a:lnTo>
                    <a:lnTo>
                      <a:pt x="133315" y="93149"/>
                    </a:lnTo>
                    <a:cubicBezTo>
                      <a:pt x="144424" y="83322"/>
                      <a:pt x="144852" y="82894"/>
                      <a:pt x="152970" y="80331"/>
                    </a:cubicBezTo>
                    <a:lnTo>
                      <a:pt x="152970" y="76485"/>
                    </a:lnTo>
                    <a:lnTo>
                      <a:pt x="96568" y="76485"/>
                    </a:lnTo>
                    <a:lnTo>
                      <a:pt x="96568" y="80331"/>
                    </a:lnTo>
                    <a:cubicBezTo>
                      <a:pt x="99131" y="80758"/>
                      <a:pt x="104686" y="82040"/>
                      <a:pt x="104686" y="87167"/>
                    </a:cubicBezTo>
                    <a:cubicBezTo>
                      <a:pt x="104686" y="91013"/>
                      <a:pt x="102122" y="93577"/>
                      <a:pt x="96568" y="99131"/>
                    </a:cubicBezTo>
                    <a:lnTo>
                      <a:pt x="55975" y="134597"/>
                    </a:lnTo>
                    <a:lnTo>
                      <a:pt x="55975" y="0"/>
                    </a:lnTo>
                    <a:lnTo>
                      <a:pt x="0" y="28628"/>
                    </a:lnTo>
                    <a:lnTo>
                      <a:pt x="1709" y="32047"/>
                    </a:lnTo>
                    <a:cubicBezTo>
                      <a:pt x="3846" y="31619"/>
                      <a:pt x="5555" y="31192"/>
                      <a:pt x="7264" y="31192"/>
                    </a:cubicBezTo>
                    <a:cubicBezTo>
                      <a:pt x="19655" y="31192"/>
                      <a:pt x="20083" y="42302"/>
                      <a:pt x="20083" y="53839"/>
                    </a:cubicBezTo>
                    <a:lnTo>
                      <a:pt x="20083" y="180317"/>
                    </a:lnTo>
                    <a:cubicBezTo>
                      <a:pt x="20083" y="192708"/>
                      <a:pt x="18801" y="200827"/>
                      <a:pt x="3418" y="203390"/>
                    </a:cubicBezTo>
                    <a:lnTo>
                      <a:pt x="3418" y="207236"/>
                    </a:lnTo>
                    <a:lnTo>
                      <a:pt x="72212" y="207236"/>
                    </a:lnTo>
                    <a:lnTo>
                      <a:pt x="72212" y="203390"/>
                    </a:lnTo>
                    <a:cubicBezTo>
                      <a:pt x="55975" y="199972"/>
                      <a:pt x="55548" y="190999"/>
                      <a:pt x="55548" y="177753"/>
                    </a:cubicBezTo>
                    <a:lnTo>
                      <a:pt x="55548" y="139724"/>
                    </a:lnTo>
                    <a:lnTo>
                      <a:pt x="100413" y="187153"/>
                    </a:lnTo>
                    <a:cubicBezTo>
                      <a:pt x="114941" y="202108"/>
                      <a:pt x="120496" y="207236"/>
                      <a:pt x="145706" y="207236"/>
                    </a:cubicBezTo>
                    <a:lnTo>
                      <a:pt x="166643" y="207236"/>
                    </a:lnTo>
                    <a:lnTo>
                      <a:pt x="166643" y="203390"/>
                    </a:lnTo>
                    <a:cubicBezTo>
                      <a:pt x="159379" y="200827"/>
                      <a:pt x="153397" y="193990"/>
                      <a:pt x="147843" y="18758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C60EAE0-4639-4D48-85DD-39E19B18CE4F}"/>
                  </a:ext>
                </a:extLst>
              </p:cNvPr>
              <p:cNvSpPr/>
              <p:nvPr/>
            </p:nvSpPr>
            <p:spPr>
              <a:xfrm>
                <a:off x="10911857" y="6186387"/>
                <a:ext cx="88876" cy="84176"/>
              </a:xfrm>
              <a:custGeom>
                <a:avLst/>
                <a:gdLst>
                  <a:gd name="connsiteX0" fmla="*/ 23074 w 88876"/>
                  <a:gd name="connsiteY0" fmla="*/ 81613 h 84176"/>
                  <a:gd name="connsiteX1" fmla="*/ 15810 w 88876"/>
                  <a:gd name="connsiteY1" fmla="*/ 71358 h 84176"/>
                  <a:gd name="connsiteX2" fmla="*/ 15810 w 88876"/>
                  <a:gd name="connsiteY2" fmla="*/ 16237 h 84176"/>
                  <a:gd name="connsiteX3" fmla="*/ 74349 w 88876"/>
                  <a:gd name="connsiteY3" fmla="*/ 84176 h 84176"/>
                  <a:gd name="connsiteX4" fmla="*/ 81613 w 88876"/>
                  <a:gd name="connsiteY4" fmla="*/ 84176 h 84176"/>
                  <a:gd name="connsiteX5" fmla="*/ 81613 w 88876"/>
                  <a:gd name="connsiteY5" fmla="*/ 11964 h 84176"/>
                  <a:gd name="connsiteX6" fmla="*/ 88876 w 88876"/>
                  <a:gd name="connsiteY6" fmla="*/ 1709 h 84176"/>
                  <a:gd name="connsiteX7" fmla="*/ 88876 w 88876"/>
                  <a:gd name="connsiteY7" fmla="*/ 0 h 84176"/>
                  <a:gd name="connsiteX8" fmla="*/ 65375 w 88876"/>
                  <a:gd name="connsiteY8" fmla="*/ 0 h 84176"/>
                  <a:gd name="connsiteX9" fmla="*/ 65375 w 88876"/>
                  <a:gd name="connsiteY9" fmla="*/ 1709 h 84176"/>
                  <a:gd name="connsiteX10" fmla="*/ 72639 w 88876"/>
                  <a:gd name="connsiteY10" fmla="*/ 12391 h 84176"/>
                  <a:gd name="connsiteX11" fmla="*/ 72639 w 88876"/>
                  <a:gd name="connsiteY11" fmla="*/ 57684 h 84176"/>
                  <a:gd name="connsiteX12" fmla="*/ 23501 w 88876"/>
                  <a:gd name="connsiteY12" fmla="*/ 0 h 84176"/>
                  <a:gd name="connsiteX13" fmla="*/ 0 w 88876"/>
                  <a:gd name="connsiteY13" fmla="*/ 0 h 84176"/>
                  <a:gd name="connsiteX14" fmla="*/ 0 w 88876"/>
                  <a:gd name="connsiteY14" fmla="*/ 1709 h 84176"/>
                  <a:gd name="connsiteX15" fmla="*/ 6409 w 88876"/>
                  <a:gd name="connsiteY15" fmla="*/ 5555 h 84176"/>
                  <a:gd name="connsiteX16" fmla="*/ 7264 w 88876"/>
                  <a:gd name="connsiteY16" fmla="*/ 11537 h 84176"/>
                  <a:gd name="connsiteX17" fmla="*/ 7264 w 88876"/>
                  <a:gd name="connsiteY17" fmla="*/ 71358 h 84176"/>
                  <a:gd name="connsiteX18" fmla="*/ 5128 w 88876"/>
                  <a:gd name="connsiteY18" fmla="*/ 79476 h 84176"/>
                  <a:gd name="connsiteX19" fmla="*/ 0 w 88876"/>
                  <a:gd name="connsiteY19" fmla="*/ 81613 h 84176"/>
                  <a:gd name="connsiteX20" fmla="*/ 0 w 88876"/>
                  <a:gd name="connsiteY20" fmla="*/ 83322 h 84176"/>
                  <a:gd name="connsiteX21" fmla="*/ 23501 w 88876"/>
                  <a:gd name="connsiteY21" fmla="*/ 83322 h 84176"/>
                  <a:gd name="connsiteX22" fmla="*/ 23501 w 88876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76" h="84176">
                    <a:moveTo>
                      <a:pt x="23074" y="81613"/>
                    </a:moveTo>
                    <a:cubicBezTo>
                      <a:pt x="18374" y="80758"/>
                      <a:pt x="15810" y="79476"/>
                      <a:pt x="15810" y="71358"/>
                    </a:cubicBezTo>
                    <a:lnTo>
                      <a:pt x="15810" y="16237"/>
                    </a:lnTo>
                    <a:lnTo>
                      <a:pt x="74349" y="84176"/>
                    </a:lnTo>
                    <a:lnTo>
                      <a:pt x="81613" y="84176"/>
                    </a:lnTo>
                    <a:lnTo>
                      <a:pt x="81613" y="11964"/>
                    </a:lnTo>
                    <a:cubicBezTo>
                      <a:pt x="81613" y="5555"/>
                      <a:pt x="82467" y="2991"/>
                      <a:pt x="88876" y="1709"/>
                    </a:cubicBezTo>
                    <a:lnTo>
                      <a:pt x="88876" y="0"/>
                    </a:lnTo>
                    <a:lnTo>
                      <a:pt x="65375" y="0"/>
                    </a:lnTo>
                    <a:lnTo>
                      <a:pt x="65375" y="1709"/>
                    </a:lnTo>
                    <a:cubicBezTo>
                      <a:pt x="71785" y="2991"/>
                      <a:pt x="72639" y="5982"/>
                      <a:pt x="72639" y="12391"/>
                    </a:cubicBezTo>
                    <a:lnTo>
                      <a:pt x="72639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8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8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F2E142B-9B8A-44DF-ADD0-B45546013C1A}"/>
                  </a:ext>
                </a:extLst>
              </p:cNvPr>
              <p:cNvSpPr/>
              <p:nvPr/>
            </p:nvSpPr>
            <p:spPr>
              <a:xfrm>
                <a:off x="10383726" y="6186387"/>
                <a:ext cx="89303" cy="84176"/>
              </a:xfrm>
              <a:custGeom>
                <a:avLst/>
                <a:gdLst>
                  <a:gd name="connsiteX0" fmla="*/ 23501 w 89303"/>
                  <a:gd name="connsiteY0" fmla="*/ 81613 h 84176"/>
                  <a:gd name="connsiteX1" fmla="*/ 16237 w 89303"/>
                  <a:gd name="connsiteY1" fmla="*/ 71358 h 84176"/>
                  <a:gd name="connsiteX2" fmla="*/ 16237 w 89303"/>
                  <a:gd name="connsiteY2" fmla="*/ 16237 h 84176"/>
                  <a:gd name="connsiteX3" fmla="*/ 74776 w 89303"/>
                  <a:gd name="connsiteY3" fmla="*/ 84176 h 84176"/>
                  <a:gd name="connsiteX4" fmla="*/ 82040 w 89303"/>
                  <a:gd name="connsiteY4" fmla="*/ 84176 h 84176"/>
                  <a:gd name="connsiteX5" fmla="*/ 82040 w 89303"/>
                  <a:gd name="connsiteY5" fmla="*/ 11964 h 84176"/>
                  <a:gd name="connsiteX6" fmla="*/ 89304 w 89303"/>
                  <a:gd name="connsiteY6" fmla="*/ 1709 h 84176"/>
                  <a:gd name="connsiteX7" fmla="*/ 89304 w 89303"/>
                  <a:gd name="connsiteY7" fmla="*/ 0 h 84176"/>
                  <a:gd name="connsiteX8" fmla="*/ 65803 w 89303"/>
                  <a:gd name="connsiteY8" fmla="*/ 0 h 84176"/>
                  <a:gd name="connsiteX9" fmla="*/ 65803 w 89303"/>
                  <a:gd name="connsiteY9" fmla="*/ 1709 h 84176"/>
                  <a:gd name="connsiteX10" fmla="*/ 73067 w 89303"/>
                  <a:gd name="connsiteY10" fmla="*/ 12391 h 84176"/>
                  <a:gd name="connsiteX11" fmla="*/ 73067 w 89303"/>
                  <a:gd name="connsiteY11" fmla="*/ 57684 h 84176"/>
                  <a:gd name="connsiteX12" fmla="*/ 23501 w 89303"/>
                  <a:gd name="connsiteY12" fmla="*/ 0 h 84176"/>
                  <a:gd name="connsiteX13" fmla="*/ 0 w 89303"/>
                  <a:gd name="connsiteY13" fmla="*/ 0 h 84176"/>
                  <a:gd name="connsiteX14" fmla="*/ 0 w 89303"/>
                  <a:gd name="connsiteY14" fmla="*/ 1709 h 84176"/>
                  <a:gd name="connsiteX15" fmla="*/ 6409 w 89303"/>
                  <a:gd name="connsiteY15" fmla="*/ 5555 h 84176"/>
                  <a:gd name="connsiteX16" fmla="*/ 7264 w 89303"/>
                  <a:gd name="connsiteY16" fmla="*/ 11537 h 84176"/>
                  <a:gd name="connsiteX17" fmla="*/ 7264 w 89303"/>
                  <a:gd name="connsiteY17" fmla="*/ 71358 h 84176"/>
                  <a:gd name="connsiteX18" fmla="*/ 5127 w 89303"/>
                  <a:gd name="connsiteY18" fmla="*/ 79476 h 84176"/>
                  <a:gd name="connsiteX19" fmla="*/ 0 w 89303"/>
                  <a:gd name="connsiteY19" fmla="*/ 81613 h 84176"/>
                  <a:gd name="connsiteX20" fmla="*/ 0 w 89303"/>
                  <a:gd name="connsiteY20" fmla="*/ 83322 h 84176"/>
                  <a:gd name="connsiteX21" fmla="*/ 23501 w 89303"/>
                  <a:gd name="connsiteY21" fmla="*/ 83322 h 84176"/>
                  <a:gd name="connsiteX22" fmla="*/ 23501 w 89303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303" h="84176">
                    <a:moveTo>
                      <a:pt x="23501" y="81613"/>
                    </a:moveTo>
                    <a:cubicBezTo>
                      <a:pt x="18801" y="80758"/>
                      <a:pt x="16237" y="79476"/>
                      <a:pt x="16237" y="71358"/>
                    </a:cubicBezTo>
                    <a:lnTo>
                      <a:pt x="16237" y="16237"/>
                    </a:lnTo>
                    <a:lnTo>
                      <a:pt x="74776" y="84176"/>
                    </a:lnTo>
                    <a:lnTo>
                      <a:pt x="82040" y="84176"/>
                    </a:lnTo>
                    <a:lnTo>
                      <a:pt x="82040" y="11964"/>
                    </a:lnTo>
                    <a:cubicBezTo>
                      <a:pt x="82040" y="5555"/>
                      <a:pt x="82894" y="2991"/>
                      <a:pt x="89304" y="1709"/>
                    </a:cubicBezTo>
                    <a:lnTo>
                      <a:pt x="89304" y="0"/>
                    </a:lnTo>
                    <a:lnTo>
                      <a:pt x="65803" y="0"/>
                    </a:lnTo>
                    <a:lnTo>
                      <a:pt x="65803" y="1709"/>
                    </a:lnTo>
                    <a:cubicBezTo>
                      <a:pt x="72212" y="2991"/>
                      <a:pt x="73067" y="5982"/>
                      <a:pt x="73067" y="12391"/>
                    </a:cubicBezTo>
                    <a:lnTo>
                      <a:pt x="73067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7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7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41D835C-8299-4B51-BA30-A8393E06ED5C}"/>
                  </a:ext>
                </a:extLst>
              </p:cNvPr>
              <p:cNvSpPr/>
              <p:nvPr/>
            </p:nvSpPr>
            <p:spPr>
              <a:xfrm>
                <a:off x="11000306" y="6214161"/>
                <a:ext cx="59393" cy="57684"/>
              </a:xfrm>
              <a:custGeom>
                <a:avLst/>
                <a:gdLst>
                  <a:gd name="connsiteX0" fmla="*/ 7691 w 59393"/>
                  <a:gd name="connsiteY0" fmla="*/ 49566 h 57684"/>
                  <a:gd name="connsiteX1" fmla="*/ 29056 w 59393"/>
                  <a:gd name="connsiteY1" fmla="*/ 57684 h 57684"/>
                  <a:gd name="connsiteX2" fmla="*/ 59393 w 59393"/>
                  <a:gd name="connsiteY2" fmla="*/ 28628 h 57684"/>
                  <a:gd name="connsiteX3" fmla="*/ 29910 w 59393"/>
                  <a:gd name="connsiteY3" fmla="*/ 0 h 57684"/>
                  <a:gd name="connsiteX4" fmla="*/ 0 w 59393"/>
                  <a:gd name="connsiteY4" fmla="*/ 29056 h 57684"/>
                  <a:gd name="connsiteX5" fmla="*/ 7691 w 59393"/>
                  <a:gd name="connsiteY5" fmla="*/ 49566 h 57684"/>
                  <a:gd name="connsiteX6" fmla="*/ 19655 w 59393"/>
                  <a:gd name="connsiteY6" fmla="*/ 11537 h 57684"/>
                  <a:gd name="connsiteX7" fmla="*/ 29056 w 59393"/>
                  <a:gd name="connsiteY7" fmla="*/ 6837 h 57684"/>
                  <a:gd name="connsiteX8" fmla="*/ 38029 w 59393"/>
                  <a:gd name="connsiteY8" fmla="*/ 10682 h 57684"/>
                  <a:gd name="connsiteX9" fmla="*/ 43584 w 59393"/>
                  <a:gd name="connsiteY9" fmla="*/ 29910 h 57684"/>
                  <a:gd name="connsiteX10" fmla="*/ 36320 w 59393"/>
                  <a:gd name="connsiteY10" fmla="*/ 49566 h 57684"/>
                  <a:gd name="connsiteX11" fmla="*/ 30765 w 59393"/>
                  <a:gd name="connsiteY11" fmla="*/ 50848 h 57684"/>
                  <a:gd name="connsiteX12" fmla="*/ 15810 w 59393"/>
                  <a:gd name="connsiteY12" fmla="*/ 27347 h 57684"/>
                  <a:gd name="connsiteX13" fmla="*/ 19655 w 59393"/>
                  <a:gd name="connsiteY13" fmla="*/ 11537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3" h="57684">
                    <a:moveTo>
                      <a:pt x="7691" y="49566"/>
                    </a:moveTo>
                    <a:cubicBezTo>
                      <a:pt x="14101" y="56402"/>
                      <a:pt x="22219" y="57684"/>
                      <a:pt x="29056" y="57684"/>
                    </a:cubicBezTo>
                    <a:cubicBezTo>
                      <a:pt x="50848" y="57684"/>
                      <a:pt x="59393" y="42302"/>
                      <a:pt x="59393" y="28628"/>
                    </a:cubicBezTo>
                    <a:cubicBezTo>
                      <a:pt x="59393" y="13673"/>
                      <a:pt x="49993" y="0"/>
                      <a:pt x="29910" y="0"/>
                    </a:cubicBezTo>
                    <a:cubicBezTo>
                      <a:pt x="11110" y="0"/>
                      <a:pt x="0" y="13246"/>
                      <a:pt x="0" y="29056"/>
                    </a:cubicBezTo>
                    <a:cubicBezTo>
                      <a:pt x="0" y="37174"/>
                      <a:pt x="2991" y="44438"/>
                      <a:pt x="7691" y="49566"/>
                    </a:cubicBezTo>
                    <a:close/>
                    <a:moveTo>
                      <a:pt x="19655" y="11537"/>
                    </a:moveTo>
                    <a:cubicBezTo>
                      <a:pt x="21365" y="8973"/>
                      <a:pt x="24783" y="6837"/>
                      <a:pt x="29056" y="6837"/>
                    </a:cubicBezTo>
                    <a:cubicBezTo>
                      <a:pt x="32474" y="6837"/>
                      <a:pt x="35892" y="8546"/>
                      <a:pt x="38029" y="10682"/>
                    </a:cubicBezTo>
                    <a:cubicBezTo>
                      <a:pt x="41020" y="14101"/>
                      <a:pt x="43584" y="20937"/>
                      <a:pt x="43584" y="29910"/>
                    </a:cubicBezTo>
                    <a:cubicBezTo>
                      <a:pt x="43584" y="33756"/>
                      <a:pt x="43156" y="45293"/>
                      <a:pt x="36320" y="49566"/>
                    </a:cubicBezTo>
                    <a:cubicBezTo>
                      <a:pt x="34611" y="50420"/>
                      <a:pt x="32474" y="50848"/>
                      <a:pt x="30765" y="50848"/>
                    </a:cubicBezTo>
                    <a:cubicBezTo>
                      <a:pt x="20083" y="50848"/>
                      <a:pt x="15810" y="37602"/>
                      <a:pt x="15810" y="27347"/>
                    </a:cubicBezTo>
                    <a:cubicBezTo>
                      <a:pt x="15382" y="20937"/>
                      <a:pt x="17092" y="15382"/>
                      <a:pt x="19655" y="1153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C935788-790F-44BF-85C6-327F36EDD8C5}"/>
                  </a:ext>
                </a:extLst>
              </p:cNvPr>
              <p:cNvSpPr/>
              <p:nvPr/>
            </p:nvSpPr>
            <p:spPr>
              <a:xfrm>
                <a:off x="11058845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5293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5226D4F-7B2A-4EDB-9EED-C329724C6B7D}"/>
                  </a:ext>
                </a:extLst>
              </p:cNvPr>
              <p:cNvSpPr/>
              <p:nvPr/>
            </p:nvSpPr>
            <p:spPr>
              <a:xfrm>
                <a:off x="11180623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AEBD162-6C5E-441E-A082-0BA0BC584645}"/>
                  </a:ext>
                </a:extLst>
              </p:cNvPr>
              <p:cNvSpPr/>
              <p:nvPr/>
            </p:nvSpPr>
            <p:spPr>
              <a:xfrm>
                <a:off x="10473030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02ADA05-F104-4BA6-ABFC-9E62321CB33D}"/>
                  </a:ext>
                </a:extLst>
              </p:cNvPr>
              <p:cNvSpPr/>
              <p:nvPr/>
            </p:nvSpPr>
            <p:spPr>
              <a:xfrm>
                <a:off x="11237880" y="6214161"/>
                <a:ext cx="55547" cy="57684"/>
              </a:xfrm>
              <a:custGeom>
                <a:avLst/>
                <a:gdLst>
                  <a:gd name="connsiteX0" fmla="*/ 17519 w 55547"/>
                  <a:gd name="connsiteY0" fmla="*/ 57257 h 57684"/>
                  <a:gd name="connsiteX1" fmla="*/ 35465 w 55547"/>
                  <a:gd name="connsiteY1" fmla="*/ 48711 h 57684"/>
                  <a:gd name="connsiteX2" fmla="*/ 42302 w 55547"/>
                  <a:gd name="connsiteY2" fmla="*/ 57684 h 57684"/>
                  <a:gd name="connsiteX3" fmla="*/ 55548 w 55547"/>
                  <a:gd name="connsiteY3" fmla="*/ 47857 h 57684"/>
                  <a:gd name="connsiteX4" fmla="*/ 54693 w 55547"/>
                  <a:gd name="connsiteY4" fmla="*/ 46575 h 57684"/>
                  <a:gd name="connsiteX5" fmla="*/ 48284 w 55547"/>
                  <a:gd name="connsiteY5" fmla="*/ 34611 h 57684"/>
                  <a:gd name="connsiteX6" fmla="*/ 48284 w 55547"/>
                  <a:gd name="connsiteY6" fmla="*/ 21792 h 57684"/>
                  <a:gd name="connsiteX7" fmla="*/ 44866 w 55547"/>
                  <a:gd name="connsiteY7" fmla="*/ 6837 h 57684"/>
                  <a:gd name="connsiteX8" fmla="*/ 27347 w 55547"/>
                  <a:gd name="connsiteY8" fmla="*/ 0 h 57684"/>
                  <a:gd name="connsiteX9" fmla="*/ 7264 w 55547"/>
                  <a:gd name="connsiteY9" fmla="*/ 3846 h 57684"/>
                  <a:gd name="connsiteX10" fmla="*/ 5555 w 55547"/>
                  <a:gd name="connsiteY10" fmla="*/ 16237 h 57684"/>
                  <a:gd name="connsiteX11" fmla="*/ 7264 w 55547"/>
                  <a:gd name="connsiteY11" fmla="*/ 16237 h 57684"/>
                  <a:gd name="connsiteX12" fmla="*/ 13673 w 55547"/>
                  <a:gd name="connsiteY12" fmla="*/ 10255 h 57684"/>
                  <a:gd name="connsiteX13" fmla="*/ 24356 w 55547"/>
                  <a:gd name="connsiteY13" fmla="*/ 7264 h 57684"/>
                  <a:gd name="connsiteX14" fmla="*/ 32901 w 55547"/>
                  <a:gd name="connsiteY14" fmla="*/ 11537 h 57684"/>
                  <a:gd name="connsiteX15" fmla="*/ 33756 w 55547"/>
                  <a:gd name="connsiteY15" fmla="*/ 15382 h 57684"/>
                  <a:gd name="connsiteX16" fmla="*/ 22219 w 55547"/>
                  <a:gd name="connsiteY16" fmla="*/ 24356 h 57684"/>
                  <a:gd name="connsiteX17" fmla="*/ 18374 w 55547"/>
                  <a:gd name="connsiteY17" fmla="*/ 25210 h 57684"/>
                  <a:gd name="connsiteX18" fmla="*/ 0 w 55547"/>
                  <a:gd name="connsiteY18" fmla="*/ 42302 h 57684"/>
                  <a:gd name="connsiteX19" fmla="*/ 17519 w 55547"/>
                  <a:gd name="connsiteY19" fmla="*/ 57257 h 57684"/>
                  <a:gd name="connsiteX20" fmla="*/ 25637 w 55547"/>
                  <a:gd name="connsiteY20" fmla="*/ 30338 h 57684"/>
                  <a:gd name="connsiteX21" fmla="*/ 34611 w 55547"/>
                  <a:gd name="connsiteY21" fmla="*/ 26065 h 57684"/>
                  <a:gd name="connsiteX22" fmla="*/ 34611 w 55547"/>
                  <a:gd name="connsiteY22" fmla="*/ 41020 h 57684"/>
                  <a:gd name="connsiteX23" fmla="*/ 22646 w 55547"/>
                  <a:gd name="connsiteY23" fmla="*/ 47429 h 57684"/>
                  <a:gd name="connsiteX24" fmla="*/ 14955 w 55547"/>
                  <a:gd name="connsiteY24" fmla="*/ 40165 h 57684"/>
                  <a:gd name="connsiteX25" fmla="*/ 25637 w 55547"/>
                  <a:gd name="connsiteY25" fmla="*/ 30338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47" h="57684">
                    <a:moveTo>
                      <a:pt x="17519" y="57257"/>
                    </a:moveTo>
                    <a:cubicBezTo>
                      <a:pt x="26919" y="57257"/>
                      <a:pt x="31620" y="52557"/>
                      <a:pt x="35465" y="48711"/>
                    </a:cubicBezTo>
                    <a:cubicBezTo>
                      <a:pt x="36747" y="52984"/>
                      <a:pt x="38456" y="55120"/>
                      <a:pt x="42302" y="57684"/>
                    </a:cubicBezTo>
                    <a:lnTo>
                      <a:pt x="55548" y="47857"/>
                    </a:lnTo>
                    <a:lnTo>
                      <a:pt x="54693" y="46575"/>
                    </a:lnTo>
                    <a:cubicBezTo>
                      <a:pt x="48711" y="44011"/>
                      <a:pt x="48284" y="41447"/>
                      <a:pt x="48284" y="34611"/>
                    </a:cubicBezTo>
                    <a:lnTo>
                      <a:pt x="48284" y="21792"/>
                    </a:lnTo>
                    <a:cubicBezTo>
                      <a:pt x="48284" y="15382"/>
                      <a:pt x="48284" y="11110"/>
                      <a:pt x="44866" y="6837"/>
                    </a:cubicBezTo>
                    <a:cubicBezTo>
                      <a:pt x="39738" y="427"/>
                      <a:pt x="31620" y="0"/>
                      <a:pt x="27347" y="0"/>
                    </a:cubicBezTo>
                    <a:cubicBezTo>
                      <a:pt x="22646" y="0"/>
                      <a:pt x="15382" y="855"/>
                      <a:pt x="7264" y="3846"/>
                    </a:cubicBezTo>
                    <a:lnTo>
                      <a:pt x="5555" y="16237"/>
                    </a:lnTo>
                    <a:lnTo>
                      <a:pt x="7264" y="16237"/>
                    </a:lnTo>
                    <a:cubicBezTo>
                      <a:pt x="8973" y="14101"/>
                      <a:pt x="10682" y="11964"/>
                      <a:pt x="13673" y="10255"/>
                    </a:cubicBezTo>
                    <a:cubicBezTo>
                      <a:pt x="17092" y="8119"/>
                      <a:pt x="20937" y="7264"/>
                      <a:pt x="24356" y="7264"/>
                    </a:cubicBezTo>
                    <a:cubicBezTo>
                      <a:pt x="27774" y="7264"/>
                      <a:pt x="31620" y="8546"/>
                      <a:pt x="32901" y="11537"/>
                    </a:cubicBezTo>
                    <a:cubicBezTo>
                      <a:pt x="33329" y="12819"/>
                      <a:pt x="33756" y="14101"/>
                      <a:pt x="33756" y="15382"/>
                    </a:cubicBezTo>
                    <a:cubicBezTo>
                      <a:pt x="33756" y="20937"/>
                      <a:pt x="27774" y="23074"/>
                      <a:pt x="22219" y="24356"/>
                    </a:cubicBezTo>
                    <a:lnTo>
                      <a:pt x="18374" y="25210"/>
                    </a:lnTo>
                    <a:cubicBezTo>
                      <a:pt x="12819" y="26492"/>
                      <a:pt x="0" y="29910"/>
                      <a:pt x="0" y="42302"/>
                    </a:cubicBezTo>
                    <a:cubicBezTo>
                      <a:pt x="427" y="48284"/>
                      <a:pt x="4273" y="57257"/>
                      <a:pt x="17519" y="57257"/>
                    </a:cubicBezTo>
                    <a:close/>
                    <a:moveTo>
                      <a:pt x="25637" y="30338"/>
                    </a:moveTo>
                    <a:cubicBezTo>
                      <a:pt x="29910" y="29056"/>
                      <a:pt x="30765" y="28628"/>
                      <a:pt x="34611" y="26065"/>
                    </a:cubicBezTo>
                    <a:lnTo>
                      <a:pt x="34611" y="41020"/>
                    </a:lnTo>
                    <a:cubicBezTo>
                      <a:pt x="29483" y="47002"/>
                      <a:pt x="23928" y="47429"/>
                      <a:pt x="22646" y="47429"/>
                    </a:cubicBezTo>
                    <a:cubicBezTo>
                      <a:pt x="18374" y="47429"/>
                      <a:pt x="14955" y="44438"/>
                      <a:pt x="14955" y="40165"/>
                    </a:cubicBezTo>
                    <a:cubicBezTo>
                      <a:pt x="14955" y="33756"/>
                      <a:pt x="22646" y="31192"/>
                      <a:pt x="25637" y="3033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34DAF60-D3C1-49E2-9796-09B1434BA2F6}"/>
                  </a:ext>
                </a:extLst>
              </p:cNvPr>
              <p:cNvSpPr/>
              <p:nvPr/>
            </p:nvSpPr>
            <p:spPr>
              <a:xfrm>
                <a:off x="11290864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4866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grpSp>
          <p:nvGrpSpPr>
            <p:cNvPr id="4" name="Graphic 13">
              <a:extLst>
                <a:ext uri="{FF2B5EF4-FFF2-40B4-BE49-F238E27FC236}">
                  <a16:creationId xmlns:a16="http://schemas.microsoft.com/office/drawing/2014/main" id="{069112DB-9392-48D3-A539-8FAC954DACC7}"/>
                </a:ext>
              </a:extLst>
            </p:cNvPr>
            <p:cNvGrpSpPr/>
            <p:nvPr/>
          </p:nvGrpSpPr>
          <p:grpSpPr>
            <a:xfrm>
              <a:off x="10617881" y="6229981"/>
              <a:ext cx="285638" cy="45710"/>
              <a:chOff x="10617881" y="6229981"/>
              <a:chExt cx="285638" cy="45710"/>
            </a:xfrm>
            <a:solidFill>
              <a:srgbClr val="215D93"/>
            </a:solidFill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46D2AE9-7906-423D-BA81-32FD03974733}"/>
                  </a:ext>
                </a:extLst>
              </p:cNvPr>
              <p:cNvSpPr/>
              <p:nvPr/>
            </p:nvSpPr>
            <p:spPr>
              <a:xfrm>
                <a:off x="10617881" y="6231609"/>
                <a:ext cx="162967" cy="44082"/>
              </a:xfrm>
              <a:custGeom>
                <a:avLst/>
                <a:gdLst>
                  <a:gd name="connsiteX0" fmla="*/ 121778 w 162967"/>
                  <a:gd name="connsiteY0" fmla="*/ 71 h 44082"/>
                  <a:gd name="connsiteX1" fmla="*/ 0 w 162967"/>
                  <a:gd name="connsiteY1" fmla="*/ 39809 h 44082"/>
                  <a:gd name="connsiteX2" fmla="*/ 82040 w 162967"/>
                  <a:gd name="connsiteY2" fmla="*/ 15881 h 44082"/>
                  <a:gd name="connsiteX3" fmla="*/ 77340 w 162967"/>
                  <a:gd name="connsiteY3" fmla="*/ 28272 h 44082"/>
                  <a:gd name="connsiteX4" fmla="*/ 122205 w 162967"/>
                  <a:gd name="connsiteY4" fmla="*/ 41091 h 44082"/>
                  <a:gd name="connsiteX5" fmla="*/ 137588 w 162967"/>
                  <a:gd name="connsiteY5" fmla="*/ 35964 h 44082"/>
                  <a:gd name="connsiteX6" fmla="*/ 101268 w 162967"/>
                  <a:gd name="connsiteY6" fmla="*/ 23145 h 44082"/>
                  <a:gd name="connsiteX7" fmla="*/ 139297 w 162967"/>
                  <a:gd name="connsiteY7" fmla="*/ 14599 h 44082"/>
                  <a:gd name="connsiteX8" fmla="*/ 158525 w 162967"/>
                  <a:gd name="connsiteY8" fmla="*/ 44082 h 44082"/>
                  <a:gd name="connsiteX9" fmla="*/ 160661 w 162967"/>
                  <a:gd name="connsiteY9" fmla="*/ 40664 h 44082"/>
                  <a:gd name="connsiteX10" fmla="*/ 121778 w 162967"/>
                  <a:gd name="connsiteY10" fmla="*/ 71 h 4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967" h="44082">
                    <a:moveTo>
                      <a:pt x="121778" y="71"/>
                    </a:moveTo>
                    <a:cubicBezTo>
                      <a:pt x="70930" y="2208"/>
                      <a:pt x="0" y="39809"/>
                      <a:pt x="0" y="39809"/>
                    </a:cubicBezTo>
                    <a:cubicBezTo>
                      <a:pt x="0" y="39809"/>
                      <a:pt x="38883" y="22290"/>
                      <a:pt x="82040" y="15881"/>
                    </a:cubicBezTo>
                    <a:cubicBezTo>
                      <a:pt x="78621" y="19727"/>
                      <a:pt x="76485" y="24427"/>
                      <a:pt x="77340" y="28272"/>
                    </a:cubicBezTo>
                    <a:cubicBezTo>
                      <a:pt x="79476" y="38955"/>
                      <a:pt x="102122" y="45364"/>
                      <a:pt x="122205" y="41091"/>
                    </a:cubicBezTo>
                    <a:cubicBezTo>
                      <a:pt x="127760" y="39809"/>
                      <a:pt x="132887" y="37673"/>
                      <a:pt x="137588" y="35964"/>
                    </a:cubicBezTo>
                    <a:cubicBezTo>
                      <a:pt x="133315" y="37673"/>
                      <a:pt x="100841" y="35964"/>
                      <a:pt x="101268" y="23145"/>
                    </a:cubicBezTo>
                    <a:cubicBezTo>
                      <a:pt x="101695" y="13745"/>
                      <a:pt x="123060" y="8617"/>
                      <a:pt x="139297" y="14599"/>
                    </a:cubicBezTo>
                    <a:cubicBezTo>
                      <a:pt x="152543" y="19299"/>
                      <a:pt x="162370" y="36818"/>
                      <a:pt x="158525" y="44082"/>
                    </a:cubicBezTo>
                    <a:cubicBezTo>
                      <a:pt x="159379" y="42800"/>
                      <a:pt x="159807" y="41946"/>
                      <a:pt x="160661" y="40664"/>
                    </a:cubicBezTo>
                    <a:cubicBezTo>
                      <a:pt x="167071" y="27845"/>
                      <a:pt x="161943" y="-1638"/>
                      <a:pt x="121778" y="71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8118F8-D668-49C4-9610-F5A3DC82BE1E}"/>
                  </a:ext>
                </a:extLst>
              </p:cNvPr>
              <p:cNvSpPr/>
              <p:nvPr/>
            </p:nvSpPr>
            <p:spPr>
              <a:xfrm>
                <a:off x="10808026" y="6229981"/>
                <a:ext cx="95494" cy="40655"/>
              </a:xfrm>
              <a:custGeom>
                <a:avLst/>
                <a:gdLst>
                  <a:gd name="connsiteX0" fmla="*/ 95286 w 95494"/>
                  <a:gd name="connsiteY0" fmla="*/ 13236 h 40655"/>
                  <a:gd name="connsiteX1" fmla="*/ 55548 w 95494"/>
                  <a:gd name="connsiteY1" fmla="*/ 1272 h 40655"/>
                  <a:gd name="connsiteX2" fmla="*/ 33756 w 95494"/>
                  <a:gd name="connsiteY2" fmla="*/ 9818 h 40655"/>
                  <a:gd name="connsiteX3" fmla="*/ 0 w 95494"/>
                  <a:gd name="connsiteY3" fmla="*/ 35028 h 40655"/>
                  <a:gd name="connsiteX4" fmla="*/ 17519 w 95494"/>
                  <a:gd name="connsiteY4" fmla="*/ 25200 h 40655"/>
                  <a:gd name="connsiteX5" fmla="*/ 69648 w 95494"/>
                  <a:gd name="connsiteY5" fmla="*/ 19218 h 40655"/>
                  <a:gd name="connsiteX6" fmla="*/ 44438 w 95494"/>
                  <a:gd name="connsiteY6" fmla="*/ 35883 h 40655"/>
                  <a:gd name="connsiteX7" fmla="*/ 28628 w 95494"/>
                  <a:gd name="connsiteY7" fmla="*/ 34601 h 40655"/>
                  <a:gd name="connsiteX8" fmla="*/ 63666 w 95494"/>
                  <a:gd name="connsiteY8" fmla="*/ 39301 h 40655"/>
                  <a:gd name="connsiteX9" fmla="*/ 95286 w 95494"/>
                  <a:gd name="connsiteY9" fmla="*/ 13236 h 4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494" h="40655">
                    <a:moveTo>
                      <a:pt x="95286" y="13236"/>
                    </a:moveTo>
                    <a:cubicBezTo>
                      <a:pt x="93149" y="2554"/>
                      <a:pt x="75630" y="-2574"/>
                      <a:pt x="55548" y="1272"/>
                    </a:cubicBezTo>
                    <a:cubicBezTo>
                      <a:pt x="47002" y="2981"/>
                      <a:pt x="39738" y="6399"/>
                      <a:pt x="33756" y="9818"/>
                    </a:cubicBezTo>
                    <a:cubicBezTo>
                      <a:pt x="20083" y="17936"/>
                      <a:pt x="0" y="35028"/>
                      <a:pt x="0" y="35028"/>
                    </a:cubicBezTo>
                    <a:cubicBezTo>
                      <a:pt x="4700" y="31610"/>
                      <a:pt x="11110" y="28619"/>
                      <a:pt x="17519" y="25200"/>
                    </a:cubicBezTo>
                    <a:cubicBezTo>
                      <a:pt x="26065" y="21355"/>
                      <a:pt x="64948" y="5972"/>
                      <a:pt x="69648" y="19218"/>
                    </a:cubicBezTo>
                    <a:cubicBezTo>
                      <a:pt x="71785" y="25200"/>
                      <a:pt x="64521" y="33319"/>
                      <a:pt x="44438" y="35883"/>
                    </a:cubicBezTo>
                    <a:cubicBezTo>
                      <a:pt x="38883" y="36737"/>
                      <a:pt x="32047" y="36310"/>
                      <a:pt x="28628" y="34601"/>
                    </a:cubicBezTo>
                    <a:cubicBezTo>
                      <a:pt x="35465" y="40155"/>
                      <a:pt x="49138" y="42292"/>
                      <a:pt x="63666" y="39301"/>
                    </a:cubicBezTo>
                    <a:cubicBezTo>
                      <a:pt x="82894" y="35455"/>
                      <a:pt x="97422" y="23918"/>
                      <a:pt x="95286" y="13236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2C95CC-4227-4D2A-B49C-AC0D5E4264D1}"/>
                </a:ext>
              </a:extLst>
            </p:cNvPr>
            <p:cNvSpPr/>
            <p:nvPr/>
          </p:nvSpPr>
          <p:spPr>
            <a:xfrm>
              <a:off x="10722140" y="6012480"/>
              <a:ext cx="173210" cy="152115"/>
            </a:xfrm>
            <a:custGeom>
              <a:avLst/>
              <a:gdLst>
                <a:gd name="connsiteX0" fmla="*/ 64094 w 173210"/>
                <a:gd name="connsiteY0" fmla="*/ 0 h 152115"/>
                <a:gd name="connsiteX1" fmla="*/ 0 w 173210"/>
                <a:gd name="connsiteY1" fmla="*/ 152115 h 152115"/>
                <a:gd name="connsiteX2" fmla="*/ 121351 w 173210"/>
                <a:gd name="connsiteY2" fmla="*/ 102122 h 152115"/>
                <a:gd name="connsiteX3" fmla="*/ 155534 w 173210"/>
                <a:gd name="connsiteY3" fmla="*/ 131606 h 152115"/>
                <a:gd name="connsiteX4" fmla="*/ 169634 w 173210"/>
                <a:gd name="connsiteY4" fmla="*/ 39738 h 152115"/>
                <a:gd name="connsiteX5" fmla="*/ 64094 w 173210"/>
                <a:gd name="connsiteY5" fmla="*/ 0 h 15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10" h="152115">
                  <a:moveTo>
                    <a:pt x="64094" y="0"/>
                  </a:moveTo>
                  <a:cubicBezTo>
                    <a:pt x="64094" y="0"/>
                    <a:pt x="99559" y="33329"/>
                    <a:pt x="0" y="152115"/>
                  </a:cubicBezTo>
                  <a:cubicBezTo>
                    <a:pt x="0" y="152115"/>
                    <a:pt x="74776" y="89731"/>
                    <a:pt x="121351" y="102122"/>
                  </a:cubicBezTo>
                  <a:cubicBezTo>
                    <a:pt x="121351" y="102122"/>
                    <a:pt x="139724" y="106395"/>
                    <a:pt x="155534" y="131606"/>
                  </a:cubicBezTo>
                  <a:cubicBezTo>
                    <a:pt x="168352" y="101695"/>
                    <a:pt x="179035" y="68794"/>
                    <a:pt x="169634" y="39738"/>
                  </a:cubicBezTo>
                  <a:cubicBezTo>
                    <a:pt x="169634" y="39738"/>
                    <a:pt x="139297" y="0"/>
                    <a:pt x="64094" y="0"/>
                  </a:cubicBezTo>
                  <a:close/>
                </a:path>
              </a:pathLst>
            </a:custGeom>
            <a:noFill/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16FBF86-A29C-44E6-9DF6-197BF9DBA0CB}"/>
                </a:ext>
              </a:extLst>
            </p:cNvPr>
            <p:cNvSpPr/>
            <p:nvPr/>
          </p:nvSpPr>
          <p:spPr>
            <a:xfrm>
              <a:off x="10609763" y="6168742"/>
              <a:ext cx="272611" cy="107376"/>
            </a:xfrm>
            <a:custGeom>
              <a:avLst/>
              <a:gdLst>
                <a:gd name="connsiteX0" fmla="*/ 0 w 272611"/>
                <a:gd name="connsiteY0" fmla="*/ 98403 h 107376"/>
                <a:gd name="connsiteX1" fmla="*/ 238856 w 272611"/>
                <a:gd name="connsiteY1" fmla="*/ 27046 h 107376"/>
                <a:gd name="connsiteX2" fmla="*/ 173053 w 272611"/>
                <a:gd name="connsiteY2" fmla="*/ 107376 h 107376"/>
                <a:gd name="connsiteX3" fmla="*/ 272611 w 272611"/>
                <a:gd name="connsiteY3" fmla="*/ 7390 h 107376"/>
                <a:gd name="connsiteX4" fmla="*/ 0 w 272611"/>
                <a:gd name="connsiteY4" fmla="*/ 98403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11" h="107376">
                  <a:moveTo>
                    <a:pt x="0" y="98403"/>
                  </a:moveTo>
                  <a:cubicBezTo>
                    <a:pt x="0" y="98403"/>
                    <a:pt x="159807" y="15081"/>
                    <a:pt x="238856" y="27046"/>
                  </a:cubicBezTo>
                  <a:cubicBezTo>
                    <a:pt x="208091" y="73620"/>
                    <a:pt x="173053" y="107376"/>
                    <a:pt x="173053" y="107376"/>
                  </a:cubicBezTo>
                  <a:cubicBezTo>
                    <a:pt x="223046" y="73620"/>
                    <a:pt x="253811" y="39010"/>
                    <a:pt x="272611" y="7390"/>
                  </a:cubicBezTo>
                  <a:cubicBezTo>
                    <a:pt x="173053" y="-31921"/>
                    <a:pt x="0" y="98403"/>
                    <a:pt x="0" y="98403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DF3B6AE-CC95-42E5-9533-190EEA29A937}"/>
                </a:ext>
              </a:extLst>
            </p:cNvPr>
            <p:cNvSpPr/>
            <p:nvPr/>
          </p:nvSpPr>
          <p:spPr>
            <a:xfrm>
              <a:off x="10658047" y="5973597"/>
              <a:ext cx="247891" cy="244410"/>
            </a:xfrm>
            <a:custGeom>
              <a:avLst/>
              <a:gdLst>
                <a:gd name="connsiteX0" fmla="*/ 241847 w 247891"/>
                <a:gd name="connsiteY0" fmla="*/ 72212 h 244410"/>
                <a:gd name="connsiteX1" fmla="*/ 186726 w 247891"/>
                <a:gd name="connsiteY1" fmla="*/ 35465 h 244410"/>
                <a:gd name="connsiteX2" fmla="*/ 177326 w 247891"/>
                <a:gd name="connsiteY2" fmla="*/ 0 h 244410"/>
                <a:gd name="connsiteX3" fmla="*/ 179035 w 247891"/>
                <a:gd name="connsiteY3" fmla="*/ 32474 h 244410"/>
                <a:gd name="connsiteX4" fmla="*/ 85885 w 247891"/>
                <a:gd name="connsiteY4" fmla="*/ 20937 h 244410"/>
                <a:gd name="connsiteX5" fmla="*/ 0 w 247891"/>
                <a:gd name="connsiteY5" fmla="*/ 244410 h 244410"/>
                <a:gd name="connsiteX6" fmla="*/ 185444 w 247891"/>
                <a:gd name="connsiteY6" fmla="*/ 161516 h 244410"/>
                <a:gd name="connsiteX7" fmla="*/ 225609 w 247891"/>
                <a:gd name="connsiteY7" fmla="*/ 198690 h 244410"/>
                <a:gd name="connsiteX8" fmla="*/ 241847 w 247891"/>
                <a:gd name="connsiteY8" fmla="*/ 72212 h 244410"/>
                <a:gd name="connsiteX9" fmla="*/ 219627 w 247891"/>
                <a:gd name="connsiteY9" fmla="*/ 170062 h 244410"/>
                <a:gd name="connsiteX10" fmla="*/ 185444 w 247891"/>
                <a:gd name="connsiteY10" fmla="*/ 140579 h 244410"/>
                <a:gd name="connsiteX11" fmla="*/ 64094 w 247891"/>
                <a:gd name="connsiteY11" fmla="*/ 190999 h 244410"/>
                <a:gd name="connsiteX12" fmla="*/ 128187 w 247891"/>
                <a:gd name="connsiteY12" fmla="*/ 38883 h 244410"/>
                <a:gd name="connsiteX13" fmla="*/ 233728 w 247891"/>
                <a:gd name="connsiteY13" fmla="*/ 78621 h 244410"/>
                <a:gd name="connsiteX14" fmla="*/ 219627 w 247891"/>
                <a:gd name="connsiteY14" fmla="*/ 170062 h 2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891" h="244410">
                  <a:moveTo>
                    <a:pt x="241847" y="72212"/>
                  </a:moveTo>
                  <a:cubicBezTo>
                    <a:pt x="241847" y="72212"/>
                    <a:pt x="225609" y="50420"/>
                    <a:pt x="186726" y="35465"/>
                  </a:cubicBezTo>
                  <a:cubicBezTo>
                    <a:pt x="184590" y="22219"/>
                    <a:pt x="181171" y="10255"/>
                    <a:pt x="177326" y="0"/>
                  </a:cubicBezTo>
                  <a:cubicBezTo>
                    <a:pt x="179462" y="8973"/>
                    <a:pt x="179889" y="22219"/>
                    <a:pt x="179035" y="32474"/>
                  </a:cubicBezTo>
                  <a:cubicBezTo>
                    <a:pt x="155534" y="24356"/>
                    <a:pt x="124769" y="18801"/>
                    <a:pt x="85885" y="20937"/>
                  </a:cubicBezTo>
                  <a:cubicBezTo>
                    <a:pt x="85885" y="20937"/>
                    <a:pt x="169634" y="60248"/>
                    <a:pt x="0" y="244410"/>
                  </a:cubicBezTo>
                  <a:cubicBezTo>
                    <a:pt x="0" y="244410"/>
                    <a:pt x="139297" y="149124"/>
                    <a:pt x="185444" y="161516"/>
                  </a:cubicBezTo>
                  <a:cubicBezTo>
                    <a:pt x="185444" y="161516"/>
                    <a:pt x="205527" y="164080"/>
                    <a:pt x="225609" y="198690"/>
                  </a:cubicBezTo>
                  <a:cubicBezTo>
                    <a:pt x="263211" y="128187"/>
                    <a:pt x="241847" y="72212"/>
                    <a:pt x="241847" y="72212"/>
                  </a:cubicBezTo>
                  <a:close/>
                  <a:moveTo>
                    <a:pt x="219627" y="170062"/>
                  </a:moveTo>
                  <a:cubicBezTo>
                    <a:pt x="203390" y="144852"/>
                    <a:pt x="185444" y="140579"/>
                    <a:pt x="185444" y="140579"/>
                  </a:cubicBezTo>
                  <a:cubicBezTo>
                    <a:pt x="138869" y="128614"/>
                    <a:pt x="64094" y="190999"/>
                    <a:pt x="64094" y="190999"/>
                  </a:cubicBezTo>
                  <a:cubicBezTo>
                    <a:pt x="163652" y="72212"/>
                    <a:pt x="128187" y="38883"/>
                    <a:pt x="128187" y="38883"/>
                  </a:cubicBezTo>
                  <a:cubicBezTo>
                    <a:pt x="203390" y="38883"/>
                    <a:pt x="233728" y="78621"/>
                    <a:pt x="233728" y="78621"/>
                  </a:cubicBezTo>
                  <a:cubicBezTo>
                    <a:pt x="243128" y="107250"/>
                    <a:pt x="232446" y="140151"/>
                    <a:pt x="219627" y="170062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F9C81B3-5C3C-46F9-B4EA-270347309C89}"/>
                </a:ext>
              </a:extLst>
            </p:cNvPr>
            <p:cNvSpPr/>
            <p:nvPr/>
          </p:nvSpPr>
          <p:spPr>
            <a:xfrm>
              <a:off x="10758033" y="5975276"/>
              <a:ext cx="72078" cy="20539"/>
            </a:xfrm>
            <a:custGeom>
              <a:avLst/>
              <a:gdLst>
                <a:gd name="connsiteX0" fmla="*/ 71358 w 72078"/>
                <a:gd name="connsiteY0" fmla="*/ 1739 h 20539"/>
                <a:gd name="connsiteX1" fmla="*/ 0 w 72078"/>
                <a:gd name="connsiteY1" fmla="*/ 10285 h 20539"/>
                <a:gd name="connsiteX2" fmla="*/ 71785 w 72078"/>
                <a:gd name="connsiteY2" fmla="*/ 20540 h 20539"/>
                <a:gd name="connsiteX3" fmla="*/ 71358 w 72078"/>
                <a:gd name="connsiteY3" fmla="*/ 1739 h 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8" h="20539">
                  <a:moveTo>
                    <a:pt x="71358" y="1739"/>
                  </a:moveTo>
                  <a:cubicBezTo>
                    <a:pt x="27347" y="-4671"/>
                    <a:pt x="2991" y="8575"/>
                    <a:pt x="0" y="10285"/>
                  </a:cubicBezTo>
                  <a:cubicBezTo>
                    <a:pt x="46147" y="11567"/>
                    <a:pt x="55548" y="16267"/>
                    <a:pt x="71785" y="20540"/>
                  </a:cubicBezTo>
                  <a:cubicBezTo>
                    <a:pt x="72639" y="14558"/>
                    <a:pt x="71358" y="1739"/>
                    <a:pt x="71358" y="1739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597328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658A-E826-4BD4-AFCA-45FFD1215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8248D-DEE3-4DDA-BDED-7B4A87C3F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grpSp>
        <p:nvGrpSpPr>
          <p:cNvPr id="4" name="Graphic 13">
            <a:extLst>
              <a:ext uri="{FF2B5EF4-FFF2-40B4-BE49-F238E27FC236}">
                <a16:creationId xmlns:a16="http://schemas.microsoft.com/office/drawing/2014/main" id="{842DA78F-F773-432C-9A9E-CA22D8A1E2A9}"/>
              </a:ext>
            </a:extLst>
          </p:cNvPr>
          <p:cNvGrpSpPr/>
          <p:nvPr userDrawn="1"/>
        </p:nvGrpSpPr>
        <p:grpSpPr>
          <a:xfrm>
            <a:off x="10209392" y="5847394"/>
            <a:ext cx="1320755" cy="456773"/>
            <a:chOff x="10209392" y="5973597"/>
            <a:chExt cx="1320755" cy="456773"/>
          </a:xfrm>
        </p:grpSpPr>
        <p:grpSp>
          <p:nvGrpSpPr>
            <p:cNvPr id="5" name="Graphic 13">
              <a:extLst>
                <a:ext uri="{FF2B5EF4-FFF2-40B4-BE49-F238E27FC236}">
                  <a16:creationId xmlns:a16="http://schemas.microsoft.com/office/drawing/2014/main" id="{86080721-AE85-4961-B3FE-2857D776245E}"/>
                </a:ext>
              </a:extLst>
            </p:cNvPr>
            <p:cNvGrpSpPr/>
            <p:nvPr/>
          </p:nvGrpSpPr>
          <p:grpSpPr>
            <a:xfrm>
              <a:off x="10209392" y="6186387"/>
              <a:ext cx="1320755" cy="243982"/>
              <a:chOff x="10209392" y="6186387"/>
              <a:chExt cx="1320755" cy="243982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3B6F52B-43F3-4B0F-A6F6-91C84C3E39D4}"/>
                  </a:ext>
                </a:extLst>
              </p:cNvPr>
              <p:cNvSpPr/>
              <p:nvPr/>
            </p:nvSpPr>
            <p:spPr>
              <a:xfrm>
                <a:off x="11194296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6919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0E30EE9-CF4D-4F68-A489-1FA3C26940E0}"/>
                  </a:ext>
                </a:extLst>
              </p:cNvPr>
              <p:cNvSpPr/>
              <p:nvPr/>
            </p:nvSpPr>
            <p:spPr>
              <a:xfrm>
                <a:off x="11252835" y="6240653"/>
                <a:ext cx="19655" cy="21364"/>
              </a:xfrm>
              <a:custGeom>
                <a:avLst/>
                <a:gdLst>
                  <a:gd name="connsiteX0" fmla="*/ 7691 w 19655"/>
                  <a:gd name="connsiteY0" fmla="*/ 21365 h 21364"/>
                  <a:gd name="connsiteX1" fmla="*/ 19655 w 19655"/>
                  <a:gd name="connsiteY1" fmla="*/ 14955 h 21364"/>
                  <a:gd name="connsiteX2" fmla="*/ 19655 w 19655"/>
                  <a:gd name="connsiteY2" fmla="*/ 0 h 21364"/>
                  <a:gd name="connsiteX3" fmla="*/ 10682 w 19655"/>
                  <a:gd name="connsiteY3" fmla="*/ 4273 h 21364"/>
                  <a:gd name="connsiteX4" fmla="*/ 0 w 19655"/>
                  <a:gd name="connsiteY4" fmla="*/ 14528 h 21364"/>
                  <a:gd name="connsiteX5" fmla="*/ 7691 w 19655"/>
                  <a:gd name="connsiteY5" fmla="*/ 21365 h 2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5" h="21364">
                    <a:moveTo>
                      <a:pt x="7691" y="21365"/>
                    </a:moveTo>
                    <a:cubicBezTo>
                      <a:pt x="8973" y="21365"/>
                      <a:pt x="14101" y="20937"/>
                      <a:pt x="19655" y="14955"/>
                    </a:cubicBezTo>
                    <a:lnTo>
                      <a:pt x="19655" y="0"/>
                    </a:lnTo>
                    <a:cubicBezTo>
                      <a:pt x="16237" y="2136"/>
                      <a:pt x="14955" y="2991"/>
                      <a:pt x="10682" y="4273"/>
                    </a:cubicBezTo>
                    <a:cubicBezTo>
                      <a:pt x="7691" y="5127"/>
                      <a:pt x="0" y="7691"/>
                      <a:pt x="0" y="14528"/>
                    </a:cubicBezTo>
                    <a:cubicBezTo>
                      <a:pt x="0" y="17946"/>
                      <a:pt x="3418" y="21365"/>
                      <a:pt x="7691" y="21365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CFC572B-CB98-4AD8-B1BF-702D930D8382}"/>
                  </a:ext>
                </a:extLst>
              </p:cNvPr>
              <p:cNvSpPr/>
              <p:nvPr/>
            </p:nvSpPr>
            <p:spPr>
              <a:xfrm>
                <a:off x="10266648" y="6241080"/>
                <a:ext cx="57684" cy="64541"/>
              </a:xfrm>
              <a:custGeom>
                <a:avLst/>
                <a:gdLst>
                  <a:gd name="connsiteX0" fmla="*/ 57684 w 57684"/>
                  <a:gd name="connsiteY0" fmla="*/ 32901 h 64541"/>
                  <a:gd name="connsiteX1" fmla="*/ 41020 w 57684"/>
                  <a:gd name="connsiteY1" fmla="*/ 3846 h 64541"/>
                  <a:gd name="connsiteX2" fmla="*/ 11964 w 57684"/>
                  <a:gd name="connsiteY2" fmla="*/ 0 h 64541"/>
                  <a:gd name="connsiteX3" fmla="*/ 0 w 57684"/>
                  <a:gd name="connsiteY3" fmla="*/ 0 h 64541"/>
                  <a:gd name="connsiteX4" fmla="*/ 0 w 57684"/>
                  <a:gd name="connsiteY4" fmla="*/ 64521 h 64541"/>
                  <a:gd name="connsiteX5" fmla="*/ 15382 w 57684"/>
                  <a:gd name="connsiteY5" fmla="*/ 64521 h 64541"/>
                  <a:gd name="connsiteX6" fmla="*/ 57684 w 57684"/>
                  <a:gd name="connsiteY6" fmla="*/ 32901 h 6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84" h="64541">
                    <a:moveTo>
                      <a:pt x="57684" y="32901"/>
                    </a:moveTo>
                    <a:cubicBezTo>
                      <a:pt x="57684" y="19228"/>
                      <a:pt x="52557" y="8973"/>
                      <a:pt x="41020" y="3846"/>
                    </a:cubicBezTo>
                    <a:cubicBezTo>
                      <a:pt x="32901" y="427"/>
                      <a:pt x="23501" y="0"/>
                      <a:pt x="11964" y="0"/>
                    </a:cubicBezTo>
                    <a:lnTo>
                      <a:pt x="0" y="0"/>
                    </a:lnTo>
                    <a:lnTo>
                      <a:pt x="0" y="64521"/>
                    </a:lnTo>
                    <a:lnTo>
                      <a:pt x="15382" y="64521"/>
                    </a:lnTo>
                    <a:cubicBezTo>
                      <a:pt x="34611" y="64948"/>
                      <a:pt x="57684" y="58966"/>
                      <a:pt x="57684" y="3290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E62DB10-CEEA-4CA4-A854-B25AE30FCB7B}"/>
                  </a:ext>
                </a:extLst>
              </p:cNvPr>
              <p:cNvSpPr/>
              <p:nvPr/>
            </p:nvSpPr>
            <p:spPr>
              <a:xfrm>
                <a:off x="10486703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7347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52BB171-691A-47CB-8E45-F8CFA6D2C6BA}"/>
                  </a:ext>
                </a:extLst>
              </p:cNvPr>
              <p:cNvSpPr/>
              <p:nvPr/>
            </p:nvSpPr>
            <p:spPr>
              <a:xfrm>
                <a:off x="11015689" y="6220998"/>
                <a:ext cx="28201" cy="44010"/>
              </a:xfrm>
              <a:custGeom>
                <a:avLst/>
                <a:gdLst>
                  <a:gd name="connsiteX0" fmla="*/ 15382 w 28201"/>
                  <a:gd name="connsiteY0" fmla="*/ 44011 h 44010"/>
                  <a:gd name="connsiteX1" fmla="*/ 20937 w 28201"/>
                  <a:gd name="connsiteY1" fmla="*/ 42729 h 44010"/>
                  <a:gd name="connsiteX2" fmla="*/ 28201 w 28201"/>
                  <a:gd name="connsiteY2" fmla="*/ 23074 h 44010"/>
                  <a:gd name="connsiteX3" fmla="*/ 22646 w 28201"/>
                  <a:gd name="connsiteY3" fmla="*/ 3846 h 44010"/>
                  <a:gd name="connsiteX4" fmla="*/ 13673 w 28201"/>
                  <a:gd name="connsiteY4" fmla="*/ 0 h 44010"/>
                  <a:gd name="connsiteX5" fmla="*/ 4273 w 28201"/>
                  <a:gd name="connsiteY5" fmla="*/ 4700 h 44010"/>
                  <a:gd name="connsiteX6" fmla="*/ 0 w 28201"/>
                  <a:gd name="connsiteY6" fmla="*/ 20083 h 44010"/>
                  <a:gd name="connsiteX7" fmla="*/ 15382 w 28201"/>
                  <a:gd name="connsiteY7" fmla="*/ 44011 h 4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1" h="44010">
                    <a:moveTo>
                      <a:pt x="15382" y="44011"/>
                    </a:moveTo>
                    <a:cubicBezTo>
                      <a:pt x="17092" y="44011"/>
                      <a:pt x="19228" y="43584"/>
                      <a:pt x="20937" y="42729"/>
                    </a:cubicBezTo>
                    <a:cubicBezTo>
                      <a:pt x="28201" y="38456"/>
                      <a:pt x="28201" y="27347"/>
                      <a:pt x="28201" y="23074"/>
                    </a:cubicBezTo>
                    <a:cubicBezTo>
                      <a:pt x="28201" y="14528"/>
                      <a:pt x="25637" y="7264"/>
                      <a:pt x="22646" y="3846"/>
                    </a:cubicBezTo>
                    <a:cubicBezTo>
                      <a:pt x="20510" y="1709"/>
                      <a:pt x="17519" y="0"/>
                      <a:pt x="13673" y="0"/>
                    </a:cubicBezTo>
                    <a:cubicBezTo>
                      <a:pt x="9400" y="0"/>
                      <a:pt x="5982" y="2564"/>
                      <a:pt x="4273" y="4700"/>
                    </a:cubicBezTo>
                    <a:cubicBezTo>
                      <a:pt x="1282" y="8546"/>
                      <a:pt x="0" y="14101"/>
                      <a:pt x="0" y="20083"/>
                    </a:cubicBezTo>
                    <a:cubicBezTo>
                      <a:pt x="0" y="30765"/>
                      <a:pt x="4273" y="44011"/>
                      <a:pt x="15382" y="4401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2D72FB4-AB54-4009-B0E3-CA6A5337D393}"/>
                  </a:ext>
                </a:extLst>
              </p:cNvPr>
              <p:cNvSpPr/>
              <p:nvPr/>
            </p:nvSpPr>
            <p:spPr>
              <a:xfrm>
                <a:off x="10266221" y="6327820"/>
                <a:ext cx="67939" cy="75203"/>
              </a:xfrm>
              <a:custGeom>
                <a:avLst/>
                <a:gdLst>
                  <a:gd name="connsiteX0" fmla="*/ 51702 w 67939"/>
                  <a:gd name="connsiteY0" fmla="*/ 6837 h 75203"/>
                  <a:gd name="connsiteX1" fmla="*/ 20083 w 67939"/>
                  <a:gd name="connsiteY1" fmla="*/ 0 h 75203"/>
                  <a:gd name="connsiteX2" fmla="*/ 0 w 67939"/>
                  <a:gd name="connsiteY2" fmla="*/ 0 h 75203"/>
                  <a:gd name="connsiteX3" fmla="*/ 0 w 67939"/>
                  <a:gd name="connsiteY3" fmla="*/ 49566 h 75203"/>
                  <a:gd name="connsiteX4" fmla="*/ 20510 w 67939"/>
                  <a:gd name="connsiteY4" fmla="*/ 75203 h 75203"/>
                  <a:gd name="connsiteX5" fmla="*/ 55120 w 67939"/>
                  <a:gd name="connsiteY5" fmla="*/ 66657 h 75203"/>
                  <a:gd name="connsiteX6" fmla="*/ 67939 w 67939"/>
                  <a:gd name="connsiteY6" fmla="*/ 38456 h 75203"/>
                  <a:gd name="connsiteX7" fmla="*/ 51702 w 67939"/>
                  <a:gd name="connsiteY7" fmla="*/ 6837 h 7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39" h="75203">
                    <a:moveTo>
                      <a:pt x="51702" y="6837"/>
                    </a:moveTo>
                    <a:cubicBezTo>
                      <a:pt x="41020" y="0"/>
                      <a:pt x="29483" y="0"/>
                      <a:pt x="20083" y="0"/>
                    </a:cubicBezTo>
                    <a:lnTo>
                      <a:pt x="0" y="0"/>
                    </a:lnTo>
                    <a:lnTo>
                      <a:pt x="0" y="49566"/>
                    </a:lnTo>
                    <a:cubicBezTo>
                      <a:pt x="0" y="63666"/>
                      <a:pt x="427" y="75203"/>
                      <a:pt x="20510" y="75203"/>
                    </a:cubicBezTo>
                    <a:cubicBezTo>
                      <a:pt x="32047" y="75203"/>
                      <a:pt x="46147" y="73494"/>
                      <a:pt x="55120" y="66657"/>
                    </a:cubicBezTo>
                    <a:cubicBezTo>
                      <a:pt x="61530" y="61530"/>
                      <a:pt x="67939" y="52557"/>
                      <a:pt x="67939" y="38456"/>
                    </a:cubicBezTo>
                    <a:cubicBezTo>
                      <a:pt x="67939" y="19655"/>
                      <a:pt x="57257" y="10255"/>
                      <a:pt x="51702" y="683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D3AB338-2E41-4B90-BAEC-9D3DAFF8A249}"/>
                  </a:ext>
                </a:extLst>
              </p:cNvPr>
              <p:cNvSpPr/>
              <p:nvPr/>
            </p:nvSpPr>
            <p:spPr>
              <a:xfrm>
                <a:off x="11123793" y="6216298"/>
                <a:ext cx="62384" cy="54693"/>
              </a:xfrm>
              <a:custGeom>
                <a:avLst/>
                <a:gdLst>
                  <a:gd name="connsiteX0" fmla="*/ 7264 w 62384"/>
                  <a:gd name="connsiteY0" fmla="*/ 8973 h 54693"/>
                  <a:gd name="connsiteX1" fmla="*/ 26919 w 62384"/>
                  <a:gd name="connsiteY1" fmla="*/ 54693 h 54693"/>
                  <a:gd name="connsiteX2" fmla="*/ 34183 w 62384"/>
                  <a:gd name="connsiteY2" fmla="*/ 54693 h 54693"/>
                  <a:gd name="connsiteX3" fmla="*/ 55120 w 62384"/>
                  <a:gd name="connsiteY3" fmla="*/ 8973 h 54693"/>
                  <a:gd name="connsiteX4" fmla="*/ 62384 w 62384"/>
                  <a:gd name="connsiteY4" fmla="*/ 1709 h 54693"/>
                  <a:gd name="connsiteX5" fmla="*/ 62384 w 62384"/>
                  <a:gd name="connsiteY5" fmla="*/ 0 h 54693"/>
                  <a:gd name="connsiteX6" fmla="*/ 41447 w 62384"/>
                  <a:gd name="connsiteY6" fmla="*/ 0 h 54693"/>
                  <a:gd name="connsiteX7" fmla="*/ 41447 w 62384"/>
                  <a:gd name="connsiteY7" fmla="*/ 1709 h 54693"/>
                  <a:gd name="connsiteX8" fmla="*/ 46575 w 62384"/>
                  <a:gd name="connsiteY8" fmla="*/ 6409 h 54693"/>
                  <a:gd name="connsiteX9" fmla="*/ 45293 w 62384"/>
                  <a:gd name="connsiteY9" fmla="*/ 11110 h 54693"/>
                  <a:gd name="connsiteX10" fmla="*/ 34183 w 62384"/>
                  <a:gd name="connsiteY10" fmla="*/ 36747 h 54693"/>
                  <a:gd name="connsiteX11" fmla="*/ 23501 w 62384"/>
                  <a:gd name="connsiteY11" fmla="*/ 10255 h 54693"/>
                  <a:gd name="connsiteX12" fmla="*/ 22646 w 62384"/>
                  <a:gd name="connsiteY12" fmla="*/ 6409 h 54693"/>
                  <a:gd name="connsiteX13" fmla="*/ 26919 w 62384"/>
                  <a:gd name="connsiteY13" fmla="*/ 2136 h 54693"/>
                  <a:gd name="connsiteX14" fmla="*/ 26919 w 62384"/>
                  <a:gd name="connsiteY14" fmla="*/ 427 h 54693"/>
                  <a:gd name="connsiteX15" fmla="*/ 0 w 62384"/>
                  <a:gd name="connsiteY15" fmla="*/ 427 h 54693"/>
                  <a:gd name="connsiteX16" fmla="*/ 0 w 62384"/>
                  <a:gd name="connsiteY16" fmla="*/ 2136 h 54693"/>
                  <a:gd name="connsiteX17" fmla="*/ 7264 w 62384"/>
                  <a:gd name="connsiteY17" fmla="*/ 8973 h 5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384" h="54693">
                    <a:moveTo>
                      <a:pt x="7264" y="8973"/>
                    </a:moveTo>
                    <a:lnTo>
                      <a:pt x="26919" y="54693"/>
                    </a:lnTo>
                    <a:lnTo>
                      <a:pt x="34183" y="54693"/>
                    </a:lnTo>
                    <a:lnTo>
                      <a:pt x="55120" y="8973"/>
                    </a:lnTo>
                    <a:cubicBezTo>
                      <a:pt x="57684" y="3846"/>
                      <a:pt x="58539" y="2136"/>
                      <a:pt x="62384" y="1709"/>
                    </a:cubicBezTo>
                    <a:lnTo>
                      <a:pt x="62384" y="0"/>
                    </a:lnTo>
                    <a:lnTo>
                      <a:pt x="41447" y="0"/>
                    </a:lnTo>
                    <a:lnTo>
                      <a:pt x="41447" y="1709"/>
                    </a:lnTo>
                    <a:cubicBezTo>
                      <a:pt x="42729" y="1709"/>
                      <a:pt x="46575" y="2136"/>
                      <a:pt x="46575" y="6409"/>
                    </a:cubicBezTo>
                    <a:cubicBezTo>
                      <a:pt x="46575" y="7691"/>
                      <a:pt x="45720" y="10255"/>
                      <a:pt x="45293" y="11110"/>
                    </a:cubicBezTo>
                    <a:lnTo>
                      <a:pt x="34183" y="36747"/>
                    </a:lnTo>
                    <a:lnTo>
                      <a:pt x="23501" y="10255"/>
                    </a:lnTo>
                    <a:cubicBezTo>
                      <a:pt x="23074" y="8973"/>
                      <a:pt x="22646" y="7691"/>
                      <a:pt x="22646" y="6409"/>
                    </a:cubicBezTo>
                    <a:cubicBezTo>
                      <a:pt x="22646" y="2564"/>
                      <a:pt x="25637" y="2136"/>
                      <a:pt x="26919" y="2136"/>
                    </a:cubicBezTo>
                    <a:lnTo>
                      <a:pt x="26919" y="427"/>
                    </a:lnTo>
                    <a:lnTo>
                      <a:pt x="0" y="427"/>
                    </a:lnTo>
                    <a:lnTo>
                      <a:pt x="0" y="2136"/>
                    </a:lnTo>
                    <a:cubicBezTo>
                      <a:pt x="3418" y="2136"/>
                      <a:pt x="5555" y="4273"/>
                      <a:pt x="7264" y="897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F8E1D5-FD8B-4CB9-99F3-319E6E84A8D0}"/>
                  </a:ext>
                </a:extLst>
              </p:cNvPr>
              <p:cNvSpPr/>
              <p:nvPr/>
            </p:nvSpPr>
            <p:spPr>
              <a:xfrm>
                <a:off x="10209392" y="6219716"/>
                <a:ext cx="165788" cy="204244"/>
              </a:xfrm>
              <a:custGeom>
                <a:avLst/>
                <a:gdLst>
                  <a:gd name="connsiteX0" fmla="*/ 114514 w 165788"/>
                  <a:gd name="connsiteY0" fmla="*/ 94004 h 204244"/>
                  <a:gd name="connsiteX1" fmla="*/ 155961 w 165788"/>
                  <a:gd name="connsiteY1" fmla="*/ 48284 h 204244"/>
                  <a:gd name="connsiteX2" fmla="*/ 128614 w 165788"/>
                  <a:gd name="connsiteY2" fmla="*/ 5555 h 204244"/>
                  <a:gd name="connsiteX3" fmla="*/ 85458 w 165788"/>
                  <a:gd name="connsiteY3" fmla="*/ 0 h 204244"/>
                  <a:gd name="connsiteX4" fmla="*/ 0 w 165788"/>
                  <a:gd name="connsiteY4" fmla="*/ 0 h 204244"/>
                  <a:gd name="connsiteX5" fmla="*/ 0 w 165788"/>
                  <a:gd name="connsiteY5" fmla="*/ 4273 h 204244"/>
                  <a:gd name="connsiteX6" fmla="*/ 17519 w 165788"/>
                  <a:gd name="connsiteY6" fmla="*/ 31620 h 204244"/>
                  <a:gd name="connsiteX7" fmla="*/ 17519 w 165788"/>
                  <a:gd name="connsiteY7" fmla="*/ 173480 h 204244"/>
                  <a:gd name="connsiteX8" fmla="*/ 0 w 165788"/>
                  <a:gd name="connsiteY8" fmla="*/ 199972 h 204244"/>
                  <a:gd name="connsiteX9" fmla="*/ 0 w 165788"/>
                  <a:gd name="connsiteY9" fmla="*/ 204245 h 204244"/>
                  <a:gd name="connsiteX10" fmla="*/ 87595 w 165788"/>
                  <a:gd name="connsiteY10" fmla="*/ 204245 h 204244"/>
                  <a:gd name="connsiteX11" fmla="*/ 140151 w 165788"/>
                  <a:gd name="connsiteY11" fmla="*/ 193990 h 204244"/>
                  <a:gd name="connsiteX12" fmla="*/ 165789 w 165788"/>
                  <a:gd name="connsiteY12" fmla="*/ 147843 h 204244"/>
                  <a:gd name="connsiteX13" fmla="*/ 114514 w 165788"/>
                  <a:gd name="connsiteY13" fmla="*/ 94004 h 204244"/>
                  <a:gd name="connsiteX14" fmla="*/ 56830 w 165788"/>
                  <a:gd name="connsiteY14" fmla="*/ 21792 h 204244"/>
                  <a:gd name="connsiteX15" fmla="*/ 68794 w 165788"/>
                  <a:gd name="connsiteY15" fmla="*/ 21792 h 204244"/>
                  <a:gd name="connsiteX16" fmla="*/ 97850 w 165788"/>
                  <a:gd name="connsiteY16" fmla="*/ 25637 h 204244"/>
                  <a:gd name="connsiteX17" fmla="*/ 114514 w 165788"/>
                  <a:gd name="connsiteY17" fmla="*/ 54693 h 204244"/>
                  <a:gd name="connsiteX18" fmla="*/ 71785 w 165788"/>
                  <a:gd name="connsiteY18" fmla="*/ 86740 h 204244"/>
                  <a:gd name="connsiteX19" fmla="*/ 56402 w 165788"/>
                  <a:gd name="connsiteY19" fmla="*/ 86740 h 204244"/>
                  <a:gd name="connsiteX20" fmla="*/ 56402 w 165788"/>
                  <a:gd name="connsiteY20" fmla="*/ 21792 h 204244"/>
                  <a:gd name="connsiteX21" fmla="*/ 111950 w 165788"/>
                  <a:gd name="connsiteY21" fmla="*/ 175189 h 204244"/>
                  <a:gd name="connsiteX22" fmla="*/ 77340 w 165788"/>
                  <a:gd name="connsiteY22" fmla="*/ 183735 h 204244"/>
                  <a:gd name="connsiteX23" fmla="*/ 56830 w 165788"/>
                  <a:gd name="connsiteY23" fmla="*/ 158098 h 204244"/>
                  <a:gd name="connsiteX24" fmla="*/ 56830 w 165788"/>
                  <a:gd name="connsiteY24" fmla="*/ 108105 h 204244"/>
                  <a:gd name="connsiteX25" fmla="*/ 76912 w 165788"/>
                  <a:gd name="connsiteY25" fmla="*/ 108105 h 204244"/>
                  <a:gd name="connsiteX26" fmla="*/ 108532 w 165788"/>
                  <a:gd name="connsiteY26" fmla="*/ 114941 h 204244"/>
                  <a:gd name="connsiteX27" fmla="*/ 124769 w 165788"/>
                  <a:gd name="connsiteY27" fmla="*/ 146561 h 204244"/>
                  <a:gd name="connsiteX28" fmla="*/ 111950 w 165788"/>
                  <a:gd name="connsiteY28" fmla="*/ 175189 h 20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5788" h="204244">
                    <a:moveTo>
                      <a:pt x="114514" y="94004"/>
                    </a:moveTo>
                    <a:cubicBezTo>
                      <a:pt x="136306" y="88022"/>
                      <a:pt x="155961" y="75630"/>
                      <a:pt x="155961" y="48284"/>
                    </a:cubicBezTo>
                    <a:cubicBezTo>
                      <a:pt x="155961" y="31192"/>
                      <a:pt x="148270" y="13673"/>
                      <a:pt x="128614" y="5555"/>
                    </a:cubicBezTo>
                    <a:cubicBezTo>
                      <a:pt x="117505" y="855"/>
                      <a:pt x="103404" y="0"/>
                      <a:pt x="85458" y="0"/>
                    </a:cubicBezTo>
                    <a:lnTo>
                      <a:pt x="0" y="0"/>
                    </a:lnTo>
                    <a:lnTo>
                      <a:pt x="0" y="4273"/>
                    </a:lnTo>
                    <a:cubicBezTo>
                      <a:pt x="17519" y="6409"/>
                      <a:pt x="17519" y="16664"/>
                      <a:pt x="17519" y="31620"/>
                    </a:cubicBezTo>
                    <a:lnTo>
                      <a:pt x="17519" y="173480"/>
                    </a:lnTo>
                    <a:cubicBezTo>
                      <a:pt x="17519" y="189290"/>
                      <a:pt x="15382" y="196981"/>
                      <a:pt x="0" y="199972"/>
                    </a:cubicBezTo>
                    <a:lnTo>
                      <a:pt x="0" y="204245"/>
                    </a:lnTo>
                    <a:lnTo>
                      <a:pt x="87595" y="204245"/>
                    </a:lnTo>
                    <a:cubicBezTo>
                      <a:pt x="103404" y="204245"/>
                      <a:pt x="123060" y="204245"/>
                      <a:pt x="140151" y="193990"/>
                    </a:cubicBezTo>
                    <a:cubicBezTo>
                      <a:pt x="153397" y="185871"/>
                      <a:pt x="165789" y="170062"/>
                      <a:pt x="165789" y="147843"/>
                    </a:cubicBezTo>
                    <a:cubicBezTo>
                      <a:pt x="165789" y="115796"/>
                      <a:pt x="142288" y="99986"/>
                      <a:pt x="114514" y="94004"/>
                    </a:cubicBezTo>
                    <a:close/>
                    <a:moveTo>
                      <a:pt x="56830" y="21792"/>
                    </a:moveTo>
                    <a:lnTo>
                      <a:pt x="68794" y="21792"/>
                    </a:lnTo>
                    <a:cubicBezTo>
                      <a:pt x="80758" y="21792"/>
                      <a:pt x="89731" y="22219"/>
                      <a:pt x="97850" y="25637"/>
                    </a:cubicBezTo>
                    <a:cubicBezTo>
                      <a:pt x="109386" y="30765"/>
                      <a:pt x="114514" y="41020"/>
                      <a:pt x="114514" y="54693"/>
                    </a:cubicBezTo>
                    <a:cubicBezTo>
                      <a:pt x="114514" y="80758"/>
                      <a:pt x="91440" y="86740"/>
                      <a:pt x="71785" y="86740"/>
                    </a:cubicBezTo>
                    <a:lnTo>
                      <a:pt x="56402" y="86740"/>
                    </a:lnTo>
                    <a:lnTo>
                      <a:pt x="56402" y="21792"/>
                    </a:lnTo>
                    <a:close/>
                    <a:moveTo>
                      <a:pt x="111950" y="175189"/>
                    </a:moveTo>
                    <a:cubicBezTo>
                      <a:pt x="102977" y="182026"/>
                      <a:pt x="89304" y="183735"/>
                      <a:pt x="77340" y="183735"/>
                    </a:cubicBezTo>
                    <a:cubicBezTo>
                      <a:pt x="57257" y="183735"/>
                      <a:pt x="56830" y="172198"/>
                      <a:pt x="56830" y="158098"/>
                    </a:cubicBezTo>
                    <a:lnTo>
                      <a:pt x="56830" y="108105"/>
                    </a:lnTo>
                    <a:lnTo>
                      <a:pt x="76912" y="108105"/>
                    </a:lnTo>
                    <a:cubicBezTo>
                      <a:pt x="86313" y="108105"/>
                      <a:pt x="97850" y="108532"/>
                      <a:pt x="108532" y="114941"/>
                    </a:cubicBezTo>
                    <a:cubicBezTo>
                      <a:pt x="114087" y="118360"/>
                      <a:pt x="124769" y="127760"/>
                      <a:pt x="124769" y="146561"/>
                    </a:cubicBezTo>
                    <a:cubicBezTo>
                      <a:pt x="124769" y="160661"/>
                      <a:pt x="118360" y="170062"/>
                      <a:pt x="111950" y="17518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95E2EF2-774D-488A-A5C6-21046D5EC14D}"/>
                  </a:ext>
                </a:extLst>
              </p:cNvPr>
              <p:cNvSpPr/>
              <p:nvPr/>
            </p:nvSpPr>
            <p:spPr>
              <a:xfrm>
                <a:off x="10371335" y="6285519"/>
                <a:ext cx="114941" cy="138014"/>
              </a:xfrm>
              <a:custGeom>
                <a:avLst/>
                <a:gdLst>
                  <a:gd name="connsiteX0" fmla="*/ 55975 w 114941"/>
                  <a:gd name="connsiteY0" fmla="*/ 24783 h 138014"/>
                  <a:gd name="connsiteX1" fmla="*/ 55975 w 114941"/>
                  <a:gd name="connsiteY1" fmla="*/ 0 h 138014"/>
                  <a:gd name="connsiteX2" fmla="*/ 0 w 114941"/>
                  <a:gd name="connsiteY2" fmla="*/ 29056 h 138014"/>
                  <a:gd name="connsiteX3" fmla="*/ 1282 w 114941"/>
                  <a:gd name="connsiteY3" fmla="*/ 32047 h 138014"/>
                  <a:gd name="connsiteX4" fmla="*/ 19655 w 114941"/>
                  <a:gd name="connsiteY4" fmla="*/ 61103 h 138014"/>
                  <a:gd name="connsiteX5" fmla="*/ 19655 w 114941"/>
                  <a:gd name="connsiteY5" fmla="*/ 103832 h 138014"/>
                  <a:gd name="connsiteX6" fmla="*/ 17519 w 114941"/>
                  <a:gd name="connsiteY6" fmla="*/ 122205 h 138014"/>
                  <a:gd name="connsiteX7" fmla="*/ 2564 w 114941"/>
                  <a:gd name="connsiteY7" fmla="*/ 134169 h 138014"/>
                  <a:gd name="connsiteX8" fmla="*/ 2564 w 114941"/>
                  <a:gd name="connsiteY8" fmla="*/ 138015 h 138014"/>
                  <a:gd name="connsiteX9" fmla="*/ 73067 w 114941"/>
                  <a:gd name="connsiteY9" fmla="*/ 138015 h 138014"/>
                  <a:gd name="connsiteX10" fmla="*/ 73067 w 114941"/>
                  <a:gd name="connsiteY10" fmla="*/ 134169 h 138014"/>
                  <a:gd name="connsiteX11" fmla="*/ 55548 w 114941"/>
                  <a:gd name="connsiteY11" fmla="*/ 103404 h 138014"/>
                  <a:gd name="connsiteX12" fmla="*/ 55548 w 114941"/>
                  <a:gd name="connsiteY12" fmla="*/ 63666 h 138014"/>
                  <a:gd name="connsiteX13" fmla="*/ 61530 w 114941"/>
                  <a:gd name="connsiteY13" fmla="*/ 40165 h 138014"/>
                  <a:gd name="connsiteX14" fmla="*/ 84176 w 114941"/>
                  <a:gd name="connsiteY14" fmla="*/ 28628 h 138014"/>
                  <a:gd name="connsiteX15" fmla="*/ 105541 w 114941"/>
                  <a:gd name="connsiteY15" fmla="*/ 42729 h 138014"/>
                  <a:gd name="connsiteX16" fmla="*/ 108959 w 114941"/>
                  <a:gd name="connsiteY16" fmla="*/ 42729 h 138014"/>
                  <a:gd name="connsiteX17" fmla="*/ 114941 w 114941"/>
                  <a:gd name="connsiteY17" fmla="*/ 3846 h 138014"/>
                  <a:gd name="connsiteX18" fmla="*/ 98277 w 114941"/>
                  <a:gd name="connsiteY18" fmla="*/ 855 h 138014"/>
                  <a:gd name="connsiteX19" fmla="*/ 55975 w 114941"/>
                  <a:gd name="connsiteY19" fmla="*/ 24783 h 1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941" h="138014">
                    <a:moveTo>
                      <a:pt x="55975" y="24783"/>
                    </a:moveTo>
                    <a:lnTo>
                      <a:pt x="55975" y="0"/>
                    </a:lnTo>
                    <a:lnTo>
                      <a:pt x="0" y="29056"/>
                    </a:lnTo>
                    <a:lnTo>
                      <a:pt x="1282" y="32047"/>
                    </a:lnTo>
                    <a:cubicBezTo>
                      <a:pt x="19655" y="32047"/>
                      <a:pt x="19655" y="46147"/>
                      <a:pt x="19655" y="61103"/>
                    </a:cubicBezTo>
                    <a:lnTo>
                      <a:pt x="19655" y="103832"/>
                    </a:lnTo>
                    <a:cubicBezTo>
                      <a:pt x="19655" y="109386"/>
                      <a:pt x="19228" y="117078"/>
                      <a:pt x="17519" y="122205"/>
                    </a:cubicBezTo>
                    <a:cubicBezTo>
                      <a:pt x="13673" y="130751"/>
                      <a:pt x="7264" y="132887"/>
                      <a:pt x="2564" y="134169"/>
                    </a:cubicBezTo>
                    <a:lnTo>
                      <a:pt x="2564" y="138015"/>
                    </a:lnTo>
                    <a:lnTo>
                      <a:pt x="73067" y="138015"/>
                    </a:lnTo>
                    <a:lnTo>
                      <a:pt x="73067" y="134169"/>
                    </a:lnTo>
                    <a:cubicBezTo>
                      <a:pt x="57257" y="128187"/>
                      <a:pt x="55548" y="124769"/>
                      <a:pt x="55548" y="103404"/>
                    </a:cubicBezTo>
                    <a:lnTo>
                      <a:pt x="55548" y="63666"/>
                    </a:lnTo>
                    <a:cubicBezTo>
                      <a:pt x="55548" y="56830"/>
                      <a:pt x="55548" y="48284"/>
                      <a:pt x="61530" y="40165"/>
                    </a:cubicBezTo>
                    <a:cubicBezTo>
                      <a:pt x="66657" y="32901"/>
                      <a:pt x="74349" y="28628"/>
                      <a:pt x="84176" y="28628"/>
                    </a:cubicBezTo>
                    <a:cubicBezTo>
                      <a:pt x="96995" y="28628"/>
                      <a:pt x="102122" y="36747"/>
                      <a:pt x="105541" y="42729"/>
                    </a:cubicBezTo>
                    <a:lnTo>
                      <a:pt x="108959" y="42729"/>
                    </a:lnTo>
                    <a:lnTo>
                      <a:pt x="114941" y="3846"/>
                    </a:lnTo>
                    <a:cubicBezTo>
                      <a:pt x="111950" y="2564"/>
                      <a:pt x="106395" y="855"/>
                      <a:pt x="98277" y="855"/>
                    </a:cubicBezTo>
                    <a:cubicBezTo>
                      <a:pt x="76485" y="1709"/>
                      <a:pt x="64948" y="14528"/>
                      <a:pt x="55975" y="2478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871064D-DFDA-40BD-914C-90EFF6B8431C}"/>
                  </a:ext>
                </a:extLst>
              </p:cNvPr>
              <p:cNvSpPr/>
              <p:nvPr/>
            </p:nvSpPr>
            <p:spPr>
              <a:xfrm>
                <a:off x="10491403" y="6288082"/>
                <a:ext cx="165361" cy="141860"/>
              </a:xfrm>
              <a:custGeom>
                <a:avLst/>
                <a:gdLst>
                  <a:gd name="connsiteX0" fmla="*/ 148697 w 165361"/>
                  <a:gd name="connsiteY0" fmla="*/ 87595 h 141860"/>
                  <a:gd name="connsiteX1" fmla="*/ 148697 w 165361"/>
                  <a:gd name="connsiteY1" fmla="*/ 0 h 141860"/>
                  <a:gd name="connsiteX2" fmla="*/ 95286 w 165361"/>
                  <a:gd name="connsiteY2" fmla="*/ 10682 h 141860"/>
                  <a:gd name="connsiteX3" fmla="*/ 95286 w 165361"/>
                  <a:gd name="connsiteY3" fmla="*/ 14528 h 141860"/>
                  <a:gd name="connsiteX4" fmla="*/ 112377 w 165361"/>
                  <a:gd name="connsiteY4" fmla="*/ 35892 h 141860"/>
                  <a:gd name="connsiteX5" fmla="*/ 112377 w 165361"/>
                  <a:gd name="connsiteY5" fmla="*/ 82467 h 141860"/>
                  <a:gd name="connsiteX6" fmla="*/ 105541 w 165361"/>
                  <a:gd name="connsiteY6" fmla="*/ 105113 h 141860"/>
                  <a:gd name="connsiteX7" fmla="*/ 80331 w 165361"/>
                  <a:gd name="connsiteY7" fmla="*/ 115368 h 141860"/>
                  <a:gd name="connsiteX8" fmla="*/ 54693 w 165361"/>
                  <a:gd name="connsiteY8" fmla="*/ 97850 h 141860"/>
                  <a:gd name="connsiteX9" fmla="*/ 52557 w 165361"/>
                  <a:gd name="connsiteY9" fmla="*/ 82040 h 141860"/>
                  <a:gd name="connsiteX10" fmla="*/ 52557 w 165361"/>
                  <a:gd name="connsiteY10" fmla="*/ 0 h 141860"/>
                  <a:gd name="connsiteX11" fmla="*/ 0 w 165361"/>
                  <a:gd name="connsiteY11" fmla="*/ 10682 h 141860"/>
                  <a:gd name="connsiteX12" fmla="*/ 0 w 165361"/>
                  <a:gd name="connsiteY12" fmla="*/ 14528 h 141860"/>
                  <a:gd name="connsiteX13" fmla="*/ 16237 w 165361"/>
                  <a:gd name="connsiteY13" fmla="*/ 39311 h 141860"/>
                  <a:gd name="connsiteX14" fmla="*/ 16237 w 165361"/>
                  <a:gd name="connsiteY14" fmla="*/ 89731 h 141860"/>
                  <a:gd name="connsiteX15" fmla="*/ 25637 w 165361"/>
                  <a:gd name="connsiteY15" fmla="*/ 124342 h 141860"/>
                  <a:gd name="connsiteX16" fmla="*/ 64094 w 165361"/>
                  <a:gd name="connsiteY16" fmla="*/ 141006 h 141860"/>
                  <a:gd name="connsiteX17" fmla="*/ 114514 w 165361"/>
                  <a:gd name="connsiteY17" fmla="*/ 115368 h 141860"/>
                  <a:gd name="connsiteX18" fmla="*/ 133742 w 165361"/>
                  <a:gd name="connsiteY18" fmla="*/ 141861 h 141860"/>
                  <a:gd name="connsiteX19" fmla="*/ 165361 w 165361"/>
                  <a:gd name="connsiteY19" fmla="*/ 117932 h 141860"/>
                  <a:gd name="connsiteX20" fmla="*/ 163652 w 165361"/>
                  <a:gd name="connsiteY20" fmla="*/ 114941 h 141860"/>
                  <a:gd name="connsiteX21" fmla="*/ 148697 w 165361"/>
                  <a:gd name="connsiteY21" fmla="*/ 87595 h 14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361" h="141860">
                    <a:moveTo>
                      <a:pt x="148697" y="87595"/>
                    </a:moveTo>
                    <a:lnTo>
                      <a:pt x="148697" y="0"/>
                    </a:lnTo>
                    <a:lnTo>
                      <a:pt x="95286" y="10682"/>
                    </a:lnTo>
                    <a:lnTo>
                      <a:pt x="95286" y="14528"/>
                    </a:lnTo>
                    <a:cubicBezTo>
                      <a:pt x="109386" y="16664"/>
                      <a:pt x="112377" y="22219"/>
                      <a:pt x="112377" y="35892"/>
                    </a:cubicBezTo>
                    <a:lnTo>
                      <a:pt x="112377" y="82467"/>
                    </a:lnTo>
                    <a:cubicBezTo>
                      <a:pt x="112377" y="88449"/>
                      <a:pt x="111950" y="97422"/>
                      <a:pt x="105541" y="105113"/>
                    </a:cubicBezTo>
                    <a:cubicBezTo>
                      <a:pt x="100413" y="111096"/>
                      <a:pt x="91440" y="115368"/>
                      <a:pt x="80331" y="115368"/>
                    </a:cubicBezTo>
                    <a:cubicBezTo>
                      <a:pt x="67085" y="115368"/>
                      <a:pt x="58112" y="108532"/>
                      <a:pt x="54693" y="97850"/>
                    </a:cubicBezTo>
                    <a:cubicBezTo>
                      <a:pt x="53411" y="93149"/>
                      <a:pt x="52557" y="88449"/>
                      <a:pt x="52557" y="82040"/>
                    </a:cubicBezTo>
                    <a:lnTo>
                      <a:pt x="52557" y="0"/>
                    </a:lnTo>
                    <a:lnTo>
                      <a:pt x="0" y="10682"/>
                    </a:lnTo>
                    <a:lnTo>
                      <a:pt x="0" y="14528"/>
                    </a:lnTo>
                    <a:cubicBezTo>
                      <a:pt x="14955" y="16664"/>
                      <a:pt x="16237" y="23928"/>
                      <a:pt x="16237" y="39311"/>
                    </a:cubicBezTo>
                    <a:lnTo>
                      <a:pt x="16237" y="89731"/>
                    </a:lnTo>
                    <a:cubicBezTo>
                      <a:pt x="16237" y="100413"/>
                      <a:pt x="16664" y="113232"/>
                      <a:pt x="25637" y="124342"/>
                    </a:cubicBezTo>
                    <a:cubicBezTo>
                      <a:pt x="29483" y="129469"/>
                      <a:pt x="40165" y="141006"/>
                      <a:pt x="64094" y="141006"/>
                    </a:cubicBezTo>
                    <a:cubicBezTo>
                      <a:pt x="87595" y="141006"/>
                      <a:pt x="104686" y="128614"/>
                      <a:pt x="114514" y="115368"/>
                    </a:cubicBezTo>
                    <a:cubicBezTo>
                      <a:pt x="116650" y="123487"/>
                      <a:pt x="120496" y="132033"/>
                      <a:pt x="133742" y="141861"/>
                    </a:cubicBezTo>
                    <a:lnTo>
                      <a:pt x="165361" y="117932"/>
                    </a:lnTo>
                    <a:lnTo>
                      <a:pt x="163652" y="114941"/>
                    </a:lnTo>
                    <a:cubicBezTo>
                      <a:pt x="148697" y="112377"/>
                      <a:pt x="148697" y="101695"/>
                      <a:pt x="148697" y="8759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82B6696-1197-4A8C-AAE6-B772BA4F6231}"/>
                  </a:ext>
                </a:extLst>
              </p:cNvPr>
              <p:cNvSpPr/>
              <p:nvPr/>
            </p:nvSpPr>
            <p:spPr>
              <a:xfrm>
                <a:off x="10657619" y="6285519"/>
                <a:ext cx="169207" cy="138442"/>
              </a:xfrm>
              <a:custGeom>
                <a:avLst/>
                <a:gdLst>
                  <a:gd name="connsiteX0" fmla="*/ 151688 w 169207"/>
                  <a:gd name="connsiteY0" fmla="*/ 105541 h 138442"/>
                  <a:gd name="connsiteX1" fmla="*/ 151688 w 169207"/>
                  <a:gd name="connsiteY1" fmla="*/ 55548 h 138442"/>
                  <a:gd name="connsiteX2" fmla="*/ 142715 w 169207"/>
                  <a:gd name="connsiteY2" fmla="*/ 18801 h 138442"/>
                  <a:gd name="connsiteX3" fmla="*/ 104686 w 169207"/>
                  <a:gd name="connsiteY3" fmla="*/ 2136 h 138442"/>
                  <a:gd name="connsiteX4" fmla="*/ 55975 w 169207"/>
                  <a:gd name="connsiteY4" fmla="*/ 24783 h 138442"/>
                  <a:gd name="connsiteX5" fmla="*/ 55975 w 169207"/>
                  <a:gd name="connsiteY5" fmla="*/ 0 h 138442"/>
                  <a:gd name="connsiteX6" fmla="*/ 0 w 169207"/>
                  <a:gd name="connsiteY6" fmla="*/ 29056 h 138442"/>
                  <a:gd name="connsiteX7" fmla="*/ 2136 w 169207"/>
                  <a:gd name="connsiteY7" fmla="*/ 32474 h 138442"/>
                  <a:gd name="connsiteX8" fmla="*/ 20083 w 169207"/>
                  <a:gd name="connsiteY8" fmla="*/ 60675 h 138442"/>
                  <a:gd name="connsiteX9" fmla="*/ 20083 w 169207"/>
                  <a:gd name="connsiteY9" fmla="*/ 104686 h 138442"/>
                  <a:gd name="connsiteX10" fmla="*/ 2564 w 169207"/>
                  <a:gd name="connsiteY10" fmla="*/ 134597 h 138442"/>
                  <a:gd name="connsiteX11" fmla="*/ 2564 w 169207"/>
                  <a:gd name="connsiteY11" fmla="*/ 138442 h 138442"/>
                  <a:gd name="connsiteX12" fmla="*/ 72639 w 169207"/>
                  <a:gd name="connsiteY12" fmla="*/ 138442 h 138442"/>
                  <a:gd name="connsiteX13" fmla="*/ 72212 w 169207"/>
                  <a:gd name="connsiteY13" fmla="*/ 134597 h 138442"/>
                  <a:gd name="connsiteX14" fmla="*/ 55975 w 169207"/>
                  <a:gd name="connsiteY14" fmla="*/ 108105 h 138442"/>
                  <a:gd name="connsiteX15" fmla="*/ 55975 w 169207"/>
                  <a:gd name="connsiteY15" fmla="*/ 58966 h 138442"/>
                  <a:gd name="connsiteX16" fmla="*/ 66230 w 169207"/>
                  <a:gd name="connsiteY16" fmla="*/ 34183 h 138442"/>
                  <a:gd name="connsiteX17" fmla="*/ 86740 w 169207"/>
                  <a:gd name="connsiteY17" fmla="*/ 27774 h 138442"/>
                  <a:gd name="connsiteX18" fmla="*/ 115368 w 169207"/>
                  <a:gd name="connsiteY18" fmla="*/ 58539 h 138442"/>
                  <a:gd name="connsiteX19" fmla="*/ 115368 w 169207"/>
                  <a:gd name="connsiteY19" fmla="*/ 108105 h 138442"/>
                  <a:gd name="connsiteX20" fmla="*/ 99559 w 169207"/>
                  <a:gd name="connsiteY20" fmla="*/ 134597 h 138442"/>
                  <a:gd name="connsiteX21" fmla="*/ 99559 w 169207"/>
                  <a:gd name="connsiteY21" fmla="*/ 138442 h 138442"/>
                  <a:gd name="connsiteX22" fmla="*/ 169207 w 169207"/>
                  <a:gd name="connsiteY22" fmla="*/ 138442 h 138442"/>
                  <a:gd name="connsiteX23" fmla="*/ 169207 w 169207"/>
                  <a:gd name="connsiteY23" fmla="*/ 134597 h 138442"/>
                  <a:gd name="connsiteX24" fmla="*/ 151688 w 169207"/>
                  <a:gd name="connsiteY24" fmla="*/ 105541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207" h="138442">
                    <a:moveTo>
                      <a:pt x="151688" y="105541"/>
                    </a:moveTo>
                    <a:lnTo>
                      <a:pt x="151688" y="55548"/>
                    </a:lnTo>
                    <a:cubicBezTo>
                      <a:pt x="151688" y="42729"/>
                      <a:pt x="151261" y="29910"/>
                      <a:pt x="142715" y="18801"/>
                    </a:cubicBezTo>
                    <a:cubicBezTo>
                      <a:pt x="136306" y="10255"/>
                      <a:pt x="123487" y="2136"/>
                      <a:pt x="104686" y="2136"/>
                    </a:cubicBezTo>
                    <a:cubicBezTo>
                      <a:pt x="79903" y="2136"/>
                      <a:pt x="65375" y="15810"/>
                      <a:pt x="55975" y="24783"/>
                    </a:cubicBezTo>
                    <a:lnTo>
                      <a:pt x="55975" y="0"/>
                    </a:lnTo>
                    <a:lnTo>
                      <a:pt x="0" y="29056"/>
                    </a:lnTo>
                    <a:lnTo>
                      <a:pt x="2136" y="32474"/>
                    </a:lnTo>
                    <a:cubicBezTo>
                      <a:pt x="19655" y="32901"/>
                      <a:pt x="20083" y="42302"/>
                      <a:pt x="20083" y="60675"/>
                    </a:cubicBezTo>
                    <a:lnTo>
                      <a:pt x="20083" y="104686"/>
                    </a:lnTo>
                    <a:cubicBezTo>
                      <a:pt x="20083" y="119214"/>
                      <a:pt x="19655" y="132033"/>
                      <a:pt x="2564" y="134597"/>
                    </a:cubicBezTo>
                    <a:lnTo>
                      <a:pt x="2564" y="138442"/>
                    </a:lnTo>
                    <a:lnTo>
                      <a:pt x="72639" y="138442"/>
                    </a:lnTo>
                    <a:lnTo>
                      <a:pt x="72212" y="134597"/>
                    </a:lnTo>
                    <a:cubicBezTo>
                      <a:pt x="56402" y="130324"/>
                      <a:pt x="55975" y="123914"/>
                      <a:pt x="55975" y="108105"/>
                    </a:cubicBezTo>
                    <a:lnTo>
                      <a:pt x="55975" y="58966"/>
                    </a:lnTo>
                    <a:cubicBezTo>
                      <a:pt x="55975" y="52129"/>
                      <a:pt x="56402" y="42302"/>
                      <a:pt x="66230" y="34183"/>
                    </a:cubicBezTo>
                    <a:cubicBezTo>
                      <a:pt x="70930" y="30765"/>
                      <a:pt x="77340" y="27774"/>
                      <a:pt x="86740" y="27774"/>
                    </a:cubicBezTo>
                    <a:cubicBezTo>
                      <a:pt x="114941" y="27774"/>
                      <a:pt x="115368" y="51702"/>
                      <a:pt x="115368" y="58539"/>
                    </a:cubicBezTo>
                    <a:lnTo>
                      <a:pt x="115368" y="108105"/>
                    </a:lnTo>
                    <a:cubicBezTo>
                      <a:pt x="115368" y="123060"/>
                      <a:pt x="114941" y="130751"/>
                      <a:pt x="99559" y="134597"/>
                    </a:cubicBezTo>
                    <a:lnTo>
                      <a:pt x="99559" y="138442"/>
                    </a:lnTo>
                    <a:lnTo>
                      <a:pt x="169207" y="138442"/>
                    </a:lnTo>
                    <a:lnTo>
                      <a:pt x="169207" y="134597"/>
                    </a:lnTo>
                    <a:cubicBezTo>
                      <a:pt x="151688" y="131606"/>
                      <a:pt x="151688" y="123487"/>
                      <a:pt x="151688" y="10554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2D3A94-A284-44E1-9169-4E78EC29D157}"/>
                  </a:ext>
                </a:extLst>
              </p:cNvPr>
              <p:cNvSpPr/>
              <p:nvPr/>
            </p:nvSpPr>
            <p:spPr>
              <a:xfrm>
                <a:off x="10834090" y="6288082"/>
                <a:ext cx="95292" cy="142287"/>
              </a:xfrm>
              <a:custGeom>
                <a:avLst/>
                <a:gdLst>
                  <a:gd name="connsiteX0" fmla="*/ 68794 w 95292"/>
                  <a:gd name="connsiteY0" fmla="*/ 60248 h 142287"/>
                  <a:gd name="connsiteX1" fmla="*/ 57684 w 95292"/>
                  <a:gd name="connsiteY1" fmla="*/ 55121 h 142287"/>
                  <a:gd name="connsiteX2" fmla="*/ 37602 w 95292"/>
                  <a:gd name="connsiteY2" fmla="*/ 34183 h 142287"/>
                  <a:gd name="connsiteX3" fmla="*/ 59393 w 95292"/>
                  <a:gd name="connsiteY3" fmla="*/ 17092 h 142287"/>
                  <a:gd name="connsiteX4" fmla="*/ 86313 w 95292"/>
                  <a:gd name="connsiteY4" fmla="*/ 38883 h 142287"/>
                  <a:gd name="connsiteX5" fmla="*/ 90158 w 95292"/>
                  <a:gd name="connsiteY5" fmla="*/ 38883 h 142287"/>
                  <a:gd name="connsiteX6" fmla="*/ 90158 w 95292"/>
                  <a:gd name="connsiteY6" fmla="*/ 6837 h 142287"/>
                  <a:gd name="connsiteX7" fmla="*/ 52984 w 95292"/>
                  <a:gd name="connsiteY7" fmla="*/ 0 h 142287"/>
                  <a:gd name="connsiteX8" fmla="*/ 1709 w 95292"/>
                  <a:gd name="connsiteY8" fmla="*/ 40593 h 142287"/>
                  <a:gd name="connsiteX9" fmla="*/ 24356 w 95292"/>
                  <a:gd name="connsiteY9" fmla="*/ 73494 h 142287"/>
                  <a:gd name="connsiteX10" fmla="*/ 36320 w 95292"/>
                  <a:gd name="connsiteY10" fmla="*/ 79476 h 142287"/>
                  <a:gd name="connsiteX11" fmla="*/ 59393 w 95292"/>
                  <a:gd name="connsiteY11" fmla="*/ 104259 h 142287"/>
                  <a:gd name="connsiteX12" fmla="*/ 33756 w 95292"/>
                  <a:gd name="connsiteY12" fmla="*/ 124342 h 142287"/>
                  <a:gd name="connsiteX13" fmla="*/ 4273 w 95292"/>
                  <a:gd name="connsiteY13" fmla="*/ 100841 h 142287"/>
                  <a:gd name="connsiteX14" fmla="*/ 0 w 95292"/>
                  <a:gd name="connsiteY14" fmla="*/ 100841 h 142287"/>
                  <a:gd name="connsiteX15" fmla="*/ 0 w 95292"/>
                  <a:gd name="connsiteY15" fmla="*/ 135451 h 142287"/>
                  <a:gd name="connsiteX16" fmla="*/ 39311 w 95292"/>
                  <a:gd name="connsiteY16" fmla="*/ 142288 h 142287"/>
                  <a:gd name="connsiteX17" fmla="*/ 81185 w 95292"/>
                  <a:gd name="connsiteY17" fmla="*/ 129469 h 142287"/>
                  <a:gd name="connsiteX18" fmla="*/ 95286 w 95292"/>
                  <a:gd name="connsiteY18" fmla="*/ 98277 h 142287"/>
                  <a:gd name="connsiteX19" fmla="*/ 68794 w 95292"/>
                  <a:gd name="connsiteY19" fmla="*/ 60248 h 14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292" h="142287">
                    <a:moveTo>
                      <a:pt x="68794" y="60248"/>
                    </a:moveTo>
                    <a:lnTo>
                      <a:pt x="57684" y="55121"/>
                    </a:lnTo>
                    <a:cubicBezTo>
                      <a:pt x="48284" y="50848"/>
                      <a:pt x="37602" y="45720"/>
                      <a:pt x="37602" y="34183"/>
                    </a:cubicBezTo>
                    <a:cubicBezTo>
                      <a:pt x="37602" y="24783"/>
                      <a:pt x="46575" y="17092"/>
                      <a:pt x="59393" y="17092"/>
                    </a:cubicBezTo>
                    <a:cubicBezTo>
                      <a:pt x="80331" y="17092"/>
                      <a:pt x="84176" y="31620"/>
                      <a:pt x="86313" y="38883"/>
                    </a:cubicBezTo>
                    <a:lnTo>
                      <a:pt x="90158" y="38883"/>
                    </a:lnTo>
                    <a:lnTo>
                      <a:pt x="90158" y="6837"/>
                    </a:lnTo>
                    <a:cubicBezTo>
                      <a:pt x="83749" y="4700"/>
                      <a:pt x="70930" y="0"/>
                      <a:pt x="52984" y="0"/>
                    </a:cubicBezTo>
                    <a:cubicBezTo>
                      <a:pt x="19655" y="0"/>
                      <a:pt x="1709" y="18374"/>
                      <a:pt x="1709" y="40593"/>
                    </a:cubicBezTo>
                    <a:cubicBezTo>
                      <a:pt x="1709" y="60675"/>
                      <a:pt x="16664" y="68794"/>
                      <a:pt x="24356" y="73494"/>
                    </a:cubicBezTo>
                    <a:lnTo>
                      <a:pt x="36320" y="79476"/>
                    </a:lnTo>
                    <a:cubicBezTo>
                      <a:pt x="46575" y="84604"/>
                      <a:pt x="59393" y="91440"/>
                      <a:pt x="59393" y="104259"/>
                    </a:cubicBezTo>
                    <a:cubicBezTo>
                      <a:pt x="59393" y="118787"/>
                      <a:pt x="46147" y="124342"/>
                      <a:pt x="33756" y="124342"/>
                    </a:cubicBezTo>
                    <a:cubicBezTo>
                      <a:pt x="11964" y="124342"/>
                      <a:pt x="6837" y="109386"/>
                      <a:pt x="4273" y="100841"/>
                    </a:cubicBezTo>
                    <a:lnTo>
                      <a:pt x="0" y="100841"/>
                    </a:lnTo>
                    <a:lnTo>
                      <a:pt x="0" y="135451"/>
                    </a:lnTo>
                    <a:cubicBezTo>
                      <a:pt x="11110" y="138869"/>
                      <a:pt x="20937" y="142288"/>
                      <a:pt x="39311" y="142288"/>
                    </a:cubicBezTo>
                    <a:cubicBezTo>
                      <a:pt x="61957" y="142288"/>
                      <a:pt x="74776" y="134597"/>
                      <a:pt x="81185" y="129469"/>
                    </a:cubicBezTo>
                    <a:cubicBezTo>
                      <a:pt x="90158" y="121778"/>
                      <a:pt x="95286" y="109814"/>
                      <a:pt x="95286" y="98277"/>
                    </a:cubicBezTo>
                    <a:cubicBezTo>
                      <a:pt x="95713" y="73067"/>
                      <a:pt x="75630" y="63666"/>
                      <a:pt x="68794" y="6024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CFA9B22-3E40-4E77-B66A-81A327543B39}"/>
                  </a:ext>
                </a:extLst>
              </p:cNvPr>
              <p:cNvSpPr/>
              <p:nvPr/>
            </p:nvSpPr>
            <p:spPr>
              <a:xfrm>
                <a:off x="10931513" y="6292783"/>
                <a:ext cx="242273" cy="133741"/>
              </a:xfrm>
              <a:custGeom>
                <a:avLst/>
                <a:gdLst>
                  <a:gd name="connsiteX0" fmla="*/ 242274 w 242273"/>
                  <a:gd name="connsiteY0" fmla="*/ 0 h 133741"/>
                  <a:gd name="connsiteX1" fmla="*/ 190572 w 242273"/>
                  <a:gd name="connsiteY1" fmla="*/ 0 h 133741"/>
                  <a:gd name="connsiteX2" fmla="*/ 190572 w 242273"/>
                  <a:gd name="connsiteY2" fmla="*/ 3846 h 133741"/>
                  <a:gd name="connsiteX3" fmla="*/ 202536 w 242273"/>
                  <a:gd name="connsiteY3" fmla="*/ 15810 h 133741"/>
                  <a:gd name="connsiteX4" fmla="*/ 199545 w 242273"/>
                  <a:gd name="connsiteY4" fmla="*/ 26065 h 133741"/>
                  <a:gd name="connsiteX5" fmla="*/ 171344 w 242273"/>
                  <a:gd name="connsiteY5" fmla="*/ 89731 h 133741"/>
                  <a:gd name="connsiteX6" fmla="*/ 145279 w 242273"/>
                  <a:gd name="connsiteY6" fmla="*/ 26492 h 133741"/>
                  <a:gd name="connsiteX7" fmla="*/ 143142 w 242273"/>
                  <a:gd name="connsiteY7" fmla="*/ 17092 h 133741"/>
                  <a:gd name="connsiteX8" fmla="*/ 154679 w 242273"/>
                  <a:gd name="connsiteY8" fmla="*/ 4273 h 133741"/>
                  <a:gd name="connsiteX9" fmla="*/ 154679 w 242273"/>
                  <a:gd name="connsiteY9" fmla="*/ 427 h 133741"/>
                  <a:gd name="connsiteX10" fmla="*/ 88022 w 242273"/>
                  <a:gd name="connsiteY10" fmla="*/ 427 h 133741"/>
                  <a:gd name="connsiteX11" fmla="*/ 88022 w 242273"/>
                  <a:gd name="connsiteY11" fmla="*/ 4273 h 133741"/>
                  <a:gd name="connsiteX12" fmla="*/ 103832 w 242273"/>
                  <a:gd name="connsiteY12" fmla="*/ 17092 h 133741"/>
                  <a:gd name="connsiteX13" fmla="*/ 110668 w 242273"/>
                  <a:gd name="connsiteY13" fmla="*/ 31192 h 133741"/>
                  <a:gd name="connsiteX14" fmla="*/ 84176 w 242273"/>
                  <a:gd name="connsiteY14" fmla="*/ 89731 h 133741"/>
                  <a:gd name="connsiteX15" fmla="*/ 58539 w 242273"/>
                  <a:gd name="connsiteY15" fmla="*/ 26919 h 133741"/>
                  <a:gd name="connsiteX16" fmla="*/ 55975 w 242273"/>
                  <a:gd name="connsiteY16" fmla="*/ 16664 h 133741"/>
                  <a:gd name="connsiteX17" fmla="*/ 67939 w 242273"/>
                  <a:gd name="connsiteY17" fmla="*/ 3846 h 133741"/>
                  <a:gd name="connsiteX18" fmla="*/ 67939 w 242273"/>
                  <a:gd name="connsiteY18" fmla="*/ 0 h 133741"/>
                  <a:gd name="connsiteX19" fmla="*/ 0 w 242273"/>
                  <a:gd name="connsiteY19" fmla="*/ 0 h 133741"/>
                  <a:gd name="connsiteX20" fmla="*/ 0 w 242273"/>
                  <a:gd name="connsiteY20" fmla="*/ 3846 h 133741"/>
                  <a:gd name="connsiteX21" fmla="*/ 18801 w 242273"/>
                  <a:gd name="connsiteY21" fmla="*/ 24783 h 133741"/>
                  <a:gd name="connsiteX22" fmla="*/ 66230 w 242273"/>
                  <a:gd name="connsiteY22" fmla="*/ 133742 h 133741"/>
                  <a:gd name="connsiteX23" fmla="*/ 83322 w 242273"/>
                  <a:gd name="connsiteY23" fmla="*/ 133742 h 133741"/>
                  <a:gd name="connsiteX24" fmla="*/ 120069 w 242273"/>
                  <a:gd name="connsiteY24" fmla="*/ 55121 h 133741"/>
                  <a:gd name="connsiteX25" fmla="*/ 154679 w 242273"/>
                  <a:gd name="connsiteY25" fmla="*/ 133742 h 133741"/>
                  <a:gd name="connsiteX26" fmla="*/ 171771 w 242273"/>
                  <a:gd name="connsiteY26" fmla="*/ 133742 h 133741"/>
                  <a:gd name="connsiteX27" fmla="*/ 223046 w 242273"/>
                  <a:gd name="connsiteY27" fmla="*/ 24783 h 133741"/>
                  <a:gd name="connsiteX28" fmla="*/ 242274 w 242273"/>
                  <a:gd name="connsiteY28" fmla="*/ 3846 h 133741"/>
                  <a:gd name="connsiteX29" fmla="*/ 242274 w 242273"/>
                  <a:gd name="connsiteY29" fmla="*/ 0 h 13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2273" h="133741">
                    <a:moveTo>
                      <a:pt x="242274" y="0"/>
                    </a:moveTo>
                    <a:lnTo>
                      <a:pt x="190572" y="0"/>
                    </a:lnTo>
                    <a:lnTo>
                      <a:pt x="190572" y="3846"/>
                    </a:lnTo>
                    <a:cubicBezTo>
                      <a:pt x="193563" y="4273"/>
                      <a:pt x="202536" y="5982"/>
                      <a:pt x="202536" y="15810"/>
                    </a:cubicBezTo>
                    <a:cubicBezTo>
                      <a:pt x="202536" y="18801"/>
                      <a:pt x="201254" y="22646"/>
                      <a:pt x="199545" y="26065"/>
                    </a:cubicBezTo>
                    <a:lnTo>
                      <a:pt x="171344" y="89731"/>
                    </a:lnTo>
                    <a:lnTo>
                      <a:pt x="145279" y="26492"/>
                    </a:lnTo>
                    <a:cubicBezTo>
                      <a:pt x="144424" y="23501"/>
                      <a:pt x="143142" y="19655"/>
                      <a:pt x="143142" y="17092"/>
                    </a:cubicBezTo>
                    <a:cubicBezTo>
                      <a:pt x="143142" y="6837"/>
                      <a:pt x="150834" y="5128"/>
                      <a:pt x="154679" y="4273"/>
                    </a:cubicBezTo>
                    <a:lnTo>
                      <a:pt x="154679" y="427"/>
                    </a:lnTo>
                    <a:lnTo>
                      <a:pt x="88022" y="427"/>
                    </a:lnTo>
                    <a:lnTo>
                      <a:pt x="88022" y="4273"/>
                    </a:lnTo>
                    <a:cubicBezTo>
                      <a:pt x="95713" y="5555"/>
                      <a:pt x="99131" y="7691"/>
                      <a:pt x="103832" y="17092"/>
                    </a:cubicBezTo>
                    <a:lnTo>
                      <a:pt x="110668" y="31192"/>
                    </a:lnTo>
                    <a:lnTo>
                      <a:pt x="84176" y="89731"/>
                    </a:lnTo>
                    <a:lnTo>
                      <a:pt x="58539" y="26919"/>
                    </a:lnTo>
                    <a:cubicBezTo>
                      <a:pt x="57257" y="23928"/>
                      <a:pt x="55975" y="20083"/>
                      <a:pt x="55975" y="16664"/>
                    </a:cubicBezTo>
                    <a:cubicBezTo>
                      <a:pt x="55975" y="8973"/>
                      <a:pt x="60248" y="5128"/>
                      <a:pt x="67939" y="3846"/>
                    </a:cubicBezTo>
                    <a:lnTo>
                      <a:pt x="67939" y="0"/>
                    </a:lnTo>
                    <a:lnTo>
                      <a:pt x="0" y="0"/>
                    </a:lnTo>
                    <a:lnTo>
                      <a:pt x="0" y="3846"/>
                    </a:lnTo>
                    <a:cubicBezTo>
                      <a:pt x="11110" y="7691"/>
                      <a:pt x="12391" y="9828"/>
                      <a:pt x="18801" y="24783"/>
                    </a:cubicBezTo>
                    <a:lnTo>
                      <a:pt x="66230" y="133742"/>
                    </a:lnTo>
                    <a:lnTo>
                      <a:pt x="83322" y="133742"/>
                    </a:lnTo>
                    <a:lnTo>
                      <a:pt x="120069" y="55121"/>
                    </a:lnTo>
                    <a:lnTo>
                      <a:pt x="154679" y="133742"/>
                    </a:lnTo>
                    <a:lnTo>
                      <a:pt x="171771" y="133742"/>
                    </a:lnTo>
                    <a:lnTo>
                      <a:pt x="223046" y="24783"/>
                    </a:lnTo>
                    <a:cubicBezTo>
                      <a:pt x="229028" y="11964"/>
                      <a:pt x="230737" y="7691"/>
                      <a:pt x="242274" y="3846"/>
                    </a:cubicBezTo>
                    <a:lnTo>
                      <a:pt x="242274" y="0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2B23525-B775-440D-ADB0-E92F2992871D}"/>
                  </a:ext>
                </a:extLst>
              </p:cNvPr>
              <p:cNvSpPr/>
              <p:nvPr/>
            </p:nvSpPr>
            <p:spPr>
              <a:xfrm>
                <a:off x="10527296" y="6215870"/>
                <a:ext cx="97849" cy="54265"/>
              </a:xfrm>
              <a:custGeom>
                <a:avLst/>
                <a:gdLst>
                  <a:gd name="connsiteX0" fmla="*/ 7264 w 97849"/>
                  <a:gd name="connsiteY0" fmla="*/ 10255 h 54265"/>
                  <a:gd name="connsiteX1" fmla="*/ 26492 w 97849"/>
                  <a:gd name="connsiteY1" fmla="*/ 54266 h 54265"/>
                  <a:gd name="connsiteX2" fmla="*/ 33329 w 97849"/>
                  <a:gd name="connsiteY2" fmla="*/ 54266 h 54265"/>
                  <a:gd name="connsiteX3" fmla="*/ 48284 w 97849"/>
                  <a:gd name="connsiteY3" fmla="*/ 22219 h 54265"/>
                  <a:gd name="connsiteX4" fmla="*/ 62384 w 97849"/>
                  <a:gd name="connsiteY4" fmla="*/ 54266 h 54265"/>
                  <a:gd name="connsiteX5" fmla="*/ 69221 w 97849"/>
                  <a:gd name="connsiteY5" fmla="*/ 54266 h 54265"/>
                  <a:gd name="connsiteX6" fmla="*/ 90158 w 97849"/>
                  <a:gd name="connsiteY6" fmla="*/ 10255 h 54265"/>
                  <a:gd name="connsiteX7" fmla="*/ 97850 w 97849"/>
                  <a:gd name="connsiteY7" fmla="*/ 1709 h 54265"/>
                  <a:gd name="connsiteX8" fmla="*/ 97850 w 97849"/>
                  <a:gd name="connsiteY8" fmla="*/ 0 h 54265"/>
                  <a:gd name="connsiteX9" fmla="*/ 76912 w 97849"/>
                  <a:gd name="connsiteY9" fmla="*/ 0 h 54265"/>
                  <a:gd name="connsiteX10" fmla="*/ 76912 w 97849"/>
                  <a:gd name="connsiteY10" fmla="*/ 1709 h 54265"/>
                  <a:gd name="connsiteX11" fmla="*/ 82040 w 97849"/>
                  <a:gd name="connsiteY11" fmla="*/ 6837 h 54265"/>
                  <a:gd name="connsiteX12" fmla="*/ 80758 w 97849"/>
                  <a:gd name="connsiteY12" fmla="*/ 11110 h 54265"/>
                  <a:gd name="connsiteX13" fmla="*/ 69221 w 97849"/>
                  <a:gd name="connsiteY13" fmla="*/ 36747 h 54265"/>
                  <a:gd name="connsiteX14" fmla="*/ 58539 w 97849"/>
                  <a:gd name="connsiteY14" fmla="*/ 11110 h 54265"/>
                  <a:gd name="connsiteX15" fmla="*/ 57684 w 97849"/>
                  <a:gd name="connsiteY15" fmla="*/ 7264 h 54265"/>
                  <a:gd name="connsiteX16" fmla="*/ 62384 w 97849"/>
                  <a:gd name="connsiteY16" fmla="*/ 2136 h 54265"/>
                  <a:gd name="connsiteX17" fmla="*/ 62384 w 97849"/>
                  <a:gd name="connsiteY17" fmla="*/ 427 h 54265"/>
                  <a:gd name="connsiteX18" fmla="*/ 35465 w 97849"/>
                  <a:gd name="connsiteY18" fmla="*/ 427 h 54265"/>
                  <a:gd name="connsiteX19" fmla="*/ 35465 w 97849"/>
                  <a:gd name="connsiteY19" fmla="*/ 2136 h 54265"/>
                  <a:gd name="connsiteX20" fmla="*/ 41874 w 97849"/>
                  <a:gd name="connsiteY20" fmla="*/ 7264 h 54265"/>
                  <a:gd name="connsiteX21" fmla="*/ 44438 w 97849"/>
                  <a:gd name="connsiteY21" fmla="*/ 12819 h 54265"/>
                  <a:gd name="connsiteX22" fmla="*/ 33756 w 97849"/>
                  <a:gd name="connsiteY22" fmla="*/ 36747 h 54265"/>
                  <a:gd name="connsiteX23" fmla="*/ 23501 w 97849"/>
                  <a:gd name="connsiteY23" fmla="*/ 11110 h 54265"/>
                  <a:gd name="connsiteX24" fmla="*/ 22646 w 97849"/>
                  <a:gd name="connsiteY24" fmla="*/ 6837 h 54265"/>
                  <a:gd name="connsiteX25" fmla="*/ 27347 w 97849"/>
                  <a:gd name="connsiteY25" fmla="*/ 1709 h 54265"/>
                  <a:gd name="connsiteX26" fmla="*/ 27347 w 97849"/>
                  <a:gd name="connsiteY26" fmla="*/ 0 h 54265"/>
                  <a:gd name="connsiteX27" fmla="*/ 0 w 97849"/>
                  <a:gd name="connsiteY27" fmla="*/ 0 h 54265"/>
                  <a:gd name="connsiteX28" fmla="*/ 0 w 97849"/>
                  <a:gd name="connsiteY28" fmla="*/ 1709 h 54265"/>
                  <a:gd name="connsiteX29" fmla="*/ 7264 w 97849"/>
                  <a:gd name="connsiteY29" fmla="*/ 10255 h 5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849" h="54265">
                    <a:moveTo>
                      <a:pt x="7264" y="10255"/>
                    </a:moveTo>
                    <a:lnTo>
                      <a:pt x="26492" y="54266"/>
                    </a:lnTo>
                    <a:lnTo>
                      <a:pt x="33329" y="54266"/>
                    </a:lnTo>
                    <a:lnTo>
                      <a:pt x="48284" y="22219"/>
                    </a:lnTo>
                    <a:lnTo>
                      <a:pt x="62384" y="54266"/>
                    </a:lnTo>
                    <a:lnTo>
                      <a:pt x="69221" y="54266"/>
                    </a:lnTo>
                    <a:lnTo>
                      <a:pt x="90158" y="10255"/>
                    </a:lnTo>
                    <a:cubicBezTo>
                      <a:pt x="92722" y="5127"/>
                      <a:pt x="93149" y="3418"/>
                      <a:pt x="97850" y="1709"/>
                    </a:cubicBezTo>
                    <a:lnTo>
                      <a:pt x="97850" y="0"/>
                    </a:lnTo>
                    <a:lnTo>
                      <a:pt x="76912" y="0"/>
                    </a:lnTo>
                    <a:lnTo>
                      <a:pt x="76912" y="1709"/>
                    </a:lnTo>
                    <a:cubicBezTo>
                      <a:pt x="78194" y="2136"/>
                      <a:pt x="82040" y="2564"/>
                      <a:pt x="82040" y="6837"/>
                    </a:cubicBezTo>
                    <a:cubicBezTo>
                      <a:pt x="82040" y="8119"/>
                      <a:pt x="81613" y="9400"/>
                      <a:pt x="80758" y="11110"/>
                    </a:cubicBezTo>
                    <a:lnTo>
                      <a:pt x="69221" y="36747"/>
                    </a:lnTo>
                    <a:lnTo>
                      <a:pt x="58539" y="11110"/>
                    </a:lnTo>
                    <a:cubicBezTo>
                      <a:pt x="58112" y="9828"/>
                      <a:pt x="57684" y="8546"/>
                      <a:pt x="57684" y="7264"/>
                    </a:cubicBezTo>
                    <a:cubicBezTo>
                      <a:pt x="57684" y="2991"/>
                      <a:pt x="60675" y="2564"/>
                      <a:pt x="62384" y="2136"/>
                    </a:cubicBezTo>
                    <a:lnTo>
                      <a:pt x="62384" y="427"/>
                    </a:lnTo>
                    <a:lnTo>
                      <a:pt x="35465" y="427"/>
                    </a:lnTo>
                    <a:lnTo>
                      <a:pt x="35465" y="2136"/>
                    </a:lnTo>
                    <a:cubicBezTo>
                      <a:pt x="38456" y="2564"/>
                      <a:pt x="39738" y="3418"/>
                      <a:pt x="41874" y="7264"/>
                    </a:cubicBezTo>
                    <a:lnTo>
                      <a:pt x="44438" y="12819"/>
                    </a:lnTo>
                    <a:lnTo>
                      <a:pt x="33756" y="36747"/>
                    </a:lnTo>
                    <a:lnTo>
                      <a:pt x="23501" y="11110"/>
                    </a:lnTo>
                    <a:cubicBezTo>
                      <a:pt x="23074" y="9828"/>
                      <a:pt x="22646" y="8546"/>
                      <a:pt x="22646" y="6837"/>
                    </a:cubicBezTo>
                    <a:cubicBezTo>
                      <a:pt x="22646" y="3846"/>
                      <a:pt x="24356" y="2136"/>
                      <a:pt x="27347" y="1709"/>
                    </a:cubicBezTo>
                    <a:lnTo>
                      <a:pt x="27347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3846" y="3418"/>
                      <a:pt x="4700" y="4273"/>
                      <a:pt x="7264" y="1025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D27D7E7-14EA-43D6-BFDF-58EAE02977BB}"/>
                  </a:ext>
                </a:extLst>
              </p:cNvPr>
              <p:cNvSpPr/>
              <p:nvPr/>
            </p:nvSpPr>
            <p:spPr>
              <a:xfrm>
                <a:off x="11172077" y="6285519"/>
                <a:ext cx="73493" cy="138442"/>
              </a:xfrm>
              <a:custGeom>
                <a:avLst/>
                <a:gdLst>
                  <a:gd name="connsiteX0" fmla="*/ 55548 w 73493"/>
                  <a:gd name="connsiteY0" fmla="*/ 107677 h 138442"/>
                  <a:gd name="connsiteX1" fmla="*/ 55548 w 73493"/>
                  <a:gd name="connsiteY1" fmla="*/ 0 h 138442"/>
                  <a:gd name="connsiteX2" fmla="*/ 0 w 73493"/>
                  <a:gd name="connsiteY2" fmla="*/ 27347 h 138442"/>
                  <a:gd name="connsiteX3" fmla="*/ 1709 w 73493"/>
                  <a:gd name="connsiteY3" fmla="*/ 30338 h 138442"/>
                  <a:gd name="connsiteX4" fmla="*/ 19655 w 73493"/>
                  <a:gd name="connsiteY4" fmla="*/ 52129 h 138442"/>
                  <a:gd name="connsiteX5" fmla="*/ 19655 w 73493"/>
                  <a:gd name="connsiteY5" fmla="*/ 105968 h 138442"/>
                  <a:gd name="connsiteX6" fmla="*/ 2136 w 73493"/>
                  <a:gd name="connsiteY6" fmla="*/ 134597 h 138442"/>
                  <a:gd name="connsiteX7" fmla="*/ 2136 w 73493"/>
                  <a:gd name="connsiteY7" fmla="*/ 138442 h 138442"/>
                  <a:gd name="connsiteX8" fmla="*/ 73494 w 73493"/>
                  <a:gd name="connsiteY8" fmla="*/ 138442 h 138442"/>
                  <a:gd name="connsiteX9" fmla="*/ 73494 w 73493"/>
                  <a:gd name="connsiteY9" fmla="*/ 134597 h 138442"/>
                  <a:gd name="connsiteX10" fmla="*/ 55548 w 73493"/>
                  <a:gd name="connsiteY10" fmla="*/ 107677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93" h="138442">
                    <a:moveTo>
                      <a:pt x="55548" y="107677"/>
                    </a:moveTo>
                    <a:lnTo>
                      <a:pt x="55548" y="0"/>
                    </a:lnTo>
                    <a:lnTo>
                      <a:pt x="0" y="27347"/>
                    </a:lnTo>
                    <a:lnTo>
                      <a:pt x="1709" y="30338"/>
                    </a:lnTo>
                    <a:cubicBezTo>
                      <a:pt x="18801" y="29483"/>
                      <a:pt x="19655" y="37174"/>
                      <a:pt x="19655" y="52129"/>
                    </a:cubicBezTo>
                    <a:lnTo>
                      <a:pt x="19655" y="105968"/>
                    </a:lnTo>
                    <a:cubicBezTo>
                      <a:pt x="19655" y="122632"/>
                      <a:pt x="19655" y="129469"/>
                      <a:pt x="2136" y="134597"/>
                    </a:cubicBezTo>
                    <a:lnTo>
                      <a:pt x="2136" y="138442"/>
                    </a:lnTo>
                    <a:lnTo>
                      <a:pt x="73494" y="138442"/>
                    </a:lnTo>
                    <a:lnTo>
                      <a:pt x="73494" y="134597"/>
                    </a:lnTo>
                    <a:cubicBezTo>
                      <a:pt x="57684" y="130751"/>
                      <a:pt x="55548" y="126905"/>
                      <a:pt x="55548" y="10767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AF381B9-7AEF-4699-A18A-9D614EFB8188}"/>
                  </a:ext>
                </a:extLst>
              </p:cNvPr>
              <p:cNvSpPr/>
              <p:nvPr/>
            </p:nvSpPr>
            <p:spPr>
              <a:xfrm>
                <a:off x="11245571" y="6287655"/>
                <a:ext cx="124341" cy="141005"/>
              </a:xfrm>
              <a:custGeom>
                <a:avLst/>
                <a:gdLst>
                  <a:gd name="connsiteX0" fmla="*/ 120069 w 124341"/>
                  <a:gd name="connsiteY0" fmla="*/ 93149 h 141005"/>
                  <a:gd name="connsiteX1" fmla="*/ 77767 w 124341"/>
                  <a:gd name="connsiteY1" fmla="*/ 113232 h 141005"/>
                  <a:gd name="connsiteX2" fmla="*/ 32474 w 124341"/>
                  <a:gd name="connsiteY2" fmla="*/ 63239 h 141005"/>
                  <a:gd name="connsiteX3" fmla="*/ 72212 w 124341"/>
                  <a:gd name="connsiteY3" fmla="*/ 17092 h 141005"/>
                  <a:gd name="connsiteX4" fmla="*/ 109386 w 124341"/>
                  <a:gd name="connsiteY4" fmla="*/ 47857 h 141005"/>
                  <a:gd name="connsiteX5" fmla="*/ 113232 w 124341"/>
                  <a:gd name="connsiteY5" fmla="*/ 47857 h 141005"/>
                  <a:gd name="connsiteX6" fmla="*/ 120069 w 124341"/>
                  <a:gd name="connsiteY6" fmla="*/ 14955 h 141005"/>
                  <a:gd name="connsiteX7" fmla="*/ 72212 w 124341"/>
                  <a:gd name="connsiteY7" fmla="*/ 0 h 141005"/>
                  <a:gd name="connsiteX8" fmla="*/ 0 w 124341"/>
                  <a:gd name="connsiteY8" fmla="*/ 73921 h 141005"/>
                  <a:gd name="connsiteX9" fmla="*/ 63666 w 124341"/>
                  <a:gd name="connsiteY9" fmla="*/ 141006 h 141005"/>
                  <a:gd name="connsiteX10" fmla="*/ 124342 w 124341"/>
                  <a:gd name="connsiteY10" fmla="*/ 94859 h 141005"/>
                  <a:gd name="connsiteX11" fmla="*/ 120069 w 124341"/>
                  <a:gd name="connsiteY11" fmla="*/ 93149 h 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" h="141005">
                    <a:moveTo>
                      <a:pt x="120069" y="93149"/>
                    </a:moveTo>
                    <a:cubicBezTo>
                      <a:pt x="111523" y="101695"/>
                      <a:pt x="99986" y="113232"/>
                      <a:pt x="77767" y="113232"/>
                    </a:cubicBezTo>
                    <a:cubicBezTo>
                      <a:pt x="44011" y="113232"/>
                      <a:pt x="32474" y="85031"/>
                      <a:pt x="32474" y="63239"/>
                    </a:cubicBezTo>
                    <a:cubicBezTo>
                      <a:pt x="32474" y="40165"/>
                      <a:pt x="44011" y="17092"/>
                      <a:pt x="72212" y="17092"/>
                    </a:cubicBezTo>
                    <a:cubicBezTo>
                      <a:pt x="98277" y="17092"/>
                      <a:pt x="104686" y="35465"/>
                      <a:pt x="109386" y="47857"/>
                    </a:cubicBezTo>
                    <a:lnTo>
                      <a:pt x="113232" y="47857"/>
                    </a:lnTo>
                    <a:lnTo>
                      <a:pt x="120069" y="14955"/>
                    </a:lnTo>
                    <a:cubicBezTo>
                      <a:pt x="113659" y="10682"/>
                      <a:pt x="98277" y="0"/>
                      <a:pt x="72212" y="0"/>
                    </a:cubicBezTo>
                    <a:cubicBezTo>
                      <a:pt x="28201" y="0"/>
                      <a:pt x="0" y="33329"/>
                      <a:pt x="0" y="73921"/>
                    </a:cubicBezTo>
                    <a:cubicBezTo>
                      <a:pt x="0" y="102977"/>
                      <a:pt x="16664" y="141006"/>
                      <a:pt x="63666" y="141006"/>
                    </a:cubicBezTo>
                    <a:cubicBezTo>
                      <a:pt x="85885" y="141006"/>
                      <a:pt x="107677" y="133315"/>
                      <a:pt x="124342" y="94859"/>
                    </a:cubicBezTo>
                    <a:lnTo>
                      <a:pt x="120069" y="93149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77F8386-FA77-43E3-B462-72F166AAA84F}"/>
                  </a:ext>
                </a:extLst>
              </p:cNvPr>
              <p:cNvSpPr/>
              <p:nvPr/>
            </p:nvSpPr>
            <p:spPr>
              <a:xfrm>
                <a:off x="11363503" y="6216298"/>
                <a:ext cx="166643" cy="207235"/>
              </a:xfrm>
              <a:custGeom>
                <a:avLst/>
                <a:gdLst>
                  <a:gd name="connsiteX0" fmla="*/ 147843 w 166643"/>
                  <a:gd name="connsiteY0" fmla="*/ 187581 h 207235"/>
                  <a:gd name="connsiteX1" fmla="*/ 92722 w 166643"/>
                  <a:gd name="connsiteY1" fmla="*/ 129469 h 207235"/>
                  <a:gd name="connsiteX2" fmla="*/ 133315 w 166643"/>
                  <a:gd name="connsiteY2" fmla="*/ 93149 h 207235"/>
                  <a:gd name="connsiteX3" fmla="*/ 152970 w 166643"/>
                  <a:gd name="connsiteY3" fmla="*/ 80331 h 207235"/>
                  <a:gd name="connsiteX4" fmla="*/ 152970 w 166643"/>
                  <a:gd name="connsiteY4" fmla="*/ 76485 h 207235"/>
                  <a:gd name="connsiteX5" fmla="*/ 96568 w 166643"/>
                  <a:gd name="connsiteY5" fmla="*/ 76485 h 207235"/>
                  <a:gd name="connsiteX6" fmla="*/ 96568 w 166643"/>
                  <a:gd name="connsiteY6" fmla="*/ 80331 h 207235"/>
                  <a:gd name="connsiteX7" fmla="*/ 104686 w 166643"/>
                  <a:gd name="connsiteY7" fmla="*/ 87167 h 207235"/>
                  <a:gd name="connsiteX8" fmla="*/ 96568 w 166643"/>
                  <a:gd name="connsiteY8" fmla="*/ 99131 h 207235"/>
                  <a:gd name="connsiteX9" fmla="*/ 55975 w 166643"/>
                  <a:gd name="connsiteY9" fmla="*/ 134597 h 207235"/>
                  <a:gd name="connsiteX10" fmla="*/ 55975 w 166643"/>
                  <a:gd name="connsiteY10" fmla="*/ 0 h 207235"/>
                  <a:gd name="connsiteX11" fmla="*/ 0 w 166643"/>
                  <a:gd name="connsiteY11" fmla="*/ 28628 h 207235"/>
                  <a:gd name="connsiteX12" fmla="*/ 1709 w 166643"/>
                  <a:gd name="connsiteY12" fmla="*/ 32047 h 207235"/>
                  <a:gd name="connsiteX13" fmla="*/ 7264 w 166643"/>
                  <a:gd name="connsiteY13" fmla="*/ 31192 h 207235"/>
                  <a:gd name="connsiteX14" fmla="*/ 20083 w 166643"/>
                  <a:gd name="connsiteY14" fmla="*/ 53839 h 207235"/>
                  <a:gd name="connsiteX15" fmla="*/ 20083 w 166643"/>
                  <a:gd name="connsiteY15" fmla="*/ 180317 h 207235"/>
                  <a:gd name="connsiteX16" fmla="*/ 3418 w 166643"/>
                  <a:gd name="connsiteY16" fmla="*/ 203390 h 207235"/>
                  <a:gd name="connsiteX17" fmla="*/ 3418 w 166643"/>
                  <a:gd name="connsiteY17" fmla="*/ 207236 h 207235"/>
                  <a:gd name="connsiteX18" fmla="*/ 72212 w 166643"/>
                  <a:gd name="connsiteY18" fmla="*/ 207236 h 207235"/>
                  <a:gd name="connsiteX19" fmla="*/ 72212 w 166643"/>
                  <a:gd name="connsiteY19" fmla="*/ 203390 h 207235"/>
                  <a:gd name="connsiteX20" fmla="*/ 55548 w 166643"/>
                  <a:gd name="connsiteY20" fmla="*/ 177753 h 207235"/>
                  <a:gd name="connsiteX21" fmla="*/ 55548 w 166643"/>
                  <a:gd name="connsiteY21" fmla="*/ 139724 h 207235"/>
                  <a:gd name="connsiteX22" fmla="*/ 100413 w 166643"/>
                  <a:gd name="connsiteY22" fmla="*/ 187153 h 207235"/>
                  <a:gd name="connsiteX23" fmla="*/ 145706 w 166643"/>
                  <a:gd name="connsiteY23" fmla="*/ 207236 h 207235"/>
                  <a:gd name="connsiteX24" fmla="*/ 166643 w 166643"/>
                  <a:gd name="connsiteY24" fmla="*/ 207236 h 207235"/>
                  <a:gd name="connsiteX25" fmla="*/ 166643 w 166643"/>
                  <a:gd name="connsiteY25" fmla="*/ 203390 h 207235"/>
                  <a:gd name="connsiteX26" fmla="*/ 147843 w 166643"/>
                  <a:gd name="connsiteY26" fmla="*/ 187581 h 20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6643" h="207235">
                    <a:moveTo>
                      <a:pt x="147843" y="187581"/>
                    </a:moveTo>
                    <a:lnTo>
                      <a:pt x="92722" y="129469"/>
                    </a:lnTo>
                    <a:lnTo>
                      <a:pt x="133315" y="93149"/>
                    </a:lnTo>
                    <a:cubicBezTo>
                      <a:pt x="144424" y="83322"/>
                      <a:pt x="144852" y="82894"/>
                      <a:pt x="152970" y="80331"/>
                    </a:cubicBezTo>
                    <a:lnTo>
                      <a:pt x="152970" y="76485"/>
                    </a:lnTo>
                    <a:lnTo>
                      <a:pt x="96568" y="76485"/>
                    </a:lnTo>
                    <a:lnTo>
                      <a:pt x="96568" y="80331"/>
                    </a:lnTo>
                    <a:cubicBezTo>
                      <a:pt x="99131" y="80758"/>
                      <a:pt x="104686" y="82040"/>
                      <a:pt x="104686" y="87167"/>
                    </a:cubicBezTo>
                    <a:cubicBezTo>
                      <a:pt x="104686" y="91013"/>
                      <a:pt x="102122" y="93577"/>
                      <a:pt x="96568" y="99131"/>
                    </a:cubicBezTo>
                    <a:lnTo>
                      <a:pt x="55975" y="134597"/>
                    </a:lnTo>
                    <a:lnTo>
                      <a:pt x="55975" y="0"/>
                    </a:lnTo>
                    <a:lnTo>
                      <a:pt x="0" y="28628"/>
                    </a:lnTo>
                    <a:lnTo>
                      <a:pt x="1709" y="32047"/>
                    </a:lnTo>
                    <a:cubicBezTo>
                      <a:pt x="3846" y="31619"/>
                      <a:pt x="5555" y="31192"/>
                      <a:pt x="7264" y="31192"/>
                    </a:cubicBezTo>
                    <a:cubicBezTo>
                      <a:pt x="19655" y="31192"/>
                      <a:pt x="20083" y="42302"/>
                      <a:pt x="20083" y="53839"/>
                    </a:cubicBezTo>
                    <a:lnTo>
                      <a:pt x="20083" y="180317"/>
                    </a:lnTo>
                    <a:cubicBezTo>
                      <a:pt x="20083" y="192708"/>
                      <a:pt x="18801" y="200827"/>
                      <a:pt x="3418" y="203390"/>
                    </a:cubicBezTo>
                    <a:lnTo>
                      <a:pt x="3418" y="207236"/>
                    </a:lnTo>
                    <a:lnTo>
                      <a:pt x="72212" y="207236"/>
                    </a:lnTo>
                    <a:lnTo>
                      <a:pt x="72212" y="203390"/>
                    </a:lnTo>
                    <a:cubicBezTo>
                      <a:pt x="55975" y="199972"/>
                      <a:pt x="55548" y="190999"/>
                      <a:pt x="55548" y="177753"/>
                    </a:cubicBezTo>
                    <a:lnTo>
                      <a:pt x="55548" y="139724"/>
                    </a:lnTo>
                    <a:lnTo>
                      <a:pt x="100413" y="187153"/>
                    </a:lnTo>
                    <a:cubicBezTo>
                      <a:pt x="114941" y="202108"/>
                      <a:pt x="120496" y="207236"/>
                      <a:pt x="145706" y="207236"/>
                    </a:cubicBezTo>
                    <a:lnTo>
                      <a:pt x="166643" y="207236"/>
                    </a:lnTo>
                    <a:lnTo>
                      <a:pt x="166643" y="203390"/>
                    </a:lnTo>
                    <a:cubicBezTo>
                      <a:pt x="159379" y="200827"/>
                      <a:pt x="153397" y="193990"/>
                      <a:pt x="147843" y="18758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244C99C-CDB5-40A9-B2E4-451BE3C807E8}"/>
                  </a:ext>
                </a:extLst>
              </p:cNvPr>
              <p:cNvSpPr/>
              <p:nvPr/>
            </p:nvSpPr>
            <p:spPr>
              <a:xfrm>
                <a:off x="10911857" y="6186387"/>
                <a:ext cx="88876" cy="84176"/>
              </a:xfrm>
              <a:custGeom>
                <a:avLst/>
                <a:gdLst>
                  <a:gd name="connsiteX0" fmla="*/ 23074 w 88876"/>
                  <a:gd name="connsiteY0" fmla="*/ 81613 h 84176"/>
                  <a:gd name="connsiteX1" fmla="*/ 15810 w 88876"/>
                  <a:gd name="connsiteY1" fmla="*/ 71358 h 84176"/>
                  <a:gd name="connsiteX2" fmla="*/ 15810 w 88876"/>
                  <a:gd name="connsiteY2" fmla="*/ 16237 h 84176"/>
                  <a:gd name="connsiteX3" fmla="*/ 74349 w 88876"/>
                  <a:gd name="connsiteY3" fmla="*/ 84176 h 84176"/>
                  <a:gd name="connsiteX4" fmla="*/ 81613 w 88876"/>
                  <a:gd name="connsiteY4" fmla="*/ 84176 h 84176"/>
                  <a:gd name="connsiteX5" fmla="*/ 81613 w 88876"/>
                  <a:gd name="connsiteY5" fmla="*/ 11964 h 84176"/>
                  <a:gd name="connsiteX6" fmla="*/ 88876 w 88876"/>
                  <a:gd name="connsiteY6" fmla="*/ 1709 h 84176"/>
                  <a:gd name="connsiteX7" fmla="*/ 88876 w 88876"/>
                  <a:gd name="connsiteY7" fmla="*/ 0 h 84176"/>
                  <a:gd name="connsiteX8" fmla="*/ 65375 w 88876"/>
                  <a:gd name="connsiteY8" fmla="*/ 0 h 84176"/>
                  <a:gd name="connsiteX9" fmla="*/ 65375 w 88876"/>
                  <a:gd name="connsiteY9" fmla="*/ 1709 h 84176"/>
                  <a:gd name="connsiteX10" fmla="*/ 72639 w 88876"/>
                  <a:gd name="connsiteY10" fmla="*/ 12391 h 84176"/>
                  <a:gd name="connsiteX11" fmla="*/ 72639 w 88876"/>
                  <a:gd name="connsiteY11" fmla="*/ 57684 h 84176"/>
                  <a:gd name="connsiteX12" fmla="*/ 23501 w 88876"/>
                  <a:gd name="connsiteY12" fmla="*/ 0 h 84176"/>
                  <a:gd name="connsiteX13" fmla="*/ 0 w 88876"/>
                  <a:gd name="connsiteY13" fmla="*/ 0 h 84176"/>
                  <a:gd name="connsiteX14" fmla="*/ 0 w 88876"/>
                  <a:gd name="connsiteY14" fmla="*/ 1709 h 84176"/>
                  <a:gd name="connsiteX15" fmla="*/ 6409 w 88876"/>
                  <a:gd name="connsiteY15" fmla="*/ 5555 h 84176"/>
                  <a:gd name="connsiteX16" fmla="*/ 7264 w 88876"/>
                  <a:gd name="connsiteY16" fmla="*/ 11537 h 84176"/>
                  <a:gd name="connsiteX17" fmla="*/ 7264 w 88876"/>
                  <a:gd name="connsiteY17" fmla="*/ 71358 h 84176"/>
                  <a:gd name="connsiteX18" fmla="*/ 5128 w 88876"/>
                  <a:gd name="connsiteY18" fmla="*/ 79476 h 84176"/>
                  <a:gd name="connsiteX19" fmla="*/ 0 w 88876"/>
                  <a:gd name="connsiteY19" fmla="*/ 81613 h 84176"/>
                  <a:gd name="connsiteX20" fmla="*/ 0 w 88876"/>
                  <a:gd name="connsiteY20" fmla="*/ 83322 h 84176"/>
                  <a:gd name="connsiteX21" fmla="*/ 23501 w 88876"/>
                  <a:gd name="connsiteY21" fmla="*/ 83322 h 84176"/>
                  <a:gd name="connsiteX22" fmla="*/ 23501 w 88876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76" h="84176">
                    <a:moveTo>
                      <a:pt x="23074" y="81613"/>
                    </a:moveTo>
                    <a:cubicBezTo>
                      <a:pt x="18374" y="80758"/>
                      <a:pt x="15810" y="79476"/>
                      <a:pt x="15810" y="71358"/>
                    </a:cubicBezTo>
                    <a:lnTo>
                      <a:pt x="15810" y="16237"/>
                    </a:lnTo>
                    <a:lnTo>
                      <a:pt x="74349" y="84176"/>
                    </a:lnTo>
                    <a:lnTo>
                      <a:pt x="81613" y="84176"/>
                    </a:lnTo>
                    <a:lnTo>
                      <a:pt x="81613" y="11964"/>
                    </a:lnTo>
                    <a:cubicBezTo>
                      <a:pt x="81613" y="5555"/>
                      <a:pt x="82467" y="2991"/>
                      <a:pt x="88876" y="1709"/>
                    </a:cubicBezTo>
                    <a:lnTo>
                      <a:pt x="88876" y="0"/>
                    </a:lnTo>
                    <a:lnTo>
                      <a:pt x="65375" y="0"/>
                    </a:lnTo>
                    <a:lnTo>
                      <a:pt x="65375" y="1709"/>
                    </a:lnTo>
                    <a:cubicBezTo>
                      <a:pt x="71785" y="2991"/>
                      <a:pt x="72639" y="5982"/>
                      <a:pt x="72639" y="12391"/>
                    </a:cubicBezTo>
                    <a:lnTo>
                      <a:pt x="72639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8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8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C9B102-7465-4303-89C6-26C70449B162}"/>
                  </a:ext>
                </a:extLst>
              </p:cNvPr>
              <p:cNvSpPr/>
              <p:nvPr/>
            </p:nvSpPr>
            <p:spPr>
              <a:xfrm>
                <a:off x="10383726" y="6186387"/>
                <a:ext cx="89303" cy="84176"/>
              </a:xfrm>
              <a:custGeom>
                <a:avLst/>
                <a:gdLst>
                  <a:gd name="connsiteX0" fmla="*/ 23501 w 89303"/>
                  <a:gd name="connsiteY0" fmla="*/ 81613 h 84176"/>
                  <a:gd name="connsiteX1" fmla="*/ 16237 w 89303"/>
                  <a:gd name="connsiteY1" fmla="*/ 71358 h 84176"/>
                  <a:gd name="connsiteX2" fmla="*/ 16237 w 89303"/>
                  <a:gd name="connsiteY2" fmla="*/ 16237 h 84176"/>
                  <a:gd name="connsiteX3" fmla="*/ 74776 w 89303"/>
                  <a:gd name="connsiteY3" fmla="*/ 84176 h 84176"/>
                  <a:gd name="connsiteX4" fmla="*/ 82040 w 89303"/>
                  <a:gd name="connsiteY4" fmla="*/ 84176 h 84176"/>
                  <a:gd name="connsiteX5" fmla="*/ 82040 w 89303"/>
                  <a:gd name="connsiteY5" fmla="*/ 11964 h 84176"/>
                  <a:gd name="connsiteX6" fmla="*/ 89304 w 89303"/>
                  <a:gd name="connsiteY6" fmla="*/ 1709 h 84176"/>
                  <a:gd name="connsiteX7" fmla="*/ 89304 w 89303"/>
                  <a:gd name="connsiteY7" fmla="*/ 0 h 84176"/>
                  <a:gd name="connsiteX8" fmla="*/ 65803 w 89303"/>
                  <a:gd name="connsiteY8" fmla="*/ 0 h 84176"/>
                  <a:gd name="connsiteX9" fmla="*/ 65803 w 89303"/>
                  <a:gd name="connsiteY9" fmla="*/ 1709 h 84176"/>
                  <a:gd name="connsiteX10" fmla="*/ 73067 w 89303"/>
                  <a:gd name="connsiteY10" fmla="*/ 12391 h 84176"/>
                  <a:gd name="connsiteX11" fmla="*/ 73067 w 89303"/>
                  <a:gd name="connsiteY11" fmla="*/ 57684 h 84176"/>
                  <a:gd name="connsiteX12" fmla="*/ 23501 w 89303"/>
                  <a:gd name="connsiteY12" fmla="*/ 0 h 84176"/>
                  <a:gd name="connsiteX13" fmla="*/ 0 w 89303"/>
                  <a:gd name="connsiteY13" fmla="*/ 0 h 84176"/>
                  <a:gd name="connsiteX14" fmla="*/ 0 w 89303"/>
                  <a:gd name="connsiteY14" fmla="*/ 1709 h 84176"/>
                  <a:gd name="connsiteX15" fmla="*/ 6409 w 89303"/>
                  <a:gd name="connsiteY15" fmla="*/ 5555 h 84176"/>
                  <a:gd name="connsiteX16" fmla="*/ 7264 w 89303"/>
                  <a:gd name="connsiteY16" fmla="*/ 11537 h 84176"/>
                  <a:gd name="connsiteX17" fmla="*/ 7264 w 89303"/>
                  <a:gd name="connsiteY17" fmla="*/ 71358 h 84176"/>
                  <a:gd name="connsiteX18" fmla="*/ 5127 w 89303"/>
                  <a:gd name="connsiteY18" fmla="*/ 79476 h 84176"/>
                  <a:gd name="connsiteX19" fmla="*/ 0 w 89303"/>
                  <a:gd name="connsiteY19" fmla="*/ 81613 h 84176"/>
                  <a:gd name="connsiteX20" fmla="*/ 0 w 89303"/>
                  <a:gd name="connsiteY20" fmla="*/ 83322 h 84176"/>
                  <a:gd name="connsiteX21" fmla="*/ 23501 w 89303"/>
                  <a:gd name="connsiteY21" fmla="*/ 83322 h 84176"/>
                  <a:gd name="connsiteX22" fmla="*/ 23501 w 89303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303" h="84176">
                    <a:moveTo>
                      <a:pt x="23501" y="81613"/>
                    </a:moveTo>
                    <a:cubicBezTo>
                      <a:pt x="18801" y="80758"/>
                      <a:pt x="16237" y="79476"/>
                      <a:pt x="16237" y="71358"/>
                    </a:cubicBezTo>
                    <a:lnTo>
                      <a:pt x="16237" y="16237"/>
                    </a:lnTo>
                    <a:lnTo>
                      <a:pt x="74776" y="84176"/>
                    </a:lnTo>
                    <a:lnTo>
                      <a:pt x="82040" y="84176"/>
                    </a:lnTo>
                    <a:lnTo>
                      <a:pt x="82040" y="11964"/>
                    </a:lnTo>
                    <a:cubicBezTo>
                      <a:pt x="82040" y="5555"/>
                      <a:pt x="82894" y="2991"/>
                      <a:pt x="89304" y="1709"/>
                    </a:cubicBezTo>
                    <a:lnTo>
                      <a:pt x="89304" y="0"/>
                    </a:lnTo>
                    <a:lnTo>
                      <a:pt x="65803" y="0"/>
                    </a:lnTo>
                    <a:lnTo>
                      <a:pt x="65803" y="1709"/>
                    </a:lnTo>
                    <a:cubicBezTo>
                      <a:pt x="72212" y="2991"/>
                      <a:pt x="73067" y="5982"/>
                      <a:pt x="73067" y="12391"/>
                    </a:cubicBezTo>
                    <a:lnTo>
                      <a:pt x="73067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7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7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1E8F91B-4C64-48DF-8102-0D8B0BBD6222}"/>
                  </a:ext>
                </a:extLst>
              </p:cNvPr>
              <p:cNvSpPr/>
              <p:nvPr/>
            </p:nvSpPr>
            <p:spPr>
              <a:xfrm>
                <a:off x="11000306" y="6214161"/>
                <a:ext cx="59393" cy="57684"/>
              </a:xfrm>
              <a:custGeom>
                <a:avLst/>
                <a:gdLst>
                  <a:gd name="connsiteX0" fmla="*/ 7691 w 59393"/>
                  <a:gd name="connsiteY0" fmla="*/ 49566 h 57684"/>
                  <a:gd name="connsiteX1" fmla="*/ 29056 w 59393"/>
                  <a:gd name="connsiteY1" fmla="*/ 57684 h 57684"/>
                  <a:gd name="connsiteX2" fmla="*/ 59393 w 59393"/>
                  <a:gd name="connsiteY2" fmla="*/ 28628 h 57684"/>
                  <a:gd name="connsiteX3" fmla="*/ 29910 w 59393"/>
                  <a:gd name="connsiteY3" fmla="*/ 0 h 57684"/>
                  <a:gd name="connsiteX4" fmla="*/ 0 w 59393"/>
                  <a:gd name="connsiteY4" fmla="*/ 29056 h 57684"/>
                  <a:gd name="connsiteX5" fmla="*/ 7691 w 59393"/>
                  <a:gd name="connsiteY5" fmla="*/ 49566 h 57684"/>
                  <a:gd name="connsiteX6" fmla="*/ 19655 w 59393"/>
                  <a:gd name="connsiteY6" fmla="*/ 11537 h 57684"/>
                  <a:gd name="connsiteX7" fmla="*/ 29056 w 59393"/>
                  <a:gd name="connsiteY7" fmla="*/ 6837 h 57684"/>
                  <a:gd name="connsiteX8" fmla="*/ 38029 w 59393"/>
                  <a:gd name="connsiteY8" fmla="*/ 10682 h 57684"/>
                  <a:gd name="connsiteX9" fmla="*/ 43584 w 59393"/>
                  <a:gd name="connsiteY9" fmla="*/ 29910 h 57684"/>
                  <a:gd name="connsiteX10" fmla="*/ 36320 w 59393"/>
                  <a:gd name="connsiteY10" fmla="*/ 49566 h 57684"/>
                  <a:gd name="connsiteX11" fmla="*/ 30765 w 59393"/>
                  <a:gd name="connsiteY11" fmla="*/ 50848 h 57684"/>
                  <a:gd name="connsiteX12" fmla="*/ 15810 w 59393"/>
                  <a:gd name="connsiteY12" fmla="*/ 27347 h 57684"/>
                  <a:gd name="connsiteX13" fmla="*/ 19655 w 59393"/>
                  <a:gd name="connsiteY13" fmla="*/ 11537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3" h="57684">
                    <a:moveTo>
                      <a:pt x="7691" y="49566"/>
                    </a:moveTo>
                    <a:cubicBezTo>
                      <a:pt x="14101" y="56402"/>
                      <a:pt x="22219" y="57684"/>
                      <a:pt x="29056" y="57684"/>
                    </a:cubicBezTo>
                    <a:cubicBezTo>
                      <a:pt x="50848" y="57684"/>
                      <a:pt x="59393" y="42302"/>
                      <a:pt x="59393" y="28628"/>
                    </a:cubicBezTo>
                    <a:cubicBezTo>
                      <a:pt x="59393" y="13673"/>
                      <a:pt x="49993" y="0"/>
                      <a:pt x="29910" y="0"/>
                    </a:cubicBezTo>
                    <a:cubicBezTo>
                      <a:pt x="11110" y="0"/>
                      <a:pt x="0" y="13246"/>
                      <a:pt x="0" y="29056"/>
                    </a:cubicBezTo>
                    <a:cubicBezTo>
                      <a:pt x="0" y="37174"/>
                      <a:pt x="2991" y="44438"/>
                      <a:pt x="7691" y="49566"/>
                    </a:cubicBezTo>
                    <a:close/>
                    <a:moveTo>
                      <a:pt x="19655" y="11537"/>
                    </a:moveTo>
                    <a:cubicBezTo>
                      <a:pt x="21365" y="8973"/>
                      <a:pt x="24783" y="6837"/>
                      <a:pt x="29056" y="6837"/>
                    </a:cubicBezTo>
                    <a:cubicBezTo>
                      <a:pt x="32474" y="6837"/>
                      <a:pt x="35892" y="8546"/>
                      <a:pt x="38029" y="10682"/>
                    </a:cubicBezTo>
                    <a:cubicBezTo>
                      <a:pt x="41020" y="14101"/>
                      <a:pt x="43584" y="20937"/>
                      <a:pt x="43584" y="29910"/>
                    </a:cubicBezTo>
                    <a:cubicBezTo>
                      <a:pt x="43584" y="33756"/>
                      <a:pt x="43156" y="45293"/>
                      <a:pt x="36320" y="49566"/>
                    </a:cubicBezTo>
                    <a:cubicBezTo>
                      <a:pt x="34611" y="50420"/>
                      <a:pt x="32474" y="50848"/>
                      <a:pt x="30765" y="50848"/>
                    </a:cubicBezTo>
                    <a:cubicBezTo>
                      <a:pt x="20083" y="50848"/>
                      <a:pt x="15810" y="37602"/>
                      <a:pt x="15810" y="27347"/>
                    </a:cubicBezTo>
                    <a:cubicBezTo>
                      <a:pt x="15382" y="20937"/>
                      <a:pt x="17092" y="15382"/>
                      <a:pt x="19655" y="1153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236AD66-0519-47E9-B56D-F371F41B6A3D}"/>
                  </a:ext>
                </a:extLst>
              </p:cNvPr>
              <p:cNvSpPr/>
              <p:nvPr/>
            </p:nvSpPr>
            <p:spPr>
              <a:xfrm>
                <a:off x="11058845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5293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A01D830-E3DA-42C5-87D2-A68D52150D4F}"/>
                  </a:ext>
                </a:extLst>
              </p:cNvPr>
              <p:cNvSpPr/>
              <p:nvPr/>
            </p:nvSpPr>
            <p:spPr>
              <a:xfrm>
                <a:off x="11180623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4767F6-6CEC-4A07-B7C5-744F12A6971E}"/>
                  </a:ext>
                </a:extLst>
              </p:cNvPr>
              <p:cNvSpPr/>
              <p:nvPr/>
            </p:nvSpPr>
            <p:spPr>
              <a:xfrm>
                <a:off x="10473030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4F1D61-48FF-4545-B913-EA36DDD196D7}"/>
                  </a:ext>
                </a:extLst>
              </p:cNvPr>
              <p:cNvSpPr/>
              <p:nvPr/>
            </p:nvSpPr>
            <p:spPr>
              <a:xfrm>
                <a:off x="11237880" y="6214161"/>
                <a:ext cx="55547" cy="57684"/>
              </a:xfrm>
              <a:custGeom>
                <a:avLst/>
                <a:gdLst>
                  <a:gd name="connsiteX0" fmla="*/ 17519 w 55547"/>
                  <a:gd name="connsiteY0" fmla="*/ 57257 h 57684"/>
                  <a:gd name="connsiteX1" fmla="*/ 35465 w 55547"/>
                  <a:gd name="connsiteY1" fmla="*/ 48711 h 57684"/>
                  <a:gd name="connsiteX2" fmla="*/ 42302 w 55547"/>
                  <a:gd name="connsiteY2" fmla="*/ 57684 h 57684"/>
                  <a:gd name="connsiteX3" fmla="*/ 55548 w 55547"/>
                  <a:gd name="connsiteY3" fmla="*/ 47857 h 57684"/>
                  <a:gd name="connsiteX4" fmla="*/ 54693 w 55547"/>
                  <a:gd name="connsiteY4" fmla="*/ 46575 h 57684"/>
                  <a:gd name="connsiteX5" fmla="*/ 48284 w 55547"/>
                  <a:gd name="connsiteY5" fmla="*/ 34611 h 57684"/>
                  <a:gd name="connsiteX6" fmla="*/ 48284 w 55547"/>
                  <a:gd name="connsiteY6" fmla="*/ 21792 h 57684"/>
                  <a:gd name="connsiteX7" fmla="*/ 44866 w 55547"/>
                  <a:gd name="connsiteY7" fmla="*/ 6837 h 57684"/>
                  <a:gd name="connsiteX8" fmla="*/ 27347 w 55547"/>
                  <a:gd name="connsiteY8" fmla="*/ 0 h 57684"/>
                  <a:gd name="connsiteX9" fmla="*/ 7264 w 55547"/>
                  <a:gd name="connsiteY9" fmla="*/ 3846 h 57684"/>
                  <a:gd name="connsiteX10" fmla="*/ 5555 w 55547"/>
                  <a:gd name="connsiteY10" fmla="*/ 16237 h 57684"/>
                  <a:gd name="connsiteX11" fmla="*/ 7264 w 55547"/>
                  <a:gd name="connsiteY11" fmla="*/ 16237 h 57684"/>
                  <a:gd name="connsiteX12" fmla="*/ 13673 w 55547"/>
                  <a:gd name="connsiteY12" fmla="*/ 10255 h 57684"/>
                  <a:gd name="connsiteX13" fmla="*/ 24356 w 55547"/>
                  <a:gd name="connsiteY13" fmla="*/ 7264 h 57684"/>
                  <a:gd name="connsiteX14" fmla="*/ 32901 w 55547"/>
                  <a:gd name="connsiteY14" fmla="*/ 11537 h 57684"/>
                  <a:gd name="connsiteX15" fmla="*/ 33756 w 55547"/>
                  <a:gd name="connsiteY15" fmla="*/ 15382 h 57684"/>
                  <a:gd name="connsiteX16" fmla="*/ 22219 w 55547"/>
                  <a:gd name="connsiteY16" fmla="*/ 24356 h 57684"/>
                  <a:gd name="connsiteX17" fmla="*/ 18374 w 55547"/>
                  <a:gd name="connsiteY17" fmla="*/ 25210 h 57684"/>
                  <a:gd name="connsiteX18" fmla="*/ 0 w 55547"/>
                  <a:gd name="connsiteY18" fmla="*/ 42302 h 57684"/>
                  <a:gd name="connsiteX19" fmla="*/ 17519 w 55547"/>
                  <a:gd name="connsiteY19" fmla="*/ 57257 h 57684"/>
                  <a:gd name="connsiteX20" fmla="*/ 25637 w 55547"/>
                  <a:gd name="connsiteY20" fmla="*/ 30338 h 57684"/>
                  <a:gd name="connsiteX21" fmla="*/ 34611 w 55547"/>
                  <a:gd name="connsiteY21" fmla="*/ 26065 h 57684"/>
                  <a:gd name="connsiteX22" fmla="*/ 34611 w 55547"/>
                  <a:gd name="connsiteY22" fmla="*/ 41020 h 57684"/>
                  <a:gd name="connsiteX23" fmla="*/ 22646 w 55547"/>
                  <a:gd name="connsiteY23" fmla="*/ 47429 h 57684"/>
                  <a:gd name="connsiteX24" fmla="*/ 14955 w 55547"/>
                  <a:gd name="connsiteY24" fmla="*/ 40165 h 57684"/>
                  <a:gd name="connsiteX25" fmla="*/ 25637 w 55547"/>
                  <a:gd name="connsiteY25" fmla="*/ 30338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47" h="57684">
                    <a:moveTo>
                      <a:pt x="17519" y="57257"/>
                    </a:moveTo>
                    <a:cubicBezTo>
                      <a:pt x="26919" y="57257"/>
                      <a:pt x="31620" y="52557"/>
                      <a:pt x="35465" y="48711"/>
                    </a:cubicBezTo>
                    <a:cubicBezTo>
                      <a:pt x="36747" y="52984"/>
                      <a:pt x="38456" y="55120"/>
                      <a:pt x="42302" y="57684"/>
                    </a:cubicBezTo>
                    <a:lnTo>
                      <a:pt x="55548" y="47857"/>
                    </a:lnTo>
                    <a:lnTo>
                      <a:pt x="54693" y="46575"/>
                    </a:lnTo>
                    <a:cubicBezTo>
                      <a:pt x="48711" y="44011"/>
                      <a:pt x="48284" y="41447"/>
                      <a:pt x="48284" y="34611"/>
                    </a:cubicBezTo>
                    <a:lnTo>
                      <a:pt x="48284" y="21792"/>
                    </a:lnTo>
                    <a:cubicBezTo>
                      <a:pt x="48284" y="15382"/>
                      <a:pt x="48284" y="11110"/>
                      <a:pt x="44866" y="6837"/>
                    </a:cubicBezTo>
                    <a:cubicBezTo>
                      <a:pt x="39738" y="427"/>
                      <a:pt x="31620" y="0"/>
                      <a:pt x="27347" y="0"/>
                    </a:cubicBezTo>
                    <a:cubicBezTo>
                      <a:pt x="22646" y="0"/>
                      <a:pt x="15382" y="855"/>
                      <a:pt x="7264" y="3846"/>
                    </a:cubicBezTo>
                    <a:lnTo>
                      <a:pt x="5555" y="16237"/>
                    </a:lnTo>
                    <a:lnTo>
                      <a:pt x="7264" y="16237"/>
                    </a:lnTo>
                    <a:cubicBezTo>
                      <a:pt x="8973" y="14101"/>
                      <a:pt x="10682" y="11964"/>
                      <a:pt x="13673" y="10255"/>
                    </a:cubicBezTo>
                    <a:cubicBezTo>
                      <a:pt x="17092" y="8119"/>
                      <a:pt x="20937" y="7264"/>
                      <a:pt x="24356" y="7264"/>
                    </a:cubicBezTo>
                    <a:cubicBezTo>
                      <a:pt x="27774" y="7264"/>
                      <a:pt x="31620" y="8546"/>
                      <a:pt x="32901" y="11537"/>
                    </a:cubicBezTo>
                    <a:cubicBezTo>
                      <a:pt x="33329" y="12819"/>
                      <a:pt x="33756" y="14101"/>
                      <a:pt x="33756" y="15382"/>
                    </a:cubicBezTo>
                    <a:cubicBezTo>
                      <a:pt x="33756" y="20937"/>
                      <a:pt x="27774" y="23074"/>
                      <a:pt x="22219" y="24356"/>
                    </a:cubicBezTo>
                    <a:lnTo>
                      <a:pt x="18374" y="25210"/>
                    </a:lnTo>
                    <a:cubicBezTo>
                      <a:pt x="12819" y="26492"/>
                      <a:pt x="0" y="29910"/>
                      <a:pt x="0" y="42302"/>
                    </a:cubicBezTo>
                    <a:cubicBezTo>
                      <a:pt x="427" y="48284"/>
                      <a:pt x="4273" y="57257"/>
                      <a:pt x="17519" y="57257"/>
                    </a:cubicBezTo>
                    <a:close/>
                    <a:moveTo>
                      <a:pt x="25637" y="30338"/>
                    </a:moveTo>
                    <a:cubicBezTo>
                      <a:pt x="29910" y="29056"/>
                      <a:pt x="30765" y="28628"/>
                      <a:pt x="34611" y="26065"/>
                    </a:cubicBezTo>
                    <a:lnTo>
                      <a:pt x="34611" y="41020"/>
                    </a:lnTo>
                    <a:cubicBezTo>
                      <a:pt x="29483" y="47002"/>
                      <a:pt x="23928" y="47429"/>
                      <a:pt x="22646" y="47429"/>
                    </a:cubicBezTo>
                    <a:cubicBezTo>
                      <a:pt x="18374" y="47429"/>
                      <a:pt x="14955" y="44438"/>
                      <a:pt x="14955" y="40165"/>
                    </a:cubicBezTo>
                    <a:cubicBezTo>
                      <a:pt x="14955" y="33756"/>
                      <a:pt x="22646" y="31192"/>
                      <a:pt x="25637" y="3033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BCCC1F4-4F5C-4FA0-81FF-A8FA92172BBA}"/>
                  </a:ext>
                </a:extLst>
              </p:cNvPr>
              <p:cNvSpPr/>
              <p:nvPr/>
            </p:nvSpPr>
            <p:spPr>
              <a:xfrm>
                <a:off x="11290864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4866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grpSp>
          <p:nvGrpSpPr>
            <p:cNvPr id="6" name="Graphic 13">
              <a:extLst>
                <a:ext uri="{FF2B5EF4-FFF2-40B4-BE49-F238E27FC236}">
                  <a16:creationId xmlns:a16="http://schemas.microsoft.com/office/drawing/2014/main" id="{B076B5BF-2563-4C0E-B55D-C4ADCE3BBF2F}"/>
                </a:ext>
              </a:extLst>
            </p:cNvPr>
            <p:cNvGrpSpPr/>
            <p:nvPr/>
          </p:nvGrpSpPr>
          <p:grpSpPr>
            <a:xfrm>
              <a:off x="10617881" y="6229981"/>
              <a:ext cx="285638" cy="45710"/>
              <a:chOff x="10617881" y="6229981"/>
              <a:chExt cx="285638" cy="45710"/>
            </a:xfrm>
            <a:solidFill>
              <a:srgbClr val="215D93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2D6910E-0081-4A20-ADFD-A6467AFAF8D6}"/>
                  </a:ext>
                </a:extLst>
              </p:cNvPr>
              <p:cNvSpPr/>
              <p:nvPr/>
            </p:nvSpPr>
            <p:spPr>
              <a:xfrm>
                <a:off x="10617881" y="6231609"/>
                <a:ext cx="162967" cy="44082"/>
              </a:xfrm>
              <a:custGeom>
                <a:avLst/>
                <a:gdLst>
                  <a:gd name="connsiteX0" fmla="*/ 121778 w 162967"/>
                  <a:gd name="connsiteY0" fmla="*/ 71 h 44082"/>
                  <a:gd name="connsiteX1" fmla="*/ 0 w 162967"/>
                  <a:gd name="connsiteY1" fmla="*/ 39809 h 44082"/>
                  <a:gd name="connsiteX2" fmla="*/ 82040 w 162967"/>
                  <a:gd name="connsiteY2" fmla="*/ 15881 h 44082"/>
                  <a:gd name="connsiteX3" fmla="*/ 77340 w 162967"/>
                  <a:gd name="connsiteY3" fmla="*/ 28272 h 44082"/>
                  <a:gd name="connsiteX4" fmla="*/ 122205 w 162967"/>
                  <a:gd name="connsiteY4" fmla="*/ 41091 h 44082"/>
                  <a:gd name="connsiteX5" fmla="*/ 137588 w 162967"/>
                  <a:gd name="connsiteY5" fmla="*/ 35964 h 44082"/>
                  <a:gd name="connsiteX6" fmla="*/ 101268 w 162967"/>
                  <a:gd name="connsiteY6" fmla="*/ 23145 h 44082"/>
                  <a:gd name="connsiteX7" fmla="*/ 139297 w 162967"/>
                  <a:gd name="connsiteY7" fmla="*/ 14599 h 44082"/>
                  <a:gd name="connsiteX8" fmla="*/ 158525 w 162967"/>
                  <a:gd name="connsiteY8" fmla="*/ 44082 h 44082"/>
                  <a:gd name="connsiteX9" fmla="*/ 160661 w 162967"/>
                  <a:gd name="connsiteY9" fmla="*/ 40664 h 44082"/>
                  <a:gd name="connsiteX10" fmla="*/ 121778 w 162967"/>
                  <a:gd name="connsiteY10" fmla="*/ 71 h 4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967" h="44082">
                    <a:moveTo>
                      <a:pt x="121778" y="71"/>
                    </a:moveTo>
                    <a:cubicBezTo>
                      <a:pt x="70930" y="2208"/>
                      <a:pt x="0" y="39809"/>
                      <a:pt x="0" y="39809"/>
                    </a:cubicBezTo>
                    <a:cubicBezTo>
                      <a:pt x="0" y="39809"/>
                      <a:pt x="38883" y="22290"/>
                      <a:pt x="82040" y="15881"/>
                    </a:cubicBezTo>
                    <a:cubicBezTo>
                      <a:pt x="78621" y="19727"/>
                      <a:pt x="76485" y="24427"/>
                      <a:pt x="77340" y="28272"/>
                    </a:cubicBezTo>
                    <a:cubicBezTo>
                      <a:pt x="79476" y="38955"/>
                      <a:pt x="102122" y="45364"/>
                      <a:pt x="122205" y="41091"/>
                    </a:cubicBezTo>
                    <a:cubicBezTo>
                      <a:pt x="127760" y="39809"/>
                      <a:pt x="132887" y="37673"/>
                      <a:pt x="137588" y="35964"/>
                    </a:cubicBezTo>
                    <a:cubicBezTo>
                      <a:pt x="133315" y="37673"/>
                      <a:pt x="100841" y="35964"/>
                      <a:pt x="101268" y="23145"/>
                    </a:cubicBezTo>
                    <a:cubicBezTo>
                      <a:pt x="101695" y="13745"/>
                      <a:pt x="123060" y="8617"/>
                      <a:pt x="139297" y="14599"/>
                    </a:cubicBezTo>
                    <a:cubicBezTo>
                      <a:pt x="152543" y="19299"/>
                      <a:pt x="162370" y="36818"/>
                      <a:pt x="158525" y="44082"/>
                    </a:cubicBezTo>
                    <a:cubicBezTo>
                      <a:pt x="159379" y="42800"/>
                      <a:pt x="159807" y="41946"/>
                      <a:pt x="160661" y="40664"/>
                    </a:cubicBezTo>
                    <a:cubicBezTo>
                      <a:pt x="167071" y="27845"/>
                      <a:pt x="161943" y="-1638"/>
                      <a:pt x="121778" y="71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836830E-78E2-4354-B755-DDA0632730A8}"/>
                  </a:ext>
                </a:extLst>
              </p:cNvPr>
              <p:cNvSpPr/>
              <p:nvPr/>
            </p:nvSpPr>
            <p:spPr>
              <a:xfrm>
                <a:off x="10808026" y="6229981"/>
                <a:ext cx="95494" cy="40655"/>
              </a:xfrm>
              <a:custGeom>
                <a:avLst/>
                <a:gdLst>
                  <a:gd name="connsiteX0" fmla="*/ 95286 w 95494"/>
                  <a:gd name="connsiteY0" fmla="*/ 13236 h 40655"/>
                  <a:gd name="connsiteX1" fmla="*/ 55548 w 95494"/>
                  <a:gd name="connsiteY1" fmla="*/ 1272 h 40655"/>
                  <a:gd name="connsiteX2" fmla="*/ 33756 w 95494"/>
                  <a:gd name="connsiteY2" fmla="*/ 9818 h 40655"/>
                  <a:gd name="connsiteX3" fmla="*/ 0 w 95494"/>
                  <a:gd name="connsiteY3" fmla="*/ 35028 h 40655"/>
                  <a:gd name="connsiteX4" fmla="*/ 17519 w 95494"/>
                  <a:gd name="connsiteY4" fmla="*/ 25200 h 40655"/>
                  <a:gd name="connsiteX5" fmla="*/ 69648 w 95494"/>
                  <a:gd name="connsiteY5" fmla="*/ 19218 h 40655"/>
                  <a:gd name="connsiteX6" fmla="*/ 44438 w 95494"/>
                  <a:gd name="connsiteY6" fmla="*/ 35883 h 40655"/>
                  <a:gd name="connsiteX7" fmla="*/ 28628 w 95494"/>
                  <a:gd name="connsiteY7" fmla="*/ 34601 h 40655"/>
                  <a:gd name="connsiteX8" fmla="*/ 63666 w 95494"/>
                  <a:gd name="connsiteY8" fmla="*/ 39301 h 40655"/>
                  <a:gd name="connsiteX9" fmla="*/ 95286 w 95494"/>
                  <a:gd name="connsiteY9" fmla="*/ 13236 h 4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494" h="40655">
                    <a:moveTo>
                      <a:pt x="95286" y="13236"/>
                    </a:moveTo>
                    <a:cubicBezTo>
                      <a:pt x="93149" y="2554"/>
                      <a:pt x="75630" y="-2574"/>
                      <a:pt x="55548" y="1272"/>
                    </a:cubicBezTo>
                    <a:cubicBezTo>
                      <a:pt x="47002" y="2981"/>
                      <a:pt x="39738" y="6399"/>
                      <a:pt x="33756" y="9818"/>
                    </a:cubicBezTo>
                    <a:cubicBezTo>
                      <a:pt x="20083" y="17936"/>
                      <a:pt x="0" y="35028"/>
                      <a:pt x="0" y="35028"/>
                    </a:cubicBezTo>
                    <a:cubicBezTo>
                      <a:pt x="4700" y="31610"/>
                      <a:pt x="11110" y="28619"/>
                      <a:pt x="17519" y="25200"/>
                    </a:cubicBezTo>
                    <a:cubicBezTo>
                      <a:pt x="26065" y="21355"/>
                      <a:pt x="64948" y="5972"/>
                      <a:pt x="69648" y="19218"/>
                    </a:cubicBezTo>
                    <a:cubicBezTo>
                      <a:pt x="71785" y="25200"/>
                      <a:pt x="64521" y="33319"/>
                      <a:pt x="44438" y="35883"/>
                    </a:cubicBezTo>
                    <a:cubicBezTo>
                      <a:pt x="38883" y="36737"/>
                      <a:pt x="32047" y="36310"/>
                      <a:pt x="28628" y="34601"/>
                    </a:cubicBezTo>
                    <a:cubicBezTo>
                      <a:pt x="35465" y="40155"/>
                      <a:pt x="49138" y="42292"/>
                      <a:pt x="63666" y="39301"/>
                    </a:cubicBezTo>
                    <a:cubicBezTo>
                      <a:pt x="82894" y="35455"/>
                      <a:pt x="97422" y="23918"/>
                      <a:pt x="95286" y="13236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A448A7-6922-4A7C-98FA-FFA5995E1BCB}"/>
                </a:ext>
              </a:extLst>
            </p:cNvPr>
            <p:cNvSpPr/>
            <p:nvPr/>
          </p:nvSpPr>
          <p:spPr>
            <a:xfrm>
              <a:off x="10722140" y="6012480"/>
              <a:ext cx="173210" cy="152115"/>
            </a:xfrm>
            <a:custGeom>
              <a:avLst/>
              <a:gdLst>
                <a:gd name="connsiteX0" fmla="*/ 64094 w 173210"/>
                <a:gd name="connsiteY0" fmla="*/ 0 h 152115"/>
                <a:gd name="connsiteX1" fmla="*/ 0 w 173210"/>
                <a:gd name="connsiteY1" fmla="*/ 152115 h 152115"/>
                <a:gd name="connsiteX2" fmla="*/ 121351 w 173210"/>
                <a:gd name="connsiteY2" fmla="*/ 102122 h 152115"/>
                <a:gd name="connsiteX3" fmla="*/ 155534 w 173210"/>
                <a:gd name="connsiteY3" fmla="*/ 131606 h 152115"/>
                <a:gd name="connsiteX4" fmla="*/ 169634 w 173210"/>
                <a:gd name="connsiteY4" fmla="*/ 39738 h 152115"/>
                <a:gd name="connsiteX5" fmla="*/ 64094 w 173210"/>
                <a:gd name="connsiteY5" fmla="*/ 0 h 15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10" h="152115">
                  <a:moveTo>
                    <a:pt x="64094" y="0"/>
                  </a:moveTo>
                  <a:cubicBezTo>
                    <a:pt x="64094" y="0"/>
                    <a:pt x="99559" y="33329"/>
                    <a:pt x="0" y="152115"/>
                  </a:cubicBezTo>
                  <a:cubicBezTo>
                    <a:pt x="0" y="152115"/>
                    <a:pt x="74776" y="89731"/>
                    <a:pt x="121351" y="102122"/>
                  </a:cubicBezTo>
                  <a:cubicBezTo>
                    <a:pt x="121351" y="102122"/>
                    <a:pt x="139724" y="106395"/>
                    <a:pt x="155534" y="131606"/>
                  </a:cubicBezTo>
                  <a:cubicBezTo>
                    <a:pt x="168352" y="101695"/>
                    <a:pt x="179035" y="68794"/>
                    <a:pt x="169634" y="39738"/>
                  </a:cubicBezTo>
                  <a:cubicBezTo>
                    <a:pt x="169634" y="39738"/>
                    <a:pt x="139297" y="0"/>
                    <a:pt x="64094" y="0"/>
                  </a:cubicBezTo>
                  <a:close/>
                </a:path>
              </a:pathLst>
            </a:custGeom>
            <a:noFill/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A923D6C-1F85-4D8E-BFBD-47CE620E33C3}"/>
                </a:ext>
              </a:extLst>
            </p:cNvPr>
            <p:cNvSpPr/>
            <p:nvPr/>
          </p:nvSpPr>
          <p:spPr>
            <a:xfrm>
              <a:off x="10609763" y="6168742"/>
              <a:ext cx="272611" cy="107376"/>
            </a:xfrm>
            <a:custGeom>
              <a:avLst/>
              <a:gdLst>
                <a:gd name="connsiteX0" fmla="*/ 0 w 272611"/>
                <a:gd name="connsiteY0" fmla="*/ 98403 h 107376"/>
                <a:gd name="connsiteX1" fmla="*/ 238856 w 272611"/>
                <a:gd name="connsiteY1" fmla="*/ 27046 h 107376"/>
                <a:gd name="connsiteX2" fmla="*/ 173053 w 272611"/>
                <a:gd name="connsiteY2" fmla="*/ 107376 h 107376"/>
                <a:gd name="connsiteX3" fmla="*/ 272611 w 272611"/>
                <a:gd name="connsiteY3" fmla="*/ 7390 h 107376"/>
                <a:gd name="connsiteX4" fmla="*/ 0 w 272611"/>
                <a:gd name="connsiteY4" fmla="*/ 98403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11" h="107376">
                  <a:moveTo>
                    <a:pt x="0" y="98403"/>
                  </a:moveTo>
                  <a:cubicBezTo>
                    <a:pt x="0" y="98403"/>
                    <a:pt x="159807" y="15081"/>
                    <a:pt x="238856" y="27046"/>
                  </a:cubicBezTo>
                  <a:cubicBezTo>
                    <a:pt x="208091" y="73620"/>
                    <a:pt x="173053" y="107376"/>
                    <a:pt x="173053" y="107376"/>
                  </a:cubicBezTo>
                  <a:cubicBezTo>
                    <a:pt x="223046" y="73620"/>
                    <a:pt x="253811" y="39010"/>
                    <a:pt x="272611" y="7390"/>
                  </a:cubicBezTo>
                  <a:cubicBezTo>
                    <a:pt x="173053" y="-31921"/>
                    <a:pt x="0" y="98403"/>
                    <a:pt x="0" y="98403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C062277-AD68-40F3-BE73-7135D01EEBB6}"/>
                </a:ext>
              </a:extLst>
            </p:cNvPr>
            <p:cNvSpPr/>
            <p:nvPr/>
          </p:nvSpPr>
          <p:spPr>
            <a:xfrm>
              <a:off x="10658047" y="5973597"/>
              <a:ext cx="247891" cy="244410"/>
            </a:xfrm>
            <a:custGeom>
              <a:avLst/>
              <a:gdLst>
                <a:gd name="connsiteX0" fmla="*/ 241847 w 247891"/>
                <a:gd name="connsiteY0" fmla="*/ 72212 h 244410"/>
                <a:gd name="connsiteX1" fmla="*/ 186726 w 247891"/>
                <a:gd name="connsiteY1" fmla="*/ 35465 h 244410"/>
                <a:gd name="connsiteX2" fmla="*/ 177326 w 247891"/>
                <a:gd name="connsiteY2" fmla="*/ 0 h 244410"/>
                <a:gd name="connsiteX3" fmla="*/ 179035 w 247891"/>
                <a:gd name="connsiteY3" fmla="*/ 32474 h 244410"/>
                <a:gd name="connsiteX4" fmla="*/ 85885 w 247891"/>
                <a:gd name="connsiteY4" fmla="*/ 20937 h 244410"/>
                <a:gd name="connsiteX5" fmla="*/ 0 w 247891"/>
                <a:gd name="connsiteY5" fmla="*/ 244410 h 244410"/>
                <a:gd name="connsiteX6" fmla="*/ 185444 w 247891"/>
                <a:gd name="connsiteY6" fmla="*/ 161516 h 244410"/>
                <a:gd name="connsiteX7" fmla="*/ 225609 w 247891"/>
                <a:gd name="connsiteY7" fmla="*/ 198690 h 244410"/>
                <a:gd name="connsiteX8" fmla="*/ 241847 w 247891"/>
                <a:gd name="connsiteY8" fmla="*/ 72212 h 244410"/>
                <a:gd name="connsiteX9" fmla="*/ 219627 w 247891"/>
                <a:gd name="connsiteY9" fmla="*/ 170062 h 244410"/>
                <a:gd name="connsiteX10" fmla="*/ 185444 w 247891"/>
                <a:gd name="connsiteY10" fmla="*/ 140579 h 244410"/>
                <a:gd name="connsiteX11" fmla="*/ 64094 w 247891"/>
                <a:gd name="connsiteY11" fmla="*/ 190999 h 244410"/>
                <a:gd name="connsiteX12" fmla="*/ 128187 w 247891"/>
                <a:gd name="connsiteY12" fmla="*/ 38883 h 244410"/>
                <a:gd name="connsiteX13" fmla="*/ 233728 w 247891"/>
                <a:gd name="connsiteY13" fmla="*/ 78621 h 244410"/>
                <a:gd name="connsiteX14" fmla="*/ 219627 w 247891"/>
                <a:gd name="connsiteY14" fmla="*/ 170062 h 2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891" h="244410">
                  <a:moveTo>
                    <a:pt x="241847" y="72212"/>
                  </a:moveTo>
                  <a:cubicBezTo>
                    <a:pt x="241847" y="72212"/>
                    <a:pt x="225609" y="50420"/>
                    <a:pt x="186726" y="35465"/>
                  </a:cubicBezTo>
                  <a:cubicBezTo>
                    <a:pt x="184590" y="22219"/>
                    <a:pt x="181171" y="10255"/>
                    <a:pt x="177326" y="0"/>
                  </a:cubicBezTo>
                  <a:cubicBezTo>
                    <a:pt x="179462" y="8973"/>
                    <a:pt x="179889" y="22219"/>
                    <a:pt x="179035" y="32474"/>
                  </a:cubicBezTo>
                  <a:cubicBezTo>
                    <a:pt x="155534" y="24356"/>
                    <a:pt x="124769" y="18801"/>
                    <a:pt x="85885" y="20937"/>
                  </a:cubicBezTo>
                  <a:cubicBezTo>
                    <a:pt x="85885" y="20937"/>
                    <a:pt x="169634" y="60248"/>
                    <a:pt x="0" y="244410"/>
                  </a:cubicBezTo>
                  <a:cubicBezTo>
                    <a:pt x="0" y="244410"/>
                    <a:pt x="139297" y="149124"/>
                    <a:pt x="185444" y="161516"/>
                  </a:cubicBezTo>
                  <a:cubicBezTo>
                    <a:pt x="185444" y="161516"/>
                    <a:pt x="205527" y="164080"/>
                    <a:pt x="225609" y="198690"/>
                  </a:cubicBezTo>
                  <a:cubicBezTo>
                    <a:pt x="263211" y="128187"/>
                    <a:pt x="241847" y="72212"/>
                    <a:pt x="241847" y="72212"/>
                  </a:cubicBezTo>
                  <a:close/>
                  <a:moveTo>
                    <a:pt x="219627" y="170062"/>
                  </a:moveTo>
                  <a:cubicBezTo>
                    <a:pt x="203390" y="144852"/>
                    <a:pt x="185444" y="140579"/>
                    <a:pt x="185444" y="140579"/>
                  </a:cubicBezTo>
                  <a:cubicBezTo>
                    <a:pt x="138869" y="128614"/>
                    <a:pt x="64094" y="190999"/>
                    <a:pt x="64094" y="190999"/>
                  </a:cubicBezTo>
                  <a:cubicBezTo>
                    <a:pt x="163652" y="72212"/>
                    <a:pt x="128187" y="38883"/>
                    <a:pt x="128187" y="38883"/>
                  </a:cubicBezTo>
                  <a:cubicBezTo>
                    <a:pt x="203390" y="38883"/>
                    <a:pt x="233728" y="78621"/>
                    <a:pt x="233728" y="78621"/>
                  </a:cubicBezTo>
                  <a:cubicBezTo>
                    <a:pt x="243128" y="107250"/>
                    <a:pt x="232446" y="140151"/>
                    <a:pt x="219627" y="170062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D7BDF-49E9-41AC-B263-2F04C76CD85E}"/>
                </a:ext>
              </a:extLst>
            </p:cNvPr>
            <p:cNvSpPr/>
            <p:nvPr/>
          </p:nvSpPr>
          <p:spPr>
            <a:xfrm>
              <a:off x="10758033" y="5975276"/>
              <a:ext cx="72078" cy="20539"/>
            </a:xfrm>
            <a:custGeom>
              <a:avLst/>
              <a:gdLst>
                <a:gd name="connsiteX0" fmla="*/ 71358 w 72078"/>
                <a:gd name="connsiteY0" fmla="*/ 1739 h 20539"/>
                <a:gd name="connsiteX1" fmla="*/ 0 w 72078"/>
                <a:gd name="connsiteY1" fmla="*/ 10285 h 20539"/>
                <a:gd name="connsiteX2" fmla="*/ 71785 w 72078"/>
                <a:gd name="connsiteY2" fmla="*/ 20540 h 20539"/>
                <a:gd name="connsiteX3" fmla="*/ 71358 w 72078"/>
                <a:gd name="connsiteY3" fmla="*/ 1739 h 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8" h="20539">
                  <a:moveTo>
                    <a:pt x="71358" y="1739"/>
                  </a:moveTo>
                  <a:cubicBezTo>
                    <a:pt x="27347" y="-4671"/>
                    <a:pt x="2991" y="8575"/>
                    <a:pt x="0" y="10285"/>
                  </a:cubicBezTo>
                  <a:cubicBezTo>
                    <a:pt x="46147" y="11567"/>
                    <a:pt x="55548" y="16267"/>
                    <a:pt x="71785" y="20540"/>
                  </a:cubicBezTo>
                  <a:cubicBezTo>
                    <a:pt x="72639" y="14558"/>
                    <a:pt x="71358" y="1739"/>
                    <a:pt x="71358" y="1739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13055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8207-E059-410F-9499-9E4E412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138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9DDB-9982-406E-8DDD-A14DB39D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3911"/>
            <a:ext cx="10515600" cy="2852737"/>
          </a:xfrm>
        </p:spPr>
        <p:txBody>
          <a:bodyPr anchor="ctr" anchorCtr="0"/>
          <a:lstStyle>
            <a:lvl1pPr>
              <a:defRPr sz="60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1B510-A424-4791-84D2-651C4FAC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363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026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588A-6781-4EC5-9DE6-A13264EA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95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95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038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142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142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159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7EB7-3B9B-4190-9DFB-C68E4364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6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658A-E826-4BD4-AFCA-45FFD1215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8248D-DEE3-4DDA-BDED-7B4A87C3F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grpSp>
        <p:nvGrpSpPr>
          <p:cNvPr id="4" name="Graphic 13">
            <a:extLst>
              <a:ext uri="{FF2B5EF4-FFF2-40B4-BE49-F238E27FC236}">
                <a16:creationId xmlns:a16="http://schemas.microsoft.com/office/drawing/2014/main" id="{842DA78F-F773-432C-9A9E-CA22D8A1E2A9}"/>
              </a:ext>
            </a:extLst>
          </p:cNvPr>
          <p:cNvGrpSpPr/>
          <p:nvPr/>
        </p:nvGrpSpPr>
        <p:grpSpPr>
          <a:xfrm>
            <a:off x="10209392" y="5847394"/>
            <a:ext cx="1320755" cy="456773"/>
            <a:chOff x="10209392" y="5973597"/>
            <a:chExt cx="1320755" cy="456773"/>
          </a:xfrm>
        </p:grpSpPr>
        <p:grpSp>
          <p:nvGrpSpPr>
            <p:cNvPr id="5" name="Graphic 13">
              <a:extLst>
                <a:ext uri="{FF2B5EF4-FFF2-40B4-BE49-F238E27FC236}">
                  <a16:creationId xmlns:a16="http://schemas.microsoft.com/office/drawing/2014/main" id="{86080721-AE85-4961-B3FE-2857D776245E}"/>
                </a:ext>
              </a:extLst>
            </p:cNvPr>
            <p:cNvGrpSpPr/>
            <p:nvPr/>
          </p:nvGrpSpPr>
          <p:grpSpPr>
            <a:xfrm>
              <a:off x="10209392" y="6186387"/>
              <a:ext cx="1320755" cy="243982"/>
              <a:chOff x="10209392" y="6186387"/>
              <a:chExt cx="1320755" cy="243982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3B6F52B-43F3-4B0F-A6F6-91C84C3E39D4}"/>
                  </a:ext>
                </a:extLst>
              </p:cNvPr>
              <p:cNvSpPr/>
              <p:nvPr/>
            </p:nvSpPr>
            <p:spPr>
              <a:xfrm>
                <a:off x="11194296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6919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0E30EE9-CF4D-4F68-A489-1FA3C26940E0}"/>
                  </a:ext>
                </a:extLst>
              </p:cNvPr>
              <p:cNvSpPr/>
              <p:nvPr/>
            </p:nvSpPr>
            <p:spPr>
              <a:xfrm>
                <a:off x="11252835" y="6240653"/>
                <a:ext cx="19655" cy="21364"/>
              </a:xfrm>
              <a:custGeom>
                <a:avLst/>
                <a:gdLst>
                  <a:gd name="connsiteX0" fmla="*/ 7691 w 19655"/>
                  <a:gd name="connsiteY0" fmla="*/ 21365 h 21364"/>
                  <a:gd name="connsiteX1" fmla="*/ 19655 w 19655"/>
                  <a:gd name="connsiteY1" fmla="*/ 14955 h 21364"/>
                  <a:gd name="connsiteX2" fmla="*/ 19655 w 19655"/>
                  <a:gd name="connsiteY2" fmla="*/ 0 h 21364"/>
                  <a:gd name="connsiteX3" fmla="*/ 10682 w 19655"/>
                  <a:gd name="connsiteY3" fmla="*/ 4273 h 21364"/>
                  <a:gd name="connsiteX4" fmla="*/ 0 w 19655"/>
                  <a:gd name="connsiteY4" fmla="*/ 14528 h 21364"/>
                  <a:gd name="connsiteX5" fmla="*/ 7691 w 19655"/>
                  <a:gd name="connsiteY5" fmla="*/ 21365 h 21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55" h="21364">
                    <a:moveTo>
                      <a:pt x="7691" y="21365"/>
                    </a:moveTo>
                    <a:cubicBezTo>
                      <a:pt x="8973" y="21365"/>
                      <a:pt x="14101" y="20937"/>
                      <a:pt x="19655" y="14955"/>
                    </a:cubicBezTo>
                    <a:lnTo>
                      <a:pt x="19655" y="0"/>
                    </a:lnTo>
                    <a:cubicBezTo>
                      <a:pt x="16237" y="2136"/>
                      <a:pt x="14955" y="2991"/>
                      <a:pt x="10682" y="4273"/>
                    </a:cubicBezTo>
                    <a:cubicBezTo>
                      <a:pt x="7691" y="5127"/>
                      <a:pt x="0" y="7691"/>
                      <a:pt x="0" y="14528"/>
                    </a:cubicBezTo>
                    <a:cubicBezTo>
                      <a:pt x="0" y="17946"/>
                      <a:pt x="3418" y="21365"/>
                      <a:pt x="7691" y="21365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5CFC572B-CB98-4AD8-B1BF-702D930D8382}"/>
                  </a:ext>
                </a:extLst>
              </p:cNvPr>
              <p:cNvSpPr/>
              <p:nvPr/>
            </p:nvSpPr>
            <p:spPr>
              <a:xfrm>
                <a:off x="10266648" y="6241080"/>
                <a:ext cx="57684" cy="64541"/>
              </a:xfrm>
              <a:custGeom>
                <a:avLst/>
                <a:gdLst>
                  <a:gd name="connsiteX0" fmla="*/ 57684 w 57684"/>
                  <a:gd name="connsiteY0" fmla="*/ 32901 h 64541"/>
                  <a:gd name="connsiteX1" fmla="*/ 41020 w 57684"/>
                  <a:gd name="connsiteY1" fmla="*/ 3846 h 64541"/>
                  <a:gd name="connsiteX2" fmla="*/ 11964 w 57684"/>
                  <a:gd name="connsiteY2" fmla="*/ 0 h 64541"/>
                  <a:gd name="connsiteX3" fmla="*/ 0 w 57684"/>
                  <a:gd name="connsiteY3" fmla="*/ 0 h 64541"/>
                  <a:gd name="connsiteX4" fmla="*/ 0 w 57684"/>
                  <a:gd name="connsiteY4" fmla="*/ 64521 h 64541"/>
                  <a:gd name="connsiteX5" fmla="*/ 15382 w 57684"/>
                  <a:gd name="connsiteY5" fmla="*/ 64521 h 64541"/>
                  <a:gd name="connsiteX6" fmla="*/ 57684 w 57684"/>
                  <a:gd name="connsiteY6" fmla="*/ 32901 h 64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684" h="64541">
                    <a:moveTo>
                      <a:pt x="57684" y="32901"/>
                    </a:moveTo>
                    <a:cubicBezTo>
                      <a:pt x="57684" y="19228"/>
                      <a:pt x="52557" y="8973"/>
                      <a:pt x="41020" y="3846"/>
                    </a:cubicBezTo>
                    <a:cubicBezTo>
                      <a:pt x="32901" y="427"/>
                      <a:pt x="23501" y="0"/>
                      <a:pt x="11964" y="0"/>
                    </a:cubicBezTo>
                    <a:lnTo>
                      <a:pt x="0" y="0"/>
                    </a:lnTo>
                    <a:lnTo>
                      <a:pt x="0" y="64521"/>
                    </a:lnTo>
                    <a:lnTo>
                      <a:pt x="15382" y="64521"/>
                    </a:lnTo>
                    <a:cubicBezTo>
                      <a:pt x="34611" y="64948"/>
                      <a:pt x="57684" y="58966"/>
                      <a:pt x="57684" y="3290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E62DB10-CEEA-4CA4-A854-B25AE30FCB7B}"/>
                  </a:ext>
                </a:extLst>
              </p:cNvPr>
              <p:cNvSpPr/>
              <p:nvPr/>
            </p:nvSpPr>
            <p:spPr>
              <a:xfrm>
                <a:off x="10486703" y="6220998"/>
                <a:ext cx="27773" cy="13673"/>
              </a:xfrm>
              <a:custGeom>
                <a:avLst/>
                <a:gdLst>
                  <a:gd name="connsiteX0" fmla="*/ 25210 w 27773"/>
                  <a:gd name="connsiteY0" fmla="*/ 5127 h 13673"/>
                  <a:gd name="connsiteX1" fmla="*/ 14528 w 27773"/>
                  <a:gd name="connsiteY1" fmla="*/ 0 h 13673"/>
                  <a:gd name="connsiteX2" fmla="*/ 3846 w 27773"/>
                  <a:gd name="connsiteY2" fmla="*/ 5127 h 13673"/>
                  <a:gd name="connsiteX3" fmla="*/ 0 w 27773"/>
                  <a:gd name="connsiteY3" fmla="*/ 13673 h 13673"/>
                  <a:gd name="connsiteX4" fmla="*/ 27774 w 27773"/>
                  <a:gd name="connsiteY4" fmla="*/ 13673 h 13673"/>
                  <a:gd name="connsiteX5" fmla="*/ 25210 w 27773"/>
                  <a:gd name="connsiteY5" fmla="*/ 5127 h 13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73" h="13673">
                    <a:moveTo>
                      <a:pt x="25210" y="5127"/>
                    </a:moveTo>
                    <a:cubicBezTo>
                      <a:pt x="22219" y="427"/>
                      <a:pt x="17519" y="0"/>
                      <a:pt x="14528" y="0"/>
                    </a:cubicBezTo>
                    <a:cubicBezTo>
                      <a:pt x="12391" y="0"/>
                      <a:pt x="7691" y="427"/>
                      <a:pt x="3846" y="5127"/>
                    </a:cubicBezTo>
                    <a:cubicBezTo>
                      <a:pt x="1282" y="8119"/>
                      <a:pt x="855" y="11110"/>
                      <a:pt x="0" y="13673"/>
                    </a:cubicBezTo>
                    <a:lnTo>
                      <a:pt x="27774" y="13673"/>
                    </a:lnTo>
                    <a:cubicBezTo>
                      <a:pt x="27347" y="10682"/>
                      <a:pt x="27347" y="8119"/>
                      <a:pt x="25210" y="512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52BB171-691A-47CB-8E45-F8CFA6D2C6BA}"/>
                  </a:ext>
                </a:extLst>
              </p:cNvPr>
              <p:cNvSpPr/>
              <p:nvPr/>
            </p:nvSpPr>
            <p:spPr>
              <a:xfrm>
                <a:off x="11015689" y="6220998"/>
                <a:ext cx="28201" cy="44010"/>
              </a:xfrm>
              <a:custGeom>
                <a:avLst/>
                <a:gdLst>
                  <a:gd name="connsiteX0" fmla="*/ 15382 w 28201"/>
                  <a:gd name="connsiteY0" fmla="*/ 44011 h 44010"/>
                  <a:gd name="connsiteX1" fmla="*/ 20937 w 28201"/>
                  <a:gd name="connsiteY1" fmla="*/ 42729 h 44010"/>
                  <a:gd name="connsiteX2" fmla="*/ 28201 w 28201"/>
                  <a:gd name="connsiteY2" fmla="*/ 23074 h 44010"/>
                  <a:gd name="connsiteX3" fmla="*/ 22646 w 28201"/>
                  <a:gd name="connsiteY3" fmla="*/ 3846 h 44010"/>
                  <a:gd name="connsiteX4" fmla="*/ 13673 w 28201"/>
                  <a:gd name="connsiteY4" fmla="*/ 0 h 44010"/>
                  <a:gd name="connsiteX5" fmla="*/ 4273 w 28201"/>
                  <a:gd name="connsiteY5" fmla="*/ 4700 h 44010"/>
                  <a:gd name="connsiteX6" fmla="*/ 0 w 28201"/>
                  <a:gd name="connsiteY6" fmla="*/ 20083 h 44010"/>
                  <a:gd name="connsiteX7" fmla="*/ 15382 w 28201"/>
                  <a:gd name="connsiteY7" fmla="*/ 44011 h 44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01" h="44010">
                    <a:moveTo>
                      <a:pt x="15382" y="44011"/>
                    </a:moveTo>
                    <a:cubicBezTo>
                      <a:pt x="17092" y="44011"/>
                      <a:pt x="19228" y="43584"/>
                      <a:pt x="20937" y="42729"/>
                    </a:cubicBezTo>
                    <a:cubicBezTo>
                      <a:pt x="28201" y="38456"/>
                      <a:pt x="28201" y="27347"/>
                      <a:pt x="28201" y="23074"/>
                    </a:cubicBezTo>
                    <a:cubicBezTo>
                      <a:pt x="28201" y="14528"/>
                      <a:pt x="25637" y="7264"/>
                      <a:pt x="22646" y="3846"/>
                    </a:cubicBezTo>
                    <a:cubicBezTo>
                      <a:pt x="20510" y="1709"/>
                      <a:pt x="17519" y="0"/>
                      <a:pt x="13673" y="0"/>
                    </a:cubicBezTo>
                    <a:cubicBezTo>
                      <a:pt x="9400" y="0"/>
                      <a:pt x="5982" y="2564"/>
                      <a:pt x="4273" y="4700"/>
                    </a:cubicBezTo>
                    <a:cubicBezTo>
                      <a:pt x="1282" y="8546"/>
                      <a:pt x="0" y="14101"/>
                      <a:pt x="0" y="20083"/>
                    </a:cubicBezTo>
                    <a:cubicBezTo>
                      <a:pt x="0" y="30765"/>
                      <a:pt x="4273" y="44011"/>
                      <a:pt x="15382" y="44011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2D72FB4-AB54-4009-B0E3-CA6A5337D393}"/>
                  </a:ext>
                </a:extLst>
              </p:cNvPr>
              <p:cNvSpPr/>
              <p:nvPr/>
            </p:nvSpPr>
            <p:spPr>
              <a:xfrm>
                <a:off x="10266221" y="6327820"/>
                <a:ext cx="67939" cy="75203"/>
              </a:xfrm>
              <a:custGeom>
                <a:avLst/>
                <a:gdLst>
                  <a:gd name="connsiteX0" fmla="*/ 51702 w 67939"/>
                  <a:gd name="connsiteY0" fmla="*/ 6837 h 75203"/>
                  <a:gd name="connsiteX1" fmla="*/ 20083 w 67939"/>
                  <a:gd name="connsiteY1" fmla="*/ 0 h 75203"/>
                  <a:gd name="connsiteX2" fmla="*/ 0 w 67939"/>
                  <a:gd name="connsiteY2" fmla="*/ 0 h 75203"/>
                  <a:gd name="connsiteX3" fmla="*/ 0 w 67939"/>
                  <a:gd name="connsiteY3" fmla="*/ 49566 h 75203"/>
                  <a:gd name="connsiteX4" fmla="*/ 20510 w 67939"/>
                  <a:gd name="connsiteY4" fmla="*/ 75203 h 75203"/>
                  <a:gd name="connsiteX5" fmla="*/ 55120 w 67939"/>
                  <a:gd name="connsiteY5" fmla="*/ 66657 h 75203"/>
                  <a:gd name="connsiteX6" fmla="*/ 67939 w 67939"/>
                  <a:gd name="connsiteY6" fmla="*/ 38456 h 75203"/>
                  <a:gd name="connsiteX7" fmla="*/ 51702 w 67939"/>
                  <a:gd name="connsiteY7" fmla="*/ 6837 h 7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7939" h="75203">
                    <a:moveTo>
                      <a:pt x="51702" y="6837"/>
                    </a:moveTo>
                    <a:cubicBezTo>
                      <a:pt x="41020" y="0"/>
                      <a:pt x="29483" y="0"/>
                      <a:pt x="20083" y="0"/>
                    </a:cubicBezTo>
                    <a:lnTo>
                      <a:pt x="0" y="0"/>
                    </a:lnTo>
                    <a:lnTo>
                      <a:pt x="0" y="49566"/>
                    </a:lnTo>
                    <a:cubicBezTo>
                      <a:pt x="0" y="63666"/>
                      <a:pt x="427" y="75203"/>
                      <a:pt x="20510" y="75203"/>
                    </a:cubicBezTo>
                    <a:cubicBezTo>
                      <a:pt x="32047" y="75203"/>
                      <a:pt x="46147" y="73494"/>
                      <a:pt x="55120" y="66657"/>
                    </a:cubicBezTo>
                    <a:cubicBezTo>
                      <a:pt x="61530" y="61530"/>
                      <a:pt x="67939" y="52557"/>
                      <a:pt x="67939" y="38456"/>
                    </a:cubicBezTo>
                    <a:cubicBezTo>
                      <a:pt x="67939" y="19655"/>
                      <a:pt x="57257" y="10255"/>
                      <a:pt x="51702" y="6837"/>
                    </a:cubicBezTo>
                    <a:close/>
                  </a:path>
                </a:pathLst>
              </a:custGeom>
              <a:noFill/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D3AB338-2E41-4B90-BAEC-9D3DAFF8A249}"/>
                  </a:ext>
                </a:extLst>
              </p:cNvPr>
              <p:cNvSpPr/>
              <p:nvPr/>
            </p:nvSpPr>
            <p:spPr>
              <a:xfrm>
                <a:off x="11123793" y="6216298"/>
                <a:ext cx="62384" cy="54693"/>
              </a:xfrm>
              <a:custGeom>
                <a:avLst/>
                <a:gdLst>
                  <a:gd name="connsiteX0" fmla="*/ 7264 w 62384"/>
                  <a:gd name="connsiteY0" fmla="*/ 8973 h 54693"/>
                  <a:gd name="connsiteX1" fmla="*/ 26919 w 62384"/>
                  <a:gd name="connsiteY1" fmla="*/ 54693 h 54693"/>
                  <a:gd name="connsiteX2" fmla="*/ 34183 w 62384"/>
                  <a:gd name="connsiteY2" fmla="*/ 54693 h 54693"/>
                  <a:gd name="connsiteX3" fmla="*/ 55120 w 62384"/>
                  <a:gd name="connsiteY3" fmla="*/ 8973 h 54693"/>
                  <a:gd name="connsiteX4" fmla="*/ 62384 w 62384"/>
                  <a:gd name="connsiteY4" fmla="*/ 1709 h 54693"/>
                  <a:gd name="connsiteX5" fmla="*/ 62384 w 62384"/>
                  <a:gd name="connsiteY5" fmla="*/ 0 h 54693"/>
                  <a:gd name="connsiteX6" fmla="*/ 41447 w 62384"/>
                  <a:gd name="connsiteY6" fmla="*/ 0 h 54693"/>
                  <a:gd name="connsiteX7" fmla="*/ 41447 w 62384"/>
                  <a:gd name="connsiteY7" fmla="*/ 1709 h 54693"/>
                  <a:gd name="connsiteX8" fmla="*/ 46575 w 62384"/>
                  <a:gd name="connsiteY8" fmla="*/ 6409 h 54693"/>
                  <a:gd name="connsiteX9" fmla="*/ 45293 w 62384"/>
                  <a:gd name="connsiteY9" fmla="*/ 11110 h 54693"/>
                  <a:gd name="connsiteX10" fmla="*/ 34183 w 62384"/>
                  <a:gd name="connsiteY10" fmla="*/ 36747 h 54693"/>
                  <a:gd name="connsiteX11" fmla="*/ 23501 w 62384"/>
                  <a:gd name="connsiteY11" fmla="*/ 10255 h 54693"/>
                  <a:gd name="connsiteX12" fmla="*/ 22646 w 62384"/>
                  <a:gd name="connsiteY12" fmla="*/ 6409 h 54693"/>
                  <a:gd name="connsiteX13" fmla="*/ 26919 w 62384"/>
                  <a:gd name="connsiteY13" fmla="*/ 2136 h 54693"/>
                  <a:gd name="connsiteX14" fmla="*/ 26919 w 62384"/>
                  <a:gd name="connsiteY14" fmla="*/ 427 h 54693"/>
                  <a:gd name="connsiteX15" fmla="*/ 0 w 62384"/>
                  <a:gd name="connsiteY15" fmla="*/ 427 h 54693"/>
                  <a:gd name="connsiteX16" fmla="*/ 0 w 62384"/>
                  <a:gd name="connsiteY16" fmla="*/ 2136 h 54693"/>
                  <a:gd name="connsiteX17" fmla="*/ 7264 w 62384"/>
                  <a:gd name="connsiteY17" fmla="*/ 8973 h 54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2384" h="54693">
                    <a:moveTo>
                      <a:pt x="7264" y="8973"/>
                    </a:moveTo>
                    <a:lnTo>
                      <a:pt x="26919" y="54693"/>
                    </a:lnTo>
                    <a:lnTo>
                      <a:pt x="34183" y="54693"/>
                    </a:lnTo>
                    <a:lnTo>
                      <a:pt x="55120" y="8973"/>
                    </a:lnTo>
                    <a:cubicBezTo>
                      <a:pt x="57684" y="3846"/>
                      <a:pt x="58539" y="2136"/>
                      <a:pt x="62384" y="1709"/>
                    </a:cubicBezTo>
                    <a:lnTo>
                      <a:pt x="62384" y="0"/>
                    </a:lnTo>
                    <a:lnTo>
                      <a:pt x="41447" y="0"/>
                    </a:lnTo>
                    <a:lnTo>
                      <a:pt x="41447" y="1709"/>
                    </a:lnTo>
                    <a:cubicBezTo>
                      <a:pt x="42729" y="1709"/>
                      <a:pt x="46575" y="2136"/>
                      <a:pt x="46575" y="6409"/>
                    </a:cubicBezTo>
                    <a:cubicBezTo>
                      <a:pt x="46575" y="7691"/>
                      <a:pt x="45720" y="10255"/>
                      <a:pt x="45293" y="11110"/>
                    </a:cubicBezTo>
                    <a:lnTo>
                      <a:pt x="34183" y="36747"/>
                    </a:lnTo>
                    <a:lnTo>
                      <a:pt x="23501" y="10255"/>
                    </a:lnTo>
                    <a:cubicBezTo>
                      <a:pt x="23074" y="8973"/>
                      <a:pt x="22646" y="7691"/>
                      <a:pt x="22646" y="6409"/>
                    </a:cubicBezTo>
                    <a:cubicBezTo>
                      <a:pt x="22646" y="2564"/>
                      <a:pt x="25637" y="2136"/>
                      <a:pt x="26919" y="2136"/>
                    </a:cubicBezTo>
                    <a:lnTo>
                      <a:pt x="26919" y="427"/>
                    </a:lnTo>
                    <a:lnTo>
                      <a:pt x="0" y="427"/>
                    </a:lnTo>
                    <a:lnTo>
                      <a:pt x="0" y="2136"/>
                    </a:lnTo>
                    <a:cubicBezTo>
                      <a:pt x="3418" y="2136"/>
                      <a:pt x="5555" y="4273"/>
                      <a:pt x="7264" y="897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F8E1D5-FD8B-4CB9-99F3-319E6E84A8D0}"/>
                  </a:ext>
                </a:extLst>
              </p:cNvPr>
              <p:cNvSpPr/>
              <p:nvPr/>
            </p:nvSpPr>
            <p:spPr>
              <a:xfrm>
                <a:off x="10209392" y="6219716"/>
                <a:ext cx="165788" cy="204244"/>
              </a:xfrm>
              <a:custGeom>
                <a:avLst/>
                <a:gdLst>
                  <a:gd name="connsiteX0" fmla="*/ 114514 w 165788"/>
                  <a:gd name="connsiteY0" fmla="*/ 94004 h 204244"/>
                  <a:gd name="connsiteX1" fmla="*/ 155961 w 165788"/>
                  <a:gd name="connsiteY1" fmla="*/ 48284 h 204244"/>
                  <a:gd name="connsiteX2" fmla="*/ 128614 w 165788"/>
                  <a:gd name="connsiteY2" fmla="*/ 5555 h 204244"/>
                  <a:gd name="connsiteX3" fmla="*/ 85458 w 165788"/>
                  <a:gd name="connsiteY3" fmla="*/ 0 h 204244"/>
                  <a:gd name="connsiteX4" fmla="*/ 0 w 165788"/>
                  <a:gd name="connsiteY4" fmla="*/ 0 h 204244"/>
                  <a:gd name="connsiteX5" fmla="*/ 0 w 165788"/>
                  <a:gd name="connsiteY5" fmla="*/ 4273 h 204244"/>
                  <a:gd name="connsiteX6" fmla="*/ 17519 w 165788"/>
                  <a:gd name="connsiteY6" fmla="*/ 31620 h 204244"/>
                  <a:gd name="connsiteX7" fmla="*/ 17519 w 165788"/>
                  <a:gd name="connsiteY7" fmla="*/ 173480 h 204244"/>
                  <a:gd name="connsiteX8" fmla="*/ 0 w 165788"/>
                  <a:gd name="connsiteY8" fmla="*/ 199972 h 204244"/>
                  <a:gd name="connsiteX9" fmla="*/ 0 w 165788"/>
                  <a:gd name="connsiteY9" fmla="*/ 204245 h 204244"/>
                  <a:gd name="connsiteX10" fmla="*/ 87595 w 165788"/>
                  <a:gd name="connsiteY10" fmla="*/ 204245 h 204244"/>
                  <a:gd name="connsiteX11" fmla="*/ 140151 w 165788"/>
                  <a:gd name="connsiteY11" fmla="*/ 193990 h 204244"/>
                  <a:gd name="connsiteX12" fmla="*/ 165789 w 165788"/>
                  <a:gd name="connsiteY12" fmla="*/ 147843 h 204244"/>
                  <a:gd name="connsiteX13" fmla="*/ 114514 w 165788"/>
                  <a:gd name="connsiteY13" fmla="*/ 94004 h 204244"/>
                  <a:gd name="connsiteX14" fmla="*/ 56830 w 165788"/>
                  <a:gd name="connsiteY14" fmla="*/ 21792 h 204244"/>
                  <a:gd name="connsiteX15" fmla="*/ 68794 w 165788"/>
                  <a:gd name="connsiteY15" fmla="*/ 21792 h 204244"/>
                  <a:gd name="connsiteX16" fmla="*/ 97850 w 165788"/>
                  <a:gd name="connsiteY16" fmla="*/ 25637 h 204244"/>
                  <a:gd name="connsiteX17" fmla="*/ 114514 w 165788"/>
                  <a:gd name="connsiteY17" fmla="*/ 54693 h 204244"/>
                  <a:gd name="connsiteX18" fmla="*/ 71785 w 165788"/>
                  <a:gd name="connsiteY18" fmla="*/ 86740 h 204244"/>
                  <a:gd name="connsiteX19" fmla="*/ 56402 w 165788"/>
                  <a:gd name="connsiteY19" fmla="*/ 86740 h 204244"/>
                  <a:gd name="connsiteX20" fmla="*/ 56402 w 165788"/>
                  <a:gd name="connsiteY20" fmla="*/ 21792 h 204244"/>
                  <a:gd name="connsiteX21" fmla="*/ 111950 w 165788"/>
                  <a:gd name="connsiteY21" fmla="*/ 175189 h 204244"/>
                  <a:gd name="connsiteX22" fmla="*/ 77340 w 165788"/>
                  <a:gd name="connsiteY22" fmla="*/ 183735 h 204244"/>
                  <a:gd name="connsiteX23" fmla="*/ 56830 w 165788"/>
                  <a:gd name="connsiteY23" fmla="*/ 158098 h 204244"/>
                  <a:gd name="connsiteX24" fmla="*/ 56830 w 165788"/>
                  <a:gd name="connsiteY24" fmla="*/ 108105 h 204244"/>
                  <a:gd name="connsiteX25" fmla="*/ 76912 w 165788"/>
                  <a:gd name="connsiteY25" fmla="*/ 108105 h 204244"/>
                  <a:gd name="connsiteX26" fmla="*/ 108532 w 165788"/>
                  <a:gd name="connsiteY26" fmla="*/ 114941 h 204244"/>
                  <a:gd name="connsiteX27" fmla="*/ 124769 w 165788"/>
                  <a:gd name="connsiteY27" fmla="*/ 146561 h 204244"/>
                  <a:gd name="connsiteX28" fmla="*/ 111950 w 165788"/>
                  <a:gd name="connsiteY28" fmla="*/ 175189 h 20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5788" h="204244">
                    <a:moveTo>
                      <a:pt x="114514" y="94004"/>
                    </a:moveTo>
                    <a:cubicBezTo>
                      <a:pt x="136306" y="88022"/>
                      <a:pt x="155961" y="75630"/>
                      <a:pt x="155961" y="48284"/>
                    </a:cubicBezTo>
                    <a:cubicBezTo>
                      <a:pt x="155961" y="31192"/>
                      <a:pt x="148270" y="13673"/>
                      <a:pt x="128614" y="5555"/>
                    </a:cubicBezTo>
                    <a:cubicBezTo>
                      <a:pt x="117505" y="855"/>
                      <a:pt x="103404" y="0"/>
                      <a:pt x="85458" y="0"/>
                    </a:cubicBezTo>
                    <a:lnTo>
                      <a:pt x="0" y="0"/>
                    </a:lnTo>
                    <a:lnTo>
                      <a:pt x="0" y="4273"/>
                    </a:lnTo>
                    <a:cubicBezTo>
                      <a:pt x="17519" y="6409"/>
                      <a:pt x="17519" y="16664"/>
                      <a:pt x="17519" y="31620"/>
                    </a:cubicBezTo>
                    <a:lnTo>
                      <a:pt x="17519" y="173480"/>
                    </a:lnTo>
                    <a:cubicBezTo>
                      <a:pt x="17519" y="189290"/>
                      <a:pt x="15382" y="196981"/>
                      <a:pt x="0" y="199972"/>
                    </a:cubicBezTo>
                    <a:lnTo>
                      <a:pt x="0" y="204245"/>
                    </a:lnTo>
                    <a:lnTo>
                      <a:pt x="87595" y="204245"/>
                    </a:lnTo>
                    <a:cubicBezTo>
                      <a:pt x="103404" y="204245"/>
                      <a:pt x="123060" y="204245"/>
                      <a:pt x="140151" y="193990"/>
                    </a:cubicBezTo>
                    <a:cubicBezTo>
                      <a:pt x="153397" y="185871"/>
                      <a:pt x="165789" y="170062"/>
                      <a:pt x="165789" y="147843"/>
                    </a:cubicBezTo>
                    <a:cubicBezTo>
                      <a:pt x="165789" y="115796"/>
                      <a:pt x="142288" y="99986"/>
                      <a:pt x="114514" y="94004"/>
                    </a:cubicBezTo>
                    <a:close/>
                    <a:moveTo>
                      <a:pt x="56830" y="21792"/>
                    </a:moveTo>
                    <a:lnTo>
                      <a:pt x="68794" y="21792"/>
                    </a:lnTo>
                    <a:cubicBezTo>
                      <a:pt x="80758" y="21792"/>
                      <a:pt x="89731" y="22219"/>
                      <a:pt x="97850" y="25637"/>
                    </a:cubicBezTo>
                    <a:cubicBezTo>
                      <a:pt x="109386" y="30765"/>
                      <a:pt x="114514" y="41020"/>
                      <a:pt x="114514" y="54693"/>
                    </a:cubicBezTo>
                    <a:cubicBezTo>
                      <a:pt x="114514" y="80758"/>
                      <a:pt x="91440" y="86740"/>
                      <a:pt x="71785" y="86740"/>
                    </a:cubicBezTo>
                    <a:lnTo>
                      <a:pt x="56402" y="86740"/>
                    </a:lnTo>
                    <a:lnTo>
                      <a:pt x="56402" y="21792"/>
                    </a:lnTo>
                    <a:close/>
                    <a:moveTo>
                      <a:pt x="111950" y="175189"/>
                    </a:moveTo>
                    <a:cubicBezTo>
                      <a:pt x="102977" y="182026"/>
                      <a:pt x="89304" y="183735"/>
                      <a:pt x="77340" y="183735"/>
                    </a:cubicBezTo>
                    <a:cubicBezTo>
                      <a:pt x="57257" y="183735"/>
                      <a:pt x="56830" y="172198"/>
                      <a:pt x="56830" y="158098"/>
                    </a:cubicBezTo>
                    <a:lnTo>
                      <a:pt x="56830" y="108105"/>
                    </a:lnTo>
                    <a:lnTo>
                      <a:pt x="76912" y="108105"/>
                    </a:lnTo>
                    <a:cubicBezTo>
                      <a:pt x="86313" y="108105"/>
                      <a:pt x="97850" y="108532"/>
                      <a:pt x="108532" y="114941"/>
                    </a:cubicBezTo>
                    <a:cubicBezTo>
                      <a:pt x="114087" y="118360"/>
                      <a:pt x="124769" y="127760"/>
                      <a:pt x="124769" y="146561"/>
                    </a:cubicBezTo>
                    <a:cubicBezTo>
                      <a:pt x="124769" y="160661"/>
                      <a:pt x="118360" y="170062"/>
                      <a:pt x="111950" y="17518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95E2EF2-774D-488A-A5C6-21046D5EC14D}"/>
                  </a:ext>
                </a:extLst>
              </p:cNvPr>
              <p:cNvSpPr/>
              <p:nvPr/>
            </p:nvSpPr>
            <p:spPr>
              <a:xfrm>
                <a:off x="10371335" y="6285519"/>
                <a:ext cx="114941" cy="138014"/>
              </a:xfrm>
              <a:custGeom>
                <a:avLst/>
                <a:gdLst>
                  <a:gd name="connsiteX0" fmla="*/ 55975 w 114941"/>
                  <a:gd name="connsiteY0" fmla="*/ 24783 h 138014"/>
                  <a:gd name="connsiteX1" fmla="*/ 55975 w 114941"/>
                  <a:gd name="connsiteY1" fmla="*/ 0 h 138014"/>
                  <a:gd name="connsiteX2" fmla="*/ 0 w 114941"/>
                  <a:gd name="connsiteY2" fmla="*/ 29056 h 138014"/>
                  <a:gd name="connsiteX3" fmla="*/ 1282 w 114941"/>
                  <a:gd name="connsiteY3" fmla="*/ 32047 h 138014"/>
                  <a:gd name="connsiteX4" fmla="*/ 19655 w 114941"/>
                  <a:gd name="connsiteY4" fmla="*/ 61103 h 138014"/>
                  <a:gd name="connsiteX5" fmla="*/ 19655 w 114941"/>
                  <a:gd name="connsiteY5" fmla="*/ 103832 h 138014"/>
                  <a:gd name="connsiteX6" fmla="*/ 17519 w 114941"/>
                  <a:gd name="connsiteY6" fmla="*/ 122205 h 138014"/>
                  <a:gd name="connsiteX7" fmla="*/ 2564 w 114941"/>
                  <a:gd name="connsiteY7" fmla="*/ 134169 h 138014"/>
                  <a:gd name="connsiteX8" fmla="*/ 2564 w 114941"/>
                  <a:gd name="connsiteY8" fmla="*/ 138015 h 138014"/>
                  <a:gd name="connsiteX9" fmla="*/ 73067 w 114941"/>
                  <a:gd name="connsiteY9" fmla="*/ 138015 h 138014"/>
                  <a:gd name="connsiteX10" fmla="*/ 73067 w 114941"/>
                  <a:gd name="connsiteY10" fmla="*/ 134169 h 138014"/>
                  <a:gd name="connsiteX11" fmla="*/ 55548 w 114941"/>
                  <a:gd name="connsiteY11" fmla="*/ 103404 h 138014"/>
                  <a:gd name="connsiteX12" fmla="*/ 55548 w 114941"/>
                  <a:gd name="connsiteY12" fmla="*/ 63666 h 138014"/>
                  <a:gd name="connsiteX13" fmla="*/ 61530 w 114941"/>
                  <a:gd name="connsiteY13" fmla="*/ 40165 h 138014"/>
                  <a:gd name="connsiteX14" fmla="*/ 84176 w 114941"/>
                  <a:gd name="connsiteY14" fmla="*/ 28628 h 138014"/>
                  <a:gd name="connsiteX15" fmla="*/ 105541 w 114941"/>
                  <a:gd name="connsiteY15" fmla="*/ 42729 h 138014"/>
                  <a:gd name="connsiteX16" fmla="*/ 108959 w 114941"/>
                  <a:gd name="connsiteY16" fmla="*/ 42729 h 138014"/>
                  <a:gd name="connsiteX17" fmla="*/ 114941 w 114941"/>
                  <a:gd name="connsiteY17" fmla="*/ 3846 h 138014"/>
                  <a:gd name="connsiteX18" fmla="*/ 98277 w 114941"/>
                  <a:gd name="connsiteY18" fmla="*/ 855 h 138014"/>
                  <a:gd name="connsiteX19" fmla="*/ 55975 w 114941"/>
                  <a:gd name="connsiteY19" fmla="*/ 24783 h 13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4941" h="138014">
                    <a:moveTo>
                      <a:pt x="55975" y="24783"/>
                    </a:moveTo>
                    <a:lnTo>
                      <a:pt x="55975" y="0"/>
                    </a:lnTo>
                    <a:lnTo>
                      <a:pt x="0" y="29056"/>
                    </a:lnTo>
                    <a:lnTo>
                      <a:pt x="1282" y="32047"/>
                    </a:lnTo>
                    <a:cubicBezTo>
                      <a:pt x="19655" y="32047"/>
                      <a:pt x="19655" y="46147"/>
                      <a:pt x="19655" y="61103"/>
                    </a:cubicBezTo>
                    <a:lnTo>
                      <a:pt x="19655" y="103832"/>
                    </a:lnTo>
                    <a:cubicBezTo>
                      <a:pt x="19655" y="109386"/>
                      <a:pt x="19228" y="117078"/>
                      <a:pt x="17519" y="122205"/>
                    </a:cubicBezTo>
                    <a:cubicBezTo>
                      <a:pt x="13673" y="130751"/>
                      <a:pt x="7264" y="132887"/>
                      <a:pt x="2564" y="134169"/>
                    </a:cubicBezTo>
                    <a:lnTo>
                      <a:pt x="2564" y="138015"/>
                    </a:lnTo>
                    <a:lnTo>
                      <a:pt x="73067" y="138015"/>
                    </a:lnTo>
                    <a:lnTo>
                      <a:pt x="73067" y="134169"/>
                    </a:lnTo>
                    <a:cubicBezTo>
                      <a:pt x="57257" y="128187"/>
                      <a:pt x="55548" y="124769"/>
                      <a:pt x="55548" y="103404"/>
                    </a:cubicBezTo>
                    <a:lnTo>
                      <a:pt x="55548" y="63666"/>
                    </a:lnTo>
                    <a:cubicBezTo>
                      <a:pt x="55548" y="56830"/>
                      <a:pt x="55548" y="48284"/>
                      <a:pt x="61530" y="40165"/>
                    </a:cubicBezTo>
                    <a:cubicBezTo>
                      <a:pt x="66657" y="32901"/>
                      <a:pt x="74349" y="28628"/>
                      <a:pt x="84176" y="28628"/>
                    </a:cubicBezTo>
                    <a:cubicBezTo>
                      <a:pt x="96995" y="28628"/>
                      <a:pt x="102122" y="36747"/>
                      <a:pt x="105541" y="42729"/>
                    </a:cubicBezTo>
                    <a:lnTo>
                      <a:pt x="108959" y="42729"/>
                    </a:lnTo>
                    <a:lnTo>
                      <a:pt x="114941" y="3846"/>
                    </a:lnTo>
                    <a:cubicBezTo>
                      <a:pt x="111950" y="2564"/>
                      <a:pt x="106395" y="855"/>
                      <a:pt x="98277" y="855"/>
                    </a:cubicBezTo>
                    <a:cubicBezTo>
                      <a:pt x="76485" y="1709"/>
                      <a:pt x="64948" y="14528"/>
                      <a:pt x="55975" y="24783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871064D-DFDA-40BD-914C-90EFF6B8431C}"/>
                  </a:ext>
                </a:extLst>
              </p:cNvPr>
              <p:cNvSpPr/>
              <p:nvPr/>
            </p:nvSpPr>
            <p:spPr>
              <a:xfrm>
                <a:off x="10491403" y="6288082"/>
                <a:ext cx="165361" cy="141860"/>
              </a:xfrm>
              <a:custGeom>
                <a:avLst/>
                <a:gdLst>
                  <a:gd name="connsiteX0" fmla="*/ 148697 w 165361"/>
                  <a:gd name="connsiteY0" fmla="*/ 87595 h 141860"/>
                  <a:gd name="connsiteX1" fmla="*/ 148697 w 165361"/>
                  <a:gd name="connsiteY1" fmla="*/ 0 h 141860"/>
                  <a:gd name="connsiteX2" fmla="*/ 95286 w 165361"/>
                  <a:gd name="connsiteY2" fmla="*/ 10682 h 141860"/>
                  <a:gd name="connsiteX3" fmla="*/ 95286 w 165361"/>
                  <a:gd name="connsiteY3" fmla="*/ 14528 h 141860"/>
                  <a:gd name="connsiteX4" fmla="*/ 112377 w 165361"/>
                  <a:gd name="connsiteY4" fmla="*/ 35892 h 141860"/>
                  <a:gd name="connsiteX5" fmla="*/ 112377 w 165361"/>
                  <a:gd name="connsiteY5" fmla="*/ 82467 h 141860"/>
                  <a:gd name="connsiteX6" fmla="*/ 105541 w 165361"/>
                  <a:gd name="connsiteY6" fmla="*/ 105113 h 141860"/>
                  <a:gd name="connsiteX7" fmla="*/ 80331 w 165361"/>
                  <a:gd name="connsiteY7" fmla="*/ 115368 h 141860"/>
                  <a:gd name="connsiteX8" fmla="*/ 54693 w 165361"/>
                  <a:gd name="connsiteY8" fmla="*/ 97850 h 141860"/>
                  <a:gd name="connsiteX9" fmla="*/ 52557 w 165361"/>
                  <a:gd name="connsiteY9" fmla="*/ 82040 h 141860"/>
                  <a:gd name="connsiteX10" fmla="*/ 52557 w 165361"/>
                  <a:gd name="connsiteY10" fmla="*/ 0 h 141860"/>
                  <a:gd name="connsiteX11" fmla="*/ 0 w 165361"/>
                  <a:gd name="connsiteY11" fmla="*/ 10682 h 141860"/>
                  <a:gd name="connsiteX12" fmla="*/ 0 w 165361"/>
                  <a:gd name="connsiteY12" fmla="*/ 14528 h 141860"/>
                  <a:gd name="connsiteX13" fmla="*/ 16237 w 165361"/>
                  <a:gd name="connsiteY13" fmla="*/ 39311 h 141860"/>
                  <a:gd name="connsiteX14" fmla="*/ 16237 w 165361"/>
                  <a:gd name="connsiteY14" fmla="*/ 89731 h 141860"/>
                  <a:gd name="connsiteX15" fmla="*/ 25637 w 165361"/>
                  <a:gd name="connsiteY15" fmla="*/ 124342 h 141860"/>
                  <a:gd name="connsiteX16" fmla="*/ 64094 w 165361"/>
                  <a:gd name="connsiteY16" fmla="*/ 141006 h 141860"/>
                  <a:gd name="connsiteX17" fmla="*/ 114514 w 165361"/>
                  <a:gd name="connsiteY17" fmla="*/ 115368 h 141860"/>
                  <a:gd name="connsiteX18" fmla="*/ 133742 w 165361"/>
                  <a:gd name="connsiteY18" fmla="*/ 141861 h 141860"/>
                  <a:gd name="connsiteX19" fmla="*/ 165361 w 165361"/>
                  <a:gd name="connsiteY19" fmla="*/ 117932 h 141860"/>
                  <a:gd name="connsiteX20" fmla="*/ 163652 w 165361"/>
                  <a:gd name="connsiteY20" fmla="*/ 114941 h 141860"/>
                  <a:gd name="connsiteX21" fmla="*/ 148697 w 165361"/>
                  <a:gd name="connsiteY21" fmla="*/ 87595 h 14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5361" h="141860">
                    <a:moveTo>
                      <a:pt x="148697" y="87595"/>
                    </a:moveTo>
                    <a:lnTo>
                      <a:pt x="148697" y="0"/>
                    </a:lnTo>
                    <a:lnTo>
                      <a:pt x="95286" y="10682"/>
                    </a:lnTo>
                    <a:lnTo>
                      <a:pt x="95286" y="14528"/>
                    </a:lnTo>
                    <a:cubicBezTo>
                      <a:pt x="109386" y="16664"/>
                      <a:pt x="112377" y="22219"/>
                      <a:pt x="112377" y="35892"/>
                    </a:cubicBezTo>
                    <a:lnTo>
                      <a:pt x="112377" y="82467"/>
                    </a:lnTo>
                    <a:cubicBezTo>
                      <a:pt x="112377" y="88449"/>
                      <a:pt x="111950" y="97422"/>
                      <a:pt x="105541" y="105113"/>
                    </a:cubicBezTo>
                    <a:cubicBezTo>
                      <a:pt x="100413" y="111096"/>
                      <a:pt x="91440" y="115368"/>
                      <a:pt x="80331" y="115368"/>
                    </a:cubicBezTo>
                    <a:cubicBezTo>
                      <a:pt x="67085" y="115368"/>
                      <a:pt x="58112" y="108532"/>
                      <a:pt x="54693" y="97850"/>
                    </a:cubicBezTo>
                    <a:cubicBezTo>
                      <a:pt x="53411" y="93149"/>
                      <a:pt x="52557" y="88449"/>
                      <a:pt x="52557" y="82040"/>
                    </a:cubicBezTo>
                    <a:lnTo>
                      <a:pt x="52557" y="0"/>
                    </a:lnTo>
                    <a:lnTo>
                      <a:pt x="0" y="10682"/>
                    </a:lnTo>
                    <a:lnTo>
                      <a:pt x="0" y="14528"/>
                    </a:lnTo>
                    <a:cubicBezTo>
                      <a:pt x="14955" y="16664"/>
                      <a:pt x="16237" y="23928"/>
                      <a:pt x="16237" y="39311"/>
                    </a:cubicBezTo>
                    <a:lnTo>
                      <a:pt x="16237" y="89731"/>
                    </a:lnTo>
                    <a:cubicBezTo>
                      <a:pt x="16237" y="100413"/>
                      <a:pt x="16664" y="113232"/>
                      <a:pt x="25637" y="124342"/>
                    </a:cubicBezTo>
                    <a:cubicBezTo>
                      <a:pt x="29483" y="129469"/>
                      <a:pt x="40165" y="141006"/>
                      <a:pt x="64094" y="141006"/>
                    </a:cubicBezTo>
                    <a:cubicBezTo>
                      <a:pt x="87595" y="141006"/>
                      <a:pt x="104686" y="128614"/>
                      <a:pt x="114514" y="115368"/>
                    </a:cubicBezTo>
                    <a:cubicBezTo>
                      <a:pt x="116650" y="123487"/>
                      <a:pt x="120496" y="132033"/>
                      <a:pt x="133742" y="141861"/>
                    </a:cubicBezTo>
                    <a:lnTo>
                      <a:pt x="165361" y="117932"/>
                    </a:lnTo>
                    <a:lnTo>
                      <a:pt x="163652" y="114941"/>
                    </a:lnTo>
                    <a:cubicBezTo>
                      <a:pt x="148697" y="112377"/>
                      <a:pt x="148697" y="101695"/>
                      <a:pt x="148697" y="8759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82B6696-1197-4A8C-AAE6-B772BA4F6231}"/>
                  </a:ext>
                </a:extLst>
              </p:cNvPr>
              <p:cNvSpPr/>
              <p:nvPr/>
            </p:nvSpPr>
            <p:spPr>
              <a:xfrm>
                <a:off x="10657619" y="6285519"/>
                <a:ext cx="169207" cy="138442"/>
              </a:xfrm>
              <a:custGeom>
                <a:avLst/>
                <a:gdLst>
                  <a:gd name="connsiteX0" fmla="*/ 151688 w 169207"/>
                  <a:gd name="connsiteY0" fmla="*/ 105541 h 138442"/>
                  <a:gd name="connsiteX1" fmla="*/ 151688 w 169207"/>
                  <a:gd name="connsiteY1" fmla="*/ 55548 h 138442"/>
                  <a:gd name="connsiteX2" fmla="*/ 142715 w 169207"/>
                  <a:gd name="connsiteY2" fmla="*/ 18801 h 138442"/>
                  <a:gd name="connsiteX3" fmla="*/ 104686 w 169207"/>
                  <a:gd name="connsiteY3" fmla="*/ 2136 h 138442"/>
                  <a:gd name="connsiteX4" fmla="*/ 55975 w 169207"/>
                  <a:gd name="connsiteY4" fmla="*/ 24783 h 138442"/>
                  <a:gd name="connsiteX5" fmla="*/ 55975 w 169207"/>
                  <a:gd name="connsiteY5" fmla="*/ 0 h 138442"/>
                  <a:gd name="connsiteX6" fmla="*/ 0 w 169207"/>
                  <a:gd name="connsiteY6" fmla="*/ 29056 h 138442"/>
                  <a:gd name="connsiteX7" fmla="*/ 2136 w 169207"/>
                  <a:gd name="connsiteY7" fmla="*/ 32474 h 138442"/>
                  <a:gd name="connsiteX8" fmla="*/ 20083 w 169207"/>
                  <a:gd name="connsiteY8" fmla="*/ 60675 h 138442"/>
                  <a:gd name="connsiteX9" fmla="*/ 20083 w 169207"/>
                  <a:gd name="connsiteY9" fmla="*/ 104686 h 138442"/>
                  <a:gd name="connsiteX10" fmla="*/ 2564 w 169207"/>
                  <a:gd name="connsiteY10" fmla="*/ 134597 h 138442"/>
                  <a:gd name="connsiteX11" fmla="*/ 2564 w 169207"/>
                  <a:gd name="connsiteY11" fmla="*/ 138442 h 138442"/>
                  <a:gd name="connsiteX12" fmla="*/ 72639 w 169207"/>
                  <a:gd name="connsiteY12" fmla="*/ 138442 h 138442"/>
                  <a:gd name="connsiteX13" fmla="*/ 72212 w 169207"/>
                  <a:gd name="connsiteY13" fmla="*/ 134597 h 138442"/>
                  <a:gd name="connsiteX14" fmla="*/ 55975 w 169207"/>
                  <a:gd name="connsiteY14" fmla="*/ 108105 h 138442"/>
                  <a:gd name="connsiteX15" fmla="*/ 55975 w 169207"/>
                  <a:gd name="connsiteY15" fmla="*/ 58966 h 138442"/>
                  <a:gd name="connsiteX16" fmla="*/ 66230 w 169207"/>
                  <a:gd name="connsiteY16" fmla="*/ 34183 h 138442"/>
                  <a:gd name="connsiteX17" fmla="*/ 86740 w 169207"/>
                  <a:gd name="connsiteY17" fmla="*/ 27774 h 138442"/>
                  <a:gd name="connsiteX18" fmla="*/ 115368 w 169207"/>
                  <a:gd name="connsiteY18" fmla="*/ 58539 h 138442"/>
                  <a:gd name="connsiteX19" fmla="*/ 115368 w 169207"/>
                  <a:gd name="connsiteY19" fmla="*/ 108105 h 138442"/>
                  <a:gd name="connsiteX20" fmla="*/ 99559 w 169207"/>
                  <a:gd name="connsiteY20" fmla="*/ 134597 h 138442"/>
                  <a:gd name="connsiteX21" fmla="*/ 99559 w 169207"/>
                  <a:gd name="connsiteY21" fmla="*/ 138442 h 138442"/>
                  <a:gd name="connsiteX22" fmla="*/ 169207 w 169207"/>
                  <a:gd name="connsiteY22" fmla="*/ 138442 h 138442"/>
                  <a:gd name="connsiteX23" fmla="*/ 169207 w 169207"/>
                  <a:gd name="connsiteY23" fmla="*/ 134597 h 138442"/>
                  <a:gd name="connsiteX24" fmla="*/ 151688 w 169207"/>
                  <a:gd name="connsiteY24" fmla="*/ 105541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9207" h="138442">
                    <a:moveTo>
                      <a:pt x="151688" y="105541"/>
                    </a:moveTo>
                    <a:lnTo>
                      <a:pt x="151688" y="55548"/>
                    </a:lnTo>
                    <a:cubicBezTo>
                      <a:pt x="151688" y="42729"/>
                      <a:pt x="151261" y="29910"/>
                      <a:pt x="142715" y="18801"/>
                    </a:cubicBezTo>
                    <a:cubicBezTo>
                      <a:pt x="136306" y="10255"/>
                      <a:pt x="123487" y="2136"/>
                      <a:pt x="104686" y="2136"/>
                    </a:cubicBezTo>
                    <a:cubicBezTo>
                      <a:pt x="79903" y="2136"/>
                      <a:pt x="65375" y="15810"/>
                      <a:pt x="55975" y="24783"/>
                    </a:cubicBezTo>
                    <a:lnTo>
                      <a:pt x="55975" y="0"/>
                    </a:lnTo>
                    <a:lnTo>
                      <a:pt x="0" y="29056"/>
                    </a:lnTo>
                    <a:lnTo>
                      <a:pt x="2136" y="32474"/>
                    </a:lnTo>
                    <a:cubicBezTo>
                      <a:pt x="19655" y="32901"/>
                      <a:pt x="20083" y="42302"/>
                      <a:pt x="20083" y="60675"/>
                    </a:cubicBezTo>
                    <a:lnTo>
                      <a:pt x="20083" y="104686"/>
                    </a:lnTo>
                    <a:cubicBezTo>
                      <a:pt x="20083" y="119214"/>
                      <a:pt x="19655" y="132033"/>
                      <a:pt x="2564" y="134597"/>
                    </a:cubicBezTo>
                    <a:lnTo>
                      <a:pt x="2564" y="138442"/>
                    </a:lnTo>
                    <a:lnTo>
                      <a:pt x="72639" y="138442"/>
                    </a:lnTo>
                    <a:lnTo>
                      <a:pt x="72212" y="134597"/>
                    </a:lnTo>
                    <a:cubicBezTo>
                      <a:pt x="56402" y="130324"/>
                      <a:pt x="55975" y="123914"/>
                      <a:pt x="55975" y="108105"/>
                    </a:cubicBezTo>
                    <a:lnTo>
                      <a:pt x="55975" y="58966"/>
                    </a:lnTo>
                    <a:cubicBezTo>
                      <a:pt x="55975" y="52129"/>
                      <a:pt x="56402" y="42302"/>
                      <a:pt x="66230" y="34183"/>
                    </a:cubicBezTo>
                    <a:cubicBezTo>
                      <a:pt x="70930" y="30765"/>
                      <a:pt x="77340" y="27774"/>
                      <a:pt x="86740" y="27774"/>
                    </a:cubicBezTo>
                    <a:cubicBezTo>
                      <a:pt x="114941" y="27774"/>
                      <a:pt x="115368" y="51702"/>
                      <a:pt x="115368" y="58539"/>
                    </a:cubicBezTo>
                    <a:lnTo>
                      <a:pt x="115368" y="108105"/>
                    </a:lnTo>
                    <a:cubicBezTo>
                      <a:pt x="115368" y="123060"/>
                      <a:pt x="114941" y="130751"/>
                      <a:pt x="99559" y="134597"/>
                    </a:cubicBezTo>
                    <a:lnTo>
                      <a:pt x="99559" y="138442"/>
                    </a:lnTo>
                    <a:lnTo>
                      <a:pt x="169207" y="138442"/>
                    </a:lnTo>
                    <a:lnTo>
                      <a:pt x="169207" y="134597"/>
                    </a:lnTo>
                    <a:cubicBezTo>
                      <a:pt x="151688" y="131606"/>
                      <a:pt x="151688" y="123487"/>
                      <a:pt x="151688" y="10554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2D3A94-A284-44E1-9169-4E78EC29D157}"/>
                  </a:ext>
                </a:extLst>
              </p:cNvPr>
              <p:cNvSpPr/>
              <p:nvPr/>
            </p:nvSpPr>
            <p:spPr>
              <a:xfrm>
                <a:off x="10834090" y="6288082"/>
                <a:ext cx="95292" cy="142287"/>
              </a:xfrm>
              <a:custGeom>
                <a:avLst/>
                <a:gdLst>
                  <a:gd name="connsiteX0" fmla="*/ 68794 w 95292"/>
                  <a:gd name="connsiteY0" fmla="*/ 60248 h 142287"/>
                  <a:gd name="connsiteX1" fmla="*/ 57684 w 95292"/>
                  <a:gd name="connsiteY1" fmla="*/ 55121 h 142287"/>
                  <a:gd name="connsiteX2" fmla="*/ 37602 w 95292"/>
                  <a:gd name="connsiteY2" fmla="*/ 34183 h 142287"/>
                  <a:gd name="connsiteX3" fmla="*/ 59393 w 95292"/>
                  <a:gd name="connsiteY3" fmla="*/ 17092 h 142287"/>
                  <a:gd name="connsiteX4" fmla="*/ 86313 w 95292"/>
                  <a:gd name="connsiteY4" fmla="*/ 38883 h 142287"/>
                  <a:gd name="connsiteX5" fmla="*/ 90158 w 95292"/>
                  <a:gd name="connsiteY5" fmla="*/ 38883 h 142287"/>
                  <a:gd name="connsiteX6" fmla="*/ 90158 w 95292"/>
                  <a:gd name="connsiteY6" fmla="*/ 6837 h 142287"/>
                  <a:gd name="connsiteX7" fmla="*/ 52984 w 95292"/>
                  <a:gd name="connsiteY7" fmla="*/ 0 h 142287"/>
                  <a:gd name="connsiteX8" fmla="*/ 1709 w 95292"/>
                  <a:gd name="connsiteY8" fmla="*/ 40593 h 142287"/>
                  <a:gd name="connsiteX9" fmla="*/ 24356 w 95292"/>
                  <a:gd name="connsiteY9" fmla="*/ 73494 h 142287"/>
                  <a:gd name="connsiteX10" fmla="*/ 36320 w 95292"/>
                  <a:gd name="connsiteY10" fmla="*/ 79476 h 142287"/>
                  <a:gd name="connsiteX11" fmla="*/ 59393 w 95292"/>
                  <a:gd name="connsiteY11" fmla="*/ 104259 h 142287"/>
                  <a:gd name="connsiteX12" fmla="*/ 33756 w 95292"/>
                  <a:gd name="connsiteY12" fmla="*/ 124342 h 142287"/>
                  <a:gd name="connsiteX13" fmla="*/ 4273 w 95292"/>
                  <a:gd name="connsiteY13" fmla="*/ 100841 h 142287"/>
                  <a:gd name="connsiteX14" fmla="*/ 0 w 95292"/>
                  <a:gd name="connsiteY14" fmla="*/ 100841 h 142287"/>
                  <a:gd name="connsiteX15" fmla="*/ 0 w 95292"/>
                  <a:gd name="connsiteY15" fmla="*/ 135451 h 142287"/>
                  <a:gd name="connsiteX16" fmla="*/ 39311 w 95292"/>
                  <a:gd name="connsiteY16" fmla="*/ 142288 h 142287"/>
                  <a:gd name="connsiteX17" fmla="*/ 81185 w 95292"/>
                  <a:gd name="connsiteY17" fmla="*/ 129469 h 142287"/>
                  <a:gd name="connsiteX18" fmla="*/ 95286 w 95292"/>
                  <a:gd name="connsiteY18" fmla="*/ 98277 h 142287"/>
                  <a:gd name="connsiteX19" fmla="*/ 68794 w 95292"/>
                  <a:gd name="connsiteY19" fmla="*/ 60248 h 142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292" h="142287">
                    <a:moveTo>
                      <a:pt x="68794" y="60248"/>
                    </a:moveTo>
                    <a:lnTo>
                      <a:pt x="57684" y="55121"/>
                    </a:lnTo>
                    <a:cubicBezTo>
                      <a:pt x="48284" y="50848"/>
                      <a:pt x="37602" y="45720"/>
                      <a:pt x="37602" y="34183"/>
                    </a:cubicBezTo>
                    <a:cubicBezTo>
                      <a:pt x="37602" y="24783"/>
                      <a:pt x="46575" y="17092"/>
                      <a:pt x="59393" y="17092"/>
                    </a:cubicBezTo>
                    <a:cubicBezTo>
                      <a:pt x="80331" y="17092"/>
                      <a:pt x="84176" y="31620"/>
                      <a:pt x="86313" y="38883"/>
                    </a:cubicBezTo>
                    <a:lnTo>
                      <a:pt x="90158" y="38883"/>
                    </a:lnTo>
                    <a:lnTo>
                      <a:pt x="90158" y="6837"/>
                    </a:lnTo>
                    <a:cubicBezTo>
                      <a:pt x="83749" y="4700"/>
                      <a:pt x="70930" y="0"/>
                      <a:pt x="52984" y="0"/>
                    </a:cubicBezTo>
                    <a:cubicBezTo>
                      <a:pt x="19655" y="0"/>
                      <a:pt x="1709" y="18374"/>
                      <a:pt x="1709" y="40593"/>
                    </a:cubicBezTo>
                    <a:cubicBezTo>
                      <a:pt x="1709" y="60675"/>
                      <a:pt x="16664" y="68794"/>
                      <a:pt x="24356" y="73494"/>
                    </a:cubicBezTo>
                    <a:lnTo>
                      <a:pt x="36320" y="79476"/>
                    </a:lnTo>
                    <a:cubicBezTo>
                      <a:pt x="46575" y="84604"/>
                      <a:pt x="59393" y="91440"/>
                      <a:pt x="59393" y="104259"/>
                    </a:cubicBezTo>
                    <a:cubicBezTo>
                      <a:pt x="59393" y="118787"/>
                      <a:pt x="46147" y="124342"/>
                      <a:pt x="33756" y="124342"/>
                    </a:cubicBezTo>
                    <a:cubicBezTo>
                      <a:pt x="11964" y="124342"/>
                      <a:pt x="6837" y="109386"/>
                      <a:pt x="4273" y="100841"/>
                    </a:cubicBezTo>
                    <a:lnTo>
                      <a:pt x="0" y="100841"/>
                    </a:lnTo>
                    <a:lnTo>
                      <a:pt x="0" y="135451"/>
                    </a:lnTo>
                    <a:cubicBezTo>
                      <a:pt x="11110" y="138869"/>
                      <a:pt x="20937" y="142288"/>
                      <a:pt x="39311" y="142288"/>
                    </a:cubicBezTo>
                    <a:cubicBezTo>
                      <a:pt x="61957" y="142288"/>
                      <a:pt x="74776" y="134597"/>
                      <a:pt x="81185" y="129469"/>
                    </a:cubicBezTo>
                    <a:cubicBezTo>
                      <a:pt x="90158" y="121778"/>
                      <a:pt x="95286" y="109814"/>
                      <a:pt x="95286" y="98277"/>
                    </a:cubicBezTo>
                    <a:cubicBezTo>
                      <a:pt x="95713" y="73067"/>
                      <a:pt x="75630" y="63666"/>
                      <a:pt x="68794" y="6024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CFA9B22-3E40-4E77-B66A-81A327543B39}"/>
                  </a:ext>
                </a:extLst>
              </p:cNvPr>
              <p:cNvSpPr/>
              <p:nvPr/>
            </p:nvSpPr>
            <p:spPr>
              <a:xfrm>
                <a:off x="10931513" y="6292783"/>
                <a:ext cx="242273" cy="133741"/>
              </a:xfrm>
              <a:custGeom>
                <a:avLst/>
                <a:gdLst>
                  <a:gd name="connsiteX0" fmla="*/ 242274 w 242273"/>
                  <a:gd name="connsiteY0" fmla="*/ 0 h 133741"/>
                  <a:gd name="connsiteX1" fmla="*/ 190572 w 242273"/>
                  <a:gd name="connsiteY1" fmla="*/ 0 h 133741"/>
                  <a:gd name="connsiteX2" fmla="*/ 190572 w 242273"/>
                  <a:gd name="connsiteY2" fmla="*/ 3846 h 133741"/>
                  <a:gd name="connsiteX3" fmla="*/ 202536 w 242273"/>
                  <a:gd name="connsiteY3" fmla="*/ 15810 h 133741"/>
                  <a:gd name="connsiteX4" fmla="*/ 199545 w 242273"/>
                  <a:gd name="connsiteY4" fmla="*/ 26065 h 133741"/>
                  <a:gd name="connsiteX5" fmla="*/ 171344 w 242273"/>
                  <a:gd name="connsiteY5" fmla="*/ 89731 h 133741"/>
                  <a:gd name="connsiteX6" fmla="*/ 145279 w 242273"/>
                  <a:gd name="connsiteY6" fmla="*/ 26492 h 133741"/>
                  <a:gd name="connsiteX7" fmla="*/ 143142 w 242273"/>
                  <a:gd name="connsiteY7" fmla="*/ 17092 h 133741"/>
                  <a:gd name="connsiteX8" fmla="*/ 154679 w 242273"/>
                  <a:gd name="connsiteY8" fmla="*/ 4273 h 133741"/>
                  <a:gd name="connsiteX9" fmla="*/ 154679 w 242273"/>
                  <a:gd name="connsiteY9" fmla="*/ 427 h 133741"/>
                  <a:gd name="connsiteX10" fmla="*/ 88022 w 242273"/>
                  <a:gd name="connsiteY10" fmla="*/ 427 h 133741"/>
                  <a:gd name="connsiteX11" fmla="*/ 88022 w 242273"/>
                  <a:gd name="connsiteY11" fmla="*/ 4273 h 133741"/>
                  <a:gd name="connsiteX12" fmla="*/ 103832 w 242273"/>
                  <a:gd name="connsiteY12" fmla="*/ 17092 h 133741"/>
                  <a:gd name="connsiteX13" fmla="*/ 110668 w 242273"/>
                  <a:gd name="connsiteY13" fmla="*/ 31192 h 133741"/>
                  <a:gd name="connsiteX14" fmla="*/ 84176 w 242273"/>
                  <a:gd name="connsiteY14" fmla="*/ 89731 h 133741"/>
                  <a:gd name="connsiteX15" fmla="*/ 58539 w 242273"/>
                  <a:gd name="connsiteY15" fmla="*/ 26919 h 133741"/>
                  <a:gd name="connsiteX16" fmla="*/ 55975 w 242273"/>
                  <a:gd name="connsiteY16" fmla="*/ 16664 h 133741"/>
                  <a:gd name="connsiteX17" fmla="*/ 67939 w 242273"/>
                  <a:gd name="connsiteY17" fmla="*/ 3846 h 133741"/>
                  <a:gd name="connsiteX18" fmla="*/ 67939 w 242273"/>
                  <a:gd name="connsiteY18" fmla="*/ 0 h 133741"/>
                  <a:gd name="connsiteX19" fmla="*/ 0 w 242273"/>
                  <a:gd name="connsiteY19" fmla="*/ 0 h 133741"/>
                  <a:gd name="connsiteX20" fmla="*/ 0 w 242273"/>
                  <a:gd name="connsiteY20" fmla="*/ 3846 h 133741"/>
                  <a:gd name="connsiteX21" fmla="*/ 18801 w 242273"/>
                  <a:gd name="connsiteY21" fmla="*/ 24783 h 133741"/>
                  <a:gd name="connsiteX22" fmla="*/ 66230 w 242273"/>
                  <a:gd name="connsiteY22" fmla="*/ 133742 h 133741"/>
                  <a:gd name="connsiteX23" fmla="*/ 83322 w 242273"/>
                  <a:gd name="connsiteY23" fmla="*/ 133742 h 133741"/>
                  <a:gd name="connsiteX24" fmla="*/ 120069 w 242273"/>
                  <a:gd name="connsiteY24" fmla="*/ 55121 h 133741"/>
                  <a:gd name="connsiteX25" fmla="*/ 154679 w 242273"/>
                  <a:gd name="connsiteY25" fmla="*/ 133742 h 133741"/>
                  <a:gd name="connsiteX26" fmla="*/ 171771 w 242273"/>
                  <a:gd name="connsiteY26" fmla="*/ 133742 h 133741"/>
                  <a:gd name="connsiteX27" fmla="*/ 223046 w 242273"/>
                  <a:gd name="connsiteY27" fmla="*/ 24783 h 133741"/>
                  <a:gd name="connsiteX28" fmla="*/ 242274 w 242273"/>
                  <a:gd name="connsiteY28" fmla="*/ 3846 h 133741"/>
                  <a:gd name="connsiteX29" fmla="*/ 242274 w 242273"/>
                  <a:gd name="connsiteY29" fmla="*/ 0 h 133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2273" h="133741">
                    <a:moveTo>
                      <a:pt x="242274" y="0"/>
                    </a:moveTo>
                    <a:lnTo>
                      <a:pt x="190572" y="0"/>
                    </a:lnTo>
                    <a:lnTo>
                      <a:pt x="190572" y="3846"/>
                    </a:lnTo>
                    <a:cubicBezTo>
                      <a:pt x="193563" y="4273"/>
                      <a:pt x="202536" y="5982"/>
                      <a:pt x="202536" y="15810"/>
                    </a:cubicBezTo>
                    <a:cubicBezTo>
                      <a:pt x="202536" y="18801"/>
                      <a:pt x="201254" y="22646"/>
                      <a:pt x="199545" y="26065"/>
                    </a:cubicBezTo>
                    <a:lnTo>
                      <a:pt x="171344" y="89731"/>
                    </a:lnTo>
                    <a:lnTo>
                      <a:pt x="145279" y="26492"/>
                    </a:lnTo>
                    <a:cubicBezTo>
                      <a:pt x="144424" y="23501"/>
                      <a:pt x="143142" y="19655"/>
                      <a:pt x="143142" y="17092"/>
                    </a:cubicBezTo>
                    <a:cubicBezTo>
                      <a:pt x="143142" y="6837"/>
                      <a:pt x="150834" y="5128"/>
                      <a:pt x="154679" y="4273"/>
                    </a:cubicBezTo>
                    <a:lnTo>
                      <a:pt x="154679" y="427"/>
                    </a:lnTo>
                    <a:lnTo>
                      <a:pt x="88022" y="427"/>
                    </a:lnTo>
                    <a:lnTo>
                      <a:pt x="88022" y="4273"/>
                    </a:lnTo>
                    <a:cubicBezTo>
                      <a:pt x="95713" y="5555"/>
                      <a:pt x="99131" y="7691"/>
                      <a:pt x="103832" y="17092"/>
                    </a:cubicBezTo>
                    <a:lnTo>
                      <a:pt x="110668" y="31192"/>
                    </a:lnTo>
                    <a:lnTo>
                      <a:pt x="84176" y="89731"/>
                    </a:lnTo>
                    <a:lnTo>
                      <a:pt x="58539" y="26919"/>
                    </a:lnTo>
                    <a:cubicBezTo>
                      <a:pt x="57257" y="23928"/>
                      <a:pt x="55975" y="20083"/>
                      <a:pt x="55975" y="16664"/>
                    </a:cubicBezTo>
                    <a:cubicBezTo>
                      <a:pt x="55975" y="8973"/>
                      <a:pt x="60248" y="5128"/>
                      <a:pt x="67939" y="3846"/>
                    </a:cubicBezTo>
                    <a:lnTo>
                      <a:pt x="67939" y="0"/>
                    </a:lnTo>
                    <a:lnTo>
                      <a:pt x="0" y="0"/>
                    </a:lnTo>
                    <a:lnTo>
                      <a:pt x="0" y="3846"/>
                    </a:lnTo>
                    <a:cubicBezTo>
                      <a:pt x="11110" y="7691"/>
                      <a:pt x="12391" y="9828"/>
                      <a:pt x="18801" y="24783"/>
                    </a:cubicBezTo>
                    <a:lnTo>
                      <a:pt x="66230" y="133742"/>
                    </a:lnTo>
                    <a:lnTo>
                      <a:pt x="83322" y="133742"/>
                    </a:lnTo>
                    <a:lnTo>
                      <a:pt x="120069" y="55121"/>
                    </a:lnTo>
                    <a:lnTo>
                      <a:pt x="154679" y="133742"/>
                    </a:lnTo>
                    <a:lnTo>
                      <a:pt x="171771" y="133742"/>
                    </a:lnTo>
                    <a:lnTo>
                      <a:pt x="223046" y="24783"/>
                    </a:lnTo>
                    <a:cubicBezTo>
                      <a:pt x="229028" y="11964"/>
                      <a:pt x="230737" y="7691"/>
                      <a:pt x="242274" y="3846"/>
                    </a:cubicBezTo>
                    <a:lnTo>
                      <a:pt x="242274" y="0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2B23525-B775-440D-ADB0-E92F2992871D}"/>
                  </a:ext>
                </a:extLst>
              </p:cNvPr>
              <p:cNvSpPr/>
              <p:nvPr/>
            </p:nvSpPr>
            <p:spPr>
              <a:xfrm>
                <a:off x="10527296" y="6215870"/>
                <a:ext cx="97849" cy="54265"/>
              </a:xfrm>
              <a:custGeom>
                <a:avLst/>
                <a:gdLst>
                  <a:gd name="connsiteX0" fmla="*/ 7264 w 97849"/>
                  <a:gd name="connsiteY0" fmla="*/ 10255 h 54265"/>
                  <a:gd name="connsiteX1" fmla="*/ 26492 w 97849"/>
                  <a:gd name="connsiteY1" fmla="*/ 54266 h 54265"/>
                  <a:gd name="connsiteX2" fmla="*/ 33329 w 97849"/>
                  <a:gd name="connsiteY2" fmla="*/ 54266 h 54265"/>
                  <a:gd name="connsiteX3" fmla="*/ 48284 w 97849"/>
                  <a:gd name="connsiteY3" fmla="*/ 22219 h 54265"/>
                  <a:gd name="connsiteX4" fmla="*/ 62384 w 97849"/>
                  <a:gd name="connsiteY4" fmla="*/ 54266 h 54265"/>
                  <a:gd name="connsiteX5" fmla="*/ 69221 w 97849"/>
                  <a:gd name="connsiteY5" fmla="*/ 54266 h 54265"/>
                  <a:gd name="connsiteX6" fmla="*/ 90158 w 97849"/>
                  <a:gd name="connsiteY6" fmla="*/ 10255 h 54265"/>
                  <a:gd name="connsiteX7" fmla="*/ 97850 w 97849"/>
                  <a:gd name="connsiteY7" fmla="*/ 1709 h 54265"/>
                  <a:gd name="connsiteX8" fmla="*/ 97850 w 97849"/>
                  <a:gd name="connsiteY8" fmla="*/ 0 h 54265"/>
                  <a:gd name="connsiteX9" fmla="*/ 76912 w 97849"/>
                  <a:gd name="connsiteY9" fmla="*/ 0 h 54265"/>
                  <a:gd name="connsiteX10" fmla="*/ 76912 w 97849"/>
                  <a:gd name="connsiteY10" fmla="*/ 1709 h 54265"/>
                  <a:gd name="connsiteX11" fmla="*/ 82040 w 97849"/>
                  <a:gd name="connsiteY11" fmla="*/ 6837 h 54265"/>
                  <a:gd name="connsiteX12" fmla="*/ 80758 w 97849"/>
                  <a:gd name="connsiteY12" fmla="*/ 11110 h 54265"/>
                  <a:gd name="connsiteX13" fmla="*/ 69221 w 97849"/>
                  <a:gd name="connsiteY13" fmla="*/ 36747 h 54265"/>
                  <a:gd name="connsiteX14" fmla="*/ 58539 w 97849"/>
                  <a:gd name="connsiteY14" fmla="*/ 11110 h 54265"/>
                  <a:gd name="connsiteX15" fmla="*/ 57684 w 97849"/>
                  <a:gd name="connsiteY15" fmla="*/ 7264 h 54265"/>
                  <a:gd name="connsiteX16" fmla="*/ 62384 w 97849"/>
                  <a:gd name="connsiteY16" fmla="*/ 2136 h 54265"/>
                  <a:gd name="connsiteX17" fmla="*/ 62384 w 97849"/>
                  <a:gd name="connsiteY17" fmla="*/ 427 h 54265"/>
                  <a:gd name="connsiteX18" fmla="*/ 35465 w 97849"/>
                  <a:gd name="connsiteY18" fmla="*/ 427 h 54265"/>
                  <a:gd name="connsiteX19" fmla="*/ 35465 w 97849"/>
                  <a:gd name="connsiteY19" fmla="*/ 2136 h 54265"/>
                  <a:gd name="connsiteX20" fmla="*/ 41874 w 97849"/>
                  <a:gd name="connsiteY20" fmla="*/ 7264 h 54265"/>
                  <a:gd name="connsiteX21" fmla="*/ 44438 w 97849"/>
                  <a:gd name="connsiteY21" fmla="*/ 12819 h 54265"/>
                  <a:gd name="connsiteX22" fmla="*/ 33756 w 97849"/>
                  <a:gd name="connsiteY22" fmla="*/ 36747 h 54265"/>
                  <a:gd name="connsiteX23" fmla="*/ 23501 w 97849"/>
                  <a:gd name="connsiteY23" fmla="*/ 11110 h 54265"/>
                  <a:gd name="connsiteX24" fmla="*/ 22646 w 97849"/>
                  <a:gd name="connsiteY24" fmla="*/ 6837 h 54265"/>
                  <a:gd name="connsiteX25" fmla="*/ 27347 w 97849"/>
                  <a:gd name="connsiteY25" fmla="*/ 1709 h 54265"/>
                  <a:gd name="connsiteX26" fmla="*/ 27347 w 97849"/>
                  <a:gd name="connsiteY26" fmla="*/ 0 h 54265"/>
                  <a:gd name="connsiteX27" fmla="*/ 0 w 97849"/>
                  <a:gd name="connsiteY27" fmla="*/ 0 h 54265"/>
                  <a:gd name="connsiteX28" fmla="*/ 0 w 97849"/>
                  <a:gd name="connsiteY28" fmla="*/ 1709 h 54265"/>
                  <a:gd name="connsiteX29" fmla="*/ 7264 w 97849"/>
                  <a:gd name="connsiteY29" fmla="*/ 10255 h 54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7849" h="54265">
                    <a:moveTo>
                      <a:pt x="7264" y="10255"/>
                    </a:moveTo>
                    <a:lnTo>
                      <a:pt x="26492" y="54266"/>
                    </a:lnTo>
                    <a:lnTo>
                      <a:pt x="33329" y="54266"/>
                    </a:lnTo>
                    <a:lnTo>
                      <a:pt x="48284" y="22219"/>
                    </a:lnTo>
                    <a:lnTo>
                      <a:pt x="62384" y="54266"/>
                    </a:lnTo>
                    <a:lnTo>
                      <a:pt x="69221" y="54266"/>
                    </a:lnTo>
                    <a:lnTo>
                      <a:pt x="90158" y="10255"/>
                    </a:lnTo>
                    <a:cubicBezTo>
                      <a:pt x="92722" y="5127"/>
                      <a:pt x="93149" y="3418"/>
                      <a:pt x="97850" y="1709"/>
                    </a:cubicBezTo>
                    <a:lnTo>
                      <a:pt x="97850" y="0"/>
                    </a:lnTo>
                    <a:lnTo>
                      <a:pt x="76912" y="0"/>
                    </a:lnTo>
                    <a:lnTo>
                      <a:pt x="76912" y="1709"/>
                    </a:lnTo>
                    <a:cubicBezTo>
                      <a:pt x="78194" y="2136"/>
                      <a:pt x="82040" y="2564"/>
                      <a:pt x="82040" y="6837"/>
                    </a:cubicBezTo>
                    <a:cubicBezTo>
                      <a:pt x="82040" y="8119"/>
                      <a:pt x="81613" y="9400"/>
                      <a:pt x="80758" y="11110"/>
                    </a:cubicBezTo>
                    <a:lnTo>
                      <a:pt x="69221" y="36747"/>
                    </a:lnTo>
                    <a:lnTo>
                      <a:pt x="58539" y="11110"/>
                    </a:lnTo>
                    <a:cubicBezTo>
                      <a:pt x="58112" y="9828"/>
                      <a:pt x="57684" y="8546"/>
                      <a:pt x="57684" y="7264"/>
                    </a:cubicBezTo>
                    <a:cubicBezTo>
                      <a:pt x="57684" y="2991"/>
                      <a:pt x="60675" y="2564"/>
                      <a:pt x="62384" y="2136"/>
                    </a:cubicBezTo>
                    <a:lnTo>
                      <a:pt x="62384" y="427"/>
                    </a:lnTo>
                    <a:lnTo>
                      <a:pt x="35465" y="427"/>
                    </a:lnTo>
                    <a:lnTo>
                      <a:pt x="35465" y="2136"/>
                    </a:lnTo>
                    <a:cubicBezTo>
                      <a:pt x="38456" y="2564"/>
                      <a:pt x="39738" y="3418"/>
                      <a:pt x="41874" y="7264"/>
                    </a:cubicBezTo>
                    <a:lnTo>
                      <a:pt x="44438" y="12819"/>
                    </a:lnTo>
                    <a:lnTo>
                      <a:pt x="33756" y="36747"/>
                    </a:lnTo>
                    <a:lnTo>
                      <a:pt x="23501" y="11110"/>
                    </a:lnTo>
                    <a:cubicBezTo>
                      <a:pt x="23074" y="9828"/>
                      <a:pt x="22646" y="8546"/>
                      <a:pt x="22646" y="6837"/>
                    </a:cubicBezTo>
                    <a:cubicBezTo>
                      <a:pt x="22646" y="3846"/>
                      <a:pt x="24356" y="2136"/>
                      <a:pt x="27347" y="1709"/>
                    </a:cubicBezTo>
                    <a:lnTo>
                      <a:pt x="27347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3846" y="3418"/>
                      <a:pt x="4700" y="4273"/>
                      <a:pt x="7264" y="10255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D27D7E7-14EA-43D6-BFDF-58EAE02977BB}"/>
                  </a:ext>
                </a:extLst>
              </p:cNvPr>
              <p:cNvSpPr/>
              <p:nvPr/>
            </p:nvSpPr>
            <p:spPr>
              <a:xfrm>
                <a:off x="11172077" y="6285519"/>
                <a:ext cx="73493" cy="138442"/>
              </a:xfrm>
              <a:custGeom>
                <a:avLst/>
                <a:gdLst>
                  <a:gd name="connsiteX0" fmla="*/ 55548 w 73493"/>
                  <a:gd name="connsiteY0" fmla="*/ 107677 h 138442"/>
                  <a:gd name="connsiteX1" fmla="*/ 55548 w 73493"/>
                  <a:gd name="connsiteY1" fmla="*/ 0 h 138442"/>
                  <a:gd name="connsiteX2" fmla="*/ 0 w 73493"/>
                  <a:gd name="connsiteY2" fmla="*/ 27347 h 138442"/>
                  <a:gd name="connsiteX3" fmla="*/ 1709 w 73493"/>
                  <a:gd name="connsiteY3" fmla="*/ 30338 h 138442"/>
                  <a:gd name="connsiteX4" fmla="*/ 19655 w 73493"/>
                  <a:gd name="connsiteY4" fmla="*/ 52129 h 138442"/>
                  <a:gd name="connsiteX5" fmla="*/ 19655 w 73493"/>
                  <a:gd name="connsiteY5" fmla="*/ 105968 h 138442"/>
                  <a:gd name="connsiteX6" fmla="*/ 2136 w 73493"/>
                  <a:gd name="connsiteY6" fmla="*/ 134597 h 138442"/>
                  <a:gd name="connsiteX7" fmla="*/ 2136 w 73493"/>
                  <a:gd name="connsiteY7" fmla="*/ 138442 h 138442"/>
                  <a:gd name="connsiteX8" fmla="*/ 73494 w 73493"/>
                  <a:gd name="connsiteY8" fmla="*/ 138442 h 138442"/>
                  <a:gd name="connsiteX9" fmla="*/ 73494 w 73493"/>
                  <a:gd name="connsiteY9" fmla="*/ 134597 h 138442"/>
                  <a:gd name="connsiteX10" fmla="*/ 55548 w 73493"/>
                  <a:gd name="connsiteY10" fmla="*/ 107677 h 13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3493" h="138442">
                    <a:moveTo>
                      <a:pt x="55548" y="107677"/>
                    </a:moveTo>
                    <a:lnTo>
                      <a:pt x="55548" y="0"/>
                    </a:lnTo>
                    <a:lnTo>
                      <a:pt x="0" y="27347"/>
                    </a:lnTo>
                    <a:lnTo>
                      <a:pt x="1709" y="30338"/>
                    </a:lnTo>
                    <a:cubicBezTo>
                      <a:pt x="18801" y="29483"/>
                      <a:pt x="19655" y="37174"/>
                      <a:pt x="19655" y="52129"/>
                    </a:cubicBezTo>
                    <a:lnTo>
                      <a:pt x="19655" y="105968"/>
                    </a:lnTo>
                    <a:cubicBezTo>
                      <a:pt x="19655" y="122632"/>
                      <a:pt x="19655" y="129469"/>
                      <a:pt x="2136" y="134597"/>
                    </a:cubicBezTo>
                    <a:lnTo>
                      <a:pt x="2136" y="138442"/>
                    </a:lnTo>
                    <a:lnTo>
                      <a:pt x="73494" y="138442"/>
                    </a:lnTo>
                    <a:lnTo>
                      <a:pt x="73494" y="134597"/>
                    </a:lnTo>
                    <a:cubicBezTo>
                      <a:pt x="57684" y="130751"/>
                      <a:pt x="55548" y="126905"/>
                      <a:pt x="55548" y="10767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AF381B9-7AEF-4699-A18A-9D614EFB8188}"/>
                  </a:ext>
                </a:extLst>
              </p:cNvPr>
              <p:cNvSpPr/>
              <p:nvPr/>
            </p:nvSpPr>
            <p:spPr>
              <a:xfrm>
                <a:off x="11245571" y="6287655"/>
                <a:ext cx="124341" cy="141005"/>
              </a:xfrm>
              <a:custGeom>
                <a:avLst/>
                <a:gdLst>
                  <a:gd name="connsiteX0" fmla="*/ 120069 w 124341"/>
                  <a:gd name="connsiteY0" fmla="*/ 93149 h 141005"/>
                  <a:gd name="connsiteX1" fmla="*/ 77767 w 124341"/>
                  <a:gd name="connsiteY1" fmla="*/ 113232 h 141005"/>
                  <a:gd name="connsiteX2" fmla="*/ 32474 w 124341"/>
                  <a:gd name="connsiteY2" fmla="*/ 63239 h 141005"/>
                  <a:gd name="connsiteX3" fmla="*/ 72212 w 124341"/>
                  <a:gd name="connsiteY3" fmla="*/ 17092 h 141005"/>
                  <a:gd name="connsiteX4" fmla="*/ 109386 w 124341"/>
                  <a:gd name="connsiteY4" fmla="*/ 47857 h 141005"/>
                  <a:gd name="connsiteX5" fmla="*/ 113232 w 124341"/>
                  <a:gd name="connsiteY5" fmla="*/ 47857 h 141005"/>
                  <a:gd name="connsiteX6" fmla="*/ 120069 w 124341"/>
                  <a:gd name="connsiteY6" fmla="*/ 14955 h 141005"/>
                  <a:gd name="connsiteX7" fmla="*/ 72212 w 124341"/>
                  <a:gd name="connsiteY7" fmla="*/ 0 h 141005"/>
                  <a:gd name="connsiteX8" fmla="*/ 0 w 124341"/>
                  <a:gd name="connsiteY8" fmla="*/ 73921 h 141005"/>
                  <a:gd name="connsiteX9" fmla="*/ 63666 w 124341"/>
                  <a:gd name="connsiteY9" fmla="*/ 141006 h 141005"/>
                  <a:gd name="connsiteX10" fmla="*/ 124342 w 124341"/>
                  <a:gd name="connsiteY10" fmla="*/ 94859 h 141005"/>
                  <a:gd name="connsiteX11" fmla="*/ 120069 w 124341"/>
                  <a:gd name="connsiteY11" fmla="*/ 93149 h 14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341" h="141005">
                    <a:moveTo>
                      <a:pt x="120069" y="93149"/>
                    </a:moveTo>
                    <a:cubicBezTo>
                      <a:pt x="111523" y="101695"/>
                      <a:pt x="99986" y="113232"/>
                      <a:pt x="77767" y="113232"/>
                    </a:cubicBezTo>
                    <a:cubicBezTo>
                      <a:pt x="44011" y="113232"/>
                      <a:pt x="32474" y="85031"/>
                      <a:pt x="32474" y="63239"/>
                    </a:cubicBezTo>
                    <a:cubicBezTo>
                      <a:pt x="32474" y="40165"/>
                      <a:pt x="44011" y="17092"/>
                      <a:pt x="72212" y="17092"/>
                    </a:cubicBezTo>
                    <a:cubicBezTo>
                      <a:pt x="98277" y="17092"/>
                      <a:pt x="104686" y="35465"/>
                      <a:pt x="109386" y="47857"/>
                    </a:cubicBezTo>
                    <a:lnTo>
                      <a:pt x="113232" y="47857"/>
                    </a:lnTo>
                    <a:lnTo>
                      <a:pt x="120069" y="14955"/>
                    </a:lnTo>
                    <a:cubicBezTo>
                      <a:pt x="113659" y="10682"/>
                      <a:pt x="98277" y="0"/>
                      <a:pt x="72212" y="0"/>
                    </a:cubicBezTo>
                    <a:cubicBezTo>
                      <a:pt x="28201" y="0"/>
                      <a:pt x="0" y="33329"/>
                      <a:pt x="0" y="73921"/>
                    </a:cubicBezTo>
                    <a:cubicBezTo>
                      <a:pt x="0" y="102977"/>
                      <a:pt x="16664" y="141006"/>
                      <a:pt x="63666" y="141006"/>
                    </a:cubicBezTo>
                    <a:cubicBezTo>
                      <a:pt x="85885" y="141006"/>
                      <a:pt x="107677" y="133315"/>
                      <a:pt x="124342" y="94859"/>
                    </a:cubicBezTo>
                    <a:lnTo>
                      <a:pt x="120069" y="93149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77F8386-FA77-43E3-B462-72F166AAA84F}"/>
                  </a:ext>
                </a:extLst>
              </p:cNvPr>
              <p:cNvSpPr/>
              <p:nvPr/>
            </p:nvSpPr>
            <p:spPr>
              <a:xfrm>
                <a:off x="11363503" y="6216298"/>
                <a:ext cx="166643" cy="207235"/>
              </a:xfrm>
              <a:custGeom>
                <a:avLst/>
                <a:gdLst>
                  <a:gd name="connsiteX0" fmla="*/ 147843 w 166643"/>
                  <a:gd name="connsiteY0" fmla="*/ 187581 h 207235"/>
                  <a:gd name="connsiteX1" fmla="*/ 92722 w 166643"/>
                  <a:gd name="connsiteY1" fmla="*/ 129469 h 207235"/>
                  <a:gd name="connsiteX2" fmla="*/ 133315 w 166643"/>
                  <a:gd name="connsiteY2" fmla="*/ 93149 h 207235"/>
                  <a:gd name="connsiteX3" fmla="*/ 152970 w 166643"/>
                  <a:gd name="connsiteY3" fmla="*/ 80331 h 207235"/>
                  <a:gd name="connsiteX4" fmla="*/ 152970 w 166643"/>
                  <a:gd name="connsiteY4" fmla="*/ 76485 h 207235"/>
                  <a:gd name="connsiteX5" fmla="*/ 96568 w 166643"/>
                  <a:gd name="connsiteY5" fmla="*/ 76485 h 207235"/>
                  <a:gd name="connsiteX6" fmla="*/ 96568 w 166643"/>
                  <a:gd name="connsiteY6" fmla="*/ 80331 h 207235"/>
                  <a:gd name="connsiteX7" fmla="*/ 104686 w 166643"/>
                  <a:gd name="connsiteY7" fmla="*/ 87167 h 207235"/>
                  <a:gd name="connsiteX8" fmla="*/ 96568 w 166643"/>
                  <a:gd name="connsiteY8" fmla="*/ 99131 h 207235"/>
                  <a:gd name="connsiteX9" fmla="*/ 55975 w 166643"/>
                  <a:gd name="connsiteY9" fmla="*/ 134597 h 207235"/>
                  <a:gd name="connsiteX10" fmla="*/ 55975 w 166643"/>
                  <a:gd name="connsiteY10" fmla="*/ 0 h 207235"/>
                  <a:gd name="connsiteX11" fmla="*/ 0 w 166643"/>
                  <a:gd name="connsiteY11" fmla="*/ 28628 h 207235"/>
                  <a:gd name="connsiteX12" fmla="*/ 1709 w 166643"/>
                  <a:gd name="connsiteY12" fmla="*/ 32047 h 207235"/>
                  <a:gd name="connsiteX13" fmla="*/ 7264 w 166643"/>
                  <a:gd name="connsiteY13" fmla="*/ 31192 h 207235"/>
                  <a:gd name="connsiteX14" fmla="*/ 20083 w 166643"/>
                  <a:gd name="connsiteY14" fmla="*/ 53839 h 207235"/>
                  <a:gd name="connsiteX15" fmla="*/ 20083 w 166643"/>
                  <a:gd name="connsiteY15" fmla="*/ 180317 h 207235"/>
                  <a:gd name="connsiteX16" fmla="*/ 3418 w 166643"/>
                  <a:gd name="connsiteY16" fmla="*/ 203390 h 207235"/>
                  <a:gd name="connsiteX17" fmla="*/ 3418 w 166643"/>
                  <a:gd name="connsiteY17" fmla="*/ 207236 h 207235"/>
                  <a:gd name="connsiteX18" fmla="*/ 72212 w 166643"/>
                  <a:gd name="connsiteY18" fmla="*/ 207236 h 207235"/>
                  <a:gd name="connsiteX19" fmla="*/ 72212 w 166643"/>
                  <a:gd name="connsiteY19" fmla="*/ 203390 h 207235"/>
                  <a:gd name="connsiteX20" fmla="*/ 55548 w 166643"/>
                  <a:gd name="connsiteY20" fmla="*/ 177753 h 207235"/>
                  <a:gd name="connsiteX21" fmla="*/ 55548 w 166643"/>
                  <a:gd name="connsiteY21" fmla="*/ 139724 h 207235"/>
                  <a:gd name="connsiteX22" fmla="*/ 100413 w 166643"/>
                  <a:gd name="connsiteY22" fmla="*/ 187153 h 207235"/>
                  <a:gd name="connsiteX23" fmla="*/ 145706 w 166643"/>
                  <a:gd name="connsiteY23" fmla="*/ 207236 h 207235"/>
                  <a:gd name="connsiteX24" fmla="*/ 166643 w 166643"/>
                  <a:gd name="connsiteY24" fmla="*/ 207236 h 207235"/>
                  <a:gd name="connsiteX25" fmla="*/ 166643 w 166643"/>
                  <a:gd name="connsiteY25" fmla="*/ 203390 h 207235"/>
                  <a:gd name="connsiteX26" fmla="*/ 147843 w 166643"/>
                  <a:gd name="connsiteY26" fmla="*/ 187581 h 207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6643" h="207235">
                    <a:moveTo>
                      <a:pt x="147843" y="187581"/>
                    </a:moveTo>
                    <a:lnTo>
                      <a:pt x="92722" y="129469"/>
                    </a:lnTo>
                    <a:lnTo>
                      <a:pt x="133315" y="93149"/>
                    </a:lnTo>
                    <a:cubicBezTo>
                      <a:pt x="144424" y="83322"/>
                      <a:pt x="144852" y="82894"/>
                      <a:pt x="152970" y="80331"/>
                    </a:cubicBezTo>
                    <a:lnTo>
                      <a:pt x="152970" y="76485"/>
                    </a:lnTo>
                    <a:lnTo>
                      <a:pt x="96568" y="76485"/>
                    </a:lnTo>
                    <a:lnTo>
                      <a:pt x="96568" y="80331"/>
                    </a:lnTo>
                    <a:cubicBezTo>
                      <a:pt x="99131" y="80758"/>
                      <a:pt x="104686" y="82040"/>
                      <a:pt x="104686" y="87167"/>
                    </a:cubicBezTo>
                    <a:cubicBezTo>
                      <a:pt x="104686" y="91013"/>
                      <a:pt x="102122" y="93577"/>
                      <a:pt x="96568" y="99131"/>
                    </a:cubicBezTo>
                    <a:lnTo>
                      <a:pt x="55975" y="134597"/>
                    </a:lnTo>
                    <a:lnTo>
                      <a:pt x="55975" y="0"/>
                    </a:lnTo>
                    <a:lnTo>
                      <a:pt x="0" y="28628"/>
                    </a:lnTo>
                    <a:lnTo>
                      <a:pt x="1709" y="32047"/>
                    </a:lnTo>
                    <a:cubicBezTo>
                      <a:pt x="3846" y="31619"/>
                      <a:pt x="5555" y="31192"/>
                      <a:pt x="7264" y="31192"/>
                    </a:cubicBezTo>
                    <a:cubicBezTo>
                      <a:pt x="19655" y="31192"/>
                      <a:pt x="20083" y="42302"/>
                      <a:pt x="20083" y="53839"/>
                    </a:cubicBezTo>
                    <a:lnTo>
                      <a:pt x="20083" y="180317"/>
                    </a:lnTo>
                    <a:cubicBezTo>
                      <a:pt x="20083" y="192708"/>
                      <a:pt x="18801" y="200827"/>
                      <a:pt x="3418" y="203390"/>
                    </a:cubicBezTo>
                    <a:lnTo>
                      <a:pt x="3418" y="207236"/>
                    </a:lnTo>
                    <a:lnTo>
                      <a:pt x="72212" y="207236"/>
                    </a:lnTo>
                    <a:lnTo>
                      <a:pt x="72212" y="203390"/>
                    </a:lnTo>
                    <a:cubicBezTo>
                      <a:pt x="55975" y="199972"/>
                      <a:pt x="55548" y="190999"/>
                      <a:pt x="55548" y="177753"/>
                    </a:cubicBezTo>
                    <a:lnTo>
                      <a:pt x="55548" y="139724"/>
                    </a:lnTo>
                    <a:lnTo>
                      <a:pt x="100413" y="187153"/>
                    </a:lnTo>
                    <a:cubicBezTo>
                      <a:pt x="114941" y="202108"/>
                      <a:pt x="120496" y="207236"/>
                      <a:pt x="145706" y="207236"/>
                    </a:cubicBezTo>
                    <a:lnTo>
                      <a:pt x="166643" y="207236"/>
                    </a:lnTo>
                    <a:lnTo>
                      <a:pt x="166643" y="203390"/>
                    </a:lnTo>
                    <a:cubicBezTo>
                      <a:pt x="159379" y="200827"/>
                      <a:pt x="153397" y="193990"/>
                      <a:pt x="147843" y="187581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244C99C-CDB5-40A9-B2E4-451BE3C807E8}"/>
                  </a:ext>
                </a:extLst>
              </p:cNvPr>
              <p:cNvSpPr/>
              <p:nvPr/>
            </p:nvSpPr>
            <p:spPr>
              <a:xfrm>
                <a:off x="10911857" y="6186387"/>
                <a:ext cx="88876" cy="84176"/>
              </a:xfrm>
              <a:custGeom>
                <a:avLst/>
                <a:gdLst>
                  <a:gd name="connsiteX0" fmla="*/ 23074 w 88876"/>
                  <a:gd name="connsiteY0" fmla="*/ 81613 h 84176"/>
                  <a:gd name="connsiteX1" fmla="*/ 15810 w 88876"/>
                  <a:gd name="connsiteY1" fmla="*/ 71358 h 84176"/>
                  <a:gd name="connsiteX2" fmla="*/ 15810 w 88876"/>
                  <a:gd name="connsiteY2" fmla="*/ 16237 h 84176"/>
                  <a:gd name="connsiteX3" fmla="*/ 74349 w 88876"/>
                  <a:gd name="connsiteY3" fmla="*/ 84176 h 84176"/>
                  <a:gd name="connsiteX4" fmla="*/ 81613 w 88876"/>
                  <a:gd name="connsiteY4" fmla="*/ 84176 h 84176"/>
                  <a:gd name="connsiteX5" fmla="*/ 81613 w 88876"/>
                  <a:gd name="connsiteY5" fmla="*/ 11964 h 84176"/>
                  <a:gd name="connsiteX6" fmla="*/ 88876 w 88876"/>
                  <a:gd name="connsiteY6" fmla="*/ 1709 h 84176"/>
                  <a:gd name="connsiteX7" fmla="*/ 88876 w 88876"/>
                  <a:gd name="connsiteY7" fmla="*/ 0 h 84176"/>
                  <a:gd name="connsiteX8" fmla="*/ 65375 w 88876"/>
                  <a:gd name="connsiteY8" fmla="*/ 0 h 84176"/>
                  <a:gd name="connsiteX9" fmla="*/ 65375 w 88876"/>
                  <a:gd name="connsiteY9" fmla="*/ 1709 h 84176"/>
                  <a:gd name="connsiteX10" fmla="*/ 72639 w 88876"/>
                  <a:gd name="connsiteY10" fmla="*/ 12391 h 84176"/>
                  <a:gd name="connsiteX11" fmla="*/ 72639 w 88876"/>
                  <a:gd name="connsiteY11" fmla="*/ 57684 h 84176"/>
                  <a:gd name="connsiteX12" fmla="*/ 23501 w 88876"/>
                  <a:gd name="connsiteY12" fmla="*/ 0 h 84176"/>
                  <a:gd name="connsiteX13" fmla="*/ 0 w 88876"/>
                  <a:gd name="connsiteY13" fmla="*/ 0 h 84176"/>
                  <a:gd name="connsiteX14" fmla="*/ 0 w 88876"/>
                  <a:gd name="connsiteY14" fmla="*/ 1709 h 84176"/>
                  <a:gd name="connsiteX15" fmla="*/ 6409 w 88876"/>
                  <a:gd name="connsiteY15" fmla="*/ 5555 h 84176"/>
                  <a:gd name="connsiteX16" fmla="*/ 7264 w 88876"/>
                  <a:gd name="connsiteY16" fmla="*/ 11537 h 84176"/>
                  <a:gd name="connsiteX17" fmla="*/ 7264 w 88876"/>
                  <a:gd name="connsiteY17" fmla="*/ 71358 h 84176"/>
                  <a:gd name="connsiteX18" fmla="*/ 5128 w 88876"/>
                  <a:gd name="connsiteY18" fmla="*/ 79476 h 84176"/>
                  <a:gd name="connsiteX19" fmla="*/ 0 w 88876"/>
                  <a:gd name="connsiteY19" fmla="*/ 81613 h 84176"/>
                  <a:gd name="connsiteX20" fmla="*/ 0 w 88876"/>
                  <a:gd name="connsiteY20" fmla="*/ 83322 h 84176"/>
                  <a:gd name="connsiteX21" fmla="*/ 23501 w 88876"/>
                  <a:gd name="connsiteY21" fmla="*/ 83322 h 84176"/>
                  <a:gd name="connsiteX22" fmla="*/ 23501 w 88876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876" h="84176">
                    <a:moveTo>
                      <a:pt x="23074" y="81613"/>
                    </a:moveTo>
                    <a:cubicBezTo>
                      <a:pt x="18374" y="80758"/>
                      <a:pt x="15810" y="79476"/>
                      <a:pt x="15810" y="71358"/>
                    </a:cubicBezTo>
                    <a:lnTo>
                      <a:pt x="15810" y="16237"/>
                    </a:lnTo>
                    <a:lnTo>
                      <a:pt x="74349" y="84176"/>
                    </a:lnTo>
                    <a:lnTo>
                      <a:pt x="81613" y="84176"/>
                    </a:lnTo>
                    <a:lnTo>
                      <a:pt x="81613" y="11964"/>
                    </a:lnTo>
                    <a:cubicBezTo>
                      <a:pt x="81613" y="5555"/>
                      <a:pt x="82467" y="2991"/>
                      <a:pt x="88876" y="1709"/>
                    </a:cubicBezTo>
                    <a:lnTo>
                      <a:pt x="88876" y="0"/>
                    </a:lnTo>
                    <a:lnTo>
                      <a:pt x="65375" y="0"/>
                    </a:lnTo>
                    <a:lnTo>
                      <a:pt x="65375" y="1709"/>
                    </a:lnTo>
                    <a:cubicBezTo>
                      <a:pt x="71785" y="2991"/>
                      <a:pt x="72639" y="5982"/>
                      <a:pt x="72639" y="12391"/>
                    </a:cubicBezTo>
                    <a:lnTo>
                      <a:pt x="72639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8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8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C9B102-7465-4303-89C6-26C70449B162}"/>
                  </a:ext>
                </a:extLst>
              </p:cNvPr>
              <p:cNvSpPr/>
              <p:nvPr/>
            </p:nvSpPr>
            <p:spPr>
              <a:xfrm>
                <a:off x="10383726" y="6186387"/>
                <a:ext cx="89303" cy="84176"/>
              </a:xfrm>
              <a:custGeom>
                <a:avLst/>
                <a:gdLst>
                  <a:gd name="connsiteX0" fmla="*/ 23501 w 89303"/>
                  <a:gd name="connsiteY0" fmla="*/ 81613 h 84176"/>
                  <a:gd name="connsiteX1" fmla="*/ 16237 w 89303"/>
                  <a:gd name="connsiteY1" fmla="*/ 71358 h 84176"/>
                  <a:gd name="connsiteX2" fmla="*/ 16237 w 89303"/>
                  <a:gd name="connsiteY2" fmla="*/ 16237 h 84176"/>
                  <a:gd name="connsiteX3" fmla="*/ 74776 w 89303"/>
                  <a:gd name="connsiteY3" fmla="*/ 84176 h 84176"/>
                  <a:gd name="connsiteX4" fmla="*/ 82040 w 89303"/>
                  <a:gd name="connsiteY4" fmla="*/ 84176 h 84176"/>
                  <a:gd name="connsiteX5" fmla="*/ 82040 w 89303"/>
                  <a:gd name="connsiteY5" fmla="*/ 11964 h 84176"/>
                  <a:gd name="connsiteX6" fmla="*/ 89304 w 89303"/>
                  <a:gd name="connsiteY6" fmla="*/ 1709 h 84176"/>
                  <a:gd name="connsiteX7" fmla="*/ 89304 w 89303"/>
                  <a:gd name="connsiteY7" fmla="*/ 0 h 84176"/>
                  <a:gd name="connsiteX8" fmla="*/ 65803 w 89303"/>
                  <a:gd name="connsiteY8" fmla="*/ 0 h 84176"/>
                  <a:gd name="connsiteX9" fmla="*/ 65803 w 89303"/>
                  <a:gd name="connsiteY9" fmla="*/ 1709 h 84176"/>
                  <a:gd name="connsiteX10" fmla="*/ 73067 w 89303"/>
                  <a:gd name="connsiteY10" fmla="*/ 12391 h 84176"/>
                  <a:gd name="connsiteX11" fmla="*/ 73067 w 89303"/>
                  <a:gd name="connsiteY11" fmla="*/ 57684 h 84176"/>
                  <a:gd name="connsiteX12" fmla="*/ 23501 w 89303"/>
                  <a:gd name="connsiteY12" fmla="*/ 0 h 84176"/>
                  <a:gd name="connsiteX13" fmla="*/ 0 w 89303"/>
                  <a:gd name="connsiteY13" fmla="*/ 0 h 84176"/>
                  <a:gd name="connsiteX14" fmla="*/ 0 w 89303"/>
                  <a:gd name="connsiteY14" fmla="*/ 1709 h 84176"/>
                  <a:gd name="connsiteX15" fmla="*/ 6409 w 89303"/>
                  <a:gd name="connsiteY15" fmla="*/ 5555 h 84176"/>
                  <a:gd name="connsiteX16" fmla="*/ 7264 w 89303"/>
                  <a:gd name="connsiteY16" fmla="*/ 11537 h 84176"/>
                  <a:gd name="connsiteX17" fmla="*/ 7264 w 89303"/>
                  <a:gd name="connsiteY17" fmla="*/ 71358 h 84176"/>
                  <a:gd name="connsiteX18" fmla="*/ 5127 w 89303"/>
                  <a:gd name="connsiteY18" fmla="*/ 79476 h 84176"/>
                  <a:gd name="connsiteX19" fmla="*/ 0 w 89303"/>
                  <a:gd name="connsiteY19" fmla="*/ 81613 h 84176"/>
                  <a:gd name="connsiteX20" fmla="*/ 0 w 89303"/>
                  <a:gd name="connsiteY20" fmla="*/ 83322 h 84176"/>
                  <a:gd name="connsiteX21" fmla="*/ 23501 w 89303"/>
                  <a:gd name="connsiteY21" fmla="*/ 83322 h 84176"/>
                  <a:gd name="connsiteX22" fmla="*/ 23501 w 89303"/>
                  <a:gd name="connsiteY22" fmla="*/ 81613 h 84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9303" h="84176">
                    <a:moveTo>
                      <a:pt x="23501" y="81613"/>
                    </a:moveTo>
                    <a:cubicBezTo>
                      <a:pt x="18801" y="80758"/>
                      <a:pt x="16237" y="79476"/>
                      <a:pt x="16237" y="71358"/>
                    </a:cubicBezTo>
                    <a:lnTo>
                      <a:pt x="16237" y="16237"/>
                    </a:lnTo>
                    <a:lnTo>
                      <a:pt x="74776" y="84176"/>
                    </a:lnTo>
                    <a:lnTo>
                      <a:pt x="82040" y="84176"/>
                    </a:lnTo>
                    <a:lnTo>
                      <a:pt x="82040" y="11964"/>
                    </a:lnTo>
                    <a:cubicBezTo>
                      <a:pt x="82040" y="5555"/>
                      <a:pt x="82894" y="2991"/>
                      <a:pt x="89304" y="1709"/>
                    </a:cubicBezTo>
                    <a:lnTo>
                      <a:pt x="89304" y="0"/>
                    </a:lnTo>
                    <a:lnTo>
                      <a:pt x="65803" y="0"/>
                    </a:lnTo>
                    <a:lnTo>
                      <a:pt x="65803" y="1709"/>
                    </a:lnTo>
                    <a:cubicBezTo>
                      <a:pt x="72212" y="2991"/>
                      <a:pt x="73067" y="5982"/>
                      <a:pt x="73067" y="12391"/>
                    </a:cubicBezTo>
                    <a:lnTo>
                      <a:pt x="73067" y="57684"/>
                    </a:lnTo>
                    <a:lnTo>
                      <a:pt x="23501" y="0"/>
                    </a:lnTo>
                    <a:lnTo>
                      <a:pt x="0" y="0"/>
                    </a:lnTo>
                    <a:lnTo>
                      <a:pt x="0" y="1709"/>
                    </a:lnTo>
                    <a:cubicBezTo>
                      <a:pt x="1709" y="2136"/>
                      <a:pt x="5127" y="2136"/>
                      <a:pt x="6409" y="5555"/>
                    </a:cubicBezTo>
                    <a:cubicBezTo>
                      <a:pt x="7264" y="7264"/>
                      <a:pt x="7264" y="8973"/>
                      <a:pt x="7264" y="11537"/>
                    </a:cubicBezTo>
                    <a:lnTo>
                      <a:pt x="7264" y="71358"/>
                    </a:lnTo>
                    <a:cubicBezTo>
                      <a:pt x="7264" y="75203"/>
                      <a:pt x="6837" y="77767"/>
                      <a:pt x="5127" y="79476"/>
                    </a:cubicBezTo>
                    <a:cubicBezTo>
                      <a:pt x="3418" y="81185"/>
                      <a:pt x="1709" y="81185"/>
                      <a:pt x="0" y="81613"/>
                    </a:cubicBezTo>
                    <a:lnTo>
                      <a:pt x="0" y="83322"/>
                    </a:lnTo>
                    <a:lnTo>
                      <a:pt x="23501" y="83322"/>
                    </a:lnTo>
                    <a:lnTo>
                      <a:pt x="23501" y="81613"/>
                    </a:ln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1E8F91B-4C64-48DF-8102-0D8B0BBD6222}"/>
                  </a:ext>
                </a:extLst>
              </p:cNvPr>
              <p:cNvSpPr/>
              <p:nvPr/>
            </p:nvSpPr>
            <p:spPr>
              <a:xfrm>
                <a:off x="11000306" y="6214161"/>
                <a:ext cx="59393" cy="57684"/>
              </a:xfrm>
              <a:custGeom>
                <a:avLst/>
                <a:gdLst>
                  <a:gd name="connsiteX0" fmla="*/ 7691 w 59393"/>
                  <a:gd name="connsiteY0" fmla="*/ 49566 h 57684"/>
                  <a:gd name="connsiteX1" fmla="*/ 29056 w 59393"/>
                  <a:gd name="connsiteY1" fmla="*/ 57684 h 57684"/>
                  <a:gd name="connsiteX2" fmla="*/ 59393 w 59393"/>
                  <a:gd name="connsiteY2" fmla="*/ 28628 h 57684"/>
                  <a:gd name="connsiteX3" fmla="*/ 29910 w 59393"/>
                  <a:gd name="connsiteY3" fmla="*/ 0 h 57684"/>
                  <a:gd name="connsiteX4" fmla="*/ 0 w 59393"/>
                  <a:gd name="connsiteY4" fmla="*/ 29056 h 57684"/>
                  <a:gd name="connsiteX5" fmla="*/ 7691 w 59393"/>
                  <a:gd name="connsiteY5" fmla="*/ 49566 h 57684"/>
                  <a:gd name="connsiteX6" fmla="*/ 19655 w 59393"/>
                  <a:gd name="connsiteY6" fmla="*/ 11537 h 57684"/>
                  <a:gd name="connsiteX7" fmla="*/ 29056 w 59393"/>
                  <a:gd name="connsiteY7" fmla="*/ 6837 h 57684"/>
                  <a:gd name="connsiteX8" fmla="*/ 38029 w 59393"/>
                  <a:gd name="connsiteY8" fmla="*/ 10682 h 57684"/>
                  <a:gd name="connsiteX9" fmla="*/ 43584 w 59393"/>
                  <a:gd name="connsiteY9" fmla="*/ 29910 h 57684"/>
                  <a:gd name="connsiteX10" fmla="*/ 36320 w 59393"/>
                  <a:gd name="connsiteY10" fmla="*/ 49566 h 57684"/>
                  <a:gd name="connsiteX11" fmla="*/ 30765 w 59393"/>
                  <a:gd name="connsiteY11" fmla="*/ 50848 h 57684"/>
                  <a:gd name="connsiteX12" fmla="*/ 15810 w 59393"/>
                  <a:gd name="connsiteY12" fmla="*/ 27347 h 57684"/>
                  <a:gd name="connsiteX13" fmla="*/ 19655 w 59393"/>
                  <a:gd name="connsiteY13" fmla="*/ 11537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393" h="57684">
                    <a:moveTo>
                      <a:pt x="7691" y="49566"/>
                    </a:moveTo>
                    <a:cubicBezTo>
                      <a:pt x="14101" y="56402"/>
                      <a:pt x="22219" y="57684"/>
                      <a:pt x="29056" y="57684"/>
                    </a:cubicBezTo>
                    <a:cubicBezTo>
                      <a:pt x="50848" y="57684"/>
                      <a:pt x="59393" y="42302"/>
                      <a:pt x="59393" y="28628"/>
                    </a:cubicBezTo>
                    <a:cubicBezTo>
                      <a:pt x="59393" y="13673"/>
                      <a:pt x="49993" y="0"/>
                      <a:pt x="29910" y="0"/>
                    </a:cubicBezTo>
                    <a:cubicBezTo>
                      <a:pt x="11110" y="0"/>
                      <a:pt x="0" y="13246"/>
                      <a:pt x="0" y="29056"/>
                    </a:cubicBezTo>
                    <a:cubicBezTo>
                      <a:pt x="0" y="37174"/>
                      <a:pt x="2991" y="44438"/>
                      <a:pt x="7691" y="49566"/>
                    </a:cubicBezTo>
                    <a:close/>
                    <a:moveTo>
                      <a:pt x="19655" y="11537"/>
                    </a:moveTo>
                    <a:cubicBezTo>
                      <a:pt x="21365" y="8973"/>
                      <a:pt x="24783" y="6837"/>
                      <a:pt x="29056" y="6837"/>
                    </a:cubicBezTo>
                    <a:cubicBezTo>
                      <a:pt x="32474" y="6837"/>
                      <a:pt x="35892" y="8546"/>
                      <a:pt x="38029" y="10682"/>
                    </a:cubicBezTo>
                    <a:cubicBezTo>
                      <a:pt x="41020" y="14101"/>
                      <a:pt x="43584" y="20937"/>
                      <a:pt x="43584" y="29910"/>
                    </a:cubicBezTo>
                    <a:cubicBezTo>
                      <a:pt x="43584" y="33756"/>
                      <a:pt x="43156" y="45293"/>
                      <a:pt x="36320" y="49566"/>
                    </a:cubicBezTo>
                    <a:cubicBezTo>
                      <a:pt x="34611" y="50420"/>
                      <a:pt x="32474" y="50848"/>
                      <a:pt x="30765" y="50848"/>
                    </a:cubicBezTo>
                    <a:cubicBezTo>
                      <a:pt x="20083" y="50848"/>
                      <a:pt x="15810" y="37602"/>
                      <a:pt x="15810" y="27347"/>
                    </a:cubicBezTo>
                    <a:cubicBezTo>
                      <a:pt x="15382" y="20937"/>
                      <a:pt x="17092" y="15382"/>
                      <a:pt x="19655" y="11537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236AD66-0519-47E9-B56D-F371F41B6A3D}"/>
                  </a:ext>
                </a:extLst>
              </p:cNvPr>
              <p:cNvSpPr/>
              <p:nvPr/>
            </p:nvSpPr>
            <p:spPr>
              <a:xfrm>
                <a:off x="11058845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5293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A01D830-E3DA-42C5-87D2-A68D52150D4F}"/>
                  </a:ext>
                </a:extLst>
              </p:cNvPr>
              <p:cNvSpPr/>
              <p:nvPr/>
            </p:nvSpPr>
            <p:spPr>
              <a:xfrm>
                <a:off x="11180623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4767F6-6CEC-4A07-B7C5-744F12A6971E}"/>
                  </a:ext>
                </a:extLst>
              </p:cNvPr>
              <p:cNvSpPr/>
              <p:nvPr/>
            </p:nvSpPr>
            <p:spPr>
              <a:xfrm>
                <a:off x="10473030" y="6213734"/>
                <a:ext cx="55547" cy="57684"/>
              </a:xfrm>
              <a:custGeom>
                <a:avLst/>
                <a:gdLst>
                  <a:gd name="connsiteX0" fmla="*/ 28628 w 55547"/>
                  <a:gd name="connsiteY0" fmla="*/ 57684 h 57684"/>
                  <a:gd name="connsiteX1" fmla="*/ 54266 w 55547"/>
                  <a:gd name="connsiteY1" fmla="*/ 39311 h 57684"/>
                  <a:gd name="connsiteX2" fmla="*/ 52557 w 55547"/>
                  <a:gd name="connsiteY2" fmla="*/ 38029 h 57684"/>
                  <a:gd name="connsiteX3" fmla="*/ 32474 w 55547"/>
                  <a:gd name="connsiteY3" fmla="*/ 46147 h 57684"/>
                  <a:gd name="connsiteX4" fmla="*/ 14528 w 55547"/>
                  <a:gd name="connsiteY4" fmla="*/ 35038 h 57684"/>
                  <a:gd name="connsiteX5" fmla="*/ 13246 w 55547"/>
                  <a:gd name="connsiteY5" fmla="*/ 26919 h 57684"/>
                  <a:gd name="connsiteX6" fmla="*/ 55548 w 55547"/>
                  <a:gd name="connsiteY6" fmla="*/ 26919 h 57684"/>
                  <a:gd name="connsiteX7" fmla="*/ 51275 w 55547"/>
                  <a:gd name="connsiteY7" fmla="*/ 11110 h 57684"/>
                  <a:gd name="connsiteX8" fmla="*/ 29056 w 55547"/>
                  <a:gd name="connsiteY8" fmla="*/ 0 h 57684"/>
                  <a:gd name="connsiteX9" fmla="*/ 0 w 55547"/>
                  <a:gd name="connsiteY9" fmla="*/ 29056 h 57684"/>
                  <a:gd name="connsiteX10" fmla="*/ 28628 w 55547"/>
                  <a:gd name="connsiteY10" fmla="*/ 57684 h 57684"/>
                  <a:gd name="connsiteX11" fmla="*/ 17519 w 55547"/>
                  <a:gd name="connsiteY11" fmla="*/ 11964 h 57684"/>
                  <a:gd name="connsiteX12" fmla="*/ 28201 w 55547"/>
                  <a:gd name="connsiteY12" fmla="*/ 6837 h 57684"/>
                  <a:gd name="connsiteX13" fmla="*/ 38883 w 55547"/>
                  <a:gd name="connsiteY13" fmla="*/ 11964 h 57684"/>
                  <a:gd name="connsiteX14" fmla="*/ 41447 w 55547"/>
                  <a:gd name="connsiteY14" fmla="*/ 20510 h 57684"/>
                  <a:gd name="connsiteX15" fmla="*/ 13673 w 55547"/>
                  <a:gd name="connsiteY15" fmla="*/ 20510 h 57684"/>
                  <a:gd name="connsiteX16" fmla="*/ 17519 w 55547"/>
                  <a:gd name="connsiteY16" fmla="*/ 11964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47" h="57684">
                    <a:moveTo>
                      <a:pt x="28628" y="57684"/>
                    </a:moveTo>
                    <a:cubicBezTo>
                      <a:pt x="43584" y="57684"/>
                      <a:pt x="49566" y="49138"/>
                      <a:pt x="54266" y="39311"/>
                    </a:cubicBezTo>
                    <a:lnTo>
                      <a:pt x="52557" y="38029"/>
                    </a:lnTo>
                    <a:cubicBezTo>
                      <a:pt x="49566" y="41020"/>
                      <a:pt x="43584" y="46147"/>
                      <a:pt x="32474" y="46147"/>
                    </a:cubicBezTo>
                    <a:cubicBezTo>
                      <a:pt x="26492" y="46147"/>
                      <a:pt x="17946" y="44438"/>
                      <a:pt x="14528" y="35038"/>
                    </a:cubicBezTo>
                    <a:cubicBezTo>
                      <a:pt x="13246" y="31619"/>
                      <a:pt x="13246" y="29483"/>
                      <a:pt x="13246" y="26919"/>
                    </a:cubicBezTo>
                    <a:lnTo>
                      <a:pt x="55548" y="26919"/>
                    </a:lnTo>
                    <a:cubicBezTo>
                      <a:pt x="55120" y="21365"/>
                      <a:pt x="54266" y="15810"/>
                      <a:pt x="51275" y="11110"/>
                    </a:cubicBezTo>
                    <a:cubicBezTo>
                      <a:pt x="44866" y="855"/>
                      <a:pt x="34183" y="0"/>
                      <a:pt x="29056" y="0"/>
                    </a:cubicBezTo>
                    <a:cubicBezTo>
                      <a:pt x="9828" y="0"/>
                      <a:pt x="0" y="14528"/>
                      <a:pt x="0" y="29056"/>
                    </a:cubicBezTo>
                    <a:cubicBezTo>
                      <a:pt x="427" y="43156"/>
                      <a:pt x="9400" y="57684"/>
                      <a:pt x="28628" y="57684"/>
                    </a:cubicBezTo>
                    <a:close/>
                    <a:moveTo>
                      <a:pt x="17519" y="11964"/>
                    </a:moveTo>
                    <a:cubicBezTo>
                      <a:pt x="21365" y="7264"/>
                      <a:pt x="26065" y="6837"/>
                      <a:pt x="28201" y="6837"/>
                    </a:cubicBezTo>
                    <a:cubicBezTo>
                      <a:pt x="30765" y="6837"/>
                      <a:pt x="35465" y="7264"/>
                      <a:pt x="38883" y="11964"/>
                    </a:cubicBezTo>
                    <a:cubicBezTo>
                      <a:pt x="40593" y="14955"/>
                      <a:pt x="41020" y="17519"/>
                      <a:pt x="41447" y="20510"/>
                    </a:cubicBezTo>
                    <a:lnTo>
                      <a:pt x="13673" y="20510"/>
                    </a:lnTo>
                    <a:cubicBezTo>
                      <a:pt x="14528" y="17946"/>
                      <a:pt x="15382" y="14955"/>
                      <a:pt x="17519" y="11964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4F1D61-48FF-4545-B913-EA36DDD196D7}"/>
                  </a:ext>
                </a:extLst>
              </p:cNvPr>
              <p:cNvSpPr/>
              <p:nvPr/>
            </p:nvSpPr>
            <p:spPr>
              <a:xfrm>
                <a:off x="11237880" y="6214161"/>
                <a:ext cx="55547" cy="57684"/>
              </a:xfrm>
              <a:custGeom>
                <a:avLst/>
                <a:gdLst>
                  <a:gd name="connsiteX0" fmla="*/ 17519 w 55547"/>
                  <a:gd name="connsiteY0" fmla="*/ 57257 h 57684"/>
                  <a:gd name="connsiteX1" fmla="*/ 35465 w 55547"/>
                  <a:gd name="connsiteY1" fmla="*/ 48711 h 57684"/>
                  <a:gd name="connsiteX2" fmla="*/ 42302 w 55547"/>
                  <a:gd name="connsiteY2" fmla="*/ 57684 h 57684"/>
                  <a:gd name="connsiteX3" fmla="*/ 55548 w 55547"/>
                  <a:gd name="connsiteY3" fmla="*/ 47857 h 57684"/>
                  <a:gd name="connsiteX4" fmla="*/ 54693 w 55547"/>
                  <a:gd name="connsiteY4" fmla="*/ 46575 h 57684"/>
                  <a:gd name="connsiteX5" fmla="*/ 48284 w 55547"/>
                  <a:gd name="connsiteY5" fmla="*/ 34611 h 57684"/>
                  <a:gd name="connsiteX6" fmla="*/ 48284 w 55547"/>
                  <a:gd name="connsiteY6" fmla="*/ 21792 h 57684"/>
                  <a:gd name="connsiteX7" fmla="*/ 44866 w 55547"/>
                  <a:gd name="connsiteY7" fmla="*/ 6837 h 57684"/>
                  <a:gd name="connsiteX8" fmla="*/ 27347 w 55547"/>
                  <a:gd name="connsiteY8" fmla="*/ 0 h 57684"/>
                  <a:gd name="connsiteX9" fmla="*/ 7264 w 55547"/>
                  <a:gd name="connsiteY9" fmla="*/ 3846 h 57684"/>
                  <a:gd name="connsiteX10" fmla="*/ 5555 w 55547"/>
                  <a:gd name="connsiteY10" fmla="*/ 16237 h 57684"/>
                  <a:gd name="connsiteX11" fmla="*/ 7264 w 55547"/>
                  <a:gd name="connsiteY11" fmla="*/ 16237 h 57684"/>
                  <a:gd name="connsiteX12" fmla="*/ 13673 w 55547"/>
                  <a:gd name="connsiteY12" fmla="*/ 10255 h 57684"/>
                  <a:gd name="connsiteX13" fmla="*/ 24356 w 55547"/>
                  <a:gd name="connsiteY13" fmla="*/ 7264 h 57684"/>
                  <a:gd name="connsiteX14" fmla="*/ 32901 w 55547"/>
                  <a:gd name="connsiteY14" fmla="*/ 11537 h 57684"/>
                  <a:gd name="connsiteX15" fmla="*/ 33756 w 55547"/>
                  <a:gd name="connsiteY15" fmla="*/ 15382 h 57684"/>
                  <a:gd name="connsiteX16" fmla="*/ 22219 w 55547"/>
                  <a:gd name="connsiteY16" fmla="*/ 24356 h 57684"/>
                  <a:gd name="connsiteX17" fmla="*/ 18374 w 55547"/>
                  <a:gd name="connsiteY17" fmla="*/ 25210 h 57684"/>
                  <a:gd name="connsiteX18" fmla="*/ 0 w 55547"/>
                  <a:gd name="connsiteY18" fmla="*/ 42302 h 57684"/>
                  <a:gd name="connsiteX19" fmla="*/ 17519 w 55547"/>
                  <a:gd name="connsiteY19" fmla="*/ 57257 h 57684"/>
                  <a:gd name="connsiteX20" fmla="*/ 25637 w 55547"/>
                  <a:gd name="connsiteY20" fmla="*/ 30338 h 57684"/>
                  <a:gd name="connsiteX21" fmla="*/ 34611 w 55547"/>
                  <a:gd name="connsiteY21" fmla="*/ 26065 h 57684"/>
                  <a:gd name="connsiteX22" fmla="*/ 34611 w 55547"/>
                  <a:gd name="connsiteY22" fmla="*/ 41020 h 57684"/>
                  <a:gd name="connsiteX23" fmla="*/ 22646 w 55547"/>
                  <a:gd name="connsiteY23" fmla="*/ 47429 h 57684"/>
                  <a:gd name="connsiteX24" fmla="*/ 14955 w 55547"/>
                  <a:gd name="connsiteY24" fmla="*/ 40165 h 57684"/>
                  <a:gd name="connsiteX25" fmla="*/ 25637 w 55547"/>
                  <a:gd name="connsiteY25" fmla="*/ 30338 h 5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547" h="57684">
                    <a:moveTo>
                      <a:pt x="17519" y="57257"/>
                    </a:moveTo>
                    <a:cubicBezTo>
                      <a:pt x="26919" y="57257"/>
                      <a:pt x="31620" y="52557"/>
                      <a:pt x="35465" y="48711"/>
                    </a:cubicBezTo>
                    <a:cubicBezTo>
                      <a:pt x="36747" y="52984"/>
                      <a:pt x="38456" y="55120"/>
                      <a:pt x="42302" y="57684"/>
                    </a:cubicBezTo>
                    <a:lnTo>
                      <a:pt x="55548" y="47857"/>
                    </a:lnTo>
                    <a:lnTo>
                      <a:pt x="54693" y="46575"/>
                    </a:lnTo>
                    <a:cubicBezTo>
                      <a:pt x="48711" y="44011"/>
                      <a:pt x="48284" y="41447"/>
                      <a:pt x="48284" y="34611"/>
                    </a:cubicBezTo>
                    <a:lnTo>
                      <a:pt x="48284" y="21792"/>
                    </a:lnTo>
                    <a:cubicBezTo>
                      <a:pt x="48284" y="15382"/>
                      <a:pt x="48284" y="11110"/>
                      <a:pt x="44866" y="6837"/>
                    </a:cubicBezTo>
                    <a:cubicBezTo>
                      <a:pt x="39738" y="427"/>
                      <a:pt x="31620" y="0"/>
                      <a:pt x="27347" y="0"/>
                    </a:cubicBezTo>
                    <a:cubicBezTo>
                      <a:pt x="22646" y="0"/>
                      <a:pt x="15382" y="855"/>
                      <a:pt x="7264" y="3846"/>
                    </a:cubicBezTo>
                    <a:lnTo>
                      <a:pt x="5555" y="16237"/>
                    </a:lnTo>
                    <a:lnTo>
                      <a:pt x="7264" y="16237"/>
                    </a:lnTo>
                    <a:cubicBezTo>
                      <a:pt x="8973" y="14101"/>
                      <a:pt x="10682" y="11964"/>
                      <a:pt x="13673" y="10255"/>
                    </a:cubicBezTo>
                    <a:cubicBezTo>
                      <a:pt x="17092" y="8119"/>
                      <a:pt x="20937" y="7264"/>
                      <a:pt x="24356" y="7264"/>
                    </a:cubicBezTo>
                    <a:cubicBezTo>
                      <a:pt x="27774" y="7264"/>
                      <a:pt x="31620" y="8546"/>
                      <a:pt x="32901" y="11537"/>
                    </a:cubicBezTo>
                    <a:cubicBezTo>
                      <a:pt x="33329" y="12819"/>
                      <a:pt x="33756" y="14101"/>
                      <a:pt x="33756" y="15382"/>
                    </a:cubicBezTo>
                    <a:cubicBezTo>
                      <a:pt x="33756" y="20937"/>
                      <a:pt x="27774" y="23074"/>
                      <a:pt x="22219" y="24356"/>
                    </a:cubicBezTo>
                    <a:lnTo>
                      <a:pt x="18374" y="25210"/>
                    </a:lnTo>
                    <a:cubicBezTo>
                      <a:pt x="12819" y="26492"/>
                      <a:pt x="0" y="29910"/>
                      <a:pt x="0" y="42302"/>
                    </a:cubicBezTo>
                    <a:cubicBezTo>
                      <a:pt x="427" y="48284"/>
                      <a:pt x="4273" y="57257"/>
                      <a:pt x="17519" y="57257"/>
                    </a:cubicBezTo>
                    <a:close/>
                    <a:moveTo>
                      <a:pt x="25637" y="30338"/>
                    </a:moveTo>
                    <a:cubicBezTo>
                      <a:pt x="29910" y="29056"/>
                      <a:pt x="30765" y="28628"/>
                      <a:pt x="34611" y="26065"/>
                    </a:cubicBezTo>
                    <a:lnTo>
                      <a:pt x="34611" y="41020"/>
                    </a:lnTo>
                    <a:cubicBezTo>
                      <a:pt x="29483" y="47002"/>
                      <a:pt x="23928" y="47429"/>
                      <a:pt x="22646" y="47429"/>
                    </a:cubicBezTo>
                    <a:cubicBezTo>
                      <a:pt x="18374" y="47429"/>
                      <a:pt x="14955" y="44438"/>
                      <a:pt x="14955" y="40165"/>
                    </a:cubicBezTo>
                    <a:cubicBezTo>
                      <a:pt x="14955" y="33756"/>
                      <a:pt x="22646" y="31192"/>
                      <a:pt x="25637" y="30338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BCCC1F4-4F5C-4FA0-81FF-A8FA92172BBA}"/>
                  </a:ext>
                </a:extLst>
              </p:cNvPr>
              <p:cNvSpPr/>
              <p:nvPr/>
            </p:nvSpPr>
            <p:spPr>
              <a:xfrm>
                <a:off x="11290864" y="6212879"/>
                <a:ext cx="67939" cy="58966"/>
              </a:xfrm>
              <a:custGeom>
                <a:avLst/>
                <a:gdLst>
                  <a:gd name="connsiteX0" fmla="*/ 7264 w 67939"/>
                  <a:gd name="connsiteY0" fmla="*/ 17519 h 58966"/>
                  <a:gd name="connsiteX1" fmla="*/ 7264 w 67939"/>
                  <a:gd name="connsiteY1" fmla="*/ 38029 h 58966"/>
                  <a:gd name="connsiteX2" fmla="*/ 11110 w 67939"/>
                  <a:gd name="connsiteY2" fmla="*/ 52129 h 58966"/>
                  <a:gd name="connsiteX3" fmla="*/ 26919 w 67939"/>
                  <a:gd name="connsiteY3" fmla="*/ 58966 h 58966"/>
                  <a:gd name="connsiteX4" fmla="*/ 47429 w 67939"/>
                  <a:gd name="connsiteY4" fmla="*/ 48284 h 58966"/>
                  <a:gd name="connsiteX5" fmla="*/ 55120 w 67939"/>
                  <a:gd name="connsiteY5" fmla="*/ 58966 h 58966"/>
                  <a:gd name="connsiteX6" fmla="*/ 67939 w 67939"/>
                  <a:gd name="connsiteY6" fmla="*/ 49138 h 58966"/>
                  <a:gd name="connsiteX7" fmla="*/ 67085 w 67939"/>
                  <a:gd name="connsiteY7" fmla="*/ 47857 h 58966"/>
                  <a:gd name="connsiteX8" fmla="*/ 61103 w 67939"/>
                  <a:gd name="connsiteY8" fmla="*/ 36320 h 58966"/>
                  <a:gd name="connsiteX9" fmla="*/ 61103 w 67939"/>
                  <a:gd name="connsiteY9" fmla="*/ 427 h 58966"/>
                  <a:gd name="connsiteX10" fmla="*/ 39311 w 67939"/>
                  <a:gd name="connsiteY10" fmla="*/ 4700 h 58966"/>
                  <a:gd name="connsiteX11" fmla="*/ 39311 w 67939"/>
                  <a:gd name="connsiteY11" fmla="*/ 6409 h 58966"/>
                  <a:gd name="connsiteX12" fmla="*/ 46147 w 67939"/>
                  <a:gd name="connsiteY12" fmla="*/ 14955 h 58966"/>
                  <a:gd name="connsiteX13" fmla="*/ 46147 w 67939"/>
                  <a:gd name="connsiteY13" fmla="*/ 33756 h 58966"/>
                  <a:gd name="connsiteX14" fmla="*/ 43156 w 67939"/>
                  <a:gd name="connsiteY14" fmla="*/ 43156 h 58966"/>
                  <a:gd name="connsiteX15" fmla="*/ 32901 w 67939"/>
                  <a:gd name="connsiteY15" fmla="*/ 47429 h 58966"/>
                  <a:gd name="connsiteX16" fmla="*/ 22219 w 67939"/>
                  <a:gd name="connsiteY16" fmla="*/ 40165 h 58966"/>
                  <a:gd name="connsiteX17" fmla="*/ 21365 w 67939"/>
                  <a:gd name="connsiteY17" fmla="*/ 33756 h 58966"/>
                  <a:gd name="connsiteX18" fmla="*/ 21365 w 67939"/>
                  <a:gd name="connsiteY18" fmla="*/ 0 h 58966"/>
                  <a:gd name="connsiteX19" fmla="*/ 0 w 67939"/>
                  <a:gd name="connsiteY19" fmla="*/ 4273 h 58966"/>
                  <a:gd name="connsiteX20" fmla="*/ 0 w 67939"/>
                  <a:gd name="connsiteY20" fmla="*/ 5982 h 58966"/>
                  <a:gd name="connsiteX21" fmla="*/ 7264 w 67939"/>
                  <a:gd name="connsiteY21" fmla="*/ 17519 h 5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7939" h="58966">
                    <a:moveTo>
                      <a:pt x="7264" y="17519"/>
                    </a:moveTo>
                    <a:lnTo>
                      <a:pt x="7264" y="38029"/>
                    </a:lnTo>
                    <a:cubicBezTo>
                      <a:pt x="7264" y="42302"/>
                      <a:pt x="7691" y="47429"/>
                      <a:pt x="11110" y="52129"/>
                    </a:cubicBezTo>
                    <a:cubicBezTo>
                      <a:pt x="12819" y="54266"/>
                      <a:pt x="17092" y="58966"/>
                      <a:pt x="26919" y="58966"/>
                    </a:cubicBezTo>
                    <a:cubicBezTo>
                      <a:pt x="36320" y="58966"/>
                      <a:pt x="43584" y="53839"/>
                      <a:pt x="47429" y="48284"/>
                    </a:cubicBezTo>
                    <a:cubicBezTo>
                      <a:pt x="48284" y="51702"/>
                      <a:pt x="49993" y="55121"/>
                      <a:pt x="55120" y="58966"/>
                    </a:cubicBezTo>
                    <a:lnTo>
                      <a:pt x="67939" y="49138"/>
                    </a:lnTo>
                    <a:lnTo>
                      <a:pt x="67085" y="47857"/>
                    </a:lnTo>
                    <a:cubicBezTo>
                      <a:pt x="61103" y="46575"/>
                      <a:pt x="61103" y="42302"/>
                      <a:pt x="61103" y="36320"/>
                    </a:cubicBezTo>
                    <a:lnTo>
                      <a:pt x="61103" y="427"/>
                    </a:lnTo>
                    <a:lnTo>
                      <a:pt x="39311" y="4700"/>
                    </a:lnTo>
                    <a:lnTo>
                      <a:pt x="39311" y="6409"/>
                    </a:lnTo>
                    <a:cubicBezTo>
                      <a:pt x="44866" y="7264"/>
                      <a:pt x="46147" y="9400"/>
                      <a:pt x="46147" y="14955"/>
                    </a:cubicBezTo>
                    <a:lnTo>
                      <a:pt x="46147" y="33756"/>
                    </a:lnTo>
                    <a:cubicBezTo>
                      <a:pt x="46147" y="36320"/>
                      <a:pt x="46147" y="39738"/>
                      <a:pt x="43156" y="43156"/>
                    </a:cubicBezTo>
                    <a:cubicBezTo>
                      <a:pt x="41020" y="45720"/>
                      <a:pt x="37602" y="47429"/>
                      <a:pt x="32901" y="47429"/>
                    </a:cubicBezTo>
                    <a:cubicBezTo>
                      <a:pt x="27347" y="47429"/>
                      <a:pt x="23928" y="44866"/>
                      <a:pt x="22219" y="40165"/>
                    </a:cubicBezTo>
                    <a:cubicBezTo>
                      <a:pt x="21792" y="38456"/>
                      <a:pt x="21365" y="36320"/>
                      <a:pt x="21365" y="33756"/>
                    </a:cubicBezTo>
                    <a:lnTo>
                      <a:pt x="21365" y="0"/>
                    </a:lnTo>
                    <a:lnTo>
                      <a:pt x="0" y="4273"/>
                    </a:lnTo>
                    <a:lnTo>
                      <a:pt x="0" y="5982"/>
                    </a:lnTo>
                    <a:cubicBezTo>
                      <a:pt x="6837" y="8119"/>
                      <a:pt x="7264" y="11110"/>
                      <a:pt x="7264" y="17519"/>
                    </a:cubicBezTo>
                    <a:close/>
                  </a:path>
                </a:pathLst>
              </a:custGeom>
              <a:solidFill>
                <a:srgbClr val="034239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grpSp>
          <p:nvGrpSpPr>
            <p:cNvPr id="6" name="Graphic 13">
              <a:extLst>
                <a:ext uri="{FF2B5EF4-FFF2-40B4-BE49-F238E27FC236}">
                  <a16:creationId xmlns:a16="http://schemas.microsoft.com/office/drawing/2014/main" id="{B076B5BF-2563-4C0E-B55D-C4ADCE3BBF2F}"/>
                </a:ext>
              </a:extLst>
            </p:cNvPr>
            <p:cNvGrpSpPr/>
            <p:nvPr/>
          </p:nvGrpSpPr>
          <p:grpSpPr>
            <a:xfrm>
              <a:off x="10617881" y="6229981"/>
              <a:ext cx="285638" cy="45710"/>
              <a:chOff x="10617881" y="6229981"/>
              <a:chExt cx="285638" cy="45710"/>
            </a:xfrm>
            <a:solidFill>
              <a:srgbClr val="215D93"/>
            </a:solidFill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2D6910E-0081-4A20-ADFD-A6467AFAF8D6}"/>
                  </a:ext>
                </a:extLst>
              </p:cNvPr>
              <p:cNvSpPr/>
              <p:nvPr/>
            </p:nvSpPr>
            <p:spPr>
              <a:xfrm>
                <a:off x="10617881" y="6231609"/>
                <a:ext cx="162967" cy="44082"/>
              </a:xfrm>
              <a:custGeom>
                <a:avLst/>
                <a:gdLst>
                  <a:gd name="connsiteX0" fmla="*/ 121778 w 162967"/>
                  <a:gd name="connsiteY0" fmla="*/ 71 h 44082"/>
                  <a:gd name="connsiteX1" fmla="*/ 0 w 162967"/>
                  <a:gd name="connsiteY1" fmla="*/ 39809 h 44082"/>
                  <a:gd name="connsiteX2" fmla="*/ 82040 w 162967"/>
                  <a:gd name="connsiteY2" fmla="*/ 15881 h 44082"/>
                  <a:gd name="connsiteX3" fmla="*/ 77340 w 162967"/>
                  <a:gd name="connsiteY3" fmla="*/ 28272 h 44082"/>
                  <a:gd name="connsiteX4" fmla="*/ 122205 w 162967"/>
                  <a:gd name="connsiteY4" fmla="*/ 41091 h 44082"/>
                  <a:gd name="connsiteX5" fmla="*/ 137588 w 162967"/>
                  <a:gd name="connsiteY5" fmla="*/ 35964 h 44082"/>
                  <a:gd name="connsiteX6" fmla="*/ 101268 w 162967"/>
                  <a:gd name="connsiteY6" fmla="*/ 23145 h 44082"/>
                  <a:gd name="connsiteX7" fmla="*/ 139297 w 162967"/>
                  <a:gd name="connsiteY7" fmla="*/ 14599 h 44082"/>
                  <a:gd name="connsiteX8" fmla="*/ 158525 w 162967"/>
                  <a:gd name="connsiteY8" fmla="*/ 44082 h 44082"/>
                  <a:gd name="connsiteX9" fmla="*/ 160661 w 162967"/>
                  <a:gd name="connsiteY9" fmla="*/ 40664 h 44082"/>
                  <a:gd name="connsiteX10" fmla="*/ 121778 w 162967"/>
                  <a:gd name="connsiteY10" fmla="*/ 71 h 4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2967" h="44082">
                    <a:moveTo>
                      <a:pt x="121778" y="71"/>
                    </a:moveTo>
                    <a:cubicBezTo>
                      <a:pt x="70930" y="2208"/>
                      <a:pt x="0" y="39809"/>
                      <a:pt x="0" y="39809"/>
                    </a:cubicBezTo>
                    <a:cubicBezTo>
                      <a:pt x="0" y="39809"/>
                      <a:pt x="38883" y="22290"/>
                      <a:pt x="82040" y="15881"/>
                    </a:cubicBezTo>
                    <a:cubicBezTo>
                      <a:pt x="78621" y="19727"/>
                      <a:pt x="76485" y="24427"/>
                      <a:pt x="77340" y="28272"/>
                    </a:cubicBezTo>
                    <a:cubicBezTo>
                      <a:pt x="79476" y="38955"/>
                      <a:pt x="102122" y="45364"/>
                      <a:pt x="122205" y="41091"/>
                    </a:cubicBezTo>
                    <a:cubicBezTo>
                      <a:pt x="127760" y="39809"/>
                      <a:pt x="132887" y="37673"/>
                      <a:pt x="137588" y="35964"/>
                    </a:cubicBezTo>
                    <a:cubicBezTo>
                      <a:pt x="133315" y="37673"/>
                      <a:pt x="100841" y="35964"/>
                      <a:pt x="101268" y="23145"/>
                    </a:cubicBezTo>
                    <a:cubicBezTo>
                      <a:pt x="101695" y="13745"/>
                      <a:pt x="123060" y="8617"/>
                      <a:pt x="139297" y="14599"/>
                    </a:cubicBezTo>
                    <a:cubicBezTo>
                      <a:pt x="152543" y="19299"/>
                      <a:pt x="162370" y="36818"/>
                      <a:pt x="158525" y="44082"/>
                    </a:cubicBezTo>
                    <a:cubicBezTo>
                      <a:pt x="159379" y="42800"/>
                      <a:pt x="159807" y="41946"/>
                      <a:pt x="160661" y="40664"/>
                    </a:cubicBezTo>
                    <a:cubicBezTo>
                      <a:pt x="167071" y="27845"/>
                      <a:pt x="161943" y="-1638"/>
                      <a:pt x="121778" y="71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836830E-78E2-4354-B755-DDA0632730A8}"/>
                  </a:ext>
                </a:extLst>
              </p:cNvPr>
              <p:cNvSpPr/>
              <p:nvPr/>
            </p:nvSpPr>
            <p:spPr>
              <a:xfrm>
                <a:off x="10808026" y="6229981"/>
                <a:ext cx="95494" cy="40655"/>
              </a:xfrm>
              <a:custGeom>
                <a:avLst/>
                <a:gdLst>
                  <a:gd name="connsiteX0" fmla="*/ 95286 w 95494"/>
                  <a:gd name="connsiteY0" fmla="*/ 13236 h 40655"/>
                  <a:gd name="connsiteX1" fmla="*/ 55548 w 95494"/>
                  <a:gd name="connsiteY1" fmla="*/ 1272 h 40655"/>
                  <a:gd name="connsiteX2" fmla="*/ 33756 w 95494"/>
                  <a:gd name="connsiteY2" fmla="*/ 9818 h 40655"/>
                  <a:gd name="connsiteX3" fmla="*/ 0 w 95494"/>
                  <a:gd name="connsiteY3" fmla="*/ 35028 h 40655"/>
                  <a:gd name="connsiteX4" fmla="*/ 17519 w 95494"/>
                  <a:gd name="connsiteY4" fmla="*/ 25200 h 40655"/>
                  <a:gd name="connsiteX5" fmla="*/ 69648 w 95494"/>
                  <a:gd name="connsiteY5" fmla="*/ 19218 h 40655"/>
                  <a:gd name="connsiteX6" fmla="*/ 44438 w 95494"/>
                  <a:gd name="connsiteY6" fmla="*/ 35883 h 40655"/>
                  <a:gd name="connsiteX7" fmla="*/ 28628 w 95494"/>
                  <a:gd name="connsiteY7" fmla="*/ 34601 h 40655"/>
                  <a:gd name="connsiteX8" fmla="*/ 63666 w 95494"/>
                  <a:gd name="connsiteY8" fmla="*/ 39301 h 40655"/>
                  <a:gd name="connsiteX9" fmla="*/ 95286 w 95494"/>
                  <a:gd name="connsiteY9" fmla="*/ 13236 h 40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5494" h="40655">
                    <a:moveTo>
                      <a:pt x="95286" y="13236"/>
                    </a:moveTo>
                    <a:cubicBezTo>
                      <a:pt x="93149" y="2554"/>
                      <a:pt x="75630" y="-2574"/>
                      <a:pt x="55548" y="1272"/>
                    </a:cubicBezTo>
                    <a:cubicBezTo>
                      <a:pt x="47002" y="2981"/>
                      <a:pt x="39738" y="6399"/>
                      <a:pt x="33756" y="9818"/>
                    </a:cubicBezTo>
                    <a:cubicBezTo>
                      <a:pt x="20083" y="17936"/>
                      <a:pt x="0" y="35028"/>
                      <a:pt x="0" y="35028"/>
                    </a:cubicBezTo>
                    <a:cubicBezTo>
                      <a:pt x="4700" y="31610"/>
                      <a:pt x="11110" y="28619"/>
                      <a:pt x="17519" y="25200"/>
                    </a:cubicBezTo>
                    <a:cubicBezTo>
                      <a:pt x="26065" y="21355"/>
                      <a:pt x="64948" y="5972"/>
                      <a:pt x="69648" y="19218"/>
                    </a:cubicBezTo>
                    <a:cubicBezTo>
                      <a:pt x="71785" y="25200"/>
                      <a:pt x="64521" y="33319"/>
                      <a:pt x="44438" y="35883"/>
                    </a:cubicBezTo>
                    <a:cubicBezTo>
                      <a:pt x="38883" y="36737"/>
                      <a:pt x="32047" y="36310"/>
                      <a:pt x="28628" y="34601"/>
                    </a:cubicBezTo>
                    <a:cubicBezTo>
                      <a:pt x="35465" y="40155"/>
                      <a:pt x="49138" y="42292"/>
                      <a:pt x="63666" y="39301"/>
                    </a:cubicBezTo>
                    <a:cubicBezTo>
                      <a:pt x="82894" y="35455"/>
                      <a:pt x="97422" y="23918"/>
                      <a:pt x="95286" y="13236"/>
                    </a:cubicBezTo>
                    <a:close/>
                  </a:path>
                </a:pathLst>
              </a:custGeom>
              <a:solidFill>
                <a:srgbClr val="215D93"/>
              </a:solidFill>
              <a:ln w="42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A" dirty="0"/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A448A7-6922-4A7C-98FA-FFA5995E1BCB}"/>
                </a:ext>
              </a:extLst>
            </p:cNvPr>
            <p:cNvSpPr/>
            <p:nvPr/>
          </p:nvSpPr>
          <p:spPr>
            <a:xfrm>
              <a:off x="10722140" y="6012480"/>
              <a:ext cx="173210" cy="152115"/>
            </a:xfrm>
            <a:custGeom>
              <a:avLst/>
              <a:gdLst>
                <a:gd name="connsiteX0" fmla="*/ 64094 w 173210"/>
                <a:gd name="connsiteY0" fmla="*/ 0 h 152115"/>
                <a:gd name="connsiteX1" fmla="*/ 0 w 173210"/>
                <a:gd name="connsiteY1" fmla="*/ 152115 h 152115"/>
                <a:gd name="connsiteX2" fmla="*/ 121351 w 173210"/>
                <a:gd name="connsiteY2" fmla="*/ 102122 h 152115"/>
                <a:gd name="connsiteX3" fmla="*/ 155534 w 173210"/>
                <a:gd name="connsiteY3" fmla="*/ 131606 h 152115"/>
                <a:gd name="connsiteX4" fmla="*/ 169634 w 173210"/>
                <a:gd name="connsiteY4" fmla="*/ 39738 h 152115"/>
                <a:gd name="connsiteX5" fmla="*/ 64094 w 173210"/>
                <a:gd name="connsiteY5" fmla="*/ 0 h 152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10" h="152115">
                  <a:moveTo>
                    <a:pt x="64094" y="0"/>
                  </a:moveTo>
                  <a:cubicBezTo>
                    <a:pt x="64094" y="0"/>
                    <a:pt x="99559" y="33329"/>
                    <a:pt x="0" y="152115"/>
                  </a:cubicBezTo>
                  <a:cubicBezTo>
                    <a:pt x="0" y="152115"/>
                    <a:pt x="74776" y="89731"/>
                    <a:pt x="121351" y="102122"/>
                  </a:cubicBezTo>
                  <a:cubicBezTo>
                    <a:pt x="121351" y="102122"/>
                    <a:pt x="139724" y="106395"/>
                    <a:pt x="155534" y="131606"/>
                  </a:cubicBezTo>
                  <a:cubicBezTo>
                    <a:pt x="168352" y="101695"/>
                    <a:pt x="179035" y="68794"/>
                    <a:pt x="169634" y="39738"/>
                  </a:cubicBezTo>
                  <a:cubicBezTo>
                    <a:pt x="169634" y="39738"/>
                    <a:pt x="139297" y="0"/>
                    <a:pt x="64094" y="0"/>
                  </a:cubicBezTo>
                  <a:close/>
                </a:path>
              </a:pathLst>
            </a:custGeom>
            <a:noFill/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A923D6C-1F85-4D8E-BFBD-47CE620E33C3}"/>
                </a:ext>
              </a:extLst>
            </p:cNvPr>
            <p:cNvSpPr/>
            <p:nvPr/>
          </p:nvSpPr>
          <p:spPr>
            <a:xfrm>
              <a:off x="10609763" y="6168742"/>
              <a:ext cx="272611" cy="107376"/>
            </a:xfrm>
            <a:custGeom>
              <a:avLst/>
              <a:gdLst>
                <a:gd name="connsiteX0" fmla="*/ 0 w 272611"/>
                <a:gd name="connsiteY0" fmla="*/ 98403 h 107376"/>
                <a:gd name="connsiteX1" fmla="*/ 238856 w 272611"/>
                <a:gd name="connsiteY1" fmla="*/ 27046 h 107376"/>
                <a:gd name="connsiteX2" fmla="*/ 173053 w 272611"/>
                <a:gd name="connsiteY2" fmla="*/ 107376 h 107376"/>
                <a:gd name="connsiteX3" fmla="*/ 272611 w 272611"/>
                <a:gd name="connsiteY3" fmla="*/ 7390 h 107376"/>
                <a:gd name="connsiteX4" fmla="*/ 0 w 272611"/>
                <a:gd name="connsiteY4" fmla="*/ 98403 h 10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11" h="107376">
                  <a:moveTo>
                    <a:pt x="0" y="98403"/>
                  </a:moveTo>
                  <a:cubicBezTo>
                    <a:pt x="0" y="98403"/>
                    <a:pt x="159807" y="15081"/>
                    <a:pt x="238856" y="27046"/>
                  </a:cubicBezTo>
                  <a:cubicBezTo>
                    <a:pt x="208091" y="73620"/>
                    <a:pt x="173053" y="107376"/>
                    <a:pt x="173053" y="107376"/>
                  </a:cubicBezTo>
                  <a:cubicBezTo>
                    <a:pt x="223046" y="73620"/>
                    <a:pt x="253811" y="39010"/>
                    <a:pt x="272611" y="7390"/>
                  </a:cubicBezTo>
                  <a:cubicBezTo>
                    <a:pt x="173053" y="-31921"/>
                    <a:pt x="0" y="98403"/>
                    <a:pt x="0" y="98403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C062277-AD68-40F3-BE73-7135D01EEBB6}"/>
                </a:ext>
              </a:extLst>
            </p:cNvPr>
            <p:cNvSpPr/>
            <p:nvPr/>
          </p:nvSpPr>
          <p:spPr>
            <a:xfrm>
              <a:off x="10658047" y="5973597"/>
              <a:ext cx="247891" cy="244410"/>
            </a:xfrm>
            <a:custGeom>
              <a:avLst/>
              <a:gdLst>
                <a:gd name="connsiteX0" fmla="*/ 241847 w 247891"/>
                <a:gd name="connsiteY0" fmla="*/ 72212 h 244410"/>
                <a:gd name="connsiteX1" fmla="*/ 186726 w 247891"/>
                <a:gd name="connsiteY1" fmla="*/ 35465 h 244410"/>
                <a:gd name="connsiteX2" fmla="*/ 177326 w 247891"/>
                <a:gd name="connsiteY2" fmla="*/ 0 h 244410"/>
                <a:gd name="connsiteX3" fmla="*/ 179035 w 247891"/>
                <a:gd name="connsiteY3" fmla="*/ 32474 h 244410"/>
                <a:gd name="connsiteX4" fmla="*/ 85885 w 247891"/>
                <a:gd name="connsiteY4" fmla="*/ 20937 h 244410"/>
                <a:gd name="connsiteX5" fmla="*/ 0 w 247891"/>
                <a:gd name="connsiteY5" fmla="*/ 244410 h 244410"/>
                <a:gd name="connsiteX6" fmla="*/ 185444 w 247891"/>
                <a:gd name="connsiteY6" fmla="*/ 161516 h 244410"/>
                <a:gd name="connsiteX7" fmla="*/ 225609 w 247891"/>
                <a:gd name="connsiteY7" fmla="*/ 198690 h 244410"/>
                <a:gd name="connsiteX8" fmla="*/ 241847 w 247891"/>
                <a:gd name="connsiteY8" fmla="*/ 72212 h 244410"/>
                <a:gd name="connsiteX9" fmla="*/ 219627 w 247891"/>
                <a:gd name="connsiteY9" fmla="*/ 170062 h 244410"/>
                <a:gd name="connsiteX10" fmla="*/ 185444 w 247891"/>
                <a:gd name="connsiteY10" fmla="*/ 140579 h 244410"/>
                <a:gd name="connsiteX11" fmla="*/ 64094 w 247891"/>
                <a:gd name="connsiteY11" fmla="*/ 190999 h 244410"/>
                <a:gd name="connsiteX12" fmla="*/ 128187 w 247891"/>
                <a:gd name="connsiteY12" fmla="*/ 38883 h 244410"/>
                <a:gd name="connsiteX13" fmla="*/ 233728 w 247891"/>
                <a:gd name="connsiteY13" fmla="*/ 78621 h 244410"/>
                <a:gd name="connsiteX14" fmla="*/ 219627 w 247891"/>
                <a:gd name="connsiteY14" fmla="*/ 170062 h 2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891" h="244410">
                  <a:moveTo>
                    <a:pt x="241847" y="72212"/>
                  </a:moveTo>
                  <a:cubicBezTo>
                    <a:pt x="241847" y="72212"/>
                    <a:pt x="225609" y="50420"/>
                    <a:pt x="186726" y="35465"/>
                  </a:cubicBezTo>
                  <a:cubicBezTo>
                    <a:pt x="184590" y="22219"/>
                    <a:pt x="181171" y="10255"/>
                    <a:pt x="177326" y="0"/>
                  </a:cubicBezTo>
                  <a:cubicBezTo>
                    <a:pt x="179462" y="8973"/>
                    <a:pt x="179889" y="22219"/>
                    <a:pt x="179035" y="32474"/>
                  </a:cubicBezTo>
                  <a:cubicBezTo>
                    <a:pt x="155534" y="24356"/>
                    <a:pt x="124769" y="18801"/>
                    <a:pt x="85885" y="20937"/>
                  </a:cubicBezTo>
                  <a:cubicBezTo>
                    <a:pt x="85885" y="20937"/>
                    <a:pt x="169634" y="60248"/>
                    <a:pt x="0" y="244410"/>
                  </a:cubicBezTo>
                  <a:cubicBezTo>
                    <a:pt x="0" y="244410"/>
                    <a:pt x="139297" y="149124"/>
                    <a:pt x="185444" y="161516"/>
                  </a:cubicBezTo>
                  <a:cubicBezTo>
                    <a:pt x="185444" y="161516"/>
                    <a:pt x="205527" y="164080"/>
                    <a:pt x="225609" y="198690"/>
                  </a:cubicBezTo>
                  <a:cubicBezTo>
                    <a:pt x="263211" y="128187"/>
                    <a:pt x="241847" y="72212"/>
                    <a:pt x="241847" y="72212"/>
                  </a:cubicBezTo>
                  <a:close/>
                  <a:moveTo>
                    <a:pt x="219627" y="170062"/>
                  </a:moveTo>
                  <a:cubicBezTo>
                    <a:pt x="203390" y="144852"/>
                    <a:pt x="185444" y="140579"/>
                    <a:pt x="185444" y="140579"/>
                  </a:cubicBezTo>
                  <a:cubicBezTo>
                    <a:pt x="138869" y="128614"/>
                    <a:pt x="64094" y="190999"/>
                    <a:pt x="64094" y="190999"/>
                  </a:cubicBezTo>
                  <a:cubicBezTo>
                    <a:pt x="163652" y="72212"/>
                    <a:pt x="128187" y="38883"/>
                    <a:pt x="128187" y="38883"/>
                  </a:cubicBezTo>
                  <a:cubicBezTo>
                    <a:pt x="203390" y="38883"/>
                    <a:pt x="233728" y="78621"/>
                    <a:pt x="233728" y="78621"/>
                  </a:cubicBezTo>
                  <a:cubicBezTo>
                    <a:pt x="243128" y="107250"/>
                    <a:pt x="232446" y="140151"/>
                    <a:pt x="219627" y="170062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D7BDF-49E9-41AC-B263-2F04C76CD85E}"/>
                </a:ext>
              </a:extLst>
            </p:cNvPr>
            <p:cNvSpPr/>
            <p:nvPr/>
          </p:nvSpPr>
          <p:spPr>
            <a:xfrm>
              <a:off x="10758033" y="5975276"/>
              <a:ext cx="72078" cy="20539"/>
            </a:xfrm>
            <a:custGeom>
              <a:avLst/>
              <a:gdLst>
                <a:gd name="connsiteX0" fmla="*/ 71358 w 72078"/>
                <a:gd name="connsiteY0" fmla="*/ 1739 h 20539"/>
                <a:gd name="connsiteX1" fmla="*/ 0 w 72078"/>
                <a:gd name="connsiteY1" fmla="*/ 10285 h 20539"/>
                <a:gd name="connsiteX2" fmla="*/ 71785 w 72078"/>
                <a:gd name="connsiteY2" fmla="*/ 20540 h 20539"/>
                <a:gd name="connsiteX3" fmla="*/ 71358 w 72078"/>
                <a:gd name="connsiteY3" fmla="*/ 1739 h 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78" h="20539">
                  <a:moveTo>
                    <a:pt x="71358" y="1739"/>
                  </a:moveTo>
                  <a:cubicBezTo>
                    <a:pt x="27347" y="-4671"/>
                    <a:pt x="2991" y="8575"/>
                    <a:pt x="0" y="10285"/>
                  </a:cubicBezTo>
                  <a:cubicBezTo>
                    <a:pt x="46147" y="11567"/>
                    <a:pt x="55548" y="16267"/>
                    <a:pt x="71785" y="20540"/>
                  </a:cubicBezTo>
                  <a:cubicBezTo>
                    <a:pt x="72639" y="14558"/>
                    <a:pt x="71358" y="1739"/>
                    <a:pt x="71358" y="1739"/>
                  </a:cubicBezTo>
                  <a:close/>
                </a:path>
              </a:pathLst>
            </a:custGeom>
            <a:solidFill>
              <a:srgbClr val="6B1E0E"/>
            </a:solidFill>
            <a:ln w="42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975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485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032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1F82-9D58-4DDD-B76D-DC61CC0B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74523-201E-4AAE-8DD5-263D42F4F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0558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D9CD9-03BC-42B0-8EB9-889263FC9CC6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CA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82ECC-03AB-4F5E-8E2A-41A7E5CBA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0090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522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5564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6104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6680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8577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17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8207-E059-410F-9499-9E4E4123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084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F8433E-7359-484E-9420-0D8898BD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B1798A-8174-49E7-89A6-EE19DBF58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522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683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611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7491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4938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194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763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285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06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73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39DDB-9982-406E-8DDD-A14DB39D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3911"/>
            <a:ext cx="10515600" cy="2852737"/>
          </a:xfrm>
        </p:spPr>
        <p:txBody>
          <a:bodyPr anchor="ctr" anchorCtr="0"/>
          <a:lstStyle>
            <a:lvl1pPr>
              <a:defRPr sz="60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1B510-A424-4791-84D2-651C4FAC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363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6309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18906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156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939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818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89FB-28B3-4504-99EB-D260C824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4110" y="1825625"/>
            <a:ext cx="6739689" cy="3005167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7944E5-330C-4A28-B519-A667FEC0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108921B-17B6-4B5D-883E-C73399C0B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8518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110" y="1825625"/>
            <a:ext cx="3218448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7569" y="1825625"/>
            <a:ext cx="3136232" cy="397995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D736E8-05A9-496F-ABA9-3755C30B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A69661F-5339-4FF7-83BE-63D1863BCA8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164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10" y="365125"/>
            <a:ext cx="3354631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1629" y="1681163"/>
            <a:ext cx="328741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629" y="2505075"/>
            <a:ext cx="328741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1786" y="1681163"/>
            <a:ext cx="33036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1786" y="2505075"/>
            <a:ext cx="3303602" cy="321423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09721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7" y="457200"/>
            <a:ext cx="333517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987425"/>
            <a:ext cx="7126288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147" y="2057400"/>
            <a:ext cx="333517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64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05" y="457200"/>
            <a:ext cx="32629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1"/>
                </a:solidFill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958389" y="0"/>
            <a:ext cx="8233611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305" y="2340142"/>
            <a:ext cx="3262980" cy="302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8906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698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588A-6781-4EC5-9DE6-A13264EA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35D99-D8E4-4CF6-B3FD-904BA5EA9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995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DA63A-4878-407D-98FC-3AA42ADDB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9952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4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8C8C-95C3-4CD2-A926-64A8FDC1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267C2-39AF-4F66-A1F9-BF11CB16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4CCB-CBA7-4388-8115-359599B94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142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791E0-4AEF-49E1-9994-A67706FE9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644CA-8B9F-41AB-94C4-98D75DF993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1423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12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67EB7-3B9B-4190-9DFB-C68E4364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21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DD222-910A-4A6C-AD48-25524D63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D63AA-B068-458E-B523-91F6CED1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B2DC0-B6D2-4610-8B55-F0AEDE640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22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0776-94F4-440B-AFA2-B56F463E6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DM Serif Text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D7C33-78F4-463A-95A3-79F6A41E71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D3B8F-ABD8-42B1-A245-3BF14098B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00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4.sv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F6448-F91A-4134-8BCD-303E7248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4788-587C-4F2A-B93C-F8E02590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0F7025-2575-496F-A5A9-BE0508471484}"/>
              </a:ext>
            </a:extLst>
          </p:cNvPr>
          <p:cNvSpPr/>
          <p:nvPr/>
        </p:nvSpPr>
        <p:spPr>
          <a:xfrm flipH="1" flipV="1">
            <a:off x="9132164" y="6724259"/>
            <a:ext cx="3059836" cy="1337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84403E5-7EA6-483B-8740-391CD5911D0F}"/>
              </a:ext>
            </a:extLst>
          </p:cNvPr>
          <p:cNvSpPr/>
          <p:nvPr/>
        </p:nvSpPr>
        <p:spPr>
          <a:xfrm flipH="1" flipV="1">
            <a:off x="6088110" y="6724259"/>
            <a:ext cx="3059836" cy="1337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EB6F593-F09D-4367-B1AB-EAE5D1FED360}"/>
              </a:ext>
            </a:extLst>
          </p:cNvPr>
          <p:cNvSpPr/>
          <p:nvPr/>
        </p:nvSpPr>
        <p:spPr>
          <a:xfrm flipH="1" flipV="1">
            <a:off x="3044055" y="6724259"/>
            <a:ext cx="3059836" cy="1337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F978AB-4D8F-4DC8-9F5D-8692503B7CA0}"/>
              </a:ext>
            </a:extLst>
          </p:cNvPr>
          <p:cNvSpPr/>
          <p:nvPr/>
        </p:nvSpPr>
        <p:spPr>
          <a:xfrm flipH="1" flipV="1">
            <a:off x="0" y="6724259"/>
            <a:ext cx="3059836" cy="133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390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49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F6448-F91A-4134-8BCD-303E72486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84788-587C-4F2A-B93C-F8E02590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2137DE7-3F01-4874-88EB-727BCBA06A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V="1">
            <a:off x="10031989" y="-2086"/>
            <a:ext cx="1347211" cy="3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M Serif Tex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006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66009E-FCF7-4B49-938A-108F7B7F3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rgbClr val="006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284DD0B-0E16-405B-94C0-C1B7B98B0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5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879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1" name="Graphic 60">
            <a:extLst>
              <a:ext uri="{FF2B5EF4-FFF2-40B4-BE49-F238E27FC236}">
                <a16:creationId xmlns:a16="http://schemas.microsoft.com/office/drawing/2014/main" id="{C284DD0B-0E16-405B-94C0-C1B7B98B0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7686" y="5656362"/>
            <a:ext cx="1464628" cy="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6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398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77C8F731-7845-4DF3-8179-8F130691B05B}"/>
              </a:ext>
            </a:extLst>
          </p:cNvPr>
          <p:cNvSpPr/>
          <p:nvPr/>
        </p:nvSpPr>
        <p:spPr>
          <a:xfrm>
            <a:off x="0" y="0"/>
            <a:ext cx="396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61A810-A8EE-2072-E702-DED431EEB4B1}"/>
              </a:ext>
            </a:extLst>
          </p:cNvPr>
          <p:cNvGrpSpPr/>
          <p:nvPr/>
        </p:nvGrpSpPr>
        <p:grpSpPr>
          <a:xfrm>
            <a:off x="1247686" y="5656362"/>
            <a:ext cx="1464628" cy="506164"/>
            <a:chOff x="5554027" y="1959292"/>
            <a:chExt cx="2944653" cy="101765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15DE86F-0CA5-7CF9-6E26-ADDB1B9757A1}"/>
                </a:ext>
              </a:extLst>
            </p:cNvPr>
            <p:cNvSpPr/>
            <p:nvPr/>
          </p:nvSpPr>
          <p:spPr>
            <a:xfrm>
              <a:off x="7749730" y="2510694"/>
              <a:ext cx="61531" cy="30194"/>
            </a:xfrm>
            <a:custGeom>
              <a:avLst/>
              <a:gdLst>
                <a:gd name="connsiteX0" fmla="*/ 55912 w 61531"/>
                <a:gd name="connsiteY0" fmla="*/ 11525 h 30194"/>
                <a:gd name="connsiteX1" fmla="*/ 32575 w 61531"/>
                <a:gd name="connsiteY1" fmla="*/ 0 h 30194"/>
                <a:gd name="connsiteX2" fmla="*/ 8668 w 61531"/>
                <a:gd name="connsiteY2" fmla="*/ 11049 h 30194"/>
                <a:gd name="connsiteX3" fmla="*/ 0 w 61531"/>
                <a:gd name="connsiteY3" fmla="*/ 30194 h 30194"/>
                <a:gd name="connsiteX4" fmla="*/ 61531 w 61531"/>
                <a:gd name="connsiteY4" fmla="*/ 30194 h 30194"/>
                <a:gd name="connsiteX5" fmla="*/ 56007 w 61531"/>
                <a:gd name="connsiteY5" fmla="*/ 11525 h 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531" h="30194">
                  <a:moveTo>
                    <a:pt x="55912" y="11525"/>
                  </a:moveTo>
                  <a:cubicBezTo>
                    <a:pt x="48768" y="1048"/>
                    <a:pt x="38576" y="0"/>
                    <a:pt x="32575" y="0"/>
                  </a:cubicBezTo>
                  <a:cubicBezTo>
                    <a:pt x="27813" y="0"/>
                    <a:pt x="17050" y="572"/>
                    <a:pt x="8668" y="11049"/>
                  </a:cubicBezTo>
                  <a:cubicBezTo>
                    <a:pt x="3334" y="17335"/>
                    <a:pt x="1619" y="24194"/>
                    <a:pt x="0" y="30194"/>
                  </a:cubicBezTo>
                  <a:lnTo>
                    <a:pt x="61531" y="30194"/>
                  </a:lnTo>
                  <a:cubicBezTo>
                    <a:pt x="61055" y="23622"/>
                    <a:pt x="60198" y="17812"/>
                    <a:pt x="56007" y="115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4D0EEA-C771-95F4-A546-6E80977E7410}"/>
                </a:ext>
              </a:extLst>
            </p:cNvPr>
            <p:cNvSpPr/>
            <p:nvPr/>
          </p:nvSpPr>
          <p:spPr>
            <a:xfrm>
              <a:off x="7880317" y="2553556"/>
              <a:ext cx="43148" cy="48291"/>
            </a:xfrm>
            <a:custGeom>
              <a:avLst/>
              <a:gdLst>
                <a:gd name="connsiteX0" fmla="*/ 16954 w 43148"/>
                <a:gd name="connsiteY0" fmla="*/ 48292 h 48291"/>
                <a:gd name="connsiteX1" fmla="*/ 43148 w 43148"/>
                <a:gd name="connsiteY1" fmla="*/ 33623 h 48291"/>
                <a:gd name="connsiteX2" fmla="*/ 43148 w 43148"/>
                <a:gd name="connsiteY2" fmla="*/ 0 h 48291"/>
                <a:gd name="connsiteX3" fmla="*/ 23432 w 43148"/>
                <a:gd name="connsiteY3" fmla="*/ 9430 h 48291"/>
                <a:gd name="connsiteX4" fmla="*/ 0 w 43148"/>
                <a:gd name="connsiteY4" fmla="*/ 32290 h 48291"/>
                <a:gd name="connsiteX5" fmla="*/ 16859 w 43148"/>
                <a:gd name="connsiteY5" fmla="*/ 48292 h 4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48" h="48291">
                  <a:moveTo>
                    <a:pt x="16954" y="48292"/>
                  </a:moveTo>
                  <a:cubicBezTo>
                    <a:pt x="19812" y="48292"/>
                    <a:pt x="31623" y="47244"/>
                    <a:pt x="43148" y="33623"/>
                  </a:cubicBezTo>
                  <a:lnTo>
                    <a:pt x="43148" y="0"/>
                  </a:lnTo>
                  <a:cubicBezTo>
                    <a:pt x="35242" y="5239"/>
                    <a:pt x="32957" y="6286"/>
                    <a:pt x="23432" y="9430"/>
                  </a:cubicBezTo>
                  <a:cubicBezTo>
                    <a:pt x="16574" y="11811"/>
                    <a:pt x="0" y="17335"/>
                    <a:pt x="0" y="32290"/>
                  </a:cubicBezTo>
                  <a:cubicBezTo>
                    <a:pt x="0" y="41243"/>
                    <a:pt x="7144" y="48292"/>
                    <a:pt x="16859" y="48292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B70BD3-5177-9B10-24FA-AAA74DE501F3}"/>
                </a:ext>
              </a:extLst>
            </p:cNvPr>
            <p:cNvSpPr/>
            <p:nvPr/>
          </p:nvSpPr>
          <p:spPr>
            <a:xfrm>
              <a:off x="7351775" y="2510694"/>
              <a:ext cx="62579" cy="98012"/>
            </a:xfrm>
            <a:custGeom>
              <a:avLst/>
              <a:gdLst>
                <a:gd name="connsiteX0" fmla="*/ 33718 w 62579"/>
                <a:gd name="connsiteY0" fmla="*/ 98012 h 98012"/>
                <a:gd name="connsiteX1" fmla="*/ 46006 w 62579"/>
                <a:gd name="connsiteY1" fmla="*/ 94869 h 98012"/>
                <a:gd name="connsiteX2" fmla="*/ 62579 w 62579"/>
                <a:gd name="connsiteY2" fmla="*/ 51245 h 98012"/>
                <a:gd name="connsiteX3" fmla="*/ 50006 w 62579"/>
                <a:gd name="connsiteY3" fmla="*/ 8668 h 98012"/>
                <a:gd name="connsiteX4" fmla="*/ 30289 w 62579"/>
                <a:gd name="connsiteY4" fmla="*/ 0 h 98012"/>
                <a:gd name="connsiteX5" fmla="*/ 9239 w 62579"/>
                <a:gd name="connsiteY5" fmla="*/ 10763 h 98012"/>
                <a:gd name="connsiteX6" fmla="*/ 0 w 62579"/>
                <a:gd name="connsiteY6" fmla="*/ 45434 h 98012"/>
                <a:gd name="connsiteX7" fmla="*/ 33718 w 62579"/>
                <a:gd name="connsiteY7" fmla="*/ 98012 h 9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579" h="98012">
                  <a:moveTo>
                    <a:pt x="33718" y="98012"/>
                  </a:moveTo>
                  <a:cubicBezTo>
                    <a:pt x="37909" y="98012"/>
                    <a:pt x="42386" y="96965"/>
                    <a:pt x="46006" y="94869"/>
                  </a:cubicBezTo>
                  <a:cubicBezTo>
                    <a:pt x="61722" y="85439"/>
                    <a:pt x="62579" y="60198"/>
                    <a:pt x="62579" y="51245"/>
                  </a:cubicBezTo>
                  <a:cubicBezTo>
                    <a:pt x="62579" y="31814"/>
                    <a:pt x="56769" y="16002"/>
                    <a:pt x="50006" y="8668"/>
                  </a:cubicBezTo>
                  <a:cubicBezTo>
                    <a:pt x="45244" y="3715"/>
                    <a:pt x="38195" y="0"/>
                    <a:pt x="30289" y="0"/>
                  </a:cubicBezTo>
                  <a:cubicBezTo>
                    <a:pt x="20860" y="0"/>
                    <a:pt x="13430" y="5239"/>
                    <a:pt x="9239" y="10763"/>
                  </a:cubicBezTo>
                  <a:cubicBezTo>
                    <a:pt x="2953" y="18955"/>
                    <a:pt x="0" y="31814"/>
                    <a:pt x="0" y="45434"/>
                  </a:cubicBezTo>
                  <a:cubicBezTo>
                    <a:pt x="0" y="68771"/>
                    <a:pt x="9430" y="98012"/>
                    <a:pt x="33718" y="98012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ABFEEA5-03B5-B243-D83C-C1FFBA9662D9}"/>
                </a:ext>
              </a:extLst>
            </p:cNvPr>
            <p:cNvSpPr/>
            <p:nvPr/>
          </p:nvSpPr>
          <p:spPr>
            <a:xfrm>
              <a:off x="6697122" y="2045778"/>
              <a:ext cx="386152" cy="339185"/>
            </a:xfrm>
            <a:custGeom>
              <a:avLst/>
              <a:gdLst>
                <a:gd name="connsiteX0" fmla="*/ 270224 w 386152"/>
                <a:gd name="connsiteY0" fmla="*/ 227552 h 339185"/>
                <a:gd name="connsiteX1" fmla="*/ 346710 w 386152"/>
                <a:gd name="connsiteY1" fmla="*/ 292799 h 339185"/>
                <a:gd name="connsiteX2" fmla="*/ 378238 w 386152"/>
                <a:gd name="connsiteY2" fmla="*/ 88392 h 339185"/>
                <a:gd name="connsiteX3" fmla="*/ 142494 w 386152"/>
                <a:gd name="connsiteY3" fmla="*/ 0 h 339185"/>
                <a:gd name="connsiteX4" fmla="*/ 0 w 386152"/>
                <a:gd name="connsiteY4" fmla="*/ 339185 h 339185"/>
                <a:gd name="connsiteX5" fmla="*/ 270224 w 386152"/>
                <a:gd name="connsiteY5" fmla="*/ 227648 h 33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6152" h="339185">
                  <a:moveTo>
                    <a:pt x="270224" y="227552"/>
                  </a:moveTo>
                  <a:cubicBezTo>
                    <a:pt x="270224" y="227552"/>
                    <a:pt x="310896" y="236982"/>
                    <a:pt x="346710" y="292799"/>
                  </a:cubicBezTo>
                  <a:cubicBezTo>
                    <a:pt x="375285" y="226409"/>
                    <a:pt x="399098" y="152972"/>
                    <a:pt x="378238" y="88392"/>
                  </a:cubicBezTo>
                  <a:cubicBezTo>
                    <a:pt x="378238" y="88392"/>
                    <a:pt x="310229" y="0"/>
                    <a:pt x="142494" y="0"/>
                  </a:cubicBezTo>
                  <a:cubicBezTo>
                    <a:pt x="142494" y="0"/>
                    <a:pt x="221837" y="74009"/>
                    <a:pt x="0" y="339185"/>
                  </a:cubicBezTo>
                  <a:cubicBezTo>
                    <a:pt x="0" y="339185"/>
                    <a:pt x="167069" y="200025"/>
                    <a:pt x="270224" y="22764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917DE8E-C596-9359-E0E7-2484967811F4}"/>
                </a:ext>
              </a:extLst>
            </p:cNvPr>
            <p:cNvSpPr/>
            <p:nvPr/>
          </p:nvSpPr>
          <p:spPr>
            <a:xfrm>
              <a:off x="5681185" y="2748533"/>
              <a:ext cx="150971" cy="168402"/>
            </a:xfrm>
            <a:custGeom>
              <a:avLst/>
              <a:gdLst>
                <a:gd name="connsiteX0" fmla="*/ 150876 w 150971"/>
                <a:gd name="connsiteY0" fmla="*/ 86392 h 168402"/>
                <a:gd name="connsiteX1" fmla="*/ 114776 w 150971"/>
                <a:gd name="connsiteY1" fmla="*/ 15431 h 168402"/>
                <a:gd name="connsiteX2" fmla="*/ 44482 w 150971"/>
                <a:gd name="connsiteY2" fmla="*/ 0 h 168402"/>
                <a:gd name="connsiteX3" fmla="*/ 0 w 150971"/>
                <a:gd name="connsiteY3" fmla="*/ 0 h 168402"/>
                <a:gd name="connsiteX4" fmla="*/ 0 w 150971"/>
                <a:gd name="connsiteY4" fmla="*/ 110966 h 168402"/>
                <a:gd name="connsiteX5" fmla="*/ 45815 w 150971"/>
                <a:gd name="connsiteY5" fmla="*/ 168402 h 168402"/>
                <a:gd name="connsiteX6" fmla="*/ 122587 w 150971"/>
                <a:gd name="connsiteY6" fmla="*/ 149733 h 168402"/>
                <a:gd name="connsiteX7" fmla="*/ 150971 w 150971"/>
                <a:gd name="connsiteY7" fmla="*/ 86487 h 16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971" h="168402">
                  <a:moveTo>
                    <a:pt x="150876" y="86392"/>
                  </a:moveTo>
                  <a:cubicBezTo>
                    <a:pt x="150876" y="43815"/>
                    <a:pt x="127064" y="23146"/>
                    <a:pt x="114776" y="15431"/>
                  </a:cubicBezTo>
                  <a:cubicBezTo>
                    <a:pt x="90964" y="571"/>
                    <a:pt x="65151" y="0"/>
                    <a:pt x="44482" y="0"/>
                  </a:cubicBezTo>
                  <a:lnTo>
                    <a:pt x="0" y="0"/>
                  </a:lnTo>
                  <a:lnTo>
                    <a:pt x="0" y="110966"/>
                  </a:lnTo>
                  <a:cubicBezTo>
                    <a:pt x="0" y="142589"/>
                    <a:pt x="667" y="168402"/>
                    <a:pt x="45815" y="168402"/>
                  </a:cubicBezTo>
                  <a:cubicBezTo>
                    <a:pt x="71628" y="168402"/>
                    <a:pt x="102584" y="164592"/>
                    <a:pt x="122587" y="149733"/>
                  </a:cubicBezTo>
                  <a:cubicBezTo>
                    <a:pt x="136779" y="138779"/>
                    <a:pt x="150971" y="118110"/>
                    <a:pt x="150971" y="8648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D7EF5F-A2CE-913E-88DF-8EED9DF8B01B}"/>
                </a:ext>
              </a:extLst>
            </p:cNvPr>
            <p:cNvSpPr/>
            <p:nvPr/>
          </p:nvSpPr>
          <p:spPr>
            <a:xfrm>
              <a:off x="5681185" y="2556223"/>
              <a:ext cx="129063" cy="143827"/>
            </a:xfrm>
            <a:custGeom>
              <a:avLst/>
              <a:gdLst>
                <a:gd name="connsiteX0" fmla="*/ 128968 w 129063"/>
                <a:gd name="connsiteY0" fmla="*/ 72866 h 143827"/>
                <a:gd name="connsiteX1" fmla="*/ 92202 w 129063"/>
                <a:gd name="connsiteY1" fmla="*/ 8382 h 143827"/>
                <a:gd name="connsiteX2" fmla="*/ 27051 w 129063"/>
                <a:gd name="connsiteY2" fmla="*/ 0 h 143827"/>
                <a:gd name="connsiteX3" fmla="*/ 0 w 129063"/>
                <a:gd name="connsiteY3" fmla="*/ 0 h 143827"/>
                <a:gd name="connsiteX4" fmla="*/ 0 w 129063"/>
                <a:gd name="connsiteY4" fmla="*/ 143827 h 143827"/>
                <a:gd name="connsiteX5" fmla="*/ 34195 w 129063"/>
                <a:gd name="connsiteY5" fmla="*/ 143827 h 143827"/>
                <a:gd name="connsiteX6" fmla="*/ 129064 w 129063"/>
                <a:gd name="connsiteY6" fmla="*/ 72866 h 14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63" h="143827">
                  <a:moveTo>
                    <a:pt x="128968" y="72866"/>
                  </a:moveTo>
                  <a:cubicBezTo>
                    <a:pt x="128968" y="42577"/>
                    <a:pt x="118015" y="20002"/>
                    <a:pt x="92202" y="8382"/>
                  </a:cubicBezTo>
                  <a:cubicBezTo>
                    <a:pt x="74200" y="667"/>
                    <a:pt x="53530" y="0"/>
                    <a:pt x="27051" y="0"/>
                  </a:cubicBezTo>
                  <a:lnTo>
                    <a:pt x="0" y="0"/>
                  </a:lnTo>
                  <a:lnTo>
                    <a:pt x="0" y="143827"/>
                  </a:lnTo>
                  <a:lnTo>
                    <a:pt x="34195" y="143827"/>
                  </a:lnTo>
                  <a:cubicBezTo>
                    <a:pt x="78105" y="143827"/>
                    <a:pt x="129064" y="130969"/>
                    <a:pt x="129064" y="72866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90CE93C-4181-2512-ED4A-8664B529B422}"/>
                </a:ext>
              </a:extLst>
            </p:cNvPr>
            <p:cNvSpPr/>
            <p:nvPr/>
          </p:nvSpPr>
          <p:spPr>
            <a:xfrm>
              <a:off x="6172580" y="2510694"/>
              <a:ext cx="61436" cy="30194"/>
            </a:xfrm>
            <a:custGeom>
              <a:avLst/>
              <a:gdLst>
                <a:gd name="connsiteX0" fmla="*/ 55912 w 61436"/>
                <a:gd name="connsiteY0" fmla="*/ 11525 h 30194"/>
                <a:gd name="connsiteX1" fmla="*/ 32575 w 61436"/>
                <a:gd name="connsiteY1" fmla="*/ 0 h 30194"/>
                <a:gd name="connsiteX2" fmla="*/ 8668 w 61436"/>
                <a:gd name="connsiteY2" fmla="*/ 11049 h 30194"/>
                <a:gd name="connsiteX3" fmla="*/ 0 w 61436"/>
                <a:gd name="connsiteY3" fmla="*/ 30194 h 30194"/>
                <a:gd name="connsiteX4" fmla="*/ 61436 w 61436"/>
                <a:gd name="connsiteY4" fmla="*/ 30194 h 30194"/>
                <a:gd name="connsiteX5" fmla="*/ 55912 w 61436"/>
                <a:gd name="connsiteY5" fmla="*/ 11525 h 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36" h="30194">
                  <a:moveTo>
                    <a:pt x="55912" y="11525"/>
                  </a:moveTo>
                  <a:cubicBezTo>
                    <a:pt x="48863" y="1048"/>
                    <a:pt x="38576" y="0"/>
                    <a:pt x="32575" y="0"/>
                  </a:cubicBezTo>
                  <a:cubicBezTo>
                    <a:pt x="27813" y="0"/>
                    <a:pt x="17050" y="572"/>
                    <a:pt x="8668" y="11049"/>
                  </a:cubicBezTo>
                  <a:cubicBezTo>
                    <a:pt x="3429" y="17335"/>
                    <a:pt x="1524" y="24194"/>
                    <a:pt x="0" y="30194"/>
                  </a:cubicBezTo>
                  <a:lnTo>
                    <a:pt x="61436" y="30194"/>
                  </a:lnTo>
                  <a:cubicBezTo>
                    <a:pt x="60865" y="23622"/>
                    <a:pt x="60103" y="17812"/>
                    <a:pt x="55912" y="1152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DA90DA0-2C68-A84D-1496-CAE972DD3662}"/>
                </a:ext>
              </a:extLst>
            </p:cNvPr>
            <p:cNvSpPr/>
            <p:nvPr/>
          </p:nvSpPr>
          <p:spPr>
            <a:xfrm>
              <a:off x="7592281" y="2499930"/>
              <a:ext cx="138874" cy="121824"/>
            </a:xfrm>
            <a:custGeom>
              <a:avLst/>
              <a:gdLst>
                <a:gd name="connsiteX0" fmla="*/ 16573 w 138874"/>
                <a:gd name="connsiteY0" fmla="*/ 19907 h 121824"/>
                <a:gd name="connsiteX1" fmla="*/ 59912 w 138874"/>
                <a:gd name="connsiteY1" fmla="*/ 121825 h 121824"/>
                <a:gd name="connsiteX2" fmla="*/ 75724 w 138874"/>
                <a:gd name="connsiteY2" fmla="*/ 121825 h 121824"/>
                <a:gd name="connsiteX3" fmla="*/ 122777 w 138874"/>
                <a:gd name="connsiteY3" fmla="*/ 19907 h 121824"/>
                <a:gd name="connsiteX4" fmla="*/ 138875 w 138874"/>
                <a:gd name="connsiteY4" fmla="*/ 3905 h 121824"/>
                <a:gd name="connsiteX5" fmla="*/ 138875 w 138874"/>
                <a:gd name="connsiteY5" fmla="*/ 0 h 121824"/>
                <a:gd name="connsiteX6" fmla="*/ 92583 w 138874"/>
                <a:gd name="connsiteY6" fmla="*/ 0 h 121824"/>
                <a:gd name="connsiteX7" fmla="*/ 92583 w 138874"/>
                <a:gd name="connsiteY7" fmla="*/ 3905 h 121824"/>
                <a:gd name="connsiteX8" fmla="*/ 103632 w 138874"/>
                <a:gd name="connsiteY8" fmla="*/ 14192 h 121824"/>
                <a:gd name="connsiteX9" fmla="*/ 100965 w 138874"/>
                <a:gd name="connsiteY9" fmla="*/ 24479 h 121824"/>
                <a:gd name="connsiteX10" fmla="*/ 75724 w 138874"/>
                <a:gd name="connsiteY10" fmla="*/ 82010 h 121824"/>
                <a:gd name="connsiteX11" fmla="*/ 52292 w 138874"/>
                <a:gd name="connsiteY11" fmla="*/ 22670 h 121824"/>
                <a:gd name="connsiteX12" fmla="*/ 49911 w 138874"/>
                <a:gd name="connsiteY12" fmla="*/ 14002 h 121824"/>
                <a:gd name="connsiteX13" fmla="*/ 59912 w 138874"/>
                <a:gd name="connsiteY13" fmla="*/ 4001 h 121824"/>
                <a:gd name="connsiteX14" fmla="*/ 59912 w 138874"/>
                <a:gd name="connsiteY14" fmla="*/ 95 h 121824"/>
                <a:gd name="connsiteX15" fmla="*/ 0 w 138874"/>
                <a:gd name="connsiteY15" fmla="*/ 95 h 121824"/>
                <a:gd name="connsiteX16" fmla="*/ 0 w 138874"/>
                <a:gd name="connsiteY16" fmla="*/ 4001 h 121824"/>
                <a:gd name="connsiteX17" fmla="*/ 16573 w 138874"/>
                <a:gd name="connsiteY17" fmla="*/ 20003 h 1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874" h="121824">
                  <a:moveTo>
                    <a:pt x="16573" y="19907"/>
                  </a:moveTo>
                  <a:lnTo>
                    <a:pt x="59912" y="121825"/>
                  </a:lnTo>
                  <a:lnTo>
                    <a:pt x="75724" y="121825"/>
                  </a:lnTo>
                  <a:lnTo>
                    <a:pt x="122777" y="19907"/>
                  </a:lnTo>
                  <a:cubicBezTo>
                    <a:pt x="128302" y="8287"/>
                    <a:pt x="130683" y="4953"/>
                    <a:pt x="138875" y="3905"/>
                  </a:cubicBezTo>
                  <a:lnTo>
                    <a:pt x="138875" y="0"/>
                  </a:lnTo>
                  <a:lnTo>
                    <a:pt x="92583" y="0"/>
                  </a:lnTo>
                  <a:lnTo>
                    <a:pt x="92583" y="3905"/>
                  </a:lnTo>
                  <a:cubicBezTo>
                    <a:pt x="95726" y="4191"/>
                    <a:pt x="103632" y="5239"/>
                    <a:pt x="103632" y="14192"/>
                  </a:cubicBezTo>
                  <a:cubicBezTo>
                    <a:pt x="103632" y="17336"/>
                    <a:pt x="101822" y="22384"/>
                    <a:pt x="100965" y="24479"/>
                  </a:cubicBezTo>
                  <a:lnTo>
                    <a:pt x="75724" y="82010"/>
                  </a:lnTo>
                  <a:lnTo>
                    <a:pt x="52292" y="22670"/>
                  </a:lnTo>
                  <a:cubicBezTo>
                    <a:pt x="51244" y="20098"/>
                    <a:pt x="49911" y="16669"/>
                    <a:pt x="49911" y="14002"/>
                  </a:cubicBezTo>
                  <a:cubicBezTo>
                    <a:pt x="49911" y="5810"/>
                    <a:pt x="57055" y="4572"/>
                    <a:pt x="59912" y="4001"/>
                  </a:cubicBezTo>
                  <a:lnTo>
                    <a:pt x="59912" y="95"/>
                  </a:lnTo>
                  <a:lnTo>
                    <a:pt x="0" y="95"/>
                  </a:lnTo>
                  <a:lnTo>
                    <a:pt x="0" y="4001"/>
                  </a:lnTo>
                  <a:cubicBezTo>
                    <a:pt x="8096" y="5048"/>
                    <a:pt x="12097" y="9811"/>
                    <a:pt x="16573" y="200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603D9CD-8625-9D4E-40B5-FD98A1207A56}"/>
                </a:ext>
              </a:extLst>
            </p:cNvPr>
            <p:cNvSpPr/>
            <p:nvPr/>
          </p:nvSpPr>
          <p:spPr>
            <a:xfrm>
              <a:off x="5554027" y="2508408"/>
              <a:ext cx="369665" cy="455390"/>
            </a:xfrm>
            <a:custGeom>
              <a:avLst/>
              <a:gdLst>
                <a:gd name="connsiteX0" fmla="*/ 312230 w 369665"/>
                <a:gd name="connsiteY0" fmla="*/ 432244 h 455390"/>
                <a:gd name="connsiteX1" fmla="*/ 369665 w 369665"/>
                <a:gd name="connsiteY1" fmla="*/ 328994 h 455390"/>
                <a:gd name="connsiteX2" fmla="*/ 254794 w 369665"/>
                <a:gd name="connsiteY2" fmla="*/ 209074 h 455390"/>
                <a:gd name="connsiteX3" fmla="*/ 347091 w 369665"/>
                <a:gd name="connsiteY3" fmla="*/ 107156 h 455390"/>
                <a:gd name="connsiteX4" fmla="*/ 285750 w 369665"/>
                <a:gd name="connsiteY4" fmla="*/ 12287 h 455390"/>
                <a:gd name="connsiteX5" fmla="*/ 189643 w 369665"/>
                <a:gd name="connsiteY5" fmla="*/ 0 h 455390"/>
                <a:gd name="connsiteX6" fmla="*/ 0 w 369665"/>
                <a:gd name="connsiteY6" fmla="*/ 0 h 455390"/>
                <a:gd name="connsiteX7" fmla="*/ 0 w 369665"/>
                <a:gd name="connsiteY7" fmla="*/ 9715 h 455390"/>
                <a:gd name="connsiteX8" fmla="*/ 39338 w 369665"/>
                <a:gd name="connsiteY8" fmla="*/ 70961 h 455390"/>
                <a:gd name="connsiteX9" fmla="*/ 39338 w 369665"/>
                <a:gd name="connsiteY9" fmla="*/ 387001 h 455390"/>
                <a:gd name="connsiteX10" fmla="*/ 0 w 369665"/>
                <a:gd name="connsiteY10" fmla="*/ 445770 h 455390"/>
                <a:gd name="connsiteX11" fmla="*/ 0 w 369665"/>
                <a:gd name="connsiteY11" fmla="*/ 455390 h 455390"/>
                <a:gd name="connsiteX12" fmla="*/ 194786 w 369665"/>
                <a:gd name="connsiteY12" fmla="*/ 455390 h 455390"/>
                <a:gd name="connsiteX13" fmla="*/ 312230 w 369665"/>
                <a:gd name="connsiteY13" fmla="*/ 432149 h 455390"/>
                <a:gd name="connsiteX14" fmla="*/ 127064 w 369665"/>
                <a:gd name="connsiteY14" fmla="*/ 47815 h 455390"/>
                <a:gd name="connsiteX15" fmla="*/ 154115 w 369665"/>
                <a:gd name="connsiteY15" fmla="*/ 47815 h 455390"/>
                <a:gd name="connsiteX16" fmla="*/ 219266 w 369665"/>
                <a:gd name="connsiteY16" fmla="*/ 56197 h 455390"/>
                <a:gd name="connsiteX17" fmla="*/ 256032 w 369665"/>
                <a:gd name="connsiteY17" fmla="*/ 120682 h 455390"/>
                <a:gd name="connsiteX18" fmla="*/ 161163 w 369665"/>
                <a:gd name="connsiteY18" fmla="*/ 191643 h 455390"/>
                <a:gd name="connsiteX19" fmla="*/ 126968 w 369665"/>
                <a:gd name="connsiteY19" fmla="*/ 191643 h 455390"/>
                <a:gd name="connsiteX20" fmla="*/ 126968 w 369665"/>
                <a:gd name="connsiteY20" fmla="*/ 47815 h 455390"/>
                <a:gd name="connsiteX21" fmla="*/ 127064 w 369665"/>
                <a:gd name="connsiteY21" fmla="*/ 350996 h 455390"/>
                <a:gd name="connsiteX22" fmla="*/ 127064 w 369665"/>
                <a:gd name="connsiteY22" fmla="*/ 240030 h 455390"/>
                <a:gd name="connsiteX23" fmla="*/ 171545 w 369665"/>
                <a:gd name="connsiteY23" fmla="*/ 240030 h 455390"/>
                <a:gd name="connsiteX24" fmla="*/ 241840 w 369665"/>
                <a:gd name="connsiteY24" fmla="*/ 255461 h 455390"/>
                <a:gd name="connsiteX25" fmla="*/ 277940 w 369665"/>
                <a:gd name="connsiteY25" fmla="*/ 326422 h 455390"/>
                <a:gd name="connsiteX26" fmla="*/ 249555 w 369665"/>
                <a:gd name="connsiteY26" fmla="*/ 389668 h 455390"/>
                <a:gd name="connsiteX27" fmla="*/ 172784 w 369665"/>
                <a:gd name="connsiteY27" fmla="*/ 408337 h 455390"/>
                <a:gd name="connsiteX28" fmla="*/ 126968 w 369665"/>
                <a:gd name="connsiteY28" fmla="*/ 350901 h 45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9665" h="455390">
                  <a:moveTo>
                    <a:pt x="312230" y="432244"/>
                  </a:moveTo>
                  <a:cubicBezTo>
                    <a:pt x="341852" y="414147"/>
                    <a:pt x="369665" y="379381"/>
                    <a:pt x="369665" y="328994"/>
                  </a:cubicBezTo>
                  <a:cubicBezTo>
                    <a:pt x="369665" y="258032"/>
                    <a:pt x="316801" y="221932"/>
                    <a:pt x="254794" y="209074"/>
                  </a:cubicBezTo>
                  <a:cubicBezTo>
                    <a:pt x="303848" y="196215"/>
                    <a:pt x="347091" y="167830"/>
                    <a:pt x="347091" y="107156"/>
                  </a:cubicBezTo>
                  <a:cubicBezTo>
                    <a:pt x="347091" y="69056"/>
                    <a:pt x="330327" y="30385"/>
                    <a:pt x="285750" y="12287"/>
                  </a:cubicBezTo>
                  <a:cubicBezTo>
                    <a:pt x="260604" y="2000"/>
                    <a:pt x="229648" y="0"/>
                    <a:pt x="189643" y="0"/>
                  </a:cubicBezTo>
                  <a:lnTo>
                    <a:pt x="0" y="0"/>
                  </a:lnTo>
                  <a:lnTo>
                    <a:pt x="0" y="9715"/>
                  </a:lnTo>
                  <a:cubicBezTo>
                    <a:pt x="39338" y="14859"/>
                    <a:pt x="39338" y="37433"/>
                    <a:pt x="39338" y="70961"/>
                  </a:cubicBezTo>
                  <a:lnTo>
                    <a:pt x="39338" y="387001"/>
                  </a:lnTo>
                  <a:cubicBezTo>
                    <a:pt x="39338" y="422434"/>
                    <a:pt x="34862" y="439293"/>
                    <a:pt x="0" y="445770"/>
                  </a:cubicBezTo>
                  <a:lnTo>
                    <a:pt x="0" y="455390"/>
                  </a:lnTo>
                  <a:lnTo>
                    <a:pt x="194786" y="455390"/>
                  </a:lnTo>
                  <a:cubicBezTo>
                    <a:pt x="229648" y="455390"/>
                    <a:pt x="274130" y="455390"/>
                    <a:pt x="312230" y="432149"/>
                  </a:cubicBezTo>
                  <a:close/>
                  <a:moveTo>
                    <a:pt x="127064" y="47815"/>
                  </a:moveTo>
                  <a:lnTo>
                    <a:pt x="154115" y="47815"/>
                  </a:lnTo>
                  <a:cubicBezTo>
                    <a:pt x="180594" y="47815"/>
                    <a:pt x="201263" y="48387"/>
                    <a:pt x="219266" y="56197"/>
                  </a:cubicBezTo>
                  <a:cubicBezTo>
                    <a:pt x="245078" y="67818"/>
                    <a:pt x="256032" y="90392"/>
                    <a:pt x="256032" y="120682"/>
                  </a:cubicBezTo>
                  <a:cubicBezTo>
                    <a:pt x="256032" y="178784"/>
                    <a:pt x="205073" y="191643"/>
                    <a:pt x="161163" y="191643"/>
                  </a:cubicBezTo>
                  <a:lnTo>
                    <a:pt x="126968" y="191643"/>
                  </a:lnTo>
                  <a:lnTo>
                    <a:pt x="126968" y="47815"/>
                  </a:lnTo>
                  <a:close/>
                  <a:moveTo>
                    <a:pt x="127064" y="350996"/>
                  </a:moveTo>
                  <a:lnTo>
                    <a:pt x="127064" y="240030"/>
                  </a:lnTo>
                  <a:lnTo>
                    <a:pt x="171545" y="240030"/>
                  </a:lnTo>
                  <a:cubicBezTo>
                    <a:pt x="192215" y="240030"/>
                    <a:pt x="218027" y="240697"/>
                    <a:pt x="241840" y="255461"/>
                  </a:cubicBezTo>
                  <a:cubicBezTo>
                    <a:pt x="254127" y="263176"/>
                    <a:pt x="277940" y="283845"/>
                    <a:pt x="277940" y="326422"/>
                  </a:cubicBezTo>
                  <a:cubicBezTo>
                    <a:pt x="277940" y="358045"/>
                    <a:pt x="263747" y="378714"/>
                    <a:pt x="249555" y="389668"/>
                  </a:cubicBezTo>
                  <a:cubicBezTo>
                    <a:pt x="229553" y="404527"/>
                    <a:pt x="198596" y="408337"/>
                    <a:pt x="172784" y="408337"/>
                  </a:cubicBezTo>
                  <a:cubicBezTo>
                    <a:pt x="127635" y="408337"/>
                    <a:pt x="126968" y="382524"/>
                    <a:pt x="126968" y="35090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92F2A09-3E85-0ED7-D7A9-5CA79ACAA1E6}"/>
                </a:ext>
              </a:extLst>
            </p:cNvPr>
            <p:cNvSpPr/>
            <p:nvPr/>
          </p:nvSpPr>
          <p:spPr>
            <a:xfrm>
              <a:off x="5915214" y="2654331"/>
              <a:ext cx="256603" cy="309657"/>
            </a:xfrm>
            <a:custGeom>
              <a:avLst/>
              <a:gdLst>
                <a:gd name="connsiteX0" fmla="*/ 219361 w 256603"/>
                <a:gd name="connsiteY0" fmla="*/ 3810 h 309657"/>
                <a:gd name="connsiteX1" fmla="*/ 124492 w 256603"/>
                <a:gd name="connsiteY1" fmla="*/ 55435 h 309657"/>
                <a:gd name="connsiteX2" fmla="*/ 124492 w 256603"/>
                <a:gd name="connsiteY2" fmla="*/ 0 h 309657"/>
                <a:gd name="connsiteX3" fmla="*/ 0 w 256603"/>
                <a:gd name="connsiteY3" fmla="*/ 65151 h 309657"/>
                <a:gd name="connsiteX4" fmla="*/ 3239 w 256603"/>
                <a:gd name="connsiteY4" fmla="*/ 72295 h 309657"/>
                <a:gd name="connsiteX5" fmla="*/ 44482 w 256603"/>
                <a:gd name="connsiteY5" fmla="*/ 136779 h 309657"/>
                <a:gd name="connsiteX6" fmla="*/ 44482 w 256603"/>
                <a:gd name="connsiteY6" fmla="*/ 232219 h 309657"/>
                <a:gd name="connsiteX7" fmla="*/ 39338 w 256603"/>
                <a:gd name="connsiteY7" fmla="*/ 273558 h 309657"/>
                <a:gd name="connsiteX8" fmla="*/ 6477 w 256603"/>
                <a:gd name="connsiteY8" fmla="*/ 300609 h 309657"/>
                <a:gd name="connsiteX9" fmla="*/ 6477 w 256603"/>
                <a:gd name="connsiteY9" fmla="*/ 309658 h 309657"/>
                <a:gd name="connsiteX10" fmla="*/ 163830 w 256603"/>
                <a:gd name="connsiteY10" fmla="*/ 309658 h 309657"/>
                <a:gd name="connsiteX11" fmla="*/ 163830 w 256603"/>
                <a:gd name="connsiteY11" fmla="*/ 300609 h 309657"/>
                <a:gd name="connsiteX12" fmla="*/ 124492 w 256603"/>
                <a:gd name="connsiteY12" fmla="*/ 232219 h 309657"/>
                <a:gd name="connsiteX13" fmla="*/ 124492 w 256603"/>
                <a:gd name="connsiteY13" fmla="*/ 143827 h 309657"/>
                <a:gd name="connsiteX14" fmla="*/ 137351 w 256603"/>
                <a:gd name="connsiteY14" fmla="*/ 91535 h 309657"/>
                <a:gd name="connsiteX15" fmla="*/ 187643 w 256603"/>
                <a:gd name="connsiteY15" fmla="*/ 65723 h 309657"/>
                <a:gd name="connsiteX16" fmla="*/ 235363 w 256603"/>
                <a:gd name="connsiteY16" fmla="*/ 97346 h 309657"/>
                <a:gd name="connsiteX17" fmla="*/ 243078 w 256603"/>
                <a:gd name="connsiteY17" fmla="*/ 97346 h 309657"/>
                <a:gd name="connsiteX18" fmla="*/ 256604 w 256603"/>
                <a:gd name="connsiteY18" fmla="*/ 10858 h 309657"/>
                <a:gd name="connsiteX19" fmla="*/ 219170 w 256603"/>
                <a:gd name="connsiteY19" fmla="*/ 3715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603" h="309657">
                  <a:moveTo>
                    <a:pt x="219361" y="3810"/>
                  </a:moveTo>
                  <a:cubicBezTo>
                    <a:pt x="170307" y="3810"/>
                    <a:pt x="144494" y="32861"/>
                    <a:pt x="124492" y="55435"/>
                  </a:cubicBezTo>
                  <a:lnTo>
                    <a:pt x="124492" y="0"/>
                  </a:lnTo>
                  <a:lnTo>
                    <a:pt x="0" y="65151"/>
                  </a:lnTo>
                  <a:lnTo>
                    <a:pt x="3239" y="72295"/>
                  </a:lnTo>
                  <a:cubicBezTo>
                    <a:pt x="43910" y="72295"/>
                    <a:pt x="44482" y="103918"/>
                    <a:pt x="44482" y="136779"/>
                  </a:cubicBezTo>
                  <a:lnTo>
                    <a:pt x="44482" y="232219"/>
                  </a:lnTo>
                  <a:cubicBezTo>
                    <a:pt x="44482" y="244507"/>
                    <a:pt x="43815" y="261842"/>
                    <a:pt x="39338" y="273558"/>
                  </a:cubicBezTo>
                  <a:cubicBezTo>
                    <a:pt x="30956" y="292227"/>
                    <a:pt x="16097" y="297371"/>
                    <a:pt x="6477" y="300609"/>
                  </a:cubicBezTo>
                  <a:lnTo>
                    <a:pt x="6477" y="309658"/>
                  </a:lnTo>
                  <a:lnTo>
                    <a:pt x="163830" y="309658"/>
                  </a:lnTo>
                  <a:lnTo>
                    <a:pt x="163830" y="300609"/>
                  </a:lnTo>
                  <a:cubicBezTo>
                    <a:pt x="128397" y="287750"/>
                    <a:pt x="124492" y="279940"/>
                    <a:pt x="124492" y="232219"/>
                  </a:cubicBezTo>
                  <a:lnTo>
                    <a:pt x="124492" y="143827"/>
                  </a:lnTo>
                  <a:cubicBezTo>
                    <a:pt x="124492" y="128397"/>
                    <a:pt x="124492" y="109633"/>
                    <a:pt x="137351" y="91535"/>
                  </a:cubicBezTo>
                  <a:cubicBezTo>
                    <a:pt x="148971" y="75438"/>
                    <a:pt x="166402" y="65723"/>
                    <a:pt x="187643" y="65723"/>
                  </a:cubicBezTo>
                  <a:cubicBezTo>
                    <a:pt x="216027" y="65723"/>
                    <a:pt x="227648" y="83820"/>
                    <a:pt x="235363" y="97346"/>
                  </a:cubicBezTo>
                  <a:lnTo>
                    <a:pt x="243078" y="97346"/>
                  </a:lnTo>
                  <a:lnTo>
                    <a:pt x="256604" y="10858"/>
                  </a:lnTo>
                  <a:cubicBezTo>
                    <a:pt x="249460" y="8287"/>
                    <a:pt x="237268" y="3715"/>
                    <a:pt x="219170" y="37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AD1B7DE-503B-432E-47AC-8E0579F5D378}"/>
                </a:ext>
              </a:extLst>
            </p:cNvPr>
            <p:cNvSpPr/>
            <p:nvPr/>
          </p:nvSpPr>
          <p:spPr>
            <a:xfrm>
              <a:off x="6183534" y="2660046"/>
              <a:ext cx="368427" cy="316896"/>
            </a:xfrm>
            <a:custGeom>
              <a:avLst/>
              <a:gdLst>
                <a:gd name="connsiteX0" fmla="*/ 364331 w 368427"/>
                <a:gd name="connsiteY0" fmla="*/ 257365 h 316896"/>
                <a:gd name="connsiteX1" fmla="*/ 330803 w 368427"/>
                <a:gd name="connsiteY1" fmla="*/ 195453 h 316896"/>
                <a:gd name="connsiteX2" fmla="*/ 330803 w 368427"/>
                <a:gd name="connsiteY2" fmla="*/ 0 h 316896"/>
                <a:gd name="connsiteX3" fmla="*/ 212122 w 368427"/>
                <a:gd name="connsiteY3" fmla="*/ 23908 h 316896"/>
                <a:gd name="connsiteX4" fmla="*/ 212122 w 368427"/>
                <a:gd name="connsiteY4" fmla="*/ 32956 h 316896"/>
                <a:gd name="connsiteX5" fmla="*/ 250222 w 368427"/>
                <a:gd name="connsiteY5" fmla="*/ 80677 h 316896"/>
                <a:gd name="connsiteX6" fmla="*/ 250222 w 368427"/>
                <a:gd name="connsiteY6" fmla="*/ 184594 h 316896"/>
                <a:gd name="connsiteX7" fmla="*/ 234791 w 368427"/>
                <a:gd name="connsiteY7" fmla="*/ 234887 h 316896"/>
                <a:gd name="connsiteX8" fmla="*/ 178689 w 368427"/>
                <a:gd name="connsiteY8" fmla="*/ 258127 h 316896"/>
                <a:gd name="connsiteX9" fmla="*/ 121253 w 368427"/>
                <a:gd name="connsiteY9" fmla="*/ 219456 h 316896"/>
                <a:gd name="connsiteX10" fmla="*/ 116777 w 368427"/>
                <a:gd name="connsiteY10" fmla="*/ 184594 h 316896"/>
                <a:gd name="connsiteX11" fmla="*/ 116777 w 368427"/>
                <a:gd name="connsiteY11" fmla="*/ 95 h 316896"/>
                <a:gd name="connsiteX12" fmla="*/ 0 w 368427"/>
                <a:gd name="connsiteY12" fmla="*/ 24003 h 316896"/>
                <a:gd name="connsiteX13" fmla="*/ 0 w 368427"/>
                <a:gd name="connsiteY13" fmla="*/ 33052 h 316896"/>
                <a:gd name="connsiteX14" fmla="*/ 36100 w 368427"/>
                <a:gd name="connsiteY14" fmla="*/ 88583 h 316896"/>
                <a:gd name="connsiteX15" fmla="*/ 36100 w 368427"/>
                <a:gd name="connsiteY15" fmla="*/ 201454 h 316896"/>
                <a:gd name="connsiteX16" fmla="*/ 56769 w 368427"/>
                <a:gd name="connsiteY16" fmla="*/ 278225 h 316896"/>
                <a:gd name="connsiteX17" fmla="*/ 142589 w 368427"/>
                <a:gd name="connsiteY17" fmla="*/ 314992 h 316896"/>
                <a:gd name="connsiteX18" fmla="*/ 254889 w 368427"/>
                <a:gd name="connsiteY18" fmla="*/ 257556 h 316896"/>
                <a:gd name="connsiteX19" fmla="*/ 297466 w 368427"/>
                <a:gd name="connsiteY19" fmla="*/ 316897 h 316896"/>
                <a:gd name="connsiteX20" fmla="*/ 368427 w 368427"/>
                <a:gd name="connsiteY20" fmla="*/ 264033 h 316896"/>
                <a:gd name="connsiteX21" fmla="*/ 364522 w 368427"/>
                <a:gd name="connsiteY21" fmla="*/ 257556 h 31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8427" h="316896">
                  <a:moveTo>
                    <a:pt x="364331" y="257365"/>
                  </a:moveTo>
                  <a:cubicBezTo>
                    <a:pt x="330803" y="250889"/>
                    <a:pt x="330803" y="227076"/>
                    <a:pt x="330803" y="195453"/>
                  </a:cubicBezTo>
                  <a:lnTo>
                    <a:pt x="330803" y="0"/>
                  </a:lnTo>
                  <a:lnTo>
                    <a:pt x="212122" y="23908"/>
                  </a:lnTo>
                  <a:lnTo>
                    <a:pt x="212122" y="32956"/>
                  </a:lnTo>
                  <a:cubicBezTo>
                    <a:pt x="243745" y="37433"/>
                    <a:pt x="250222" y="49721"/>
                    <a:pt x="250222" y="80677"/>
                  </a:cubicBezTo>
                  <a:lnTo>
                    <a:pt x="250222" y="184594"/>
                  </a:lnTo>
                  <a:cubicBezTo>
                    <a:pt x="250222" y="198120"/>
                    <a:pt x="249555" y="217456"/>
                    <a:pt x="234791" y="234887"/>
                  </a:cubicBezTo>
                  <a:cubicBezTo>
                    <a:pt x="223171" y="248412"/>
                    <a:pt x="203835" y="258127"/>
                    <a:pt x="178689" y="258127"/>
                  </a:cubicBezTo>
                  <a:cubicBezTo>
                    <a:pt x="148971" y="258127"/>
                    <a:pt x="129064" y="243269"/>
                    <a:pt x="121253" y="219456"/>
                  </a:cubicBezTo>
                  <a:cubicBezTo>
                    <a:pt x="118015" y="209074"/>
                    <a:pt x="116777" y="198787"/>
                    <a:pt x="116777" y="184594"/>
                  </a:cubicBezTo>
                  <a:lnTo>
                    <a:pt x="116777" y="95"/>
                  </a:lnTo>
                  <a:lnTo>
                    <a:pt x="0" y="24003"/>
                  </a:lnTo>
                  <a:lnTo>
                    <a:pt x="0" y="33052"/>
                  </a:lnTo>
                  <a:cubicBezTo>
                    <a:pt x="32957" y="37529"/>
                    <a:pt x="36100" y="54292"/>
                    <a:pt x="36100" y="88583"/>
                  </a:cubicBezTo>
                  <a:lnTo>
                    <a:pt x="36100" y="201454"/>
                  </a:lnTo>
                  <a:cubicBezTo>
                    <a:pt x="36100" y="225362"/>
                    <a:pt x="37338" y="253746"/>
                    <a:pt x="56769" y="278225"/>
                  </a:cubicBezTo>
                  <a:cubicBezTo>
                    <a:pt x="65151" y="289179"/>
                    <a:pt x="89059" y="314992"/>
                    <a:pt x="142589" y="314992"/>
                  </a:cubicBezTo>
                  <a:cubicBezTo>
                    <a:pt x="196120" y="314992"/>
                    <a:pt x="232886" y="287274"/>
                    <a:pt x="254889" y="257556"/>
                  </a:cubicBezTo>
                  <a:cubicBezTo>
                    <a:pt x="259461" y="275654"/>
                    <a:pt x="267748" y="294989"/>
                    <a:pt x="297466" y="316897"/>
                  </a:cubicBezTo>
                  <a:lnTo>
                    <a:pt x="368427" y="264033"/>
                  </a:lnTo>
                  <a:lnTo>
                    <a:pt x="364522" y="25755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071653-3571-CD73-B7B5-9CF3F041D1BB}"/>
                </a:ext>
              </a:extLst>
            </p:cNvPr>
            <p:cNvSpPr/>
            <p:nvPr/>
          </p:nvSpPr>
          <p:spPr>
            <a:xfrm>
              <a:off x="6552247" y="2654235"/>
              <a:ext cx="377380" cy="309657"/>
            </a:xfrm>
            <a:custGeom>
              <a:avLst/>
              <a:gdLst>
                <a:gd name="connsiteX0" fmla="*/ 222599 w 377380"/>
                <a:gd name="connsiteY0" fmla="*/ 300609 h 309657"/>
                <a:gd name="connsiteX1" fmla="*/ 222599 w 377380"/>
                <a:gd name="connsiteY1" fmla="*/ 309658 h 309657"/>
                <a:gd name="connsiteX2" fmla="*/ 377380 w 377380"/>
                <a:gd name="connsiteY2" fmla="*/ 309658 h 309657"/>
                <a:gd name="connsiteX3" fmla="*/ 377380 w 377380"/>
                <a:gd name="connsiteY3" fmla="*/ 300609 h 309657"/>
                <a:gd name="connsiteX4" fmla="*/ 338709 w 377380"/>
                <a:gd name="connsiteY4" fmla="*/ 235458 h 309657"/>
                <a:gd name="connsiteX5" fmla="*/ 338709 w 377380"/>
                <a:gd name="connsiteY5" fmla="*/ 124492 h 309657"/>
                <a:gd name="connsiteX6" fmla="*/ 318706 w 377380"/>
                <a:gd name="connsiteY6" fmla="*/ 42577 h 309657"/>
                <a:gd name="connsiteX7" fmla="*/ 234220 w 377380"/>
                <a:gd name="connsiteY7" fmla="*/ 5810 h 309657"/>
                <a:gd name="connsiteX8" fmla="*/ 125158 w 377380"/>
                <a:gd name="connsiteY8" fmla="*/ 56102 h 309657"/>
                <a:gd name="connsiteX9" fmla="*/ 125158 w 377380"/>
                <a:gd name="connsiteY9" fmla="*/ 0 h 309657"/>
                <a:gd name="connsiteX10" fmla="*/ 0 w 377380"/>
                <a:gd name="connsiteY10" fmla="*/ 65151 h 309657"/>
                <a:gd name="connsiteX11" fmla="*/ 4572 w 377380"/>
                <a:gd name="connsiteY11" fmla="*/ 72866 h 309657"/>
                <a:gd name="connsiteX12" fmla="*/ 44577 w 377380"/>
                <a:gd name="connsiteY12" fmla="*/ 136112 h 309657"/>
                <a:gd name="connsiteX13" fmla="*/ 44577 w 377380"/>
                <a:gd name="connsiteY13" fmla="*/ 234125 h 309657"/>
                <a:gd name="connsiteX14" fmla="*/ 5905 w 377380"/>
                <a:gd name="connsiteY14" fmla="*/ 300609 h 309657"/>
                <a:gd name="connsiteX15" fmla="*/ 5905 w 377380"/>
                <a:gd name="connsiteY15" fmla="*/ 309658 h 309657"/>
                <a:gd name="connsiteX16" fmla="*/ 162020 w 377380"/>
                <a:gd name="connsiteY16" fmla="*/ 309658 h 309657"/>
                <a:gd name="connsiteX17" fmla="*/ 161353 w 377380"/>
                <a:gd name="connsiteY17" fmla="*/ 300609 h 309657"/>
                <a:gd name="connsiteX18" fmla="*/ 125254 w 377380"/>
                <a:gd name="connsiteY18" fmla="*/ 241935 h 309657"/>
                <a:gd name="connsiteX19" fmla="*/ 125254 w 377380"/>
                <a:gd name="connsiteY19" fmla="*/ 131636 h 309657"/>
                <a:gd name="connsiteX20" fmla="*/ 148495 w 377380"/>
                <a:gd name="connsiteY20" fmla="*/ 76771 h 309657"/>
                <a:gd name="connsiteX21" fmla="*/ 194310 w 377380"/>
                <a:gd name="connsiteY21" fmla="*/ 62579 h 309657"/>
                <a:gd name="connsiteX22" fmla="*/ 258127 w 377380"/>
                <a:gd name="connsiteY22" fmla="*/ 131636 h 309657"/>
                <a:gd name="connsiteX23" fmla="*/ 258127 w 377380"/>
                <a:gd name="connsiteY23" fmla="*/ 241935 h 309657"/>
                <a:gd name="connsiteX24" fmla="*/ 222599 w 377380"/>
                <a:gd name="connsiteY24" fmla="*/ 300609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7380" h="309657">
                  <a:moveTo>
                    <a:pt x="222599" y="300609"/>
                  </a:moveTo>
                  <a:lnTo>
                    <a:pt x="222599" y="309658"/>
                  </a:lnTo>
                  <a:lnTo>
                    <a:pt x="377380" y="309658"/>
                  </a:lnTo>
                  <a:lnTo>
                    <a:pt x="377380" y="300609"/>
                  </a:lnTo>
                  <a:cubicBezTo>
                    <a:pt x="339280" y="293465"/>
                    <a:pt x="338709" y="275463"/>
                    <a:pt x="338709" y="235458"/>
                  </a:cubicBezTo>
                  <a:lnTo>
                    <a:pt x="338709" y="124492"/>
                  </a:lnTo>
                  <a:cubicBezTo>
                    <a:pt x="338709" y="96107"/>
                    <a:pt x="338042" y="67056"/>
                    <a:pt x="318706" y="42577"/>
                  </a:cubicBezTo>
                  <a:cubicBezTo>
                    <a:pt x="304514" y="23813"/>
                    <a:pt x="276130" y="5810"/>
                    <a:pt x="234220" y="5810"/>
                  </a:cubicBezTo>
                  <a:cubicBezTo>
                    <a:pt x="178784" y="5810"/>
                    <a:pt x="146494" y="36100"/>
                    <a:pt x="125158" y="56102"/>
                  </a:cubicBezTo>
                  <a:lnTo>
                    <a:pt x="125158" y="0"/>
                  </a:lnTo>
                  <a:lnTo>
                    <a:pt x="0" y="65151"/>
                  </a:lnTo>
                  <a:lnTo>
                    <a:pt x="4572" y="72866"/>
                  </a:lnTo>
                  <a:cubicBezTo>
                    <a:pt x="43910" y="74104"/>
                    <a:pt x="44577" y="94774"/>
                    <a:pt x="44577" y="136112"/>
                  </a:cubicBezTo>
                  <a:lnTo>
                    <a:pt x="44577" y="234125"/>
                  </a:lnTo>
                  <a:cubicBezTo>
                    <a:pt x="44577" y="266414"/>
                    <a:pt x="43910" y="294799"/>
                    <a:pt x="5905" y="300609"/>
                  </a:cubicBezTo>
                  <a:lnTo>
                    <a:pt x="5905" y="309658"/>
                  </a:lnTo>
                  <a:lnTo>
                    <a:pt x="162020" y="309658"/>
                  </a:lnTo>
                  <a:lnTo>
                    <a:pt x="161353" y="300609"/>
                  </a:lnTo>
                  <a:cubicBezTo>
                    <a:pt x="126492" y="290894"/>
                    <a:pt x="125254" y="276701"/>
                    <a:pt x="125254" y="241935"/>
                  </a:cubicBezTo>
                  <a:lnTo>
                    <a:pt x="125254" y="131636"/>
                  </a:lnTo>
                  <a:cubicBezTo>
                    <a:pt x="125254" y="116110"/>
                    <a:pt x="125920" y="94202"/>
                    <a:pt x="148495" y="76771"/>
                  </a:cubicBezTo>
                  <a:cubicBezTo>
                    <a:pt x="158782" y="69056"/>
                    <a:pt x="173641" y="62579"/>
                    <a:pt x="194310" y="62579"/>
                  </a:cubicBezTo>
                  <a:cubicBezTo>
                    <a:pt x="257556" y="62579"/>
                    <a:pt x="258127" y="115443"/>
                    <a:pt x="258127" y="131636"/>
                  </a:cubicBezTo>
                  <a:lnTo>
                    <a:pt x="258127" y="241935"/>
                  </a:lnTo>
                  <a:cubicBezTo>
                    <a:pt x="258127" y="275463"/>
                    <a:pt x="257461" y="292894"/>
                    <a:pt x="222599" y="3006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970AEEA-30A7-DE71-8CEE-01C91DE37074}"/>
                </a:ext>
              </a:extLst>
            </p:cNvPr>
            <p:cNvSpPr/>
            <p:nvPr/>
          </p:nvSpPr>
          <p:spPr>
            <a:xfrm>
              <a:off x="6946963" y="2660046"/>
              <a:ext cx="212883" cy="314706"/>
            </a:xfrm>
            <a:custGeom>
              <a:avLst/>
              <a:gdLst>
                <a:gd name="connsiteX0" fmla="*/ 152971 w 212883"/>
                <a:gd name="connsiteY0" fmla="*/ 134874 h 314706"/>
                <a:gd name="connsiteX1" fmla="*/ 128492 w 212883"/>
                <a:gd name="connsiteY1" fmla="*/ 123254 h 314706"/>
                <a:gd name="connsiteX2" fmla="*/ 83248 w 212883"/>
                <a:gd name="connsiteY2" fmla="*/ 76867 h 314706"/>
                <a:gd name="connsiteX3" fmla="*/ 132302 w 212883"/>
                <a:gd name="connsiteY3" fmla="*/ 38767 h 314706"/>
                <a:gd name="connsiteX4" fmla="*/ 192310 w 212883"/>
                <a:gd name="connsiteY4" fmla="*/ 87154 h 314706"/>
                <a:gd name="connsiteX5" fmla="*/ 201359 w 212883"/>
                <a:gd name="connsiteY5" fmla="*/ 87154 h 314706"/>
                <a:gd name="connsiteX6" fmla="*/ 201359 w 212883"/>
                <a:gd name="connsiteY6" fmla="*/ 15526 h 314706"/>
                <a:gd name="connsiteX7" fmla="*/ 118110 w 212883"/>
                <a:gd name="connsiteY7" fmla="*/ 0 h 314706"/>
                <a:gd name="connsiteX8" fmla="*/ 3905 w 212883"/>
                <a:gd name="connsiteY8" fmla="*/ 90297 h 314706"/>
                <a:gd name="connsiteX9" fmla="*/ 54292 w 212883"/>
                <a:gd name="connsiteY9" fmla="*/ 163163 h 314706"/>
                <a:gd name="connsiteX10" fmla="*/ 81343 w 212883"/>
                <a:gd name="connsiteY10" fmla="*/ 176022 h 314706"/>
                <a:gd name="connsiteX11" fmla="*/ 132302 w 212883"/>
                <a:gd name="connsiteY11" fmla="*/ 230886 h 314706"/>
                <a:gd name="connsiteX12" fmla="*/ 75533 w 212883"/>
                <a:gd name="connsiteY12" fmla="*/ 275368 h 314706"/>
                <a:gd name="connsiteX13" fmla="*/ 9715 w 212883"/>
                <a:gd name="connsiteY13" fmla="*/ 223075 h 314706"/>
                <a:gd name="connsiteX14" fmla="*/ 0 w 212883"/>
                <a:gd name="connsiteY14" fmla="*/ 223075 h 314706"/>
                <a:gd name="connsiteX15" fmla="*/ 0 w 212883"/>
                <a:gd name="connsiteY15" fmla="*/ 299847 h 314706"/>
                <a:gd name="connsiteX16" fmla="*/ 87725 w 212883"/>
                <a:gd name="connsiteY16" fmla="*/ 314706 h 314706"/>
                <a:gd name="connsiteX17" fmla="*/ 181261 w 212883"/>
                <a:gd name="connsiteY17" fmla="*/ 285655 h 314706"/>
                <a:gd name="connsiteX18" fmla="*/ 212884 w 212883"/>
                <a:gd name="connsiteY18" fmla="*/ 215932 h 314706"/>
                <a:gd name="connsiteX19" fmla="*/ 152876 w 212883"/>
                <a:gd name="connsiteY19" fmla="*/ 134684 h 31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2883" h="314706">
                  <a:moveTo>
                    <a:pt x="152971" y="134874"/>
                  </a:moveTo>
                  <a:lnTo>
                    <a:pt x="128492" y="123254"/>
                  </a:lnTo>
                  <a:cubicBezTo>
                    <a:pt x="107823" y="113633"/>
                    <a:pt x="83248" y="101917"/>
                    <a:pt x="83248" y="76867"/>
                  </a:cubicBezTo>
                  <a:cubicBezTo>
                    <a:pt x="83248" y="55531"/>
                    <a:pt x="103251" y="38767"/>
                    <a:pt x="132302" y="38767"/>
                  </a:cubicBezTo>
                  <a:cubicBezTo>
                    <a:pt x="178784" y="38767"/>
                    <a:pt x="187738" y="71056"/>
                    <a:pt x="192310" y="87154"/>
                  </a:cubicBezTo>
                  <a:lnTo>
                    <a:pt x="201359" y="87154"/>
                  </a:lnTo>
                  <a:lnTo>
                    <a:pt x="201359" y="15526"/>
                  </a:lnTo>
                  <a:cubicBezTo>
                    <a:pt x="187166" y="10382"/>
                    <a:pt x="158782" y="0"/>
                    <a:pt x="118110" y="0"/>
                  </a:cubicBezTo>
                  <a:cubicBezTo>
                    <a:pt x="43910" y="0"/>
                    <a:pt x="3905" y="41339"/>
                    <a:pt x="3905" y="90297"/>
                  </a:cubicBezTo>
                  <a:cubicBezTo>
                    <a:pt x="3905" y="135446"/>
                    <a:pt x="36767" y="153543"/>
                    <a:pt x="54292" y="163163"/>
                  </a:cubicBezTo>
                  <a:lnTo>
                    <a:pt x="81343" y="176022"/>
                  </a:lnTo>
                  <a:cubicBezTo>
                    <a:pt x="103918" y="187642"/>
                    <a:pt x="132302" y="202502"/>
                    <a:pt x="132302" y="230886"/>
                  </a:cubicBezTo>
                  <a:cubicBezTo>
                    <a:pt x="132302" y="263176"/>
                    <a:pt x="102679" y="275368"/>
                    <a:pt x="75533" y="275368"/>
                  </a:cubicBezTo>
                  <a:cubicBezTo>
                    <a:pt x="27146" y="275368"/>
                    <a:pt x="15526" y="241840"/>
                    <a:pt x="9715" y="223075"/>
                  </a:cubicBezTo>
                  <a:lnTo>
                    <a:pt x="0" y="223075"/>
                  </a:lnTo>
                  <a:lnTo>
                    <a:pt x="0" y="299847"/>
                  </a:lnTo>
                  <a:cubicBezTo>
                    <a:pt x="24479" y="307562"/>
                    <a:pt x="47053" y="314706"/>
                    <a:pt x="87725" y="314706"/>
                  </a:cubicBezTo>
                  <a:cubicBezTo>
                    <a:pt x="138684" y="314706"/>
                    <a:pt x="167068" y="297942"/>
                    <a:pt x="181261" y="285655"/>
                  </a:cubicBezTo>
                  <a:cubicBezTo>
                    <a:pt x="201263" y="268224"/>
                    <a:pt x="212884" y="241744"/>
                    <a:pt x="212884" y="215932"/>
                  </a:cubicBezTo>
                  <a:cubicBezTo>
                    <a:pt x="212884" y="163068"/>
                    <a:pt x="168402" y="141732"/>
                    <a:pt x="152876" y="1346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7B6B110-EFB0-3046-2655-119DB4662F53}"/>
                </a:ext>
              </a:extLst>
            </p:cNvPr>
            <p:cNvSpPr/>
            <p:nvPr/>
          </p:nvSpPr>
          <p:spPr>
            <a:xfrm>
              <a:off x="7164037" y="2671000"/>
              <a:ext cx="539877" cy="298608"/>
            </a:xfrm>
            <a:custGeom>
              <a:avLst/>
              <a:gdLst>
                <a:gd name="connsiteX0" fmla="*/ 539877 w 539877"/>
                <a:gd name="connsiteY0" fmla="*/ 0 h 298608"/>
                <a:gd name="connsiteX1" fmla="*/ 425005 w 539877"/>
                <a:gd name="connsiteY1" fmla="*/ 0 h 298608"/>
                <a:gd name="connsiteX2" fmla="*/ 425005 w 539877"/>
                <a:gd name="connsiteY2" fmla="*/ 9049 h 298608"/>
                <a:gd name="connsiteX3" fmla="*/ 452152 w 539877"/>
                <a:gd name="connsiteY3" fmla="*/ 36100 h 298608"/>
                <a:gd name="connsiteX4" fmla="*/ 445675 w 539877"/>
                <a:gd name="connsiteY4" fmla="*/ 58674 h 298608"/>
                <a:gd name="connsiteX5" fmla="*/ 383096 w 539877"/>
                <a:gd name="connsiteY5" fmla="*/ 200596 h 298608"/>
                <a:gd name="connsiteX6" fmla="*/ 323755 w 539877"/>
                <a:gd name="connsiteY6" fmla="*/ 58674 h 298608"/>
                <a:gd name="connsiteX7" fmla="*/ 319278 w 539877"/>
                <a:gd name="connsiteY7" fmla="*/ 37433 h 298608"/>
                <a:gd name="connsiteX8" fmla="*/ 345091 w 539877"/>
                <a:gd name="connsiteY8" fmla="*/ 9049 h 298608"/>
                <a:gd name="connsiteX9" fmla="*/ 345091 w 539877"/>
                <a:gd name="connsiteY9" fmla="*/ 0 h 298608"/>
                <a:gd name="connsiteX10" fmla="*/ 196120 w 539877"/>
                <a:gd name="connsiteY10" fmla="*/ 0 h 298608"/>
                <a:gd name="connsiteX11" fmla="*/ 196120 w 539877"/>
                <a:gd name="connsiteY11" fmla="*/ 9049 h 298608"/>
                <a:gd name="connsiteX12" fmla="*/ 230981 w 539877"/>
                <a:gd name="connsiteY12" fmla="*/ 38100 h 298608"/>
                <a:gd name="connsiteX13" fmla="*/ 245745 w 539877"/>
                <a:gd name="connsiteY13" fmla="*/ 69723 h 298608"/>
                <a:gd name="connsiteX14" fmla="*/ 186404 w 539877"/>
                <a:gd name="connsiteY14" fmla="*/ 200692 h 298608"/>
                <a:gd name="connsiteX15" fmla="*/ 128969 w 539877"/>
                <a:gd name="connsiteY15" fmla="*/ 60674 h 298608"/>
                <a:gd name="connsiteX16" fmla="*/ 123158 w 539877"/>
                <a:gd name="connsiteY16" fmla="*/ 37433 h 298608"/>
                <a:gd name="connsiteX17" fmla="*/ 149638 w 539877"/>
                <a:gd name="connsiteY17" fmla="*/ 9049 h 298608"/>
                <a:gd name="connsiteX18" fmla="*/ 149638 w 539877"/>
                <a:gd name="connsiteY18" fmla="*/ 0 h 298608"/>
                <a:gd name="connsiteX19" fmla="*/ 0 w 539877"/>
                <a:gd name="connsiteY19" fmla="*/ 0 h 298608"/>
                <a:gd name="connsiteX20" fmla="*/ 0 w 539877"/>
                <a:gd name="connsiteY20" fmla="*/ 9049 h 298608"/>
                <a:gd name="connsiteX21" fmla="*/ 41910 w 539877"/>
                <a:gd name="connsiteY21" fmla="*/ 55435 h 298608"/>
                <a:gd name="connsiteX22" fmla="*/ 147733 w 539877"/>
                <a:gd name="connsiteY22" fmla="*/ 298609 h 298608"/>
                <a:gd name="connsiteX23" fmla="*/ 185738 w 539877"/>
                <a:gd name="connsiteY23" fmla="*/ 298609 h 298608"/>
                <a:gd name="connsiteX24" fmla="*/ 267653 w 539877"/>
                <a:gd name="connsiteY24" fmla="*/ 123158 h 298608"/>
                <a:gd name="connsiteX25" fmla="*/ 345091 w 539877"/>
                <a:gd name="connsiteY25" fmla="*/ 298609 h 298608"/>
                <a:gd name="connsiteX26" fmla="*/ 383191 w 539877"/>
                <a:gd name="connsiteY26" fmla="*/ 298609 h 298608"/>
                <a:gd name="connsiteX27" fmla="*/ 497300 w 539877"/>
                <a:gd name="connsiteY27" fmla="*/ 55435 h 298608"/>
                <a:gd name="connsiteX28" fmla="*/ 539877 w 539877"/>
                <a:gd name="connsiteY28" fmla="*/ 9049 h 298608"/>
                <a:gd name="connsiteX29" fmla="*/ 539877 w 539877"/>
                <a:gd name="connsiteY29" fmla="*/ 0 h 298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39877" h="298608">
                  <a:moveTo>
                    <a:pt x="539877" y="0"/>
                  </a:moveTo>
                  <a:lnTo>
                    <a:pt x="425005" y="0"/>
                  </a:lnTo>
                  <a:lnTo>
                    <a:pt x="425005" y="9049"/>
                  </a:lnTo>
                  <a:cubicBezTo>
                    <a:pt x="432149" y="10287"/>
                    <a:pt x="452152" y="13525"/>
                    <a:pt x="452152" y="36100"/>
                  </a:cubicBezTo>
                  <a:cubicBezTo>
                    <a:pt x="452152" y="43244"/>
                    <a:pt x="448913" y="50959"/>
                    <a:pt x="445675" y="58674"/>
                  </a:cubicBezTo>
                  <a:lnTo>
                    <a:pt x="383096" y="200596"/>
                  </a:lnTo>
                  <a:lnTo>
                    <a:pt x="323755" y="58674"/>
                  </a:lnTo>
                  <a:cubicBezTo>
                    <a:pt x="321850" y="52197"/>
                    <a:pt x="319278" y="43815"/>
                    <a:pt x="319278" y="37433"/>
                  </a:cubicBezTo>
                  <a:cubicBezTo>
                    <a:pt x="319278" y="14859"/>
                    <a:pt x="336709" y="10954"/>
                    <a:pt x="345091" y="9049"/>
                  </a:cubicBezTo>
                  <a:lnTo>
                    <a:pt x="345091" y="0"/>
                  </a:lnTo>
                  <a:lnTo>
                    <a:pt x="196120" y="0"/>
                  </a:lnTo>
                  <a:lnTo>
                    <a:pt x="196120" y="9049"/>
                  </a:lnTo>
                  <a:cubicBezTo>
                    <a:pt x="212884" y="12192"/>
                    <a:pt x="220599" y="16764"/>
                    <a:pt x="230981" y="38100"/>
                  </a:cubicBezTo>
                  <a:lnTo>
                    <a:pt x="245745" y="69723"/>
                  </a:lnTo>
                  <a:lnTo>
                    <a:pt x="186404" y="200692"/>
                  </a:lnTo>
                  <a:lnTo>
                    <a:pt x="128969" y="60674"/>
                  </a:lnTo>
                  <a:cubicBezTo>
                    <a:pt x="126397" y="54292"/>
                    <a:pt x="123158" y="45815"/>
                    <a:pt x="123158" y="37433"/>
                  </a:cubicBezTo>
                  <a:cubicBezTo>
                    <a:pt x="123158" y="20669"/>
                    <a:pt x="132874" y="11621"/>
                    <a:pt x="149638" y="9049"/>
                  </a:cubicBezTo>
                  <a:lnTo>
                    <a:pt x="149638" y="0"/>
                  </a:lnTo>
                  <a:lnTo>
                    <a:pt x="0" y="0"/>
                  </a:lnTo>
                  <a:lnTo>
                    <a:pt x="0" y="9049"/>
                  </a:lnTo>
                  <a:cubicBezTo>
                    <a:pt x="24575" y="17431"/>
                    <a:pt x="27718" y="22574"/>
                    <a:pt x="41910" y="55435"/>
                  </a:cubicBezTo>
                  <a:lnTo>
                    <a:pt x="147733" y="298609"/>
                  </a:lnTo>
                  <a:lnTo>
                    <a:pt x="185738" y="298609"/>
                  </a:lnTo>
                  <a:lnTo>
                    <a:pt x="267653" y="123158"/>
                  </a:lnTo>
                  <a:lnTo>
                    <a:pt x="345091" y="298609"/>
                  </a:lnTo>
                  <a:lnTo>
                    <a:pt x="383191" y="298609"/>
                  </a:lnTo>
                  <a:lnTo>
                    <a:pt x="497300" y="55435"/>
                  </a:lnTo>
                  <a:cubicBezTo>
                    <a:pt x="510921" y="26384"/>
                    <a:pt x="514731" y="17431"/>
                    <a:pt x="539877" y="9049"/>
                  </a:cubicBezTo>
                  <a:lnTo>
                    <a:pt x="539877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FFAA7D7-FA8F-816E-974C-D78EFC70D5B2}"/>
                </a:ext>
              </a:extLst>
            </p:cNvPr>
            <p:cNvSpPr/>
            <p:nvPr/>
          </p:nvSpPr>
          <p:spPr>
            <a:xfrm>
              <a:off x="6261543" y="2499930"/>
              <a:ext cx="218884" cy="121062"/>
            </a:xfrm>
            <a:custGeom>
              <a:avLst/>
              <a:gdLst>
                <a:gd name="connsiteX0" fmla="*/ 17145 w 218884"/>
                <a:gd name="connsiteY0" fmla="*/ 22479 h 121062"/>
                <a:gd name="connsiteX1" fmla="*/ 60008 w 218884"/>
                <a:gd name="connsiteY1" fmla="*/ 121063 h 121062"/>
                <a:gd name="connsiteX2" fmla="*/ 75438 w 218884"/>
                <a:gd name="connsiteY2" fmla="*/ 121063 h 121062"/>
                <a:gd name="connsiteX3" fmla="*/ 108680 w 218884"/>
                <a:gd name="connsiteY3" fmla="*/ 50006 h 121062"/>
                <a:gd name="connsiteX4" fmla="*/ 140018 w 218884"/>
                <a:gd name="connsiteY4" fmla="*/ 121063 h 121062"/>
                <a:gd name="connsiteX5" fmla="*/ 155448 w 218884"/>
                <a:gd name="connsiteY5" fmla="*/ 121063 h 121062"/>
                <a:gd name="connsiteX6" fmla="*/ 201644 w 218884"/>
                <a:gd name="connsiteY6" fmla="*/ 22479 h 121062"/>
                <a:gd name="connsiteX7" fmla="*/ 218885 w 218884"/>
                <a:gd name="connsiteY7" fmla="*/ 3715 h 121062"/>
                <a:gd name="connsiteX8" fmla="*/ 218885 w 218884"/>
                <a:gd name="connsiteY8" fmla="*/ 95 h 121062"/>
                <a:gd name="connsiteX9" fmla="*/ 172402 w 218884"/>
                <a:gd name="connsiteY9" fmla="*/ 95 h 121062"/>
                <a:gd name="connsiteX10" fmla="*/ 172402 w 218884"/>
                <a:gd name="connsiteY10" fmla="*/ 3715 h 121062"/>
                <a:gd name="connsiteX11" fmla="*/ 183356 w 218884"/>
                <a:gd name="connsiteY11" fmla="*/ 14669 h 121062"/>
                <a:gd name="connsiteX12" fmla="*/ 180689 w 218884"/>
                <a:gd name="connsiteY12" fmla="*/ 23813 h 121062"/>
                <a:gd name="connsiteX13" fmla="*/ 155353 w 218884"/>
                <a:gd name="connsiteY13" fmla="*/ 81344 h 121062"/>
                <a:gd name="connsiteX14" fmla="*/ 131350 w 218884"/>
                <a:gd name="connsiteY14" fmla="*/ 23813 h 121062"/>
                <a:gd name="connsiteX15" fmla="*/ 129445 w 218884"/>
                <a:gd name="connsiteY15" fmla="*/ 15240 h 121062"/>
                <a:gd name="connsiteX16" fmla="*/ 139922 w 218884"/>
                <a:gd name="connsiteY16" fmla="*/ 3715 h 121062"/>
                <a:gd name="connsiteX17" fmla="*/ 139922 w 218884"/>
                <a:gd name="connsiteY17" fmla="*/ 95 h 121062"/>
                <a:gd name="connsiteX18" fmla="*/ 79534 w 218884"/>
                <a:gd name="connsiteY18" fmla="*/ 95 h 121062"/>
                <a:gd name="connsiteX19" fmla="*/ 79534 w 218884"/>
                <a:gd name="connsiteY19" fmla="*/ 3715 h 121062"/>
                <a:gd name="connsiteX20" fmla="*/ 93631 w 218884"/>
                <a:gd name="connsiteY20" fmla="*/ 15431 h 121062"/>
                <a:gd name="connsiteX21" fmla="*/ 99631 w 218884"/>
                <a:gd name="connsiteY21" fmla="*/ 28289 h 121062"/>
                <a:gd name="connsiteX22" fmla="*/ 75629 w 218884"/>
                <a:gd name="connsiteY22" fmla="*/ 81344 h 121062"/>
                <a:gd name="connsiteX23" fmla="*/ 52388 w 218884"/>
                <a:gd name="connsiteY23" fmla="*/ 24575 h 121062"/>
                <a:gd name="connsiteX24" fmla="*/ 50006 w 218884"/>
                <a:gd name="connsiteY24" fmla="*/ 15145 h 121062"/>
                <a:gd name="connsiteX25" fmla="*/ 60674 w 218884"/>
                <a:gd name="connsiteY25" fmla="*/ 3620 h 121062"/>
                <a:gd name="connsiteX26" fmla="*/ 60674 w 218884"/>
                <a:gd name="connsiteY26" fmla="*/ 0 h 121062"/>
                <a:gd name="connsiteX27" fmla="*/ 0 w 218884"/>
                <a:gd name="connsiteY27" fmla="*/ 0 h 121062"/>
                <a:gd name="connsiteX28" fmla="*/ 0 w 218884"/>
                <a:gd name="connsiteY28" fmla="*/ 3620 h 121062"/>
                <a:gd name="connsiteX29" fmla="*/ 17050 w 218884"/>
                <a:gd name="connsiteY29" fmla="*/ 22384 h 12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8884" h="121062">
                  <a:moveTo>
                    <a:pt x="17145" y="22479"/>
                  </a:moveTo>
                  <a:lnTo>
                    <a:pt x="60008" y="121063"/>
                  </a:lnTo>
                  <a:lnTo>
                    <a:pt x="75438" y="121063"/>
                  </a:lnTo>
                  <a:lnTo>
                    <a:pt x="108680" y="50006"/>
                  </a:lnTo>
                  <a:lnTo>
                    <a:pt x="140018" y="121063"/>
                  </a:lnTo>
                  <a:lnTo>
                    <a:pt x="155448" y="121063"/>
                  </a:lnTo>
                  <a:lnTo>
                    <a:pt x="201644" y="22479"/>
                  </a:lnTo>
                  <a:cubicBezTo>
                    <a:pt x="207169" y="10763"/>
                    <a:pt x="208693" y="7049"/>
                    <a:pt x="218885" y="3715"/>
                  </a:cubicBezTo>
                  <a:lnTo>
                    <a:pt x="218885" y="95"/>
                  </a:lnTo>
                  <a:lnTo>
                    <a:pt x="172402" y="95"/>
                  </a:lnTo>
                  <a:lnTo>
                    <a:pt x="172402" y="3715"/>
                  </a:lnTo>
                  <a:cubicBezTo>
                    <a:pt x="175260" y="4191"/>
                    <a:pt x="183356" y="5525"/>
                    <a:pt x="183356" y="14669"/>
                  </a:cubicBezTo>
                  <a:cubicBezTo>
                    <a:pt x="183356" y="17526"/>
                    <a:pt x="182023" y="20669"/>
                    <a:pt x="180689" y="23813"/>
                  </a:cubicBezTo>
                  <a:lnTo>
                    <a:pt x="155353" y="81344"/>
                  </a:lnTo>
                  <a:lnTo>
                    <a:pt x="131350" y="23813"/>
                  </a:lnTo>
                  <a:cubicBezTo>
                    <a:pt x="130588" y="21241"/>
                    <a:pt x="129445" y="17812"/>
                    <a:pt x="129445" y="15240"/>
                  </a:cubicBezTo>
                  <a:cubicBezTo>
                    <a:pt x="129445" y="6096"/>
                    <a:pt x="136493" y="4477"/>
                    <a:pt x="139922" y="3715"/>
                  </a:cubicBezTo>
                  <a:lnTo>
                    <a:pt x="139922" y="95"/>
                  </a:lnTo>
                  <a:lnTo>
                    <a:pt x="79534" y="95"/>
                  </a:lnTo>
                  <a:lnTo>
                    <a:pt x="79534" y="3715"/>
                  </a:lnTo>
                  <a:cubicBezTo>
                    <a:pt x="86296" y="5048"/>
                    <a:pt x="89440" y="6858"/>
                    <a:pt x="93631" y="15431"/>
                  </a:cubicBezTo>
                  <a:lnTo>
                    <a:pt x="99631" y="28289"/>
                  </a:lnTo>
                  <a:lnTo>
                    <a:pt x="75629" y="81344"/>
                  </a:lnTo>
                  <a:lnTo>
                    <a:pt x="52388" y="24575"/>
                  </a:lnTo>
                  <a:cubicBezTo>
                    <a:pt x="51340" y="22003"/>
                    <a:pt x="50006" y="18574"/>
                    <a:pt x="50006" y="15145"/>
                  </a:cubicBezTo>
                  <a:cubicBezTo>
                    <a:pt x="50006" y="8382"/>
                    <a:pt x="53912" y="4667"/>
                    <a:pt x="60674" y="3620"/>
                  </a:cubicBezTo>
                  <a:lnTo>
                    <a:pt x="60674" y="0"/>
                  </a:lnTo>
                  <a:lnTo>
                    <a:pt x="0" y="0"/>
                  </a:lnTo>
                  <a:lnTo>
                    <a:pt x="0" y="3620"/>
                  </a:lnTo>
                  <a:cubicBezTo>
                    <a:pt x="9906" y="7049"/>
                    <a:pt x="11240" y="9049"/>
                    <a:pt x="17050" y="223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FA2B472-7469-B77E-8B73-74EB590066C2}"/>
                </a:ext>
              </a:extLst>
            </p:cNvPr>
            <p:cNvSpPr/>
            <p:nvPr/>
          </p:nvSpPr>
          <p:spPr>
            <a:xfrm>
              <a:off x="7699818" y="2654235"/>
              <a:ext cx="163829" cy="309657"/>
            </a:xfrm>
            <a:custGeom>
              <a:avLst/>
              <a:gdLst>
                <a:gd name="connsiteX0" fmla="*/ 5144 w 163829"/>
                <a:gd name="connsiteY0" fmla="*/ 300609 h 309657"/>
                <a:gd name="connsiteX1" fmla="*/ 5144 w 163829"/>
                <a:gd name="connsiteY1" fmla="*/ 309658 h 309657"/>
                <a:gd name="connsiteX2" fmla="*/ 163830 w 163829"/>
                <a:gd name="connsiteY2" fmla="*/ 309658 h 309657"/>
                <a:gd name="connsiteX3" fmla="*/ 163830 w 163829"/>
                <a:gd name="connsiteY3" fmla="*/ 300609 h 309657"/>
                <a:gd name="connsiteX4" fmla="*/ 123825 w 163829"/>
                <a:gd name="connsiteY4" fmla="*/ 240602 h 309657"/>
                <a:gd name="connsiteX5" fmla="*/ 123825 w 163829"/>
                <a:gd name="connsiteY5" fmla="*/ 0 h 309657"/>
                <a:gd name="connsiteX6" fmla="*/ 0 w 163829"/>
                <a:gd name="connsiteY6" fmla="*/ 60674 h 309657"/>
                <a:gd name="connsiteX7" fmla="*/ 3810 w 163829"/>
                <a:gd name="connsiteY7" fmla="*/ 67723 h 309657"/>
                <a:gd name="connsiteX8" fmla="*/ 43815 w 163829"/>
                <a:gd name="connsiteY8" fmla="*/ 116777 h 309657"/>
                <a:gd name="connsiteX9" fmla="*/ 43815 w 163829"/>
                <a:gd name="connsiteY9" fmla="*/ 236792 h 309657"/>
                <a:gd name="connsiteX10" fmla="*/ 5144 w 163829"/>
                <a:gd name="connsiteY10" fmla="*/ 300609 h 309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829" h="309657">
                  <a:moveTo>
                    <a:pt x="5144" y="300609"/>
                  </a:moveTo>
                  <a:lnTo>
                    <a:pt x="5144" y="309658"/>
                  </a:lnTo>
                  <a:lnTo>
                    <a:pt x="163830" y="309658"/>
                  </a:lnTo>
                  <a:lnTo>
                    <a:pt x="163830" y="300609"/>
                  </a:lnTo>
                  <a:cubicBezTo>
                    <a:pt x="128969" y="292227"/>
                    <a:pt x="123825" y="283178"/>
                    <a:pt x="123825" y="240602"/>
                  </a:cubicBezTo>
                  <a:lnTo>
                    <a:pt x="123825" y="0"/>
                  </a:lnTo>
                  <a:lnTo>
                    <a:pt x="0" y="60674"/>
                  </a:lnTo>
                  <a:lnTo>
                    <a:pt x="3810" y="67723"/>
                  </a:lnTo>
                  <a:cubicBezTo>
                    <a:pt x="41910" y="65818"/>
                    <a:pt x="43815" y="83153"/>
                    <a:pt x="43815" y="116777"/>
                  </a:cubicBezTo>
                  <a:lnTo>
                    <a:pt x="43815" y="236792"/>
                  </a:lnTo>
                  <a:cubicBezTo>
                    <a:pt x="43815" y="273558"/>
                    <a:pt x="43815" y="289084"/>
                    <a:pt x="5144" y="3006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3EFEE46-734E-83C0-6F63-DA7781695882}"/>
                </a:ext>
              </a:extLst>
            </p:cNvPr>
            <p:cNvSpPr/>
            <p:nvPr/>
          </p:nvSpPr>
          <p:spPr>
            <a:xfrm>
              <a:off x="7863839" y="2660046"/>
              <a:ext cx="277367" cy="314801"/>
            </a:xfrm>
            <a:custGeom>
              <a:avLst/>
              <a:gdLst>
                <a:gd name="connsiteX0" fmla="*/ 267653 w 277367"/>
                <a:gd name="connsiteY0" fmla="*/ 207073 h 314801"/>
                <a:gd name="connsiteX1" fmla="*/ 173450 w 277367"/>
                <a:gd name="connsiteY1" fmla="*/ 252222 h 314801"/>
                <a:gd name="connsiteX2" fmla="*/ 72200 w 277367"/>
                <a:gd name="connsiteY2" fmla="*/ 140589 h 314801"/>
                <a:gd name="connsiteX3" fmla="*/ 160591 w 277367"/>
                <a:gd name="connsiteY3" fmla="*/ 37433 h 314801"/>
                <a:gd name="connsiteX4" fmla="*/ 243173 w 277367"/>
                <a:gd name="connsiteY4" fmla="*/ 106490 h 314801"/>
                <a:gd name="connsiteX5" fmla="*/ 252222 w 277367"/>
                <a:gd name="connsiteY5" fmla="*/ 106490 h 314801"/>
                <a:gd name="connsiteX6" fmla="*/ 267081 w 277367"/>
                <a:gd name="connsiteY6" fmla="*/ 32956 h 314801"/>
                <a:gd name="connsiteX7" fmla="*/ 160687 w 277367"/>
                <a:gd name="connsiteY7" fmla="*/ 0 h 314801"/>
                <a:gd name="connsiteX8" fmla="*/ 0 w 277367"/>
                <a:gd name="connsiteY8" fmla="*/ 165164 h 314801"/>
                <a:gd name="connsiteX9" fmla="*/ 141922 w 277367"/>
                <a:gd name="connsiteY9" fmla="*/ 314801 h 314801"/>
                <a:gd name="connsiteX10" fmla="*/ 277368 w 277367"/>
                <a:gd name="connsiteY10" fmla="*/ 212217 h 314801"/>
                <a:gd name="connsiteX11" fmla="*/ 267653 w 277367"/>
                <a:gd name="connsiteY11" fmla="*/ 207073 h 31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7367" h="314801">
                  <a:moveTo>
                    <a:pt x="267653" y="207073"/>
                  </a:moveTo>
                  <a:cubicBezTo>
                    <a:pt x="248317" y="226409"/>
                    <a:pt x="222409" y="252222"/>
                    <a:pt x="173450" y="252222"/>
                  </a:cubicBezTo>
                  <a:cubicBezTo>
                    <a:pt x="98012" y="252222"/>
                    <a:pt x="72200" y="188976"/>
                    <a:pt x="72200" y="140589"/>
                  </a:cubicBezTo>
                  <a:cubicBezTo>
                    <a:pt x="72200" y="89059"/>
                    <a:pt x="98012" y="37433"/>
                    <a:pt x="160591" y="37433"/>
                  </a:cubicBezTo>
                  <a:cubicBezTo>
                    <a:pt x="218599" y="37433"/>
                    <a:pt x="232791" y="78105"/>
                    <a:pt x="243173" y="106490"/>
                  </a:cubicBezTo>
                  <a:lnTo>
                    <a:pt x="252222" y="106490"/>
                  </a:lnTo>
                  <a:lnTo>
                    <a:pt x="267081" y="32956"/>
                  </a:lnTo>
                  <a:cubicBezTo>
                    <a:pt x="252889" y="23241"/>
                    <a:pt x="218027" y="0"/>
                    <a:pt x="160687" y="0"/>
                  </a:cubicBezTo>
                  <a:cubicBezTo>
                    <a:pt x="62675" y="0"/>
                    <a:pt x="0" y="74200"/>
                    <a:pt x="0" y="165164"/>
                  </a:cubicBezTo>
                  <a:cubicBezTo>
                    <a:pt x="0" y="229648"/>
                    <a:pt x="37433" y="314801"/>
                    <a:pt x="141922" y="314801"/>
                  </a:cubicBezTo>
                  <a:cubicBezTo>
                    <a:pt x="191548" y="314801"/>
                    <a:pt x="240030" y="297371"/>
                    <a:pt x="277368" y="212217"/>
                  </a:cubicBezTo>
                  <a:lnTo>
                    <a:pt x="267653" y="2070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E9A02D-90A7-6355-6F8D-B2337061F278}"/>
                </a:ext>
              </a:extLst>
            </p:cNvPr>
            <p:cNvSpPr/>
            <p:nvPr/>
          </p:nvSpPr>
          <p:spPr>
            <a:xfrm>
              <a:off x="8127015" y="2500693"/>
              <a:ext cx="371665" cy="463200"/>
            </a:xfrm>
            <a:custGeom>
              <a:avLst/>
              <a:gdLst>
                <a:gd name="connsiteX0" fmla="*/ 329565 w 371665"/>
                <a:gd name="connsiteY0" fmla="*/ 418052 h 463200"/>
                <a:gd name="connsiteX1" fmla="*/ 206407 w 371665"/>
                <a:gd name="connsiteY1" fmla="*/ 288417 h 463200"/>
                <a:gd name="connsiteX2" fmla="*/ 296704 w 371665"/>
                <a:gd name="connsiteY2" fmla="*/ 207740 h 463200"/>
                <a:gd name="connsiteX3" fmla="*/ 340519 w 371665"/>
                <a:gd name="connsiteY3" fmla="*/ 179356 h 463200"/>
                <a:gd name="connsiteX4" fmla="*/ 340519 w 371665"/>
                <a:gd name="connsiteY4" fmla="*/ 170307 h 463200"/>
                <a:gd name="connsiteX5" fmla="*/ 214789 w 371665"/>
                <a:gd name="connsiteY5" fmla="*/ 170307 h 463200"/>
                <a:gd name="connsiteX6" fmla="*/ 214789 w 371665"/>
                <a:gd name="connsiteY6" fmla="*/ 179356 h 463200"/>
                <a:gd name="connsiteX7" fmla="*/ 232791 w 371665"/>
                <a:gd name="connsiteY7" fmla="*/ 194786 h 463200"/>
                <a:gd name="connsiteX8" fmla="*/ 214789 w 371665"/>
                <a:gd name="connsiteY8" fmla="*/ 221266 h 463200"/>
                <a:gd name="connsiteX9" fmla="*/ 124492 w 371665"/>
                <a:gd name="connsiteY9" fmla="*/ 300609 h 463200"/>
                <a:gd name="connsiteX10" fmla="*/ 124492 w 371665"/>
                <a:gd name="connsiteY10" fmla="*/ 0 h 463200"/>
                <a:gd name="connsiteX11" fmla="*/ 0 w 371665"/>
                <a:gd name="connsiteY11" fmla="*/ 63818 h 463200"/>
                <a:gd name="connsiteX12" fmla="*/ 3905 w 371665"/>
                <a:gd name="connsiteY12" fmla="*/ 71533 h 463200"/>
                <a:gd name="connsiteX13" fmla="*/ 16192 w 371665"/>
                <a:gd name="connsiteY13" fmla="*/ 69628 h 463200"/>
                <a:gd name="connsiteX14" fmla="*/ 44577 w 371665"/>
                <a:gd name="connsiteY14" fmla="*/ 120587 h 463200"/>
                <a:gd name="connsiteX15" fmla="*/ 44577 w 371665"/>
                <a:gd name="connsiteY15" fmla="*/ 402526 h 463200"/>
                <a:gd name="connsiteX16" fmla="*/ 7811 w 371665"/>
                <a:gd name="connsiteY16" fmla="*/ 454152 h 463200"/>
                <a:gd name="connsiteX17" fmla="*/ 7811 w 371665"/>
                <a:gd name="connsiteY17" fmla="*/ 463201 h 463200"/>
                <a:gd name="connsiteX18" fmla="*/ 161354 w 371665"/>
                <a:gd name="connsiteY18" fmla="*/ 463201 h 463200"/>
                <a:gd name="connsiteX19" fmla="*/ 161354 w 371665"/>
                <a:gd name="connsiteY19" fmla="*/ 454152 h 463200"/>
                <a:gd name="connsiteX20" fmla="*/ 124587 w 371665"/>
                <a:gd name="connsiteY20" fmla="*/ 396716 h 463200"/>
                <a:gd name="connsiteX21" fmla="*/ 124587 w 371665"/>
                <a:gd name="connsiteY21" fmla="*/ 312230 h 463200"/>
                <a:gd name="connsiteX22" fmla="*/ 224599 w 371665"/>
                <a:gd name="connsiteY22" fmla="*/ 417957 h 463200"/>
                <a:gd name="connsiteX23" fmla="*/ 325279 w 371665"/>
                <a:gd name="connsiteY23" fmla="*/ 463106 h 463200"/>
                <a:gd name="connsiteX24" fmla="*/ 371665 w 371665"/>
                <a:gd name="connsiteY24" fmla="*/ 463106 h 463200"/>
                <a:gd name="connsiteX25" fmla="*/ 371665 w 371665"/>
                <a:gd name="connsiteY25" fmla="*/ 454057 h 463200"/>
                <a:gd name="connsiteX26" fmla="*/ 329755 w 371665"/>
                <a:gd name="connsiteY26" fmla="*/ 417957 h 46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665" h="463200">
                  <a:moveTo>
                    <a:pt x="329565" y="418052"/>
                  </a:moveTo>
                  <a:lnTo>
                    <a:pt x="206407" y="288417"/>
                  </a:lnTo>
                  <a:lnTo>
                    <a:pt x="296704" y="207740"/>
                  </a:lnTo>
                  <a:cubicBezTo>
                    <a:pt x="321850" y="185833"/>
                    <a:pt x="322421" y="185166"/>
                    <a:pt x="340519" y="179356"/>
                  </a:cubicBezTo>
                  <a:lnTo>
                    <a:pt x="340519" y="170307"/>
                  </a:lnTo>
                  <a:lnTo>
                    <a:pt x="214789" y="170307"/>
                  </a:lnTo>
                  <a:lnTo>
                    <a:pt x="214789" y="179356"/>
                  </a:lnTo>
                  <a:cubicBezTo>
                    <a:pt x="220599" y="180594"/>
                    <a:pt x="232791" y="183166"/>
                    <a:pt x="232791" y="194786"/>
                  </a:cubicBezTo>
                  <a:cubicBezTo>
                    <a:pt x="232791" y="203168"/>
                    <a:pt x="226981" y="208978"/>
                    <a:pt x="214789" y="221266"/>
                  </a:cubicBezTo>
                  <a:lnTo>
                    <a:pt x="124492" y="300609"/>
                  </a:lnTo>
                  <a:lnTo>
                    <a:pt x="124492" y="0"/>
                  </a:lnTo>
                  <a:lnTo>
                    <a:pt x="0" y="63818"/>
                  </a:lnTo>
                  <a:lnTo>
                    <a:pt x="3905" y="71533"/>
                  </a:lnTo>
                  <a:cubicBezTo>
                    <a:pt x="8477" y="70295"/>
                    <a:pt x="12287" y="69628"/>
                    <a:pt x="16192" y="69628"/>
                  </a:cubicBezTo>
                  <a:cubicBezTo>
                    <a:pt x="43910" y="69628"/>
                    <a:pt x="44577" y="94774"/>
                    <a:pt x="44577" y="120587"/>
                  </a:cubicBezTo>
                  <a:lnTo>
                    <a:pt x="44577" y="402526"/>
                  </a:lnTo>
                  <a:cubicBezTo>
                    <a:pt x="44577" y="430244"/>
                    <a:pt x="41338" y="448342"/>
                    <a:pt x="7811" y="454152"/>
                  </a:cubicBezTo>
                  <a:lnTo>
                    <a:pt x="7811" y="463201"/>
                  </a:lnTo>
                  <a:lnTo>
                    <a:pt x="161354" y="463201"/>
                  </a:lnTo>
                  <a:lnTo>
                    <a:pt x="161354" y="454152"/>
                  </a:lnTo>
                  <a:cubicBezTo>
                    <a:pt x="125254" y="446437"/>
                    <a:pt x="124587" y="426434"/>
                    <a:pt x="124587" y="396716"/>
                  </a:cubicBezTo>
                  <a:lnTo>
                    <a:pt x="124587" y="312230"/>
                  </a:lnTo>
                  <a:lnTo>
                    <a:pt x="224599" y="417957"/>
                  </a:lnTo>
                  <a:cubicBezTo>
                    <a:pt x="256889" y="451485"/>
                    <a:pt x="269081" y="462439"/>
                    <a:pt x="325279" y="463106"/>
                  </a:cubicBezTo>
                  <a:lnTo>
                    <a:pt x="371665" y="463106"/>
                  </a:lnTo>
                  <a:lnTo>
                    <a:pt x="371665" y="454057"/>
                  </a:lnTo>
                  <a:cubicBezTo>
                    <a:pt x="354902" y="446913"/>
                    <a:pt x="341947" y="432149"/>
                    <a:pt x="329755" y="4179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DB7820B-4BA2-C002-84A4-960538840B38}"/>
                </a:ext>
              </a:extLst>
            </p:cNvPr>
            <p:cNvSpPr/>
            <p:nvPr/>
          </p:nvSpPr>
          <p:spPr>
            <a:xfrm>
              <a:off x="7118984" y="2433636"/>
              <a:ext cx="198120" cy="187071"/>
            </a:xfrm>
            <a:custGeom>
              <a:avLst/>
              <a:gdLst>
                <a:gd name="connsiteX0" fmla="*/ 52292 w 198120"/>
                <a:gd name="connsiteY0" fmla="*/ 181832 h 187071"/>
                <a:gd name="connsiteX1" fmla="*/ 36576 w 198120"/>
                <a:gd name="connsiteY1" fmla="*/ 158972 h 187071"/>
                <a:gd name="connsiteX2" fmla="*/ 36576 w 198120"/>
                <a:gd name="connsiteY2" fmla="*/ 36005 h 187071"/>
                <a:gd name="connsiteX3" fmla="*/ 166592 w 198120"/>
                <a:gd name="connsiteY3" fmla="*/ 187071 h 187071"/>
                <a:gd name="connsiteX4" fmla="*/ 182309 w 198120"/>
                <a:gd name="connsiteY4" fmla="*/ 187071 h 187071"/>
                <a:gd name="connsiteX5" fmla="*/ 182309 w 198120"/>
                <a:gd name="connsiteY5" fmla="*/ 26765 h 187071"/>
                <a:gd name="connsiteX6" fmla="*/ 198120 w 198120"/>
                <a:gd name="connsiteY6" fmla="*/ 3905 h 187071"/>
                <a:gd name="connsiteX7" fmla="*/ 198120 w 198120"/>
                <a:gd name="connsiteY7" fmla="*/ 0 h 187071"/>
                <a:gd name="connsiteX8" fmla="*/ 145828 w 198120"/>
                <a:gd name="connsiteY8" fmla="*/ 0 h 187071"/>
                <a:gd name="connsiteX9" fmla="*/ 145828 w 198120"/>
                <a:gd name="connsiteY9" fmla="*/ 3905 h 187071"/>
                <a:gd name="connsiteX10" fmla="*/ 162116 w 198120"/>
                <a:gd name="connsiteY10" fmla="*/ 27813 h 187071"/>
                <a:gd name="connsiteX11" fmla="*/ 162116 w 198120"/>
                <a:gd name="connsiteY11" fmla="*/ 128492 h 187071"/>
                <a:gd name="connsiteX12" fmla="*/ 52292 w 198120"/>
                <a:gd name="connsiteY12" fmla="*/ 0 h 187071"/>
                <a:gd name="connsiteX13" fmla="*/ 0 w 198120"/>
                <a:gd name="connsiteY13" fmla="*/ 0 h 187071"/>
                <a:gd name="connsiteX14" fmla="*/ 0 w 198120"/>
                <a:gd name="connsiteY14" fmla="*/ 3905 h 187071"/>
                <a:gd name="connsiteX15" fmla="*/ 14478 w 198120"/>
                <a:gd name="connsiteY15" fmla="*/ 12859 h 187071"/>
                <a:gd name="connsiteX16" fmla="*/ 16002 w 198120"/>
                <a:gd name="connsiteY16" fmla="*/ 25718 h 187071"/>
                <a:gd name="connsiteX17" fmla="*/ 16002 w 198120"/>
                <a:gd name="connsiteY17" fmla="*/ 158972 h 187071"/>
                <a:gd name="connsiteX18" fmla="*/ 11335 w 198120"/>
                <a:gd name="connsiteY18" fmla="*/ 177355 h 187071"/>
                <a:gd name="connsiteX19" fmla="*/ 0 w 198120"/>
                <a:gd name="connsiteY19" fmla="*/ 181737 h 187071"/>
                <a:gd name="connsiteX20" fmla="*/ 0 w 198120"/>
                <a:gd name="connsiteY20" fmla="*/ 185452 h 187071"/>
                <a:gd name="connsiteX21" fmla="*/ 52292 w 198120"/>
                <a:gd name="connsiteY21" fmla="*/ 185452 h 187071"/>
                <a:gd name="connsiteX22" fmla="*/ 52292 w 198120"/>
                <a:gd name="connsiteY22" fmla="*/ 181737 h 1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20" h="187071">
                  <a:moveTo>
                    <a:pt x="52292" y="181832"/>
                  </a:moveTo>
                  <a:cubicBezTo>
                    <a:pt x="41434" y="179451"/>
                    <a:pt x="36576" y="176879"/>
                    <a:pt x="36576" y="158972"/>
                  </a:cubicBezTo>
                  <a:lnTo>
                    <a:pt x="36576" y="36005"/>
                  </a:lnTo>
                  <a:lnTo>
                    <a:pt x="166592" y="187071"/>
                  </a:lnTo>
                  <a:lnTo>
                    <a:pt x="182309" y="187071"/>
                  </a:lnTo>
                  <a:lnTo>
                    <a:pt x="182309" y="26765"/>
                  </a:lnTo>
                  <a:cubicBezTo>
                    <a:pt x="182309" y="12097"/>
                    <a:pt x="184690" y="6572"/>
                    <a:pt x="198120" y="3905"/>
                  </a:cubicBezTo>
                  <a:lnTo>
                    <a:pt x="198120" y="0"/>
                  </a:lnTo>
                  <a:lnTo>
                    <a:pt x="145828" y="0"/>
                  </a:lnTo>
                  <a:lnTo>
                    <a:pt x="145828" y="3905"/>
                  </a:lnTo>
                  <a:cubicBezTo>
                    <a:pt x="160592" y="6477"/>
                    <a:pt x="162116" y="13145"/>
                    <a:pt x="162116" y="27813"/>
                  </a:cubicBezTo>
                  <a:lnTo>
                    <a:pt x="162116" y="128492"/>
                  </a:lnTo>
                  <a:lnTo>
                    <a:pt x="52292" y="0"/>
                  </a:lnTo>
                  <a:lnTo>
                    <a:pt x="0" y="0"/>
                  </a:lnTo>
                  <a:lnTo>
                    <a:pt x="0" y="3905"/>
                  </a:lnTo>
                  <a:cubicBezTo>
                    <a:pt x="4191" y="4381"/>
                    <a:pt x="11049" y="5239"/>
                    <a:pt x="14478" y="12859"/>
                  </a:cubicBezTo>
                  <a:cubicBezTo>
                    <a:pt x="16002" y="16574"/>
                    <a:pt x="16002" y="20479"/>
                    <a:pt x="16002" y="25718"/>
                  </a:cubicBezTo>
                  <a:lnTo>
                    <a:pt x="16002" y="158972"/>
                  </a:lnTo>
                  <a:cubicBezTo>
                    <a:pt x="16002" y="167926"/>
                    <a:pt x="15240" y="173165"/>
                    <a:pt x="11335" y="177355"/>
                  </a:cubicBezTo>
                  <a:cubicBezTo>
                    <a:pt x="7906" y="180785"/>
                    <a:pt x="4000" y="181261"/>
                    <a:pt x="0" y="181737"/>
                  </a:cubicBezTo>
                  <a:lnTo>
                    <a:pt x="0" y="185452"/>
                  </a:lnTo>
                  <a:lnTo>
                    <a:pt x="52292" y="185452"/>
                  </a:lnTo>
                  <a:lnTo>
                    <a:pt x="52292" y="1817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A56C39D-EA54-4892-9A8E-D36A18CE38B1}"/>
                </a:ext>
              </a:extLst>
            </p:cNvPr>
            <p:cNvSpPr/>
            <p:nvPr/>
          </p:nvSpPr>
          <p:spPr>
            <a:xfrm>
              <a:off x="5942742" y="2433636"/>
              <a:ext cx="198215" cy="187071"/>
            </a:xfrm>
            <a:custGeom>
              <a:avLst/>
              <a:gdLst>
                <a:gd name="connsiteX0" fmla="*/ 52483 w 198215"/>
                <a:gd name="connsiteY0" fmla="*/ 181832 h 187071"/>
                <a:gd name="connsiteX1" fmla="*/ 36671 w 198215"/>
                <a:gd name="connsiteY1" fmla="*/ 158972 h 187071"/>
                <a:gd name="connsiteX2" fmla="*/ 36671 w 198215"/>
                <a:gd name="connsiteY2" fmla="*/ 36005 h 187071"/>
                <a:gd name="connsiteX3" fmla="*/ 166688 w 198215"/>
                <a:gd name="connsiteY3" fmla="*/ 187071 h 187071"/>
                <a:gd name="connsiteX4" fmla="*/ 182404 w 198215"/>
                <a:gd name="connsiteY4" fmla="*/ 187071 h 187071"/>
                <a:gd name="connsiteX5" fmla="*/ 182404 w 198215"/>
                <a:gd name="connsiteY5" fmla="*/ 26765 h 187071"/>
                <a:gd name="connsiteX6" fmla="*/ 198215 w 198215"/>
                <a:gd name="connsiteY6" fmla="*/ 3905 h 187071"/>
                <a:gd name="connsiteX7" fmla="*/ 198215 w 198215"/>
                <a:gd name="connsiteY7" fmla="*/ 0 h 187071"/>
                <a:gd name="connsiteX8" fmla="*/ 145923 w 198215"/>
                <a:gd name="connsiteY8" fmla="*/ 0 h 187071"/>
                <a:gd name="connsiteX9" fmla="*/ 145923 w 198215"/>
                <a:gd name="connsiteY9" fmla="*/ 3905 h 187071"/>
                <a:gd name="connsiteX10" fmla="*/ 162211 w 198215"/>
                <a:gd name="connsiteY10" fmla="*/ 27813 h 187071"/>
                <a:gd name="connsiteX11" fmla="*/ 162211 w 198215"/>
                <a:gd name="connsiteY11" fmla="*/ 128492 h 187071"/>
                <a:gd name="connsiteX12" fmla="*/ 52388 w 198215"/>
                <a:gd name="connsiteY12" fmla="*/ 0 h 187071"/>
                <a:gd name="connsiteX13" fmla="*/ 95 w 198215"/>
                <a:gd name="connsiteY13" fmla="*/ 0 h 187071"/>
                <a:gd name="connsiteX14" fmla="*/ 95 w 198215"/>
                <a:gd name="connsiteY14" fmla="*/ 3905 h 187071"/>
                <a:gd name="connsiteX15" fmla="*/ 14573 w 198215"/>
                <a:gd name="connsiteY15" fmla="*/ 12859 h 187071"/>
                <a:gd name="connsiteX16" fmla="*/ 16097 w 198215"/>
                <a:gd name="connsiteY16" fmla="*/ 25718 h 187071"/>
                <a:gd name="connsiteX17" fmla="*/ 16097 w 198215"/>
                <a:gd name="connsiteY17" fmla="*/ 158972 h 187071"/>
                <a:gd name="connsiteX18" fmla="*/ 11335 w 198215"/>
                <a:gd name="connsiteY18" fmla="*/ 177355 h 187071"/>
                <a:gd name="connsiteX19" fmla="*/ 0 w 198215"/>
                <a:gd name="connsiteY19" fmla="*/ 181737 h 187071"/>
                <a:gd name="connsiteX20" fmla="*/ 0 w 198215"/>
                <a:gd name="connsiteY20" fmla="*/ 185452 h 187071"/>
                <a:gd name="connsiteX21" fmla="*/ 52292 w 198215"/>
                <a:gd name="connsiteY21" fmla="*/ 185452 h 187071"/>
                <a:gd name="connsiteX22" fmla="*/ 52292 w 198215"/>
                <a:gd name="connsiteY22" fmla="*/ 181737 h 187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215" h="187071">
                  <a:moveTo>
                    <a:pt x="52483" y="181832"/>
                  </a:moveTo>
                  <a:cubicBezTo>
                    <a:pt x="41719" y="179451"/>
                    <a:pt x="36671" y="176879"/>
                    <a:pt x="36671" y="158972"/>
                  </a:cubicBezTo>
                  <a:lnTo>
                    <a:pt x="36671" y="36005"/>
                  </a:lnTo>
                  <a:lnTo>
                    <a:pt x="166688" y="187071"/>
                  </a:lnTo>
                  <a:lnTo>
                    <a:pt x="182404" y="187071"/>
                  </a:lnTo>
                  <a:lnTo>
                    <a:pt x="182404" y="26765"/>
                  </a:lnTo>
                  <a:cubicBezTo>
                    <a:pt x="182404" y="12097"/>
                    <a:pt x="184785" y="6572"/>
                    <a:pt x="198215" y="3905"/>
                  </a:cubicBezTo>
                  <a:lnTo>
                    <a:pt x="198215" y="0"/>
                  </a:lnTo>
                  <a:lnTo>
                    <a:pt x="145923" y="0"/>
                  </a:lnTo>
                  <a:lnTo>
                    <a:pt x="145923" y="3905"/>
                  </a:lnTo>
                  <a:cubicBezTo>
                    <a:pt x="160591" y="6477"/>
                    <a:pt x="162211" y="13145"/>
                    <a:pt x="162211" y="27813"/>
                  </a:cubicBezTo>
                  <a:lnTo>
                    <a:pt x="162211" y="128492"/>
                  </a:lnTo>
                  <a:lnTo>
                    <a:pt x="52388" y="0"/>
                  </a:lnTo>
                  <a:lnTo>
                    <a:pt x="95" y="0"/>
                  </a:lnTo>
                  <a:lnTo>
                    <a:pt x="95" y="3905"/>
                  </a:lnTo>
                  <a:cubicBezTo>
                    <a:pt x="4286" y="4381"/>
                    <a:pt x="11144" y="5239"/>
                    <a:pt x="14573" y="12859"/>
                  </a:cubicBezTo>
                  <a:cubicBezTo>
                    <a:pt x="16097" y="16574"/>
                    <a:pt x="16097" y="20479"/>
                    <a:pt x="16097" y="25718"/>
                  </a:cubicBezTo>
                  <a:lnTo>
                    <a:pt x="16097" y="158972"/>
                  </a:lnTo>
                  <a:cubicBezTo>
                    <a:pt x="16097" y="167926"/>
                    <a:pt x="15335" y="173165"/>
                    <a:pt x="11335" y="177355"/>
                  </a:cubicBezTo>
                  <a:cubicBezTo>
                    <a:pt x="7906" y="180785"/>
                    <a:pt x="4000" y="181261"/>
                    <a:pt x="0" y="181737"/>
                  </a:cubicBezTo>
                  <a:lnTo>
                    <a:pt x="0" y="185452"/>
                  </a:lnTo>
                  <a:lnTo>
                    <a:pt x="52292" y="185452"/>
                  </a:lnTo>
                  <a:lnTo>
                    <a:pt x="52292" y="18173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C302E1B-0224-D83E-FBE7-D4ACBCFD0C2F}"/>
                </a:ext>
              </a:extLst>
            </p:cNvPr>
            <p:cNvSpPr/>
            <p:nvPr/>
          </p:nvSpPr>
          <p:spPr>
            <a:xfrm>
              <a:off x="7316818" y="2495263"/>
              <a:ext cx="132492" cy="128301"/>
            </a:xfrm>
            <a:custGeom>
              <a:avLst/>
              <a:gdLst>
                <a:gd name="connsiteX0" fmla="*/ 17431 w 132492"/>
                <a:gd name="connsiteY0" fmla="*/ 110490 h 128301"/>
                <a:gd name="connsiteX1" fmla="*/ 64675 w 132492"/>
                <a:gd name="connsiteY1" fmla="*/ 128302 h 128301"/>
                <a:gd name="connsiteX2" fmla="*/ 132493 w 132492"/>
                <a:gd name="connsiteY2" fmla="*/ 63627 h 128301"/>
                <a:gd name="connsiteX3" fmla="*/ 67056 w 132492"/>
                <a:gd name="connsiteY3" fmla="*/ 0 h 128301"/>
                <a:gd name="connsiteX4" fmla="*/ 0 w 132492"/>
                <a:gd name="connsiteY4" fmla="*/ 64865 h 128301"/>
                <a:gd name="connsiteX5" fmla="*/ 17335 w 132492"/>
                <a:gd name="connsiteY5" fmla="*/ 110299 h 128301"/>
                <a:gd name="connsiteX6" fmla="*/ 44196 w 132492"/>
                <a:gd name="connsiteY6" fmla="*/ 26098 h 128301"/>
                <a:gd name="connsiteX7" fmla="*/ 65246 w 132492"/>
                <a:gd name="connsiteY7" fmla="*/ 15335 h 128301"/>
                <a:gd name="connsiteX8" fmla="*/ 84963 w 132492"/>
                <a:gd name="connsiteY8" fmla="*/ 24003 h 128301"/>
                <a:gd name="connsiteX9" fmla="*/ 97536 w 132492"/>
                <a:gd name="connsiteY9" fmla="*/ 66580 h 128301"/>
                <a:gd name="connsiteX10" fmla="*/ 80963 w 132492"/>
                <a:gd name="connsiteY10" fmla="*/ 110204 h 128301"/>
                <a:gd name="connsiteX11" fmla="*/ 68675 w 132492"/>
                <a:gd name="connsiteY11" fmla="*/ 113347 h 128301"/>
                <a:gd name="connsiteX12" fmla="*/ 34957 w 132492"/>
                <a:gd name="connsiteY12" fmla="*/ 60770 h 128301"/>
                <a:gd name="connsiteX13" fmla="*/ 44196 w 132492"/>
                <a:gd name="connsiteY13" fmla="*/ 26098 h 128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492" h="128301">
                  <a:moveTo>
                    <a:pt x="17431" y="110490"/>
                  </a:moveTo>
                  <a:cubicBezTo>
                    <a:pt x="32194" y="126016"/>
                    <a:pt x="50006" y="128302"/>
                    <a:pt x="64675" y="128302"/>
                  </a:cubicBezTo>
                  <a:cubicBezTo>
                    <a:pt x="113347" y="128302"/>
                    <a:pt x="132493" y="94393"/>
                    <a:pt x="132493" y="63627"/>
                  </a:cubicBezTo>
                  <a:cubicBezTo>
                    <a:pt x="132493" y="30480"/>
                    <a:pt x="111252" y="0"/>
                    <a:pt x="67056" y="0"/>
                  </a:cubicBezTo>
                  <a:cubicBezTo>
                    <a:pt x="25527" y="0"/>
                    <a:pt x="0" y="29718"/>
                    <a:pt x="0" y="64865"/>
                  </a:cubicBezTo>
                  <a:cubicBezTo>
                    <a:pt x="0" y="82772"/>
                    <a:pt x="6572" y="99251"/>
                    <a:pt x="17335" y="110299"/>
                  </a:cubicBezTo>
                  <a:close/>
                  <a:moveTo>
                    <a:pt x="44196" y="26098"/>
                  </a:moveTo>
                  <a:cubicBezTo>
                    <a:pt x="48387" y="20574"/>
                    <a:pt x="55721" y="15335"/>
                    <a:pt x="65246" y="15335"/>
                  </a:cubicBezTo>
                  <a:cubicBezTo>
                    <a:pt x="73152" y="15335"/>
                    <a:pt x="80200" y="19050"/>
                    <a:pt x="84963" y="24003"/>
                  </a:cubicBezTo>
                  <a:cubicBezTo>
                    <a:pt x="91821" y="31337"/>
                    <a:pt x="97536" y="47149"/>
                    <a:pt x="97536" y="66580"/>
                  </a:cubicBezTo>
                  <a:cubicBezTo>
                    <a:pt x="97536" y="75533"/>
                    <a:pt x="96774" y="100774"/>
                    <a:pt x="80963" y="110204"/>
                  </a:cubicBezTo>
                  <a:cubicBezTo>
                    <a:pt x="77248" y="112300"/>
                    <a:pt x="72771" y="113347"/>
                    <a:pt x="68675" y="113347"/>
                  </a:cubicBezTo>
                  <a:cubicBezTo>
                    <a:pt x="44482" y="113347"/>
                    <a:pt x="34957" y="84201"/>
                    <a:pt x="34957" y="60770"/>
                  </a:cubicBezTo>
                  <a:cubicBezTo>
                    <a:pt x="34957" y="47053"/>
                    <a:pt x="37909" y="34290"/>
                    <a:pt x="44196" y="260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23BFD6D-163D-B8E2-792B-2D037645CB28}"/>
                </a:ext>
              </a:extLst>
            </p:cNvPr>
            <p:cNvSpPr/>
            <p:nvPr/>
          </p:nvSpPr>
          <p:spPr>
            <a:xfrm>
              <a:off x="7449121" y="2495358"/>
              <a:ext cx="150113" cy="129158"/>
            </a:xfrm>
            <a:custGeom>
              <a:avLst/>
              <a:gdLst>
                <a:gd name="connsiteX0" fmla="*/ 14859 w 150113"/>
                <a:gd name="connsiteY0" fmla="*/ 36100 h 129158"/>
                <a:gd name="connsiteX1" fmla="*/ 14859 w 150113"/>
                <a:gd name="connsiteY1" fmla="*/ 82106 h 129158"/>
                <a:gd name="connsiteX2" fmla="*/ 23241 w 150113"/>
                <a:gd name="connsiteY2" fmla="*/ 113348 h 129158"/>
                <a:gd name="connsiteX3" fmla="*/ 58198 w 150113"/>
                <a:gd name="connsiteY3" fmla="*/ 128302 h 129158"/>
                <a:gd name="connsiteX4" fmla="*/ 103918 w 150113"/>
                <a:gd name="connsiteY4" fmla="*/ 104966 h 129158"/>
                <a:gd name="connsiteX5" fmla="*/ 121253 w 150113"/>
                <a:gd name="connsiteY5" fmla="*/ 129159 h 129158"/>
                <a:gd name="connsiteX6" fmla="*/ 150114 w 150113"/>
                <a:gd name="connsiteY6" fmla="*/ 107633 h 129158"/>
                <a:gd name="connsiteX7" fmla="*/ 148495 w 150113"/>
                <a:gd name="connsiteY7" fmla="*/ 105061 h 129158"/>
                <a:gd name="connsiteX8" fmla="*/ 134874 w 150113"/>
                <a:gd name="connsiteY8" fmla="*/ 79820 h 129158"/>
                <a:gd name="connsiteX9" fmla="*/ 134874 w 150113"/>
                <a:gd name="connsiteY9" fmla="*/ 191 h 129158"/>
                <a:gd name="connsiteX10" fmla="*/ 86487 w 150113"/>
                <a:gd name="connsiteY10" fmla="*/ 9906 h 129158"/>
                <a:gd name="connsiteX11" fmla="*/ 86487 w 150113"/>
                <a:gd name="connsiteY11" fmla="*/ 13526 h 129158"/>
                <a:gd name="connsiteX12" fmla="*/ 102013 w 150113"/>
                <a:gd name="connsiteY12" fmla="*/ 32957 h 129158"/>
                <a:gd name="connsiteX13" fmla="*/ 102013 w 150113"/>
                <a:gd name="connsiteY13" fmla="*/ 75248 h 129158"/>
                <a:gd name="connsiteX14" fmla="*/ 95631 w 150113"/>
                <a:gd name="connsiteY14" fmla="*/ 95726 h 129158"/>
                <a:gd name="connsiteX15" fmla="*/ 72771 w 150113"/>
                <a:gd name="connsiteY15" fmla="*/ 105156 h 129158"/>
                <a:gd name="connsiteX16" fmla="*/ 49435 w 150113"/>
                <a:gd name="connsiteY16" fmla="*/ 89345 h 129158"/>
                <a:gd name="connsiteX17" fmla="*/ 47625 w 150113"/>
                <a:gd name="connsiteY17" fmla="*/ 75152 h 129158"/>
                <a:gd name="connsiteX18" fmla="*/ 47625 w 150113"/>
                <a:gd name="connsiteY18" fmla="*/ 0 h 129158"/>
                <a:gd name="connsiteX19" fmla="*/ 0 w 150113"/>
                <a:gd name="connsiteY19" fmla="*/ 9716 h 129158"/>
                <a:gd name="connsiteX20" fmla="*/ 0 w 150113"/>
                <a:gd name="connsiteY20" fmla="*/ 13335 h 129158"/>
                <a:gd name="connsiteX21" fmla="*/ 14764 w 150113"/>
                <a:gd name="connsiteY21" fmla="*/ 35909 h 1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113" h="129158">
                  <a:moveTo>
                    <a:pt x="14859" y="36100"/>
                  </a:moveTo>
                  <a:lnTo>
                    <a:pt x="14859" y="82106"/>
                  </a:lnTo>
                  <a:cubicBezTo>
                    <a:pt x="14859" y="91821"/>
                    <a:pt x="15335" y="103346"/>
                    <a:pt x="23241" y="113348"/>
                  </a:cubicBezTo>
                  <a:cubicBezTo>
                    <a:pt x="26670" y="117824"/>
                    <a:pt x="36385" y="128302"/>
                    <a:pt x="58198" y="128302"/>
                  </a:cubicBezTo>
                  <a:cubicBezTo>
                    <a:pt x="80010" y="128302"/>
                    <a:pt x="94964" y="117062"/>
                    <a:pt x="103918" y="104966"/>
                  </a:cubicBezTo>
                  <a:cubicBezTo>
                    <a:pt x="105823" y="112300"/>
                    <a:pt x="109156" y="120206"/>
                    <a:pt x="121253" y="129159"/>
                  </a:cubicBezTo>
                  <a:lnTo>
                    <a:pt x="150114" y="107633"/>
                  </a:lnTo>
                  <a:lnTo>
                    <a:pt x="148495" y="105061"/>
                  </a:lnTo>
                  <a:cubicBezTo>
                    <a:pt x="134874" y="102394"/>
                    <a:pt x="134874" y="92678"/>
                    <a:pt x="134874" y="79820"/>
                  </a:cubicBezTo>
                  <a:lnTo>
                    <a:pt x="134874" y="191"/>
                  </a:lnTo>
                  <a:lnTo>
                    <a:pt x="86487" y="9906"/>
                  </a:lnTo>
                  <a:lnTo>
                    <a:pt x="86487" y="13526"/>
                  </a:lnTo>
                  <a:cubicBezTo>
                    <a:pt x="99346" y="15335"/>
                    <a:pt x="102013" y="20383"/>
                    <a:pt x="102013" y="32957"/>
                  </a:cubicBezTo>
                  <a:lnTo>
                    <a:pt x="102013" y="75248"/>
                  </a:lnTo>
                  <a:cubicBezTo>
                    <a:pt x="102013" y="80772"/>
                    <a:pt x="101727" y="88678"/>
                    <a:pt x="95631" y="95726"/>
                  </a:cubicBezTo>
                  <a:cubicBezTo>
                    <a:pt x="90868" y="101251"/>
                    <a:pt x="82963" y="105156"/>
                    <a:pt x="72771" y="105156"/>
                  </a:cubicBezTo>
                  <a:cubicBezTo>
                    <a:pt x="60674" y="105156"/>
                    <a:pt x="52578" y="99155"/>
                    <a:pt x="49435" y="89345"/>
                  </a:cubicBezTo>
                  <a:cubicBezTo>
                    <a:pt x="48101" y="85154"/>
                    <a:pt x="47625" y="80963"/>
                    <a:pt x="47625" y="75152"/>
                  </a:cubicBezTo>
                  <a:lnTo>
                    <a:pt x="47625" y="0"/>
                  </a:lnTo>
                  <a:lnTo>
                    <a:pt x="0" y="9716"/>
                  </a:lnTo>
                  <a:lnTo>
                    <a:pt x="0" y="13335"/>
                  </a:lnTo>
                  <a:cubicBezTo>
                    <a:pt x="13430" y="15145"/>
                    <a:pt x="14764" y="22003"/>
                    <a:pt x="14764" y="359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FFC831-9EF2-2802-F4BC-17C48D9B5713}"/>
                </a:ext>
              </a:extLst>
            </p:cNvPr>
            <p:cNvSpPr/>
            <p:nvPr/>
          </p:nvSpPr>
          <p:spPr>
            <a:xfrm>
              <a:off x="7719916" y="2495739"/>
              <a:ext cx="123444" cy="128016"/>
            </a:xfrm>
            <a:custGeom>
              <a:avLst/>
              <a:gdLst>
                <a:gd name="connsiteX0" fmla="*/ 63055 w 123444"/>
                <a:gd name="connsiteY0" fmla="*/ 127921 h 128016"/>
                <a:gd name="connsiteX1" fmla="*/ 120587 w 123444"/>
                <a:gd name="connsiteY1" fmla="*/ 86963 h 128016"/>
                <a:gd name="connsiteX2" fmla="*/ 116586 w 123444"/>
                <a:gd name="connsiteY2" fmla="*/ 84392 h 128016"/>
                <a:gd name="connsiteX3" fmla="*/ 71914 w 123444"/>
                <a:gd name="connsiteY3" fmla="*/ 102775 h 128016"/>
                <a:gd name="connsiteX4" fmla="*/ 31909 w 123444"/>
                <a:gd name="connsiteY4" fmla="*/ 77819 h 128016"/>
                <a:gd name="connsiteX5" fmla="*/ 29051 w 123444"/>
                <a:gd name="connsiteY5" fmla="*/ 59912 h 128016"/>
                <a:gd name="connsiteX6" fmla="*/ 123444 w 123444"/>
                <a:gd name="connsiteY6" fmla="*/ 59912 h 128016"/>
                <a:gd name="connsiteX7" fmla="*/ 113729 w 123444"/>
                <a:gd name="connsiteY7" fmla="*/ 24670 h 128016"/>
                <a:gd name="connsiteX8" fmla="*/ 64675 w 123444"/>
                <a:gd name="connsiteY8" fmla="*/ 0 h 128016"/>
                <a:gd name="connsiteX9" fmla="*/ 0 w 123444"/>
                <a:gd name="connsiteY9" fmla="*/ 64675 h 128016"/>
                <a:gd name="connsiteX10" fmla="*/ 63055 w 123444"/>
                <a:gd name="connsiteY10" fmla="*/ 128016 h 128016"/>
                <a:gd name="connsiteX11" fmla="*/ 38386 w 123444"/>
                <a:gd name="connsiteY11" fmla="*/ 26003 h 128016"/>
                <a:gd name="connsiteX12" fmla="*/ 62293 w 123444"/>
                <a:gd name="connsiteY12" fmla="*/ 14954 h 128016"/>
                <a:gd name="connsiteX13" fmla="*/ 85630 w 123444"/>
                <a:gd name="connsiteY13" fmla="*/ 26479 h 128016"/>
                <a:gd name="connsiteX14" fmla="*/ 91154 w 123444"/>
                <a:gd name="connsiteY14" fmla="*/ 45149 h 128016"/>
                <a:gd name="connsiteX15" fmla="*/ 29623 w 123444"/>
                <a:gd name="connsiteY15" fmla="*/ 45149 h 128016"/>
                <a:gd name="connsiteX16" fmla="*/ 38291 w 123444"/>
                <a:gd name="connsiteY16" fmla="*/ 26003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444" h="128016">
                  <a:moveTo>
                    <a:pt x="63055" y="127921"/>
                  </a:moveTo>
                  <a:cubicBezTo>
                    <a:pt x="96393" y="127921"/>
                    <a:pt x="109823" y="108966"/>
                    <a:pt x="120587" y="86963"/>
                  </a:cubicBezTo>
                  <a:lnTo>
                    <a:pt x="116586" y="84392"/>
                  </a:lnTo>
                  <a:cubicBezTo>
                    <a:pt x="109823" y="90678"/>
                    <a:pt x="96965" y="102775"/>
                    <a:pt x="71914" y="102775"/>
                  </a:cubicBezTo>
                  <a:cubicBezTo>
                    <a:pt x="58769" y="102775"/>
                    <a:pt x="39624" y="98869"/>
                    <a:pt x="31909" y="77819"/>
                  </a:cubicBezTo>
                  <a:cubicBezTo>
                    <a:pt x="29337" y="70485"/>
                    <a:pt x="29051" y="65246"/>
                    <a:pt x="29051" y="59912"/>
                  </a:cubicBezTo>
                  <a:lnTo>
                    <a:pt x="123444" y="59912"/>
                  </a:lnTo>
                  <a:cubicBezTo>
                    <a:pt x="122682" y="47530"/>
                    <a:pt x="120301" y="35243"/>
                    <a:pt x="113729" y="24670"/>
                  </a:cubicBezTo>
                  <a:cubicBezTo>
                    <a:pt x="99536" y="1524"/>
                    <a:pt x="75724" y="0"/>
                    <a:pt x="64675" y="0"/>
                  </a:cubicBezTo>
                  <a:cubicBezTo>
                    <a:pt x="22098" y="0"/>
                    <a:pt x="0" y="32576"/>
                    <a:pt x="0" y="64675"/>
                  </a:cubicBezTo>
                  <a:cubicBezTo>
                    <a:pt x="0" y="96774"/>
                    <a:pt x="19717" y="128016"/>
                    <a:pt x="63055" y="128016"/>
                  </a:cubicBezTo>
                  <a:close/>
                  <a:moveTo>
                    <a:pt x="38386" y="26003"/>
                  </a:moveTo>
                  <a:cubicBezTo>
                    <a:pt x="46768" y="15526"/>
                    <a:pt x="57531" y="14954"/>
                    <a:pt x="62293" y="14954"/>
                  </a:cubicBezTo>
                  <a:cubicBezTo>
                    <a:pt x="68294" y="14954"/>
                    <a:pt x="78581" y="16002"/>
                    <a:pt x="85630" y="26479"/>
                  </a:cubicBezTo>
                  <a:cubicBezTo>
                    <a:pt x="89821" y="32766"/>
                    <a:pt x="90583" y="38576"/>
                    <a:pt x="91154" y="45149"/>
                  </a:cubicBezTo>
                  <a:lnTo>
                    <a:pt x="29623" y="45149"/>
                  </a:lnTo>
                  <a:cubicBezTo>
                    <a:pt x="31242" y="39148"/>
                    <a:pt x="33052" y="32290"/>
                    <a:pt x="38291" y="260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52A7AC2-83CC-905A-AAAC-A5DEA5322DA3}"/>
                </a:ext>
              </a:extLst>
            </p:cNvPr>
            <p:cNvSpPr/>
            <p:nvPr/>
          </p:nvSpPr>
          <p:spPr>
            <a:xfrm>
              <a:off x="6142671" y="2495739"/>
              <a:ext cx="123539" cy="128016"/>
            </a:xfrm>
            <a:custGeom>
              <a:avLst/>
              <a:gdLst>
                <a:gd name="connsiteX0" fmla="*/ 63246 w 123539"/>
                <a:gd name="connsiteY0" fmla="*/ 127921 h 128016"/>
                <a:gd name="connsiteX1" fmla="*/ 120777 w 123539"/>
                <a:gd name="connsiteY1" fmla="*/ 86963 h 128016"/>
                <a:gd name="connsiteX2" fmla="*/ 116776 w 123539"/>
                <a:gd name="connsiteY2" fmla="*/ 84392 h 128016"/>
                <a:gd name="connsiteX3" fmla="*/ 72104 w 123539"/>
                <a:gd name="connsiteY3" fmla="*/ 102775 h 128016"/>
                <a:gd name="connsiteX4" fmla="*/ 32099 w 123539"/>
                <a:gd name="connsiteY4" fmla="*/ 77819 h 128016"/>
                <a:gd name="connsiteX5" fmla="*/ 29242 w 123539"/>
                <a:gd name="connsiteY5" fmla="*/ 59912 h 128016"/>
                <a:gd name="connsiteX6" fmla="*/ 123539 w 123539"/>
                <a:gd name="connsiteY6" fmla="*/ 59912 h 128016"/>
                <a:gd name="connsiteX7" fmla="*/ 113824 w 123539"/>
                <a:gd name="connsiteY7" fmla="*/ 24670 h 128016"/>
                <a:gd name="connsiteX8" fmla="*/ 64675 w 123539"/>
                <a:gd name="connsiteY8" fmla="*/ 0 h 128016"/>
                <a:gd name="connsiteX9" fmla="*/ 0 w 123539"/>
                <a:gd name="connsiteY9" fmla="*/ 64675 h 128016"/>
                <a:gd name="connsiteX10" fmla="*/ 63055 w 123539"/>
                <a:gd name="connsiteY10" fmla="*/ 128016 h 128016"/>
                <a:gd name="connsiteX11" fmla="*/ 38576 w 123539"/>
                <a:gd name="connsiteY11" fmla="*/ 26003 h 128016"/>
                <a:gd name="connsiteX12" fmla="*/ 62484 w 123539"/>
                <a:gd name="connsiteY12" fmla="*/ 14954 h 128016"/>
                <a:gd name="connsiteX13" fmla="*/ 85820 w 123539"/>
                <a:gd name="connsiteY13" fmla="*/ 26479 h 128016"/>
                <a:gd name="connsiteX14" fmla="*/ 91345 w 123539"/>
                <a:gd name="connsiteY14" fmla="*/ 45149 h 128016"/>
                <a:gd name="connsiteX15" fmla="*/ 29909 w 123539"/>
                <a:gd name="connsiteY15" fmla="*/ 45149 h 128016"/>
                <a:gd name="connsiteX16" fmla="*/ 38576 w 123539"/>
                <a:gd name="connsiteY16" fmla="*/ 26003 h 128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539" h="128016">
                  <a:moveTo>
                    <a:pt x="63246" y="127921"/>
                  </a:moveTo>
                  <a:cubicBezTo>
                    <a:pt x="96584" y="127921"/>
                    <a:pt x="110014" y="108966"/>
                    <a:pt x="120777" y="86963"/>
                  </a:cubicBezTo>
                  <a:lnTo>
                    <a:pt x="116776" y="84392"/>
                  </a:lnTo>
                  <a:cubicBezTo>
                    <a:pt x="110014" y="90678"/>
                    <a:pt x="97060" y="102775"/>
                    <a:pt x="72104" y="102775"/>
                  </a:cubicBezTo>
                  <a:cubicBezTo>
                    <a:pt x="58960" y="102775"/>
                    <a:pt x="39719" y="98869"/>
                    <a:pt x="32099" y="77819"/>
                  </a:cubicBezTo>
                  <a:cubicBezTo>
                    <a:pt x="29528" y="70485"/>
                    <a:pt x="29242" y="65246"/>
                    <a:pt x="29242" y="59912"/>
                  </a:cubicBezTo>
                  <a:lnTo>
                    <a:pt x="123539" y="59912"/>
                  </a:lnTo>
                  <a:cubicBezTo>
                    <a:pt x="122777" y="47530"/>
                    <a:pt x="120396" y="35243"/>
                    <a:pt x="113824" y="24670"/>
                  </a:cubicBezTo>
                  <a:cubicBezTo>
                    <a:pt x="99632" y="1524"/>
                    <a:pt x="75724" y="0"/>
                    <a:pt x="64675" y="0"/>
                  </a:cubicBezTo>
                  <a:cubicBezTo>
                    <a:pt x="22098" y="0"/>
                    <a:pt x="0" y="32576"/>
                    <a:pt x="0" y="64675"/>
                  </a:cubicBezTo>
                  <a:cubicBezTo>
                    <a:pt x="0" y="96774"/>
                    <a:pt x="19717" y="128016"/>
                    <a:pt x="63055" y="128016"/>
                  </a:cubicBezTo>
                  <a:close/>
                  <a:moveTo>
                    <a:pt x="38576" y="26003"/>
                  </a:moveTo>
                  <a:cubicBezTo>
                    <a:pt x="46958" y="15526"/>
                    <a:pt x="57722" y="14954"/>
                    <a:pt x="62484" y="14954"/>
                  </a:cubicBezTo>
                  <a:cubicBezTo>
                    <a:pt x="68485" y="14954"/>
                    <a:pt x="78772" y="16002"/>
                    <a:pt x="85820" y="26479"/>
                  </a:cubicBezTo>
                  <a:cubicBezTo>
                    <a:pt x="90011" y="32766"/>
                    <a:pt x="90773" y="38576"/>
                    <a:pt x="91345" y="45149"/>
                  </a:cubicBezTo>
                  <a:lnTo>
                    <a:pt x="29909" y="45149"/>
                  </a:lnTo>
                  <a:cubicBezTo>
                    <a:pt x="31432" y="39148"/>
                    <a:pt x="33338" y="32290"/>
                    <a:pt x="38576" y="260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280F16-52DB-6A90-3740-63462D86AC1A}"/>
                </a:ext>
              </a:extLst>
            </p:cNvPr>
            <p:cNvSpPr/>
            <p:nvPr/>
          </p:nvSpPr>
          <p:spPr>
            <a:xfrm>
              <a:off x="7847742" y="2495168"/>
              <a:ext cx="123062" cy="128968"/>
            </a:xfrm>
            <a:custGeom>
              <a:avLst/>
              <a:gdLst>
                <a:gd name="connsiteX0" fmla="*/ 38005 w 123062"/>
                <a:gd name="connsiteY0" fmla="*/ 128207 h 128968"/>
                <a:gd name="connsiteX1" fmla="*/ 78200 w 123062"/>
                <a:gd name="connsiteY1" fmla="*/ 108776 h 128968"/>
                <a:gd name="connsiteX2" fmla="*/ 93631 w 123062"/>
                <a:gd name="connsiteY2" fmla="*/ 128969 h 128968"/>
                <a:gd name="connsiteX3" fmla="*/ 123063 w 123062"/>
                <a:gd name="connsiteY3" fmla="*/ 106871 h 128968"/>
                <a:gd name="connsiteX4" fmla="*/ 121158 w 123062"/>
                <a:gd name="connsiteY4" fmla="*/ 103727 h 128968"/>
                <a:gd name="connsiteX5" fmla="*/ 107252 w 123062"/>
                <a:gd name="connsiteY5" fmla="*/ 76962 h 128968"/>
                <a:gd name="connsiteX6" fmla="*/ 107252 w 123062"/>
                <a:gd name="connsiteY6" fmla="*/ 48578 h 128968"/>
                <a:gd name="connsiteX7" fmla="*/ 99632 w 123062"/>
                <a:gd name="connsiteY7" fmla="*/ 14954 h 128968"/>
                <a:gd name="connsiteX8" fmla="*/ 60484 w 123062"/>
                <a:gd name="connsiteY8" fmla="*/ 0 h 128968"/>
                <a:gd name="connsiteX9" fmla="*/ 15240 w 123062"/>
                <a:gd name="connsiteY9" fmla="*/ 8382 h 128968"/>
                <a:gd name="connsiteX10" fmla="*/ 11049 w 123062"/>
                <a:gd name="connsiteY10" fmla="*/ 36195 h 128968"/>
                <a:gd name="connsiteX11" fmla="*/ 15240 w 123062"/>
                <a:gd name="connsiteY11" fmla="*/ 36195 h 128968"/>
                <a:gd name="connsiteX12" fmla="*/ 29718 w 123062"/>
                <a:gd name="connsiteY12" fmla="*/ 22765 h 128968"/>
                <a:gd name="connsiteX13" fmla="*/ 53912 w 123062"/>
                <a:gd name="connsiteY13" fmla="*/ 15907 h 128968"/>
                <a:gd name="connsiteX14" fmla="*/ 73342 w 123062"/>
                <a:gd name="connsiteY14" fmla="*/ 25336 h 128968"/>
                <a:gd name="connsiteX15" fmla="*/ 75152 w 123062"/>
                <a:gd name="connsiteY15" fmla="*/ 34004 h 128968"/>
                <a:gd name="connsiteX16" fmla="*/ 49721 w 123062"/>
                <a:gd name="connsiteY16" fmla="*/ 54293 h 128968"/>
                <a:gd name="connsiteX17" fmla="*/ 40767 w 123062"/>
                <a:gd name="connsiteY17" fmla="*/ 56388 h 128968"/>
                <a:gd name="connsiteX18" fmla="*/ 0 w 123062"/>
                <a:gd name="connsiteY18" fmla="*/ 94202 h 128968"/>
                <a:gd name="connsiteX19" fmla="*/ 37909 w 123062"/>
                <a:gd name="connsiteY19" fmla="*/ 128111 h 128968"/>
                <a:gd name="connsiteX20" fmla="*/ 56102 w 123062"/>
                <a:gd name="connsiteY20" fmla="*/ 67818 h 128968"/>
                <a:gd name="connsiteX21" fmla="*/ 75819 w 123062"/>
                <a:gd name="connsiteY21" fmla="*/ 58388 h 128968"/>
                <a:gd name="connsiteX22" fmla="*/ 75819 w 123062"/>
                <a:gd name="connsiteY22" fmla="*/ 92012 h 128968"/>
                <a:gd name="connsiteX23" fmla="*/ 49625 w 123062"/>
                <a:gd name="connsiteY23" fmla="*/ 106680 h 128968"/>
                <a:gd name="connsiteX24" fmla="*/ 32766 w 123062"/>
                <a:gd name="connsiteY24" fmla="*/ 90678 h 128968"/>
                <a:gd name="connsiteX25" fmla="*/ 56198 w 123062"/>
                <a:gd name="connsiteY25" fmla="*/ 67818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3062" h="128968">
                  <a:moveTo>
                    <a:pt x="38005" y="128207"/>
                  </a:moveTo>
                  <a:cubicBezTo>
                    <a:pt x="58769" y="128207"/>
                    <a:pt x="69533" y="117443"/>
                    <a:pt x="78200" y="108776"/>
                  </a:cubicBezTo>
                  <a:cubicBezTo>
                    <a:pt x="81058" y="117920"/>
                    <a:pt x="84487" y="122968"/>
                    <a:pt x="93631" y="128969"/>
                  </a:cubicBezTo>
                  <a:lnTo>
                    <a:pt x="123063" y="106871"/>
                  </a:lnTo>
                  <a:lnTo>
                    <a:pt x="121158" y="103727"/>
                  </a:lnTo>
                  <a:cubicBezTo>
                    <a:pt x="107442" y="97917"/>
                    <a:pt x="107252" y="91916"/>
                    <a:pt x="107252" y="76962"/>
                  </a:cubicBezTo>
                  <a:lnTo>
                    <a:pt x="107252" y="48578"/>
                  </a:lnTo>
                  <a:cubicBezTo>
                    <a:pt x="107252" y="34671"/>
                    <a:pt x="107252" y="24670"/>
                    <a:pt x="99632" y="14954"/>
                  </a:cubicBezTo>
                  <a:cubicBezTo>
                    <a:pt x="88583" y="762"/>
                    <a:pt x="69913" y="0"/>
                    <a:pt x="60484" y="0"/>
                  </a:cubicBezTo>
                  <a:cubicBezTo>
                    <a:pt x="49721" y="0"/>
                    <a:pt x="33909" y="1619"/>
                    <a:pt x="15240" y="8382"/>
                  </a:cubicBezTo>
                  <a:lnTo>
                    <a:pt x="11049" y="36195"/>
                  </a:lnTo>
                  <a:lnTo>
                    <a:pt x="15240" y="36195"/>
                  </a:lnTo>
                  <a:cubicBezTo>
                    <a:pt x="18955" y="31718"/>
                    <a:pt x="22860" y="26956"/>
                    <a:pt x="29718" y="22765"/>
                  </a:cubicBezTo>
                  <a:cubicBezTo>
                    <a:pt x="37052" y="18288"/>
                    <a:pt x="46006" y="15907"/>
                    <a:pt x="53912" y="15907"/>
                  </a:cubicBezTo>
                  <a:cubicBezTo>
                    <a:pt x="61817" y="15907"/>
                    <a:pt x="69913" y="18574"/>
                    <a:pt x="73342" y="25336"/>
                  </a:cubicBezTo>
                  <a:cubicBezTo>
                    <a:pt x="74676" y="28194"/>
                    <a:pt x="75152" y="31337"/>
                    <a:pt x="75152" y="34004"/>
                  </a:cubicBezTo>
                  <a:cubicBezTo>
                    <a:pt x="75152" y="46673"/>
                    <a:pt x="62294" y="50864"/>
                    <a:pt x="49721" y="54293"/>
                  </a:cubicBezTo>
                  <a:lnTo>
                    <a:pt x="40767" y="56388"/>
                  </a:lnTo>
                  <a:cubicBezTo>
                    <a:pt x="28384" y="59531"/>
                    <a:pt x="0" y="66866"/>
                    <a:pt x="0" y="94202"/>
                  </a:cubicBezTo>
                  <a:cubicBezTo>
                    <a:pt x="0" y="108109"/>
                    <a:pt x="8763" y="128111"/>
                    <a:pt x="37909" y="128111"/>
                  </a:cubicBezTo>
                  <a:close/>
                  <a:moveTo>
                    <a:pt x="56102" y="67818"/>
                  </a:moveTo>
                  <a:cubicBezTo>
                    <a:pt x="65532" y="64675"/>
                    <a:pt x="67913" y="63627"/>
                    <a:pt x="75819" y="58388"/>
                  </a:cubicBezTo>
                  <a:lnTo>
                    <a:pt x="75819" y="92012"/>
                  </a:lnTo>
                  <a:cubicBezTo>
                    <a:pt x="64294" y="105632"/>
                    <a:pt x="52483" y="106680"/>
                    <a:pt x="49625" y="106680"/>
                  </a:cubicBezTo>
                  <a:cubicBezTo>
                    <a:pt x="39910" y="106680"/>
                    <a:pt x="32766" y="99632"/>
                    <a:pt x="32766" y="90678"/>
                  </a:cubicBezTo>
                  <a:cubicBezTo>
                    <a:pt x="32766" y="75724"/>
                    <a:pt x="49340" y="70199"/>
                    <a:pt x="56198" y="678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B0FAAC6-1BD6-56D1-1AC8-104066B5241F}"/>
                </a:ext>
              </a:extLst>
            </p:cNvPr>
            <p:cNvSpPr/>
            <p:nvPr/>
          </p:nvSpPr>
          <p:spPr>
            <a:xfrm>
              <a:off x="7966233" y="2495358"/>
              <a:ext cx="150018" cy="129158"/>
            </a:xfrm>
            <a:custGeom>
              <a:avLst/>
              <a:gdLst>
                <a:gd name="connsiteX0" fmla="*/ 14764 w 150018"/>
                <a:gd name="connsiteY0" fmla="*/ 36100 h 129158"/>
                <a:gd name="connsiteX1" fmla="*/ 14764 w 150018"/>
                <a:gd name="connsiteY1" fmla="*/ 82106 h 129158"/>
                <a:gd name="connsiteX2" fmla="*/ 23146 w 150018"/>
                <a:gd name="connsiteY2" fmla="*/ 113348 h 129158"/>
                <a:gd name="connsiteX3" fmla="*/ 58103 w 150018"/>
                <a:gd name="connsiteY3" fmla="*/ 128302 h 129158"/>
                <a:gd name="connsiteX4" fmla="*/ 103822 w 150018"/>
                <a:gd name="connsiteY4" fmla="*/ 104966 h 129158"/>
                <a:gd name="connsiteX5" fmla="*/ 121158 w 150018"/>
                <a:gd name="connsiteY5" fmla="*/ 129159 h 129158"/>
                <a:gd name="connsiteX6" fmla="*/ 150019 w 150018"/>
                <a:gd name="connsiteY6" fmla="*/ 107633 h 129158"/>
                <a:gd name="connsiteX7" fmla="*/ 148399 w 150018"/>
                <a:gd name="connsiteY7" fmla="*/ 105061 h 129158"/>
                <a:gd name="connsiteX8" fmla="*/ 134779 w 150018"/>
                <a:gd name="connsiteY8" fmla="*/ 79820 h 129158"/>
                <a:gd name="connsiteX9" fmla="*/ 134779 w 150018"/>
                <a:gd name="connsiteY9" fmla="*/ 191 h 129158"/>
                <a:gd name="connsiteX10" fmla="*/ 86392 w 150018"/>
                <a:gd name="connsiteY10" fmla="*/ 9906 h 129158"/>
                <a:gd name="connsiteX11" fmla="*/ 86392 w 150018"/>
                <a:gd name="connsiteY11" fmla="*/ 13526 h 129158"/>
                <a:gd name="connsiteX12" fmla="*/ 101918 w 150018"/>
                <a:gd name="connsiteY12" fmla="*/ 32957 h 129158"/>
                <a:gd name="connsiteX13" fmla="*/ 101918 w 150018"/>
                <a:gd name="connsiteY13" fmla="*/ 75248 h 129158"/>
                <a:gd name="connsiteX14" fmla="*/ 95631 w 150018"/>
                <a:gd name="connsiteY14" fmla="*/ 95726 h 129158"/>
                <a:gd name="connsiteX15" fmla="*/ 72771 w 150018"/>
                <a:gd name="connsiteY15" fmla="*/ 105156 h 129158"/>
                <a:gd name="connsiteX16" fmla="*/ 49435 w 150018"/>
                <a:gd name="connsiteY16" fmla="*/ 89345 h 129158"/>
                <a:gd name="connsiteX17" fmla="*/ 47530 w 150018"/>
                <a:gd name="connsiteY17" fmla="*/ 75152 h 129158"/>
                <a:gd name="connsiteX18" fmla="*/ 47530 w 150018"/>
                <a:gd name="connsiteY18" fmla="*/ 0 h 129158"/>
                <a:gd name="connsiteX19" fmla="*/ 0 w 150018"/>
                <a:gd name="connsiteY19" fmla="*/ 9716 h 129158"/>
                <a:gd name="connsiteX20" fmla="*/ 0 w 150018"/>
                <a:gd name="connsiteY20" fmla="*/ 13335 h 129158"/>
                <a:gd name="connsiteX21" fmla="*/ 14668 w 150018"/>
                <a:gd name="connsiteY21" fmla="*/ 35909 h 12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0018" h="129158">
                  <a:moveTo>
                    <a:pt x="14764" y="36100"/>
                  </a:moveTo>
                  <a:lnTo>
                    <a:pt x="14764" y="82106"/>
                  </a:lnTo>
                  <a:cubicBezTo>
                    <a:pt x="14764" y="91821"/>
                    <a:pt x="15335" y="103346"/>
                    <a:pt x="23146" y="113348"/>
                  </a:cubicBezTo>
                  <a:cubicBezTo>
                    <a:pt x="26575" y="117824"/>
                    <a:pt x="36290" y="128302"/>
                    <a:pt x="58103" y="128302"/>
                  </a:cubicBezTo>
                  <a:cubicBezTo>
                    <a:pt x="79915" y="128302"/>
                    <a:pt x="94964" y="117062"/>
                    <a:pt x="103822" y="104966"/>
                  </a:cubicBezTo>
                  <a:cubicBezTo>
                    <a:pt x="105728" y="112300"/>
                    <a:pt x="109061" y="120206"/>
                    <a:pt x="121158" y="129159"/>
                  </a:cubicBezTo>
                  <a:lnTo>
                    <a:pt x="150019" y="107633"/>
                  </a:lnTo>
                  <a:lnTo>
                    <a:pt x="148399" y="105061"/>
                  </a:lnTo>
                  <a:cubicBezTo>
                    <a:pt x="134779" y="102394"/>
                    <a:pt x="134779" y="92678"/>
                    <a:pt x="134779" y="79820"/>
                  </a:cubicBezTo>
                  <a:lnTo>
                    <a:pt x="134779" y="191"/>
                  </a:lnTo>
                  <a:lnTo>
                    <a:pt x="86392" y="9906"/>
                  </a:lnTo>
                  <a:lnTo>
                    <a:pt x="86392" y="13526"/>
                  </a:lnTo>
                  <a:cubicBezTo>
                    <a:pt x="99251" y="15335"/>
                    <a:pt x="101918" y="20383"/>
                    <a:pt x="101918" y="32957"/>
                  </a:cubicBezTo>
                  <a:lnTo>
                    <a:pt x="101918" y="75248"/>
                  </a:lnTo>
                  <a:cubicBezTo>
                    <a:pt x="101918" y="80772"/>
                    <a:pt x="101632" y="88678"/>
                    <a:pt x="95631" y="95726"/>
                  </a:cubicBezTo>
                  <a:cubicBezTo>
                    <a:pt x="90869" y="101251"/>
                    <a:pt x="83058" y="105156"/>
                    <a:pt x="72771" y="105156"/>
                  </a:cubicBezTo>
                  <a:cubicBezTo>
                    <a:pt x="60674" y="105156"/>
                    <a:pt x="52578" y="99155"/>
                    <a:pt x="49435" y="89345"/>
                  </a:cubicBezTo>
                  <a:cubicBezTo>
                    <a:pt x="48101" y="85154"/>
                    <a:pt x="47530" y="80963"/>
                    <a:pt x="47530" y="75152"/>
                  </a:cubicBezTo>
                  <a:lnTo>
                    <a:pt x="47530" y="0"/>
                  </a:lnTo>
                  <a:lnTo>
                    <a:pt x="0" y="9716"/>
                  </a:lnTo>
                  <a:lnTo>
                    <a:pt x="0" y="13335"/>
                  </a:lnTo>
                  <a:cubicBezTo>
                    <a:pt x="13430" y="15145"/>
                    <a:pt x="14668" y="22003"/>
                    <a:pt x="14668" y="359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7A21BDF-88A3-F06B-CC56-1F04D1014F7B}"/>
                </a:ext>
              </a:extLst>
            </p:cNvPr>
            <p:cNvSpPr/>
            <p:nvPr/>
          </p:nvSpPr>
          <p:spPr>
            <a:xfrm>
              <a:off x="6464997" y="2534062"/>
              <a:ext cx="363588" cy="99313"/>
            </a:xfrm>
            <a:custGeom>
              <a:avLst/>
              <a:gdLst>
                <a:gd name="connsiteX0" fmla="*/ 173069 w 363588"/>
                <a:gd name="connsiteY0" fmla="*/ 63404 h 99313"/>
                <a:gd name="connsiteX1" fmla="*/ 272987 w 363588"/>
                <a:gd name="connsiteY1" fmla="*/ 92265 h 99313"/>
                <a:gd name="connsiteX2" fmla="*/ 307562 w 363588"/>
                <a:gd name="connsiteY2" fmla="*/ 80549 h 99313"/>
                <a:gd name="connsiteX3" fmla="*/ 226790 w 363588"/>
                <a:gd name="connsiteY3" fmla="*/ 52450 h 99313"/>
                <a:gd name="connsiteX4" fmla="*/ 311277 w 363588"/>
                <a:gd name="connsiteY4" fmla="*/ 33305 h 99313"/>
                <a:gd name="connsiteX5" fmla="*/ 354425 w 363588"/>
                <a:gd name="connsiteY5" fmla="*/ 99313 h 99313"/>
                <a:gd name="connsiteX6" fmla="*/ 358902 w 363588"/>
                <a:gd name="connsiteY6" fmla="*/ 91598 h 99313"/>
                <a:gd name="connsiteX7" fmla="*/ 271272 w 363588"/>
                <a:gd name="connsiteY7" fmla="*/ 158 h 99313"/>
                <a:gd name="connsiteX8" fmla="*/ 0 w 363588"/>
                <a:gd name="connsiteY8" fmla="*/ 88360 h 99313"/>
                <a:gd name="connsiteX9" fmla="*/ 183166 w 363588"/>
                <a:gd name="connsiteY9" fmla="*/ 35496 h 99313"/>
                <a:gd name="connsiteX10" fmla="*/ 173069 w 363588"/>
                <a:gd name="connsiteY10" fmla="*/ 63404 h 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588" h="99313">
                  <a:moveTo>
                    <a:pt x="173069" y="63404"/>
                  </a:moveTo>
                  <a:cubicBezTo>
                    <a:pt x="177927" y="86836"/>
                    <a:pt x="228695" y="101409"/>
                    <a:pt x="272987" y="92265"/>
                  </a:cubicBezTo>
                  <a:cubicBezTo>
                    <a:pt x="285655" y="89598"/>
                    <a:pt x="296990" y="84645"/>
                    <a:pt x="307562" y="80549"/>
                  </a:cubicBezTo>
                  <a:cubicBezTo>
                    <a:pt x="298418" y="84073"/>
                    <a:pt x="225362" y="80359"/>
                    <a:pt x="226790" y="52450"/>
                  </a:cubicBezTo>
                  <a:cubicBezTo>
                    <a:pt x="227838" y="31305"/>
                    <a:pt x="275844" y="20446"/>
                    <a:pt x="311277" y="33305"/>
                  </a:cubicBezTo>
                  <a:cubicBezTo>
                    <a:pt x="340709" y="43878"/>
                    <a:pt x="362236" y="82359"/>
                    <a:pt x="354425" y="99313"/>
                  </a:cubicBezTo>
                  <a:cubicBezTo>
                    <a:pt x="356140" y="96932"/>
                    <a:pt x="357664" y="94360"/>
                    <a:pt x="358902" y="91598"/>
                  </a:cubicBezTo>
                  <a:cubicBezTo>
                    <a:pt x="372332" y="62356"/>
                    <a:pt x="360902" y="-3652"/>
                    <a:pt x="271272" y="158"/>
                  </a:cubicBezTo>
                  <a:cubicBezTo>
                    <a:pt x="157829" y="5016"/>
                    <a:pt x="0" y="88360"/>
                    <a:pt x="0" y="88360"/>
                  </a:cubicBezTo>
                  <a:cubicBezTo>
                    <a:pt x="0" y="88360"/>
                    <a:pt x="87058" y="49307"/>
                    <a:pt x="183166" y="35496"/>
                  </a:cubicBezTo>
                  <a:cubicBezTo>
                    <a:pt x="175069" y="44449"/>
                    <a:pt x="171164" y="54165"/>
                    <a:pt x="173069" y="6340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BC80BFE-1F7F-0EF9-BF62-9D61C7BCFFE0}"/>
                </a:ext>
              </a:extLst>
            </p:cNvPr>
            <p:cNvSpPr/>
            <p:nvPr/>
          </p:nvSpPr>
          <p:spPr>
            <a:xfrm>
              <a:off x="6888289" y="2530372"/>
              <a:ext cx="213201" cy="90476"/>
            </a:xfrm>
            <a:custGeom>
              <a:avLst/>
              <a:gdLst>
                <a:gd name="connsiteX0" fmla="*/ 98298 w 213201"/>
                <a:gd name="connsiteY0" fmla="*/ 80334 h 90476"/>
                <a:gd name="connsiteX1" fmla="*/ 62770 w 213201"/>
                <a:gd name="connsiteY1" fmla="*/ 77096 h 90476"/>
                <a:gd name="connsiteX2" fmla="*/ 140494 w 213201"/>
                <a:gd name="connsiteY2" fmla="*/ 87764 h 90476"/>
                <a:gd name="connsiteX3" fmla="*/ 212788 w 213201"/>
                <a:gd name="connsiteY3" fmla="*/ 29852 h 90476"/>
                <a:gd name="connsiteX4" fmla="*/ 124206 w 213201"/>
                <a:gd name="connsiteY4" fmla="*/ 2706 h 90476"/>
                <a:gd name="connsiteX5" fmla="*/ 75343 w 213201"/>
                <a:gd name="connsiteY5" fmla="*/ 21851 h 90476"/>
                <a:gd name="connsiteX6" fmla="*/ 0 w 213201"/>
                <a:gd name="connsiteY6" fmla="*/ 78334 h 90476"/>
                <a:gd name="connsiteX7" fmla="*/ 38767 w 213201"/>
                <a:gd name="connsiteY7" fmla="*/ 56903 h 90476"/>
                <a:gd name="connsiteX8" fmla="*/ 154591 w 213201"/>
                <a:gd name="connsiteY8" fmla="*/ 43473 h 90476"/>
                <a:gd name="connsiteX9" fmla="*/ 98298 w 213201"/>
                <a:gd name="connsiteY9" fmla="*/ 80334 h 90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201" h="90476">
                  <a:moveTo>
                    <a:pt x="98298" y="80334"/>
                  </a:moveTo>
                  <a:cubicBezTo>
                    <a:pt x="86392" y="81858"/>
                    <a:pt x="70961" y="81192"/>
                    <a:pt x="62770" y="77096"/>
                  </a:cubicBezTo>
                  <a:cubicBezTo>
                    <a:pt x="78391" y="89193"/>
                    <a:pt x="108204" y="93955"/>
                    <a:pt x="140494" y="87764"/>
                  </a:cubicBezTo>
                  <a:cubicBezTo>
                    <a:pt x="184880" y="79287"/>
                    <a:pt x="217265" y="53283"/>
                    <a:pt x="212788" y="29852"/>
                  </a:cubicBezTo>
                  <a:cubicBezTo>
                    <a:pt x="208217" y="6325"/>
                    <a:pt x="168592" y="-5772"/>
                    <a:pt x="124206" y="2706"/>
                  </a:cubicBezTo>
                  <a:cubicBezTo>
                    <a:pt x="105346" y="6325"/>
                    <a:pt x="88487" y="14326"/>
                    <a:pt x="75343" y="21851"/>
                  </a:cubicBezTo>
                  <a:cubicBezTo>
                    <a:pt x="44482" y="39567"/>
                    <a:pt x="0" y="78334"/>
                    <a:pt x="0" y="78334"/>
                  </a:cubicBezTo>
                  <a:cubicBezTo>
                    <a:pt x="10668" y="70809"/>
                    <a:pt x="24289" y="63666"/>
                    <a:pt x="38767" y="56903"/>
                  </a:cubicBezTo>
                  <a:cubicBezTo>
                    <a:pt x="57436" y="48140"/>
                    <a:pt x="144209" y="14040"/>
                    <a:pt x="154591" y="43473"/>
                  </a:cubicBezTo>
                  <a:cubicBezTo>
                    <a:pt x="159258" y="56617"/>
                    <a:pt x="142780" y="74619"/>
                    <a:pt x="98298" y="803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E2570EA-B46F-66D3-73D3-D9A9F196C9FB}"/>
                </a:ext>
              </a:extLst>
            </p:cNvPr>
            <p:cNvSpPr/>
            <p:nvPr/>
          </p:nvSpPr>
          <p:spPr>
            <a:xfrm>
              <a:off x="6446519" y="2394566"/>
              <a:ext cx="607314" cy="239857"/>
            </a:xfrm>
            <a:custGeom>
              <a:avLst/>
              <a:gdLst>
                <a:gd name="connsiteX0" fmla="*/ 385763 w 607314"/>
                <a:gd name="connsiteY0" fmla="*/ 239858 h 239857"/>
                <a:gd name="connsiteX1" fmla="*/ 607314 w 607314"/>
                <a:gd name="connsiteY1" fmla="*/ 16592 h 239857"/>
                <a:gd name="connsiteX2" fmla="*/ 0 w 607314"/>
                <a:gd name="connsiteY2" fmla="*/ 219379 h 239857"/>
                <a:gd name="connsiteX3" fmla="*/ 532352 w 607314"/>
                <a:gd name="connsiteY3" fmla="*/ 60597 h 239857"/>
                <a:gd name="connsiteX4" fmla="*/ 385763 w 607314"/>
                <a:gd name="connsiteY4" fmla="*/ 239858 h 23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314" h="239857">
                  <a:moveTo>
                    <a:pt x="385763" y="239858"/>
                  </a:moveTo>
                  <a:cubicBezTo>
                    <a:pt x="497681" y="164896"/>
                    <a:pt x="566166" y="87743"/>
                    <a:pt x="607314" y="16592"/>
                  </a:cubicBezTo>
                  <a:cubicBezTo>
                    <a:pt x="385477" y="-71419"/>
                    <a:pt x="0" y="219379"/>
                    <a:pt x="0" y="219379"/>
                  </a:cubicBezTo>
                  <a:cubicBezTo>
                    <a:pt x="0" y="219379"/>
                    <a:pt x="355949" y="33356"/>
                    <a:pt x="532352" y="60597"/>
                  </a:cubicBezTo>
                  <a:cubicBezTo>
                    <a:pt x="463296" y="164229"/>
                    <a:pt x="385763" y="239858"/>
                    <a:pt x="385763" y="2398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E47EACC-24A6-7D04-0376-D9AC1A12FC47}"/>
                </a:ext>
              </a:extLst>
            </p:cNvPr>
            <p:cNvSpPr/>
            <p:nvPr/>
          </p:nvSpPr>
          <p:spPr>
            <a:xfrm>
              <a:off x="6554152" y="1959292"/>
              <a:ext cx="552776" cy="544544"/>
            </a:xfrm>
            <a:custGeom>
              <a:avLst/>
              <a:gdLst>
                <a:gd name="connsiteX0" fmla="*/ 413195 w 552776"/>
                <a:gd name="connsiteY0" fmla="*/ 359664 h 544544"/>
                <a:gd name="connsiteX1" fmla="*/ 503015 w 552776"/>
                <a:gd name="connsiteY1" fmla="*/ 442341 h 544544"/>
                <a:gd name="connsiteX2" fmla="*/ 539496 w 552776"/>
                <a:gd name="connsiteY2" fmla="*/ 161258 h 544544"/>
                <a:gd name="connsiteX3" fmla="*/ 417005 w 552776"/>
                <a:gd name="connsiteY3" fmla="*/ 78962 h 544544"/>
                <a:gd name="connsiteX4" fmla="*/ 396145 w 552776"/>
                <a:gd name="connsiteY4" fmla="*/ 0 h 544544"/>
                <a:gd name="connsiteX5" fmla="*/ 399669 w 552776"/>
                <a:gd name="connsiteY5" fmla="*/ 72485 h 544544"/>
                <a:gd name="connsiteX6" fmla="*/ 191738 w 552776"/>
                <a:gd name="connsiteY6" fmla="*/ 46482 h 544544"/>
                <a:gd name="connsiteX7" fmla="*/ 0 w 552776"/>
                <a:gd name="connsiteY7" fmla="*/ 544544 h 544544"/>
                <a:gd name="connsiteX8" fmla="*/ 413290 w 552776"/>
                <a:gd name="connsiteY8" fmla="*/ 359569 h 544544"/>
                <a:gd name="connsiteX9" fmla="*/ 285464 w 552776"/>
                <a:gd name="connsiteY9" fmla="*/ 86487 h 544544"/>
                <a:gd name="connsiteX10" fmla="*/ 521208 w 552776"/>
                <a:gd name="connsiteY10" fmla="*/ 174879 h 544544"/>
                <a:gd name="connsiteX11" fmla="*/ 489680 w 552776"/>
                <a:gd name="connsiteY11" fmla="*/ 379286 h 544544"/>
                <a:gd name="connsiteX12" fmla="*/ 413195 w 552776"/>
                <a:gd name="connsiteY12" fmla="*/ 314039 h 544544"/>
                <a:gd name="connsiteX13" fmla="*/ 142970 w 552776"/>
                <a:gd name="connsiteY13" fmla="*/ 425577 h 544544"/>
                <a:gd name="connsiteX14" fmla="*/ 285464 w 552776"/>
                <a:gd name="connsiteY14" fmla="*/ 86392 h 544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2776" h="544544">
                  <a:moveTo>
                    <a:pt x="413195" y="359664"/>
                  </a:moveTo>
                  <a:cubicBezTo>
                    <a:pt x="413195" y="359664"/>
                    <a:pt x="457581" y="365855"/>
                    <a:pt x="503015" y="442341"/>
                  </a:cubicBezTo>
                  <a:cubicBezTo>
                    <a:pt x="586740" y="285464"/>
                    <a:pt x="539496" y="161258"/>
                    <a:pt x="539496" y="161258"/>
                  </a:cubicBezTo>
                  <a:cubicBezTo>
                    <a:pt x="539496" y="161258"/>
                    <a:pt x="503015" y="113157"/>
                    <a:pt x="417005" y="78962"/>
                  </a:cubicBezTo>
                  <a:cubicBezTo>
                    <a:pt x="412433" y="49054"/>
                    <a:pt x="404813" y="23051"/>
                    <a:pt x="396145" y="0"/>
                  </a:cubicBezTo>
                  <a:cubicBezTo>
                    <a:pt x="400812" y="20384"/>
                    <a:pt x="401669" y="49625"/>
                    <a:pt x="399669" y="72485"/>
                  </a:cubicBezTo>
                  <a:cubicBezTo>
                    <a:pt x="347282" y="54293"/>
                    <a:pt x="278797" y="41910"/>
                    <a:pt x="191738" y="46482"/>
                  </a:cubicBezTo>
                  <a:cubicBezTo>
                    <a:pt x="191738" y="46482"/>
                    <a:pt x="378619" y="133826"/>
                    <a:pt x="0" y="544544"/>
                  </a:cubicBezTo>
                  <a:cubicBezTo>
                    <a:pt x="0" y="544544"/>
                    <a:pt x="310039" y="331946"/>
                    <a:pt x="413290" y="359569"/>
                  </a:cubicBezTo>
                  <a:close/>
                  <a:moveTo>
                    <a:pt x="285464" y="86487"/>
                  </a:moveTo>
                  <a:cubicBezTo>
                    <a:pt x="453200" y="86487"/>
                    <a:pt x="521208" y="174879"/>
                    <a:pt x="521208" y="174879"/>
                  </a:cubicBezTo>
                  <a:cubicBezTo>
                    <a:pt x="542068" y="239459"/>
                    <a:pt x="518255" y="312896"/>
                    <a:pt x="489680" y="379286"/>
                  </a:cubicBezTo>
                  <a:cubicBezTo>
                    <a:pt x="453866" y="323374"/>
                    <a:pt x="413195" y="314039"/>
                    <a:pt x="413195" y="314039"/>
                  </a:cubicBezTo>
                  <a:cubicBezTo>
                    <a:pt x="310039" y="286512"/>
                    <a:pt x="142970" y="425577"/>
                    <a:pt x="142970" y="425577"/>
                  </a:cubicBezTo>
                  <a:cubicBezTo>
                    <a:pt x="364808" y="160401"/>
                    <a:pt x="285464" y="86392"/>
                    <a:pt x="285464" y="863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14C5277-0535-EFCE-97BE-37E964F34DBB}"/>
                </a:ext>
              </a:extLst>
            </p:cNvPr>
            <p:cNvSpPr/>
            <p:nvPr/>
          </p:nvSpPr>
          <p:spPr>
            <a:xfrm>
              <a:off x="6777227" y="1962891"/>
              <a:ext cx="159870" cy="45740"/>
            </a:xfrm>
            <a:custGeom>
              <a:avLst/>
              <a:gdLst>
                <a:gd name="connsiteX0" fmla="*/ 158020 w 159870"/>
                <a:gd name="connsiteY0" fmla="*/ 3735 h 45740"/>
                <a:gd name="connsiteX1" fmla="*/ 0 w 159870"/>
                <a:gd name="connsiteY1" fmla="*/ 23261 h 45740"/>
                <a:gd name="connsiteX2" fmla="*/ 158972 w 159870"/>
                <a:gd name="connsiteY2" fmla="*/ 45740 h 45740"/>
                <a:gd name="connsiteX3" fmla="*/ 158020 w 159870"/>
                <a:gd name="connsiteY3" fmla="*/ 3735 h 4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870" h="45740">
                  <a:moveTo>
                    <a:pt x="158020" y="3735"/>
                  </a:moveTo>
                  <a:cubicBezTo>
                    <a:pt x="60008" y="-10362"/>
                    <a:pt x="6191" y="19737"/>
                    <a:pt x="0" y="23261"/>
                  </a:cubicBezTo>
                  <a:cubicBezTo>
                    <a:pt x="102584" y="26119"/>
                    <a:pt x="122968" y="36501"/>
                    <a:pt x="158972" y="45740"/>
                  </a:cubicBezTo>
                  <a:cubicBezTo>
                    <a:pt x="161449" y="32024"/>
                    <a:pt x="158020" y="3735"/>
                    <a:pt x="158020" y="37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17107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3AAA-62F4-AB21-0D85-E8546EA87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97175"/>
            <a:ext cx="12192000" cy="1938002"/>
          </a:xfrm>
        </p:spPr>
        <p:txBody>
          <a:bodyPr>
            <a:normAutofit/>
          </a:bodyPr>
          <a:lstStyle/>
          <a:p>
            <a:r>
              <a:rPr lang="fr-FR" sz="4400" dirty="0"/>
              <a:t>Financement pour soutenir le logement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B068B-75E1-159A-3A07-FBB45DFB2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369" y="1856894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Scott Lloy, </a:t>
            </a:r>
            <a:r>
              <a:rPr lang="en-US" dirty="0" err="1"/>
              <a:t>m.ing</a:t>
            </a:r>
            <a:r>
              <a:rPr lang="en-US" dirty="0"/>
              <a:t>., ing.</a:t>
            </a:r>
          </a:p>
          <a:p>
            <a:r>
              <a:rPr lang="en-US" dirty="0"/>
              <a:t>Directeur, </a:t>
            </a:r>
            <a:r>
              <a:rPr lang="en-US" dirty="0" err="1"/>
              <a:t>L'infrastructure</a:t>
            </a:r>
            <a:r>
              <a:rPr lang="en-US" dirty="0"/>
              <a:t> </a:t>
            </a:r>
            <a:r>
              <a:rPr lang="en-US" dirty="0" err="1"/>
              <a:t>stratégique</a:t>
            </a:r>
            <a:r>
              <a:rPr lang="en-US" dirty="0"/>
              <a:t> </a:t>
            </a:r>
          </a:p>
          <a:p>
            <a:r>
              <a:rPr lang="en-US" dirty="0"/>
              <a:t>Société de </a:t>
            </a:r>
            <a:r>
              <a:rPr lang="en-US" dirty="0" err="1"/>
              <a:t>développement</a:t>
            </a:r>
            <a:r>
              <a:rPr lang="en-US" dirty="0"/>
              <a:t> regional (SDR)</a:t>
            </a:r>
          </a:p>
          <a:p>
            <a:r>
              <a:rPr lang="en-US" dirty="0"/>
              <a:t>Le 24 </a:t>
            </a:r>
            <a:r>
              <a:rPr lang="en-US" dirty="0" err="1"/>
              <a:t>mai</a:t>
            </a:r>
            <a:r>
              <a:rPr lang="en-US" dirty="0"/>
              <a:t>, 2024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A9971-D8EE-D54A-A93A-DD929A6D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99" y="3512656"/>
            <a:ext cx="6238239" cy="31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8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C682AB-6A93-0095-830D-80C6D3F7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Officiers</a:t>
            </a: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CA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</a:t>
            </a:r>
            <a:r>
              <a:rPr lang="fr-CA" sz="2600" dirty="0">
                <a:solidFill>
                  <a:schemeClr val="bg1"/>
                </a:solidFill>
                <a:latin typeface="+mj-lt"/>
              </a:rPr>
              <a:t>é</a:t>
            </a:r>
            <a:r>
              <a:rPr lang="en-US" sz="2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gionaux</a:t>
            </a:r>
            <a:b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D8EF55D-ACFE-0EAA-F752-B76E8690B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421684"/>
              </p:ext>
            </p:extLst>
          </p:nvPr>
        </p:nvGraphicFramePr>
        <p:xfrm>
          <a:off x="5742878" y="772241"/>
          <a:ext cx="5151863" cy="4930997"/>
        </p:xfrm>
        <a:graphic>
          <a:graphicData uri="http://schemas.openxmlformats.org/drawingml/2006/table">
            <a:tbl>
              <a:tblPr firstRow="1" firstCol="1" bandRow="1">
                <a:solidFill>
                  <a:srgbClr val="404040"/>
                </a:solidFill>
                <a:tableStyleId>{5C22544A-7EE6-4342-B048-85BDC9FD1C3A}</a:tableStyleId>
              </a:tblPr>
              <a:tblGrid>
                <a:gridCol w="2224182">
                  <a:extLst>
                    <a:ext uri="{9D8B030D-6E8A-4147-A177-3AD203B41FA5}">
                      <a16:colId xmlns:a16="http://schemas.microsoft.com/office/drawing/2014/main" val="1079472325"/>
                    </a:ext>
                  </a:extLst>
                </a:gridCol>
                <a:gridCol w="2927681">
                  <a:extLst>
                    <a:ext uri="{9D8B030D-6E8A-4147-A177-3AD203B41FA5}">
                      <a16:colId xmlns:a16="http://schemas.microsoft.com/office/drawing/2014/main" val="3649164829"/>
                    </a:ext>
                  </a:extLst>
                </a:gridCol>
              </a:tblGrid>
              <a:tr h="707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Commission de services régionaux</a:t>
                      </a:r>
                      <a:endParaRPr lang="en-US" sz="1800" b="0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901" marR="76901" marT="1025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b="0" kern="1200" cap="none" spc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Officier régional</a:t>
                      </a:r>
                      <a:endParaRPr lang="en-US" sz="1800" b="0" kern="1200" cap="none" spc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901" marR="76901" marT="10253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513897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 dirty="0">
                          <a:solidFill>
                            <a:schemeClr val="bg1"/>
                          </a:solidFill>
                          <a:effectLst/>
                        </a:rPr>
                        <a:t>1 – Nord-ouest</a:t>
                      </a:r>
                      <a:endParaRPr lang="en-US" sz="13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 dirty="0">
                          <a:solidFill>
                            <a:schemeClr val="bg1"/>
                          </a:solidFill>
                          <a:effectLst/>
                        </a:rPr>
                        <a:t>Éric Dubé</a:t>
                      </a:r>
                      <a:endParaRPr lang="en-US" sz="13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655776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2 – Restigouche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 dirty="0">
                          <a:solidFill>
                            <a:schemeClr val="bg1"/>
                          </a:solidFill>
                          <a:effectLst/>
                        </a:rPr>
                        <a:t>Francisca DeGrace</a:t>
                      </a:r>
                      <a:endParaRPr lang="en-US" sz="13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74675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 dirty="0">
                          <a:solidFill>
                            <a:schemeClr val="bg1"/>
                          </a:solidFill>
                          <a:effectLst/>
                        </a:rPr>
                        <a:t>3 – Chaleur</a:t>
                      </a:r>
                      <a:endParaRPr lang="en-US" sz="13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Francisca DeGrace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227072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 dirty="0">
                          <a:solidFill>
                            <a:schemeClr val="bg1"/>
                          </a:solidFill>
                          <a:effectLst/>
                        </a:rPr>
                        <a:t>4 – Péninsule acadienne</a:t>
                      </a:r>
                      <a:endParaRPr lang="en-US" sz="13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Francisca DeGrace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837161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5 – Miramichi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Alexis Hutchison Tripp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872363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 dirty="0">
                          <a:solidFill>
                            <a:schemeClr val="bg1"/>
                          </a:solidFill>
                          <a:effectLst/>
                        </a:rPr>
                        <a:t>6 – Kent</a:t>
                      </a:r>
                      <a:endParaRPr lang="en-US" sz="13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Gilles Cormier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34215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 dirty="0">
                          <a:solidFill>
                            <a:schemeClr val="bg1"/>
                          </a:solidFill>
                          <a:effectLst/>
                        </a:rPr>
                        <a:t>7 – Sud-est</a:t>
                      </a:r>
                      <a:endParaRPr lang="en-US" sz="13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Gilles Cormier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999901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8 – Sussex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Francine Scott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069264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9 – Fundy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Francine Scott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45209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>
                          <a:solidFill>
                            <a:schemeClr val="bg1"/>
                          </a:solidFill>
                          <a:effectLst/>
                        </a:rPr>
                        <a:t>10 – Charlotte</a:t>
                      </a:r>
                      <a:endParaRPr lang="en-US" sz="1300" b="1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Francine Scott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85029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 dirty="0">
                          <a:solidFill>
                            <a:schemeClr val="bg1"/>
                          </a:solidFill>
                          <a:effectLst/>
                        </a:rPr>
                        <a:t>11 – Capitale</a:t>
                      </a:r>
                      <a:endParaRPr lang="en-US" sz="13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>
                          <a:solidFill>
                            <a:schemeClr val="bg1"/>
                          </a:solidFill>
                          <a:effectLst/>
                        </a:rPr>
                        <a:t>Alexis Hutchison Tripp</a:t>
                      </a:r>
                      <a:endParaRPr lang="en-US" sz="1300" cap="none" spc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305779"/>
                  </a:ext>
                </a:extLst>
              </a:tr>
              <a:tr h="3519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b="1" cap="none" spc="0" dirty="0">
                          <a:solidFill>
                            <a:schemeClr val="bg1"/>
                          </a:solidFill>
                          <a:effectLst/>
                        </a:rPr>
                        <a:t>12 – Vallée de l’Ouest</a:t>
                      </a:r>
                      <a:endParaRPr lang="en-US" sz="1300" b="1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300" cap="none" spc="0" dirty="0">
                          <a:solidFill>
                            <a:schemeClr val="bg1"/>
                          </a:solidFill>
                          <a:effectLst/>
                        </a:rPr>
                        <a:t>Éric Dubé</a:t>
                      </a:r>
                      <a:endParaRPr lang="en-US" sz="1300" cap="none" spc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901" marR="76901" marT="102534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119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15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A37CAF-1F12-34CB-776C-1C4C19C5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622" y="3429000"/>
            <a:ext cx="6739689" cy="273993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Scott.Lloy@gnb.ca</a:t>
            </a:r>
          </a:p>
          <a:p>
            <a:pPr marL="0" indent="0" algn="ctr">
              <a:buNone/>
            </a:pPr>
            <a:r>
              <a:rPr lang="en-US" sz="2400" dirty="0"/>
              <a:t>(506) 476-1473</a:t>
            </a:r>
          </a:p>
          <a:p>
            <a:pPr algn="ctr"/>
            <a:endParaRPr lang="en-US" sz="2400" dirty="0"/>
          </a:p>
          <a:p>
            <a:pPr marL="0" indent="0" algn="ctr">
              <a:buNone/>
            </a:pPr>
            <a:r>
              <a:rPr lang="fr-FR" sz="2400" dirty="0"/>
              <a:t>Envoyer le formulaire de demande</a:t>
            </a:r>
            <a:r>
              <a:rPr lang="en-US" sz="2400" dirty="0"/>
              <a:t> </a:t>
            </a:r>
            <a:r>
              <a:rPr lang="fr-CA" sz="2400" dirty="0"/>
              <a:t>à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RDC-SDR@gnb.ca</a:t>
            </a:r>
          </a:p>
          <a:p>
            <a:pPr marL="0" indent="0" algn="ctr">
              <a:buNone/>
            </a:pP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contacter</a:t>
            </a:r>
            <a:r>
              <a:rPr lang="en-US" sz="2400" dirty="0"/>
              <a:t> un </a:t>
            </a:r>
            <a:r>
              <a:rPr lang="en-US" sz="2400" dirty="0" err="1"/>
              <a:t>Officier</a:t>
            </a:r>
            <a:r>
              <a:rPr lang="en-US" sz="2400" dirty="0"/>
              <a:t> </a:t>
            </a:r>
            <a:r>
              <a:rPr lang="en-US" sz="2400" dirty="0" err="1"/>
              <a:t>régional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4E46F774-E30F-EFF1-3786-9072E5861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48" y="300170"/>
            <a:ext cx="4327635" cy="288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CA5F55-4DE8-8E60-C29D-B787DF231A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6151" y="1290754"/>
            <a:ext cx="5386039" cy="1600200"/>
          </a:xfrm>
        </p:spPr>
        <p:txBody>
          <a:bodyPr/>
          <a:lstStyle/>
          <a:p>
            <a:r>
              <a:rPr lang="fr-FR" dirty="0"/>
              <a:t>Fonds pour la préconstruction et les infrastructures de logement – aperçu du programme</a:t>
            </a:r>
          </a:p>
          <a:p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programmes</a:t>
            </a:r>
            <a:r>
              <a:rPr lang="en-US" dirty="0"/>
              <a:t> de subventions</a:t>
            </a:r>
          </a:p>
          <a:p>
            <a:r>
              <a:rPr lang="en-US" dirty="0"/>
              <a:t>Questions et r</a:t>
            </a:r>
            <a:r>
              <a:rPr lang="fr-CA" dirty="0" err="1"/>
              <a:t>éponses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A90817-FAB1-CB5B-1DDB-601A7313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Aperçu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7254C-6684-E588-BF0F-55779BECA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72" y="3122341"/>
            <a:ext cx="6369595" cy="32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6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E8B413-72D7-E1A6-C23A-8D162C7F6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6117" y="1333799"/>
            <a:ext cx="4265787" cy="3979952"/>
          </a:xfrm>
        </p:spPr>
        <p:txBody>
          <a:bodyPr/>
          <a:lstStyle/>
          <a:p>
            <a:r>
              <a:rPr lang="fr-FR" dirty="0"/>
              <a:t>Annonce faite dans le cadre de la Stratégie de logement du Nouveau-Brunswick</a:t>
            </a:r>
          </a:p>
          <a:p>
            <a:r>
              <a:rPr lang="fr-FR" dirty="0"/>
              <a:t>Créer les conditions nécessaires à l’augmentation du nombre de lotissements dans la province et à la création de logements sûrs et abordables pour les Néo-Brunswickois</a:t>
            </a:r>
          </a:p>
          <a:p>
            <a:r>
              <a:rPr lang="fr-FR" dirty="0"/>
              <a:t>Approche cohérente avec les fonds de développement de la SDR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C2F70D-DD11-1019-6EC5-8187E2E7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Contexte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6A410B0C-56D1-62D6-DBB3-DE71EDB5DBA2}"/>
              </a:ext>
            </a:extLst>
          </p:cNvPr>
          <p:cNvGrpSpPr/>
          <p:nvPr/>
        </p:nvGrpSpPr>
        <p:grpSpPr>
          <a:xfrm>
            <a:off x="10289763" y="4831964"/>
            <a:ext cx="1902237" cy="1915953"/>
            <a:chOff x="10287000" y="4943475"/>
            <a:chExt cx="1902237" cy="191595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AE14CB1-ADC0-FCCD-393E-B3BB137017F6}"/>
                </a:ext>
              </a:extLst>
            </p:cNvPr>
            <p:cNvSpPr/>
            <p:nvPr/>
          </p:nvSpPr>
          <p:spPr>
            <a:xfrm>
              <a:off x="10287000" y="4943475"/>
              <a:ext cx="1902237" cy="1915953"/>
            </a:xfrm>
            <a:custGeom>
              <a:avLst/>
              <a:gdLst>
                <a:gd name="connsiteX0" fmla="*/ 0 w 1902237"/>
                <a:gd name="connsiteY0" fmla="*/ 0 h 1915953"/>
                <a:gd name="connsiteX1" fmla="*/ 1902238 w 1902237"/>
                <a:gd name="connsiteY1" fmla="*/ 0 h 1915953"/>
                <a:gd name="connsiteX2" fmla="*/ 1902238 w 1902237"/>
                <a:gd name="connsiteY2" fmla="*/ 1915954 h 1915953"/>
                <a:gd name="connsiteX3" fmla="*/ 0 w 1902237"/>
                <a:gd name="connsiteY3" fmla="*/ 1915954 h 191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237" h="1915953">
                  <a:moveTo>
                    <a:pt x="0" y="0"/>
                  </a:moveTo>
                  <a:lnTo>
                    <a:pt x="1902238" y="0"/>
                  </a:lnTo>
                  <a:lnTo>
                    <a:pt x="1902238" y="1915954"/>
                  </a:lnTo>
                  <a:lnTo>
                    <a:pt x="0" y="19159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A43208-CB4A-A66A-520F-2534663C880E}"/>
                </a:ext>
              </a:extLst>
            </p:cNvPr>
            <p:cNvSpPr/>
            <p:nvPr/>
          </p:nvSpPr>
          <p:spPr>
            <a:xfrm>
              <a:off x="10800587" y="5495067"/>
              <a:ext cx="863345" cy="863441"/>
            </a:xfrm>
            <a:custGeom>
              <a:avLst/>
              <a:gdLst>
                <a:gd name="connsiteX0" fmla="*/ 431673 w 863345"/>
                <a:gd name="connsiteY0" fmla="*/ 863441 h 863441"/>
                <a:gd name="connsiteX1" fmla="*/ 126397 w 863345"/>
                <a:gd name="connsiteY1" fmla="*/ 737044 h 863441"/>
                <a:gd name="connsiteX2" fmla="*/ 0 w 863345"/>
                <a:gd name="connsiteY2" fmla="*/ 431768 h 863441"/>
                <a:gd name="connsiteX3" fmla="*/ 126397 w 863345"/>
                <a:gd name="connsiteY3" fmla="*/ 126492 h 863441"/>
                <a:gd name="connsiteX4" fmla="*/ 431673 w 863345"/>
                <a:gd name="connsiteY4" fmla="*/ 0 h 863441"/>
                <a:gd name="connsiteX5" fmla="*/ 736949 w 863345"/>
                <a:gd name="connsiteY5" fmla="*/ 126492 h 863441"/>
                <a:gd name="connsiteX6" fmla="*/ 863346 w 863345"/>
                <a:gd name="connsiteY6" fmla="*/ 431768 h 863441"/>
                <a:gd name="connsiteX7" fmla="*/ 736949 w 863345"/>
                <a:gd name="connsiteY7" fmla="*/ 737044 h 863441"/>
                <a:gd name="connsiteX8" fmla="*/ 431673 w 863345"/>
                <a:gd name="connsiteY8" fmla="*/ 863441 h 863441"/>
                <a:gd name="connsiteX9" fmla="*/ 431673 w 863345"/>
                <a:gd name="connsiteY9" fmla="*/ 28861 h 863441"/>
                <a:gd name="connsiteX10" fmla="*/ 146780 w 863345"/>
                <a:gd name="connsiteY10" fmla="*/ 146876 h 863441"/>
                <a:gd name="connsiteX11" fmla="*/ 28766 w 863345"/>
                <a:gd name="connsiteY11" fmla="*/ 431768 h 863441"/>
                <a:gd name="connsiteX12" fmla="*/ 146780 w 863345"/>
                <a:gd name="connsiteY12" fmla="*/ 716661 h 863441"/>
                <a:gd name="connsiteX13" fmla="*/ 431673 w 863345"/>
                <a:gd name="connsiteY13" fmla="*/ 834676 h 863441"/>
                <a:gd name="connsiteX14" fmla="*/ 716566 w 863345"/>
                <a:gd name="connsiteY14" fmla="*/ 716661 h 863441"/>
                <a:gd name="connsiteX15" fmla="*/ 834580 w 863345"/>
                <a:gd name="connsiteY15" fmla="*/ 431768 h 863441"/>
                <a:gd name="connsiteX16" fmla="*/ 716566 w 863345"/>
                <a:gd name="connsiteY16" fmla="*/ 146876 h 863441"/>
                <a:gd name="connsiteX17" fmla="*/ 431673 w 863345"/>
                <a:gd name="connsiteY17" fmla="*/ 28861 h 86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3345" h="863441">
                  <a:moveTo>
                    <a:pt x="431673" y="863441"/>
                  </a:moveTo>
                  <a:cubicBezTo>
                    <a:pt x="316325" y="863441"/>
                    <a:pt x="207931" y="818579"/>
                    <a:pt x="126397" y="737044"/>
                  </a:cubicBezTo>
                  <a:cubicBezTo>
                    <a:pt x="44863" y="655511"/>
                    <a:pt x="0" y="547116"/>
                    <a:pt x="0" y="431768"/>
                  </a:cubicBezTo>
                  <a:cubicBezTo>
                    <a:pt x="0" y="316420"/>
                    <a:pt x="44863" y="208026"/>
                    <a:pt x="126397" y="126492"/>
                  </a:cubicBezTo>
                  <a:cubicBezTo>
                    <a:pt x="207931" y="44958"/>
                    <a:pt x="316325" y="0"/>
                    <a:pt x="431673" y="0"/>
                  </a:cubicBezTo>
                  <a:cubicBezTo>
                    <a:pt x="547021" y="0"/>
                    <a:pt x="655415" y="44863"/>
                    <a:pt x="736949" y="126492"/>
                  </a:cubicBezTo>
                  <a:cubicBezTo>
                    <a:pt x="818483" y="208026"/>
                    <a:pt x="863346" y="316420"/>
                    <a:pt x="863346" y="431768"/>
                  </a:cubicBezTo>
                  <a:cubicBezTo>
                    <a:pt x="863346" y="547116"/>
                    <a:pt x="818483" y="655511"/>
                    <a:pt x="736949" y="737044"/>
                  </a:cubicBezTo>
                  <a:cubicBezTo>
                    <a:pt x="655415" y="818579"/>
                    <a:pt x="547021" y="863441"/>
                    <a:pt x="431673" y="863441"/>
                  </a:cubicBezTo>
                  <a:moveTo>
                    <a:pt x="431673" y="28861"/>
                  </a:moveTo>
                  <a:cubicBezTo>
                    <a:pt x="324041" y="28861"/>
                    <a:pt x="222885" y="70771"/>
                    <a:pt x="146780" y="146876"/>
                  </a:cubicBezTo>
                  <a:cubicBezTo>
                    <a:pt x="70676" y="222980"/>
                    <a:pt x="28766" y="324136"/>
                    <a:pt x="28766" y="431768"/>
                  </a:cubicBezTo>
                  <a:cubicBezTo>
                    <a:pt x="28766" y="539401"/>
                    <a:pt x="70676" y="640556"/>
                    <a:pt x="146780" y="716661"/>
                  </a:cubicBezTo>
                  <a:cubicBezTo>
                    <a:pt x="222885" y="792766"/>
                    <a:pt x="324041" y="834676"/>
                    <a:pt x="431673" y="834676"/>
                  </a:cubicBezTo>
                  <a:cubicBezTo>
                    <a:pt x="539306" y="834676"/>
                    <a:pt x="640461" y="792766"/>
                    <a:pt x="716566" y="716661"/>
                  </a:cubicBezTo>
                  <a:cubicBezTo>
                    <a:pt x="792671" y="640556"/>
                    <a:pt x="834580" y="539401"/>
                    <a:pt x="834580" y="431768"/>
                  </a:cubicBezTo>
                  <a:cubicBezTo>
                    <a:pt x="834580" y="324136"/>
                    <a:pt x="792671" y="222980"/>
                    <a:pt x="716566" y="146876"/>
                  </a:cubicBezTo>
                  <a:cubicBezTo>
                    <a:pt x="640461" y="70771"/>
                    <a:pt x="539306" y="28861"/>
                    <a:pt x="431673" y="2886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B678597-8DB8-D183-3C9E-12F184A879BE}"/>
                </a:ext>
              </a:extLst>
            </p:cNvPr>
            <p:cNvSpPr/>
            <p:nvPr/>
          </p:nvSpPr>
          <p:spPr>
            <a:xfrm>
              <a:off x="10965084" y="6080254"/>
              <a:ext cx="276067" cy="75372"/>
            </a:xfrm>
            <a:custGeom>
              <a:avLst/>
              <a:gdLst>
                <a:gd name="connsiteX0" fmla="*/ 131445 w 276067"/>
                <a:gd name="connsiteY0" fmla="*/ 48131 h 75372"/>
                <a:gd name="connsiteX1" fmla="*/ 207264 w 276067"/>
                <a:gd name="connsiteY1" fmla="*/ 70038 h 75372"/>
                <a:gd name="connsiteX2" fmla="*/ 233553 w 276067"/>
                <a:gd name="connsiteY2" fmla="*/ 61180 h 75372"/>
                <a:gd name="connsiteX3" fmla="*/ 172212 w 276067"/>
                <a:gd name="connsiteY3" fmla="*/ 39844 h 75372"/>
                <a:gd name="connsiteX4" fmla="*/ 236411 w 276067"/>
                <a:gd name="connsiteY4" fmla="*/ 25271 h 75372"/>
                <a:gd name="connsiteX5" fmla="*/ 269176 w 276067"/>
                <a:gd name="connsiteY5" fmla="*/ 75372 h 75372"/>
                <a:gd name="connsiteX6" fmla="*/ 272510 w 276067"/>
                <a:gd name="connsiteY6" fmla="*/ 69562 h 75372"/>
                <a:gd name="connsiteX7" fmla="*/ 206026 w 276067"/>
                <a:gd name="connsiteY7" fmla="*/ 125 h 75372"/>
                <a:gd name="connsiteX8" fmla="*/ 0 w 276067"/>
                <a:gd name="connsiteY8" fmla="*/ 67086 h 75372"/>
                <a:gd name="connsiteX9" fmla="*/ 139065 w 276067"/>
                <a:gd name="connsiteY9" fmla="*/ 26890 h 75372"/>
                <a:gd name="connsiteX10" fmla="*/ 131445 w 276067"/>
                <a:gd name="connsiteY10" fmla="*/ 48131 h 7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067" h="75372">
                  <a:moveTo>
                    <a:pt x="131445" y="48131"/>
                  </a:moveTo>
                  <a:cubicBezTo>
                    <a:pt x="135160" y="65943"/>
                    <a:pt x="173641" y="76992"/>
                    <a:pt x="207264" y="70038"/>
                  </a:cubicBezTo>
                  <a:cubicBezTo>
                    <a:pt x="216884" y="68038"/>
                    <a:pt x="225552" y="64228"/>
                    <a:pt x="233553" y="61180"/>
                  </a:cubicBezTo>
                  <a:cubicBezTo>
                    <a:pt x="226600" y="63847"/>
                    <a:pt x="171164" y="60990"/>
                    <a:pt x="172212" y="39844"/>
                  </a:cubicBezTo>
                  <a:cubicBezTo>
                    <a:pt x="173069" y="23747"/>
                    <a:pt x="209455" y="15555"/>
                    <a:pt x="236411" y="25271"/>
                  </a:cubicBezTo>
                  <a:cubicBezTo>
                    <a:pt x="258794" y="33272"/>
                    <a:pt x="275082" y="62514"/>
                    <a:pt x="269176" y="75372"/>
                  </a:cubicBezTo>
                  <a:cubicBezTo>
                    <a:pt x="270510" y="73563"/>
                    <a:pt x="271653" y="71562"/>
                    <a:pt x="272510" y="69562"/>
                  </a:cubicBezTo>
                  <a:cubicBezTo>
                    <a:pt x="282702" y="47369"/>
                    <a:pt x="274034" y="-2828"/>
                    <a:pt x="206026" y="125"/>
                  </a:cubicBezTo>
                  <a:cubicBezTo>
                    <a:pt x="119920" y="3840"/>
                    <a:pt x="0" y="67086"/>
                    <a:pt x="0" y="67086"/>
                  </a:cubicBezTo>
                  <a:cubicBezTo>
                    <a:pt x="0" y="67086"/>
                    <a:pt x="66103" y="37368"/>
                    <a:pt x="139065" y="26890"/>
                  </a:cubicBezTo>
                  <a:cubicBezTo>
                    <a:pt x="132969" y="33653"/>
                    <a:pt x="130016" y="41082"/>
                    <a:pt x="131445" y="48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E3A74F-4537-E534-A8A5-880DB141BE97}"/>
                </a:ext>
              </a:extLst>
            </p:cNvPr>
            <p:cNvSpPr/>
            <p:nvPr/>
          </p:nvSpPr>
          <p:spPr>
            <a:xfrm>
              <a:off x="11286553" y="6077357"/>
              <a:ext cx="161768" cy="68686"/>
            </a:xfrm>
            <a:custGeom>
              <a:avLst/>
              <a:gdLst>
                <a:gd name="connsiteX0" fmla="*/ 74581 w 161768"/>
                <a:gd name="connsiteY0" fmla="*/ 60934 h 68686"/>
                <a:gd name="connsiteX1" fmla="*/ 47530 w 161768"/>
                <a:gd name="connsiteY1" fmla="*/ 58553 h 68686"/>
                <a:gd name="connsiteX2" fmla="*/ 106585 w 161768"/>
                <a:gd name="connsiteY2" fmla="*/ 66649 h 68686"/>
                <a:gd name="connsiteX3" fmla="*/ 161449 w 161768"/>
                <a:gd name="connsiteY3" fmla="*/ 22643 h 68686"/>
                <a:gd name="connsiteX4" fmla="*/ 94202 w 161768"/>
                <a:gd name="connsiteY4" fmla="*/ 2069 h 68686"/>
                <a:gd name="connsiteX5" fmla="*/ 57150 w 161768"/>
                <a:gd name="connsiteY5" fmla="*/ 16643 h 68686"/>
                <a:gd name="connsiteX6" fmla="*/ 0 w 161768"/>
                <a:gd name="connsiteY6" fmla="*/ 59505 h 68686"/>
                <a:gd name="connsiteX7" fmla="*/ 29432 w 161768"/>
                <a:gd name="connsiteY7" fmla="*/ 43217 h 68686"/>
                <a:gd name="connsiteX8" fmla="*/ 117348 w 161768"/>
                <a:gd name="connsiteY8" fmla="*/ 33026 h 68686"/>
                <a:gd name="connsiteX9" fmla="*/ 74581 w 161768"/>
                <a:gd name="connsiteY9" fmla="*/ 60934 h 6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68" h="68686">
                  <a:moveTo>
                    <a:pt x="74581" y="60934"/>
                  </a:moveTo>
                  <a:cubicBezTo>
                    <a:pt x="65532" y="62077"/>
                    <a:pt x="53816" y="61601"/>
                    <a:pt x="47530" y="58553"/>
                  </a:cubicBezTo>
                  <a:cubicBezTo>
                    <a:pt x="59341" y="67697"/>
                    <a:pt x="82010" y="71316"/>
                    <a:pt x="106585" y="66649"/>
                  </a:cubicBezTo>
                  <a:cubicBezTo>
                    <a:pt x="140303" y="60172"/>
                    <a:pt x="164878" y="40455"/>
                    <a:pt x="161449" y="22643"/>
                  </a:cubicBezTo>
                  <a:cubicBezTo>
                    <a:pt x="158020" y="4832"/>
                    <a:pt x="127921" y="-4408"/>
                    <a:pt x="94202" y="2069"/>
                  </a:cubicBezTo>
                  <a:cubicBezTo>
                    <a:pt x="79819" y="4832"/>
                    <a:pt x="67151" y="10832"/>
                    <a:pt x="57150" y="16643"/>
                  </a:cubicBezTo>
                  <a:cubicBezTo>
                    <a:pt x="33719" y="30073"/>
                    <a:pt x="0" y="59505"/>
                    <a:pt x="0" y="59505"/>
                  </a:cubicBezTo>
                  <a:cubicBezTo>
                    <a:pt x="8096" y="53790"/>
                    <a:pt x="18478" y="48361"/>
                    <a:pt x="29432" y="43217"/>
                  </a:cubicBezTo>
                  <a:cubicBezTo>
                    <a:pt x="43624" y="36550"/>
                    <a:pt x="109442" y="10642"/>
                    <a:pt x="117348" y="33026"/>
                  </a:cubicBezTo>
                  <a:cubicBezTo>
                    <a:pt x="120777" y="43027"/>
                    <a:pt x="108299" y="56648"/>
                    <a:pt x="74581" y="6093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C1727C7-4EF6-3D3E-F07A-2A6FA0E3517F}"/>
                </a:ext>
              </a:extLst>
            </p:cNvPr>
            <p:cNvSpPr/>
            <p:nvPr/>
          </p:nvSpPr>
          <p:spPr>
            <a:xfrm>
              <a:off x="10951083" y="5974326"/>
              <a:ext cx="461105" cy="182061"/>
            </a:xfrm>
            <a:custGeom>
              <a:avLst/>
              <a:gdLst>
                <a:gd name="connsiteX0" fmla="*/ 292894 w 461105"/>
                <a:gd name="connsiteY0" fmla="*/ 182062 h 182061"/>
                <a:gd name="connsiteX1" fmla="*/ 461105 w 461105"/>
                <a:gd name="connsiteY1" fmla="*/ 12612 h 182061"/>
                <a:gd name="connsiteX2" fmla="*/ 0 w 461105"/>
                <a:gd name="connsiteY2" fmla="*/ 166536 h 182061"/>
                <a:gd name="connsiteX3" fmla="*/ 404146 w 461105"/>
                <a:gd name="connsiteY3" fmla="*/ 46045 h 182061"/>
                <a:gd name="connsiteX4" fmla="*/ 292894 w 461105"/>
                <a:gd name="connsiteY4" fmla="*/ 182062 h 18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105" h="182061">
                  <a:moveTo>
                    <a:pt x="292894" y="182062"/>
                  </a:moveTo>
                  <a:cubicBezTo>
                    <a:pt x="377857" y="125198"/>
                    <a:pt x="429863" y="66523"/>
                    <a:pt x="461105" y="12612"/>
                  </a:cubicBezTo>
                  <a:cubicBezTo>
                    <a:pt x="292703" y="-54254"/>
                    <a:pt x="0" y="166536"/>
                    <a:pt x="0" y="166536"/>
                  </a:cubicBezTo>
                  <a:cubicBezTo>
                    <a:pt x="0" y="166536"/>
                    <a:pt x="270224" y="25280"/>
                    <a:pt x="404146" y="46045"/>
                  </a:cubicBezTo>
                  <a:cubicBezTo>
                    <a:pt x="351758" y="124721"/>
                    <a:pt x="292894" y="182062"/>
                    <a:pt x="292894" y="182062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0BEE4D-C456-779A-482D-4109063D0569}"/>
                </a:ext>
              </a:extLst>
            </p:cNvPr>
            <p:cNvSpPr/>
            <p:nvPr/>
          </p:nvSpPr>
          <p:spPr>
            <a:xfrm>
              <a:off x="11032712" y="5643752"/>
              <a:ext cx="419728" cy="413480"/>
            </a:xfrm>
            <a:custGeom>
              <a:avLst/>
              <a:gdLst>
                <a:gd name="connsiteX0" fmla="*/ 313754 w 419728"/>
                <a:gd name="connsiteY0" fmla="*/ 273082 h 413480"/>
                <a:gd name="connsiteX1" fmla="*/ 381953 w 419728"/>
                <a:gd name="connsiteY1" fmla="*/ 335852 h 413480"/>
                <a:gd name="connsiteX2" fmla="*/ 409670 w 419728"/>
                <a:gd name="connsiteY2" fmla="*/ 122492 h 413480"/>
                <a:gd name="connsiteX3" fmla="*/ 316706 w 419728"/>
                <a:gd name="connsiteY3" fmla="*/ 60008 h 413480"/>
                <a:gd name="connsiteX4" fmla="*/ 300895 w 419728"/>
                <a:gd name="connsiteY4" fmla="*/ 0 h 413480"/>
                <a:gd name="connsiteX5" fmla="*/ 303562 w 419728"/>
                <a:gd name="connsiteY5" fmla="*/ 55055 h 413480"/>
                <a:gd name="connsiteX6" fmla="*/ 145637 w 419728"/>
                <a:gd name="connsiteY6" fmla="*/ 35338 h 413480"/>
                <a:gd name="connsiteX7" fmla="*/ 0 w 419728"/>
                <a:gd name="connsiteY7" fmla="*/ 413480 h 413480"/>
                <a:gd name="connsiteX8" fmla="*/ 313754 w 419728"/>
                <a:gd name="connsiteY8" fmla="*/ 273082 h 413480"/>
                <a:gd name="connsiteX9" fmla="*/ 216789 w 419728"/>
                <a:gd name="connsiteY9" fmla="*/ 65723 h 413480"/>
                <a:gd name="connsiteX10" fmla="*/ 395764 w 419728"/>
                <a:gd name="connsiteY10" fmla="*/ 132874 h 413480"/>
                <a:gd name="connsiteX11" fmla="*/ 371856 w 419728"/>
                <a:gd name="connsiteY11" fmla="*/ 288036 h 413480"/>
                <a:gd name="connsiteX12" fmla="*/ 313754 w 419728"/>
                <a:gd name="connsiteY12" fmla="*/ 238506 h 413480"/>
                <a:gd name="connsiteX13" fmla="*/ 108585 w 419728"/>
                <a:gd name="connsiteY13" fmla="*/ 323183 h 413480"/>
                <a:gd name="connsiteX14" fmla="*/ 216789 w 419728"/>
                <a:gd name="connsiteY14" fmla="*/ 65723 h 41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728" h="413480">
                  <a:moveTo>
                    <a:pt x="313754" y="273082"/>
                  </a:moveTo>
                  <a:cubicBezTo>
                    <a:pt x="313754" y="273082"/>
                    <a:pt x="347377" y="277749"/>
                    <a:pt x="381953" y="335852"/>
                  </a:cubicBezTo>
                  <a:cubicBezTo>
                    <a:pt x="445484" y="216694"/>
                    <a:pt x="409670" y="122492"/>
                    <a:pt x="409670" y="122492"/>
                  </a:cubicBezTo>
                  <a:cubicBezTo>
                    <a:pt x="409670" y="122492"/>
                    <a:pt x="381953" y="86011"/>
                    <a:pt x="316706" y="60008"/>
                  </a:cubicBezTo>
                  <a:cubicBezTo>
                    <a:pt x="313182" y="37243"/>
                    <a:pt x="307467" y="17621"/>
                    <a:pt x="300895" y="0"/>
                  </a:cubicBezTo>
                  <a:cubicBezTo>
                    <a:pt x="304419" y="15431"/>
                    <a:pt x="305086" y="37719"/>
                    <a:pt x="303562" y="55055"/>
                  </a:cubicBezTo>
                  <a:cubicBezTo>
                    <a:pt x="263747" y="41243"/>
                    <a:pt x="211741" y="31814"/>
                    <a:pt x="145637" y="35338"/>
                  </a:cubicBezTo>
                  <a:cubicBezTo>
                    <a:pt x="145637" y="35338"/>
                    <a:pt x="287465" y="101632"/>
                    <a:pt x="0" y="413480"/>
                  </a:cubicBezTo>
                  <a:cubicBezTo>
                    <a:pt x="0" y="413480"/>
                    <a:pt x="235458" y="252127"/>
                    <a:pt x="313754" y="273082"/>
                  </a:cubicBezTo>
                  <a:moveTo>
                    <a:pt x="216789" y="65723"/>
                  </a:moveTo>
                  <a:cubicBezTo>
                    <a:pt x="344138" y="65723"/>
                    <a:pt x="395764" y="132874"/>
                    <a:pt x="395764" y="132874"/>
                  </a:cubicBezTo>
                  <a:cubicBezTo>
                    <a:pt x="411575" y="181928"/>
                    <a:pt x="393573" y="237649"/>
                    <a:pt x="371856" y="288036"/>
                  </a:cubicBezTo>
                  <a:cubicBezTo>
                    <a:pt x="344615" y="245650"/>
                    <a:pt x="313754" y="238506"/>
                    <a:pt x="313754" y="238506"/>
                  </a:cubicBezTo>
                  <a:cubicBezTo>
                    <a:pt x="235363" y="217551"/>
                    <a:pt x="108585" y="323183"/>
                    <a:pt x="108585" y="323183"/>
                  </a:cubicBezTo>
                  <a:cubicBezTo>
                    <a:pt x="277082" y="121825"/>
                    <a:pt x="216789" y="65723"/>
                    <a:pt x="216789" y="6572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9F4150-EB38-219C-6194-257BA0B8DD7B}"/>
                </a:ext>
              </a:extLst>
            </p:cNvPr>
            <p:cNvSpPr/>
            <p:nvPr/>
          </p:nvSpPr>
          <p:spPr>
            <a:xfrm>
              <a:off x="11202162" y="5646518"/>
              <a:ext cx="121384" cy="34762"/>
            </a:xfrm>
            <a:custGeom>
              <a:avLst/>
              <a:gdLst>
                <a:gd name="connsiteX0" fmla="*/ 120015 w 121384"/>
                <a:gd name="connsiteY0" fmla="*/ 2854 h 34762"/>
                <a:gd name="connsiteX1" fmla="*/ 0 w 121384"/>
                <a:gd name="connsiteY1" fmla="*/ 17713 h 34762"/>
                <a:gd name="connsiteX2" fmla="*/ 120682 w 121384"/>
                <a:gd name="connsiteY2" fmla="*/ 34763 h 34762"/>
                <a:gd name="connsiteX3" fmla="*/ 120015 w 121384"/>
                <a:gd name="connsiteY3" fmla="*/ 2854 h 3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4" h="34762">
                  <a:moveTo>
                    <a:pt x="120015" y="2854"/>
                  </a:moveTo>
                  <a:cubicBezTo>
                    <a:pt x="45529" y="-7909"/>
                    <a:pt x="4667" y="15046"/>
                    <a:pt x="0" y="17713"/>
                  </a:cubicBezTo>
                  <a:cubicBezTo>
                    <a:pt x="77819" y="19904"/>
                    <a:pt x="93345" y="27714"/>
                    <a:pt x="120682" y="34763"/>
                  </a:cubicBezTo>
                  <a:cubicBezTo>
                    <a:pt x="122587" y="24285"/>
                    <a:pt x="120015" y="2854"/>
                    <a:pt x="120015" y="28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6E74B0-767B-AF54-07CD-7F9E2635A60F}"/>
                </a:ext>
              </a:extLst>
            </p:cNvPr>
            <p:cNvSpPr/>
            <p:nvPr/>
          </p:nvSpPr>
          <p:spPr>
            <a:xfrm>
              <a:off x="10670380" y="5911690"/>
              <a:ext cx="28005" cy="27815"/>
            </a:xfrm>
            <a:custGeom>
              <a:avLst/>
              <a:gdLst>
                <a:gd name="connsiteX0" fmla="*/ 13812 w 28005"/>
                <a:gd name="connsiteY0" fmla="*/ 27814 h 27815"/>
                <a:gd name="connsiteX1" fmla="*/ 1 w 28005"/>
                <a:gd name="connsiteY1" fmla="*/ 13717 h 27815"/>
                <a:gd name="connsiteX2" fmla="*/ 14193 w 28005"/>
                <a:gd name="connsiteY2" fmla="*/ 1 h 27815"/>
                <a:gd name="connsiteX3" fmla="*/ 28005 w 28005"/>
                <a:gd name="connsiteY3" fmla="*/ 14098 h 27815"/>
                <a:gd name="connsiteX4" fmla="*/ 13812 w 28005"/>
                <a:gd name="connsiteY4" fmla="*/ 27814 h 2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5" h="27815">
                  <a:moveTo>
                    <a:pt x="13812" y="27814"/>
                  </a:moveTo>
                  <a:cubicBezTo>
                    <a:pt x="6002" y="27909"/>
                    <a:pt x="-94" y="21432"/>
                    <a:pt x="1" y="13717"/>
                  </a:cubicBezTo>
                  <a:cubicBezTo>
                    <a:pt x="96" y="6002"/>
                    <a:pt x="6288" y="-94"/>
                    <a:pt x="14193" y="1"/>
                  </a:cubicBezTo>
                  <a:cubicBezTo>
                    <a:pt x="22099" y="96"/>
                    <a:pt x="28100" y="6288"/>
                    <a:pt x="28005" y="14098"/>
                  </a:cubicBezTo>
                  <a:cubicBezTo>
                    <a:pt x="27909" y="21813"/>
                    <a:pt x="21813" y="27909"/>
                    <a:pt x="13812" y="2781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952CCC-B09F-11CA-2D43-C765EF57A6B5}"/>
                </a:ext>
              </a:extLst>
            </p:cNvPr>
            <p:cNvSpPr/>
            <p:nvPr/>
          </p:nvSpPr>
          <p:spPr>
            <a:xfrm>
              <a:off x="10687141" y="5713728"/>
              <a:ext cx="74472" cy="71096"/>
            </a:xfrm>
            <a:custGeom>
              <a:avLst/>
              <a:gdLst>
                <a:gd name="connsiteX0" fmla="*/ 48296 w 74472"/>
                <a:gd name="connsiteY0" fmla="*/ 2700 h 71096"/>
                <a:gd name="connsiteX1" fmla="*/ 72013 w 74472"/>
                <a:gd name="connsiteY1" fmla="*/ 48896 h 71096"/>
                <a:gd name="connsiteX2" fmla="*/ 25912 w 74472"/>
                <a:gd name="connsiteY2" fmla="*/ 68327 h 71096"/>
                <a:gd name="connsiteX3" fmla="*/ 2290 w 74472"/>
                <a:gd name="connsiteY3" fmla="*/ 22417 h 71096"/>
                <a:gd name="connsiteX4" fmla="*/ 48296 w 74472"/>
                <a:gd name="connsiteY4" fmla="*/ 2700 h 71096"/>
                <a:gd name="connsiteX5" fmla="*/ 31532 w 74472"/>
                <a:gd name="connsiteY5" fmla="*/ 52039 h 71096"/>
                <a:gd name="connsiteX6" fmla="*/ 60107 w 74472"/>
                <a:gd name="connsiteY6" fmla="*/ 43657 h 71096"/>
                <a:gd name="connsiteX7" fmla="*/ 42962 w 74472"/>
                <a:gd name="connsiteY7" fmla="*/ 18988 h 71096"/>
                <a:gd name="connsiteX8" fmla="*/ 14387 w 74472"/>
                <a:gd name="connsiteY8" fmla="*/ 27274 h 71096"/>
                <a:gd name="connsiteX9" fmla="*/ 31532 w 74472"/>
                <a:gd name="connsiteY9" fmla="*/ 52039 h 7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72" h="71096">
                  <a:moveTo>
                    <a:pt x="48296" y="2700"/>
                  </a:moveTo>
                  <a:cubicBezTo>
                    <a:pt x="70584" y="10701"/>
                    <a:pt x="79157" y="29084"/>
                    <a:pt x="72013" y="48896"/>
                  </a:cubicBezTo>
                  <a:cubicBezTo>
                    <a:pt x="64774" y="68994"/>
                    <a:pt x="45248" y="75376"/>
                    <a:pt x="25912" y="68327"/>
                  </a:cubicBezTo>
                  <a:cubicBezTo>
                    <a:pt x="5528" y="60993"/>
                    <a:pt x="-4949" y="42514"/>
                    <a:pt x="2290" y="22417"/>
                  </a:cubicBezTo>
                  <a:cubicBezTo>
                    <a:pt x="9815" y="1652"/>
                    <a:pt x="29531" y="-4063"/>
                    <a:pt x="48296" y="2700"/>
                  </a:cubicBezTo>
                  <a:moveTo>
                    <a:pt x="31532" y="52039"/>
                  </a:moveTo>
                  <a:cubicBezTo>
                    <a:pt x="44867" y="56802"/>
                    <a:pt x="56487" y="53944"/>
                    <a:pt x="60107" y="43657"/>
                  </a:cubicBezTo>
                  <a:cubicBezTo>
                    <a:pt x="63821" y="33275"/>
                    <a:pt x="56106" y="23750"/>
                    <a:pt x="42962" y="18988"/>
                  </a:cubicBezTo>
                  <a:cubicBezTo>
                    <a:pt x="30770" y="14606"/>
                    <a:pt x="18197" y="16702"/>
                    <a:pt x="14387" y="27274"/>
                  </a:cubicBezTo>
                  <a:cubicBezTo>
                    <a:pt x="10577" y="37657"/>
                    <a:pt x="18292" y="47277"/>
                    <a:pt x="31532" y="52039"/>
                  </a:cubicBezTo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D551B69-7B74-2D1A-F5D7-44EDB6FF7964}"/>
                </a:ext>
              </a:extLst>
            </p:cNvPr>
            <p:cNvSpPr/>
            <p:nvPr/>
          </p:nvSpPr>
          <p:spPr>
            <a:xfrm>
              <a:off x="10723149" y="5610034"/>
              <a:ext cx="92678" cy="88391"/>
            </a:xfrm>
            <a:custGeom>
              <a:avLst/>
              <a:gdLst>
                <a:gd name="connsiteX0" fmla="*/ 61913 w 92678"/>
                <a:gd name="connsiteY0" fmla="*/ 88392 h 88391"/>
                <a:gd name="connsiteX1" fmla="*/ 0 w 92678"/>
                <a:gd name="connsiteY1" fmla="*/ 51244 h 88391"/>
                <a:gd name="connsiteX2" fmla="*/ 9811 w 92678"/>
                <a:gd name="connsiteY2" fmla="*/ 34861 h 88391"/>
                <a:gd name="connsiteX3" fmla="*/ 40195 w 92678"/>
                <a:gd name="connsiteY3" fmla="*/ 35623 h 88391"/>
                <a:gd name="connsiteX4" fmla="*/ 67437 w 92678"/>
                <a:gd name="connsiteY4" fmla="*/ 38290 h 88391"/>
                <a:gd name="connsiteX5" fmla="*/ 67627 w 92678"/>
                <a:gd name="connsiteY5" fmla="*/ 38005 h 88391"/>
                <a:gd name="connsiteX6" fmla="*/ 41148 w 92678"/>
                <a:gd name="connsiteY6" fmla="*/ 23717 h 88391"/>
                <a:gd name="connsiteX7" fmla="*/ 23050 w 92678"/>
                <a:gd name="connsiteY7" fmla="*/ 12859 h 88391"/>
                <a:gd name="connsiteX8" fmla="*/ 30766 w 92678"/>
                <a:gd name="connsiteY8" fmla="*/ 0 h 88391"/>
                <a:gd name="connsiteX9" fmla="*/ 92678 w 92678"/>
                <a:gd name="connsiteY9" fmla="*/ 37147 h 88391"/>
                <a:gd name="connsiteX10" fmla="*/ 83820 w 92678"/>
                <a:gd name="connsiteY10" fmla="*/ 51816 h 88391"/>
                <a:gd name="connsiteX11" fmla="*/ 52006 w 92678"/>
                <a:gd name="connsiteY11" fmla="*/ 50673 h 88391"/>
                <a:gd name="connsiteX12" fmla="*/ 23717 w 92678"/>
                <a:gd name="connsiteY12" fmla="*/ 48292 h 88391"/>
                <a:gd name="connsiteX13" fmla="*/ 23622 w 92678"/>
                <a:gd name="connsiteY13" fmla="*/ 48673 h 88391"/>
                <a:gd name="connsiteX14" fmla="*/ 50959 w 92678"/>
                <a:gd name="connsiteY14" fmla="*/ 64294 h 88391"/>
                <a:gd name="connsiteX15" fmla="*/ 69628 w 92678"/>
                <a:gd name="connsiteY15" fmla="*/ 75438 h 88391"/>
                <a:gd name="connsiteX16" fmla="*/ 61913 w 92678"/>
                <a:gd name="connsiteY16" fmla="*/ 88392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678" h="88391">
                  <a:moveTo>
                    <a:pt x="61913" y="88392"/>
                  </a:moveTo>
                  <a:lnTo>
                    <a:pt x="0" y="51244"/>
                  </a:lnTo>
                  <a:lnTo>
                    <a:pt x="9811" y="34861"/>
                  </a:lnTo>
                  <a:lnTo>
                    <a:pt x="40195" y="35623"/>
                  </a:lnTo>
                  <a:cubicBezTo>
                    <a:pt x="48863" y="35909"/>
                    <a:pt x="58865" y="36862"/>
                    <a:pt x="67437" y="38290"/>
                  </a:cubicBezTo>
                  <a:lnTo>
                    <a:pt x="67627" y="38005"/>
                  </a:lnTo>
                  <a:cubicBezTo>
                    <a:pt x="58865" y="34004"/>
                    <a:pt x="50387" y="29242"/>
                    <a:pt x="41148" y="23717"/>
                  </a:cubicBezTo>
                  <a:lnTo>
                    <a:pt x="23050" y="12859"/>
                  </a:lnTo>
                  <a:lnTo>
                    <a:pt x="30766" y="0"/>
                  </a:lnTo>
                  <a:lnTo>
                    <a:pt x="92678" y="37147"/>
                  </a:lnTo>
                  <a:lnTo>
                    <a:pt x="83820" y="51816"/>
                  </a:lnTo>
                  <a:lnTo>
                    <a:pt x="52006" y="50673"/>
                  </a:lnTo>
                  <a:cubicBezTo>
                    <a:pt x="43148" y="50387"/>
                    <a:pt x="32766" y="49625"/>
                    <a:pt x="23717" y="48292"/>
                  </a:cubicBezTo>
                  <a:lnTo>
                    <a:pt x="23622" y="48673"/>
                  </a:lnTo>
                  <a:cubicBezTo>
                    <a:pt x="32004" y="53245"/>
                    <a:pt x="40862" y="58293"/>
                    <a:pt x="50959" y="64294"/>
                  </a:cubicBezTo>
                  <a:lnTo>
                    <a:pt x="69628" y="75438"/>
                  </a:lnTo>
                  <a:lnTo>
                    <a:pt x="61913" y="88392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A2F296A-7588-EC22-D522-B80A3F051C5C}"/>
                </a:ext>
              </a:extLst>
            </p:cNvPr>
            <p:cNvSpPr/>
            <p:nvPr/>
          </p:nvSpPr>
          <p:spPr>
            <a:xfrm>
              <a:off x="10783823" y="5536501"/>
              <a:ext cx="84677" cy="80962"/>
            </a:xfrm>
            <a:custGeom>
              <a:avLst/>
              <a:gdLst>
                <a:gd name="connsiteX0" fmla="*/ 59626 w 84677"/>
                <a:gd name="connsiteY0" fmla="*/ 28575 h 80962"/>
                <a:gd name="connsiteX1" fmla="*/ 42196 w 84677"/>
                <a:gd name="connsiteY1" fmla="*/ 48578 h 80962"/>
                <a:gd name="connsiteX2" fmla="*/ 55150 w 84677"/>
                <a:gd name="connsiteY2" fmla="*/ 59817 h 80962"/>
                <a:gd name="connsiteX3" fmla="*/ 74581 w 84677"/>
                <a:gd name="connsiteY3" fmla="*/ 37528 h 80962"/>
                <a:gd name="connsiteX4" fmla="*/ 84677 w 84677"/>
                <a:gd name="connsiteY4" fmla="*/ 46292 h 80962"/>
                <a:gd name="connsiteX5" fmla="*/ 54483 w 84677"/>
                <a:gd name="connsiteY5" fmla="*/ 80963 h 80962"/>
                <a:gd name="connsiteX6" fmla="*/ 0 w 84677"/>
                <a:gd name="connsiteY6" fmla="*/ 33623 h 80962"/>
                <a:gd name="connsiteX7" fmla="*/ 29242 w 84677"/>
                <a:gd name="connsiteY7" fmla="*/ 0 h 80962"/>
                <a:gd name="connsiteX8" fmla="*/ 39338 w 84677"/>
                <a:gd name="connsiteY8" fmla="*/ 8858 h 80962"/>
                <a:gd name="connsiteX9" fmla="*/ 20860 w 84677"/>
                <a:gd name="connsiteY9" fmla="*/ 30099 h 80962"/>
                <a:gd name="connsiteX10" fmla="*/ 32195 w 84677"/>
                <a:gd name="connsiteY10" fmla="*/ 39910 h 80962"/>
                <a:gd name="connsiteX11" fmla="*/ 49625 w 84677"/>
                <a:gd name="connsiteY11" fmla="*/ 19907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677" h="80962">
                  <a:moveTo>
                    <a:pt x="59626" y="28575"/>
                  </a:moveTo>
                  <a:lnTo>
                    <a:pt x="42196" y="48578"/>
                  </a:lnTo>
                  <a:lnTo>
                    <a:pt x="55150" y="59817"/>
                  </a:lnTo>
                  <a:lnTo>
                    <a:pt x="74581" y="37528"/>
                  </a:lnTo>
                  <a:lnTo>
                    <a:pt x="84677" y="46292"/>
                  </a:lnTo>
                  <a:lnTo>
                    <a:pt x="54483" y="80963"/>
                  </a:lnTo>
                  <a:lnTo>
                    <a:pt x="0" y="33623"/>
                  </a:lnTo>
                  <a:lnTo>
                    <a:pt x="29242" y="0"/>
                  </a:lnTo>
                  <a:lnTo>
                    <a:pt x="39338" y="8858"/>
                  </a:lnTo>
                  <a:lnTo>
                    <a:pt x="20860" y="30099"/>
                  </a:lnTo>
                  <a:lnTo>
                    <a:pt x="32195" y="39910"/>
                  </a:lnTo>
                  <a:lnTo>
                    <a:pt x="49625" y="19907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1B03DFF-C890-97DA-08CA-F948CCC4446E}"/>
                </a:ext>
              </a:extLst>
            </p:cNvPr>
            <p:cNvSpPr/>
            <p:nvPr/>
          </p:nvSpPr>
          <p:spPr>
            <a:xfrm>
              <a:off x="10877835" y="5445442"/>
              <a:ext cx="70770" cy="79819"/>
            </a:xfrm>
            <a:custGeom>
              <a:avLst/>
              <a:gdLst>
                <a:gd name="connsiteX0" fmla="*/ 23717 w 70770"/>
                <a:gd name="connsiteY0" fmla="*/ 32004 h 79819"/>
                <a:gd name="connsiteX1" fmla="*/ 7810 w 70770"/>
                <a:gd name="connsiteY1" fmla="*/ 43148 h 79819"/>
                <a:gd name="connsiteX2" fmla="*/ 0 w 70770"/>
                <a:gd name="connsiteY2" fmla="*/ 31909 h 79819"/>
                <a:gd name="connsiteX3" fmla="*/ 45339 w 70770"/>
                <a:gd name="connsiteY3" fmla="*/ 0 h 79819"/>
                <a:gd name="connsiteX4" fmla="*/ 53245 w 70770"/>
                <a:gd name="connsiteY4" fmla="*/ 11240 h 79819"/>
                <a:gd name="connsiteX5" fmla="*/ 37052 w 70770"/>
                <a:gd name="connsiteY5" fmla="*/ 22574 h 79819"/>
                <a:gd name="connsiteX6" fmla="*/ 70771 w 70770"/>
                <a:gd name="connsiteY6" fmla="*/ 70390 h 79819"/>
                <a:gd name="connsiteX7" fmla="*/ 57341 w 70770"/>
                <a:gd name="connsiteY7" fmla="*/ 79820 h 7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70" h="79819">
                  <a:moveTo>
                    <a:pt x="23717" y="32004"/>
                  </a:moveTo>
                  <a:lnTo>
                    <a:pt x="7810" y="43148"/>
                  </a:lnTo>
                  <a:lnTo>
                    <a:pt x="0" y="31909"/>
                  </a:lnTo>
                  <a:lnTo>
                    <a:pt x="45339" y="0"/>
                  </a:lnTo>
                  <a:lnTo>
                    <a:pt x="53245" y="11240"/>
                  </a:lnTo>
                  <a:lnTo>
                    <a:pt x="37052" y="22574"/>
                  </a:lnTo>
                  <a:lnTo>
                    <a:pt x="70771" y="70390"/>
                  </a:lnTo>
                  <a:lnTo>
                    <a:pt x="57341" y="79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27E7F5C-2039-FECB-4F30-FBCDB1D21308}"/>
                </a:ext>
              </a:extLst>
            </p:cNvPr>
            <p:cNvSpPr/>
            <p:nvPr/>
          </p:nvSpPr>
          <p:spPr>
            <a:xfrm>
              <a:off x="10960703" y="5404389"/>
              <a:ext cx="72961" cy="84391"/>
            </a:xfrm>
            <a:custGeom>
              <a:avLst/>
              <a:gdLst>
                <a:gd name="connsiteX0" fmla="*/ 56864 w 72961"/>
                <a:gd name="connsiteY0" fmla="*/ 38195 h 84391"/>
                <a:gd name="connsiteX1" fmla="*/ 32956 w 72961"/>
                <a:gd name="connsiteY1" fmla="*/ 49816 h 84391"/>
                <a:gd name="connsiteX2" fmla="*/ 40481 w 72961"/>
                <a:gd name="connsiteY2" fmla="*/ 65246 h 84391"/>
                <a:gd name="connsiteX3" fmla="*/ 67151 w 72961"/>
                <a:gd name="connsiteY3" fmla="*/ 52197 h 84391"/>
                <a:gd name="connsiteX4" fmla="*/ 72961 w 72961"/>
                <a:gd name="connsiteY4" fmla="*/ 64294 h 84391"/>
                <a:gd name="connsiteX5" fmla="*/ 31623 w 72961"/>
                <a:gd name="connsiteY5" fmla="*/ 84392 h 84391"/>
                <a:gd name="connsiteX6" fmla="*/ 0 w 72961"/>
                <a:gd name="connsiteY6" fmla="*/ 19526 h 84391"/>
                <a:gd name="connsiteX7" fmla="*/ 40100 w 72961"/>
                <a:gd name="connsiteY7" fmla="*/ 0 h 84391"/>
                <a:gd name="connsiteX8" fmla="*/ 45910 w 72961"/>
                <a:gd name="connsiteY8" fmla="*/ 12097 h 84391"/>
                <a:gd name="connsiteX9" fmla="*/ 20669 w 72961"/>
                <a:gd name="connsiteY9" fmla="*/ 24384 h 84391"/>
                <a:gd name="connsiteX10" fmla="*/ 27146 w 72961"/>
                <a:gd name="connsiteY10" fmla="*/ 37814 h 84391"/>
                <a:gd name="connsiteX11" fmla="*/ 51054 w 72961"/>
                <a:gd name="connsiteY11" fmla="*/ 26289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961" h="84391">
                  <a:moveTo>
                    <a:pt x="56864" y="38195"/>
                  </a:moveTo>
                  <a:lnTo>
                    <a:pt x="32956" y="49816"/>
                  </a:lnTo>
                  <a:lnTo>
                    <a:pt x="40481" y="65246"/>
                  </a:lnTo>
                  <a:lnTo>
                    <a:pt x="67151" y="52197"/>
                  </a:lnTo>
                  <a:lnTo>
                    <a:pt x="72961" y="64294"/>
                  </a:lnTo>
                  <a:lnTo>
                    <a:pt x="31623" y="84392"/>
                  </a:lnTo>
                  <a:lnTo>
                    <a:pt x="0" y="19526"/>
                  </a:lnTo>
                  <a:lnTo>
                    <a:pt x="40100" y="0"/>
                  </a:lnTo>
                  <a:lnTo>
                    <a:pt x="45910" y="12097"/>
                  </a:lnTo>
                  <a:lnTo>
                    <a:pt x="20669" y="24384"/>
                  </a:lnTo>
                  <a:lnTo>
                    <a:pt x="27146" y="37814"/>
                  </a:lnTo>
                  <a:lnTo>
                    <a:pt x="51054" y="262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E6D7B07-F840-FA70-467F-D5873471B8E5}"/>
                </a:ext>
              </a:extLst>
            </p:cNvPr>
            <p:cNvSpPr/>
            <p:nvPr/>
          </p:nvSpPr>
          <p:spPr>
            <a:xfrm>
              <a:off x="11060429" y="5376195"/>
              <a:ext cx="63245" cy="81438"/>
            </a:xfrm>
            <a:custGeom>
              <a:avLst/>
              <a:gdLst>
                <a:gd name="connsiteX0" fmla="*/ 16097 w 63245"/>
                <a:gd name="connsiteY0" fmla="*/ 57436 h 81438"/>
                <a:gd name="connsiteX1" fmla="*/ 16288 w 63245"/>
                <a:gd name="connsiteY1" fmla="*/ 76676 h 81438"/>
                <a:gd name="connsiteX2" fmla="*/ 0 w 63245"/>
                <a:gd name="connsiteY2" fmla="*/ 81439 h 81438"/>
                <a:gd name="connsiteX3" fmla="*/ 1048 w 63245"/>
                <a:gd name="connsiteY3" fmla="*/ 6001 h 81438"/>
                <a:gd name="connsiteX4" fmla="*/ 21622 w 63245"/>
                <a:gd name="connsiteY4" fmla="*/ 0 h 81438"/>
                <a:gd name="connsiteX5" fmla="*/ 63246 w 63245"/>
                <a:gd name="connsiteY5" fmla="*/ 63055 h 81438"/>
                <a:gd name="connsiteX6" fmla="*/ 46387 w 63245"/>
                <a:gd name="connsiteY6" fmla="*/ 67913 h 81438"/>
                <a:gd name="connsiteX7" fmla="*/ 35909 w 63245"/>
                <a:gd name="connsiteY7" fmla="*/ 51721 h 81438"/>
                <a:gd name="connsiteX8" fmla="*/ 16097 w 63245"/>
                <a:gd name="connsiteY8" fmla="*/ 57436 h 81438"/>
                <a:gd name="connsiteX9" fmla="*/ 30290 w 63245"/>
                <a:gd name="connsiteY9" fmla="*/ 40576 h 81438"/>
                <a:gd name="connsiteX10" fmla="*/ 21717 w 63245"/>
                <a:gd name="connsiteY10" fmla="*/ 27146 h 81438"/>
                <a:gd name="connsiteX11" fmla="*/ 14383 w 63245"/>
                <a:gd name="connsiteY11" fmla="*/ 14764 h 81438"/>
                <a:gd name="connsiteX12" fmla="*/ 14192 w 63245"/>
                <a:gd name="connsiteY12" fmla="*/ 14859 h 81438"/>
                <a:gd name="connsiteX13" fmla="*/ 14859 w 63245"/>
                <a:gd name="connsiteY13" fmla="*/ 29147 h 81438"/>
                <a:gd name="connsiteX14" fmla="*/ 15050 w 63245"/>
                <a:gd name="connsiteY14" fmla="*/ 45053 h 81438"/>
                <a:gd name="connsiteX15" fmla="*/ 30290 w 63245"/>
                <a:gd name="connsiteY15" fmla="*/ 40576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245" h="81438">
                  <a:moveTo>
                    <a:pt x="16097" y="57436"/>
                  </a:moveTo>
                  <a:lnTo>
                    <a:pt x="16288" y="76676"/>
                  </a:lnTo>
                  <a:lnTo>
                    <a:pt x="0" y="81439"/>
                  </a:lnTo>
                  <a:lnTo>
                    <a:pt x="1048" y="6001"/>
                  </a:lnTo>
                  <a:lnTo>
                    <a:pt x="21622" y="0"/>
                  </a:lnTo>
                  <a:lnTo>
                    <a:pt x="63246" y="63055"/>
                  </a:lnTo>
                  <a:lnTo>
                    <a:pt x="46387" y="67913"/>
                  </a:lnTo>
                  <a:lnTo>
                    <a:pt x="35909" y="51721"/>
                  </a:lnTo>
                  <a:lnTo>
                    <a:pt x="16097" y="57436"/>
                  </a:lnTo>
                  <a:close/>
                  <a:moveTo>
                    <a:pt x="30290" y="40576"/>
                  </a:moveTo>
                  <a:lnTo>
                    <a:pt x="21717" y="27146"/>
                  </a:lnTo>
                  <a:cubicBezTo>
                    <a:pt x="19336" y="23431"/>
                    <a:pt x="16574" y="18574"/>
                    <a:pt x="14383" y="14764"/>
                  </a:cubicBezTo>
                  <a:lnTo>
                    <a:pt x="14192" y="14859"/>
                  </a:lnTo>
                  <a:cubicBezTo>
                    <a:pt x="14383" y="19241"/>
                    <a:pt x="14859" y="24765"/>
                    <a:pt x="14859" y="29147"/>
                  </a:cubicBezTo>
                  <a:lnTo>
                    <a:pt x="15050" y="45053"/>
                  </a:lnTo>
                  <a:lnTo>
                    <a:pt x="30290" y="405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19347C-8992-077C-D6DD-C1DB3813397D}"/>
                </a:ext>
              </a:extLst>
            </p:cNvPr>
            <p:cNvSpPr/>
            <p:nvPr/>
          </p:nvSpPr>
          <p:spPr>
            <a:xfrm>
              <a:off x="11153489" y="5355145"/>
              <a:ext cx="80391" cy="77723"/>
            </a:xfrm>
            <a:custGeom>
              <a:avLst/>
              <a:gdLst>
                <a:gd name="connsiteX0" fmla="*/ 61341 w 80391"/>
                <a:gd name="connsiteY0" fmla="*/ 45434 h 77723"/>
                <a:gd name="connsiteX1" fmla="*/ 58483 w 80391"/>
                <a:gd name="connsiteY1" fmla="*/ 15907 h 77723"/>
                <a:gd name="connsiteX2" fmla="*/ 58198 w 80391"/>
                <a:gd name="connsiteY2" fmla="*/ 15907 h 77723"/>
                <a:gd name="connsiteX3" fmla="*/ 52292 w 80391"/>
                <a:gd name="connsiteY3" fmla="*/ 44387 h 77723"/>
                <a:gd name="connsiteX4" fmla="*/ 45625 w 80391"/>
                <a:gd name="connsiteY4" fmla="*/ 73152 h 77723"/>
                <a:gd name="connsiteX5" fmla="*/ 32861 w 80391"/>
                <a:gd name="connsiteY5" fmla="*/ 74104 h 77723"/>
                <a:gd name="connsiteX6" fmla="*/ 23050 w 80391"/>
                <a:gd name="connsiteY6" fmla="*/ 46863 h 77723"/>
                <a:gd name="connsiteX7" fmla="*/ 14383 w 80391"/>
                <a:gd name="connsiteY7" fmla="*/ 19241 h 77723"/>
                <a:gd name="connsiteX8" fmla="*/ 14192 w 80391"/>
                <a:gd name="connsiteY8" fmla="*/ 19241 h 77723"/>
                <a:gd name="connsiteX9" fmla="*/ 15145 w 80391"/>
                <a:gd name="connsiteY9" fmla="*/ 49149 h 77723"/>
                <a:gd name="connsiteX10" fmla="*/ 15907 w 80391"/>
                <a:gd name="connsiteY10" fmla="*/ 76581 h 77723"/>
                <a:gd name="connsiteX11" fmla="*/ 857 w 80391"/>
                <a:gd name="connsiteY11" fmla="*/ 77724 h 77723"/>
                <a:gd name="connsiteX12" fmla="*/ 0 w 80391"/>
                <a:gd name="connsiteY12" fmla="*/ 5429 h 77723"/>
                <a:gd name="connsiteX13" fmla="*/ 21717 w 80391"/>
                <a:gd name="connsiteY13" fmla="*/ 3810 h 77723"/>
                <a:gd name="connsiteX14" fmla="*/ 30575 w 80391"/>
                <a:gd name="connsiteY14" fmla="*/ 27242 h 77723"/>
                <a:gd name="connsiteX15" fmla="*/ 38671 w 80391"/>
                <a:gd name="connsiteY15" fmla="*/ 52483 h 77723"/>
                <a:gd name="connsiteX16" fmla="*/ 38957 w 80391"/>
                <a:gd name="connsiteY16" fmla="*/ 52483 h 77723"/>
                <a:gd name="connsiteX17" fmla="*/ 43815 w 80391"/>
                <a:gd name="connsiteY17" fmla="*/ 26098 h 77723"/>
                <a:gd name="connsiteX18" fmla="*/ 49721 w 80391"/>
                <a:gd name="connsiteY18" fmla="*/ 1619 h 77723"/>
                <a:gd name="connsiteX19" fmla="*/ 70961 w 80391"/>
                <a:gd name="connsiteY19" fmla="*/ 0 h 77723"/>
                <a:gd name="connsiteX20" fmla="*/ 80391 w 80391"/>
                <a:gd name="connsiteY20" fmla="*/ 71628 h 77723"/>
                <a:gd name="connsiteX21" fmla="*/ 64484 w 80391"/>
                <a:gd name="connsiteY21" fmla="*/ 72866 h 77723"/>
                <a:gd name="connsiteX22" fmla="*/ 61341 w 80391"/>
                <a:gd name="connsiteY22" fmla="*/ 45434 h 7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391" h="77723">
                  <a:moveTo>
                    <a:pt x="61341" y="45434"/>
                  </a:moveTo>
                  <a:cubicBezTo>
                    <a:pt x="60388" y="36862"/>
                    <a:pt x="59246" y="26384"/>
                    <a:pt x="58483" y="15907"/>
                  </a:cubicBezTo>
                  <a:lnTo>
                    <a:pt x="58198" y="15907"/>
                  </a:lnTo>
                  <a:cubicBezTo>
                    <a:pt x="56674" y="25241"/>
                    <a:pt x="54483" y="35719"/>
                    <a:pt x="52292" y="44387"/>
                  </a:cubicBezTo>
                  <a:lnTo>
                    <a:pt x="45625" y="73152"/>
                  </a:lnTo>
                  <a:lnTo>
                    <a:pt x="32861" y="74104"/>
                  </a:lnTo>
                  <a:lnTo>
                    <a:pt x="23050" y="46863"/>
                  </a:lnTo>
                  <a:cubicBezTo>
                    <a:pt x="20098" y="38576"/>
                    <a:pt x="16859" y="28575"/>
                    <a:pt x="14383" y="19241"/>
                  </a:cubicBezTo>
                  <a:lnTo>
                    <a:pt x="14192" y="19241"/>
                  </a:lnTo>
                  <a:cubicBezTo>
                    <a:pt x="14478" y="28956"/>
                    <a:pt x="15050" y="40100"/>
                    <a:pt x="15145" y="49149"/>
                  </a:cubicBezTo>
                  <a:lnTo>
                    <a:pt x="15907" y="76581"/>
                  </a:lnTo>
                  <a:lnTo>
                    <a:pt x="857" y="77724"/>
                  </a:lnTo>
                  <a:lnTo>
                    <a:pt x="0" y="5429"/>
                  </a:lnTo>
                  <a:lnTo>
                    <a:pt x="21717" y="3810"/>
                  </a:lnTo>
                  <a:lnTo>
                    <a:pt x="30575" y="27242"/>
                  </a:lnTo>
                  <a:cubicBezTo>
                    <a:pt x="33433" y="35433"/>
                    <a:pt x="36385" y="44196"/>
                    <a:pt x="38671" y="52483"/>
                  </a:cubicBezTo>
                  <a:lnTo>
                    <a:pt x="38957" y="52483"/>
                  </a:lnTo>
                  <a:cubicBezTo>
                    <a:pt x="40386" y="44005"/>
                    <a:pt x="42100" y="34290"/>
                    <a:pt x="43815" y="26098"/>
                  </a:cubicBezTo>
                  <a:lnTo>
                    <a:pt x="49721" y="1619"/>
                  </a:lnTo>
                  <a:lnTo>
                    <a:pt x="70961" y="0"/>
                  </a:lnTo>
                  <a:lnTo>
                    <a:pt x="80391" y="71628"/>
                  </a:lnTo>
                  <a:lnTo>
                    <a:pt x="64484" y="72866"/>
                  </a:lnTo>
                  <a:lnTo>
                    <a:pt x="61341" y="454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A397108-35B9-289D-8161-A52FA523E731}"/>
                </a:ext>
              </a:extLst>
            </p:cNvPr>
            <p:cNvSpPr/>
            <p:nvPr/>
          </p:nvSpPr>
          <p:spPr>
            <a:xfrm>
              <a:off x="11317230" y="5368753"/>
              <a:ext cx="70334" cy="74425"/>
            </a:xfrm>
            <a:custGeom>
              <a:avLst/>
              <a:gdLst>
                <a:gd name="connsiteX0" fmla="*/ 69145 w 70334"/>
                <a:gd name="connsiteY0" fmla="*/ 44209 h 74425"/>
                <a:gd name="connsiteX1" fmla="*/ 26092 w 70334"/>
                <a:gd name="connsiteY1" fmla="*/ 73355 h 74425"/>
                <a:gd name="connsiteX2" fmla="*/ 1231 w 70334"/>
                <a:gd name="connsiteY2" fmla="*/ 30017 h 74425"/>
                <a:gd name="connsiteX3" fmla="*/ 43903 w 70334"/>
                <a:gd name="connsiteY3" fmla="*/ 965 h 74425"/>
                <a:gd name="connsiteX4" fmla="*/ 69145 w 70334"/>
                <a:gd name="connsiteY4" fmla="*/ 44209 h 74425"/>
                <a:gd name="connsiteX5" fmla="*/ 18091 w 70334"/>
                <a:gd name="connsiteY5" fmla="*/ 33446 h 74425"/>
                <a:gd name="connsiteX6" fmla="*/ 29806 w 70334"/>
                <a:gd name="connsiteY6" fmla="*/ 60878 h 74425"/>
                <a:gd name="connsiteX7" fmla="*/ 52190 w 70334"/>
                <a:gd name="connsiteY7" fmla="*/ 40875 h 74425"/>
                <a:gd name="connsiteX8" fmla="*/ 40570 w 70334"/>
                <a:gd name="connsiteY8" fmla="*/ 13443 h 74425"/>
                <a:gd name="connsiteX9" fmla="*/ 18091 w 70334"/>
                <a:gd name="connsiteY9" fmla="*/ 33446 h 7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334" h="74425">
                  <a:moveTo>
                    <a:pt x="69145" y="44209"/>
                  </a:moveTo>
                  <a:cubicBezTo>
                    <a:pt x="63906" y="67259"/>
                    <a:pt x="46666" y="78023"/>
                    <a:pt x="26092" y="73355"/>
                  </a:cubicBezTo>
                  <a:cubicBezTo>
                    <a:pt x="5232" y="68593"/>
                    <a:pt x="-3436" y="50019"/>
                    <a:pt x="1231" y="30017"/>
                  </a:cubicBezTo>
                  <a:cubicBezTo>
                    <a:pt x="6089" y="8966"/>
                    <a:pt x="23139" y="-3702"/>
                    <a:pt x="43903" y="965"/>
                  </a:cubicBezTo>
                  <a:cubicBezTo>
                    <a:pt x="65525" y="5919"/>
                    <a:pt x="73621" y="24778"/>
                    <a:pt x="69145" y="44209"/>
                  </a:cubicBezTo>
                  <a:moveTo>
                    <a:pt x="18091" y="33446"/>
                  </a:moveTo>
                  <a:cubicBezTo>
                    <a:pt x="14947" y="47257"/>
                    <a:pt x="19138" y="58401"/>
                    <a:pt x="29806" y="60878"/>
                  </a:cubicBezTo>
                  <a:cubicBezTo>
                    <a:pt x="40570" y="63354"/>
                    <a:pt x="49047" y="54496"/>
                    <a:pt x="52190" y="40875"/>
                  </a:cubicBezTo>
                  <a:cubicBezTo>
                    <a:pt x="55048" y="28207"/>
                    <a:pt x="51523" y="16015"/>
                    <a:pt x="40570" y="13443"/>
                  </a:cubicBezTo>
                  <a:cubicBezTo>
                    <a:pt x="29806" y="10967"/>
                    <a:pt x="21234" y="19825"/>
                    <a:pt x="18091" y="33446"/>
                  </a:cubicBezTo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C29623-84CA-A19C-2FE2-D51EFB5F0AC6}"/>
                </a:ext>
              </a:extLst>
            </p:cNvPr>
            <p:cNvSpPr/>
            <p:nvPr/>
          </p:nvSpPr>
          <p:spPr>
            <a:xfrm>
              <a:off x="11410187" y="5394102"/>
              <a:ext cx="83915" cy="90296"/>
            </a:xfrm>
            <a:custGeom>
              <a:avLst/>
              <a:gdLst>
                <a:gd name="connsiteX0" fmla="*/ 0 w 83915"/>
                <a:gd name="connsiteY0" fmla="*/ 65913 h 90296"/>
                <a:gd name="connsiteX1" fmla="*/ 29337 w 83915"/>
                <a:gd name="connsiteY1" fmla="*/ 0 h 90296"/>
                <a:gd name="connsiteX2" fmla="*/ 46768 w 83915"/>
                <a:gd name="connsiteY2" fmla="*/ 7810 h 90296"/>
                <a:gd name="connsiteX3" fmla="*/ 49721 w 83915"/>
                <a:gd name="connsiteY3" fmla="*/ 38100 h 90296"/>
                <a:gd name="connsiteX4" fmla="*/ 50387 w 83915"/>
                <a:gd name="connsiteY4" fmla="*/ 65532 h 90296"/>
                <a:gd name="connsiteX5" fmla="*/ 50673 w 83915"/>
                <a:gd name="connsiteY5" fmla="*/ 65627 h 90296"/>
                <a:gd name="connsiteX6" fmla="*/ 61627 w 83915"/>
                <a:gd name="connsiteY6" fmla="*/ 37528 h 90296"/>
                <a:gd name="connsiteX7" fmla="*/ 70199 w 83915"/>
                <a:gd name="connsiteY7" fmla="*/ 18288 h 90296"/>
                <a:gd name="connsiteX8" fmla="*/ 83915 w 83915"/>
                <a:gd name="connsiteY8" fmla="*/ 24384 h 90296"/>
                <a:gd name="connsiteX9" fmla="*/ 54483 w 83915"/>
                <a:gd name="connsiteY9" fmla="*/ 90297 h 90296"/>
                <a:gd name="connsiteX10" fmla="*/ 38862 w 83915"/>
                <a:gd name="connsiteY10" fmla="*/ 83344 h 90296"/>
                <a:gd name="connsiteX11" fmla="*/ 36100 w 83915"/>
                <a:gd name="connsiteY11" fmla="*/ 51625 h 90296"/>
                <a:gd name="connsiteX12" fmla="*/ 35052 w 83915"/>
                <a:gd name="connsiteY12" fmla="*/ 23241 h 90296"/>
                <a:gd name="connsiteX13" fmla="*/ 34671 w 83915"/>
                <a:gd name="connsiteY13" fmla="*/ 23241 h 90296"/>
                <a:gd name="connsiteX14" fmla="*/ 22479 w 83915"/>
                <a:gd name="connsiteY14" fmla="*/ 52292 h 90296"/>
                <a:gd name="connsiteX15" fmla="*/ 13621 w 83915"/>
                <a:gd name="connsiteY15" fmla="*/ 72104 h 90296"/>
                <a:gd name="connsiteX16" fmla="*/ 0 w 83915"/>
                <a:gd name="connsiteY16" fmla="*/ 65913 h 9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915" h="90296">
                  <a:moveTo>
                    <a:pt x="0" y="65913"/>
                  </a:moveTo>
                  <a:lnTo>
                    <a:pt x="29337" y="0"/>
                  </a:lnTo>
                  <a:lnTo>
                    <a:pt x="46768" y="7810"/>
                  </a:lnTo>
                  <a:lnTo>
                    <a:pt x="49721" y="38100"/>
                  </a:lnTo>
                  <a:cubicBezTo>
                    <a:pt x="50578" y="46768"/>
                    <a:pt x="50768" y="56769"/>
                    <a:pt x="50387" y="65532"/>
                  </a:cubicBezTo>
                  <a:lnTo>
                    <a:pt x="50673" y="65627"/>
                  </a:lnTo>
                  <a:cubicBezTo>
                    <a:pt x="53531" y="56483"/>
                    <a:pt x="57245" y="47434"/>
                    <a:pt x="61627" y="37528"/>
                  </a:cubicBezTo>
                  <a:lnTo>
                    <a:pt x="70199" y="18288"/>
                  </a:lnTo>
                  <a:lnTo>
                    <a:pt x="83915" y="24384"/>
                  </a:lnTo>
                  <a:lnTo>
                    <a:pt x="54483" y="90297"/>
                  </a:lnTo>
                  <a:lnTo>
                    <a:pt x="38862" y="83344"/>
                  </a:lnTo>
                  <a:lnTo>
                    <a:pt x="36100" y="51625"/>
                  </a:lnTo>
                  <a:cubicBezTo>
                    <a:pt x="35338" y="42863"/>
                    <a:pt x="34862" y="32385"/>
                    <a:pt x="35052" y="23241"/>
                  </a:cubicBezTo>
                  <a:lnTo>
                    <a:pt x="34671" y="23241"/>
                  </a:lnTo>
                  <a:cubicBezTo>
                    <a:pt x="31147" y="32099"/>
                    <a:pt x="27242" y="41529"/>
                    <a:pt x="22479" y="52292"/>
                  </a:cubicBezTo>
                  <a:lnTo>
                    <a:pt x="13621" y="72104"/>
                  </a:lnTo>
                  <a:lnTo>
                    <a:pt x="0" y="65913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19ACC7E-1812-C7CF-E22D-2D42665AAA5E}"/>
                </a:ext>
              </a:extLst>
            </p:cNvPr>
            <p:cNvSpPr/>
            <p:nvPr/>
          </p:nvSpPr>
          <p:spPr>
            <a:xfrm>
              <a:off x="11496960" y="5443251"/>
              <a:ext cx="77342" cy="85629"/>
            </a:xfrm>
            <a:custGeom>
              <a:avLst/>
              <a:gdLst>
                <a:gd name="connsiteX0" fmla="*/ 52673 w 77342"/>
                <a:gd name="connsiteY0" fmla="*/ 58579 h 85629"/>
                <a:gd name="connsiteX1" fmla="*/ 30671 w 77342"/>
                <a:gd name="connsiteY1" fmla="*/ 43720 h 85629"/>
                <a:gd name="connsiteX2" fmla="*/ 21050 w 77342"/>
                <a:gd name="connsiteY2" fmla="*/ 57912 h 85629"/>
                <a:gd name="connsiteX3" fmla="*/ 45625 w 77342"/>
                <a:gd name="connsiteY3" fmla="*/ 74486 h 85629"/>
                <a:gd name="connsiteX4" fmla="*/ 38100 w 77342"/>
                <a:gd name="connsiteY4" fmla="*/ 85630 h 85629"/>
                <a:gd name="connsiteX5" fmla="*/ 0 w 77342"/>
                <a:gd name="connsiteY5" fmla="*/ 59817 h 85629"/>
                <a:gd name="connsiteX6" fmla="*/ 40386 w 77342"/>
                <a:gd name="connsiteY6" fmla="*/ 0 h 85629"/>
                <a:gd name="connsiteX7" fmla="*/ 77343 w 77342"/>
                <a:gd name="connsiteY7" fmla="*/ 24955 h 85629"/>
                <a:gd name="connsiteX8" fmla="*/ 69818 w 77342"/>
                <a:gd name="connsiteY8" fmla="*/ 36100 h 85629"/>
                <a:gd name="connsiteX9" fmla="*/ 46482 w 77342"/>
                <a:gd name="connsiteY9" fmla="*/ 20288 h 85629"/>
                <a:gd name="connsiteX10" fmla="*/ 38100 w 77342"/>
                <a:gd name="connsiteY10" fmla="*/ 32671 h 85629"/>
                <a:gd name="connsiteX11" fmla="*/ 60103 w 77342"/>
                <a:gd name="connsiteY11" fmla="*/ 47530 h 8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42" h="85629">
                  <a:moveTo>
                    <a:pt x="52673" y="58579"/>
                  </a:moveTo>
                  <a:lnTo>
                    <a:pt x="30671" y="43720"/>
                  </a:lnTo>
                  <a:lnTo>
                    <a:pt x="21050" y="57912"/>
                  </a:lnTo>
                  <a:lnTo>
                    <a:pt x="45625" y="74486"/>
                  </a:lnTo>
                  <a:lnTo>
                    <a:pt x="38100" y="85630"/>
                  </a:lnTo>
                  <a:lnTo>
                    <a:pt x="0" y="59817"/>
                  </a:lnTo>
                  <a:lnTo>
                    <a:pt x="40386" y="0"/>
                  </a:lnTo>
                  <a:lnTo>
                    <a:pt x="77343" y="24955"/>
                  </a:lnTo>
                  <a:lnTo>
                    <a:pt x="69818" y="36100"/>
                  </a:lnTo>
                  <a:lnTo>
                    <a:pt x="46482" y="20288"/>
                  </a:lnTo>
                  <a:lnTo>
                    <a:pt x="38100" y="32671"/>
                  </a:lnTo>
                  <a:lnTo>
                    <a:pt x="60103" y="4753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600ACC1-C471-7373-511A-484D368F4E07}"/>
                </a:ext>
              </a:extLst>
            </p:cNvPr>
            <p:cNvSpPr/>
            <p:nvPr/>
          </p:nvSpPr>
          <p:spPr>
            <a:xfrm>
              <a:off x="11605505" y="5545366"/>
              <a:ext cx="79097" cy="78574"/>
            </a:xfrm>
            <a:custGeom>
              <a:avLst/>
              <a:gdLst>
                <a:gd name="connsiteX0" fmla="*/ 30711 w 79097"/>
                <a:gd name="connsiteY0" fmla="*/ 78574 h 78574"/>
                <a:gd name="connsiteX1" fmla="*/ 11852 w 79097"/>
                <a:gd name="connsiteY1" fmla="*/ 63049 h 78574"/>
                <a:gd name="connsiteX2" fmla="*/ 40 w 79097"/>
                <a:gd name="connsiteY2" fmla="*/ 34474 h 78574"/>
                <a:gd name="connsiteX3" fmla="*/ 13185 w 79097"/>
                <a:gd name="connsiteY3" fmla="*/ 9613 h 78574"/>
                <a:gd name="connsiteX4" fmla="*/ 68621 w 79097"/>
                <a:gd name="connsiteY4" fmla="*/ 16186 h 78574"/>
                <a:gd name="connsiteX5" fmla="*/ 79098 w 79097"/>
                <a:gd name="connsiteY5" fmla="*/ 33616 h 78574"/>
                <a:gd name="connsiteX6" fmla="*/ 67001 w 79097"/>
                <a:gd name="connsiteY6" fmla="*/ 39617 h 78574"/>
                <a:gd name="connsiteX7" fmla="*/ 58334 w 79097"/>
                <a:gd name="connsiteY7" fmla="*/ 24853 h 78574"/>
                <a:gd name="connsiteX8" fmla="*/ 25091 w 79097"/>
                <a:gd name="connsiteY8" fmla="*/ 22091 h 78574"/>
                <a:gd name="connsiteX9" fmla="*/ 22043 w 79097"/>
                <a:gd name="connsiteY9" fmla="*/ 54762 h 78574"/>
                <a:gd name="connsiteX10" fmla="*/ 28139 w 79097"/>
                <a:gd name="connsiteY10" fmla="*/ 60096 h 78574"/>
                <a:gd name="connsiteX11" fmla="*/ 39569 w 79097"/>
                <a:gd name="connsiteY11" fmla="*/ 50190 h 78574"/>
                <a:gd name="connsiteX12" fmla="*/ 32330 w 79097"/>
                <a:gd name="connsiteY12" fmla="*/ 41713 h 78574"/>
                <a:gd name="connsiteX13" fmla="*/ 41951 w 79097"/>
                <a:gd name="connsiteY13" fmla="*/ 33331 h 78574"/>
                <a:gd name="connsiteX14" fmla="*/ 59572 w 79097"/>
                <a:gd name="connsiteY14" fmla="*/ 53714 h 78574"/>
                <a:gd name="connsiteX15" fmla="*/ 30711 w 79097"/>
                <a:gd name="connsiteY15" fmla="*/ 78574 h 7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097" h="78574">
                  <a:moveTo>
                    <a:pt x="30711" y="78574"/>
                  </a:moveTo>
                  <a:cubicBezTo>
                    <a:pt x="26139" y="75907"/>
                    <a:pt x="18138" y="70192"/>
                    <a:pt x="11852" y="63049"/>
                  </a:cubicBezTo>
                  <a:cubicBezTo>
                    <a:pt x="3279" y="53047"/>
                    <a:pt x="-436" y="43713"/>
                    <a:pt x="40" y="34474"/>
                  </a:cubicBezTo>
                  <a:cubicBezTo>
                    <a:pt x="422" y="25425"/>
                    <a:pt x="5184" y="16471"/>
                    <a:pt x="13185" y="9613"/>
                  </a:cubicBezTo>
                  <a:cubicBezTo>
                    <a:pt x="31378" y="-6008"/>
                    <a:pt x="53190" y="-1721"/>
                    <a:pt x="68621" y="16186"/>
                  </a:cubicBezTo>
                  <a:cubicBezTo>
                    <a:pt x="74717" y="23234"/>
                    <a:pt x="78050" y="29806"/>
                    <a:pt x="79098" y="33616"/>
                  </a:cubicBezTo>
                  <a:lnTo>
                    <a:pt x="67001" y="39617"/>
                  </a:lnTo>
                  <a:cubicBezTo>
                    <a:pt x="65668" y="35521"/>
                    <a:pt x="63572" y="30854"/>
                    <a:pt x="58334" y="24853"/>
                  </a:cubicBezTo>
                  <a:cubicBezTo>
                    <a:pt x="49475" y="14566"/>
                    <a:pt x="36902" y="11804"/>
                    <a:pt x="25091" y="22091"/>
                  </a:cubicBezTo>
                  <a:cubicBezTo>
                    <a:pt x="13852" y="31807"/>
                    <a:pt x="13280" y="44570"/>
                    <a:pt x="22043" y="54762"/>
                  </a:cubicBezTo>
                  <a:cubicBezTo>
                    <a:pt x="24520" y="57619"/>
                    <a:pt x="26806" y="59620"/>
                    <a:pt x="28139" y="60096"/>
                  </a:cubicBezTo>
                  <a:lnTo>
                    <a:pt x="39569" y="50190"/>
                  </a:lnTo>
                  <a:lnTo>
                    <a:pt x="32330" y="41713"/>
                  </a:lnTo>
                  <a:lnTo>
                    <a:pt x="41951" y="33331"/>
                  </a:lnTo>
                  <a:lnTo>
                    <a:pt x="59572" y="53714"/>
                  </a:lnTo>
                  <a:lnTo>
                    <a:pt x="30711" y="785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DB0BC08-0DAD-72F4-DA50-BE131A047773}"/>
                </a:ext>
              </a:extLst>
            </p:cNvPr>
            <p:cNvSpPr/>
            <p:nvPr/>
          </p:nvSpPr>
          <p:spPr>
            <a:xfrm>
              <a:off x="11654408" y="5619559"/>
              <a:ext cx="92202" cy="87725"/>
            </a:xfrm>
            <a:custGeom>
              <a:avLst/>
              <a:gdLst>
                <a:gd name="connsiteX0" fmla="*/ 0 w 92202"/>
                <a:gd name="connsiteY0" fmla="*/ 35909 h 87725"/>
                <a:gd name="connsiteX1" fmla="*/ 62579 w 92202"/>
                <a:gd name="connsiteY1" fmla="*/ 0 h 87725"/>
                <a:gd name="connsiteX2" fmla="*/ 72009 w 92202"/>
                <a:gd name="connsiteY2" fmla="*/ 16573 h 87725"/>
                <a:gd name="connsiteX3" fmla="*/ 56483 w 92202"/>
                <a:gd name="connsiteY3" fmla="*/ 42672 h 87725"/>
                <a:gd name="connsiteX4" fmla="*/ 40862 w 92202"/>
                <a:gd name="connsiteY4" fmla="*/ 65151 h 87725"/>
                <a:gd name="connsiteX5" fmla="*/ 41053 w 92202"/>
                <a:gd name="connsiteY5" fmla="*/ 65437 h 87725"/>
                <a:gd name="connsiteX6" fmla="*/ 66484 w 92202"/>
                <a:gd name="connsiteY6" fmla="*/ 49244 h 87725"/>
                <a:gd name="connsiteX7" fmla="*/ 84773 w 92202"/>
                <a:gd name="connsiteY7" fmla="*/ 38767 h 87725"/>
                <a:gd name="connsiteX8" fmla="*/ 92202 w 92202"/>
                <a:gd name="connsiteY8" fmla="*/ 51816 h 87725"/>
                <a:gd name="connsiteX9" fmla="*/ 29623 w 92202"/>
                <a:gd name="connsiteY9" fmla="*/ 87725 h 87725"/>
                <a:gd name="connsiteX10" fmla="*/ 21146 w 92202"/>
                <a:gd name="connsiteY10" fmla="*/ 72866 h 87725"/>
                <a:gd name="connsiteX11" fmla="*/ 37624 w 92202"/>
                <a:gd name="connsiteY11" fmla="*/ 45625 h 87725"/>
                <a:gd name="connsiteX12" fmla="*/ 53530 w 92202"/>
                <a:gd name="connsiteY12" fmla="*/ 22098 h 87725"/>
                <a:gd name="connsiteX13" fmla="*/ 53245 w 92202"/>
                <a:gd name="connsiteY13" fmla="*/ 21907 h 87725"/>
                <a:gd name="connsiteX14" fmla="*/ 26289 w 92202"/>
                <a:gd name="connsiteY14" fmla="*/ 38100 h 87725"/>
                <a:gd name="connsiteX15" fmla="*/ 7429 w 92202"/>
                <a:gd name="connsiteY15" fmla="*/ 48958 h 87725"/>
                <a:gd name="connsiteX16" fmla="*/ 0 w 92202"/>
                <a:gd name="connsiteY16" fmla="*/ 35909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202" h="87725">
                  <a:moveTo>
                    <a:pt x="0" y="35909"/>
                  </a:moveTo>
                  <a:lnTo>
                    <a:pt x="62579" y="0"/>
                  </a:lnTo>
                  <a:lnTo>
                    <a:pt x="72009" y="16573"/>
                  </a:lnTo>
                  <a:lnTo>
                    <a:pt x="56483" y="42672"/>
                  </a:lnTo>
                  <a:cubicBezTo>
                    <a:pt x="52007" y="50197"/>
                    <a:pt x="46387" y="58388"/>
                    <a:pt x="40862" y="65151"/>
                  </a:cubicBezTo>
                  <a:lnTo>
                    <a:pt x="41053" y="65437"/>
                  </a:lnTo>
                  <a:cubicBezTo>
                    <a:pt x="48768" y="59722"/>
                    <a:pt x="57055" y="54673"/>
                    <a:pt x="66484" y="49244"/>
                  </a:cubicBezTo>
                  <a:lnTo>
                    <a:pt x="84773" y="38767"/>
                  </a:lnTo>
                  <a:lnTo>
                    <a:pt x="92202" y="51816"/>
                  </a:lnTo>
                  <a:lnTo>
                    <a:pt x="29623" y="87725"/>
                  </a:lnTo>
                  <a:lnTo>
                    <a:pt x="21146" y="72866"/>
                  </a:lnTo>
                  <a:lnTo>
                    <a:pt x="37624" y="45625"/>
                  </a:lnTo>
                  <a:cubicBezTo>
                    <a:pt x="42196" y="38100"/>
                    <a:pt x="47911" y="29337"/>
                    <a:pt x="53530" y="22098"/>
                  </a:cubicBezTo>
                  <a:lnTo>
                    <a:pt x="53245" y="21907"/>
                  </a:lnTo>
                  <a:cubicBezTo>
                    <a:pt x="45149" y="27051"/>
                    <a:pt x="36481" y="32290"/>
                    <a:pt x="26289" y="38100"/>
                  </a:cubicBezTo>
                  <a:lnTo>
                    <a:pt x="7429" y="48958"/>
                  </a:lnTo>
                  <a:lnTo>
                    <a:pt x="0" y="35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4645354-7464-AA79-1A71-9C69B00B722D}"/>
                </a:ext>
              </a:extLst>
            </p:cNvPr>
            <p:cNvSpPr/>
            <p:nvPr/>
          </p:nvSpPr>
          <p:spPr>
            <a:xfrm>
              <a:off x="11699462" y="5717762"/>
              <a:ext cx="79026" cy="68287"/>
            </a:xfrm>
            <a:custGeom>
              <a:avLst/>
              <a:gdLst>
                <a:gd name="connsiteX0" fmla="*/ 66961 w 79026"/>
                <a:gd name="connsiteY0" fmla="*/ 0 h 68287"/>
                <a:gd name="connsiteX1" fmla="*/ 75343 w 79026"/>
                <a:gd name="connsiteY1" fmla="*/ 19431 h 68287"/>
                <a:gd name="connsiteX2" fmla="*/ 78581 w 79026"/>
                <a:gd name="connsiteY2" fmla="*/ 40862 h 68287"/>
                <a:gd name="connsiteX3" fmla="*/ 68104 w 79026"/>
                <a:gd name="connsiteY3" fmla="*/ 53721 h 68287"/>
                <a:gd name="connsiteX4" fmla="*/ 49625 w 79026"/>
                <a:gd name="connsiteY4" fmla="*/ 47625 h 68287"/>
                <a:gd name="connsiteX5" fmla="*/ 49435 w 79026"/>
                <a:gd name="connsiteY5" fmla="*/ 47720 h 68287"/>
                <a:gd name="connsiteX6" fmla="*/ 37433 w 79026"/>
                <a:gd name="connsiteY6" fmla="*/ 67151 h 68287"/>
                <a:gd name="connsiteX7" fmla="*/ 20479 w 79026"/>
                <a:gd name="connsiteY7" fmla="*/ 65151 h 68287"/>
                <a:gd name="connsiteX8" fmla="*/ 4858 w 79026"/>
                <a:gd name="connsiteY8" fmla="*/ 40577 h 68287"/>
                <a:gd name="connsiteX9" fmla="*/ 0 w 79026"/>
                <a:gd name="connsiteY9" fmla="*/ 23527 h 68287"/>
                <a:gd name="connsiteX10" fmla="*/ 66961 w 79026"/>
                <a:gd name="connsiteY10" fmla="*/ 0 h 68287"/>
                <a:gd name="connsiteX11" fmla="*/ 16002 w 79026"/>
                <a:gd name="connsiteY11" fmla="*/ 35052 h 68287"/>
                <a:gd name="connsiteX12" fmla="*/ 17907 w 79026"/>
                <a:gd name="connsiteY12" fmla="*/ 41053 h 68287"/>
                <a:gd name="connsiteX13" fmla="*/ 32290 w 79026"/>
                <a:gd name="connsiteY13" fmla="*/ 50768 h 68287"/>
                <a:gd name="connsiteX14" fmla="*/ 36957 w 79026"/>
                <a:gd name="connsiteY14" fmla="*/ 33528 h 68287"/>
                <a:gd name="connsiteX15" fmla="*/ 35147 w 79026"/>
                <a:gd name="connsiteY15" fmla="*/ 28289 h 68287"/>
                <a:gd name="connsiteX16" fmla="*/ 16002 w 79026"/>
                <a:gd name="connsiteY16" fmla="*/ 35052 h 68287"/>
                <a:gd name="connsiteX17" fmla="*/ 46196 w 79026"/>
                <a:gd name="connsiteY17" fmla="*/ 24384 h 68287"/>
                <a:gd name="connsiteX18" fmla="*/ 48006 w 79026"/>
                <a:gd name="connsiteY18" fmla="*/ 29432 h 68287"/>
                <a:gd name="connsiteX19" fmla="*/ 60770 w 79026"/>
                <a:gd name="connsiteY19" fmla="*/ 38862 h 68287"/>
                <a:gd name="connsiteX20" fmla="*/ 64770 w 79026"/>
                <a:gd name="connsiteY20" fmla="*/ 25146 h 68287"/>
                <a:gd name="connsiteX21" fmla="*/ 62008 w 79026"/>
                <a:gd name="connsiteY21" fmla="*/ 18764 h 68287"/>
                <a:gd name="connsiteX22" fmla="*/ 46196 w 79026"/>
                <a:gd name="connsiteY22" fmla="*/ 24384 h 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026" h="68287">
                  <a:moveTo>
                    <a:pt x="66961" y="0"/>
                  </a:moveTo>
                  <a:cubicBezTo>
                    <a:pt x="69152" y="3715"/>
                    <a:pt x="72676" y="11716"/>
                    <a:pt x="75343" y="19431"/>
                  </a:cubicBezTo>
                  <a:cubicBezTo>
                    <a:pt x="78677" y="28861"/>
                    <a:pt x="79724" y="34861"/>
                    <a:pt x="78581" y="40862"/>
                  </a:cubicBezTo>
                  <a:cubicBezTo>
                    <a:pt x="77724" y="46482"/>
                    <a:pt x="74295" y="51530"/>
                    <a:pt x="68104" y="53721"/>
                  </a:cubicBezTo>
                  <a:cubicBezTo>
                    <a:pt x="62008" y="55817"/>
                    <a:pt x="55150" y="54292"/>
                    <a:pt x="49625" y="47625"/>
                  </a:cubicBezTo>
                  <a:lnTo>
                    <a:pt x="49435" y="47720"/>
                  </a:lnTo>
                  <a:cubicBezTo>
                    <a:pt x="50006" y="56293"/>
                    <a:pt x="46196" y="64103"/>
                    <a:pt x="37433" y="67151"/>
                  </a:cubicBezTo>
                  <a:cubicBezTo>
                    <a:pt x="31242" y="69342"/>
                    <a:pt x="25432" y="68199"/>
                    <a:pt x="20479" y="65151"/>
                  </a:cubicBezTo>
                  <a:cubicBezTo>
                    <a:pt x="14764" y="61627"/>
                    <a:pt x="9620" y="54102"/>
                    <a:pt x="4858" y="40577"/>
                  </a:cubicBezTo>
                  <a:cubicBezTo>
                    <a:pt x="2191" y="32956"/>
                    <a:pt x="667" y="27146"/>
                    <a:pt x="0" y="23527"/>
                  </a:cubicBezTo>
                  <a:lnTo>
                    <a:pt x="66961" y="0"/>
                  </a:lnTo>
                  <a:close/>
                  <a:moveTo>
                    <a:pt x="16002" y="35052"/>
                  </a:moveTo>
                  <a:cubicBezTo>
                    <a:pt x="16383" y="36671"/>
                    <a:pt x="16955" y="38481"/>
                    <a:pt x="17907" y="41053"/>
                  </a:cubicBezTo>
                  <a:cubicBezTo>
                    <a:pt x="20383" y="48006"/>
                    <a:pt x="25146" y="53245"/>
                    <a:pt x="32290" y="50768"/>
                  </a:cubicBezTo>
                  <a:cubicBezTo>
                    <a:pt x="39148" y="48387"/>
                    <a:pt x="39719" y="41243"/>
                    <a:pt x="36957" y="33528"/>
                  </a:cubicBezTo>
                  <a:lnTo>
                    <a:pt x="35147" y="28289"/>
                  </a:lnTo>
                  <a:lnTo>
                    <a:pt x="16002" y="35052"/>
                  </a:lnTo>
                  <a:close/>
                  <a:moveTo>
                    <a:pt x="46196" y="24384"/>
                  </a:moveTo>
                  <a:lnTo>
                    <a:pt x="48006" y="29432"/>
                  </a:lnTo>
                  <a:cubicBezTo>
                    <a:pt x="50864" y="37529"/>
                    <a:pt x="55721" y="40672"/>
                    <a:pt x="60770" y="38862"/>
                  </a:cubicBezTo>
                  <a:cubicBezTo>
                    <a:pt x="65913" y="37052"/>
                    <a:pt x="67247" y="32099"/>
                    <a:pt x="64770" y="25146"/>
                  </a:cubicBezTo>
                  <a:cubicBezTo>
                    <a:pt x="63627" y="21812"/>
                    <a:pt x="62675" y="20002"/>
                    <a:pt x="62008" y="18764"/>
                  </a:cubicBezTo>
                  <a:lnTo>
                    <a:pt x="46196" y="243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6B3AF52-01B3-7081-CB1C-1354A2BE233B}"/>
                </a:ext>
              </a:extLst>
            </p:cNvPr>
            <p:cNvSpPr/>
            <p:nvPr/>
          </p:nvSpPr>
          <p:spPr>
            <a:xfrm>
              <a:off x="11766228" y="5909293"/>
              <a:ext cx="28104" cy="27925"/>
            </a:xfrm>
            <a:custGeom>
              <a:avLst/>
              <a:gdLst>
                <a:gd name="connsiteX0" fmla="*/ 13816 w 28104"/>
                <a:gd name="connsiteY0" fmla="*/ 16 h 27925"/>
                <a:gd name="connsiteX1" fmla="*/ 28103 w 28104"/>
                <a:gd name="connsiteY1" fmla="*/ 13732 h 27925"/>
                <a:gd name="connsiteX2" fmla="*/ 14292 w 28104"/>
                <a:gd name="connsiteY2" fmla="*/ 27924 h 27925"/>
                <a:gd name="connsiteX3" fmla="*/ 4 w 28104"/>
                <a:gd name="connsiteY3" fmla="*/ 14208 h 27925"/>
                <a:gd name="connsiteX4" fmla="*/ 13816 w 28104"/>
                <a:gd name="connsiteY4" fmla="*/ 16 h 2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4" h="27925">
                  <a:moveTo>
                    <a:pt x="13816" y="16"/>
                  </a:moveTo>
                  <a:cubicBezTo>
                    <a:pt x="21626" y="-365"/>
                    <a:pt x="27913" y="6017"/>
                    <a:pt x="28103" y="13732"/>
                  </a:cubicBezTo>
                  <a:cubicBezTo>
                    <a:pt x="28198" y="21447"/>
                    <a:pt x="22198" y="27734"/>
                    <a:pt x="14292" y="27924"/>
                  </a:cubicBezTo>
                  <a:cubicBezTo>
                    <a:pt x="6386" y="28020"/>
                    <a:pt x="195" y="22019"/>
                    <a:pt x="4" y="14208"/>
                  </a:cubicBezTo>
                  <a:cubicBezTo>
                    <a:pt x="-186" y="6493"/>
                    <a:pt x="5719" y="207"/>
                    <a:pt x="13816" y="16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1DD8D0-8E7A-A4CC-B502-060A36B96383}"/>
                </a:ext>
              </a:extLst>
            </p:cNvPr>
            <p:cNvSpPr/>
            <p:nvPr/>
          </p:nvSpPr>
          <p:spPr>
            <a:xfrm>
              <a:off x="10686203" y="6045612"/>
              <a:ext cx="80571" cy="70315"/>
            </a:xfrm>
            <a:custGeom>
              <a:avLst/>
              <a:gdLst>
                <a:gd name="connsiteX0" fmla="*/ 68379 w 80571"/>
                <a:gd name="connsiteY0" fmla="*/ 15621 h 70315"/>
                <a:gd name="connsiteX1" fmla="*/ 28565 w 80571"/>
                <a:gd name="connsiteY1" fmla="*/ 27527 h 70315"/>
                <a:gd name="connsiteX2" fmla="*/ 14372 w 80571"/>
                <a:gd name="connsiteY2" fmla="*/ 45434 h 70315"/>
                <a:gd name="connsiteX3" fmla="*/ 36089 w 80571"/>
                <a:gd name="connsiteY3" fmla="*/ 52769 h 70315"/>
                <a:gd name="connsiteX4" fmla="*/ 75904 w 80571"/>
                <a:gd name="connsiteY4" fmla="*/ 40862 h 70315"/>
                <a:gd name="connsiteX5" fmla="*/ 80571 w 80571"/>
                <a:gd name="connsiteY5" fmla="*/ 56483 h 70315"/>
                <a:gd name="connsiteX6" fmla="*/ 41804 w 80571"/>
                <a:gd name="connsiteY6" fmla="*/ 68104 h 70315"/>
                <a:gd name="connsiteX7" fmla="*/ 1704 w 80571"/>
                <a:gd name="connsiteY7" fmla="*/ 48673 h 70315"/>
                <a:gd name="connsiteX8" fmla="*/ 25136 w 80571"/>
                <a:gd name="connsiteY8" fmla="*/ 11525 h 70315"/>
                <a:gd name="connsiteX9" fmla="*/ 63712 w 80571"/>
                <a:gd name="connsiteY9" fmla="*/ 0 h 70315"/>
                <a:gd name="connsiteX10" fmla="*/ 68379 w 80571"/>
                <a:gd name="connsiteY10" fmla="*/ 15621 h 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571" h="70315">
                  <a:moveTo>
                    <a:pt x="68379" y="15621"/>
                  </a:moveTo>
                  <a:lnTo>
                    <a:pt x="28565" y="27527"/>
                  </a:lnTo>
                  <a:cubicBezTo>
                    <a:pt x="16658" y="31052"/>
                    <a:pt x="11991" y="37433"/>
                    <a:pt x="14372" y="45434"/>
                  </a:cubicBezTo>
                  <a:cubicBezTo>
                    <a:pt x="16849" y="53626"/>
                    <a:pt x="23897" y="56388"/>
                    <a:pt x="36089" y="52769"/>
                  </a:cubicBezTo>
                  <a:lnTo>
                    <a:pt x="75904" y="40862"/>
                  </a:lnTo>
                  <a:lnTo>
                    <a:pt x="80571" y="56483"/>
                  </a:lnTo>
                  <a:lnTo>
                    <a:pt x="41804" y="68104"/>
                  </a:lnTo>
                  <a:cubicBezTo>
                    <a:pt x="20468" y="74486"/>
                    <a:pt x="7133" y="66770"/>
                    <a:pt x="1704" y="48673"/>
                  </a:cubicBezTo>
                  <a:cubicBezTo>
                    <a:pt x="-3535" y="31242"/>
                    <a:pt x="3038" y="18098"/>
                    <a:pt x="25136" y="11525"/>
                  </a:cubicBezTo>
                  <a:lnTo>
                    <a:pt x="63712" y="0"/>
                  </a:lnTo>
                  <a:lnTo>
                    <a:pt x="68379" y="15621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D83622-27D4-4AAA-444A-C1E50CE885FC}"/>
                </a:ext>
              </a:extLst>
            </p:cNvPr>
            <p:cNvSpPr/>
            <p:nvPr/>
          </p:nvSpPr>
          <p:spPr>
            <a:xfrm>
              <a:off x="10716196" y="6134957"/>
              <a:ext cx="91630" cy="86296"/>
            </a:xfrm>
            <a:custGeom>
              <a:avLst/>
              <a:gdLst>
                <a:gd name="connsiteX0" fmla="*/ 0 w 91630"/>
                <a:gd name="connsiteY0" fmla="*/ 33433 h 86296"/>
                <a:gd name="connsiteX1" fmla="*/ 63913 w 91630"/>
                <a:gd name="connsiteY1" fmla="*/ 0 h 86296"/>
                <a:gd name="connsiteX2" fmla="*/ 72771 w 91630"/>
                <a:gd name="connsiteY2" fmla="*/ 16859 h 86296"/>
                <a:gd name="connsiteX3" fmla="*/ 56293 w 91630"/>
                <a:gd name="connsiteY3" fmla="*/ 42386 h 86296"/>
                <a:gd name="connsiteX4" fmla="*/ 39815 w 91630"/>
                <a:gd name="connsiteY4" fmla="*/ 64294 h 86296"/>
                <a:gd name="connsiteX5" fmla="*/ 40005 w 91630"/>
                <a:gd name="connsiteY5" fmla="*/ 64579 h 86296"/>
                <a:gd name="connsiteX6" fmla="*/ 66008 w 91630"/>
                <a:gd name="connsiteY6" fmla="*/ 49435 h 86296"/>
                <a:gd name="connsiteX7" fmla="*/ 84677 w 91630"/>
                <a:gd name="connsiteY7" fmla="*/ 39624 h 86296"/>
                <a:gd name="connsiteX8" fmla="*/ 91630 w 91630"/>
                <a:gd name="connsiteY8" fmla="*/ 52864 h 86296"/>
                <a:gd name="connsiteX9" fmla="*/ 27718 w 91630"/>
                <a:gd name="connsiteY9" fmla="*/ 86296 h 86296"/>
                <a:gd name="connsiteX10" fmla="*/ 19812 w 91630"/>
                <a:gd name="connsiteY10" fmla="*/ 71152 h 86296"/>
                <a:gd name="connsiteX11" fmla="*/ 37338 w 91630"/>
                <a:gd name="connsiteY11" fmla="*/ 44577 h 86296"/>
                <a:gd name="connsiteX12" fmla="*/ 54102 w 91630"/>
                <a:gd name="connsiteY12" fmla="*/ 21622 h 86296"/>
                <a:gd name="connsiteX13" fmla="*/ 53816 w 91630"/>
                <a:gd name="connsiteY13" fmla="*/ 21431 h 86296"/>
                <a:gd name="connsiteX14" fmla="*/ 26194 w 91630"/>
                <a:gd name="connsiteY14" fmla="*/ 36576 h 86296"/>
                <a:gd name="connsiteX15" fmla="*/ 6953 w 91630"/>
                <a:gd name="connsiteY15" fmla="*/ 46673 h 86296"/>
                <a:gd name="connsiteX16" fmla="*/ 0 w 91630"/>
                <a:gd name="connsiteY16" fmla="*/ 33433 h 8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630" h="86296">
                  <a:moveTo>
                    <a:pt x="0" y="33433"/>
                  </a:moveTo>
                  <a:lnTo>
                    <a:pt x="63913" y="0"/>
                  </a:lnTo>
                  <a:lnTo>
                    <a:pt x="72771" y="16859"/>
                  </a:lnTo>
                  <a:lnTo>
                    <a:pt x="56293" y="42386"/>
                  </a:lnTo>
                  <a:cubicBezTo>
                    <a:pt x="51530" y="49721"/>
                    <a:pt x="45529" y="57721"/>
                    <a:pt x="39815" y="64294"/>
                  </a:cubicBezTo>
                  <a:lnTo>
                    <a:pt x="40005" y="64579"/>
                  </a:lnTo>
                  <a:cubicBezTo>
                    <a:pt x="47911" y="59246"/>
                    <a:pt x="56483" y="54388"/>
                    <a:pt x="66008" y="49435"/>
                  </a:cubicBezTo>
                  <a:lnTo>
                    <a:pt x="84677" y="39624"/>
                  </a:lnTo>
                  <a:lnTo>
                    <a:pt x="91630" y="52864"/>
                  </a:lnTo>
                  <a:lnTo>
                    <a:pt x="27718" y="86296"/>
                  </a:lnTo>
                  <a:lnTo>
                    <a:pt x="19812" y="71152"/>
                  </a:lnTo>
                  <a:lnTo>
                    <a:pt x="37338" y="44577"/>
                  </a:lnTo>
                  <a:cubicBezTo>
                    <a:pt x="42196" y="37243"/>
                    <a:pt x="48292" y="28670"/>
                    <a:pt x="54102" y="21622"/>
                  </a:cubicBezTo>
                  <a:lnTo>
                    <a:pt x="53816" y="21431"/>
                  </a:lnTo>
                  <a:cubicBezTo>
                    <a:pt x="45529" y="26194"/>
                    <a:pt x="36671" y="31147"/>
                    <a:pt x="26194" y="36576"/>
                  </a:cubicBezTo>
                  <a:lnTo>
                    <a:pt x="6953" y="46673"/>
                  </a:lnTo>
                  <a:lnTo>
                    <a:pt x="0" y="33433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59C8918-0FF0-DE79-E4D9-CC711D6E6E67}"/>
                </a:ext>
              </a:extLst>
            </p:cNvPr>
            <p:cNvSpPr/>
            <p:nvPr/>
          </p:nvSpPr>
          <p:spPr>
            <a:xfrm>
              <a:off x="10770393" y="6217348"/>
              <a:ext cx="84296" cy="80486"/>
            </a:xfrm>
            <a:custGeom>
              <a:avLst/>
              <a:gdLst>
                <a:gd name="connsiteX0" fmla="*/ 50387 w 84296"/>
                <a:gd name="connsiteY0" fmla="*/ 59436 h 80486"/>
                <a:gd name="connsiteX1" fmla="*/ 34195 w 84296"/>
                <a:gd name="connsiteY1" fmla="*/ 38386 h 80486"/>
                <a:gd name="connsiteX2" fmla="*/ 20574 w 84296"/>
                <a:gd name="connsiteY2" fmla="*/ 48863 h 80486"/>
                <a:gd name="connsiteX3" fmla="*/ 38672 w 84296"/>
                <a:gd name="connsiteY3" fmla="*/ 72295 h 80486"/>
                <a:gd name="connsiteX4" fmla="*/ 28099 w 84296"/>
                <a:gd name="connsiteY4" fmla="*/ 80486 h 80486"/>
                <a:gd name="connsiteX5" fmla="*/ 0 w 84296"/>
                <a:gd name="connsiteY5" fmla="*/ 44005 h 80486"/>
                <a:gd name="connsiteX6" fmla="*/ 57150 w 84296"/>
                <a:gd name="connsiteY6" fmla="*/ 0 h 80486"/>
                <a:gd name="connsiteX7" fmla="*/ 84296 w 84296"/>
                <a:gd name="connsiteY7" fmla="*/ 35338 h 80486"/>
                <a:gd name="connsiteX8" fmla="*/ 73724 w 84296"/>
                <a:gd name="connsiteY8" fmla="*/ 43434 h 80486"/>
                <a:gd name="connsiteX9" fmla="*/ 56578 w 84296"/>
                <a:gd name="connsiteY9" fmla="*/ 21146 h 80486"/>
                <a:gd name="connsiteX10" fmla="*/ 44672 w 84296"/>
                <a:gd name="connsiteY10" fmla="*/ 30289 h 80486"/>
                <a:gd name="connsiteX11" fmla="*/ 60865 w 84296"/>
                <a:gd name="connsiteY11" fmla="*/ 51340 h 8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296" h="80486">
                  <a:moveTo>
                    <a:pt x="50387" y="59436"/>
                  </a:moveTo>
                  <a:lnTo>
                    <a:pt x="34195" y="38386"/>
                  </a:lnTo>
                  <a:lnTo>
                    <a:pt x="20574" y="48863"/>
                  </a:lnTo>
                  <a:lnTo>
                    <a:pt x="38672" y="72295"/>
                  </a:lnTo>
                  <a:lnTo>
                    <a:pt x="28099" y="80486"/>
                  </a:lnTo>
                  <a:lnTo>
                    <a:pt x="0" y="44005"/>
                  </a:lnTo>
                  <a:lnTo>
                    <a:pt x="57150" y="0"/>
                  </a:lnTo>
                  <a:lnTo>
                    <a:pt x="84296" y="35338"/>
                  </a:lnTo>
                  <a:lnTo>
                    <a:pt x="73724" y="43434"/>
                  </a:lnTo>
                  <a:lnTo>
                    <a:pt x="56578" y="21146"/>
                  </a:lnTo>
                  <a:lnTo>
                    <a:pt x="44672" y="30289"/>
                  </a:lnTo>
                  <a:lnTo>
                    <a:pt x="60865" y="5134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2A0F21A-5576-B56F-ED35-36CD4B41637C}"/>
                </a:ext>
              </a:extLst>
            </p:cNvPr>
            <p:cNvSpPr/>
            <p:nvPr/>
          </p:nvSpPr>
          <p:spPr>
            <a:xfrm>
              <a:off x="10864691" y="6307645"/>
              <a:ext cx="87344" cy="85153"/>
            </a:xfrm>
            <a:custGeom>
              <a:avLst/>
              <a:gdLst>
                <a:gd name="connsiteX0" fmla="*/ 52578 w 87344"/>
                <a:gd name="connsiteY0" fmla="*/ 59246 h 85153"/>
                <a:gd name="connsiteX1" fmla="*/ 31718 w 87344"/>
                <a:gd name="connsiteY1" fmla="*/ 42863 h 85153"/>
                <a:gd name="connsiteX2" fmla="*/ 21145 w 87344"/>
                <a:gd name="connsiteY2" fmla="*/ 56293 h 85153"/>
                <a:gd name="connsiteX3" fmla="*/ 44482 w 87344"/>
                <a:gd name="connsiteY3" fmla="*/ 74676 h 85153"/>
                <a:gd name="connsiteX4" fmla="*/ 36195 w 87344"/>
                <a:gd name="connsiteY4" fmla="*/ 85154 h 85153"/>
                <a:gd name="connsiteX5" fmla="*/ 0 w 87344"/>
                <a:gd name="connsiteY5" fmla="*/ 56674 h 85153"/>
                <a:gd name="connsiteX6" fmla="*/ 44672 w 87344"/>
                <a:gd name="connsiteY6" fmla="*/ 0 h 85153"/>
                <a:gd name="connsiteX7" fmla="*/ 79629 w 87344"/>
                <a:gd name="connsiteY7" fmla="*/ 27527 h 85153"/>
                <a:gd name="connsiteX8" fmla="*/ 71342 w 87344"/>
                <a:gd name="connsiteY8" fmla="*/ 38005 h 85153"/>
                <a:gd name="connsiteX9" fmla="*/ 49244 w 87344"/>
                <a:gd name="connsiteY9" fmla="*/ 20574 h 85153"/>
                <a:gd name="connsiteX10" fmla="*/ 40005 w 87344"/>
                <a:gd name="connsiteY10" fmla="*/ 32385 h 85153"/>
                <a:gd name="connsiteX11" fmla="*/ 60865 w 87344"/>
                <a:gd name="connsiteY11" fmla="*/ 48863 h 85153"/>
                <a:gd name="connsiteX12" fmla="*/ 52578 w 87344"/>
                <a:gd name="connsiteY12" fmla="*/ 59246 h 85153"/>
                <a:gd name="connsiteX13" fmla="*/ 87344 w 87344"/>
                <a:gd name="connsiteY13" fmla="*/ 11906 h 85153"/>
                <a:gd name="connsiteX14" fmla="*/ 68866 w 87344"/>
                <a:gd name="connsiteY14" fmla="*/ 14097 h 85153"/>
                <a:gd name="connsiteX15" fmla="*/ 58674 w 87344"/>
                <a:gd name="connsiteY15" fmla="*/ 6096 h 85153"/>
                <a:gd name="connsiteX16" fmla="*/ 73914 w 87344"/>
                <a:gd name="connsiteY16" fmla="*/ 1333 h 85153"/>
                <a:gd name="connsiteX17" fmla="*/ 87344 w 87344"/>
                <a:gd name="connsiteY17" fmla="*/ 11906 h 8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344" h="85153">
                  <a:moveTo>
                    <a:pt x="52578" y="59246"/>
                  </a:moveTo>
                  <a:lnTo>
                    <a:pt x="31718" y="42863"/>
                  </a:lnTo>
                  <a:lnTo>
                    <a:pt x="21145" y="56293"/>
                  </a:lnTo>
                  <a:lnTo>
                    <a:pt x="44482" y="74676"/>
                  </a:lnTo>
                  <a:lnTo>
                    <a:pt x="36195" y="85154"/>
                  </a:lnTo>
                  <a:lnTo>
                    <a:pt x="0" y="56674"/>
                  </a:lnTo>
                  <a:lnTo>
                    <a:pt x="44672" y="0"/>
                  </a:lnTo>
                  <a:lnTo>
                    <a:pt x="79629" y="27527"/>
                  </a:lnTo>
                  <a:lnTo>
                    <a:pt x="71342" y="38005"/>
                  </a:lnTo>
                  <a:lnTo>
                    <a:pt x="49244" y="20574"/>
                  </a:lnTo>
                  <a:lnTo>
                    <a:pt x="40005" y="32385"/>
                  </a:lnTo>
                  <a:lnTo>
                    <a:pt x="60865" y="48863"/>
                  </a:lnTo>
                  <a:lnTo>
                    <a:pt x="52578" y="59246"/>
                  </a:lnTo>
                  <a:close/>
                  <a:moveTo>
                    <a:pt x="87344" y="11906"/>
                  </a:moveTo>
                  <a:lnTo>
                    <a:pt x="68866" y="14097"/>
                  </a:lnTo>
                  <a:lnTo>
                    <a:pt x="58674" y="6096"/>
                  </a:lnTo>
                  <a:lnTo>
                    <a:pt x="73914" y="1333"/>
                  </a:lnTo>
                  <a:lnTo>
                    <a:pt x="87344" y="1190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E056C22-7D3D-8FEB-9569-A475619D6B71}"/>
                </a:ext>
              </a:extLst>
            </p:cNvPr>
            <p:cNvSpPr/>
            <p:nvPr/>
          </p:nvSpPr>
          <p:spPr>
            <a:xfrm>
              <a:off x="10946990" y="6363719"/>
              <a:ext cx="72282" cy="94230"/>
            </a:xfrm>
            <a:custGeom>
              <a:avLst/>
              <a:gdLst>
                <a:gd name="connsiteX0" fmla="*/ 40193 w 72282"/>
                <a:gd name="connsiteY0" fmla="*/ 94230 h 94230"/>
                <a:gd name="connsiteX1" fmla="*/ 19809 w 72282"/>
                <a:gd name="connsiteY1" fmla="*/ 71846 h 94230"/>
                <a:gd name="connsiteX2" fmla="*/ 15904 w 72282"/>
                <a:gd name="connsiteY2" fmla="*/ 68513 h 94230"/>
                <a:gd name="connsiteX3" fmla="*/ 5236 w 72282"/>
                <a:gd name="connsiteY3" fmla="*/ 21364 h 94230"/>
                <a:gd name="connsiteX4" fmla="*/ 54099 w 72282"/>
                <a:gd name="connsiteY4" fmla="*/ 4409 h 94230"/>
                <a:gd name="connsiteX5" fmla="*/ 67244 w 72282"/>
                <a:gd name="connsiteY5" fmla="*/ 52606 h 94230"/>
                <a:gd name="connsiteX6" fmla="*/ 36954 w 72282"/>
                <a:gd name="connsiteY6" fmla="*/ 73085 h 94230"/>
                <a:gd name="connsiteX7" fmla="*/ 36764 w 72282"/>
                <a:gd name="connsiteY7" fmla="*/ 73466 h 94230"/>
                <a:gd name="connsiteX8" fmla="*/ 50289 w 72282"/>
                <a:gd name="connsiteY8" fmla="*/ 85277 h 94230"/>
                <a:gd name="connsiteX9" fmla="*/ 40193 w 72282"/>
                <a:gd name="connsiteY9" fmla="*/ 94230 h 94230"/>
                <a:gd name="connsiteX10" fmla="*/ 51718 w 72282"/>
                <a:gd name="connsiteY10" fmla="*/ 45176 h 94230"/>
                <a:gd name="connsiteX11" fmla="*/ 47717 w 72282"/>
                <a:gd name="connsiteY11" fmla="*/ 15744 h 94230"/>
                <a:gd name="connsiteX12" fmla="*/ 20762 w 72282"/>
                <a:gd name="connsiteY12" fmla="*/ 29079 h 94230"/>
                <a:gd name="connsiteX13" fmla="*/ 24857 w 72282"/>
                <a:gd name="connsiteY13" fmla="*/ 58606 h 94230"/>
                <a:gd name="connsiteX14" fmla="*/ 51718 w 72282"/>
                <a:gd name="connsiteY14" fmla="*/ 45176 h 9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282" h="94230">
                  <a:moveTo>
                    <a:pt x="40193" y="94230"/>
                  </a:moveTo>
                  <a:cubicBezTo>
                    <a:pt x="32477" y="86801"/>
                    <a:pt x="26381" y="80038"/>
                    <a:pt x="19809" y="71846"/>
                  </a:cubicBezTo>
                  <a:cubicBezTo>
                    <a:pt x="18666" y="70513"/>
                    <a:pt x="17333" y="69465"/>
                    <a:pt x="15904" y="68513"/>
                  </a:cubicBezTo>
                  <a:cubicBezTo>
                    <a:pt x="1997" y="59940"/>
                    <a:pt x="-5813" y="42223"/>
                    <a:pt x="5236" y="21364"/>
                  </a:cubicBezTo>
                  <a:cubicBezTo>
                    <a:pt x="15428" y="2218"/>
                    <a:pt x="35144" y="-5687"/>
                    <a:pt x="54099" y="4409"/>
                  </a:cubicBezTo>
                  <a:cubicBezTo>
                    <a:pt x="73530" y="14696"/>
                    <a:pt x="76483" y="35175"/>
                    <a:pt x="67244" y="52606"/>
                  </a:cubicBezTo>
                  <a:cubicBezTo>
                    <a:pt x="59528" y="67084"/>
                    <a:pt x="47432" y="73751"/>
                    <a:pt x="36954" y="73085"/>
                  </a:cubicBezTo>
                  <a:lnTo>
                    <a:pt x="36764" y="73466"/>
                  </a:lnTo>
                  <a:cubicBezTo>
                    <a:pt x="40955" y="77466"/>
                    <a:pt x="45812" y="81562"/>
                    <a:pt x="50289" y="85277"/>
                  </a:cubicBezTo>
                  <a:lnTo>
                    <a:pt x="40193" y="94230"/>
                  </a:lnTo>
                  <a:close/>
                  <a:moveTo>
                    <a:pt x="51718" y="45176"/>
                  </a:moveTo>
                  <a:cubicBezTo>
                    <a:pt x="57909" y="33556"/>
                    <a:pt x="57528" y="20983"/>
                    <a:pt x="47717" y="15744"/>
                  </a:cubicBezTo>
                  <a:cubicBezTo>
                    <a:pt x="37907" y="10505"/>
                    <a:pt x="27048" y="17173"/>
                    <a:pt x="20762" y="29079"/>
                  </a:cubicBezTo>
                  <a:cubicBezTo>
                    <a:pt x="14285" y="41176"/>
                    <a:pt x="15142" y="53558"/>
                    <a:pt x="24857" y="58606"/>
                  </a:cubicBezTo>
                  <a:cubicBezTo>
                    <a:pt x="34478" y="63845"/>
                    <a:pt x="45050" y="57654"/>
                    <a:pt x="51718" y="45176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7C1E2FE-2005-C545-CC69-13A0D03DC956}"/>
                </a:ext>
              </a:extLst>
            </p:cNvPr>
            <p:cNvSpPr/>
            <p:nvPr/>
          </p:nvSpPr>
          <p:spPr>
            <a:xfrm>
              <a:off x="11046182" y="6396990"/>
              <a:ext cx="70635" cy="80357"/>
            </a:xfrm>
            <a:custGeom>
              <a:avLst/>
              <a:gdLst>
                <a:gd name="connsiteX0" fmla="*/ 29869 w 70635"/>
                <a:gd name="connsiteY0" fmla="*/ 4763 h 80357"/>
                <a:gd name="connsiteX1" fmla="*/ 17772 w 70635"/>
                <a:gd name="connsiteY1" fmla="*/ 44482 h 80357"/>
                <a:gd name="connsiteX2" fmla="*/ 24820 w 70635"/>
                <a:gd name="connsiteY2" fmla="*/ 66199 h 80357"/>
                <a:gd name="connsiteX3" fmla="*/ 42918 w 70635"/>
                <a:gd name="connsiteY3" fmla="*/ 52102 h 80357"/>
                <a:gd name="connsiteX4" fmla="*/ 55015 w 70635"/>
                <a:gd name="connsiteY4" fmla="*/ 12287 h 80357"/>
                <a:gd name="connsiteX5" fmla="*/ 70636 w 70635"/>
                <a:gd name="connsiteY5" fmla="*/ 17050 h 80357"/>
                <a:gd name="connsiteX6" fmla="*/ 58920 w 70635"/>
                <a:gd name="connsiteY6" fmla="*/ 55817 h 80357"/>
                <a:gd name="connsiteX7" fmla="*/ 20534 w 70635"/>
                <a:gd name="connsiteY7" fmla="*/ 78581 h 80357"/>
                <a:gd name="connsiteX8" fmla="*/ 2437 w 70635"/>
                <a:gd name="connsiteY8" fmla="*/ 38576 h 80357"/>
                <a:gd name="connsiteX9" fmla="*/ 14153 w 70635"/>
                <a:gd name="connsiteY9" fmla="*/ 0 h 80357"/>
                <a:gd name="connsiteX10" fmla="*/ 29869 w 70635"/>
                <a:gd name="connsiteY10" fmla="*/ 4763 h 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35" h="80357">
                  <a:moveTo>
                    <a:pt x="29869" y="4763"/>
                  </a:moveTo>
                  <a:lnTo>
                    <a:pt x="17772" y="44482"/>
                  </a:lnTo>
                  <a:cubicBezTo>
                    <a:pt x="14153" y="56388"/>
                    <a:pt x="16820" y="63817"/>
                    <a:pt x="24820" y="66199"/>
                  </a:cubicBezTo>
                  <a:cubicBezTo>
                    <a:pt x="33012" y="68675"/>
                    <a:pt x="39299" y="64294"/>
                    <a:pt x="42918" y="52102"/>
                  </a:cubicBezTo>
                  <a:lnTo>
                    <a:pt x="55015" y="12287"/>
                  </a:lnTo>
                  <a:lnTo>
                    <a:pt x="70636" y="17050"/>
                  </a:lnTo>
                  <a:lnTo>
                    <a:pt x="58920" y="55817"/>
                  </a:lnTo>
                  <a:cubicBezTo>
                    <a:pt x="52443" y="77152"/>
                    <a:pt x="38632" y="84010"/>
                    <a:pt x="20534" y="78581"/>
                  </a:cubicBezTo>
                  <a:cubicBezTo>
                    <a:pt x="3104" y="73342"/>
                    <a:pt x="-4231" y="60579"/>
                    <a:pt x="2437" y="38576"/>
                  </a:cubicBezTo>
                  <a:lnTo>
                    <a:pt x="14153" y="0"/>
                  </a:lnTo>
                  <a:lnTo>
                    <a:pt x="29869" y="47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540BCC4-B1F3-278D-495F-50D1B1DA32D8}"/>
                </a:ext>
              </a:extLst>
            </p:cNvPr>
            <p:cNvSpPr/>
            <p:nvPr/>
          </p:nvSpPr>
          <p:spPr>
            <a:xfrm rot="-4894206">
              <a:off x="11118650" y="6449034"/>
              <a:ext cx="72199" cy="16383"/>
            </a:xfrm>
            <a:custGeom>
              <a:avLst/>
              <a:gdLst>
                <a:gd name="connsiteX0" fmla="*/ 0 w 72199"/>
                <a:gd name="connsiteY0" fmla="*/ 0 h 16383"/>
                <a:gd name="connsiteX1" fmla="*/ 72200 w 72199"/>
                <a:gd name="connsiteY1" fmla="*/ 0 h 16383"/>
                <a:gd name="connsiteX2" fmla="*/ 72200 w 72199"/>
                <a:gd name="connsiteY2" fmla="*/ 16383 h 16383"/>
                <a:gd name="connsiteX3" fmla="*/ 0 w 72199"/>
                <a:gd name="connsiteY3" fmla="*/ 16383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99" h="16383">
                  <a:moveTo>
                    <a:pt x="0" y="0"/>
                  </a:moveTo>
                  <a:lnTo>
                    <a:pt x="72200" y="0"/>
                  </a:lnTo>
                  <a:lnTo>
                    <a:pt x="72200" y="16383"/>
                  </a:lnTo>
                  <a:lnTo>
                    <a:pt x="0" y="163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25027D3-97F1-D0E7-6882-971DBC757790}"/>
                </a:ext>
              </a:extLst>
            </p:cNvPr>
            <p:cNvSpPr/>
            <p:nvPr/>
          </p:nvSpPr>
          <p:spPr>
            <a:xfrm>
              <a:off x="11202828" y="6426410"/>
              <a:ext cx="52389" cy="72592"/>
            </a:xfrm>
            <a:custGeom>
              <a:avLst/>
              <a:gdLst>
                <a:gd name="connsiteX0" fmla="*/ 762 w 52389"/>
                <a:gd name="connsiteY0" fmla="*/ 1250 h 72592"/>
                <a:gd name="connsiteX1" fmla="*/ 22860 w 52389"/>
                <a:gd name="connsiteY1" fmla="*/ 12 h 72592"/>
                <a:gd name="connsiteX2" fmla="*/ 44863 w 52389"/>
                <a:gd name="connsiteY2" fmla="*/ 6013 h 72592"/>
                <a:gd name="connsiteX3" fmla="*/ 52388 w 52389"/>
                <a:gd name="connsiteY3" fmla="*/ 22777 h 72592"/>
                <a:gd name="connsiteX4" fmla="*/ 45529 w 52389"/>
                <a:gd name="connsiteY4" fmla="*/ 39826 h 72592"/>
                <a:gd name="connsiteX5" fmla="*/ 22003 w 52389"/>
                <a:gd name="connsiteY5" fmla="*/ 47161 h 72592"/>
                <a:gd name="connsiteX6" fmla="*/ 16478 w 52389"/>
                <a:gd name="connsiteY6" fmla="*/ 46780 h 72592"/>
                <a:gd name="connsiteX7" fmla="*/ 16192 w 52389"/>
                <a:gd name="connsiteY7" fmla="*/ 72592 h 72592"/>
                <a:gd name="connsiteX8" fmla="*/ 0 w 52389"/>
                <a:gd name="connsiteY8" fmla="*/ 72402 h 72592"/>
                <a:gd name="connsiteX9" fmla="*/ 762 w 52389"/>
                <a:gd name="connsiteY9" fmla="*/ 1250 h 72592"/>
                <a:gd name="connsiteX10" fmla="*/ 16573 w 52389"/>
                <a:gd name="connsiteY10" fmla="*/ 34112 h 72592"/>
                <a:gd name="connsiteX11" fmla="*/ 22003 w 52389"/>
                <a:gd name="connsiteY11" fmla="*/ 34588 h 72592"/>
                <a:gd name="connsiteX12" fmla="*/ 36195 w 52389"/>
                <a:gd name="connsiteY12" fmla="*/ 22967 h 72592"/>
                <a:gd name="connsiteX13" fmla="*/ 23527 w 52389"/>
                <a:gd name="connsiteY13" fmla="*/ 12204 h 72592"/>
                <a:gd name="connsiteX14" fmla="*/ 16764 w 52389"/>
                <a:gd name="connsiteY14" fmla="*/ 12776 h 72592"/>
                <a:gd name="connsiteX15" fmla="*/ 16573 w 52389"/>
                <a:gd name="connsiteY15" fmla="*/ 34112 h 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89" h="72592">
                  <a:moveTo>
                    <a:pt x="762" y="1250"/>
                  </a:moveTo>
                  <a:cubicBezTo>
                    <a:pt x="5810" y="393"/>
                    <a:pt x="12859" y="-83"/>
                    <a:pt x="22860" y="12"/>
                  </a:cubicBezTo>
                  <a:cubicBezTo>
                    <a:pt x="32956" y="107"/>
                    <a:pt x="40100" y="2108"/>
                    <a:pt x="44863" y="6013"/>
                  </a:cubicBezTo>
                  <a:cubicBezTo>
                    <a:pt x="49435" y="9728"/>
                    <a:pt x="52483" y="15728"/>
                    <a:pt x="52388" y="22777"/>
                  </a:cubicBezTo>
                  <a:cubicBezTo>
                    <a:pt x="52292" y="29825"/>
                    <a:pt x="49911" y="35826"/>
                    <a:pt x="45529" y="39826"/>
                  </a:cubicBezTo>
                  <a:cubicBezTo>
                    <a:pt x="39910" y="44970"/>
                    <a:pt x="31623" y="47256"/>
                    <a:pt x="22003" y="47161"/>
                  </a:cubicBezTo>
                  <a:cubicBezTo>
                    <a:pt x="19907" y="47161"/>
                    <a:pt x="17907" y="46970"/>
                    <a:pt x="16478" y="46780"/>
                  </a:cubicBezTo>
                  <a:lnTo>
                    <a:pt x="16192" y="72592"/>
                  </a:lnTo>
                  <a:lnTo>
                    <a:pt x="0" y="72402"/>
                  </a:lnTo>
                  <a:lnTo>
                    <a:pt x="762" y="1250"/>
                  </a:lnTo>
                  <a:close/>
                  <a:moveTo>
                    <a:pt x="16573" y="34112"/>
                  </a:moveTo>
                  <a:cubicBezTo>
                    <a:pt x="18002" y="34492"/>
                    <a:pt x="19621" y="34588"/>
                    <a:pt x="22003" y="34588"/>
                  </a:cubicBezTo>
                  <a:cubicBezTo>
                    <a:pt x="30671" y="34683"/>
                    <a:pt x="36100" y="30301"/>
                    <a:pt x="36195" y="22967"/>
                  </a:cubicBezTo>
                  <a:cubicBezTo>
                    <a:pt x="36290" y="16300"/>
                    <a:pt x="31718" y="12299"/>
                    <a:pt x="23527" y="12204"/>
                  </a:cubicBezTo>
                  <a:cubicBezTo>
                    <a:pt x="20193" y="12204"/>
                    <a:pt x="17907" y="12490"/>
                    <a:pt x="16764" y="12776"/>
                  </a:cubicBezTo>
                  <a:lnTo>
                    <a:pt x="16573" y="341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421936A-C80B-8D49-BCDB-CDD20B3B6586}"/>
                </a:ext>
              </a:extLst>
            </p:cNvPr>
            <p:cNvSpPr/>
            <p:nvPr/>
          </p:nvSpPr>
          <p:spPr>
            <a:xfrm>
              <a:off x="11287125" y="6417563"/>
              <a:ext cx="56578" cy="78105"/>
            </a:xfrm>
            <a:custGeom>
              <a:avLst/>
              <a:gdLst>
                <a:gd name="connsiteX0" fmla="*/ 48768 w 56578"/>
                <a:gd name="connsiteY0" fmla="*/ 41434 h 78105"/>
                <a:gd name="connsiteX1" fmla="*/ 22574 w 56578"/>
                <a:gd name="connsiteY1" fmla="*/ 45434 h 78105"/>
                <a:gd name="connsiteX2" fmla="*/ 25146 w 56578"/>
                <a:gd name="connsiteY2" fmla="*/ 62389 h 78105"/>
                <a:gd name="connsiteX3" fmla="*/ 54483 w 56578"/>
                <a:gd name="connsiteY3" fmla="*/ 57817 h 78105"/>
                <a:gd name="connsiteX4" fmla="*/ 56579 w 56578"/>
                <a:gd name="connsiteY4" fmla="*/ 71057 h 78105"/>
                <a:gd name="connsiteX5" fmla="*/ 11049 w 56578"/>
                <a:gd name="connsiteY5" fmla="*/ 78105 h 78105"/>
                <a:gd name="connsiteX6" fmla="*/ 0 w 56578"/>
                <a:gd name="connsiteY6" fmla="*/ 6858 h 78105"/>
                <a:gd name="connsiteX7" fmla="*/ 44006 w 56578"/>
                <a:gd name="connsiteY7" fmla="*/ 0 h 78105"/>
                <a:gd name="connsiteX8" fmla="*/ 46006 w 56578"/>
                <a:gd name="connsiteY8" fmla="*/ 13240 h 78105"/>
                <a:gd name="connsiteX9" fmla="*/ 18193 w 56578"/>
                <a:gd name="connsiteY9" fmla="*/ 17526 h 78105"/>
                <a:gd name="connsiteX10" fmla="*/ 20479 w 56578"/>
                <a:gd name="connsiteY10" fmla="*/ 32385 h 78105"/>
                <a:gd name="connsiteX11" fmla="*/ 46768 w 56578"/>
                <a:gd name="connsiteY11" fmla="*/ 28289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578" h="78105">
                  <a:moveTo>
                    <a:pt x="48768" y="41434"/>
                  </a:moveTo>
                  <a:lnTo>
                    <a:pt x="22574" y="45434"/>
                  </a:lnTo>
                  <a:lnTo>
                    <a:pt x="25146" y="62389"/>
                  </a:lnTo>
                  <a:lnTo>
                    <a:pt x="54483" y="57817"/>
                  </a:lnTo>
                  <a:lnTo>
                    <a:pt x="56579" y="71057"/>
                  </a:lnTo>
                  <a:lnTo>
                    <a:pt x="11049" y="78105"/>
                  </a:lnTo>
                  <a:lnTo>
                    <a:pt x="0" y="6858"/>
                  </a:lnTo>
                  <a:lnTo>
                    <a:pt x="44006" y="0"/>
                  </a:lnTo>
                  <a:lnTo>
                    <a:pt x="46006" y="13240"/>
                  </a:lnTo>
                  <a:lnTo>
                    <a:pt x="18193" y="17526"/>
                  </a:lnTo>
                  <a:lnTo>
                    <a:pt x="20479" y="32385"/>
                  </a:lnTo>
                  <a:lnTo>
                    <a:pt x="46768" y="282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544F6C4-32CA-2E9F-44B8-47FC8495EBA7}"/>
                </a:ext>
              </a:extLst>
            </p:cNvPr>
            <p:cNvSpPr/>
            <p:nvPr/>
          </p:nvSpPr>
          <p:spPr>
            <a:xfrm>
              <a:off x="11405520" y="6372701"/>
              <a:ext cx="74484" cy="82516"/>
            </a:xfrm>
            <a:custGeom>
              <a:avLst/>
              <a:gdLst>
                <a:gd name="connsiteX0" fmla="*/ 14954 w 74484"/>
                <a:gd name="connsiteY0" fmla="*/ 17240 h 82516"/>
                <a:gd name="connsiteX1" fmla="*/ 31813 w 74484"/>
                <a:gd name="connsiteY1" fmla="*/ 55245 h 82516"/>
                <a:gd name="connsiteX2" fmla="*/ 51340 w 74484"/>
                <a:gd name="connsiteY2" fmla="*/ 67056 h 82516"/>
                <a:gd name="connsiteX3" fmla="*/ 55912 w 74484"/>
                <a:gd name="connsiteY3" fmla="*/ 44577 h 82516"/>
                <a:gd name="connsiteX4" fmla="*/ 39052 w 74484"/>
                <a:gd name="connsiteY4" fmla="*/ 6572 h 82516"/>
                <a:gd name="connsiteX5" fmla="*/ 53911 w 74484"/>
                <a:gd name="connsiteY5" fmla="*/ 0 h 82516"/>
                <a:gd name="connsiteX6" fmla="*/ 70294 w 74484"/>
                <a:gd name="connsiteY6" fmla="*/ 36957 h 82516"/>
                <a:gd name="connsiteX7" fmla="*/ 56102 w 74484"/>
                <a:gd name="connsiteY7" fmla="*/ 79248 h 82516"/>
                <a:gd name="connsiteX8" fmla="*/ 16288 w 74484"/>
                <a:gd name="connsiteY8" fmla="*/ 60769 h 82516"/>
                <a:gd name="connsiteX9" fmla="*/ 0 w 74484"/>
                <a:gd name="connsiteY9" fmla="*/ 24003 h 82516"/>
                <a:gd name="connsiteX10" fmla="*/ 14954 w 74484"/>
                <a:gd name="connsiteY10" fmla="*/ 17240 h 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484" h="82516">
                  <a:moveTo>
                    <a:pt x="14954" y="17240"/>
                  </a:moveTo>
                  <a:lnTo>
                    <a:pt x="31813" y="55245"/>
                  </a:lnTo>
                  <a:cubicBezTo>
                    <a:pt x="36862" y="66580"/>
                    <a:pt x="43720" y="70485"/>
                    <a:pt x="51340" y="67056"/>
                  </a:cubicBezTo>
                  <a:cubicBezTo>
                    <a:pt x="59150" y="63532"/>
                    <a:pt x="61055" y="56197"/>
                    <a:pt x="55912" y="44577"/>
                  </a:cubicBezTo>
                  <a:lnTo>
                    <a:pt x="39052" y="6572"/>
                  </a:lnTo>
                  <a:lnTo>
                    <a:pt x="53911" y="0"/>
                  </a:lnTo>
                  <a:lnTo>
                    <a:pt x="70294" y="36957"/>
                  </a:lnTo>
                  <a:cubicBezTo>
                    <a:pt x="79343" y="57341"/>
                    <a:pt x="73342" y="71533"/>
                    <a:pt x="56102" y="79248"/>
                  </a:cubicBezTo>
                  <a:cubicBezTo>
                    <a:pt x="39433" y="86677"/>
                    <a:pt x="25622" y="81820"/>
                    <a:pt x="16288" y="60769"/>
                  </a:cubicBezTo>
                  <a:lnTo>
                    <a:pt x="0" y="24003"/>
                  </a:lnTo>
                  <a:lnTo>
                    <a:pt x="14954" y="1724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CC351C8-5B51-5CB0-1022-B95F00CE866A}"/>
                </a:ext>
              </a:extLst>
            </p:cNvPr>
            <p:cNvSpPr/>
            <p:nvPr/>
          </p:nvSpPr>
          <p:spPr>
            <a:xfrm>
              <a:off x="11490388" y="6321170"/>
              <a:ext cx="90297" cy="93345"/>
            </a:xfrm>
            <a:custGeom>
              <a:avLst/>
              <a:gdLst>
                <a:gd name="connsiteX0" fmla="*/ 41148 w 90297"/>
                <a:gd name="connsiteY0" fmla="*/ 93345 h 93345"/>
                <a:gd name="connsiteX1" fmla="*/ 0 w 90297"/>
                <a:gd name="connsiteY1" fmla="*/ 34100 h 93345"/>
                <a:gd name="connsiteX2" fmla="*/ 15621 w 90297"/>
                <a:gd name="connsiteY2" fmla="*/ 23241 h 93345"/>
                <a:gd name="connsiteX3" fmla="*/ 43053 w 90297"/>
                <a:gd name="connsiteY3" fmla="*/ 36386 h 93345"/>
                <a:gd name="connsiteX4" fmla="*/ 66866 w 90297"/>
                <a:gd name="connsiteY4" fmla="*/ 50006 h 93345"/>
                <a:gd name="connsiteX5" fmla="*/ 67151 w 90297"/>
                <a:gd name="connsiteY5" fmla="*/ 49816 h 93345"/>
                <a:gd name="connsiteX6" fmla="*/ 48863 w 90297"/>
                <a:gd name="connsiteY6" fmla="*/ 25908 h 93345"/>
                <a:gd name="connsiteX7" fmla="*/ 36862 w 90297"/>
                <a:gd name="connsiteY7" fmla="*/ 8572 h 93345"/>
                <a:gd name="connsiteX8" fmla="*/ 49149 w 90297"/>
                <a:gd name="connsiteY8" fmla="*/ 0 h 93345"/>
                <a:gd name="connsiteX9" fmla="*/ 90297 w 90297"/>
                <a:gd name="connsiteY9" fmla="*/ 59246 h 93345"/>
                <a:gd name="connsiteX10" fmla="*/ 76200 w 90297"/>
                <a:gd name="connsiteY10" fmla="*/ 69056 h 93345"/>
                <a:gd name="connsiteX11" fmla="*/ 47625 w 90297"/>
                <a:gd name="connsiteY11" fmla="*/ 54959 h 93345"/>
                <a:gd name="connsiteX12" fmla="*/ 22765 w 90297"/>
                <a:gd name="connsiteY12" fmla="*/ 41148 h 93345"/>
                <a:gd name="connsiteX13" fmla="*/ 22574 w 90297"/>
                <a:gd name="connsiteY13" fmla="*/ 41434 h 93345"/>
                <a:gd name="connsiteX14" fmla="*/ 41053 w 90297"/>
                <a:gd name="connsiteY14" fmla="*/ 66961 h 93345"/>
                <a:gd name="connsiteX15" fmla="*/ 53435 w 90297"/>
                <a:gd name="connsiteY15" fmla="*/ 84772 h 93345"/>
                <a:gd name="connsiteX16" fmla="*/ 41148 w 90297"/>
                <a:gd name="connsiteY16" fmla="*/ 93345 h 9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297" h="93345">
                  <a:moveTo>
                    <a:pt x="41148" y="93345"/>
                  </a:moveTo>
                  <a:lnTo>
                    <a:pt x="0" y="34100"/>
                  </a:lnTo>
                  <a:lnTo>
                    <a:pt x="15621" y="23241"/>
                  </a:lnTo>
                  <a:lnTo>
                    <a:pt x="43053" y="36386"/>
                  </a:lnTo>
                  <a:cubicBezTo>
                    <a:pt x="50863" y="40196"/>
                    <a:pt x="59531" y="45149"/>
                    <a:pt x="66866" y="50006"/>
                  </a:cubicBezTo>
                  <a:lnTo>
                    <a:pt x="67151" y="49816"/>
                  </a:lnTo>
                  <a:cubicBezTo>
                    <a:pt x="60865" y="42577"/>
                    <a:pt x="55054" y="34766"/>
                    <a:pt x="48863" y="25908"/>
                  </a:cubicBezTo>
                  <a:lnTo>
                    <a:pt x="36862" y="8572"/>
                  </a:lnTo>
                  <a:lnTo>
                    <a:pt x="49149" y="0"/>
                  </a:lnTo>
                  <a:lnTo>
                    <a:pt x="90297" y="59246"/>
                  </a:lnTo>
                  <a:lnTo>
                    <a:pt x="76200" y="69056"/>
                  </a:lnTo>
                  <a:lnTo>
                    <a:pt x="47625" y="54959"/>
                  </a:lnTo>
                  <a:cubicBezTo>
                    <a:pt x="39719" y="51054"/>
                    <a:pt x="30575" y="46101"/>
                    <a:pt x="22765" y="41148"/>
                  </a:cubicBezTo>
                  <a:lnTo>
                    <a:pt x="22574" y="41434"/>
                  </a:lnTo>
                  <a:cubicBezTo>
                    <a:pt x="28385" y="49054"/>
                    <a:pt x="34385" y="57245"/>
                    <a:pt x="41053" y="66961"/>
                  </a:cubicBezTo>
                  <a:lnTo>
                    <a:pt x="53435" y="84772"/>
                  </a:lnTo>
                  <a:lnTo>
                    <a:pt x="41148" y="93345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319C5DF-CDC8-AD16-16F6-FB8A288B7CF0}"/>
                </a:ext>
              </a:extLst>
            </p:cNvPr>
            <p:cNvSpPr/>
            <p:nvPr/>
          </p:nvSpPr>
          <p:spPr>
            <a:xfrm>
              <a:off x="11609560" y="6224396"/>
              <a:ext cx="79138" cy="77988"/>
            </a:xfrm>
            <a:custGeom>
              <a:avLst/>
              <a:gdLst>
                <a:gd name="connsiteX0" fmla="*/ 79139 w 79138"/>
                <a:gd name="connsiteY0" fmla="*/ 39910 h 77988"/>
                <a:gd name="connsiteX1" fmla="*/ 67042 w 79138"/>
                <a:gd name="connsiteY1" fmla="*/ 61150 h 77988"/>
                <a:gd name="connsiteX2" fmla="*/ 40943 w 79138"/>
                <a:gd name="connsiteY2" fmla="*/ 77724 h 77988"/>
                <a:gd name="connsiteX3" fmla="*/ 14178 w 79138"/>
                <a:gd name="connsiteY3" fmla="*/ 69056 h 77988"/>
                <a:gd name="connsiteX4" fmla="*/ 10939 w 79138"/>
                <a:gd name="connsiteY4" fmla="*/ 13240 h 77988"/>
                <a:gd name="connsiteX5" fmla="*/ 26275 w 79138"/>
                <a:gd name="connsiteY5" fmla="*/ 0 h 77988"/>
                <a:gd name="connsiteX6" fmla="*/ 34276 w 79138"/>
                <a:gd name="connsiteY6" fmla="*/ 10858 h 77988"/>
                <a:gd name="connsiteX7" fmla="*/ 21226 w 79138"/>
                <a:gd name="connsiteY7" fmla="*/ 21908 h 77988"/>
                <a:gd name="connsiteX8" fmla="*/ 24274 w 79138"/>
                <a:gd name="connsiteY8" fmla="*/ 55150 h 77988"/>
                <a:gd name="connsiteX9" fmla="*/ 56945 w 79138"/>
                <a:gd name="connsiteY9" fmla="*/ 52483 h 77988"/>
                <a:gd name="connsiteX10" fmla="*/ 61231 w 79138"/>
                <a:gd name="connsiteY10" fmla="*/ 45625 h 77988"/>
                <a:gd name="connsiteX11" fmla="*/ 49516 w 79138"/>
                <a:gd name="connsiteY11" fmla="*/ 36100 h 77988"/>
                <a:gd name="connsiteX12" fmla="*/ 42467 w 79138"/>
                <a:gd name="connsiteY12" fmla="*/ 44767 h 77988"/>
                <a:gd name="connsiteX13" fmla="*/ 32561 w 79138"/>
                <a:gd name="connsiteY13" fmla="*/ 36767 h 77988"/>
                <a:gd name="connsiteX14" fmla="*/ 49516 w 79138"/>
                <a:gd name="connsiteY14" fmla="*/ 15907 h 77988"/>
                <a:gd name="connsiteX15" fmla="*/ 79139 w 79138"/>
                <a:gd name="connsiteY15" fmla="*/ 39910 h 7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138" h="77988">
                  <a:moveTo>
                    <a:pt x="79139" y="39910"/>
                  </a:moveTo>
                  <a:cubicBezTo>
                    <a:pt x="77329" y="44863"/>
                    <a:pt x="73138" y="53816"/>
                    <a:pt x="67042" y="61150"/>
                  </a:cubicBezTo>
                  <a:cubicBezTo>
                    <a:pt x="58755" y="71342"/>
                    <a:pt x="50182" y="76676"/>
                    <a:pt x="40943" y="77724"/>
                  </a:cubicBezTo>
                  <a:cubicBezTo>
                    <a:pt x="31990" y="78962"/>
                    <a:pt x="22369" y="75819"/>
                    <a:pt x="14178" y="69056"/>
                  </a:cubicBezTo>
                  <a:cubicBezTo>
                    <a:pt x="-4396" y="53816"/>
                    <a:pt x="-3920" y="31623"/>
                    <a:pt x="10939" y="13240"/>
                  </a:cubicBezTo>
                  <a:cubicBezTo>
                    <a:pt x="16845" y="6001"/>
                    <a:pt x="22751" y="1619"/>
                    <a:pt x="26275" y="0"/>
                  </a:cubicBezTo>
                  <a:lnTo>
                    <a:pt x="34276" y="10858"/>
                  </a:lnTo>
                  <a:cubicBezTo>
                    <a:pt x="30466" y="12859"/>
                    <a:pt x="26275" y="15812"/>
                    <a:pt x="21226" y="21908"/>
                  </a:cubicBezTo>
                  <a:cubicBezTo>
                    <a:pt x="12654" y="32480"/>
                    <a:pt x="12082" y="45244"/>
                    <a:pt x="24274" y="55150"/>
                  </a:cubicBezTo>
                  <a:cubicBezTo>
                    <a:pt x="35800" y="64579"/>
                    <a:pt x="48468" y="62865"/>
                    <a:pt x="56945" y="52483"/>
                  </a:cubicBezTo>
                  <a:cubicBezTo>
                    <a:pt x="59326" y="49625"/>
                    <a:pt x="60851" y="46958"/>
                    <a:pt x="61231" y="45625"/>
                  </a:cubicBezTo>
                  <a:lnTo>
                    <a:pt x="49516" y="36100"/>
                  </a:lnTo>
                  <a:lnTo>
                    <a:pt x="42467" y="44767"/>
                  </a:lnTo>
                  <a:lnTo>
                    <a:pt x="32561" y="36767"/>
                  </a:lnTo>
                  <a:lnTo>
                    <a:pt x="49516" y="15907"/>
                  </a:lnTo>
                  <a:lnTo>
                    <a:pt x="79139" y="399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8FF3C1E-B7A1-E30A-AD47-0EAAF0C969BF}"/>
                </a:ext>
              </a:extLst>
            </p:cNvPr>
            <p:cNvSpPr/>
            <p:nvPr/>
          </p:nvSpPr>
          <p:spPr>
            <a:xfrm>
              <a:off x="11654028" y="6139719"/>
              <a:ext cx="91820" cy="86772"/>
            </a:xfrm>
            <a:custGeom>
              <a:avLst/>
              <a:gdLst>
                <a:gd name="connsiteX0" fmla="*/ 63627 w 91820"/>
                <a:gd name="connsiteY0" fmla="*/ 86773 h 86772"/>
                <a:gd name="connsiteX1" fmla="*/ 0 w 91820"/>
                <a:gd name="connsiteY1" fmla="*/ 52769 h 86772"/>
                <a:gd name="connsiteX2" fmla="*/ 8954 w 91820"/>
                <a:gd name="connsiteY2" fmla="*/ 35909 h 86772"/>
                <a:gd name="connsiteX3" fmla="*/ 39338 w 91820"/>
                <a:gd name="connsiteY3" fmla="*/ 35147 h 86772"/>
                <a:gd name="connsiteX4" fmla="*/ 66675 w 91820"/>
                <a:gd name="connsiteY4" fmla="*/ 36481 h 86772"/>
                <a:gd name="connsiteX5" fmla="*/ 66865 w 91820"/>
                <a:gd name="connsiteY5" fmla="*/ 36195 h 86772"/>
                <a:gd name="connsiteX6" fmla="*/ 39719 w 91820"/>
                <a:gd name="connsiteY6" fmla="*/ 23241 h 86772"/>
                <a:gd name="connsiteX7" fmla="*/ 21146 w 91820"/>
                <a:gd name="connsiteY7" fmla="*/ 13240 h 86772"/>
                <a:gd name="connsiteX8" fmla="*/ 28194 w 91820"/>
                <a:gd name="connsiteY8" fmla="*/ 0 h 86772"/>
                <a:gd name="connsiteX9" fmla="*/ 91821 w 91820"/>
                <a:gd name="connsiteY9" fmla="*/ 34100 h 86772"/>
                <a:gd name="connsiteX10" fmla="*/ 83725 w 91820"/>
                <a:gd name="connsiteY10" fmla="*/ 49244 h 86772"/>
                <a:gd name="connsiteX11" fmla="*/ 51911 w 91820"/>
                <a:gd name="connsiteY11" fmla="*/ 49721 h 86772"/>
                <a:gd name="connsiteX12" fmla="*/ 23527 w 91820"/>
                <a:gd name="connsiteY12" fmla="*/ 48768 h 86772"/>
                <a:gd name="connsiteX13" fmla="*/ 23431 w 91820"/>
                <a:gd name="connsiteY13" fmla="*/ 49149 h 86772"/>
                <a:gd name="connsiteX14" fmla="*/ 51530 w 91820"/>
                <a:gd name="connsiteY14" fmla="*/ 63437 h 86772"/>
                <a:gd name="connsiteX15" fmla="*/ 70675 w 91820"/>
                <a:gd name="connsiteY15" fmla="*/ 73724 h 86772"/>
                <a:gd name="connsiteX16" fmla="*/ 63627 w 91820"/>
                <a:gd name="connsiteY16" fmla="*/ 86773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820" h="86772">
                  <a:moveTo>
                    <a:pt x="63627" y="86773"/>
                  </a:moveTo>
                  <a:lnTo>
                    <a:pt x="0" y="52769"/>
                  </a:lnTo>
                  <a:lnTo>
                    <a:pt x="8954" y="35909"/>
                  </a:lnTo>
                  <a:lnTo>
                    <a:pt x="39338" y="35147"/>
                  </a:lnTo>
                  <a:cubicBezTo>
                    <a:pt x="48101" y="34957"/>
                    <a:pt x="58007" y="35433"/>
                    <a:pt x="66675" y="36481"/>
                  </a:cubicBezTo>
                  <a:lnTo>
                    <a:pt x="66865" y="36195"/>
                  </a:lnTo>
                  <a:cubicBezTo>
                    <a:pt x="58007" y="32671"/>
                    <a:pt x="49244" y="28289"/>
                    <a:pt x="39719" y="23241"/>
                  </a:cubicBezTo>
                  <a:lnTo>
                    <a:pt x="21146" y="13240"/>
                  </a:lnTo>
                  <a:lnTo>
                    <a:pt x="28194" y="0"/>
                  </a:lnTo>
                  <a:lnTo>
                    <a:pt x="91821" y="34100"/>
                  </a:lnTo>
                  <a:lnTo>
                    <a:pt x="83725" y="49244"/>
                  </a:lnTo>
                  <a:lnTo>
                    <a:pt x="51911" y="49721"/>
                  </a:lnTo>
                  <a:cubicBezTo>
                    <a:pt x="43053" y="49816"/>
                    <a:pt x="32671" y="49625"/>
                    <a:pt x="23527" y="48768"/>
                  </a:cubicBezTo>
                  <a:lnTo>
                    <a:pt x="23431" y="49149"/>
                  </a:lnTo>
                  <a:cubicBezTo>
                    <a:pt x="32004" y="53245"/>
                    <a:pt x="41148" y="57912"/>
                    <a:pt x="51530" y="63437"/>
                  </a:cubicBezTo>
                  <a:lnTo>
                    <a:pt x="70675" y="73724"/>
                  </a:lnTo>
                  <a:lnTo>
                    <a:pt x="63627" y="867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FB132A8-2F86-32B4-0289-5722D5D78BF3}"/>
                </a:ext>
              </a:extLst>
            </p:cNvPr>
            <p:cNvSpPr/>
            <p:nvPr/>
          </p:nvSpPr>
          <p:spPr>
            <a:xfrm>
              <a:off x="11696604" y="6062871"/>
              <a:ext cx="77747" cy="65894"/>
            </a:xfrm>
            <a:custGeom>
              <a:avLst/>
              <a:gdLst>
                <a:gd name="connsiteX0" fmla="*/ 0 w 77747"/>
                <a:gd name="connsiteY0" fmla="*/ 44368 h 65894"/>
                <a:gd name="connsiteX1" fmla="*/ 4953 w 77747"/>
                <a:gd name="connsiteY1" fmla="*/ 23794 h 65894"/>
                <a:gd name="connsiteX2" fmla="*/ 15335 w 77747"/>
                <a:gd name="connsiteY2" fmla="*/ 4744 h 65894"/>
                <a:gd name="connsiteX3" fmla="*/ 31432 w 77747"/>
                <a:gd name="connsiteY3" fmla="*/ 744 h 65894"/>
                <a:gd name="connsiteX4" fmla="*/ 42481 w 77747"/>
                <a:gd name="connsiteY4" fmla="*/ 16746 h 65894"/>
                <a:gd name="connsiteX5" fmla="*/ 42672 w 77747"/>
                <a:gd name="connsiteY5" fmla="*/ 16841 h 65894"/>
                <a:gd name="connsiteX6" fmla="*/ 64008 w 77747"/>
                <a:gd name="connsiteY6" fmla="*/ 8554 h 65894"/>
                <a:gd name="connsiteX7" fmla="*/ 76295 w 77747"/>
                <a:gd name="connsiteY7" fmla="*/ 20365 h 65894"/>
                <a:gd name="connsiteX8" fmla="*/ 73914 w 77747"/>
                <a:gd name="connsiteY8" fmla="*/ 49416 h 65894"/>
                <a:gd name="connsiteX9" fmla="*/ 67532 w 77747"/>
                <a:gd name="connsiteY9" fmla="*/ 65895 h 65894"/>
                <a:gd name="connsiteX10" fmla="*/ 0 w 77747"/>
                <a:gd name="connsiteY10" fmla="*/ 44368 h 65894"/>
                <a:gd name="connsiteX11" fmla="*/ 31242 w 77747"/>
                <a:gd name="connsiteY11" fmla="*/ 37320 h 65894"/>
                <a:gd name="connsiteX12" fmla="*/ 32861 w 77747"/>
                <a:gd name="connsiteY12" fmla="*/ 32176 h 65894"/>
                <a:gd name="connsiteX13" fmla="*/ 28384 w 77747"/>
                <a:gd name="connsiteY13" fmla="*/ 16936 h 65894"/>
                <a:gd name="connsiteX14" fmla="*/ 16859 w 77747"/>
                <a:gd name="connsiteY14" fmla="*/ 25413 h 65894"/>
                <a:gd name="connsiteX15" fmla="*/ 15145 w 77747"/>
                <a:gd name="connsiteY15" fmla="*/ 32176 h 65894"/>
                <a:gd name="connsiteX16" fmla="*/ 31242 w 77747"/>
                <a:gd name="connsiteY16" fmla="*/ 37320 h 65894"/>
                <a:gd name="connsiteX17" fmla="*/ 61722 w 77747"/>
                <a:gd name="connsiteY17" fmla="*/ 47035 h 65894"/>
                <a:gd name="connsiteX18" fmla="*/ 63817 w 77747"/>
                <a:gd name="connsiteY18" fmla="*/ 41034 h 65894"/>
                <a:gd name="connsiteX19" fmla="*/ 58198 w 77747"/>
                <a:gd name="connsiteY19" fmla="*/ 24651 h 65894"/>
                <a:gd name="connsiteX20" fmla="*/ 44005 w 77747"/>
                <a:gd name="connsiteY20" fmla="*/ 35510 h 65894"/>
                <a:gd name="connsiteX21" fmla="*/ 42291 w 77747"/>
                <a:gd name="connsiteY21" fmla="*/ 40844 h 65894"/>
                <a:gd name="connsiteX22" fmla="*/ 61722 w 77747"/>
                <a:gd name="connsiteY22" fmla="*/ 47035 h 6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47" h="65894">
                  <a:moveTo>
                    <a:pt x="0" y="44368"/>
                  </a:moveTo>
                  <a:cubicBezTo>
                    <a:pt x="476" y="39987"/>
                    <a:pt x="2476" y="31605"/>
                    <a:pt x="4953" y="23794"/>
                  </a:cubicBezTo>
                  <a:cubicBezTo>
                    <a:pt x="8001" y="14269"/>
                    <a:pt x="10763" y="8745"/>
                    <a:pt x="15335" y="4744"/>
                  </a:cubicBezTo>
                  <a:cubicBezTo>
                    <a:pt x="19431" y="744"/>
                    <a:pt x="25241" y="-1161"/>
                    <a:pt x="31432" y="744"/>
                  </a:cubicBezTo>
                  <a:cubicBezTo>
                    <a:pt x="37528" y="2744"/>
                    <a:pt x="42100" y="8078"/>
                    <a:pt x="42481" y="16746"/>
                  </a:cubicBezTo>
                  <a:lnTo>
                    <a:pt x="42672" y="16841"/>
                  </a:lnTo>
                  <a:cubicBezTo>
                    <a:pt x="47339" y="9697"/>
                    <a:pt x="55054" y="5697"/>
                    <a:pt x="64008" y="8554"/>
                  </a:cubicBezTo>
                  <a:cubicBezTo>
                    <a:pt x="70199" y="10554"/>
                    <a:pt x="74200" y="14936"/>
                    <a:pt x="76295" y="20365"/>
                  </a:cubicBezTo>
                  <a:cubicBezTo>
                    <a:pt x="78676" y="26652"/>
                    <a:pt x="78296" y="35700"/>
                    <a:pt x="73914" y="49416"/>
                  </a:cubicBezTo>
                  <a:cubicBezTo>
                    <a:pt x="71438" y="57036"/>
                    <a:pt x="69151" y="62656"/>
                    <a:pt x="67532" y="65895"/>
                  </a:cubicBezTo>
                  <a:lnTo>
                    <a:pt x="0" y="44368"/>
                  </a:lnTo>
                  <a:close/>
                  <a:moveTo>
                    <a:pt x="31242" y="37320"/>
                  </a:moveTo>
                  <a:lnTo>
                    <a:pt x="32861" y="32176"/>
                  </a:lnTo>
                  <a:cubicBezTo>
                    <a:pt x="35433" y="23985"/>
                    <a:pt x="33528" y="18555"/>
                    <a:pt x="28384" y="16936"/>
                  </a:cubicBezTo>
                  <a:cubicBezTo>
                    <a:pt x="23146" y="15317"/>
                    <a:pt x="19145" y="18365"/>
                    <a:pt x="16859" y="25413"/>
                  </a:cubicBezTo>
                  <a:cubicBezTo>
                    <a:pt x="15811" y="28747"/>
                    <a:pt x="15335" y="30747"/>
                    <a:pt x="15145" y="32176"/>
                  </a:cubicBezTo>
                  <a:lnTo>
                    <a:pt x="31242" y="37320"/>
                  </a:lnTo>
                  <a:close/>
                  <a:moveTo>
                    <a:pt x="61722" y="47035"/>
                  </a:moveTo>
                  <a:cubicBezTo>
                    <a:pt x="62389" y="45606"/>
                    <a:pt x="62960" y="43701"/>
                    <a:pt x="63817" y="41034"/>
                  </a:cubicBezTo>
                  <a:cubicBezTo>
                    <a:pt x="66103" y="33986"/>
                    <a:pt x="65437" y="26937"/>
                    <a:pt x="58198" y="24651"/>
                  </a:cubicBezTo>
                  <a:cubicBezTo>
                    <a:pt x="51244" y="22461"/>
                    <a:pt x="46482" y="27795"/>
                    <a:pt x="44005" y="35510"/>
                  </a:cubicBezTo>
                  <a:lnTo>
                    <a:pt x="42291" y="40844"/>
                  </a:lnTo>
                  <a:lnTo>
                    <a:pt x="61722" y="470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79DE0B8-FDF1-2144-089A-DCDBC826F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" r="2264"/>
          <a:stretch/>
        </p:blipFill>
        <p:spPr>
          <a:xfrm>
            <a:off x="8251904" y="1587575"/>
            <a:ext cx="382678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2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0C21A8-6FD8-FA9E-00D3-720958C5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203" y="1401879"/>
            <a:ext cx="7165826" cy="3005167"/>
          </a:xfrm>
        </p:spPr>
        <p:txBody>
          <a:bodyPr/>
          <a:lstStyle/>
          <a:p>
            <a:r>
              <a:rPr lang="fr-CA" dirty="0"/>
              <a:t>À </a:t>
            </a:r>
            <a:r>
              <a:rPr lang="en-US" dirty="0"/>
              <a:t>75 %</a:t>
            </a:r>
          </a:p>
          <a:p>
            <a:r>
              <a:rPr lang="fr-FR" dirty="0"/>
              <a:t>minimum contribution du bénéficiaire de 10 %</a:t>
            </a:r>
          </a:p>
          <a:p>
            <a:r>
              <a:rPr lang="fr-FR" dirty="0"/>
              <a:t>Les fonds non utilisés ne sont pas automatiquement reportés à l’exercice suivant.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89BD24-1AA5-61E3-94D1-3BDAB856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</p:spTree>
    <p:extLst>
      <p:ext uri="{BB962C8B-B14F-4D97-AF65-F5344CB8AC3E}">
        <p14:creationId xmlns:p14="http://schemas.microsoft.com/office/powerpoint/2010/main" val="301513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5BF073-57FF-2514-C1D8-513A3489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248935"/>
            <a:ext cx="7863053" cy="3005167"/>
          </a:xfrm>
        </p:spPr>
        <p:txBody>
          <a:bodyPr/>
          <a:lstStyle/>
          <a:p>
            <a:r>
              <a:rPr lang="fr-FR" sz="2400" dirty="0"/>
              <a:t>Soutenir le travail en amont nécessaire pour démontrer la viabilité d’un projet de logement et pour garantir le financement des phases de construction et d’exploitation</a:t>
            </a:r>
          </a:p>
          <a:p>
            <a:r>
              <a:rPr lang="fr-FR" sz="2400" dirty="0"/>
              <a:t>Dépenses admissibles </a:t>
            </a:r>
          </a:p>
          <a:p>
            <a:pPr lvl="1"/>
            <a:r>
              <a:rPr lang="fr-FR" sz="2000" dirty="0"/>
              <a:t>Études de faisabilité, analyses de rentabilité, évaluations, stratégies, etc.</a:t>
            </a:r>
          </a:p>
          <a:p>
            <a:pPr lvl="1"/>
            <a:r>
              <a:rPr lang="fr-FR" sz="2000" dirty="0"/>
              <a:t>Travaux d’ingénierie et d’architecture, de la conception du projet aux documents d’appel d’offres</a:t>
            </a:r>
          </a:p>
          <a:p>
            <a:pPr lvl="1"/>
            <a:r>
              <a:rPr lang="fr-FR" sz="2000" dirty="0"/>
              <a:t>Obtention des permis</a:t>
            </a:r>
          </a:p>
          <a:p>
            <a:pPr lvl="1"/>
            <a:r>
              <a:rPr lang="fr-FR" sz="2000" dirty="0"/>
              <a:t>Travaux juridiques directement liés au projet</a:t>
            </a:r>
          </a:p>
          <a:p>
            <a:r>
              <a:rPr lang="fr-FR" sz="2400" dirty="0"/>
              <a:t>Demandeurs admissibles: </a:t>
            </a:r>
          </a:p>
          <a:p>
            <a:pPr lvl="1"/>
            <a:r>
              <a:rPr lang="fr-FR" sz="2000" b="1" dirty="0"/>
              <a:t>Organisations sans but lucratif constituées en sociétés</a:t>
            </a:r>
            <a:r>
              <a:rPr lang="fr-FR" sz="2000" dirty="0"/>
              <a:t>, municipalités, commissions de services régionaux et Premières Nations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F8687D-1C8F-2F4E-3CE3-41CCC2BF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46" y="457200"/>
            <a:ext cx="3800293" cy="1600200"/>
          </a:xfrm>
        </p:spPr>
        <p:txBody>
          <a:bodyPr/>
          <a:lstStyle/>
          <a:p>
            <a:r>
              <a:rPr lang="fr-FR" dirty="0"/>
              <a:t>Voie de financement </a:t>
            </a:r>
            <a:br>
              <a:rPr lang="fr-FR" dirty="0"/>
            </a:br>
            <a:r>
              <a:rPr lang="fr-FR" dirty="0"/>
              <a:t>de la préconstruction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87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46CC62-3B40-FC87-A40C-FE6EAF1C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639" y="1346553"/>
            <a:ext cx="7883912" cy="3005167"/>
          </a:xfrm>
        </p:spPr>
        <p:txBody>
          <a:bodyPr/>
          <a:lstStyle/>
          <a:p>
            <a:r>
              <a:rPr lang="fr-FR" sz="2400" dirty="0"/>
              <a:t>Destiné à soutenir les petites collectivités (moins de 25 000 habitants) où le coût croissant des infrastructures constitue un obstacle au développement résidentiel</a:t>
            </a:r>
          </a:p>
          <a:p>
            <a:r>
              <a:rPr lang="fr-FR" sz="2400" dirty="0"/>
              <a:t>Financement généralement fourni au propriétaire de l’actif</a:t>
            </a:r>
          </a:p>
          <a:p>
            <a:r>
              <a:rPr lang="fr-FR" sz="2400" dirty="0"/>
              <a:t>Dépenses admissibles </a:t>
            </a:r>
          </a:p>
          <a:p>
            <a:pPr lvl="1"/>
            <a:r>
              <a:rPr lang="fr-FR" sz="2000" dirty="0"/>
              <a:t>Construction et amélioration des infrastructures de base</a:t>
            </a:r>
          </a:p>
          <a:p>
            <a:r>
              <a:rPr lang="fr-FR" sz="2400" dirty="0"/>
              <a:t>Demandeurs admissibles: </a:t>
            </a:r>
          </a:p>
          <a:p>
            <a:pPr lvl="1"/>
            <a:r>
              <a:rPr lang="fr-FR" sz="2000" dirty="0"/>
              <a:t>Municipalités (&lt;25 000 résidents), </a:t>
            </a:r>
            <a:r>
              <a:rPr lang="fr-FR" sz="2000" b="1" dirty="0"/>
              <a:t>organisations sans but lucratif constituées en sociétés </a:t>
            </a:r>
            <a:r>
              <a:rPr lang="fr-FR" sz="2000" dirty="0"/>
              <a:t>et Premières Nations</a:t>
            </a:r>
          </a:p>
          <a:p>
            <a:pPr marL="0" indent="0">
              <a:buNone/>
            </a:pPr>
            <a:endParaRPr lang="fr-FR" sz="24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9E1349-15CF-C22F-B98B-E64B011E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49" y="1248937"/>
            <a:ext cx="3633024" cy="1600200"/>
          </a:xfrm>
        </p:spPr>
        <p:txBody>
          <a:bodyPr/>
          <a:lstStyle/>
          <a:p>
            <a:r>
              <a:rPr lang="fr-FR" dirty="0"/>
              <a:t>Voie de financement des infrastructures de </a:t>
            </a:r>
            <a:br>
              <a:rPr lang="fr-FR" dirty="0"/>
            </a:br>
            <a:r>
              <a:rPr lang="fr-FR" dirty="0"/>
              <a:t>logements dans les petites collectivités</a:t>
            </a:r>
          </a:p>
        </p:txBody>
      </p:sp>
    </p:spTree>
    <p:extLst>
      <p:ext uri="{BB962C8B-B14F-4D97-AF65-F5344CB8AC3E}">
        <p14:creationId xmlns:p14="http://schemas.microsoft.com/office/powerpoint/2010/main" val="363132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4">
            <a:extLst>
              <a:ext uri="{FF2B5EF4-FFF2-40B4-BE49-F238E27FC236}">
                <a16:creationId xmlns:a16="http://schemas.microsoft.com/office/drawing/2014/main" id="{D6F30C0D-26F2-05C2-EC92-B3ED763094F5}"/>
              </a:ext>
            </a:extLst>
          </p:cNvPr>
          <p:cNvGrpSpPr/>
          <p:nvPr/>
        </p:nvGrpSpPr>
        <p:grpSpPr>
          <a:xfrm>
            <a:off x="10289763" y="4831964"/>
            <a:ext cx="1902237" cy="1915953"/>
            <a:chOff x="10287000" y="4943475"/>
            <a:chExt cx="1902237" cy="1915953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754476-38DC-F4DB-9CE4-26C906BB9179}"/>
                </a:ext>
              </a:extLst>
            </p:cNvPr>
            <p:cNvSpPr/>
            <p:nvPr/>
          </p:nvSpPr>
          <p:spPr>
            <a:xfrm>
              <a:off x="10287000" y="4943475"/>
              <a:ext cx="1902237" cy="1915953"/>
            </a:xfrm>
            <a:custGeom>
              <a:avLst/>
              <a:gdLst>
                <a:gd name="connsiteX0" fmla="*/ 0 w 1902237"/>
                <a:gd name="connsiteY0" fmla="*/ 0 h 1915953"/>
                <a:gd name="connsiteX1" fmla="*/ 1902238 w 1902237"/>
                <a:gd name="connsiteY1" fmla="*/ 0 h 1915953"/>
                <a:gd name="connsiteX2" fmla="*/ 1902238 w 1902237"/>
                <a:gd name="connsiteY2" fmla="*/ 1915954 h 1915953"/>
                <a:gd name="connsiteX3" fmla="*/ 0 w 1902237"/>
                <a:gd name="connsiteY3" fmla="*/ 1915954 h 1915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237" h="1915953">
                  <a:moveTo>
                    <a:pt x="0" y="0"/>
                  </a:moveTo>
                  <a:lnTo>
                    <a:pt x="1902238" y="0"/>
                  </a:lnTo>
                  <a:lnTo>
                    <a:pt x="1902238" y="1915954"/>
                  </a:lnTo>
                  <a:lnTo>
                    <a:pt x="0" y="19159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AD22DD7-8CE6-8C31-5AE8-920A94082272}"/>
                </a:ext>
              </a:extLst>
            </p:cNvPr>
            <p:cNvSpPr/>
            <p:nvPr/>
          </p:nvSpPr>
          <p:spPr>
            <a:xfrm>
              <a:off x="10800587" y="5495067"/>
              <a:ext cx="863345" cy="863441"/>
            </a:xfrm>
            <a:custGeom>
              <a:avLst/>
              <a:gdLst>
                <a:gd name="connsiteX0" fmla="*/ 431673 w 863345"/>
                <a:gd name="connsiteY0" fmla="*/ 863441 h 863441"/>
                <a:gd name="connsiteX1" fmla="*/ 126397 w 863345"/>
                <a:gd name="connsiteY1" fmla="*/ 737044 h 863441"/>
                <a:gd name="connsiteX2" fmla="*/ 0 w 863345"/>
                <a:gd name="connsiteY2" fmla="*/ 431768 h 863441"/>
                <a:gd name="connsiteX3" fmla="*/ 126397 w 863345"/>
                <a:gd name="connsiteY3" fmla="*/ 126492 h 863441"/>
                <a:gd name="connsiteX4" fmla="*/ 431673 w 863345"/>
                <a:gd name="connsiteY4" fmla="*/ 0 h 863441"/>
                <a:gd name="connsiteX5" fmla="*/ 736949 w 863345"/>
                <a:gd name="connsiteY5" fmla="*/ 126492 h 863441"/>
                <a:gd name="connsiteX6" fmla="*/ 863346 w 863345"/>
                <a:gd name="connsiteY6" fmla="*/ 431768 h 863441"/>
                <a:gd name="connsiteX7" fmla="*/ 736949 w 863345"/>
                <a:gd name="connsiteY7" fmla="*/ 737044 h 863441"/>
                <a:gd name="connsiteX8" fmla="*/ 431673 w 863345"/>
                <a:gd name="connsiteY8" fmla="*/ 863441 h 863441"/>
                <a:gd name="connsiteX9" fmla="*/ 431673 w 863345"/>
                <a:gd name="connsiteY9" fmla="*/ 28861 h 863441"/>
                <a:gd name="connsiteX10" fmla="*/ 146780 w 863345"/>
                <a:gd name="connsiteY10" fmla="*/ 146876 h 863441"/>
                <a:gd name="connsiteX11" fmla="*/ 28766 w 863345"/>
                <a:gd name="connsiteY11" fmla="*/ 431768 h 863441"/>
                <a:gd name="connsiteX12" fmla="*/ 146780 w 863345"/>
                <a:gd name="connsiteY12" fmla="*/ 716661 h 863441"/>
                <a:gd name="connsiteX13" fmla="*/ 431673 w 863345"/>
                <a:gd name="connsiteY13" fmla="*/ 834676 h 863441"/>
                <a:gd name="connsiteX14" fmla="*/ 716566 w 863345"/>
                <a:gd name="connsiteY14" fmla="*/ 716661 h 863441"/>
                <a:gd name="connsiteX15" fmla="*/ 834580 w 863345"/>
                <a:gd name="connsiteY15" fmla="*/ 431768 h 863441"/>
                <a:gd name="connsiteX16" fmla="*/ 716566 w 863345"/>
                <a:gd name="connsiteY16" fmla="*/ 146876 h 863441"/>
                <a:gd name="connsiteX17" fmla="*/ 431673 w 863345"/>
                <a:gd name="connsiteY17" fmla="*/ 28861 h 86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3345" h="863441">
                  <a:moveTo>
                    <a:pt x="431673" y="863441"/>
                  </a:moveTo>
                  <a:cubicBezTo>
                    <a:pt x="316325" y="863441"/>
                    <a:pt x="207931" y="818579"/>
                    <a:pt x="126397" y="737044"/>
                  </a:cubicBezTo>
                  <a:cubicBezTo>
                    <a:pt x="44863" y="655511"/>
                    <a:pt x="0" y="547116"/>
                    <a:pt x="0" y="431768"/>
                  </a:cubicBezTo>
                  <a:cubicBezTo>
                    <a:pt x="0" y="316420"/>
                    <a:pt x="44863" y="208026"/>
                    <a:pt x="126397" y="126492"/>
                  </a:cubicBezTo>
                  <a:cubicBezTo>
                    <a:pt x="207931" y="44958"/>
                    <a:pt x="316325" y="0"/>
                    <a:pt x="431673" y="0"/>
                  </a:cubicBezTo>
                  <a:cubicBezTo>
                    <a:pt x="547021" y="0"/>
                    <a:pt x="655415" y="44863"/>
                    <a:pt x="736949" y="126492"/>
                  </a:cubicBezTo>
                  <a:cubicBezTo>
                    <a:pt x="818483" y="208026"/>
                    <a:pt x="863346" y="316420"/>
                    <a:pt x="863346" y="431768"/>
                  </a:cubicBezTo>
                  <a:cubicBezTo>
                    <a:pt x="863346" y="547116"/>
                    <a:pt x="818483" y="655511"/>
                    <a:pt x="736949" y="737044"/>
                  </a:cubicBezTo>
                  <a:cubicBezTo>
                    <a:pt x="655415" y="818579"/>
                    <a:pt x="547021" y="863441"/>
                    <a:pt x="431673" y="863441"/>
                  </a:cubicBezTo>
                  <a:moveTo>
                    <a:pt x="431673" y="28861"/>
                  </a:moveTo>
                  <a:cubicBezTo>
                    <a:pt x="324041" y="28861"/>
                    <a:pt x="222885" y="70771"/>
                    <a:pt x="146780" y="146876"/>
                  </a:cubicBezTo>
                  <a:cubicBezTo>
                    <a:pt x="70676" y="222980"/>
                    <a:pt x="28766" y="324136"/>
                    <a:pt x="28766" y="431768"/>
                  </a:cubicBezTo>
                  <a:cubicBezTo>
                    <a:pt x="28766" y="539401"/>
                    <a:pt x="70676" y="640556"/>
                    <a:pt x="146780" y="716661"/>
                  </a:cubicBezTo>
                  <a:cubicBezTo>
                    <a:pt x="222885" y="792766"/>
                    <a:pt x="324041" y="834676"/>
                    <a:pt x="431673" y="834676"/>
                  </a:cubicBezTo>
                  <a:cubicBezTo>
                    <a:pt x="539306" y="834676"/>
                    <a:pt x="640461" y="792766"/>
                    <a:pt x="716566" y="716661"/>
                  </a:cubicBezTo>
                  <a:cubicBezTo>
                    <a:pt x="792671" y="640556"/>
                    <a:pt x="834580" y="539401"/>
                    <a:pt x="834580" y="431768"/>
                  </a:cubicBezTo>
                  <a:cubicBezTo>
                    <a:pt x="834580" y="324136"/>
                    <a:pt x="792671" y="222980"/>
                    <a:pt x="716566" y="146876"/>
                  </a:cubicBezTo>
                  <a:cubicBezTo>
                    <a:pt x="640461" y="70771"/>
                    <a:pt x="539306" y="28861"/>
                    <a:pt x="431673" y="2886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E864C6-577B-0916-209A-5A3A11141EDB}"/>
                </a:ext>
              </a:extLst>
            </p:cNvPr>
            <p:cNvSpPr/>
            <p:nvPr/>
          </p:nvSpPr>
          <p:spPr>
            <a:xfrm>
              <a:off x="10965084" y="6080254"/>
              <a:ext cx="276067" cy="75372"/>
            </a:xfrm>
            <a:custGeom>
              <a:avLst/>
              <a:gdLst>
                <a:gd name="connsiteX0" fmla="*/ 131445 w 276067"/>
                <a:gd name="connsiteY0" fmla="*/ 48131 h 75372"/>
                <a:gd name="connsiteX1" fmla="*/ 207264 w 276067"/>
                <a:gd name="connsiteY1" fmla="*/ 70038 h 75372"/>
                <a:gd name="connsiteX2" fmla="*/ 233553 w 276067"/>
                <a:gd name="connsiteY2" fmla="*/ 61180 h 75372"/>
                <a:gd name="connsiteX3" fmla="*/ 172212 w 276067"/>
                <a:gd name="connsiteY3" fmla="*/ 39844 h 75372"/>
                <a:gd name="connsiteX4" fmla="*/ 236411 w 276067"/>
                <a:gd name="connsiteY4" fmla="*/ 25271 h 75372"/>
                <a:gd name="connsiteX5" fmla="*/ 269176 w 276067"/>
                <a:gd name="connsiteY5" fmla="*/ 75372 h 75372"/>
                <a:gd name="connsiteX6" fmla="*/ 272510 w 276067"/>
                <a:gd name="connsiteY6" fmla="*/ 69562 h 75372"/>
                <a:gd name="connsiteX7" fmla="*/ 206026 w 276067"/>
                <a:gd name="connsiteY7" fmla="*/ 125 h 75372"/>
                <a:gd name="connsiteX8" fmla="*/ 0 w 276067"/>
                <a:gd name="connsiteY8" fmla="*/ 67086 h 75372"/>
                <a:gd name="connsiteX9" fmla="*/ 139065 w 276067"/>
                <a:gd name="connsiteY9" fmla="*/ 26890 h 75372"/>
                <a:gd name="connsiteX10" fmla="*/ 131445 w 276067"/>
                <a:gd name="connsiteY10" fmla="*/ 48131 h 7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067" h="75372">
                  <a:moveTo>
                    <a:pt x="131445" y="48131"/>
                  </a:moveTo>
                  <a:cubicBezTo>
                    <a:pt x="135160" y="65943"/>
                    <a:pt x="173641" y="76992"/>
                    <a:pt x="207264" y="70038"/>
                  </a:cubicBezTo>
                  <a:cubicBezTo>
                    <a:pt x="216884" y="68038"/>
                    <a:pt x="225552" y="64228"/>
                    <a:pt x="233553" y="61180"/>
                  </a:cubicBezTo>
                  <a:cubicBezTo>
                    <a:pt x="226600" y="63847"/>
                    <a:pt x="171164" y="60990"/>
                    <a:pt x="172212" y="39844"/>
                  </a:cubicBezTo>
                  <a:cubicBezTo>
                    <a:pt x="173069" y="23747"/>
                    <a:pt x="209455" y="15555"/>
                    <a:pt x="236411" y="25271"/>
                  </a:cubicBezTo>
                  <a:cubicBezTo>
                    <a:pt x="258794" y="33272"/>
                    <a:pt x="275082" y="62514"/>
                    <a:pt x="269176" y="75372"/>
                  </a:cubicBezTo>
                  <a:cubicBezTo>
                    <a:pt x="270510" y="73563"/>
                    <a:pt x="271653" y="71562"/>
                    <a:pt x="272510" y="69562"/>
                  </a:cubicBezTo>
                  <a:cubicBezTo>
                    <a:pt x="282702" y="47369"/>
                    <a:pt x="274034" y="-2828"/>
                    <a:pt x="206026" y="125"/>
                  </a:cubicBezTo>
                  <a:cubicBezTo>
                    <a:pt x="119920" y="3840"/>
                    <a:pt x="0" y="67086"/>
                    <a:pt x="0" y="67086"/>
                  </a:cubicBezTo>
                  <a:cubicBezTo>
                    <a:pt x="0" y="67086"/>
                    <a:pt x="66103" y="37368"/>
                    <a:pt x="139065" y="26890"/>
                  </a:cubicBezTo>
                  <a:cubicBezTo>
                    <a:pt x="132969" y="33653"/>
                    <a:pt x="130016" y="41082"/>
                    <a:pt x="131445" y="48131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65872F-3EB5-67DB-8541-A78B29A98C0B}"/>
                </a:ext>
              </a:extLst>
            </p:cNvPr>
            <p:cNvSpPr/>
            <p:nvPr/>
          </p:nvSpPr>
          <p:spPr>
            <a:xfrm>
              <a:off x="11286553" y="6077357"/>
              <a:ext cx="161768" cy="68686"/>
            </a:xfrm>
            <a:custGeom>
              <a:avLst/>
              <a:gdLst>
                <a:gd name="connsiteX0" fmla="*/ 74581 w 161768"/>
                <a:gd name="connsiteY0" fmla="*/ 60934 h 68686"/>
                <a:gd name="connsiteX1" fmla="*/ 47530 w 161768"/>
                <a:gd name="connsiteY1" fmla="*/ 58553 h 68686"/>
                <a:gd name="connsiteX2" fmla="*/ 106585 w 161768"/>
                <a:gd name="connsiteY2" fmla="*/ 66649 h 68686"/>
                <a:gd name="connsiteX3" fmla="*/ 161449 w 161768"/>
                <a:gd name="connsiteY3" fmla="*/ 22643 h 68686"/>
                <a:gd name="connsiteX4" fmla="*/ 94202 w 161768"/>
                <a:gd name="connsiteY4" fmla="*/ 2069 h 68686"/>
                <a:gd name="connsiteX5" fmla="*/ 57150 w 161768"/>
                <a:gd name="connsiteY5" fmla="*/ 16643 h 68686"/>
                <a:gd name="connsiteX6" fmla="*/ 0 w 161768"/>
                <a:gd name="connsiteY6" fmla="*/ 59505 h 68686"/>
                <a:gd name="connsiteX7" fmla="*/ 29432 w 161768"/>
                <a:gd name="connsiteY7" fmla="*/ 43217 h 68686"/>
                <a:gd name="connsiteX8" fmla="*/ 117348 w 161768"/>
                <a:gd name="connsiteY8" fmla="*/ 33026 h 68686"/>
                <a:gd name="connsiteX9" fmla="*/ 74581 w 161768"/>
                <a:gd name="connsiteY9" fmla="*/ 60934 h 6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768" h="68686">
                  <a:moveTo>
                    <a:pt x="74581" y="60934"/>
                  </a:moveTo>
                  <a:cubicBezTo>
                    <a:pt x="65532" y="62077"/>
                    <a:pt x="53816" y="61601"/>
                    <a:pt x="47530" y="58553"/>
                  </a:cubicBezTo>
                  <a:cubicBezTo>
                    <a:pt x="59341" y="67697"/>
                    <a:pt x="82010" y="71316"/>
                    <a:pt x="106585" y="66649"/>
                  </a:cubicBezTo>
                  <a:cubicBezTo>
                    <a:pt x="140303" y="60172"/>
                    <a:pt x="164878" y="40455"/>
                    <a:pt x="161449" y="22643"/>
                  </a:cubicBezTo>
                  <a:cubicBezTo>
                    <a:pt x="158020" y="4832"/>
                    <a:pt x="127921" y="-4408"/>
                    <a:pt x="94202" y="2069"/>
                  </a:cubicBezTo>
                  <a:cubicBezTo>
                    <a:pt x="79819" y="4832"/>
                    <a:pt x="67151" y="10832"/>
                    <a:pt x="57150" y="16643"/>
                  </a:cubicBezTo>
                  <a:cubicBezTo>
                    <a:pt x="33719" y="30073"/>
                    <a:pt x="0" y="59505"/>
                    <a:pt x="0" y="59505"/>
                  </a:cubicBezTo>
                  <a:cubicBezTo>
                    <a:pt x="8096" y="53790"/>
                    <a:pt x="18478" y="48361"/>
                    <a:pt x="29432" y="43217"/>
                  </a:cubicBezTo>
                  <a:cubicBezTo>
                    <a:pt x="43624" y="36550"/>
                    <a:pt x="109442" y="10642"/>
                    <a:pt x="117348" y="33026"/>
                  </a:cubicBezTo>
                  <a:cubicBezTo>
                    <a:pt x="120777" y="43027"/>
                    <a:pt x="108299" y="56648"/>
                    <a:pt x="74581" y="6093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DE6F6F-26A2-1F67-B81E-DD874D1D2F6E}"/>
                </a:ext>
              </a:extLst>
            </p:cNvPr>
            <p:cNvSpPr/>
            <p:nvPr/>
          </p:nvSpPr>
          <p:spPr>
            <a:xfrm>
              <a:off x="10951083" y="5974326"/>
              <a:ext cx="461105" cy="182061"/>
            </a:xfrm>
            <a:custGeom>
              <a:avLst/>
              <a:gdLst>
                <a:gd name="connsiteX0" fmla="*/ 292894 w 461105"/>
                <a:gd name="connsiteY0" fmla="*/ 182062 h 182061"/>
                <a:gd name="connsiteX1" fmla="*/ 461105 w 461105"/>
                <a:gd name="connsiteY1" fmla="*/ 12612 h 182061"/>
                <a:gd name="connsiteX2" fmla="*/ 0 w 461105"/>
                <a:gd name="connsiteY2" fmla="*/ 166536 h 182061"/>
                <a:gd name="connsiteX3" fmla="*/ 404146 w 461105"/>
                <a:gd name="connsiteY3" fmla="*/ 46045 h 182061"/>
                <a:gd name="connsiteX4" fmla="*/ 292894 w 461105"/>
                <a:gd name="connsiteY4" fmla="*/ 182062 h 18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105" h="182061">
                  <a:moveTo>
                    <a:pt x="292894" y="182062"/>
                  </a:moveTo>
                  <a:cubicBezTo>
                    <a:pt x="377857" y="125198"/>
                    <a:pt x="429863" y="66523"/>
                    <a:pt x="461105" y="12612"/>
                  </a:cubicBezTo>
                  <a:cubicBezTo>
                    <a:pt x="292703" y="-54254"/>
                    <a:pt x="0" y="166536"/>
                    <a:pt x="0" y="166536"/>
                  </a:cubicBezTo>
                  <a:cubicBezTo>
                    <a:pt x="0" y="166536"/>
                    <a:pt x="270224" y="25280"/>
                    <a:pt x="404146" y="46045"/>
                  </a:cubicBezTo>
                  <a:cubicBezTo>
                    <a:pt x="351758" y="124721"/>
                    <a:pt x="292894" y="182062"/>
                    <a:pt x="292894" y="182062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5806A9-3521-FF68-E9AE-6776E7552791}"/>
                </a:ext>
              </a:extLst>
            </p:cNvPr>
            <p:cNvSpPr/>
            <p:nvPr/>
          </p:nvSpPr>
          <p:spPr>
            <a:xfrm>
              <a:off x="11032712" y="5643752"/>
              <a:ext cx="419728" cy="413480"/>
            </a:xfrm>
            <a:custGeom>
              <a:avLst/>
              <a:gdLst>
                <a:gd name="connsiteX0" fmla="*/ 313754 w 419728"/>
                <a:gd name="connsiteY0" fmla="*/ 273082 h 413480"/>
                <a:gd name="connsiteX1" fmla="*/ 381953 w 419728"/>
                <a:gd name="connsiteY1" fmla="*/ 335852 h 413480"/>
                <a:gd name="connsiteX2" fmla="*/ 409670 w 419728"/>
                <a:gd name="connsiteY2" fmla="*/ 122492 h 413480"/>
                <a:gd name="connsiteX3" fmla="*/ 316706 w 419728"/>
                <a:gd name="connsiteY3" fmla="*/ 60008 h 413480"/>
                <a:gd name="connsiteX4" fmla="*/ 300895 w 419728"/>
                <a:gd name="connsiteY4" fmla="*/ 0 h 413480"/>
                <a:gd name="connsiteX5" fmla="*/ 303562 w 419728"/>
                <a:gd name="connsiteY5" fmla="*/ 55055 h 413480"/>
                <a:gd name="connsiteX6" fmla="*/ 145637 w 419728"/>
                <a:gd name="connsiteY6" fmla="*/ 35338 h 413480"/>
                <a:gd name="connsiteX7" fmla="*/ 0 w 419728"/>
                <a:gd name="connsiteY7" fmla="*/ 413480 h 413480"/>
                <a:gd name="connsiteX8" fmla="*/ 313754 w 419728"/>
                <a:gd name="connsiteY8" fmla="*/ 273082 h 413480"/>
                <a:gd name="connsiteX9" fmla="*/ 216789 w 419728"/>
                <a:gd name="connsiteY9" fmla="*/ 65723 h 413480"/>
                <a:gd name="connsiteX10" fmla="*/ 395764 w 419728"/>
                <a:gd name="connsiteY10" fmla="*/ 132874 h 413480"/>
                <a:gd name="connsiteX11" fmla="*/ 371856 w 419728"/>
                <a:gd name="connsiteY11" fmla="*/ 288036 h 413480"/>
                <a:gd name="connsiteX12" fmla="*/ 313754 w 419728"/>
                <a:gd name="connsiteY12" fmla="*/ 238506 h 413480"/>
                <a:gd name="connsiteX13" fmla="*/ 108585 w 419728"/>
                <a:gd name="connsiteY13" fmla="*/ 323183 h 413480"/>
                <a:gd name="connsiteX14" fmla="*/ 216789 w 419728"/>
                <a:gd name="connsiteY14" fmla="*/ 65723 h 41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728" h="413480">
                  <a:moveTo>
                    <a:pt x="313754" y="273082"/>
                  </a:moveTo>
                  <a:cubicBezTo>
                    <a:pt x="313754" y="273082"/>
                    <a:pt x="347377" y="277749"/>
                    <a:pt x="381953" y="335852"/>
                  </a:cubicBezTo>
                  <a:cubicBezTo>
                    <a:pt x="445484" y="216694"/>
                    <a:pt x="409670" y="122492"/>
                    <a:pt x="409670" y="122492"/>
                  </a:cubicBezTo>
                  <a:cubicBezTo>
                    <a:pt x="409670" y="122492"/>
                    <a:pt x="381953" y="86011"/>
                    <a:pt x="316706" y="60008"/>
                  </a:cubicBezTo>
                  <a:cubicBezTo>
                    <a:pt x="313182" y="37243"/>
                    <a:pt x="307467" y="17621"/>
                    <a:pt x="300895" y="0"/>
                  </a:cubicBezTo>
                  <a:cubicBezTo>
                    <a:pt x="304419" y="15431"/>
                    <a:pt x="305086" y="37719"/>
                    <a:pt x="303562" y="55055"/>
                  </a:cubicBezTo>
                  <a:cubicBezTo>
                    <a:pt x="263747" y="41243"/>
                    <a:pt x="211741" y="31814"/>
                    <a:pt x="145637" y="35338"/>
                  </a:cubicBezTo>
                  <a:cubicBezTo>
                    <a:pt x="145637" y="35338"/>
                    <a:pt x="287465" y="101632"/>
                    <a:pt x="0" y="413480"/>
                  </a:cubicBezTo>
                  <a:cubicBezTo>
                    <a:pt x="0" y="413480"/>
                    <a:pt x="235458" y="252127"/>
                    <a:pt x="313754" y="273082"/>
                  </a:cubicBezTo>
                  <a:moveTo>
                    <a:pt x="216789" y="65723"/>
                  </a:moveTo>
                  <a:cubicBezTo>
                    <a:pt x="344138" y="65723"/>
                    <a:pt x="395764" y="132874"/>
                    <a:pt x="395764" y="132874"/>
                  </a:cubicBezTo>
                  <a:cubicBezTo>
                    <a:pt x="411575" y="181928"/>
                    <a:pt x="393573" y="237649"/>
                    <a:pt x="371856" y="288036"/>
                  </a:cubicBezTo>
                  <a:cubicBezTo>
                    <a:pt x="344615" y="245650"/>
                    <a:pt x="313754" y="238506"/>
                    <a:pt x="313754" y="238506"/>
                  </a:cubicBezTo>
                  <a:cubicBezTo>
                    <a:pt x="235363" y="217551"/>
                    <a:pt x="108585" y="323183"/>
                    <a:pt x="108585" y="323183"/>
                  </a:cubicBezTo>
                  <a:cubicBezTo>
                    <a:pt x="277082" y="121825"/>
                    <a:pt x="216789" y="65723"/>
                    <a:pt x="216789" y="65723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88BE8A-EFC0-BFA5-E1F9-6E03B8434D6F}"/>
                </a:ext>
              </a:extLst>
            </p:cNvPr>
            <p:cNvSpPr/>
            <p:nvPr/>
          </p:nvSpPr>
          <p:spPr>
            <a:xfrm>
              <a:off x="11202162" y="5646518"/>
              <a:ext cx="121384" cy="34762"/>
            </a:xfrm>
            <a:custGeom>
              <a:avLst/>
              <a:gdLst>
                <a:gd name="connsiteX0" fmla="*/ 120015 w 121384"/>
                <a:gd name="connsiteY0" fmla="*/ 2854 h 34762"/>
                <a:gd name="connsiteX1" fmla="*/ 0 w 121384"/>
                <a:gd name="connsiteY1" fmla="*/ 17713 h 34762"/>
                <a:gd name="connsiteX2" fmla="*/ 120682 w 121384"/>
                <a:gd name="connsiteY2" fmla="*/ 34763 h 34762"/>
                <a:gd name="connsiteX3" fmla="*/ 120015 w 121384"/>
                <a:gd name="connsiteY3" fmla="*/ 2854 h 3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384" h="34762">
                  <a:moveTo>
                    <a:pt x="120015" y="2854"/>
                  </a:moveTo>
                  <a:cubicBezTo>
                    <a:pt x="45529" y="-7909"/>
                    <a:pt x="4667" y="15046"/>
                    <a:pt x="0" y="17713"/>
                  </a:cubicBezTo>
                  <a:cubicBezTo>
                    <a:pt x="77819" y="19904"/>
                    <a:pt x="93345" y="27714"/>
                    <a:pt x="120682" y="34763"/>
                  </a:cubicBezTo>
                  <a:cubicBezTo>
                    <a:pt x="122587" y="24285"/>
                    <a:pt x="120015" y="2854"/>
                    <a:pt x="120015" y="285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986C789-1CEA-287B-79A2-61FEAB1CFF2C}"/>
                </a:ext>
              </a:extLst>
            </p:cNvPr>
            <p:cNvSpPr/>
            <p:nvPr/>
          </p:nvSpPr>
          <p:spPr>
            <a:xfrm>
              <a:off x="10670380" y="5911690"/>
              <a:ext cx="28005" cy="27815"/>
            </a:xfrm>
            <a:custGeom>
              <a:avLst/>
              <a:gdLst>
                <a:gd name="connsiteX0" fmla="*/ 13812 w 28005"/>
                <a:gd name="connsiteY0" fmla="*/ 27814 h 27815"/>
                <a:gd name="connsiteX1" fmla="*/ 1 w 28005"/>
                <a:gd name="connsiteY1" fmla="*/ 13717 h 27815"/>
                <a:gd name="connsiteX2" fmla="*/ 14193 w 28005"/>
                <a:gd name="connsiteY2" fmla="*/ 1 h 27815"/>
                <a:gd name="connsiteX3" fmla="*/ 28005 w 28005"/>
                <a:gd name="connsiteY3" fmla="*/ 14098 h 27815"/>
                <a:gd name="connsiteX4" fmla="*/ 13812 w 28005"/>
                <a:gd name="connsiteY4" fmla="*/ 27814 h 2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5" h="27815">
                  <a:moveTo>
                    <a:pt x="13812" y="27814"/>
                  </a:moveTo>
                  <a:cubicBezTo>
                    <a:pt x="6002" y="27909"/>
                    <a:pt x="-94" y="21432"/>
                    <a:pt x="1" y="13717"/>
                  </a:cubicBezTo>
                  <a:cubicBezTo>
                    <a:pt x="96" y="6002"/>
                    <a:pt x="6288" y="-94"/>
                    <a:pt x="14193" y="1"/>
                  </a:cubicBezTo>
                  <a:cubicBezTo>
                    <a:pt x="22099" y="96"/>
                    <a:pt x="28100" y="6288"/>
                    <a:pt x="28005" y="14098"/>
                  </a:cubicBezTo>
                  <a:cubicBezTo>
                    <a:pt x="27909" y="21813"/>
                    <a:pt x="21813" y="27909"/>
                    <a:pt x="13812" y="27814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1F87C3-20B2-0933-6F0F-87EBD03B5A39}"/>
                </a:ext>
              </a:extLst>
            </p:cNvPr>
            <p:cNvSpPr/>
            <p:nvPr/>
          </p:nvSpPr>
          <p:spPr>
            <a:xfrm>
              <a:off x="10687141" y="5713728"/>
              <a:ext cx="74472" cy="71096"/>
            </a:xfrm>
            <a:custGeom>
              <a:avLst/>
              <a:gdLst>
                <a:gd name="connsiteX0" fmla="*/ 48296 w 74472"/>
                <a:gd name="connsiteY0" fmla="*/ 2700 h 71096"/>
                <a:gd name="connsiteX1" fmla="*/ 72013 w 74472"/>
                <a:gd name="connsiteY1" fmla="*/ 48896 h 71096"/>
                <a:gd name="connsiteX2" fmla="*/ 25912 w 74472"/>
                <a:gd name="connsiteY2" fmla="*/ 68327 h 71096"/>
                <a:gd name="connsiteX3" fmla="*/ 2290 w 74472"/>
                <a:gd name="connsiteY3" fmla="*/ 22417 h 71096"/>
                <a:gd name="connsiteX4" fmla="*/ 48296 w 74472"/>
                <a:gd name="connsiteY4" fmla="*/ 2700 h 71096"/>
                <a:gd name="connsiteX5" fmla="*/ 31532 w 74472"/>
                <a:gd name="connsiteY5" fmla="*/ 52039 h 71096"/>
                <a:gd name="connsiteX6" fmla="*/ 60107 w 74472"/>
                <a:gd name="connsiteY6" fmla="*/ 43657 h 71096"/>
                <a:gd name="connsiteX7" fmla="*/ 42962 w 74472"/>
                <a:gd name="connsiteY7" fmla="*/ 18988 h 71096"/>
                <a:gd name="connsiteX8" fmla="*/ 14387 w 74472"/>
                <a:gd name="connsiteY8" fmla="*/ 27274 h 71096"/>
                <a:gd name="connsiteX9" fmla="*/ 31532 w 74472"/>
                <a:gd name="connsiteY9" fmla="*/ 52039 h 71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72" h="71096">
                  <a:moveTo>
                    <a:pt x="48296" y="2700"/>
                  </a:moveTo>
                  <a:cubicBezTo>
                    <a:pt x="70584" y="10701"/>
                    <a:pt x="79157" y="29084"/>
                    <a:pt x="72013" y="48896"/>
                  </a:cubicBezTo>
                  <a:cubicBezTo>
                    <a:pt x="64774" y="68994"/>
                    <a:pt x="45248" y="75376"/>
                    <a:pt x="25912" y="68327"/>
                  </a:cubicBezTo>
                  <a:cubicBezTo>
                    <a:pt x="5528" y="60993"/>
                    <a:pt x="-4949" y="42514"/>
                    <a:pt x="2290" y="22417"/>
                  </a:cubicBezTo>
                  <a:cubicBezTo>
                    <a:pt x="9815" y="1652"/>
                    <a:pt x="29531" y="-4063"/>
                    <a:pt x="48296" y="2700"/>
                  </a:cubicBezTo>
                  <a:moveTo>
                    <a:pt x="31532" y="52039"/>
                  </a:moveTo>
                  <a:cubicBezTo>
                    <a:pt x="44867" y="56802"/>
                    <a:pt x="56487" y="53944"/>
                    <a:pt x="60107" y="43657"/>
                  </a:cubicBezTo>
                  <a:cubicBezTo>
                    <a:pt x="63821" y="33275"/>
                    <a:pt x="56106" y="23750"/>
                    <a:pt x="42962" y="18988"/>
                  </a:cubicBezTo>
                  <a:cubicBezTo>
                    <a:pt x="30770" y="14606"/>
                    <a:pt x="18197" y="16702"/>
                    <a:pt x="14387" y="27274"/>
                  </a:cubicBezTo>
                  <a:cubicBezTo>
                    <a:pt x="10577" y="37657"/>
                    <a:pt x="18292" y="47277"/>
                    <a:pt x="31532" y="52039"/>
                  </a:cubicBezTo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54032F1-A918-BC6A-D2AF-F87D287091CC}"/>
                </a:ext>
              </a:extLst>
            </p:cNvPr>
            <p:cNvSpPr/>
            <p:nvPr/>
          </p:nvSpPr>
          <p:spPr>
            <a:xfrm>
              <a:off x="10723149" y="5610034"/>
              <a:ext cx="92678" cy="88391"/>
            </a:xfrm>
            <a:custGeom>
              <a:avLst/>
              <a:gdLst>
                <a:gd name="connsiteX0" fmla="*/ 61913 w 92678"/>
                <a:gd name="connsiteY0" fmla="*/ 88392 h 88391"/>
                <a:gd name="connsiteX1" fmla="*/ 0 w 92678"/>
                <a:gd name="connsiteY1" fmla="*/ 51244 h 88391"/>
                <a:gd name="connsiteX2" fmla="*/ 9811 w 92678"/>
                <a:gd name="connsiteY2" fmla="*/ 34861 h 88391"/>
                <a:gd name="connsiteX3" fmla="*/ 40195 w 92678"/>
                <a:gd name="connsiteY3" fmla="*/ 35623 h 88391"/>
                <a:gd name="connsiteX4" fmla="*/ 67437 w 92678"/>
                <a:gd name="connsiteY4" fmla="*/ 38290 h 88391"/>
                <a:gd name="connsiteX5" fmla="*/ 67627 w 92678"/>
                <a:gd name="connsiteY5" fmla="*/ 38005 h 88391"/>
                <a:gd name="connsiteX6" fmla="*/ 41148 w 92678"/>
                <a:gd name="connsiteY6" fmla="*/ 23717 h 88391"/>
                <a:gd name="connsiteX7" fmla="*/ 23050 w 92678"/>
                <a:gd name="connsiteY7" fmla="*/ 12859 h 88391"/>
                <a:gd name="connsiteX8" fmla="*/ 30766 w 92678"/>
                <a:gd name="connsiteY8" fmla="*/ 0 h 88391"/>
                <a:gd name="connsiteX9" fmla="*/ 92678 w 92678"/>
                <a:gd name="connsiteY9" fmla="*/ 37147 h 88391"/>
                <a:gd name="connsiteX10" fmla="*/ 83820 w 92678"/>
                <a:gd name="connsiteY10" fmla="*/ 51816 h 88391"/>
                <a:gd name="connsiteX11" fmla="*/ 52006 w 92678"/>
                <a:gd name="connsiteY11" fmla="*/ 50673 h 88391"/>
                <a:gd name="connsiteX12" fmla="*/ 23717 w 92678"/>
                <a:gd name="connsiteY12" fmla="*/ 48292 h 88391"/>
                <a:gd name="connsiteX13" fmla="*/ 23622 w 92678"/>
                <a:gd name="connsiteY13" fmla="*/ 48673 h 88391"/>
                <a:gd name="connsiteX14" fmla="*/ 50959 w 92678"/>
                <a:gd name="connsiteY14" fmla="*/ 64294 h 88391"/>
                <a:gd name="connsiteX15" fmla="*/ 69628 w 92678"/>
                <a:gd name="connsiteY15" fmla="*/ 75438 h 88391"/>
                <a:gd name="connsiteX16" fmla="*/ 61913 w 92678"/>
                <a:gd name="connsiteY16" fmla="*/ 88392 h 8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678" h="88391">
                  <a:moveTo>
                    <a:pt x="61913" y="88392"/>
                  </a:moveTo>
                  <a:lnTo>
                    <a:pt x="0" y="51244"/>
                  </a:lnTo>
                  <a:lnTo>
                    <a:pt x="9811" y="34861"/>
                  </a:lnTo>
                  <a:lnTo>
                    <a:pt x="40195" y="35623"/>
                  </a:lnTo>
                  <a:cubicBezTo>
                    <a:pt x="48863" y="35909"/>
                    <a:pt x="58865" y="36862"/>
                    <a:pt x="67437" y="38290"/>
                  </a:cubicBezTo>
                  <a:lnTo>
                    <a:pt x="67627" y="38005"/>
                  </a:lnTo>
                  <a:cubicBezTo>
                    <a:pt x="58865" y="34004"/>
                    <a:pt x="50387" y="29242"/>
                    <a:pt x="41148" y="23717"/>
                  </a:cubicBezTo>
                  <a:lnTo>
                    <a:pt x="23050" y="12859"/>
                  </a:lnTo>
                  <a:lnTo>
                    <a:pt x="30766" y="0"/>
                  </a:lnTo>
                  <a:lnTo>
                    <a:pt x="92678" y="37147"/>
                  </a:lnTo>
                  <a:lnTo>
                    <a:pt x="83820" y="51816"/>
                  </a:lnTo>
                  <a:lnTo>
                    <a:pt x="52006" y="50673"/>
                  </a:lnTo>
                  <a:cubicBezTo>
                    <a:pt x="43148" y="50387"/>
                    <a:pt x="32766" y="49625"/>
                    <a:pt x="23717" y="48292"/>
                  </a:cubicBezTo>
                  <a:lnTo>
                    <a:pt x="23622" y="48673"/>
                  </a:lnTo>
                  <a:cubicBezTo>
                    <a:pt x="32004" y="53245"/>
                    <a:pt x="40862" y="58293"/>
                    <a:pt x="50959" y="64294"/>
                  </a:cubicBezTo>
                  <a:lnTo>
                    <a:pt x="69628" y="75438"/>
                  </a:lnTo>
                  <a:lnTo>
                    <a:pt x="61913" y="88392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719AD-5385-0752-97AE-9EABAE5D0B49}"/>
                </a:ext>
              </a:extLst>
            </p:cNvPr>
            <p:cNvSpPr/>
            <p:nvPr/>
          </p:nvSpPr>
          <p:spPr>
            <a:xfrm>
              <a:off x="10783823" y="5536501"/>
              <a:ext cx="84677" cy="80962"/>
            </a:xfrm>
            <a:custGeom>
              <a:avLst/>
              <a:gdLst>
                <a:gd name="connsiteX0" fmla="*/ 59626 w 84677"/>
                <a:gd name="connsiteY0" fmla="*/ 28575 h 80962"/>
                <a:gd name="connsiteX1" fmla="*/ 42196 w 84677"/>
                <a:gd name="connsiteY1" fmla="*/ 48578 h 80962"/>
                <a:gd name="connsiteX2" fmla="*/ 55150 w 84677"/>
                <a:gd name="connsiteY2" fmla="*/ 59817 h 80962"/>
                <a:gd name="connsiteX3" fmla="*/ 74581 w 84677"/>
                <a:gd name="connsiteY3" fmla="*/ 37528 h 80962"/>
                <a:gd name="connsiteX4" fmla="*/ 84677 w 84677"/>
                <a:gd name="connsiteY4" fmla="*/ 46292 h 80962"/>
                <a:gd name="connsiteX5" fmla="*/ 54483 w 84677"/>
                <a:gd name="connsiteY5" fmla="*/ 80963 h 80962"/>
                <a:gd name="connsiteX6" fmla="*/ 0 w 84677"/>
                <a:gd name="connsiteY6" fmla="*/ 33623 h 80962"/>
                <a:gd name="connsiteX7" fmla="*/ 29242 w 84677"/>
                <a:gd name="connsiteY7" fmla="*/ 0 h 80962"/>
                <a:gd name="connsiteX8" fmla="*/ 39338 w 84677"/>
                <a:gd name="connsiteY8" fmla="*/ 8858 h 80962"/>
                <a:gd name="connsiteX9" fmla="*/ 20860 w 84677"/>
                <a:gd name="connsiteY9" fmla="*/ 30099 h 80962"/>
                <a:gd name="connsiteX10" fmla="*/ 32195 w 84677"/>
                <a:gd name="connsiteY10" fmla="*/ 39910 h 80962"/>
                <a:gd name="connsiteX11" fmla="*/ 49625 w 84677"/>
                <a:gd name="connsiteY11" fmla="*/ 19907 h 8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677" h="80962">
                  <a:moveTo>
                    <a:pt x="59626" y="28575"/>
                  </a:moveTo>
                  <a:lnTo>
                    <a:pt x="42196" y="48578"/>
                  </a:lnTo>
                  <a:lnTo>
                    <a:pt x="55150" y="59817"/>
                  </a:lnTo>
                  <a:lnTo>
                    <a:pt x="74581" y="37528"/>
                  </a:lnTo>
                  <a:lnTo>
                    <a:pt x="84677" y="46292"/>
                  </a:lnTo>
                  <a:lnTo>
                    <a:pt x="54483" y="80963"/>
                  </a:lnTo>
                  <a:lnTo>
                    <a:pt x="0" y="33623"/>
                  </a:lnTo>
                  <a:lnTo>
                    <a:pt x="29242" y="0"/>
                  </a:lnTo>
                  <a:lnTo>
                    <a:pt x="39338" y="8858"/>
                  </a:lnTo>
                  <a:lnTo>
                    <a:pt x="20860" y="30099"/>
                  </a:lnTo>
                  <a:lnTo>
                    <a:pt x="32195" y="39910"/>
                  </a:lnTo>
                  <a:lnTo>
                    <a:pt x="49625" y="19907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6278139-18B5-4DF4-2B2A-A950646A6AAC}"/>
                </a:ext>
              </a:extLst>
            </p:cNvPr>
            <p:cNvSpPr/>
            <p:nvPr/>
          </p:nvSpPr>
          <p:spPr>
            <a:xfrm>
              <a:off x="10877835" y="5445442"/>
              <a:ext cx="70770" cy="79819"/>
            </a:xfrm>
            <a:custGeom>
              <a:avLst/>
              <a:gdLst>
                <a:gd name="connsiteX0" fmla="*/ 23717 w 70770"/>
                <a:gd name="connsiteY0" fmla="*/ 32004 h 79819"/>
                <a:gd name="connsiteX1" fmla="*/ 7810 w 70770"/>
                <a:gd name="connsiteY1" fmla="*/ 43148 h 79819"/>
                <a:gd name="connsiteX2" fmla="*/ 0 w 70770"/>
                <a:gd name="connsiteY2" fmla="*/ 31909 h 79819"/>
                <a:gd name="connsiteX3" fmla="*/ 45339 w 70770"/>
                <a:gd name="connsiteY3" fmla="*/ 0 h 79819"/>
                <a:gd name="connsiteX4" fmla="*/ 53245 w 70770"/>
                <a:gd name="connsiteY4" fmla="*/ 11240 h 79819"/>
                <a:gd name="connsiteX5" fmla="*/ 37052 w 70770"/>
                <a:gd name="connsiteY5" fmla="*/ 22574 h 79819"/>
                <a:gd name="connsiteX6" fmla="*/ 70771 w 70770"/>
                <a:gd name="connsiteY6" fmla="*/ 70390 h 79819"/>
                <a:gd name="connsiteX7" fmla="*/ 57341 w 70770"/>
                <a:gd name="connsiteY7" fmla="*/ 79820 h 79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70" h="79819">
                  <a:moveTo>
                    <a:pt x="23717" y="32004"/>
                  </a:moveTo>
                  <a:lnTo>
                    <a:pt x="7810" y="43148"/>
                  </a:lnTo>
                  <a:lnTo>
                    <a:pt x="0" y="31909"/>
                  </a:lnTo>
                  <a:lnTo>
                    <a:pt x="45339" y="0"/>
                  </a:lnTo>
                  <a:lnTo>
                    <a:pt x="53245" y="11240"/>
                  </a:lnTo>
                  <a:lnTo>
                    <a:pt x="37052" y="22574"/>
                  </a:lnTo>
                  <a:lnTo>
                    <a:pt x="70771" y="70390"/>
                  </a:lnTo>
                  <a:lnTo>
                    <a:pt x="57341" y="7982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99A4E2-DCFA-8032-EF50-5DF0EF2FC816}"/>
                </a:ext>
              </a:extLst>
            </p:cNvPr>
            <p:cNvSpPr/>
            <p:nvPr/>
          </p:nvSpPr>
          <p:spPr>
            <a:xfrm>
              <a:off x="10960703" y="5404389"/>
              <a:ext cx="72961" cy="84391"/>
            </a:xfrm>
            <a:custGeom>
              <a:avLst/>
              <a:gdLst>
                <a:gd name="connsiteX0" fmla="*/ 56864 w 72961"/>
                <a:gd name="connsiteY0" fmla="*/ 38195 h 84391"/>
                <a:gd name="connsiteX1" fmla="*/ 32956 w 72961"/>
                <a:gd name="connsiteY1" fmla="*/ 49816 h 84391"/>
                <a:gd name="connsiteX2" fmla="*/ 40481 w 72961"/>
                <a:gd name="connsiteY2" fmla="*/ 65246 h 84391"/>
                <a:gd name="connsiteX3" fmla="*/ 67151 w 72961"/>
                <a:gd name="connsiteY3" fmla="*/ 52197 h 84391"/>
                <a:gd name="connsiteX4" fmla="*/ 72961 w 72961"/>
                <a:gd name="connsiteY4" fmla="*/ 64294 h 84391"/>
                <a:gd name="connsiteX5" fmla="*/ 31623 w 72961"/>
                <a:gd name="connsiteY5" fmla="*/ 84392 h 84391"/>
                <a:gd name="connsiteX6" fmla="*/ 0 w 72961"/>
                <a:gd name="connsiteY6" fmla="*/ 19526 h 84391"/>
                <a:gd name="connsiteX7" fmla="*/ 40100 w 72961"/>
                <a:gd name="connsiteY7" fmla="*/ 0 h 84391"/>
                <a:gd name="connsiteX8" fmla="*/ 45910 w 72961"/>
                <a:gd name="connsiteY8" fmla="*/ 12097 h 84391"/>
                <a:gd name="connsiteX9" fmla="*/ 20669 w 72961"/>
                <a:gd name="connsiteY9" fmla="*/ 24384 h 84391"/>
                <a:gd name="connsiteX10" fmla="*/ 27146 w 72961"/>
                <a:gd name="connsiteY10" fmla="*/ 37814 h 84391"/>
                <a:gd name="connsiteX11" fmla="*/ 51054 w 72961"/>
                <a:gd name="connsiteY11" fmla="*/ 26289 h 8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961" h="84391">
                  <a:moveTo>
                    <a:pt x="56864" y="38195"/>
                  </a:moveTo>
                  <a:lnTo>
                    <a:pt x="32956" y="49816"/>
                  </a:lnTo>
                  <a:lnTo>
                    <a:pt x="40481" y="65246"/>
                  </a:lnTo>
                  <a:lnTo>
                    <a:pt x="67151" y="52197"/>
                  </a:lnTo>
                  <a:lnTo>
                    <a:pt x="72961" y="64294"/>
                  </a:lnTo>
                  <a:lnTo>
                    <a:pt x="31623" y="84392"/>
                  </a:lnTo>
                  <a:lnTo>
                    <a:pt x="0" y="19526"/>
                  </a:lnTo>
                  <a:lnTo>
                    <a:pt x="40100" y="0"/>
                  </a:lnTo>
                  <a:lnTo>
                    <a:pt x="45910" y="12097"/>
                  </a:lnTo>
                  <a:lnTo>
                    <a:pt x="20669" y="24384"/>
                  </a:lnTo>
                  <a:lnTo>
                    <a:pt x="27146" y="37814"/>
                  </a:lnTo>
                  <a:lnTo>
                    <a:pt x="51054" y="262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D29B0F-1AF9-F6C1-06A4-B104B2F03376}"/>
                </a:ext>
              </a:extLst>
            </p:cNvPr>
            <p:cNvSpPr/>
            <p:nvPr/>
          </p:nvSpPr>
          <p:spPr>
            <a:xfrm>
              <a:off x="11060429" y="5376195"/>
              <a:ext cx="63245" cy="81438"/>
            </a:xfrm>
            <a:custGeom>
              <a:avLst/>
              <a:gdLst>
                <a:gd name="connsiteX0" fmla="*/ 16097 w 63245"/>
                <a:gd name="connsiteY0" fmla="*/ 57436 h 81438"/>
                <a:gd name="connsiteX1" fmla="*/ 16288 w 63245"/>
                <a:gd name="connsiteY1" fmla="*/ 76676 h 81438"/>
                <a:gd name="connsiteX2" fmla="*/ 0 w 63245"/>
                <a:gd name="connsiteY2" fmla="*/ 81439 h 81438"/>
                <a:gd name="connsiteX3" fmla="*/ 1048 w 63245"/>
                <a:gd name="connsiteY3" fmla="*/ 6001 h 81438"/>
                <a:gd name="connsiteX4" fmla="*/ 21622 w 63245"/>
                <a:gd name="connsiteY4" fmla="*/ 0 h 81438"/>
                <a:gd name="connsiteX5" fmla="*/ 63246 w 63245"/>
                <a:gd name="connsiteY5" fmla="*/ 63055 h 81438"/>
                <a:gd name="connsiteX6" fmla="*/ 46387 w 63245"/>
                <a:gd name="connsiteY6" fmla="*/ 67913 h 81438"/>
                <a:gd name="connsiteX7" fmla="*/ 35909 w 63245"/>
                <a:gd name="connsiteY7" fmla="*/ 51721 h 81438"/>
                <a:gd name="connsiteX8" fmla="*/ 16097 w 63245"/>
                <a:gd name="connsiteY8" fmla="*/ 57436 h 81438"/>
                <a:gd name="connsiteX9" fmla="*/ 30290 w 63245"/>
                <a:gd name="connsiteY9" fmla="*/ 40576 h 81438"/>
                <a:gd name="connsiteX10" fmla="*/ 21717 w 63245"/>
                <a:gd name="connsiteY10" fmla="*/ 27146 h 81438"/>
                <a:gd name="connsiteX11" fmla="*/ 14383 w 63245"/>
                <a:gd name="connsiteY11" fmla="*/ 14764 h 81438"/>
                <a:gd name="connsiteX12" fmla="*/ 14192 w 63245"/>
                <a:gd name="connsiteY12" fmla="*/ 14859 h 81438"/>
                <a:gd name="connsiteX13" fmla="*/ 14859 w 63245"/>
                <a:gd name="connsiteY13" fmla="*/ 29147 h 81438"/>
                <a:gd name="connsiteX14" fmla="*/ 15050 w 63245"/>
                <a:gd name="connsiteY14" fmla="*/ 45053 h 81438"/>
                <a:gd name="connsiteX15" fmla="*/ 30290 w 63245"/>
                <a:gd name="connsiteY15" fmla="*/ 40576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245" h="81438">
                  <a:moveTo>
                    <a:pt x="16097" y="57436"/>
                  </a:moveTo>
                  <a:lnTo>
                    <a:pt x="16288" y="76676"/>
                  </a:lnTo>
                  <a:lnTo>
                    <a:pt x="0" y="81439"/>
                  </a:lnTo>
                  <a:lnTo>
                    <a:pt x="1048" y="6001"/>
                  </a:lnTo>
                  <a:lnTo>
                    <a:pt x="21622" y="0"/>
                  </a:lnTo>
                  <a:lnTo>
                    <a:pt x="63246" y="63055"/>
                  </a:lnTo>
                  <a:lnTo>
                    <a:pt x="46387" y="67913"/>
                  </a:lnTo>
                  <a:lnTo>
                    <a:pt x="35909" y="51721"/>
                  </a:lnTo>
                  <a:lnTo>
                    <a:pt x="16097" y="57436"/>
                  </a:lnTo>
                  <a:close/>
                  <a:moveTo>
                    <a:pt x="30290" y="40576"/>
                  </a:moveTo>
                  <a:lnTo>
                    <a:pt x="21717" y="27146"/>
                  </a:lnTo>
                  <a:cubicBezTo>
                    <a:pt x="19336" y="23431"/>
                    <a:pt x="16574" y="18574"/>
                    <a:pt x="14383" y="14764"/>
                  </a:cubicBezTo>
                  <a:lnTo>
                    <a:pt x="14192" y="14859"/>
                  </a:lnTo>
                  <a:cubicBezTo>
                    <a:pt x="14383" y="19241"/>
                    <a:pt x="14859" y="24765"/>
                    <a:pt x="14859" y="29147"/>
                  </a:cubicBezTo>
                  <a:lnTo>
                    <a:pt x="15050" y="45053"/>
                  </a:lnTo>
                  <a:lnTo>
                    <a:pt x="30290" y="4057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3DA1EF-FFEB-6F81-69E2-79A4187CB7E4}"/>
                </a:ext>
              </a:extLst>
            </p:cNvPr>
            <p:cNvSpPr/>
            <p:nvPr/>
          </p:nvSpPr>
          <p:spPr>
            <a:xfrm>
              <a:off x="11153489" y="5355145"/>
              <a:ext cx="80391" cy="77723"/>
            </a:xfrm>
            <a:custGeom>
              <a:avLst/>
              <a:gdLst>
                <a:gd name="connsiteX0" fmla="*/ 61341 w 80391"/>
                <a:gd name="connsiteY0" fmla="*/ 45434 h 77723"/>
                <a:gd name="connsiteX1" fmla="*/ 58483 w 80391"/>
                <a:gd name="connsiteY1" fmla="*/ 15907 h 77723"/>
                <a:gd name="connsiteX2" fmla="*/ 58198 w 80391"/>
                <a:gd name="connsiteY2" fmla="*/ 15907 h 77723"/>
                <a:gd name="connsiteX3" fmla="*/ 52292 w 80391"/>
                <a:gd name="connsiteY3" fmla="*/ 44387 h 77723"/>
                <a:gd name="connsiteX4" fmla="*/ 45625 w 80391"/>
                <a:gd name="connsiteY4" fmla="*/ 73152 h 77723"/>
                <a:gd name="connsiteX5" fmla="*/ 32861 w 80391"/>
                <a:gd name="connsiteY5" fmla="*/ 74104 h 77723"/>
                <a:gd name="connsiteX6" fmla="*/ 23050 w 80391"/>
                <a:gd name="connsiteY6" fmla="*/ 46863 h 77723"/>
                <a:gd name="connsiteX7" fmla="*/ 14383 w 80391"/>
                <a:gd name="connsiteY7" fmla="*/ 19241 h 77723"/>
                <a:gd name="connsiteX8" fmla="*/ 14192 w 80391"/>
                <a:gd name="connsiteY8" fmla="*/ 19241 h 77723"/>
                <a:gd name="connsiteX9" fmla="*/ 15145 w 80391"/>
                <a:gd name="connsiteY9" fmla="*/ 49149 h 77723"/>
                <a:gd name="connsiteX10" fmla="*/ 15907 w 80391"/>
                <a:gd name="connsiteY10" fmla="*/ 76581 h 77723"/>
                <a:gd name="connsiteX11" fmla="*/ 857 w 80391"/>
                <a:gd name="connsiteY11" fmla="*/ 77724 h 77723"/>
                <a:gd name="connsiteX12" fmla="*/ 0 w 80391"/>
                <a:gd name="connsiteY12" fmla="*/ 5429 h 77723"/>
                <a:gd name="connsiteX13" fmla="*/ 21717 w 80391"/>
                <a:gd name="connsiteY13" fmla="*/ 3810 h 77723"/>
                <a:gd name="connsiteX14" fmla="*/ 30575 w 80391"/>
                <a:gd name="connsiteY14" fmla="*/ 27242 h 77723"/>
                <a:gd name="connsiteX15" fmla="*/ 38671 w 80391"/>
                <a:gd name="connsiteY15" fmla="*/ 52483 h 77723"/>
                <a:gd name="connsiteX16" fmla="*/ 38957 w 80391"/>
                <a:gd name="connsiteY16" fmla="*/ 52483 h 77723"/>
                <a:gd name="connsiteX17" fmla="*/ 43815 w 80391"/>
                <a:gd name="connsiteY17" fmla="*/ 26098 h 77723"/>
                <a:gd name="connsiteX18" fmla="*/ 49721 w 80391"/>
                <a:gd name="connsiteY18" fmla="*/ 1619 h 77723"/>
                <a:gd name="connsiteX19" fmla="*/ 70961 w 80391"/>
                <a:gd name="connsiteY19" fmla="*/ 0 h 77723"/>
                <a:gd name="connsiteX20" fmla="*/ 80391 w 80391"/>
                <a:gd name="connsiteY20" fmla="*/ 71628 h 77723"/>
                <a:gd name="connsiteX21" fmla="*/ 64484 w 80391"/>
                <a:gd name="connsiteY21" fmla="*/ 72866 h 77723"/>
                <a:gd name="connsiteX22" fmla="*/ 61341 w 80391"/>
                <a:gd name="connsiteY22" fmla="*/ 45434 h 7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391" h="77723">
                  <a:moveTo>
                    <a:pt x="61341" y="45434"/>
                  </a:moveTo>
                  <a:cubicBezTo>
                    <a:pt x="60388" y="36862"/>
                    <a:pt x="59246" y="26384"/>
                    <a:pt x="58483" y="15907"/>
                  </a:cubicBezTo>
                  <a:lnTo>
                    <a:pt x="58198" y="15907"/>
                  </a:lnTo>
                  <a:cubicBezTo>
                    <a:pt x="56674" y="25241"/>
                    <a:pt x="54483" y="35719"/>
                    <a:pt x="52292" y="44387"/>
                  </a:cubicBezTo>
                  <a:lnTo>
                    <a:pt x="45625" y="73152"/>
                  </a:lnTo>
                  <a:lnTo>
                    <a:pt x="32861" y="74104"/>
                  </a:lnTo>
                  <a:lnTo>
                    <a:pt x="23050" y="46863"/>
                  </a:lnTo>
                  <a:cubicBezTo>
                    <a:pt x="20098" y="38576"/>
                    <a:pt x="16859" y="28575"/>
                    <a:pt x="14383" y="19241"/>
                  </a:cubicBezTo>
                  <a:lnTo>
                    <a:pt x="14192" y="19241"/>
                  </a:lnTo>
                  <a:cubicBezTo>
                    <a:pt x="14478" y="28956"/>
                    <a:pt x="15050" y="40100"/>
                    <a:pt x="15145" y="49149"/>
                  </a:cubicBezTo>
                  <a:lnTo>
                    <a:pt x="15907" y="76581"/>
                  </a:lnTo>
                  <a:lnTo>
                    <a:pt x="857" y="77724"/>
                  </a:lnTo>
                  <a:lnTo>
                    <a:pt x="0" y="5429"/>
                  </a:lnTo>
                  <a:lnTo>
                    <a:pt x="21717" y="3810"/>
                  </a:lnTo>
                  <a:lnTo>
                    <a:pt x="30575" y="27242"/>
                  </a:lnTo>
                  <a:cubicBezTo>
                    <a:pt x="33433" y="35433"/>
                    <a:pt x="36385" y="44196"/>
                    <a:pt x="38671" y="52483"/>
                  </a:cubicBezTo>
                  <a:lnTo>
                    <a:pt x="38957" y="52483"/>
                  </a:lnTo>
                  <a:cubicBezTo>
                    <a:pt x="40386" y="44005"/>
                    <a:pt x="42100" y="34290"/>
                    <a:pt x="43815" y="26098"/>
                  </a:cubicBezTo>
                  <a:lnTo>
                    <a:pt x="49721" y="1619"/>
                  </a:lnTo>
                  <a:lnTo>
                    <a:pt x="70961" y="0"/>
                  </a:lnTo>
                  <a:lnTo>
                    <a:pt x="80391" y="71628"/>
                  </a:lnTo>
                  <a:lnTo>
                    <a:pt x="64484" y="72866"/>
                  </a:lnTo>
                  <a:lnTo>
                    <a:pt x="61341" y="454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0875F2-C16F-B382-A9CB-8AFC18EDA22F}"/>
                </a:ext>
              </a:extLst>
            </p:cNvPr>
            <p:cNvSpPr/>
            <p:nvPr/>
          </p:nvSpPr>
          <p:spPr>
            <a:xfrm>
              <a:off x="11317230" y="5368753"/>
              <a:ext cx="70334" cy="74425"/>
            </a:xfrm>
            <a:custGeom>
              <a:avLst/>
              <a:gdLst>
                <a:gd name="connsiteX0" fmla="*/ 69145 w 70334"/>
                <a:gd name="connsiteY0" fmla="*/ 44209 h 74425"/>
                <a:gd name="connsiteX1" fmla="*/ 26092 w 70334"/>
                <a:gd name="connsiteY1" fmla="*/ 73355 h 74425"/>
                <a:gd name="connsiteX2" fmla="*/ 1231 w 70334"/>
                <a:gd name="connsiteY2" fmla="*/ 30017 h 74425"/>
                <a:gd name="connsiteX3" fmla="*/ 43903 w 70334"/>
                <a:gd name="connsiteY3" fmla="*/ 965 h 74425"/>
                <a:gd name="connsiteX4" fmla="*/ 69145 w 70334"/>
                <a:gd name="connsiteY4" fmla="*/ 44209 h 74425"/>
                <a:gd name="connsiteX5" fmla="*/ 18091 w 70334"/>
                <a:gd name="connsiteY5" fmla="*/ 33446 h 74425"/>
                <a:gd name="connsiteX6" fmla="*/ 29806 w 70334"/>
                <a:gd name="connsiteY6" fmla="*/ 60878 h 74425"/>
                <a:gd name="connsiteX7" fmla="*/ 52190 w 70334"/>
                <a:gd name="connsiteY7" fmla="*/ 40875 h 74425"/>
                <a:gd name="connsiteX8" fmla="*/ 40570 w 70334"/>
                <a:gd name="connsiteY8" fmla="*/ 13443 h 74425"/>
                <a:gd name="connsiteX9" fmla="*/ 18091 w 70334"/>
                <a:gd name="connsiteY9" fmla="*/ 33446 h 7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334" h="74425">
                  <a:moveTo>
                    <a:pt x="69145" y="44209"/>
                  </a:moveTo>
                  <a:cubicBezTo>
                    <a:pt x="63906" y="67259"/>
                    <a:pt x="46666" y="78023"/>
                    <a:pt x="26092" y="73355"/>
                  </a:cubicBezTo>
                  <a:cubicBezTo>
                    <a:pt x="5232" y="68593"/>
                    <a:pt x="-3436" y="50019"/>
                    <a:pt x="1231" y="30017"/>
                  </a:cubicBezTo>
                  <a:cubicBezTo>
                    <a:pt x="6089" y="8966"/>
                    <a:pt x="23139" y="-3702"/>
                    <a:pt x="43903" y="965"/>
                  </a:cubicBezTo>
                  <a:cubicBezTo>
                    <a:pt x="65525" y="5919"/>
                    <a:pt x="73621" y="24778"/>
                    <a:pt x="69145" y="44209"/>
                  </a:cubicBezTo>
                  <a:moveTo>
                    <a:pt x="18091" y="33446"/>
                  </a:moveTo>
                  <a:cubicBezTo>
                    <a:pt x="14947" y="47257"/>
                    <a:pt x="19138" y="58401"/>
                    <a:pt x="29806" y="60878"/>
                  </a:cubicBezTo>
                  <a:cubicBezTo>
                    <a:pt x="40570" y="63354"/>
                    <a:pt x="49047" y="54496"/>
                    <a:pt x="52190" y="40875"/>
                  </a:cubicBezTo>
                  <a:cubicBezTo>
                    <a:pt x="55048" y="28207"/>
                    <a:pt x="51523" y="16015"/>
                    <a:pt x="40570" y="13443"/>
                  </a:cubicBezTo>
                  <a:cubicBezTo>
                    <a:pt x="29806" y="10967"/>
                    <a:pt x="21234" y="19825"/>
                    <a:pt x="18091" y="33446"/>
                  </a:cubicBezTo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EBFA446-C1AD-79FD-FB18-7B668150FA1B}"/>
                </a:ext>
              </a:extLst>
            </p:cNvPr>
            <p:cNvSpPr/>
            <p:nvPr/>
          </p:nvSpPr>
          <p:spPr>
            <a:xfrm>
              <a:off x="11410187" y="5394102"/>
              <a:ext cx="83915" cy="90296"/>
            </a:xfrm>
            <a:custGeom>
              <a:avLst/>
              <a:gdLst>
                <a:gd name="connsiteX0" fmla="*/ 0 w 83915"/>
                <a:gd name="connsiteY0" fmla="*/ 65913 h 90296"/>
                <a:gd name="connsiteX1" fmla="*/ 29337 w 83915"/>
                <a:gd name="connsiteY1" fmla="*/ 0 h 90296"/>
                <a:gd name="connsiteX2" fmla="*/ 46768 w 83915"/>
                <a:gd name="connsiteY2" fmla="*/ 7810 h 90296"/>
                <a:gd name="connsiteX3" fmla="*/ 49721 w 83915"/>
                <a:gd name="connsiteY3" fmla="*/ 38100 h 90296"/>
                <a:gd name="connsiteX4" fmla="*/ 50387 w 83915"/>
                <a:gd name="connsiteY4" fmla="*/ 65532 h 90296"/>
                <a:gd name="connsiteX5" fmla="*/ 50673 w 83915"/>
                <a:gd name="connsiteY5" fmla="*/ 65627 h 90296"/>
                <a:gd name="connsiteX6" fmla="*/ 61627 w 83915"/>
                <a:gd name="connsiteY6" fmla="*/ 37528 h 90296"/>
                <a:gd name="connsiteX7" fmla="*/ 70199 w 83915"/>
                <a:gd name="connsiteY7" fmla="*/ 18288 h 90296"/>
                <a:gd name="connsiteX8" fmla="*/ 83915 w 83915"/>
                <a:gd name="connsiteY8" fmla="*/ 24384 h 90296"/>
                <a:gd name="connsiteX9" fmla="*/ 54483 w 83915"/>
                <a:gd name="connsiteY9" fmla="*/ 90297 h 90296"/>
                <a:gd name="connsiteX10" fmla="*/ 38862 w 83915"/>
                <a:gd name="connsiteY10" fmla="*/ 83344 h 90296"/>
                <a:gd name="connsiteX11" fmla="*/ 36100 w 83915"/>
                <a:gd name="connsiteY11" fmla="*/ 51625 h 90296"/>
                <a:gd name="connsiteX12" fmla="*/ 35052 w 83915"/>
                <a:gd name="connsiteY12" fmla="*/ 23241 h 90296"/>
                <a:gd name="connsiteX13" fmla="*/ 34671 w 83915"/>
                <a:gd name="connsiteY13" fmla="*/ 23241 h 90296"/>
                <a:gd name="connsiteX14" fmla="*/ 22479 w 83915"/>
                <a:gd name="connsiteY14" fmla="*/ 52292 h 90296"/>
                <a:gd name="connsiteX15" fmla="*/ 13621 w 83915"/>
                <a:gd name="connsiteY15" fmla="*/ 72104 h 90296"/>
                <a:gd name="connsiteX16" fmla="*/ 0 w 83915"/>
                <a:gd name="connsiteY16" fmla="*/ 65913 h 90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915" h="90296">
                  <a:moveTo>
                    <a:pt x="0" y="65913"/>
                  </a:moveTo>
                  <a:lnTo>
                    <a:pt x="29337" y="0"/>
                  </a:lnTo>
                  <a:lnTo>
                    <a:pt x="46768" y="7810"/>
                  </a:lnTo>
                  <a:lnTo>
                    <a:pt x="49721" y="38100"/>
                  </a:lnTo>
                  <a:cubicBezTo>
                    <a:pt x="50578" y="46768"/>
                    <a:pt x="50768" y="56769"/>
                    <a:pt x="50387" y="65532"/>
                  </a:cubicBezTo>
                  <a:lnTo>
                    <a:pt x="50673" y="65627"/>
                  </a:lnTo>
                  <a:cubicBezTo>
                    <a:pt x="53531" y="56483"/>
                    <a:pt x="57245" y="47434"/>
                    <a:pt x="61627" y="37528"/>
                  </a:cubicBezTo>
                  <a:lnTo>
                    <a:pt x="70199" y="18288"/>
                  </a:lnTo>
                  <a:lnTo>
                    <a:pt x="83915" y="24384"/>
                  </a:lnTo>
                  <a:lnTo>
                    <a:pt x="54483" y="90297"/>
                  </a:lnTo>
                  <a:lnTo>
                    <a:pt x="38862" y="83344"/>
                  </a:lnTo>
                  <a:lnTo>
                    <a:pt x="36100" y="51625"/>
                  </a:lnTo>
                  <a:cubicBezTo>
                    <a:pt x="35338" y="42863"/>
                    <a:pt x="34862" y="32385"/>
                    <a:pt x="35052" y="23241"/>
                  </a:cubicBezTo>
                  <a:lnTo>
                    <a:pt x="34671" y="23241"/>
                  </a:lnTo>
                  <a:cubicBezTo>
                    <a:pt x="31147" y="32099"/>
                    <a:pt x="27242" y="41529"/>
                    <a:pt x="22479" y="52292"/>
                  </a:cubicBezTo>
                  <a:lnTo>
                    <a:pt x="13621" y="72104"/>
                  </a:lnTo>
                  <a:lnTo>
                    <a:pt x="0" y="65913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A121EA8-36DF-D9E3-B830-8EBE27F71BD9}"/>
                </a:ext>
              </a:extLst>
            </p:cNvPr>
            <p:cNvSpPr/>
            <p:nvPr/>
          </p:nvSpPr>
          <p:spPr>
            <a:xfrm>
              <a:off x="11496960" y="5443251"/>
              <a:ext cx="77342" cy="85629"/>
            </a:xfrm>
            <a:custGeom>
              <a:avLst/>
              <a:gdLst>
                <a:gd name="connsiteX0" fmla="*/ 52673 w 77342"/>
                <a:gd name="connsiteY0" fmla="*/ 58579 h 85629"/>
                <a:gd name="connsiteX1" fmla="*/ 30671 w 77342"/>
                <a:gd name="connsiteY1" fmla="*/ 43720 h 85629"/>
                <a:gd name="connsiteX2" fmla="*/ 21050 w 77342"/>
                <a:gd name="connsiteY2" fmla="*/ 57912 h 85629"/>
                <a:gd name="connsiteX3" fmla="*/ 45625 w 77342"/>
                <a:gd name="connsiteY3" fmla="*/ 74486 h 85629"/>
                <a:gd name="connsiteX4" fmla="*/ 38100 w 77342"/>
                <a:gd name="connsiteY4" fmla="*/ 85630 h 85629"/>
                <a:gd name="connsiteX5" fmla="*/ 0 w 77342"/>
                <a:gd name="connsiteY5" fmla="*/ 59817 h 85629"/>
                <a:gd name="connsiteX6" fmla="*/ 40386 w 77342"/>
                <a:gd name="connsiteY6" fmla="*/ 0 h 85629"/>
                <a:gd name="connsiteX7" fmla="*/ 77343 w 77342"/>
                <a:gd name="connsiteY7" fmla="*/ 24955 h 85629"/>
                <a:gd name="connsiteX8" fmla="*/ 69818 w 77342"/>
                <a:gd name="connsiteY8" fmla="*/ 36100 h 85629"/>
                <a:gd name="connsiteX9" fmla="*/ 46482 w 77342"/>
                <a:gd name="connsiteY9" fmla="*/ 20288 h 85629"/>
                <a:gd name="connsiteX10" fmla="*/ 38100 w 77342"/>
                <a:gd name="connsiteY10" fmla="*/ 32671 h 85629"/>
                <a:gd name="connsiteX11" fmla="*/ 60103 w 77342"/>
                <a:gd name="connsiteY11" fmla="*/ 47530 h 8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342" h="85629">
                  <a:moveTo>
                    <a:pt x="52673" y="58579"/>
                  </a:moveTo>
                  <a:lnTo>
                    <a:pt x="30671" y="43720"/>
                  </a:lnTo>
                  <a:lnTo>
                    <a:pt x="21050" y="57912"/>
                  </a:lnTo>
                  <a:lnTo>
                    <a:pt x="45625" y="74486"/>
                  </a:lnTo>
                  <a:lnTo>
                    <a:pt x="38100" y="85630"/>
                  </a:lnTo>
                  <a:lnTo>
                    <a:pt x="0" y="59817"/>
                  </a:lnTo>
                  <a:lnTo>
                    <a:pt x="40386" y="0"/>
                  </a:lnTo>
                  <a:lnTo>
                    <a:pt x="77343" y="24955"/>
                  </a:lnTo>
                  <a:lnTo>
                    <a:pt x="69818" y="36100"/>
                  </a:lnTo>
                  <a:lnTo>
                    <a:pt x="46482" y="20288"/>
                  </a:lnTo>
                  <a:lnTo>
                    <a:pt x="38100" y="32671"/>
                  </a:lnTo>
                  <a:lnTo>
                    <a:pt x="60103" y="4753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7DDC1FD-B326-DA48-495F-460C7891B4CB}"/>
                </a:ext>
              </a:extLst>
            </p:cNvPr>
            <p:cNvSpPr/>
            <p:nvPr/>
          </p:nvSpPr>
          <p:spPr>
            <a:xfrm>
              <a:off x="11605505" y="5545366"/>
              <a:ext cx="79097" cy="78574"/>
            </a:xfrm>
            <a:custGeom>
              <a:avLst/>
              <a:gdLst>
                <a:gd name="connsiteX0" fmla="*/ 30711 w 79097"/>
                <a:gd name="connsiteY0" fmla="*/ 78574 h 78574"/>
                <a:gd name="connsiteX1" fmla="*/ 11852 w 79097"/>
                <a:gd name="connsiteY1" fmla="*/ 63049 h 78574"/>
                <a:gd name="connsiteX2" fmla="*/ 40 w 79097"/>
                <a:gd name="connsiteY2" fmla="*/ 34474 h 78574"/>
                <a:gd name="connsiteX3" fmla="*/ 13185 w 79097"/>
                <a:gd name="connsiteY3" fmla="*/ 9613 h 78574"/>
                <a:gd name="connsiteX4" fmla="*/ 68621 w 79097"/>
                <a:gd name="connsiteY4" fmla="*/ 16186 h 78574"/>
                <a:gd name="connsiteX5" fmla="*/ 79098 w 79097"/>
                <a:gd name="connsiteY5" fmla="*/ 33616 h 78574"/>
                <a:gd name="connsiteX6" fmla="*/ 67001 w 79097"/>
                <a:gd name="connsiteY6" fmla="*/ 39617 h 78574"/>
                <a:gd name="connsiteX7" fmla="*/ 58334 w 79097"/>
                <a:gd name="connsiteY7" fmla="*/ 24853 h 78574"/>
                <a:gd name="connsiteX8" fmla="*/ 25091 w 79097"/>
                <a:gd name="connsiteY8" fmla="*/ 22091 h 78574"/>
                <a:gd name="connsiteX9" fmla="*/ 22043 w 79097"/>
                <a:gd name="connsiteY9" fmla="*/ 54762 h 78574"/>
                <a:gd name="connsiteX10" fmla="*/ 28139 w 79097"/>
                <a:gd name="connsiteY10" fmla="*/ 60096 h 78574"/>
                <a:gd name="connsiteX11" fmla="*/ 39569 w 79097"/>
                <a:gd name="connsiteY11" fmla="*/ 50190 h 78574"/>
                <a:gd name="connsiteX12" fmla="*/ 32330 w 79097"/>
                <a:gd name="connsiteY12" fmla="*/ 41713 h 78574"/>
                <a:gd name="connsiteX13" fmla="*/ 41951 w 79097"/>
                <a:gd name="connsiteY13" fmla="*/ 33331 h 78574"/>
                <a:gd name="connsiteX14" fmla="*/ 59572 w 79097"/>
                <a:gd name="connsiteY14" fmla="*/ 53714 h 78574"/>
                <a:gd name="connsiteX15" fmla="*/ 30711 w 79097"/>
                <a:gd name="connsiteY15" fmla="*/ 78574 h 7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097" h="78574">
                  <a:moveTo>
                    <a:pt x="30711" y="78574"/>
                  </a:moveTo>
                  <a:cubicBezTo>
                    <a:pt x="26139" y="75907"/>
                    <a:pt x="18138" y="70192"/>
                    <a:pt x="11852" y="63049"/>
                  </a:cubicBezTo>
                  <a:cubicBezTo>
                    <a:pt x="3279" y="53047"/>
                    <a:pt x="-436" y="43713"/>
                    <a:pt x="40" y="34474"/>
                  </a:cubicBezTo>
                  <a:cubicBezTo>
                    <a:pt x="422" y="25425"/>
                    <a:pt x="5184" y="16471"/>
                    <a:pt x="13185" y="9613"/>
                  </a:cubicBezTo>
                  <a:cubicBezTo>
                    <a:pt x="31378" y="-6008"/>
                    <a:pt x="53190" y="-1721"/>
                    <a:pt x="68621" y="16186"/>
                  </a:cubicBezTo>
                  <a:cubicBezTo>
                    <a:pt x="74717" y="23234"/>
                    <a:pt x="78050" y="29806"/>
                    <a:pt x="79098" y="33616"/>
                  </a:cubicBezTo>
                  <a:lnTo>
                    <a:pt x="67001" y="39617"/>
                  </a:lnTo>
                  <a:cubicBezTo>
                    <a:pt x="65668" y="35521"/>
                    <a:pt x="63572" y="30854"/>
                    <a:pt x="58334" y="24853"/>
                  </a:cubicBezTo>
                  <a:cubicBezTo>
                    <a:pt x="49475" y="14566"/>
                    <a:pt x="36902" y="11804"/>
                    <a:pt x="25091" y="22091"/>
                  </a:cubicBezTo>
                  <a:cubicBezTo>
                    <a:pt x="13852" y="31807"/>
                    <a:pt x="13280" y="44570"/>
                    <a:pt x="22043" y="54762"/>
                  </a:cubicBezTo>
                  <a:cubicBezTo>
                    <a:pt x="24520" y="57619"/>
                    <a:pt x="26806" y="59620"/>
                    <a:pt x="28139" y="60096"/>
                  </a:cubicBezTo>
                  <a:lnTo>
                    <a:pt x="39569" y="50190"/>
                  </a:lnTo>
                  <a:lnTo>
                    <a:pt x="32330" y="41713"/>
                  </a:lnTo>
                  <a:lnTo>
                    <a:pt x="41951" y="33331"/>
                  </a:lnTo>
                  <a:lnTo>
                    <a:pt x="59572" y="53714"/>
                  </a:lnTo>
                  <a:lnTo>
                    <a:pt x="30711" y="7857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9E75EFC-440A-BD94-5B63-14BCB9A4E804}"/>
                </a:ext>
              </a:extLst>
            </p:cNvPr>
            <p:cNvSpPr/>
            <p:nvPr/>
          </p:nvSpPr>
          <p:spPr>
            <a:xfrm>
              <a:off x="11654408" y="5619559"/>
              <a:ext cx="92202" cy="87725"/>
            </a:xfrm>
            <a:custGeom>
              <a:avLst/>
              <a:gdLst>
                <a:gd name="connsiteX0" fmla="*/ 0 w 92202"/>
                <a:gd name="connsiteY0" fmla="*/ 35909 h 87725"/>
                <a:gd name="connsiteX1" fmla="*/ 62579 w 92202"/>
                <a:gd name="connsiteY1" fmla="*/ 0 h 87725"/>
                <a:gd name="connsiteX2" fmla="*/ 72009 w 92202"/>
                <a:gd name="connsiteY2" fmla="*/ 16573 h 87725"/>
                <a:gd name="connsiteX3" fmla="*/ 56483 w 92202"/>
                <a:gd name="connsiteY3" fmla="*/ 42672 h 87725"/>
                <a:gd name="connsiteX4" fmla="*/ 40862 w 92202"/>
                <a:gd name="connsiteY4" fmla="*/ 65151 h 87725"/>
                <a:gd name="connsiteX5" fmla="*/ 41053 w 92202"/>
                <a:gd name="connsiteY5" fmla="*/ 65437 h 87725"/>
                <a:gd name="connsiteX6" fmla="*/ 66484 w 92202"/>
                <a:gd name="connsiteY6" fmla="*/ 49244 h 87725"/>
                <a:gd name="connsiteX7" fmla="*/ 84773 w 92202"/>
                <a:gd name="connsiteY7" fmla="*/ 38767 h 87725"/>
                <a:gd name="connsiteX8" fmla="*/ 92202 w 92202"/>
                <a:gd name="connsiteY8" fmla="*/ 51816 h 87725"/>
                <a:gd name="connsiteX9" fmla="*/ 29623 w 92202"/>
                <a:gd name="connsiteY9" fmla="*/ 87725 h 87725"/>
                <a:gd name="connsiteX10" fmla="*/ 21146 w 92202"/>
                <a:gd name="connsiteY10" fmla="*/ 72866 h 87725"/>
                <a:gd name="connsiteX11" fmla="*/ 37624 w 92202"/>
                <a:gd name="connsiteY11" fmla="*/ 45625 h 87725"/>
                <a:gd name="connsiteX12" fmla="*/ 53530 w 92202"/>
                <a:gd name="connsiteY12" fmla="*/ 22098 h 87725"/>
                <a:gd name="connsiteX13" fmla="*/ 53245 w 92202"/>
                <a:gd name="connsiteY13" fmla="*/ 21907 h 87725"/>
                <a:gd name="connsiteX14" fmla="*/ 26289 w 92202"/>
                <a:gd name="connsiteY14" fmla="*/ 38100 h 87725"/>
                <a:gd name="connsiteX15" fmla="*/ 7429 w 92202"/>
                <a:gd name="connsiteY15" fmla="*/ 48958 h 87725"/>
                <a:gd name="connsiteX16" fmla="*/ 0 w 92202"/>
                <a:gd name="connsiteY16" fmla="*/ 35909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2202" h="87725">
                  <a:moveTo>
                    <a:pt x="0" y="35909"/>
                  </a:moveTo>
                  <a:lnTo>
                    <a:pt x="62579" y="0"/>
                  </a:lnTo>
                  <a:lnTo>
                    <a:pt x="72009" y="16573"/>
                  </a:lnTo>
                  <a:lnTo>
                    <a:pt x="56483" y="42672"/>
                  </a:lnTo>
                  <a:cubicBezTo>
                    <a:pt x="52007" y="50197"/>
                    <a:pt x="46387" y="58388"/>
                    <a:pt x="40862" y="65151"/>
                  </a:cubicBezTo>
                  <a:lnTo>
                    <a:pt x="41053" y="65437"/>
                  </a:lnTo>
                  <a:cubicBezTo>
                    <a:pt x="48768" y="59722"/>
                    <a:pt x="57055" y="54673"/>
                    <a:pt x="66484" y="49244"/>
                  </a:cubicBezTo>
                  <a:lnTo>
                    <a:pt x="84773" y="38767"/>
                  </a:lnTo>
                  <a:lnTo>
                    <a:pt x="92202" y="51816"/>
                  </a:lnTo>
                  <a:lnTo>
                    <a:pt x="29623" y="87725"/>
                  </a:lnTo>
                  <a:lnTo>
                    <a:pt x="21146" y="72866"/>
                  </a:lnTo>
                  <a:lnTo>
                    <a:pt x="37624" y="45625"/>
                  </a:lnTo>
                  <a:cubicBezTo>
                    <a:pt x="42196" y="38100"/>
                    <a:pt x="47911" y="29337"/>
                    <a:pt x="53530" y="22098"/>
                  </a:cubicBezTo>
                  <a:lnTo>
                    <a:pt x="53245" y="21907"/>
                  </a:lnTo>
                  <a:cubicBezTo>
                    <a:pt x="45149" y="27051"/>
                    <a:pt x="36481" y="32290"/>
                    <a:pt x="26289" y="38100"/>
                  </a:cubicBezTo>
                  <a:lnTo>
                    <a:pt x="7429" y="48958"/>
                  </a:lnTo>
                  <a:lnTo>
                    <a:pt x="0" y="3590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0546F0A-D2DC-B4A0-2D7D-14CFDE7ED16A}"/>
                </a:ext>
              </a:extLst>
            </p:cNvPr>
            <p:cNvSpPr/>
            <p:nvPr/>
          </p:nvSpPr>
          <p:spPr>
            <a:xfrm>
              <a:off x="11699462" y="5717762"/>
              <a:ext cx="79026" cy="68287"/>
            </a:xfrm>
            <a:custGeom>
              <a:avLst/>
              <a:gdLst>
                <a:gd name="connsiteX0" fmla="*/ 66961 w 79026"/>
                <a:gd name="connsiteY0" fmla="*/ 0 h 68287"/>
                <a:gd name="connsiteX1" fmla="*/ 75343 w 79026"/>
                <a:gd name="connsiteY1" fmla="*/ 19431 h 68287"/>
                <a:gd name="connsiteX2" fmla="*/ 78581 w 79026"/>
                <a:gd name="connsiteY2" fmla="*/ 40862 h 68287"/>
                <a:gd name="connsiteX3" fmla="*/ 68104 w 79026"/>
                <a:gd name="connsiteY3" fmla="*/ 53721 h 68287"/>
                <a:gd name="connsiteX4" fmla="*/ 49625 w 79026"/>
                <a:gd name="connsiteY4" fmla="*/ 47625 h 68287"/>
                <a:gd name="connsiteX5" fmla="*/ 49435 w 79026"/>
                <a:gd name="connsiteY5" fmla="*/ 47720 h 68287"/>
                <a:gd name="connsiteX6" fmla="*/ 37433 w 79026"/>
                <a:gd name="connsiteY6" fmla="*/ 67151 h 68287"/>
                <a:gd name="connsiteX7" fmla="*/ 20479 w 79026"/>
                <a:gd name="connsiteY7" fmla="*/ 65151 h 68287"/>
                <a:gd name="connsiteX8" fmla="*/ 4858 w 79026"/>
                <a:gd name="connsiteY8" fmla="*/ 40577 h 68287"/>
                <a:gd name="connsiteX9" fmla="*/ 0 w 79026"/>
                <a:gd name="connsiteY9" fmla="*/ 23527 h 68287"/>
                <a:gd name="connsiteX10" fmla="*/ 66961 w 79026"/>
                <a:gd name="connsiteY10" fmla="*/ 0 h 68287"/>
                <a:gd name="connsiteX11" fmla="*/ 16002 w 79026"/>
                <a:gd name="connsiteY11" fmla="*/ 35052 h 68287"/>
                <a:gd name="connsiteX12" fmla="*/ 17907 w 79026"/>
                <a:gd name="connsiteY12" fmla="*/ 41053 h 68287"/>
                <a:gd name="connsiteX13" fmla="*/ 32290 w 79026"/>
                <a:gd name="connsiteY13" fmla="*/ 50768 h 68287"/>
                <a:gd name="connsiteX14" fmla="*/ 36957 w 79026"/>
                <a:gd name="connsiteY14" fmla="*/ 33528 h 68287"/>
                <a:gd name="connsiteX15" fmla="*/ 35147 w 79026"/>
                <a:gd name="connsiteY15" fmla="*/ 28289 h 68287"/>
                <a:gd name="connsiteX16" fmla="*/ 16002 w 79026"/>
                <a:gd name="connsiteY16" fmla="*/ 35052 h 68287"/>
                <a:gd name="connsiteX17" fmla="*/ 46196 w 79026"/>
                <a:gd name="connsiteY17" fmla="*/ 24384 h 68287"/>
                <a:gd name="connsiteX18" fmla="*/ 48006 w 79026"/>
                <a:gd name="connsiteY18" fmla="*/ 29432 h 68287"/>
                <a:gd name="connsiteX19" fmla="*/ 60770 w 79026"/>
                <a:gd name="connsiteY19" fmla="*/ 38862 h 68287"/>
                <a:gd name="connsiteX20" fmla="*/ 64770 w 79026"/>
                <a:gd name="connsiteY20" fmla="*/ 25146 h 68287"/>
                <a:gd name="connsiteX21" fmla="*/ 62008 w 79026"/>
                <a:gd name="connsiteY21" fmla="*/ 18764 h 68287"/>
                <a:gd name="connsiteX22" fmla="*/ 46196 w 79026"/>
                <a:gd name="connsiteY22" fmla="*/ 24384 h 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9026" h="68287">
                  <a:moveTo>
                    <a:pt x="66961" y="0"/>
                  </a:moveTo>
                  <a:cubicBezTo>
                    <a:pt x="69152" y="3715"/>
                    <a:pt x="72676" y="11716"/>
                    <a:pt x="75343" y="19431"/>
                  </a:cubicBezTo>
                  <a:cubicBezTo>
                    <a:pt x="78677" y="28861"/>
                    <a:pt x="79724" y="34861"/>
                    <a:pt x="78581" y="40862"/>
                  </a:cubicBezTo>
                  <a:cubicBezTo>
                    <a:pt x="77724" y="46482"/>
                    <a:pt x="74295" y="51530"/>
                    <a:pt x="68104" y="53721"/>
                  </a:cubicBezTo>
                  <a:cubicBezTo>
                    <a:pt x="62008" y="55817"/>
                    <a:pt x="55150" y="54292"/>
                    <a:pt x="49625" y="47625"/>
                  </a:cubicBezTo>
                  <a:lnTo>
                    <a:pt x="49435" y="47720"/>
                  </a:lnTo>
                  <a:cubicBezTo>
                    <a:pt x="50006" y="56293"/>
                    <a:pt x="46196" y="64103"/>
                    <a:pt x="37433" y="67151"/>
                  </a:cubicBezTo>
                  <a:cubicBezTo>
                    <a:pt x="31242" y="69342"/>
                    <a:pt x="25432" y="68199"/>
                    <a:pt x="20479" y="65151"/>
                  </a:cubicBezTo>
                  <a:cubicBezTo>
                    <a:pt x="14764" y="61627"/>
                    <a:pt x="9620" y="54102"/>
                    <a:pt x="4858" y="40577"/>
                  </a:cubicBezTo>
                  <a:cubicBezTo>
                    <a:pt x="2191" y="32956"/>
                    <a:pt x="667" y="27146"/>
                    <a:pt x="0" y="23527"/>
                  </a:cubicBezTo>
                  <a:lnTo>
                    <a:pt x="66961" y="0"/>
                  </a:lnTo>
                  <a:close/>
                  <a:moveTo>
                    <a:pt x="16002" y="35052"/>
                  </a:moveTo>
                  <a:cubicBezTo>
                    <a:pt x="16383" y="36671"/>
                    <a:pt x="16955" y="38481"/>
                    <a:pt x="17907" y="41053"/>
                  </a:cubicBezTo>
                  <a:cubicBezTo>
                    <a:pt x="20383" y="48006"/>
                    <a:pt x="25146" y="53245"/>
                    <a:pt x="32290" y="50768"/>
                  </a:cubicBezTo>
                  <a:cubicBezTo>
                    <a:pt x="39148" y="48387"/>
                    <a:pt x="39719" y="41243"/>
                    <a:pt x="36957" y="33528"/>
                  </a:cubicBezTo>
                  <a:lnTo>
                    <a:pt x="35147" y="28289"/>
                  </a:lnTo>
                  <a:lnTo>
                    <a:pt x="16002" y="35052"/>
                  </a:lnTo>
                  <a:close/>
                  <a:moveTo>
                    <a:pt x="46196" y="24384"/>
                  </a:moveTo>
                  <a:lnTo>
                    <a:pt x="48006" y="29432"/>
                  </a:lnTo>
                  <a:cubicBezTo>
                    <a:pt x="50864" y="37529"/>
                    <a:pt x="55721" y="40672"/>
                    <a:pt x="60770" y="38862"/>
                  </a:cubicBezTo>
                  <a:cubicBezTo>
                    <a:pt x="65913" y="37052"/>
                    <a:pt x="67247" y="32099"/>
                    <a:pt x="64770" y="25146"/>
                  </a:cubicBezTo>
                  <a:cubicBezTo>
                    <a:pt x="63627" y="21812"/>
                    <a:pt x="62675" y="20002"/>
                    <a:pt x="62008" y="18764"/>
                  </a:cubicBezTo>
                  <a:lnTo>
                    <a:pt x="46196" y="2438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B86267D-3468-100C-3FDE-A38B6ED16E14}"/>
                </a:ext>
              </a:extLst>
            </p:cNvPr>
            <p:cNvSpPr/>
            <p:nvPr/>
          </p:nvSpPr>
          <p:spPr>
            <a:xfrm>
              <a:off x="11766228" y="5909293"/>
              <a:ext cx="28104" cy="27925"/>
            </a:xfrm>
            <a:custGeom>
              <a:avLst/>
              <a:gdLst>
                <a:gd name="connsiteX0" fmla="*/ 13816 w 28104"/>
                <a:gd name="connsiteY0" fmla="*/ 16 h 27925"/>
                <a:gd name="connsiteX1" fmla="*/ 28103 w 28104"/>
                <a:gd name="connsiteY1" fmla="*/ 13732 h 27925"/>
                <a:gd name="connsiteX2" fmla="*/ 14292 w 28104"/>
                <a:gd name="connsiteY2" fmla="*/ 27924 h 27925"/>
                <a:gd name="connsiteX3" fmla="*/ 4 w 28104"/>
                <a:gd name="connsiteY3" fmla="*/ 14208 h 27925"/>
                <a:gd name="connsiteX4" fmla="*/ 13816 w 28104"/>
                <a:gd name="connsiteY4" fmla="*/ 16 h 27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04" h="27925">
                  <a:moveTo>
                    <a:pt x="13816" y="16"/>
                  </a:moveTo>
                  <a:cubicBezTo>
                    <a:pt x="21626" y="-365"/>
                    <a:pt x="27913" y="6017"/>
                    <a:pt x="28103" y="13732"/>
                  </a:cubicBezTo>
                  <a:cubicBezTo>
                    <a:pt x="28198" y="21447"/>
                    <a:pt x="22198" y="27734"/>
                    <a:pt x="14292" y="27924"/>
                  </a:cubicBezTo>
                  <a:cubicBezTo>
                    <a:pt x="6386" y="28020"/>
                    <a:pt x="195" y="22019"/>
                    <a:pt x="4" y="14208"/>
                  </a:cubicBezTo>
                  <a:cubicBezTo>
                    <a:pt x="-186" y="6493"/>
                    <a:pt x="5719" y="207"/>
                    <a:pt x="13816" y="16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B3E8B2-FD65-9564-C942-8ECEE3BC12F8}"/>
                </a:ext>
              </a:extLst>
            </p:cNvPr>
            <p:cNvSpPr/>
            <p:nvPr/>
          </p:nvSpPr>
          <p:spPr>
            <a:xfrm>
              <a:off x="10686203" y="6045612"/>
              <a:ext cx="80571" cy="70315"/>
            </a:xfrm>
            <a:custGeom>
              <a:avLst/>
              <a:gdLst>
                <a:gd name="connsiteX0" fmla="*/ 68379 w 80571"/>
                <a:gd name="connsiteY0" fmla="*/ 15621 h 70315"/>
                <a:gd name="connsiteX1" fmla="*/ 28565 w 80571"/>
                <a:gd name="connsiteY1" fmla="*/ 27527 h 70315"/>
                <a:gd name="connsiteX2" fmla="*/ 14372 w 80571"/>
                <a:gd name="connsiteY2" fmla="*/ 45434 h 70315"/>
                <a:gd name="connsiteX3" fmla="*/ 36089 w 80571"/>
                <a:gd name="connsiteY3" fmla="*/ 52769 h 70315"/>
                <a:gd name="connsiteX4" fmla="*/ 75904 w 80571"/>
                <a:gd name="connsiteY4" fmla="*/ 40862 h 70315"/>
                <a:gd name="connsiteX5" fmla="*/ 80571 w 80571"/>
                <a:gd name="connsiteY5" fmla="*/ 56483 h 70315"/>
                <a:gd name="connsiteX6" fmla="*/ 41804 w 80571"/>
                <a:gd name="connsiteY6" fmla="*/ 68104 h 70315"/>
                <a:gd name="connsiteX7" fmla="*/ 1704 w 80571"/>
                <a:gd name="connsiteY7" fmla="*/ 48673 h 70315"/>
                <a:gd name="connsiteX8" fmla="*/ 25136 w 80571"/>
                <a:gd name="connsiteY8" fmla="*/ 11525 h 70315"/>
                <a:gd name="connsiteX9" fmla="*/ 63712 w 80571"/>
                <a:gd name="connsiteY9" fmla="*/ 0 h 70315"/>
                <a:gd name="connsiteX10" fmla="*/ 68379 w 80571"/>
                <a:gd name="connsiteY10" fmla="*/ 15621 h 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571" h="70315">
                  <a:moveTo>
                    <a:pt x="68379" y="15621"/>
                  </a:moveTo>
                  <a:lnTo>
                    <a:pt x="28565" y="27527"/>
                  </a:lnTo>
                  <a:cubicBezTo>
                    <a:pt x="16658" y="31052"/>
                    <a:pt x="11991" y="37433"/>
                    <a:pt x="14372" y="45434"/>
                  </a:cubicBezTo>
                  <a:cubicBezTo>
                    <a:pt x="16849" y="53626"/>
                    <a:pt x="23897" y="56388"/>
                    <a:pt x="36089" y="52769"/>
                  </a:cubicBezTo>
                  <a:lnTo>
                    <a:pt x="75904" y="40862"/>
                  </a:lnTo>
                  <a:lnTo>
                    <a:pt x="80571" y="56483"/>
                  </a:lnTo>
                  <a:lnTo>
                    <a:pt x="41804" y="68104"/>
                  </a:lnTo>
                  <a:cubicBezTo>
                    <a:pt x="20468" y="74486"/>
                    <a:pt x="7133" y="66770"/>
                    <a:pt x="1704" y="48673"/>
                  </a:cubicBezTo>
                  <a:cubicBezTo>
                    <a:pt x="-3535" y="31242"/>
                    <a:pt x="3038" y="18098"/>
                    <a:pt x="25136" y="11525"/>
                  </a:cubicBezTo>
                  <a:lnTo>
                    <a:pt x="63712" y="0"/>
                  </a:lnTo>
                  <a:lnTo>
                    <a:pt x="68379" y="15621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64AF546-B782-F2ED-63E7-78578EED04C1}"/>
                </a:ext>
              </a:extLst>
            </p:cNvPr>
            <p:cNvSpPr/>
            <p:nvPr/>
          </p:nvSpPr>
          <p:spPr>
            <a:xfrm>
              <a:off x="10716196" y="6134957"/>
              <a:ext cx="91630" cy="86296"/>
            </a:xfrm>
            <a:custGeom>
              <a:avLst/>
              <a:gdLst>
                <a:gd name="connsiteX0" fmla="*/ 0 w 91630"/>
                <a:gd name="connsiteY0" fmla="*/ 33433 h 86296"/>
                <a:gd name="connsiteX1" fmla="*/ 63913 w 91630"/>
                <a:gd name="connsiteY1" fmla="*/ 0 h 86296"/>
                <a:gd name="connsiteX2" fmla="*/ 72771 w 91630"/>
                <a:gd name="connsiteY2" fmla="*/ 16859 h 86296"/>
                <a:gd name="connsiteX3" fmla="*/ 56293 w 91630"/>
                <a:gd name="connsiteY3" fmla="*/ 42386 h 86296"/>
                <a:gd name="connsiteX4" fmla="*/ 39815 w 91630"/>
                <a:gd name="connsiteY4" fmla="*/ 64294 h 86296"/>
                <a:gd name="connsiteX5" fmla="*/ 40005 w 91630"/>
                <a:gd name="connsiteY5" fmla="*/ 64579 h 86296"/>
                <a:gd name="connsiteX6" fmla="*/ 66008 w 91630"/>
                <a:gd name="connsiteY6" fmla="*/ 49435 h 86296"/>
                <a:gd name="connsiteX7" fmla="*/ 84677 w 91630"/>
                <a:gd name="connsiteY7" fmla="*/ 39624 h 86296"/>
                <a:gd name="connsiteX8" fmla="*/ 91630 w 91630"/>
                <a:gd name="connsiteY8" fmla="*/ 52864 h 86296"/>
                <a:gd name="connsiteX9" fmla="*/ 27718 w 91630"/>
                <a:gd name="connsiteY9" fmla="*/ 86296 h 86296"/>
                <a:gd name="connsiteX10" fmla="*/ 19812 w 91630"/>
                <a:gd name="connsiteY10" fmla="*/ 71152 h 86296"/>
                <a:gd name="connsiteX11" fmla="*/ 37338 w 91630"/>
                <a:gd name="connsiteY11" fmla="*/ 44577 h 86296"/>
                <a:gd name="connsiteX12" fmla="*/ 54102 w 91630"/>
                <a:gd name="connsiteY12" fmla="*/ 21622 h 86296"/>
                <a:gd name="connsiteX13" fmla="*/ 53816 w 91630"/>
                <a:gd name="connsiteY13" fmla="*/ 21431 h 86296"/>
                <a:gd name="connsiteX14" fmla="*/ 26194 w 91630"/>
                <a:gd name="connsiteY14" fmla="*/ 36576 h 86296"/>
                <a:gd name="connsiteX15" fmla="*/ 6953 w 91630"/>
                <a:gd name="connsiteY15" fmla="*/ 46673 h 86296"/>
                <a:gd name="connsiteX16" fmla="*/ 0 w 91630"/>
                <a:gd name="connsiteY16" fmla="*/ 33433 h 8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630" h="86296">
                  <a:moveTo>
                    <a:pt x="0" y="33433"/>
                  </a:moveTo>
                  <a:lnTo>
                    <a:pt x="63913" y="0"/>
                  </a:lnTo>
                  <a:lnTo>
                    <a:pt x="72771" y="16859"/>
                  </a:lnTo>
                  <a:lnTo>
                    <a:pt x="56293" y="42386"/>
                  </a:lnTo>
                  <a:cubicBezTo>
                    <a:pt x="51530" y="49721"/>
                    <a:pt x="45529" y="57721"/>
                    <a:pt x="39815" y="64294"/>
                  </a:cubicBezTo>
                  <a:lnTo>
                    <a:pt x="40005" y="64579"/>
                  </a:lnTo>
                  <a:cubicBezTo>
                    <a:pt x="47911" y="59246"/>
                    <a:pt x="56483" y="54388"/>
                    <a:pt x="66008" y="49435"/>
                  </a:cubicBezTo>
                  <a:lnTo>
                    <a:pt x="84677" y="39624"/>
                  </a:lnTo>
                  <a:lnTo>
                    <a:pt x="91630" y="52864"/>
                  </a:lnTo>
                  <a:lnTo>
                    <a:pt x="27718" y="86296"/>
                  </a:lnTo>
                  <a:lnTo>
                    <a:pt x="19812" y="71152"/>
                  </a:lnTo>
                  <a:lnTo>
                    <a:pt x="37338" y="44577"/>
                  </a:lnTo>
                  <a:cubicBezTo>
                    <a:pt x="42196" y="37243"/>
                    <a:pt x="48292" y="28670"/>
                    <a:pt x="54102" y="21622"/>
                  </a:cubicBezTo>
                  <a:lnTo>
                    <a:pt x="53816" y="21431"/>
                  </a:lnTo>
                  <a:cubicBezTo>
                    <a:pt x="45529" y="26194"/>
                    <a:pt x="36671" y="31147"/>
                    <a:pt x="26194" y="36576"/>
                  </a:cubicBezTo>
                  <a:lnTo>
                    <a:pt x="6953" y="46673"/>
                  </a:lnTo>
                  <a:lnTo>
                    <a:pt x="0" y="33433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139DEE-898C-5DC0-FD6A-F47B5BD8A88D}"/>
                </a:ext>
              </a:extLst>
            </p:cNvPr>
            <p:cNvSpPr/>
            <p:nvPr/>
          </p:nvSpPr>
          <p:spPr>
            <a:xfrm>
              <a:off x="10770393" y="6217348"/>
              <a:ext cx="84296" cy="80486"/>
            </a:xfrm>
            <a:custGeom>
              <a:avLst/>
              <a:gdLst>
                <a:gd name="connsiteX0" fmla="*/ 50387 w 84296"/>
                <a:gd name="connsiteY0" fmla="*/ 59436 h 80486"/>
                <a:gd name="connsiteX1" fmla="*/ 34195 w 84296"/>
                <a:gd name="connsiteY1" fmla="*/ 38386 h 80486"/>
                <a:gd name="connsiteX2" fmla="*/ 20574 w 84296"/>
                <a:gd name="connsiteY2" fmla="*/ 48863 h 80486"/>
                <a:gd name="connsiteX3" fmla="*/ 38672 w 84296"/>
                <a:gd name="connsiteY3" fmla="*/ 72295 h 80486"/>
                <a:gd name="connsiteX4" fmla="*/ 28099 w 84296"/>
                <a:gd name="connsiteY4" fmla="*/ 80486 h 80486"/>
                <a:gd name="connsiteX5" fmla="*/ 0 w 84296"/>
                <a:gd name="connsiteY5" fmla="*/ 44005 h 80486"/>
                <a:gd name="connsiteX6" fmla="*/ 57150 w 84296"/>
                <a:gd name="connsiteY6" fmla="*/ 0 h 80486"/>
                <a:gd name="connsiteX7" fmla="*/ 84296 w 84296"/>
                <a:gd name="connsiteY7" fmla="*/ 35338 h 80486"/>
                <a:gd name="connsiteX8" fmla="*/ 73724 w 84296"/>
                <a:gd name="connsiteY8" fmla="*/ 43434 h 80486"/>
                <a:gd name="connsiteX9" fmla="*/ 56578 w 84296"/>
                <a:gd name="connsiteY9" fmla="*/ 21146 h 80486"/>
                <a:gd name="connsiteX10" fmla="*/ 44672 w 84296"/>
                <a:gd name="connsiteY10" fmla="*/ 30289 h 80486"/>
                <a:gd name="connsiteX11" fmla="*/ 60865 w 84296"/>
                <a:gd name="connsiteY11" fmla="*/ 51340 h 8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296" h="80486">
                  <a:moveTo>
                    <a:pt x="50387" y="59436"/>
                  </a:moveTo>
                  <a:lnTo>
                    <a:pt x="34195" y="38386"/>
                  </a:lnTo>
                  <a:lnTo>
                    <a:pt x="20574" y="48863"/>
                  </a:lnTo>
                  <a:lnTo>
                    <a:pt x="38672" y="72295"/>
                  </a:lnTo>
                  <a:lnTo>
                    <a:pt x="28099" y="80486"/>
                  </a:lnTo>
                  <a:lnTo>
                    <a:pt x="0" y="44005"/>
                  </a:lnTo>
                  <a:lnTo>
                    <a:pt x="57150" y="0"/>
                  </a:lnTo>
                  <a:lnTo>
                    <a:pt x="84296" y="35338"/>
                  </a:lnTo>
                  <a:lnTo>
                    <a:pt x="73724" y="43434"/>
                  </a:lnTo>
                  <a:lnTo>
                    <a:pt x="56578" y="21146"/>
                  </a:lnTo>
                  <a:lnTo>
                    <a:pt x="44672" y="30289"/>
                  </a:lnTo>
                  <a:lnTo>
                    <a:pt x="60865" y="5134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DDF0522-2E7B-F383-75B8-FD80548852EA}"/>
                </a:ext>
              </a:extLst>
            </p:cNvPr>
            <p:cNvSpPr/>
            <p:nvPr/>
          </p:nvSpPr>
          <p:spPr>
            <a:xfrm>
              <a:off x="10864691" y="6307645"/>
              <a:ext cx="87344" cy="85153"/>
            </a:xfrm>
            <a:custGeom>
              <a:avLst/>
              <a:gdLst>
                <a:gd name="connsiteX0" fmla="*/ 52578 w 87344"/>
                <a:gd name="connsiteY0" fmla="*/ 59246 h 85153"/>
                <a:gd name="connsiteX1" fmla="*/ 31718 w 87344"/>
                <a:gd name="connsiteY1" fmla="*/ 42863 h 85153"/>
                <a:gd name="connsiteX2" fmla="*/ 21145 w 87344"/>
                <a:gd name="connsiteY2" fmla="*/ 56293 h 85153"/>
                <a:gd name="connsiteX3" fmla="*/ 44482 w 87344"/>
                <a:gd name="connsiteY3" fmla="*/ 74676 h 85153"/>
                <a:gd name="connsiteX4" fmla="*/ 36195 w 87344"/>
                <a:gd name="connsiteY4" fmla="*/ 85154 h 85153"/>
                <a:gd name="connsiteX5" fmla="*/ 0 w 87344"/>
                <a:gd name="connsiteY5" fmla="*/ 56674 h 85153"/>
                <a:gd name="connsiteX6" fmla="*/ 44672 w 87344"/>
                <a:gd name="connsiteY6" fmla="*/ 0 h 85153"/>
                <a:gd name="connsiteX7" fmla="*/ 79629 w 87344"/>
                <a:gd name="connsiteY7" fmla="*/ 27527 h 85153"/>
                <a:gd name="connsiteX8" fmla="*/ 71342 w 87344"/>
                <a:gd name="connsiteY8" fmla="*/ 38005 h 85153"/>
                <a:gd name="connsiteX9" fmla="*/ 49244 w 87344"/>
                <a:gd name="connsiteY9" fmla="*/ 20574 h 85153"/>
                <a:gd name="connsiteX10" fmla="*/ 40005 w 87344"/>
                <a:gd name="connsiteY10" fmla="*/ 32385 h 85153"/>
                <a:gd name="connsiteX11" fmla="*/ 60865 w 87344"/>
                <a:gd name="connsiteY11" fmla="*/ 48863 h 85153"/>
                <a:gd name="connsiteX12" fmla="*/ 52578 w 87344"/>
                <a:gd name="connsiteY12" fmla="*/ 59246 h 85153"/>
                <a:gd name="connsiteX13" fmla="*/ 87344 w 87344"/>
                <a:gd name="connsiteY13" fmla="*/ 11906 h 85153"/>
                <a:gd name="connsiteX14" fmla="*/ 68866 w 87344"/>
                <a:gd name="connsiteY14" fmla="*/ 14097 h 85153"/>
                <a:gd name="connsiteX15" fmla="*/ 58674 w 87344"/>
                <a:gd name="connsiteY15" fmla="*/ 6096 h 85153"/>
                <a:gd name="connsiteX16" fmla="*/ 73914 w 87344"/>
                <a:gd name="connsiteY16" fmla="*/ 1333 h 85153"/>
                <a:gd name="connsiteX17" fmla="*/ 87344 w 87344"/>
                <a:gd name="connsiteY17" fmla="*/ 11906 h 8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7344" h="85153">
                  <a:moveTo>
                    <a:pt x="52578" y="59246"/>
                  </a:moveTo>
                  <a:lnTo>
                    <a:pt x="31718" y="42863"/>
                  </a:lnTo>
                  <a:lnTo>
                    <a:pt x="21145" y="56293"/>
                  </a:lnTo>
                  <a:lnTo>
                    <a:pt x="44482" y="74676"/>
                  </a:lnTo>
                  <a:lnTo>
                    <a:pt x="36195" y="85154"/>
                  </a:lnTo>
                  <a:lnTo>
                    <a:pt x="0" y="56674"/>
                  </a:lnTo>
                  <a:lnTo>
                    <a:pt x="44672" y="0"/>
                  </a:lnTo>
                  <a:lnTo>
                    <a:pt x="79629" y="27527"/>
                  </a:lnTo>
                  <a:lnTo>
                    <a:pt x="71342" y="38005"/>
                  </a:lnTo>
                  <a:lnTo>
                    <a:pt x="49244" y="20574"/>
                  </a:lnTo>
                  <a:lnTo>
                    <a:pt x="40005" y="32385"/>
                  </a:lnTo>
                  <a:lnTo>
                    <a:pt x="60865" y="48863"/>
                  </a:lnTo>
                  <a:lnTo>
                    <a:pt x="52578" y="59246"/>
                  </a:lnTo>
                  <a:close/>
                  <a:moveTo>
                    <a:pt x="87344" y="11906"/>
                  </a:moveTo>
                  <a:lnTo>
                    <a:pt x="68866" y="14097"/>
                  </a:lnTo>
                  <a:lnTo>
                    <a:pt x="58674" y="6096"/>
                  </a:lnTo>
                  <a:lnTo>
                    <a:pt x="73914" y="1333"/>
                  </a:lnTo>
                  <a:lnTo>
                    <a:pt x="87344" y="11906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D13DDE8-DDAE-99D2-9201-B4247CCCD85C}"/>
                </a:ext>
              </a:extLst>
            </p:cNvPr>
            <p:cNvSpPr/>
            <p:nvPr/>
          </p:nvSpPr>
          <p:spPr>
            <a:xfrm>
              <a:off x="10946990" y="6363719"/>
              <a:ext cx="72282" cy="94230"/>
            </a:xfrm>
            <a:custGeom>
              <a:avLst/>
              <a:gdLst>
                <a:gd name="connsiteX0" fmla="*/ 40193 w 72282"/>
                <a:gd name="connsiteY0" fmla="*/ 94230 h 94230"/>
                <a:gd name="connsiteX1" fmla="*/ 19809 w 72282"/>
                <a:gd name="connsiteY1" fmla="*/ 71846 h 94230"/>
                <a:gd name="connsiteX2" fmla="*/ 15904 w 72282"/>
                <a:gd name="connsiteY2" fmla="*/ 68513 h 94230"/>
                <a:gd name="connsiteX3" fmla="*/ 5236 w 72282"/>
                <a:gd name="connsiteY3" fmla="*/ 21364 h 94230"/>
                <a:gd name="connsiteX4" fmla="*/ 54099 w 72282"/>
                <a:gd name="connsiteY4" fmla="*/ 4409 h 94230"/>
                <a:gd name="connsiteX5" fmla="*/ 67244 w 72282"/>
                <a:gd name="connsiteY5" fmla="*/ 52606 h 94230"/>
                <a:gd name="connsiteX6" fmla="*/ 36954 w 72282"/>
                <a:gd name="connsiteY6" fmla="*/ 73085 h 94230"/>
                <a:gd name="connsiteX7" fmla="*/ 36764 w 72282"/>
                <a:gd name="connsiteY7" fmla="*/ 73466 h 94230"/>
                <a:gd name="connsiteX8" fmla="*/ 50289 w 72282"/>
                <a:gd name="connsiteY8" fmla="*/ 85277 h 94230"/>
                <a:gd name="connsiteX9" fmla="*/ 40193 w 72282"/>
                <a:gd name="connsiteY9" fmla="*/ 94230 h 94230"/>
                <a:gd name="connsiteX10" fmla="*/ 51718 w 72282"/>
                <a:gd name="connsiteY10" fmla="*/ 45176 h 94230"/>
                <a:gd name="connsiteX11" fmla="*/ 47717 w 72282"/>
                <a:gd name="connsiteY11" fmla="*/ 15744 h 94230"/>
                <a:gd name="connsiteX12" fmla="*/ 20762 w 72282"/>
                <a:gd name="connsiteY12" fmla="*/ 29079 h 94230"/>
                <a:gd name="connsiteX13" fmla="*/ 24857 w 72282"/>
                <a:gd name="connsiteY13" fmla="*/ 58606 h 94230"/>
                <a:gd name="connsiteX14" fmla="*/ 51718 w 72282"/>
                <a:gd name="connsiteY14" fmla="*/ 45176 h 9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282" h="94230">
                  <a:moveTo>
                    <a:pt x="40193" y="94230"/>
                  </a:moveTo>
                  <a:cubicBezTo>
                    <a:pt x="32477" y="86801"/>
                    <a:pt x="26381" y="80038"/>
                    <a:pt x="19809" y="71846"/>
                  </a:cubicBezTo>
                  <a:cubicBezTo>
                    <a:pt x="18666" y="70513"/>
                    <a:pt x="17333" y="69465"/>
                    <a:pt x="15904" y="68513"/>
                  </a:cubicBezTo>
                  <a:cubicBezTo>
                    <a:pt x="1997" y="59940"/>
                    <a:pt x="-5813" y="42223"/>
                    <a:pt x="5236" y="21364"/>
                  </a:cubicBezTo>
                  <a:cubicBezTo>
                    <a:pt x="15428" y="2218"/>
                    <a:pt x="35144" y="-5687"/>
                    <a:pt x="54099" y="4409"/>
                  </a:cubicBezTo>
                  <a:cubicBezTo>
                    <a:pt x="73530" y="14696"/>
                    <a:pt x="76483" y="35175"/>
                    <a:pt x="67244" y="52606"/>
                  </a:cubicBezTo>
                  <a:cubicBezTo>
                    <a:pt x="59528" y="67084"/>
                    <a:pt x="47432" y="73751"/>
                    <a:pt x="36954" y="73085"/>
                  </a:cubicBezTo>
                  <a:lnTo>
                    <a:pt x="36764" y="73466"/>
                  </a:lnTo>
                  <a:cubicBezTo>
                    <a:pt x="40955" y="77466"/>
                    <a:pt x="45812" y="81562"/>
                    <a:pt x="50289" y="85277"/>
                  </a:cubicBezTo>
                  <a:lnTo>
                    <a:pt x="40193" y="94230"/>
                  </a:lnTo>
                  <a:close/>
                  <a:moveTo>
                    <a:pt x="51718" y="45176"/>
                  </a:moveTo>
                  <a:cubicBezTo>
                    <a:pt x="57909" y="33556"/>
                    <a:pt x="57528" y="20983"/>
                    <a:pt x="47717" y="15744"/>
                  </a:cubicBezTo>
                  <a:cubicBezTo>
                    <a:pt x="37907" y="10505"/>
                    <a:pt x="27048" y="17173"/>
                    <a:pt x="20762" y="29079"/>
                  </a:cubicBezTo>
                  <a:cubicBezTo>
                    <a:pt x="14285" y="41176"/>
                    <a:pt x="15142" y="53558"/>
                    <a:pt x="24857" y="58606"/>
                  </a:cubicBezTo>
                  <a:cubicBezTo>
                    <a:pt x="34478" y="63845"/>
                    <a:pt x="45050" y="57654"/>
                    <a:pt x="51718" y="45176"/>
                  </a:cubicBezTo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1AE4C9F-8541-94FF-FC75-7997B56E8661}"/>
                </a:ext>
              </a:extLst>
            </p:cNvPr>
            <p:cNvSpPr/>
            <p:nvPr/>
          </p:nvSpPr>
          <p:spPr>
            <a:xfrm>
              <a:off x="11046182" y="6396990"/>
              <a:ext cx="70635" cy="80357"/>
            </a:xfrm>
            <a:custGeom>
              <a:avLst/>
              <a:gdLst>
                <a:gd name="connsiteX0" fmla="*/ 29869 w 70635"/>
                <a:gd name="connsiteY0" fmla="*/ 4763 h 80357"/>
                <a:gd name="connsiteX1" fmla="*/ 17772 w 70635"/>
                <a:gd name="connsiteY1" fmla="*/ 44482 h 80357"/>
                <a:gd name="connsiteX2" fmla="*/ 24820 w 70635"/>
                <a:gd name="connsiteY2" fmla="*/ 66199 h 80357"/>
                <a:gd name="connsiteX3" fmla="*/ 42918 w 70635"/>
                <a:gd name="connsiteY3" fmla="*/ 52102 h 80357"/>
                <a:gd name="connsiteX4" fmla="*/ 55015 w 70635"/>
                <a:gd name="connsiteY4" fmla="*/ 12287 h 80357"/>
                <a:gd name="connsiteX5" fmla="*/ 70636 w 70635"/>
                <a:gd name="connsiteY5" fmla="*/ 17050 h 80357"/>
                <a:gd name="connsiteX6" fmla="*/ 58920 w 70635"/>
                <a:gd name="connsiteY6" fmla="*/ 55817 h 80357"/>
                <a:gd name="connsiteX7" fmla="*/ 20534 w 70635"/>
                <a:gd name="connsiteY7" fmla="*/ 78581 h 80357"/>
                <a:gd name="connsiteX8" fmla="*/ 2437 w 70635"/>
                <a:gd name="connsiteY8" fmla="*/ 38576 h 80357"/>
                <a:gd name="connsiteX9" fmla="*/ 14153 w 70635"/>
                <a:gd name="connsiteY9" fmla="*/ 0 h 80357"/>
                <a:gd name="connsiteX10" fmla="*/ 29869 w 70635"/>
                <a:gd name="connsiteY10" fmla="*/ 4763 h 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635" h="80357">
                  <a:moveTo>
                    <a:pt x="29869" y="4763"/>
                  </a:moveTo>
                  <a:lnTo>
                    <a:pt x="17772" y="44482"/>
                  </a:lnTo>
                  <a:cubicBezTo>
                    <a:pt x="14153" y="56388"/>
                    <a:pt x="16820" y="63817"/>
                    <a:pt x="24820" y="66199"/>
                  </a:cubicBezTo>
                  <a:cubicBezTo>
                    <a:pt x="33012" y="68675"/>
                    <a:pt x="39299" y="64294"/>
                    <a:pt x="42918" y="52102"/>
                  </a:cubicBezTo>
                  <a:lnTo>
                    <a:pt x="55015" y="12287"/>
                  </a:lnTo>
                  <a:lnTo>
                    <a:pt x="70636" y="17050"/>
                  </a:lnTo>
                  <a:lnTo>
                    <a:pt x="58920" y="55817"/>
                  </a:lnTo>
                  <a:cubicBezTo>
                    <a:pt x="52443" y="77152"/>
                    <a:pt x="38632" y="84010"/>
                    <a:pt x="20534" y="78581"/>
                  </a:cubicBezTo>
                  <a:cubicBezTo>
                    <a:pt x="3104" y="73342"/>
                    <a:pt x="-4231" y="60579"/>
                    <a:pt x="2437" y="38576"/>
                  </a:cubicBezTo>
                  <a:lnTo>
                    <a:pt x="14153" y="0"/>
                  </a:lnTo>
                  <a:lnTo>
                    <a:pt x="29869" y="47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6F8E93-30A3-45E1-B5D7-B78E463BCE94}"/>
                </a:ext>
              </a:extLst>
            </p:cNvPr>
            <p:cNvSpPr/>
            <p:nvPr/>
          </p:nvSpPr>
          <p:spPr>
            <a:xfrm rot="-4894206">
              <a:off x="11118650" y="6449034"/>
              <a:ext cx="72199" cy="16383"/>
            </a:xfrm>
            <a:custGeom>
              <a:avLst/>
              <a:gdLst>
                <a:gd name="connsiteX0" fmla="*/ 0 w 72199"/>
                <a:gd name="connsiteY0" fmla="*/ 0 h 16383"/>
                <a:gd name="connsiteX1" fmla="*/ 72200 w 72199"/>
                <a:gd name="connsiteY1" fmla="*/ 0 h 16383"/>
                <a:gd name="connsiteX2" fmla="*/ 72200 w 72199"/>
                <a:gd name="connsiteY2" fmla="*/ 16383 h 16383"/>
                <a:gd name="connsiteX3" fmla="*/ 0 w 72199"/>
                <a:gd name="connsiteY3" fmla="*/ 16383 h 1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99" h="16383">
                  <a:moveTo>
                    <a:pt x="0" y="0"/>
                  </a:moveTo>
                  <a:lnTo>
                    <a:pt x="72200" y="0"/>
                  </a:lnTo>
                  <a:lnTo>
                    <a:pt x="72200" y="16383"/>
                  </a:lnTo>
                  <a:lnTo>
                    <a:pt x="0" y="1638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79E5EC3-1997-04EB-3F0B-35F56C7E435E}"/>
                </a:ext>
              </a:extLst>
            </p:cNvPr>
            <p:cNvSpPr/>
            <p:nvPr/>
          </p:nvSpPr>
          <p:spPr>
            <a:xfrm>
              <a:off x="11202828" y="6426410"/>
              <a:ext cx="52389" cy="72592"/>
            </a:xfrm>
            <a:custGeom>
              <a:avLst/>
              <a:gdLst>
                <a:gd name="connsiteX0" fmla="*/ 762 w 52389"/>
                <a:gd name="connsiteY0" fmla="*/ 1250 h 72592"/>
                <a:gd name="connsiteX1" fmla="*/ 22860 w 52389"/>
                <a:gd name="connsiteY1" fmla="*/ 12 h 72592"/>
                <a:gd name="connsiteX2" fmla="*/ 44863 w 52389"/>
                <a:gd name="connsiteY2" fmla="*/ 6013 h 72592"/>
                <a:gd name="connsiteX3" fmla="*/ 52388 w 52389"/>
                <a:gd name="connsiteY3" fmla="*/ 22777 h 72592"/>
                <a:gd name="connsiteX4" fmla="*/ 45529 w 52389"/>
                <a:gd name="connsiteY4" fmla="*/ 39826 h 72592"/>
                <a:gd name="connsiteX5" fmla="*/ 22003 w 52389"/>
                <a:gd name="connsiteY5" fmla="*/ 47161 h 72592"/>
                <a:gd name="connsiteX6" fmla="*/ 16478 w 52389"/>
                <a:gd name="connsiteY6" fmla="*/ 46780 h 72592"/>
                <a:gd name="connsiteX7" fmla="*/ 16192 w 52389"/>
                <a:gd name="connsiteY7" fmla="*/ 72592 h 72592"/>
                <a:gd name="connsiteX8" fmla="*/ 0 w 52389"/>
                <a:gd name="connsiteY8" fmla="*/ 72402 h 72592"/>
                <a:gd name="connsiteX9" fmla="*/ 762 w 52389"/>
                <a:gd name="connsiteY9" fmla="*/ 1250 h 72592"/>
                <a:gd name="connsiteX10" fmla="*/ 16573 w 52389"/>
                <a:gd name="connsiteY10" fmla="*/ 34112 h 72592"/>
                <a:gd name="connsiteX11" fmla="*/ 22003 w 52389"/>
                <a:gd name="connsiteY11" fmla="*/ 34588 h 72592"/>
                <a:gd name="connsiteX12" fmla="*/ 36195 w 52389"/>
                <a:gd name="connsiteY12" fmla="*/ 22967 h 72592"/>
                <a:gd name="connsiteX13" fmla="*/ 23527 w 52389"/>
                <a:gd name="connsiteY13" fmla="*/ 12204 h 72592"/>
                <a:gd name="connsiteX14" fmla="*/ 16764 w 52389"/>
                <a:gd name="connsiteY14" fmla="*/ 12776 h 72592"/>
                <a:gd name="connsiteX15" fmla="*/ 16573 w 52389"/>
                <a:gd name="connsiteY15" fmla="*/ 34112 h 72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389" h="72592">
                  <a:moveTo>
                    <a:pt x="762" y="1250"/>
                  </a:moveTo>
                  <a:cubicBezTo>
                    <a:pt x="5810" y="393"/>
                    <a:pt x="12859" y="-83"/>
                    <a:pt x="22860" y="12"/>
                  </a:cubicBezTo>
                  <a:cubicBezTo>
                    <a:pt x="32956" y="107"/>
                    <a:pt x="40100" y="2108"/>
                    <a:pt x="44863" y="6013"/>
                  </a:cubicBezTo>
                  <a:cubicBezTo>
                    <a:pt x="49435" y="9728"/>
                    <a:pt x="52483" y="15728"/>
                    <a:pt x="52388" y="22777"/>
                  </a:cubicBezTo>
                  <a:cubicBezTo>
                    <a:pt x="52292" y="29825"/>
                    <a:pt x="49911" y="35826"/>
                    <a:pt x="45529" y="39826"/>
                  </a:cubicBezTo>
                  <a:cubicBezTo>
                    <a:pt x="39910" y="44970"/>
                    <a:pt x="31623" y="47256"/>
                    <a:pt x="22003" y="47161"/>
                  </a:cubicBezTo>
                  <a:cubicBezTo>
                    <a:pt x="19907" y="47161"/>
                    <a:pt x="17907" y="46970"/>
                    <a:pt x="16478" y="46780"/>
                  </a:cubicBezTo>
                  <a:lnTo>
                    <a:pt x="16192" y="72592"/>
                  </a:lnTo>
                  <a:lnTo>
                    <a:pt x="0" y="72402"/>
                  </a:lnTo>
                  <a:lnTo>
                    <a:pt x="762" y="1250"/>
                  </a:lnTo>
                  <a:close/>
                  <a:moveTo>
                    <a:pt x="16573" y="34112"/>
                  </a:moveTo>
                  <a:cubicBezTo>
                    <a:pt x="18002" y="34492"/>
                    <a:pt x="19621" y="34588"/>
                    <a:pt x="22003" y="34588"/>
                  </a:cubicBezTo>
                  <a:cubicBezTo>
                    <a:pt x="30671" y="34683"/>
                    <a:pt x="36100" y="30301"/>
                    <a:pt x="36195" y="22967"/>
                  </a:cubicBezTo>
                  <a:cubicBezTo>
                    <a:pt x="36290" y="16300"/>
                    <a:pt x="31718" y="12299"/>
                    <a:pt x="23527" y="12204"/>
                  </a:cubicBezTo>
                  <a:cubicBezTo>
                    <a:pt x="20193" y="12204"/>
                    <a:pt x="17907" y="12490"/>
                    <a:pt x="16764" y="12776"/>
                  </a:cubicBezTo>
                  <a:lnTo>
                    <a:pt x="16573" y="34112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C754D03-1E20-D3D2-AC1D-166B22A2A724}"/>
                </a:ext>
              </a:extLst>
            </p:cNvPr>
            <p:cNvSpPr/>
            <p:nvPr/>
          </p:nvSpPr>
          <p:spPr>
            <a:xfrm>
              <a:off x="11287125" y="6417563"/>
              <a:ext cx="56578" cy="78105"/>
            </a:xfrm>
            <a:custGeom>
              <a:avLst/>
              <a:gdLst>
                <a:gd name="connsiteX0" fmla="*/ 48768 w 56578"/>
                <a:gd name="connsiteY0" fmla="*/ 41434 h 78105"/>
                <a:gd name="connsiteX1" fmla="*/ 22574 w 56578"/>
                <a:gd name="connsiteY1" fmla="*/ 45434 h 78105"/>
                <a:gd name="connsiteX2" fmla="*/ 25146 w 56578"/>
                <a:gd name="connsiteY2" fmla="*/ 62389 h 78105"/>
                <a:gd name="connsiteX3" fmla="*/ 54483 w 56578"/>
                <a:gd name="connsiteY3" fmla="*/ 57817 h 78105"/>
                <a:gd name="connsiteX4" fmla="*/ 56579 w 56578"/>
                <a:gd name="connsiteY4" fmla="*/ 71057 h 78105"/>
                <a:gd name="connsiteX5" fmla="*/ 11049 w 56578"/>
                <a:gd name="connsiteY5" fmla="*/ 78105 h 78105"/>
                <a:gd name="connsiteX6" fmla="*/ 0 w 56578"/>
                <a:gd name="connsiteY6" fmla="*/ 6858 h 78105"/>
                <a:gd name="connsiteX7" fmla="*/ 44006 w 56578"/>
                <a:gd name="connsiteY7" fmla="*/ 0 h 78105"/>
                <a:gd name="connsiteX8" fmla="*/ 46006 w 56578"/>
                <a:gd name="connsiteY8" fmla="*/ 13240 h 78105"/>
                <a:gd name="connsiteX9" fmla="*/ 18193 w 56578"/>
                <a:gd name="connsiteY9" fmla="*/ 17526 h 78105"/>
                <a:gd name="connsiteX10" fmla="*/ 20479 w 56578"/>
                <a:gd name="connsiteY10" fmla="*/ 32385 h 78105"/>
                <a:gd name="connsiteX11" fmla="*/ 46768 w 56578"/>
                <a:gd name="connsiteY11" fmla="*/ 28289 h 7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578" h="78105">
                  <a:moveTo>
                    <a:pt x="48768" y="41434"/>
                  </a:moveTo>
                  <a:lnTo>
                    <a:pt x="22574" y="45434"/>
                  </a:lnTo>
                  <a:lnTo>
                    <a:pt x="25146" y="62389"/>
                  </a:lnTo>
                  <a:lnTo>
                    <a:pt x="54483" y="57817"/>
                  </a:lnTo>
                  <a:lnTo>
                    <a:pt x="56579" y="71057"/>
                  </a:lnTo>
                  <a:lnTo>
                    <a:pt x="11049" y="78105"/>
                  </a:lnTo>
                  <a:lnTo>
                    <a:pt x="0" y="6858"/>
                  </a:lnTo>
                  <a:lnTo>
                    <a:pt x="44006" y="0"/>
                  </a:lnTo>
                  <a:lnTo>
                    <a:pt x="46006" y="13240"/>
                  </a:lnTo>
                  <a:lnTo>
                    <a:pt x="18193" y="17526"/>
                  </a:lnTo>
                  <a:lnTo>
                    <a:pt x="20479" y="32385"/>
                  </a:lnTo>
                  <a:lnTo>
                    <a:pt x="46768" y="2828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BBCFAC9-28E2-7C3B-D80A-0334E806BAB0}"/>
                </a:ext>
              </a:extLst>
            </p:cNvPr>
            <p:cNvSpPr/>
            <p:nvPr/>
          </p:nvSpPr>
          <p:spPr>
            <a:xfrm>
              <a:off x="11405520" y="6372701"/>
              <a:ext cx="74484" cy="82516"/>
            </a:xfrm>
            <a:custGeom>
              <a:avLst/>
              <a:gdLst>
                <a:gd name="connsiteX0" fmla="*/ 14954 w 74484"/>
                <a:gd name="connsiteY0" fmla="*/ 17240 h 82516"/>
                <a:gd name="connsiteX1" fmla="*/ 31813 w 74484"/>
                <a:gd name="connsiteY1" fmla="*/ 55245 h 82516"/>
                <a:gd name="connsiteX2" fmla="*/ 51340 w 74484"/>
                <a:gd name="connsiteY2" fmla="*/ 67056 h 82516"/>
                <a:gd name="connsiteX3" fmla="*/ 55912 w 74484"/>
                <a:gd name="connsiteY3" fmla="*/ 44577 h 82516"/>
                <a:gd name="connsiteX4" fmla="*/ 39052 w 74484"/>
                <a:gd name="connsiteY4" fmla="*/ 6572 h 82516"/>
                <a:gd name="connsiteX5" fmla="*/ 53911 w 74484"/>
                <a:gd name="connsiteY5" fmla="*/ 0 h 82516"/>
                <a:gd name="connsiteX6" fmla="*/ 70294 w 74484"/>
                <a:gd name="connsiteY6" fmla="*/ 36957 h 82516"/>
                <a:gd name="connsiteX7" fmla="*/ 56102 w 74484"/>
                <a:gd name="connsiteY7" fmla="*/ 79248 h 82516"/>
                <a:gd name="connsiteX8" fmla="*/ 16288 w 74484"/>
                <a:gd name="connsiteY8" fmla="*/ 60769 h 82516"/>
                <a:gd name="connsiteX9" fmla="*/ 0 w 74484"/>
                <a:gd name="connsiteY9" fmla="*/ 24003 h 82516"/>
                <a:gd name="connsiteX10" fmla="*/ 14954 w 74484"/>
                <a:gd name="connsiteY10" fmla="*/ 17240 h 8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484" h="82516">
                  <a:moveTo>
                    <a:pt x="14954" y="17240"/>
                  </a:moveTo>
                  <a:lnTo>
                    <a:pt x="31813" y="55245"/>
                  </a:lnTo>
                  <a:cubicBezTo>
                    <a:pt x="36862" y="66580"/>
                    <a:pt x="43720" y="70485"/>
                    <a:pt x="51340" y="67056"/>
                  </a:cubicBezTo>
                  <a:cubicBezTo>
                    <a:pt x="59150" y="63532"/>
                    <a:pt x="61055" y="56197"/>
                    <a:pt x="55912" y="44577"/>
                  </a:cubicBezTo>
                  <a:lnTo>
                    <a:pt x="39052" y="6572"/>
                  </a:lnTo>
                  <a:lnTo>
                    <a:pt x="53911" y="0"/>
                  </a:lnTo>
                  <a:lnTo>
                    <a:pt x="70294" y="36957"/>
                  </a:lnTo>
                  <a:cubicBezTo>
                    <a:pt x="79343" y="57341"/>
                    <a:pt x="73342" y="71533"/>
                    <a:pt x="56102" y="79248"/>
                  </a:cubicBezTo>
                  <a:cubicBezTo>
                    <a:pt x="39433" y="86677"/>
                    <a:pt x="25622" y="81820"/>
                    <a:pt x="16288" y="60769"/>
                  </a:cubicBezTo>
                  <a:lnTo>
                    <a:pt x="0" y="24003"/>
                  </a:lnTo>
                  <a:lnTo>
                    <a:pt x="14954" y="17240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BF9DA0-78F7-B896-0D81-11B5FBFE2EDB}"/>
                </a:ext>
              </a:extLst>
            </p:cNvPr>
            <p:cNvSpPr/>
            <p:nvPr/>
          </p:nvSpPr>
          <p:spPr>
            <a:xfrm>
              <a:off x="11490388" y="6321170"/>
              <a:ext cx="90297" cy="93345"/>
            </a:xfrm>
            <a:custGeom>
              <a:avLst/>
              <a:gdLst>
                <a:gd name="connsiteX0" fmla="*/ 41148 w 90297"/>
                <a:gd name="connsiteY0" fmla="*/ 93345 h 93345"/>
                <a:gd name="connsiteX1" fmla="*/ 0 w 90297"/>
                <a:gd name="connsiteY1" fmla="*/ 34100 h 93345"/>
                <a:gd name="connsiteX2" fmla="*/ 15621 w 90297"/>
                <a:gd name="connsiteY2" fmla="*/ 23241 h 93345"/>
                <a:gd name="connsiteX3" fmla="*/ 43053 w 90297"/>
                <a:gd name="connsiteY3" fmla="*/ 36386 h 93345"/>
                <a:gd name="connsiteX4" fmla="*/ 66866 w 90297"/>
                <a:gd name="connsiteY4" fmla="*/ 50006 h 93345"/>
                <a:gd name="connsiteX5" fmla="*/ 67151 w 90297"/>
                <a:gd name="connsiteY5" fmla="*/ 49816 h 93345"/>
                <a:gd name="connsiteX6" fmla="*/ 48863 w 90297"/>
                <a:gd name="connsiteY6" fmla="*/ 25908 h 93345"/>
                <a:gd name="connsiteX7" fmla="*/ 36862 w 90297"/>
                <a:gd name="connsiteY7" fmla="*/ 8572 h 93345"/>
                <a:gd name="connsiteX8" fmla="*/ 49149 w 90297"/>
                <a:gd name="connsiteY8" fmla="*/ 0 h 93345"/>
                <a:gd name="connsiteX9" fmla="*/ 90297 w 90297"/>
                <a:gd name="connsiteY9" fmla="*/ 59246 h 93345"/>
                <a:gd name="connsiteX10" fmla="*/ 76200 w 90297"/>
                <a:gd name="connsiteY10" fmla="*/ 69056 h 93345"/>
                <a:gd name="connsiteX11" fmla="*/ 47625 w 90297"/>
                <a:gd name="connsiteY11" fmla="*/ 54959 h 93345"/>
                <a:gd name="connsiteX12" fmla="*/ 22765 w 90297"/>
                <a:gd name="connsiteY12" fmla="*/ 41148 h 93345"/>
                <a:gd name="connsiteX13" fmla="*/ 22574 w 90297"/>
                <a:gd name="connsiteY13" fmla="*/ 41434 h 93345"/>
                <a:gd name="connsiteX14" fmla="*/ 41053 w 90297"/>
                <a:gd name="connsiteY14" fmla="*/ 66961 h 93345"/>
                <a:gd name="connsiteX15" fmla="*/ 53435 w 90297"/>
                <a:gd name="connsiteY15" fmla="*/ 84772 h 93345"/>
                <a:gd name="connsiteX16" fmla="*/ 41148 w 90297"/>
                <a:gd name="connsiteY16" fmla="*/ 93345 h 9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297" h="93345">
                  <a:moveTo>
                    <a:pt x="41148" y="93345"/>
                  </a:moveTo>
                  <a:lnTo>
                    <a:pt x="0" y="34100"/>
                  </a:lnTo>
                  <a:lnTo>
                    <a:pt x="15621" y="23241"/>
                  </a:lnTo>
                  <a:lnTo>
                    <a:pt x="43053" y="36386"/>
                  </a:lnTo>
                  <a:cubicBezTo>
                    <a:pt x="50863" y="40196"/>
                    <a:pt x="59531" y="45149"/>
                    <a:pt x="66866" y="50006"/>
                  </a:cubicBezTo>
                  <a:lnTo>
                    <a:pt x="67151" y="49816"/>
                  </a:lnTo>
                  <a:cubicBezTo>
                    <a:pt x="60865" y="42577"/>
                    <a:pt x="55054" y="34766"/>
                    <a:pt x="48863" y="25908"/>
                  </a:cubicBezTo>
                  <a:lnTo>
                    <a:pt x="36862" y="8572"/>
                  </a:lnTo>
                  <a:lnTo>
                    <a:pt x="49149" y="0"/>
                  </a:lnTo>
                  <a:lnTo>
                    <a:pt x="90297" y="59246"/>
                  </a:lnTo>
                  <a:lnTo>
                    <a:pt x="76200" y="69056"/>
                  </a:lnTo>
                  <a:lnTo>
                    <a:pt x="47625" y="54959"/>
                  </a:lnTo>
                  <a:cubicBezTo>
                    <a:pt x="39719" y="51054"/>
                    <a:pt x="30575" y="46101"/>
                    <a:pt x="22765" y="41148"/>
                  </a:cubicBezTo>
                  <a:lnTo>
                    <a:pt x="22574" y="41434"/>
                  </a:lnTo>
                  <a:cubicBezTo>
                    <a:pt x="28385" y="49054"/>
                    <a:pt x="34385" y="57245"/>
                    <a:pt x="41053" y="66961"/>
                  </a:cubicBezTo>
                  <a:lnTo>
                    <a:pt x="53435" y="84772"/>
                  </a:lnTo>
                  <a:lnTo>
                    <a:pt x="41148" y="93345"/>
                  </a:lnTo>
                  <a:close/>
                </a:path>
              </a:pathLst>
            </a:custGeom>
            <a:solidFill>
              <a:srgbClr val="4882B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312D7F-5551-91A8-1C91-C551DDF143DE}"/>
                </a:ext>
              </a:extLst>
            </p:cNvPr>
            <p:cNvSpPr/>
            <p:nvPr/>
          </p:nvSpPr>
          <p:spPr>
            <a:xfrm>
              <a:off x="11609560" y="6224396"/>
              <a:ext cx="79138" cy="77988"/>
            </a:xfrm>
            <a:custGeom>
              <a:avLst/>
              <a:gdLst>
                <a:gd name="connsiteX0" fmla="*/ 79139 w 79138"/>
                <a:gd name="connsiteY0" fmla="*/ 39910 h 77988"/>
                <a:gd name="connsiteX1" fmla="*/ 67042 w 79138"/>
                <a:gd name="connsiteY1" fmla="*/ 61150 h 77988"/>
                <a:gd name="connsiteX2" fmla="*/ 40943 w 79138"/>
                <a:gd name="connsiteY2" fmla="*/ 77724 h 77988"/>
                <a:gd name="connsiteX3" fmla="*/ 14178 w 79138"/>
                <a:gd name="connsiteY3" fmla="*/ 69056 h 77988"/>
                <a:gd name="connsiteX4" fmla="*/ 10939 w 79138"/>
                <a:gd name="connsiteY4" fmla="*/ 13240 h 77988"/>
                <a:gd name="connsiteX5" fmla="*/ 26275 w 79138"/>
                <a:gd name="connsiteY5" fmla="*/ 0 h 77988"/>
                <a:gd name="connsiteX6" fmla="*/ 34276 w 79138"/>
                <a:gd name="connsiteY6" fmla="*/ 10858 h 77988"/>
                <a:gd name="connsiteX7" fmla="*/ 21226 w 79138"/>
                <a:gd name="connsiteY7" fmla="*/ 21908 h 77988"/>
                <a:gd name="connsiteX8" fmla="*/ 24274 w 79138"/>
                <a:gd name="connsiteY8" fmla="*/ 55150 h 77988"/>
                <a:gd name="connsiteX9" fmla="*/ 56945 w 79138"/>
                <a:gd name="connsiteY9" fmla="*/ 52483 h 77988"/>
                <a:gd name="connsiteX10" fmla="*/ 61231 w 79138"/>
                <a:gd name="connsiteY10" fmla="*/ 45625 h 77988"/>
                <a:gd name="connsiteX11" fmla="*/ 49516 w 79138"/>
                <a:gd name="connsiteY11" fmla="*/ 36100 h 77988"/>
                <a:gd name="connsiteX12" fmla="*/ 42467 w 79138"/>
                <a:gd name="connsiteY12" fmla="*/ 44767 h 77988"/>
                <a:gd name="connsiteX13" fmla="*/ 32561 w 79138"/>
                <a:gd name="connsiteY13" fmla="*/ 36767 h 77988"/>
                <a:gd name="connsiteX14" fmla="*/ 49516 w 79138"/>
                <a:gd name="connsiteY14" fmla="*/ 15907 h 77988"/>
                <a:gd name="connsiteX15" fmla="*/ 79139 w 79138"/>
                <a:gd name="connsiteY15" fmla="*/ 39910 h 77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138" h="77988">
                  <a:moveTo>
                    <a:pt x="79139" y="39910"/>
                  </a:moveTo>
                  <a:cubicBezTo>
                    <a:pt x="77329" y="44863"/>
                    <a:pt x="73138" y="53816"/>
                    <a:pt x="67042" y="61150"/>
                  </a:cubicBezTo>
                  <a:cubicBezTo>
                    <a:pt x="58755" y="71342"/>
                    <a:pt x="50182" y="76676"/>
                    <a:pt x="40943" y="77724"/>
                  </a:cubicBezTo>
                  <a:cubicBezTo>
                    <a:pt x="31990" y="78962"/>
                    <a:pt x="22369" y="75819"/>
                    <a:pt x="14178" y="69056"/>
                  </a:cubicBezTo>
                  <a:cubicBezTo>
                    <a:pt x="-4396" y="53816"/>
                    <a:pt x="-3920" y="31623"/>
                    <a:pt x="10939" y="13240"/>
                  </a:cubicBezTo>
                  <a:cubicBezTo>
                    <a:pt x="16845" y="6001"/>
                    <a:pt x="22751" y="1619"/>
                    <a:pt x="26275" y="0"/>
                  </a:cubicBezTo>
                  <a:lnTo>
                    <a:pt x="34276" y="10858"/>
                  </a:lnTo>
                  <a:cubicBezTo>
                    <a:pt x="30466" y="12859"/>
                    <a:pt x="26275" y="15812"/>
                    <a:pt x="21226" y="21908"/>
                  </a:cubicBezTo>
                  <a:cubicBezTo>
                    <a:pt x="12654" y="32480"/>
                    <a:pt x="12082" y="45244"/>
                    <a:pt x="24274" y="55150"/>
                  </a:cubicBezTo>
                  <a:cubicBezTo>
                    <a:pt x="35800" y="64579"/>
                    <a:pt x="48468" y="62865"/>
                    <a:pt x="56945" y="52483"/>
                  </a:cubicBezTo>
                  <a:cubicBezTo>
                    <a:pt x="59326" y="49625"/>
                    <a:pt x="60851" y="46958"/>
                    <a:pt x="61231" y="45625"/>
                  </a:cubicBezTo>
                  <a:lnTo>
                    <a:pt x="49516" y="36100"/>
                  </a:lnTo>
                  <a:lnTo>
                    <a:pt x="42467" y="44767"/>
                  </a:lnTo>
                  <a:lnTo>
                    <a:pt x="32561" y="36767"/>
                  </a:lnTo>
                  <a:lnTo>
                    <a:pt x="49516" y="15907"/>
                  </a:lnTo>
                  <a:lnTo>
                    <a:pt x="79139" y="3991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5D4A6C9-6DF9-F3BE-D124-940DE8CF1016}"/>
                </a:ext>
              </a:extLst>
            </p:cNvPr>
            <p:cNvSpPr/>
            <p:nvPr/>
          </p:nvSpPr>
          <p:spPr>
            <a:xfrm>
              <a:off x="11654028" y="6139719"/>
              <a:ext cx="91820" cy="86772"/>
            </a:xfrm>
            <a:custGeom>
              <a:avLst/>
              <a:gdLst>
                <a:gd name="connsiteX0" fmla="*/ 63627 w 91820"/>
                <a:gd name="connsiteY0" fmla="*/ 86773 h 86772"/>
                <a:gd name="connsiteX1" fmla="*/ 0 w 91820"/>
                <a:gd name="connsiteY1" fmla="*/ 52769 h 86772"/>
                <a:gd name="connsiteX2" fmla="*/ 8954 w 91820"/>
                <a:gd name="connsiteY2" fmla="*/ 35909 h 86772"/>
                <a:gd name="connsiteX3" fmla="*/ 39338 w 91820"/>
                <a:gd name="connsiteY3" fmla="*/ 35147 h 86772"/>
                <a:gd name="connsiteX4" fmla="*/ 66675 w 91820"/>
                <a:gd name="connsiteY4" fmla="*/ 36481 h 86772"/>
                <a:gd name="connsiteX5" fmla="*/ 66865 w 91820"/>
                <a:gd name="connsiteY5" fmla="*/ 36195 h 86772"/>
                <a:gd name="connsiteX6" fmla="*/ 39719 w 91820"/>
                <a:gd name="connsiteY6" fmla="*/ 23241 h 86772"/>
                <a:gd name="connsiteX7" fmla="*/ 21146 w 91820"/>
                <a:gd name="connsiteY7" fmla="*/ 13240 h 86772"/>
                <a:gd name="connsiteX8" fmla="*/ 28194 w 91820"/>
                <a:gd name="connsiteY8" fmla="*/ 0 h 86772"/>
                <a:gd name="connsiteX9" fmla="*/ 91821 w 91820"/>
                <a:gd name="connsiteY9" fmla="*/ 34100 h 86772"/>
                <a:gd name="connsiteX10" fmla="*/ 83725 w 91820"/>
                <a:gd name="connsiteY10" fmla="*/ 49244 h 86772"/>
                <a:gd name="connsiteX11" fmla="*/ 51911 w 91820"/>
                <a:gd name="connsiteY11" fmla="*/ 49721 h 86772"/>
                <a:gd name="connsiteX12" fmla="*/ 23527 w 91820"/>
                <a:gd name="connsiteY12" fmla="*/ 48768 h 86772"/>
                <a:gd name="connsiteX13" fmla="*/ 23431 w 91820"/>
                <a:gd name="connsiteY13" fmla="*/ 49149 h 86772"/>
                <a:gd name="connsiteX14" fmla="*/ 51530 w 91820"/>
                <a:gd name="connsiteY14" fmla="*/ 63437 h 86772"/>
                <a:gd name="connsiteX15" fmla="*/ 70675 w 91820"/>
                <a:gd name="connsiteY15" fmla="*/ 73724 h 86772"/>
                <a:gd name="connsiteX16" fmla="*/ 63627 w 91820"/>
                <a:gd name="connsiteY16" fmla="*/ 86773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820" h="86772">
                  <a:moveTo>
                    <a:pt x="63627" y="86773"/>
                  </a:moveTo>
                  <a:lnTo>
                    <a:pt x="0" y="52769"/>
                  </a:lnTo>
                  <a:lnTo>
                    <a:pt x="8954" y="35909"/>
                  </a:lnTo>
                  <a:lnTo>
                    <a:pt x="39338" y="35147"/>
                  </a:lnTo>
                  <a:cubicBezTo>
                    <a:pt x="48101" y="34957"/>
                    <a:pt x="58007" y="35433"/>
                    <a:pt x="66675" y="36481"/>
                  </a:cubicBezTo>
                  <a:lnTo>
                    <a:pt x="66865" y="36195"/>
                  </a:lnTo>
                  <a:cubicBezTo>
                    <a:pt x="58007" y="32671"/>
                    <a:pt x="49244" y="28289"/>
                    <a:pt x="39719" y="23241"/>
                  </a:cubicBezTo>
                  <a:lnTo>
                    <a:pt x="21146" y="13240"/>
                  </a:lnTo>
                  <a:lnTo>
                    <a:pt x="28194" y="0"/>
                  </a:lnTo>
                  <a:lnTo>
                    <a:pt x="91821" y="34100"/>
                  </a:lnTo>
                  <a:lnTo>
                    <a:pt x="83725" y="49244"/>
                  </a:lnTo>
                  <a:lnTo>
                    <a:pt x="51911" y="49721"/>
                  </a:lnTo>
                  <a:cubicBezTo>
                    <a:pt x="43053" y="49816"/>
                    <a:pt x="32671" y="49625"/>
                    <a:pt x="23527" y="48768"/>
                  </a:cubicBezTo>
                  <a:lnTo>
                    <a:pt x="23431" y="49149"/>
                  </a:lnTo>
                  <a:cubicBezTo>
                    <a:pt x="32004" y="53245"/>
                    <a:pt x="41148" y="57912"/>
                    <a:pt x="51530" y="63437"/>
                  </a:cubicBezTo>
                  <a:lnTo>
                    <a:pt x="70675" y="73724"/>
                  </a:lnTo>
                  <a:lnTo>
                    <a:pt x="63627" y="8677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A7B7F4E-CEA1-5A49-F610-8921FEFDE43A}"/>
                </a:ext>
              </a:extLst>
            </p:cNvPr>
            <p:cNvSpPr/>
            <p:nvPr/>
          </p:nvSpPr>
          <p:spPr>
            <a:xfrm>
              <a:off x="11696604" y="6062871"/>
              <a:ext cx="77747" cy="65894"/>
            </a:xfrm>
            <a:custGeom>
              <a:avLst/>
              <a:gdLst>
                <a:gd name="connsiteX0" fmla="*/ 0 w 77747"/>
                <a:gd name="connsiteY0" fmla="*/ 44368 h 65894"/>
                <a:gd name="connsiteX1" fmla="*/ 4953 w 77747"/>
                <a:gd name="connsiteY1" fmla="*/ 23794 h 65894"/>
                <a:gd name="connsiteX2" fmla="*/ 15335 w 77747"/>
                <a:gd name="connsiteY2" fmla="*/ 4744 h 65894"/>
                <a:gd name="connsiteX3" fmla="*/ 31432 w 77747"/>
                <a:gd name="connsiteY3" fmla="*/ 744 h 65894"/>
                <a:gd name="connsiteX4" fmla="*/ 42481 w 77747"/>
                <a:gd name="connsiteY4" fmla="*/ 16746 h 65894"/>
                <a:gd name="connsiteX5" fmla="*/ 42672 w 77747"/>
                <a:gd name="connsiteY5" fmla="*/ 16841 h 65894"/>
                <a:gd name="connsiteX6" fmla="*/ 64008 w 77747"/>
                <a:gd name="connsiteY6" fmla="*/ 8554 h 65894"/>
                <a:gd name="connsiteX7" fmla="*/ 76295 w 77747"/>
                <a:gd name="connsiteY7" fmla="*/ 20365 h 65894"/>
                <a:gd name="connsiteX8" fmla="*/ 73914 w 77747"/>
                <a:gd name="connsiteY8" fmla="*/ 49416 h 65894"/>
                <a:gd name="connsiteX9" fmla="*/ 67532 w 77747"/>
                <a:gd name="connsiteY9" fmla="*/ 65895 h 65894"/>
                <a:gd name="connsiteX10" fmla="*/ 0 w 77747"/>
                <a:gd name="connsiteY10" fmla="*/ 44368 h 65894"/>
                <a:gd name="connsiteX11" fmla="*/ 31242 w 77747"/>
                <a:gd name="connsiteY11" fmla="*/ 37320 h 65894"/>
                <a:gd name="connsiteX12" fmla="*/ 32861 w 77747"/>
                <a:gd name="connsiteY12" fmla="*/ 32176 h 65894"/>
                <a:gd name="connsiteX13" fmla="*/ 28384 w 77747"/>
                <a:gd name="connsiteY13" fmla="*/ 16936 h 65894"/>
                <a:gd name="connsiteX14" fmla="*/ 16859 w 77747"/>
                <a:gd name="connsiteY14" fmla="*/ 25413 h 65894"/>
                <a:gd name="connsiteX15" fmla="*/ 15145 w 77747"/>
                <a:gd name="connsiteY15" fmla="*/ 32176 h 65894"/>
                <a:gd name="connsiteX16" fmla="*/ 31242 w 77747"/>
                <a:gd name="connsiteY16" fmla="*/ 37320 h 65894"/>
                <a:gd name="connsiteX17" fmla="*/ 61722 w 77747"/>
                <a:gd name="connsiteY17" fmla="*/ 47035 h 65894"/>
                <a:gd name="connsiteX18" fmla="*/ 63817 w 77747"/>
                <a:gd name="connsiteY18" fmla="*/ 41034 h 65894"/>
                <a:gd name="connsiteX19" fmla="*/ 58198 w 77747"/>
                <a:gd name="connsiteY19" fmla="*/ 24651 h 65894"/>
                <a:gd name="connsiteX20" fmla="*/ 44005 w 77747"/>
                <a:gd name="connsiteY20" fmla="*/ 35510 h 65894"/>
                <a:gd name="connsiteX21" fmla="*/ 42291 w 77747"/>
                <a:gd name="connsiteY21" fmla="*/ 40844 h 65894"/>
                <a:gd name="connsiteX22" fmla="*/ 61722 w 77747"/>
                <a:gd name="connsiteY22" fmla="*/ 47035 h 6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747" h="65894">
                  <a:moveTo>
                    <a:pt x="0" y="44368"/>
                  </a:moveTo>
                  <a:cubicBezTo>
                    <a:pt x="476" y="39987"/>
                    <a:pt x="2476" y="31605"/>
                    <a:pt x="4953" y="23794"/>
                  </a:cubicBezTo>
                  <a:cubicBezTo>
                    <a:pt x="8001" y="14269"/>
                    <a:pt x="10763" y="8745"/>
                    <a:pt x="15335" y="4744"/>
                  </a:cubicBezTo>
                  <a:cubicBezTo>
                    <a:pt x="19431" y="744"/>
                    <a:pt x="25241" y="-1161"/>
                    <a:pt x="31432" y="744"/>
                  </a:cubicBezTo>
                  <a:cubicBezTo>
                    <a:pt x="37528" y="2744"/>
                    <a:pt x="42100" y="8078"/>
                    <a:pt x="42481" y="16746"/>
                  </a:cubicBezTo>
                  <a:lnTo>
                    <a:pt x="42672" y="16841"/>
                  </a:lnTo>
                  <a:cubicBezTo>
                    <a:pt x="47339" y="9697"/>
                    <a:pt x="55054" y="5697"/>
                    <a:pt x="64008" y="8554"/>
                  </a:cubicBezTo>
                  <a:cubicBezTo>
                    <a:pt x="70199" y="10554"/>
                    <a:pt x="74200" y="14936"/>
                    <a:pt x="76295" y="20365"/>
                  </a:cubicBezTo>
                  <a:cubicBezTo>
                    <a:pt x="78676" y="26652"/>
                    <a:pt x="78296" y="35700"/>
                    <a:pt x="73914" y="49416"/>
                  </a:cubicBezTo>
                  <a:cubicBezTo>
                    <a:pt x="71438" y="57036"/>
                    <a:pt x="69151" y="62656"/>
                    <a:pt x="67532" y="65895"/>
                  </a:cubicBezTo>
                  <a:lnTo>
                    <a:pt x="0" y="44368"/>
                  </a:lnTo>
                  <a:close/>
                  <a:moveTo>
                    <a:pt x="31242" y="37320"/>
                  </a:moveTo>
                  <a:lnTo>
                    <a:pt x="32861" y="32176"/>
                  </a:lnTo>
                  <a:cubicBezTo>
                    <a:pt x="35433" y="23985"/>
                    <a:pt x="33528" y="18555"/>
                    <a:pt x="28384" y="16936"/>
                  </a:cubicBezTo>
                  <a:cubicBezTo>
                    <a:pt x="23146" y="15317"/>
                    <a:pt x="19145" y="18365"/>
                    <a:pt x="16859" y="25413"/>
                  </a:cubicBezTo>
                  <a:cubicBezTo>
                    <a:pt x="15811" y="28747"/>
                    <a:pt x="15335" y="30747"/>
                    <a:pt x="15145" y="32176"/>
                  </a:cubicBezTo>
                  <a:lnTo>
                    <a:pt x="31242" y="37320"/>
                  </a:lnTo>
                  <a:close/>
                  <a:moveTo>
                    <a:pt x="61722" y="47035"/>
                  </a:moveTo>
                  <a:cubicBezTo>
                    <a:pt x="62389" y="45606"/>
                    <a:pt x="62960" y="43701"/>
                    <a:pt x="63817" y="41034"/>
                  </a:cubicBezTo>
                  <a:cubicBezTo>
                    <a:pt x="66103" y="33986"/>
                    <a:pt x="65437" y="26937"/>
                    <a:pt x="58198" y="24651"/>
                  </a:cubicBezTo>
                  <a:cubicBezTo>
                    <a:pt x="51244" y="22461"/>
                    <a:pt x="46482" y="27795"/>
                    <a:pt x="44005" y="35510"/>
                  </a:cubicBezTo>
                  <a:lnTo>
                    <a:pt x="42291" y="40844"/>
                  </a:lnTo>
                  <a:lnTo>
                    <a:pt x="61722" y="4703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A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AB5AD7-BF4D-B3C5-07D0-FD132733C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192" y="586551"/>
            <a:ext cx="6739689" cy="3005167"/>
          </a:xfrm>
        </p:spPr>
        <p:txBody>
          <a:bodyPr/>
          <a:lstStyle/>
          <a:p>
            <a:r>
              <a:rPr lang="fr-FR" sz="2400" dirty="0"/>
              <a:t>Bénéfices du projet</a:t>
            </a:r>
          </a:p>
          <a:p>
            <a:r>
              <a:rPr lang="fr-FR" sz="2400" dirty="0"/>
              <a:t>Viabilité du projet</a:t>
            </a:r>
          </a:p>
          <a:p>
            <a:r>
              <a:rPr lang="fr-FR" sz="2400" dirty="0"/>
              <a:t>Durabilité du projet</a:t>
            </a:r>
          </a:p>
          <a:p>
            <a:r>
              <a:rPr lang="fr-FR" sz="2400" dirty="0"/>
              <a:t>Viabilité du demandeur</a:t>
            </a:r>
          </a:p>
          <a:p>
            <a:r>
              <a:rPr lang="fr-FR" sz="2400" dirty="0"/>
              <a:t>Capacité du demandeur</a:t>
            </a:r>
          </a:p>
          <a:p>
            <a:r>
              <a:rPr lang="fr-FR" sz="2400" dirty="0"/>
              <a:t>Harmonisation avec la </a:t>
            </a:r>
            <a:r>
              <a:rPr lang="fr-FR" sz="2400" i="1" dirty="0"/>
              <a:t>Stratégie de logement du Nouveau-Brunswick : Un logement pour tous</a:t>
            </a:r>
          </a:p>
          <a:p>
            <a:endParaRPr lang="fr-FR" sz="2400" dirty="0"/>
          </a:p>
          <a:p>
            <a:r>
              <a:rPr lang="fr-FR" sz="2400" dirty="0"/>
              <a:t>Comment ce projet aidera-t-il votre communauté à répondre à ses besoins en en logement ? </a:t>
            </a:r>
          </a:p>
          <a:p>
            <a:r>
              <a:rPr lang="fr-FR" sz="2400" dirty="0"/>
              <a:t>À bien définir (le cas échéant) : rôle du promoteur privé</a:t>
            </a:r>
          </a:p>
          <a:p>
            <a:endParaRPr lang="fr-FR" sz="2400" dirty="0"/>
          </a:p>
          <a:p>
            <a:endParaRPr lang="en-US" sz="2400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0D691C7-3E8A-B234-D563-5BD1B61CB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Critères</a:t>
            </a:r>
            <a:r>
              <a:rPr lang="en-US" dirty="0"/>
              <a:t> </a:t>
            </a:r>
            <a:r>
              <a:rPr lang="en-US" dirty="0" err="1"/>
              <a:t>d’évaluation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0CF5B5-E628-572F-5606-6DD43BB2E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8354" y="958027"/>
            <a:ext cx="6739689" cy="3005167"/>
          </a:xfrm>
        </p:spPr>
        <p:txBody>
          <a:bodyPr/>
          <a:lstStyle/>
          <a:p>
            <a:r>
              <a:rPr lang="fr-FR" dirty="0"/>
              <a:t>Exemples de coûts généralement considéré inadmissibles</a:t>
            </a:r>
          </a:p>
          <a:p>
            <a:pPr lvl="1"/>
            <a:r>
              <a:rPr lang="fr-FR" dirty="0"/>
              <a:t>Achat de terrains</a:t>
            </a:r>
          </a:p>
          <a:p>
            <a:pPr lvl="1"/>
            <a:r>
              <a:rPr lang="fr-FR" dirty="0"/>
              <a:t>Élimination de dettes</a:t>
            </a:r>
          </a:p>
          <a:p>
            <a:pPr lvl="1"/>
            <a:r>
              <a:rPr lang="fr-FR" dirty="0"/>
              <a:t>Campagne de financement</a:t>
            </a:r>
          </a:p>
          <a:p>
            <a:pPr lvl="1"/>
            <a:r>
              <a:rPr lang="fr-FR" dirty="0"/>
              <a:t>Frais opérationnels ou de fonctionnement ordinaire</a:t>
            </a:r>
          </a:p>
          <a:p>
            <a:pPr lvl="1"/>
            <a:r>
              <a:rPr lang="fr-FR" dirty="0"/>
              <a:t>Contribution en nature</a:t>
            </a:r>
          </a:p>
          <a:p>
            <a:pPr lvl="1"/>
            <a:r>
              <a:rPr lang="fr-FR" dirty="0"/>
              <a:t>Activités en lien avec organisations politiques ou religieuses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C3F1A-D12B-3C1B-B9C2-4BB70A6F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Coûts</a:t>
            </a:r>
            <a:r>
              <a:rPr lang="en-US" dirty="0"/>
              <a:t> </a:t>
            </a:r>
            <a:r>
              <a:rPr lang="en-US" dirty="0" err="1"/>
              <a:t>inadmissibles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3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9B002CB-6138-EA9E-2880-45222A4CB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456959"/>
              </p:ext>
            </p:extLst>
          </p:nvPr>
        </p:nvGraphicFramePr>
        <p:xfrm>
          <a:off x="4360126" y="551985"/>
          <a:ext cx="755081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603">
                  <a:extLst>
                    <a:ext uri="{9D8B030D-6E8A-4147-A177-3AD203B41FA5}">
                      <a16:colId xmlns:a16="http://schemas.microsoft.com/office/drawing/2014/main" val="113658858"/>
                    </a:ext>
                  </a:extLst>
                </a:gridCol>
                <a:gridCol w="2072634">
                  <a:extLst>
                    <a:ext uri="{9D8B030D-6E8A-4147-A177-3AD203B41FA5}">
                      <a16:colId xmlns:a16="http://schemas.microsoft.com/office/drawing/2014/main" val="3225128691"/>
                    </a:ext>
                  </a:extLst>
                </a:gridCol>
                <a:gridCol w="2125379">
                  <a:extLst>
                    <a:ext uri="{9D8B030D-6E8A-4147-A177-3AD203B41FA5}">
                      <a16:colId xmlns:a16="http://schemas.microsoft.com/office/drawing/2014/main" val="1257106843"/>
                    </a:ext>
                  </a:extLst>
                </a:gridCol>
                <a:gridCol w="1400202">
                  <a:extLst>
                    <a:ext uri="{9D8B030D-6E8A-4147-A177-3AD203B41FA5}">
                      <a16:colId xmlns:a16="http://schemas.microsoft.com/office/drawing/2014/main" val="1963200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Voie de financement </a:t>
                      </a:r>
                      <a:endParaRPr lang="en-CA" sz="20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 err="1">
                          <a:solidFill>
                            <a:schemeClr val="bg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Bénéficiaire</a:t>
                      </a:r>
                      <a:r>
                        <a:rPr lang="en-CA" sz="2000" dirty="0">
                          <a:solidFill>
                            <a:schemeClr val="bg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admissible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solidFill>
                            <a:schemeClr val="bg1"/>
                          </a:solidFill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Contribution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Budget</a:t>
                      </a:r>
                    </a:p>
                    <a:p>
                      <a:pPr algn="ctr"/>
                      <a:r>
                        <a:rPr lang="en-CA" sz="2000" dirty="0" err="1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annuel</a:t>
                      </a:r>
                      <a:r>
                        <a:rPr lang="en-CA" sz="20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($)</a:t>
                      </a:r>
                      <a:endParaRPr lang="en-CA" sz="20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2165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Préconstruction</a:t>
                      </a:r>
                      <a:endParaRPr lang="en-CA" sz="16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•municipalités</a:t>
                      </a: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•organisations sans but lucratif constituées en sociétés</a:t>
                      </a: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 commissions de services régionaux</a:t>
                      </a: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 Premières Nations</a:t>
                      </a:r>
                      <a:endParaRPr lang="en-CA" sz="1600" kern="1200" dirty="0">
                        <a:solidFill>
                          <a:schemeClr val="dk1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à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75%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minimum contribution du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bénéficiaire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de 10 %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2 500 000</a:t>
                      </a:r>
                      <a:endParaRPr lang="en-CA" sz="16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0469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Infrastructures de </a:t>
                      </a:r>
                    </a:p>
                    <a:p>
                      <a:r>
                        <a:rPr lang="fr-FR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logements dans les petites collectivités</a:t>
                      </a:r>
                      <a:endParaRPr lang="fr-CA" sz="1600" noProof="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 municipalités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(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&lt;</a:t>
                      </a: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25 000 r</a:t>
                      </a:r>
                      <a:r>
                        <a:rPr lang="fr-CA" sz="160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ésidents</a:t>
                      </a:r>
                      <a:r>
                        <a:rPr lang="fr-CA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)</a:t>
                      </a:r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 organisations sans but lucratif constituées en sociétés</a:t>
                      </a: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 Premières Nations</a:t>
                      </a:r>
                      <a:endParaRPr lang="en-CA" sz="1600" kern="1200" dirty="0">
                        <a:solidFill>
                          <a:schemeClr val="dk1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à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75%</a:t>
                      </a:r>
                    </a:p>
                    <a:p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•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minimum contribution du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bénéficiaire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 de 10 %</a:t>
                      </a:r>
                      <a:endParaRPr lang="en-CA" sz="1600" kern="1200" dirty="0">
                        <a:solidFill>
                          <a:schemeClr val="dk1"/>
                        </a:solidFill>
                        <a:effectLst/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Open Sans" pitchFamily="2" charset="0"/>
                          <a:ea typeface="Open Sans" pitchFamily="2" charset="0"/>
                          <a:cs typeface="Open Sans" pitchFamily="2" charset="0"/>
                        </a:rPr>
                        <a:t>20 000 000</a:t>
                      </a:r>
                      <a:endParaRPr lang="en-CA" sz="1600" dirty="0">
                        <a:solidFill>
                          <a:schemeClr val="tx1"/>
                        </a:solidFill>
                        <a:latin typeface="Open Sans" pitchFamily="2" charset="0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688794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606C9A7-9527-C2F5-B03E-7364C924B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54" y="1600200"/>
            <a:ext cx="3335170" cy="1600200"/>
          </a:xfrm>
        </p:spPr>
        <p:txBody>
          <a:bodyPr/>
          <a:lstStyle/>
          <a:p>
            <a:r>
              <a:rPr lang="fr-FR" dirty="0"/>
              <a:t>Fonds pour la préconstruction et les infrastructures de logement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078CC-0EDC-F72A-DE8A-5C8800426BDA}"/>
              </a:ext>
            </a:extLst>
          </p:cNvPr>
          <p:cNvSpPr txBox="1"/>
          <p:nvPr/>
        </p:nvSpPr>
        <p:spPr>
          <a:xfrm>
            <a:off x="4360126" y="5585327"/>
            <a:ext cx="7666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800" b="1" kern="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Votre projet peut être admissible dans le cadre d'autres programmes de financement du SDR</a:t>
            </a:r>
            <a:endParaRPr lang="en-US" sz="1800" b="1" kern="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22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GNB">
      <a:majorFont>
        <a:latin typeface="DM Serif Tex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GNB-2021-COLOURS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006156"/>
      </a:accent1>
      <a:accent2>
        <a:srgbClr val="D7A52A"/>
      </a:accent2>
      <a:accent3>
        <a:srgbClr val="79242F"/>
      </a:accent3>
      <a:accent4>
        <a:srgbClr val="005289"/>
      </a:accent4>
      <a:accent5>
        <a:srgbClr val="7F7F7F"/>
      </a:accent5>
      <a:accent6>
        <a:srgbClr val="A5A5A5"/>
      </a:accent6>
      <a:hlink>
        <a:srgbClr val="BFBFBF"/>
      </a:hlink>
      <a:folHlink>
        <a:srgbClr val="D8D8D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</Template>
  <TotalTime>4545</TotalTime>
  <Words>592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DM Serif Text</vt:lpstr>
      <vt:lpstr>Open Sans</vt:lpstr>
      <vt:lpstr>Office Theme</vt:lpstr>
      <vt:lpstr>9_Office Theme</vt:lpstr>
      <vt:lpstr>1_Office Theme</vt:lpstr>
      <vt:lpstr>5_Office Theme</vt:lpstr>
      <vt:lpstr>2_Office Theme</vt:lpstr>
      <vt:lpstr>8_Office Theme</vt:lpstr>
      <vt:lpstr>3_Office Theme</vt:lpstr>
      <vt:lpstr>7_Office Theme</vt:lpstr>
      <vt:lpstr>4_Office Theme</vt:lpstr>
      <vt:lpstr>6_Office Theme</vt:lpstr>
      <vt:lpstr>Financement pour soutenir le logement</vt:lpstr>
      <vt:lpstr>Aperçu</vt:lpstr>
      <vt:lpstr>Contexte </vt:lpstr>
      <vt:lpstr>Contribution</vt:lpstr>
      <vt:lpstr>Voie de financement  de la préconstruction</vt:lpstr>
      <vt:lpstr>Voie de financement des infrastructures de  logements dans les petites collectivités</vt:lpstr>
      <vt:lpstr>Critères d’évaluation</vt:lpstr>
      <vt:lpstr>Coûts inadmissibles</vt:lpstr>
      <vt:lpstr>Fonds pour la préconstruction et les infrastructures de logement</vt:lpstr>
      <vt:lpstr>Officiers régionaux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LaPlante, Andre (RDC/SDR)</dc:creator>
  <cp:lastModifiedBy>Peter Corbyn</cp:lastModifiedBy>
  <cp:revision>109</cp:revision>
  <dcterms:created xsi:type="dcterms:W3CDTF">2020-11-10T13:12:01Z</dcterms:created>
  <dcterms:modified xsi:type="dcterms:W3CDTF">2024-05-20T22:16:58Z</dcterms:modified>
</cp:coreProperties>
</file>