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37" r:id="rId1"/>
    <p:sldMasterId id="2147484108" r:id="rId2"/>
    <p:sldMasterId id="2147483810" r:id="rId3"/>
    <p:sldMasterId id="2147484082" r:id="rId4"/>
    <p:sldMasterId id="2147484060" r:id="rId5"/>
    <p:sldMasterId id="2147484046" r:id="rId6"/>
    <p:sldMasterId id="2147484096" r:id="rId7"/>
  </p:sldMasterIdLst>
  <p:notesMasterIdLst>
    <p:notesMasterId r:id="rId10"/>
  </p:notesMasterIdLst>
  <p:sldIdLst>
    <p:sldId id="256" r:id="rId8"/>
    <p:sldId id="257" r:id="rId9"/>
  </p:sldIdLst>
  <p:sldSz cx="12192000" cy="6858000"/>
  <p:notesSz cx="6858000" cy="9144000"/>
  <p:embeddedFontLst>
    <p:embeddedFont>
      <p:font typeface="DM Serif Text" pitchFamily="2" charset="0"/>
      <p:regular r:id="rId11"/>
      <p: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Extrabold" panose="020B0906030804020204" pitchFamily="34" charset="0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al" id="{6E209238-EC3C-AD45-9822-CB28F993665E}">
          <p14:sldIdLst>
            <p14:sldId id="256"/>
            <p14:sldId id="257"/>
          </p14:sldIdLst>
        </p14:section>
        <p14:section name="Images" id="{C941CBD9-F22B-B64A-876A-E14DDB81FD48}">
          <p14:sldIdLst/>
        </p14:section>
        <p14:section name="Teal" id="{ED082C19-B50F-C74C-8CC8-1E46E3C901B0}">
          <p14:sldIdLst/>
        </p14:section>
        <p14:section name="White" id="{F954FD4D-A61D-D04C-8F10-CD0FEEB993F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52A"/>
    <a:srgbClr val="789F89"/>
    <a:srgbClr val="F07961"/>
    <a:srgbClr val="676767"/>
    <a:srgbClr val="4F8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5"/>
    <p:restoredTop sz="96327"/>
  </p:normalViewPr>
  <p:slideViewPr>
    <p:cSldViewPr snapToGrid="0">
      <p:cViewPr varScale="1">
        <p:scale>
          <a:sx n="78" d="100"/>
          <a:sy n="78" d="100"/>
        </p:scale>
        <p:origin x="1190" y="72"/>
      </p:cViewPr>
      <p:guideLst>
        <p:guide orient="horz" pos="2160"/>
        <p:guide pos="1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399FC-6683-BF4F-BFBB-CB427FD8A9EA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8DC6F-4EA8-7243-A772-AC2CEA2B4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Logos_Above"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931"/>
            <a:ext cx="9144000" cy="13093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5DA473-E6DB-C20C-2506-7658DEF63ABF}"/>
              </a:ext>
            </a:extLst>
          </p:cNvPr>
          <p:cNvGrpSpPr/>
          <p:nvPr userDrawn="1"/>
        </p:nvGrpSpPr>
        <p:grpSpPr>
          <a:xfrm>
            <a:off x="3450773" y="535058"/>
            <a:ext cx="5290455" cy="698684"/>
            <a:chOff x="3037116" y="535058"/>
            <a:chExt cx="5290455" cy="6986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F1B06E-1C2E-D6B0-1A2B-4E277B3A91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418" t="37825" r="29171" b="41331"/>
            <a:stretch/>
          </p:blipFill>
          <p:spPr>
            <a:xfrm>
              <a:off x="6487884" y="535058"/>
              <a:ext cx="1839687" cy="6986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D9C8B5-8B13-3CCB-813A-F21D1CCBD7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37116" y="813192"/>
              <a:ext cx="2463262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817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_Logos_Bar">
    <p:bg>
      <p:bgPr>
        <a:solidFill>
          <a:srgbClr val="676767">
            <a:alpha val="148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557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5248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7BC73-8104-8429-8F29-A56FF194DDBD}"/>
              </a:ext>
            </a:extLst>
          </p:cNvPr>
          <p:cNvSpPr/>
          <p:nvPr userDrawn="1"/>
        </p:nvSpPr>
        <p:spPr>
          <a:xfrm>
            <a:off x="0" y="0"/>
            <a:ext cx="12192000" cy="1063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70BC20-4CE8-3089-E906-E6B62355DEDB}"/>
              </a:ext>
            </a:extLst>
          </p:cNvPr>
          <p:cNvGrpSpPr/>
          <p:nvPr userDrawn="1"/>
        </p:nvGrpSpPr>
        <p:grpSpPr>
          <a:xfrm>
            <a:off x="1524000" y="201680"/>
            <a:ext cx="9144000" cy="654755"/>
            <a:chOff x="1524000" y="201680"/>
            <a:chExt cx="9144000" cy="6547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08A08A-961E-8431-326B-E9C2046092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688" t="35275" r="28209" b="35578"/>
            <a:stretch/>
          </p:blipFill>
          <p:spPr>
            <a:xfrm>
              <a:off x="9414933" y="201680"/>
              <a:ext cx="1253067" cy="6547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F448A-4672-0A59-5521-02B8079A0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24000" y="345169"/>
              <a:ext cx="2463261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82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_Logos_Abov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931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1B06E-1C2E-D6B0-1A2B-4E277B3A9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18" t="37825" r="29171" b="41331"/>
          <a:stretch/>
        </p:blipFill>
        <p:spPr>
          <a:xfrm>
            <a:off x="6770913" y="640577"/>
            <a:ext cx="1839687" cy="69868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230D2D9-C7A8-991B-1300-EE5FB4A3D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688" t="35275" r="28209" b="35578"/>
          <a:stretch/>
        </p:blipFill>
        <p:spPr>
          <a:xfrm>
            <a:off x="6798901" y="566840"/>
            <a:ext cx="1839685" cy="961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D83E3-7FC8-1D7D-CBBA-B1D70A9244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2373" y="921151"/>
            <a:ext cx="2463261" cy="367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7A57C-2B7E-8880-B8DF-C9D3FE304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50000"/>
          </a:blip>
          <a:srcRect t="21469" b="6969"/>
          <a:stretch/>
        </p:blipFill>
        <p:spPr>
          <a:xfrm>
            <a:off x="6618514" y="0"/>
            <a:ext cx="557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4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8F31-A96D-CEDA-A79D-DCC2742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614F26-676A-1C73-688A-A6E9F203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A653C-6BBC-598C-8693-FAEFC20A5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t="21469" b="6969"/>
          <a:stretch/>
        </p:blipFill>
        <p:spPr>
          <a:xfrm>
            <a:off x="6618514" y="0"/>
            <a:ext cx="557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57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0591671-CAFB-F76F-6646-1142720A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80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4D201A-0902-9433-11BA-5604D3D5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8596"/>
            <a:ext cx="10515600" cy="189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32459-4424-B562-8D16-967D2062D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7447" y="428205"/>
            <a:ext cx="517105" cy="930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C5CB2E-2111-139B-DF5F-CE2E9192E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4D201A-0902-9433-11BA-5604D3D5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8952"/>
            <a:ext cx="10515600" cy="32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52AB9-44A4-0983-53D3-E195DC5A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20004"/>
            <a:ext cx="10515600" cy="3103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31261-65EA-5C69-5130-6A4B19A9E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7447" y="428205"/>
            <a:ext cx="517105" cy="930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FA935-71A9-138B-B468-05F4351C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4D201A-0902-9433-11BA-5604D3D5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16706"/>
            <a:ext cx="10515600" cy="160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1DAA0-54D0-9BD5-39F6-D0D414452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499744"/>
            <a:ext cx="10515600" cy="3629025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32459-4424-B562-8D16-967D2062D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99668" y="2656662"/>
            <a:ext cx="713014" cy="128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9EF529-0722-BE6B-6061-467A73875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B1992DF-6947-3D92-41DA-2F4B63356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499744"/>
            <a:ext cx="10515600" cy="5424582"/>
          </a:xfrm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32459-4424-B562-8D16-967D2062D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7729" y="4423186"/>
            <a:ext cx="713014" cy="1283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A10933-7D31-9634-7124-B9F8996D3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6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Logos_Abov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F1B06E-1C2E-D6B0-1A2B-4E277B3A9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18" t="37825" r="29171" b="41331"/>
          <a:stretch/>
        </p:blipFill>
        <p:spPr>
          <a:xfrm>
            <a:off x="6770913" y="640577"/>
            <a:ext cx="1839687" cy="69868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762C28-8E03-E40F-FE12-4BE77556C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1143" y="499743"/>
            <a:ext cx="5112657" cy="529145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9B2C46-E70E-CE49-B47F-00F00C3F8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9744"/>
            <a:ext cx="5112656" cy="52914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8FD3AF-A5EC-B3C8-7767-2977452C34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429829" y="4304573"/>
            <a:ext cx="713014" cy="1283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6885AF-E1ED-1398-1CAA-FCED360C96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6116" y="6078311"/>
            <a:ext cx="1297684" cy="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4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040F-59F5-D045-7186-B2231D66A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15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583E2-CDB5-BB68-DA54-FB170B6F4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83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639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90DB-A68C-A311-1CEF-CD1F85AA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CEEE-31D5-B44D-C1FE-D40D3D36C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83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Logos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557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5248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7BC73-8104-8429-8F29-A56FF194DDBD}"/>
              </a:ext>
            </a:extLst>
          </p:cNvPr>
          <p:cNvSpPr/>
          <p:nvPr userDrawn="1"/>
        </p:nvSpPr>
        <p:spPr>
          <a:xfrm>
            <a:off x="0" y="0"/>
            <a:ext cx="12192000" cy="10634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70BC20-4CE8-3089-E906-E6B62355DEDB}"/>
              </a:ext>
            </a:extLst>
          </p:cNvPr>
          <p:cNvGrpSpPr/>
          <p:nvPr userDrawn="1"/>
        </p:nvGrpSpPr>
        <p:grpSpPr>
          <a:xfrm>
            <a:off x="1524000" y="201680"/>
            <a:ext cx="9144000" cy="654755"/>
            <a:chOff x="1524000" y="201680"/>
            <a:chExt cx="9144000" cy="6547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08A08A-961E-8431-326B-E9C2046092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688" t="35275" r="28209" b="35578"/>
            <a:stretch/>
          </p:blipFill>
          <p:spPr>
            <a:xfrm>
              <a:off x="9414933" y="201680"/>
              <a:ext cx="1253067" cy="6547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F448A-4672-0A59-5521-02B8079A0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24000" y="345169"/>
              <a:ext cx="2463261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809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EFA2-3035-2C1F-B92B-E867CE1A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746C4-596D-9E5A-0FCA-7689D03B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9929"/>
            <a:ext cx="5181600" cy="348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32CB3-3720-EA40-1682-3D2172864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9929"/>
            <a:ext cx="5181600" cy="348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772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6054-C52F-35CD-125B-EDBF6F5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382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850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23CD-3349-9EEB-332A-3865E8A8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5166"/>
            <a:ext cx="3932237" cy="10652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6D54-8F3A-57AB-5E9E-37B416945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95166"/>
            <a:ext cx="6172200" cy="44658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29478-E313-F56C-4D5F-D7E654270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5236"/>
            <a:ext cx="3932237" cy="33237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49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040F-59F5-D045-7186-B2231D66A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115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583E2-CDB5-BB68-DA54-FB170B6F4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83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290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90DB-A68C-A311-1CEF-CD1F85AA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CEEE-31D5-B44D-C1FE-D40D3D36C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53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EFA2-3035-2C1F-B92B-E867CE1A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746C4-596D-9E5A-0FCA-7689D03B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9929"/>
            <a:ext cx="5181600" cy="348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32CB3-3720-EA40-1682-3D2172864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9929"/>
            <a:ext cx="5181600" cy="348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943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6054-C52F-35CD-125B-EDBF6F5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886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23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23CD-3349-9EEB-332A-3865E8A8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5166"/>
            <a:ext cx="3932237" cy="10652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36D54-8F3A-57AB-5E9E-37B416945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95166"/>
            <a:ext cx="6172200" cy="44658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29478-E313-F56C-4D5F-D7E654270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5236"/>
            <a:ext cx="3932237" cy="33237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49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ogos_Above2"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64276C2-959A-C414-B1C1-7408C025D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7089" y="4299679"/>
            <a:ext cx="4337822" cy="3351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AC7551-8980-6145-160A-D720E8AC03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4369" y="767018"/>
            <a:ext cx="2463262" cy="3677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DD715EB-BF97-CEDA-CD47-768BF1FE5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004"/>
            <a:ext cx="9144000" cy="190866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DB38C12-F3F3-6FAC-5BEC-E877FCE5C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4570"/>
            <a:ext cx="9144000" cy="71815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EFE6ED-B6B2-B4A0-2222-4275325F965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9585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60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FD72-1BE7-ACEB-658F-7FDB5527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778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219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B3855-F72D-B8D0-6443-2D06DF5E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D5CACC-10DB-B308-8753-0F4CF57788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63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831C98-72D7-B130-486C-E5609076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5374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AA4289-8145-4F8B-6C31-C5032E9D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235A83-7732-E895-F60D-F33154F6A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076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C24F01-B28B-AE7B-DDF8-E6D2422A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B713D9B-3198-6000-8527-AFE676F3C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735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243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B3855-F72D-B8D0-6443-2D06DF5E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D5CACC-10DB-B308-8753-0F4CF57788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913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831C98-72D7-B130-486C-E5609076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6718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AA4289-8145-4F8B-6C31-C5032E9D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235A83-7732-E895-F60D-F33154F6A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95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8F31-A96D-CEDA-A79D-DCC2742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614F26-676A-1C73-688A-A6E9F203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398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C24F01-B28B-AE7B-DDF8-E6D2422A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1270000"/>
            <a:ext cx="3335170" cy="128016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B713D9B-3198-6000-8527-AFE676F3C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682240"/>
            <a:ext cx="3335170" cy="290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38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_Logos_Above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931"/>
            <a:ext cx="9144000" cy="13093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5DA473-E6DB-C20C-2506-7658DEF63ABF}"/>
              </a:ext>
            </a:extLst>
          </p:cNvPr>
          <p:cNvGrpSpPr/>
          <p:nvPr userDrawn="1"/>
        </p:nvGrpSpPr>
        <p:grpSpPr>
          <a:xfrm>
            <a:off x="3450773" y="535058"/>
            <a:ext cx="5290455" cy="698684"/>
            <a:chOff x="3037116" y="535058"/>
            <a:chExt cx="5290455" cy="6986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F1B06E-1C2E-D6B0-1A2B-4E277B3A91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418" t="37825" r="29171" b="41331"/>
            <a:stretch/>
          </p:blipFill>
          <p:spPr>
            <a:xfrm>
              <a:off x="6487884" y="535058"/>
              <a:ext cx="1839687" cy="6986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D9C8B5-8B13-3CCB-813A-F21D1CCBD7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37116" y="813192"/>
              <a:ext cx="2463262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065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enter2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004"/>
            <a:ext cx="9144000" cy="190866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4570"/>
            <a:ext cx="9144000" cy="71815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1B06E-1C2E-D6B0-1A2B-4E277B3A9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7089" y="4299679"/>
            <a:ext cx="4337822" cy="33519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E80F1F-D751-C82F-DC6F-B1F4F45D5FB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61D89B-689E-CCFB-F234-64F0286540BD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9585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E33E73B-860A-E488-5DFD-710792DF4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4369" y="767018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38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Logos_Bar2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837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8048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7BC73-8104-8429-8F29-A56FF194DDBD}"/>
              </a:ext>
            </a:extLst>
          </p:cNvPr>
          <p:cNvSpPr/>
          <p:nvPr userDrawn="1"/>
        </p:nvSpPr>
        <p:spPr>
          <a:xfrm>
            <a:off x="0" y="0"/>
            <a:ext cx="12192000" cy="10634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9210CA-60DF-4D51-5E36-61829053CF12}"/>
              </a:ext>
            </a:extLst>
          </p:cNvPr>
          <p:cNvGrpSpPr/>
          <p:nvPr userDrawn="1"/>
        </p:nvGrpSpPr>
        <p:grpSpPr>
          <a:xfrm>
            <a:off x="1524000" y="201680"/>
            <a:ext cx="9144000" cy="654755"/>
            <a:chOff x="1524000" y="201680"/>
            <a:chExt cx="9144000" cy="6547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B0DB72-EBC8-D427-D21F-6A15D7BBB6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688" t="35275" r="28209" b="35578"/>
            <a:stretch/>
          </p:blipFill>
          <p:spPr>
            <a:xfrm>
              <a:off x="9414933" y="201680"/>
              <a:ext cx="1253067" cy="6547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B60472-8CE1-5885-FD39-52242BE7B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24000" y="345169"/>
              <a:ext cx="2463261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15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75FB-22A8-708E-B99F-58CCDF10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0A574A-8ADA-D30F-2722-E68B7CD9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_Logos_Abo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525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931"/>
            <a:ext cx="9144000" cy="13093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FBA58-9799-AD7F-61AD-6B98F8928B2B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8200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CDD41B6-10EF-902D-2B44-019EEC84C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t="21469" b="6969"/>
          <a:stretch/>
        </p:blipFill>
        <p:spPr>
          <a:xfrm>
            <a:off x="6618514" y="0"/>
            <a:ext cx="557547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146120-FD53-0DBE-4D9A-C668083DD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688" t="35275" r="28209" b="35578"/>
          <a:stretch/>
        </p:blipFill>
        <p:spPr>
          <a:xfrm>
            <a:off x="6927301" y="458880"/>
            <a:ext cx="1839685" cy="961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61252-9D23-64B6-D3AA-7DC4CC641E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0773" y="813191"/>
            <a:ext cx="2463261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11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B5C1A-8652-F2C4-BFFF-643AD1C7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687D-35E2-5E56-4452-A30495D86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1AB0D-98AF-2452-EED6-91F42E34B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35000"/>
          </a:blip>
          <a:srcRect t="23107" b="8543"/>
          <a:stretch/>
        </p:blipFill>
        <p:spPr>
          <a:xfrm>
            <a:off x="6708159" y="-1"/>
            <a:ext cx="564104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54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9" r:id="rId1"/>
    <p:sldLayoutId id="2147483840" r:id="rId2"/>
    <p:sldLayoutId id="2147484016" r:id="rId3"/>
    <p:sldLayoutId id="2147483989" r:id="rId4"/>
    <p:sldLayoutId id="2147484076" r:id="rId5"/>
    <p:sldLayoutId id="2147484017" r:id="rId6"/>
    <p:sldLayoutId id="2147484018" r:id="rId7"/>
    <p:sldLayoutId id="2147483990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C033E43-F9A7-030C-FDCE-E38F7595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29A18E7-0E76-5F44-AED2-BA9A434B3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9624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1" r:id="rId1"/>
    <p:sldLayoutId id="2147484126" r:id="rId2"/>
    <p:sldLayoutId id="2147484125" r:id="rId3"/>
    <p:sldLayoutId id="2147484127" r:id="rId4"/>
    <p:sldLayoutId id="21474841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2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B84EA-2812-ECF1-4FEC-403507B3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7071A-8C2E-D156-6D8C-035DD5CA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46895"/>
            <a:ext cx="10515600" cy="333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365C2-DCE2-85B8-16C5-66A5BDE1D9AC}"/>
              </a:ext>
            </a:extLst>
          </p:cNvPr>
          <p:cNvSpPr/>
          <p:nvPr userDrawn="1"/>
        </p:nvSpPr>
        <p:spPr>
          <a:xfrm>
            <a:off x="0" y="-10387"/>
            <a:ext cx="12192000" cy="1198933"/>
          </a:xfrm>
          <a:prstGeom prst="rect">
            <a:avLst/>
          </a:prstGeom>
          <a:solidFill>
            <a:srgbClr val="F0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9AA4F6A-06CA-2D1E-95D4-069302B7EC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221309" y="6167690"/>
            <a:ext cx="1132491" cy="426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B54FC-03D3-4E6D-F776-64AA00C7EF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64369" y="395294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6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3" r:id="rId2"/>
    <p:sldLayoutId id="2147483814" r:id="rId3"/>
    <p:sldLayoutId id="2147483816" r:id="rId4"/>
    <p:sldLayoutId id="2147483817" r:id="rId5"/>
    <p:sldLayoutId id="21474838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B84EA-2812-ECF1-4FEC-403507B3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7071A-8C2E-D156-6D8C-035DD5CA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46895"/>
            <a:ext cx="10515600" cy="333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365C2-DCE2-85B8-16C5-66A5BDE1D9AC}"/>
              </a:ext>
            </a:extLst>
          </p:cNvPr>
          <p:cNvSpPr/>
          <p:nvPr userDrawn="1"/>
        </p:nvSpPr>
        <p:spPr>
          <a:xfrm>
            <a:off x="0" y="-10387"/>
            <a:ext cx="12192000" cy="1198933"/>
          </a:xfrm>
          <a:prstGeom prst="rect">
            <a:avLst/>
          </a:prstGeom>
          <a:solidFill>
            <a:srgbClr val="789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9AA4F6A-06CA-2D1E-95D4-069302B7EC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221309" y="6167690"/>
            <a:ext cx="1132491" cy="426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B54FC-03D3-4E6D-F776-64AA00C7EF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64369" y="395294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5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F6448-F91A-4134-8BCD-303E7248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84788-587C-4F2A-B93C-F8E02590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96C93-DDB2-8FE6-E285-873AE2DE18F2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81456"/>
            <a:ext cx="12192000" cy="1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3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rgbClr val="F0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66009E-FCF7-4B49-938A-108F7B7F3B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5EBE2-4D07-7F05-87BB-8B633123F8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368" y="681025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2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rgbClr val="789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66009E-FCF7-4B49-938A-108F7B7F3B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5EBE2-4D07-7F05-87BB-8B633123F8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368" y="681025"/>
            <a:ext cx="2463262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9D1-A90B-458F-8567-69EC7D94D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81" y="3304461"/>
            <a:ext cx="12031037" cy="1475503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+mj-lt"/>
              </a:rPr>
              <a:t>TENANT AND LANDLORD RELATIONS OFFICE</a:t>
            </a:r>
            <a:br>
              <a:rPr lang="en-US" sz="5000" b="1" dirty="0">
                <a:latin typeface="+mj-lt"/>
              </a:rPr>
            </a:br>
            <a:br>
              <a:rPr lang="en-US" sz="5000" b="1" dirty="0">
                <a:latin typeface="+mj-lt"/>
              </a:rPr>
            </a:br>
            <a:r>
              <a:rPr lang="en-US" sz="5000" b="1" dirty="0">
                <a:latin typeface="+mj-lt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67182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9D1-A90B-458F-8567-69EC7D94D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81" y="3551041"/>
            <a:ext cx="12031037" cy="1475503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+mj-lt"/>
              </a:rPr>
              <a:t>BUREAU DES RELATIONS ENTRE LES LOCATAIRES ET LES PROPRIÉTAIRES</a:t>
            </a:r>
            <a:br>
              <a:rPr lang="en-US" sz="5000" b="1" dirty="0">
                <a:latin typeface="+mj-lt"/>
              </a:rPr>
            </a:br>
            <a:br>
              <a:rPr lang="en-US" sz="5000" b="1" dirty="0">
                <a:latin typeface="+mj-lt"/>
              </a:rPr>
            </a:br>
            <a:r>
              <a:rPr lang="en-US" sz="5000" b="1" dirty="0">
                <a:latin typeface="+mj-lt"/>
              </a:rPr>
              <a:t>QUESTIONS ET RÉPONSES</a:t>
            </a:r>
          </a:p>
        </p:txBody>
      </p:sp>
    </p:spTree>
    <p:extLst>
      <p:ext uri="{BB962C8B-B14F-4D97-AF65-F5344CB8AC3E}">
        <p14:creationId xmlns:p14="http://schemas.microsoft.com/office/powerpoint/2010/main" val="360914513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rs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ink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al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lour Bar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GNB">
      <a:majorFont>
        <a:latin typeface="DM Serif Tex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ral Side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al Side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1692</TotalTime>
  <Words>24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Arial</vt:lpstr>
      <vt:lpstr>Calibri</vt:lpstr>
      <vt:lpstr>Open Sans</vt:lpstr>
      <vt:lpstr>DM Serif Text</vt:lpstr>
      <vt:lpstr>Open Sans Extrabold</vt:lpstr>
      <vt:lpstr>Title Slides</vt:lpstr>
      <vt:lpstr>Doors</vt:lpstr>
      <vt:lpstr>Pink Banner</vt:lpstr>
      <vt:lpstr>Teal Banner</vt:lpstr>
      <vt:lpstr>Colour Bar</vt:lpstr>
      <vt:lpstr>Coral Side</vt:lpstr>
      <vt:lpstr>Teal Side</vt:lpstr>
      <vt:lpstr>TENANT AND LANDLORD RELATIONS OFFICE  Q &amp; A</vt:lpstr>
      <vt:lpstr>BUREAU DES RELATIONS ENTRE LES LOCATAIRES ET LES PROPRIÉTAIRES  QUESTIONS ET RÉPONSES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Graham, Hannah (ECO/BCE)</dc:creator>
  <cp:lastModifiedBy>Peter Corbyn</cp:lastModifiedBy>
  <cp:revision>89</cp:revision>
  <dcterms:created xsi:type="dcterms:W3CDTF">2023-02-15T19:04:48Z</dcterms:created>
  <dcterms:modified xsi:type="dcterms:W3CDTF">2024-05-18T13:55:31Z</dcterms:modified>
</cp:coreProperties>
</file>