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58" r:id="rId2"/>
    <p:sldId id="560" r:id="rId3"/>
    <p:sldId id="561" r:id="rId4"/>
    <p:sldId id="564" r:id="rId5"/>
    <p:sldId id="611" r:id="rId6"/>
    <p:sldId id="563" r:id="rId7"/>
    <p:sldId id="5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042"/>
    <a:srgbClr val="2BB197"/>
    <a:srgbClr val="28A68D"/>
    <a:srgbClr val="FFB343"/>
    <a:srgbClr val="005A84"/>
    <a:srgbClr val="28A78E"/>
    <a:srgbClr val="28A88F"/>
    <a:srgbClr val="007F7B"/>
    <a:srgbClr val="49176D"/>
    <a:srgbClr val="2A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F7220-0D92-4C5F-B1E3-6C01B146B91A}" v="8" dt="2024-05-24T09:05:10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3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Corbyn" userId="1b737646-4df8-4111-823d-14efab449efd" providerId="ADAL" clId="{B7BF7220-0D92-4C5F-B1E3-6C01B146B91A}"/>
    <pc:docChg chg="delSld modSld">
      <pc:chgData name="Peter Corbyn" userId="1b737646-4df8-4111-823d-14efab449efd" providerId="ADAL" clId="{B7BF7220-0D92-4C5F-B1E3-6C01B146B91A}" dt="2024-05-24T09:05:17.159" v="124" actId="14100"/>
      <pc:docMkLst>
        <pc:docMk/>
      </pc:docMkLst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300803700" sldId="260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52038062" sldId="297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436139142" sldId="396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23792470" sldId="408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94461504" sldId="461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613798096" sldId="532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300467299" sldId="544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619628594" sldId="545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1977231943" sldId="546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174049323" sldId="547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593295593" sldId="549"/>
        </pc:sldMkLst>
      </pc:sldChg>
      <pc:sldChg chg="addSp modSp mod">
        <pc:chgData name="Peter Corbyn" userId="1b737646-4df8-4111-823d-14efab449efd" providerId="ADAL" clId="{B7BF7220-0D92-4C5F-B1E3-6C01B146B91A}" dt="2024-05-24T09:05:17.159" v="124" actId="14100"/>
        <pc:sldMkLst>
          <pc:docMk/>
          <pc:sldMk cId="3386298003" sldId="562"/>
        </pc:sldMkLst>
        <pc:spChg chg="add mod">
          <ac:chgData name="Peter Corbyn" userId="1b737646-4df8-4111-823d-14efab449efd" providerId="ADAL" clId="{B7BF7220-0D92-4C5F-B1E3-6C01B146B91A}" dt="2024-05-24T09:05:08.939" v="121" actId="1076"/>
          <ac:spMkLst>
            <pc:docMk/>
            <pc:sldMk cId="3386298003" sldId="562"/>
            <ac:spMk id="2" creationId="{B0E75183-B27F-F35D-D3A8-C6E82ABD5A68}"/>
          </ac:spMkLst>
        </pc:spChg>
        <pc:spChg chg="add mod">
          <ac:chgData name="Peter Corbyn" userId="1b737646-4df8-4111-823d-14efab449efd" providerId="ADAL" clId="{B7BF7220-0D92-4C5F-B1E3-6C01B146B91A}" dt="2024-05-22T21:05:09.095" v="97" actId="1076"/>
          <ac:spMkLst>
            <pc:docMk/>
            <pc:sldMk cId="3386298003" sldId="562"/>
            <ac:spMk id="3" creationId="{A71E9263-9137-5242-4882-9618D8130AA6}"/>
          </ac:spMkLst>
        </pc:spChg>
        <pc:spChg chg="add mod">
          <ac:chgData name="Peter Corbyn" userId="1b737646-4df8-4111-823d-14efab449efd" providerId="ADAL" clId="{B7BF7220-0D92-4C5F-B1E3-6C01B146B91A}" dt="2024-05-22T21:04:50.208" v="84" actId="1076"/>
          <ac:spMkLst>
            <pc:docMk/>
            <pc:sldMk cId="3386298003" sldId="562"/>
            <ac:spMk id="4" creationId="{098D3B32-DFC4-5338-8B8B-C08DCEBFF7D2}"/>
          </ac:spMkLst>
        </pc:spChg>
        <pc:spChg chg="add mod">
          <ac:chgData name="Peter Corbyn" userId="1b737646-4df8-4111-823d-14efab449efd" providerId="ADAL" clId="{B7BF7220-0D92-4C5F-B1E3-6C01B146B91A}" dt="2024-05-22T21:04:23.463" v="59" actId="1076"/>
          <ac:spMkLst>
            <pc:docMk/>
            <pc:sldMk cId="3386298003" sldId="562"/>
            <ac:spMk id="5" creationId="{D320C0C9-7999-8E4F-0B48-A809A60A44D2}"/>
          </ac:spMkLst>
        </pc:spChg>
        <pc:spChg chg="add mod">
          <ac:chgData name="Peter Corbyn" userId="1b737646-4df8-4111-823d-14efab449efd" providerId="ADAL" clId="{B7BF7220-0D92-4C5F-B1E3-6C01B146B91A}" dt="2024-05-22T21:04:09.032" v="48" actId="1076"/>
          <ac:spMkLst>
            <pc:docMk/>
            <pc:sldMk cId="3386298003" sldId="562"/>
            <ac:spMk id="12" creationId="{E54F5F86-27C9-FDB6-7C85-CFD6D3C8FF94}"/>
          </ac:spMkLst>
        </pc:spChg>
        <pc:spChg chg="add mod">
          <ac:chgData name="Peter Corbyn" userId="1b737646-4df8-4111-823d-14efab449efd" providerId="ADAL" clId="{B7BF7220-0D92-4C5F-B1E3-6C01B146B91A}" dt="2024-05-22T21:03:57.536" v="35" actId="1076"/>
          <ac:spMkLst>
            <pc:docMk/>
            <pc:sldMk cId="3386298003" sldId="562"/>
            <ac:spMk id="13" creationId="{5C925E5A-5422-484E-6C0D-50036BA63959}"/>
          </ac:spMkLst>
        </pc:spChg>
        <pc:spChg chg="add mod">
          <ac:chgData name="Peter Corbyn" userId="1b737646-4df8-4111-823d-14efab449efd" providerId="ADAL" clId="{B7BF7220-0D92-4C5F-B1E3-6C01B146B91A}" dt="2024-05-22T21:06:36.598" v="119" actId="1076"/>
          <ac:spMkLst>
            <pc:docMk/>
            <pc:sldMk cId="3386298003" sldId="562"/>
            <ac:spMk id="14" creationId="{171469F6-3291-92A7-9D3A-63F1C0D29531}"/>
          </ac:spMkLst>
        </pc:spChg>
        <pc:spChg chg="add mod">
          <ac:chgData name="Peter Corbyn" userId="1b737646-4df8-4111-823d-14efab449efd" providerId="ADAL" clId="{B7BF7220-0D92-4C5F-B1E3-6C01B146B91A}" dt="2024-05-24T09:05:17.159" v="124" actId="14100"/>
          <ac:spMkLst>
            <pc:docMk/>
            <pc:sldMk cId="3386298003" sldId="562"/>
            <ac:spMk id="15" creationId="{39E383B8-72E0-9FCE-8BF7-4A5C7D325D33}"/>
          </ac:spMkLst>
        </pc:spChg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326418286" sldId="566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641001997" sldId="567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881185582" sldId="569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1896926974" sldId="572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061809168" sldId="573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78861243" sldId="574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1292738905" sldId="576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280025060" sldId="577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319471291" sldId="578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129233483" sldId="579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231150969" sldId="580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199232914" sldId="581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480744289" sldId="582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4283049813" sldId="583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192523046" sldId="584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117672256" sldId="585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41355584" sldId="586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414629191" sldId="589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1371167428" sldId="594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4011081173" sldId="595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492948643" sldId="596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265778178" sldId="597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485024204" sldId="598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108589166" sldId="599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034832933" sldId="600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1306201238" sldId="601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955524401" sldId="602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712206580" sldId="603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771071839" sldId="604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726389358" sldId="605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183138398" sldId="606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37178019" sldId="608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896839396" sldId="609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529353845" sldId="610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707814198" sldId="612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157910599" sldId="613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401185806" sldId="614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2429582498" sldId="615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196728019" sldId="616"/>
        </pc:sldMkLst>
      </pc:sldChg>
      <pc:sldChg chg="del">
        <pc:chgData name="Peter Corbyn" userId="1b737646-4df8-4111-823d-14efab449efd" providerId="ADAL" clId="{B7BF7220-0D92-4C5F-B1E3-6C01B146B91A}" dt="2024-05-22T21:10:08.464" v="120" actId="47"/>
        <pc:sldMkLst>
          <pc:docMk/>
          <pc:sldMk cId="386611904" sldId="61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8353-E48F-BA38-9260-F40D75FCC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58173-CD3C-9DDD-42B5-CA3C62FBF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FAF09-F260-CA96-2C7B-F740D7CC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23-May-2024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85301-2937-3BC4-E8CC-36BAA7E9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72BB-C6DF-EDD6-D972-69FC2BA2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78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9C95-396D-C469-A079-0B00080C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50045-D9E6-627E-EB22-CD9AE557C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D1C69-EE36-E0DF-F510-6C4BC114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23-May-2024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31C4D7-B9F3-6CC4-E028-F7FC2703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8D34D-FDA7-94ED-7123-089324B4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653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9BF32-B177-4B40-52B9-D41886514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6B2B6-0B52-3514-E555-EA5784377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3B2B7-65A4-2684-B4C0-8EABE626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23-May-2024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72006-6F06-6983-D531-8D351648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EC689-0E13-EE78-7720-6DDE279E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41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B5734-BA2A-EFEC-A283-116EB34C3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randview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A416A-0A90-E226-2E74-34527DD0A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randview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Grandview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Grandview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Grandview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Grandview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0E8B6-DE77-2B5F-3BB2-538F6D81E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23-May-2024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CAA3E-B0AD-FCC0-DD50-08B13A16C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49A25-BCB6-AC3C-3893-B847CE60B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361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97D73-ACFF-5D8C-F7B2-EF12ED5C5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26538-D1D7-EB44-16BA-512E24A10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BDD6-BD62-02DF-1B75-93B05F1E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23-May-2024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5A55B-B2AD-9CE5-E935-ED69A054C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E0FD7-C674-349E-07FB-CDE652F2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549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A4CAF-D73E-0056-8CE6-A1402D20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5721-1DDE-AF77-5197-3CA339231E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11020-D6F6-3F18-A65C-EE869D6A6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D5F9F-44ED-A012-C16E-EAD34B2F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23-May-2024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EEA37-9CBB-4FD8-45E7-136B8B2ED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9DF38-456C-01F4-D4F4-78278313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252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0939-B3E2-2F98-303A-AFA05313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A8703-E86D-C63B-121C-6C05D94EF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886AE-D449-BB39-B38C-2220FC9BB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C38AD-B923-E159-4CBF-84CAA9585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F3AC05-FB1C-FB53-55E6-BE159C9780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0BC007-F17B-A83A-9C33-1C7CB8C2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23-May-2024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4A6C31-D3C7-858D-2BDB-B0598709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4F73EC-EB61-22F4-ECC7-20BD2307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5174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C83F-4A01-FDEA-05E6-C0ECD946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2273F-AF27-E97F-A305-83392359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23-May-2024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5FA493-50CF-7930-CB7F-7295F9A3B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4DCCF-F2F4-C106-CD78-587152A4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31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237F87-98EE-74AC-5D31-9278FD7F6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23-May-2024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2190D-DDA9-F2D1-8F91-0363D7CC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9649B-E09D-5850-A0A5-0BA07A941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9557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AF5A0-5132-7568-9FE9-FF8D7C77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3693B-B732-B735-B9BD-21598D14F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89839-DB3F-3C3E-7468-01A5F74FB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BFB3A-E7E4-457E-6DDB-2C3ADE24B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23-May-2024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70DE3-2883-8FA9-4729-6448BDE75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EA86A-35FA-9662-45AF-6236AAF3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508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CEA6B-FA86-47E0-C44C-09B4B41E8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C870D-8085-F7C7-7435-553CBB395B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83127-08EF-6B42-6091-47D0A1C1F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F4E9A4-316A-E098-7D7F-3D6ACFCF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8127B-404C-46D0-88F9-73512D5D4269}" type="datetimeFigureOut">
              <a:rPr lang="en-CA" smtClean="0"/>
              <a:t>23-May-2024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F1583-88B2-1738-BFDB-DCAA066B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7313C8-A2F2-DC97-C348-A714D5CD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74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83ED6DF-5527-F5B8-6702-FF67388361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0248263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73" imgH="473" progId="TCLayout.ActiveDocument.1">
                  <p:embed/>
                </p:oleObj>
              </mc:Choice>
              <mc:Fallback>
                <p:oleObj name="think-cell Slide" r:id="rId14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3ED6DF-5527-F5B8-6702-FF6738836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5EA4C9-2034-47B2-8CA7-43E0D6CE6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13144-5BA6-54C7-3269-8E4A9C62E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6E6A2-ECFE-D56E-1F27-5D806C2DA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8127B-404C-46D0-88F9-73512D5D4269}" type="datetimeFigureOut">
              <a:rPr lang="en-CA" smtClean="0"/>
              <a:t>23-May-2024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05E8C-2431-C4D8-3E55-3DC6323A0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30DDD-E5C4-CD45-08CC-5D41D205F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7939-EFEF-4D27-8575-8C1F99E728F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587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82637F4-F7A2-0894-10CA-8B94CE0A6AB6}"/>
              </a:ext>
            </a:extLst>
          </p:cNvPr>
          <p:cNvSpPr>
            <a:spLocks noChangeAspect="1"/>
          </p:cNvSpPr>
          <p:nvPr/>
        </p:nvSpPr>
        <p:spPr>
          <a:xfrm>
            <a:off x="7619351" y="1305287"/>
            <a:ext cx="4023360" cy="40233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  <a:latin typeface="Grandview" panose="020B0502040204020203" pitchFamily="34" charset="0"/>
              </a:rPr>
              <a:t>Peter Corbyn, P.Eng.</a:t>
            </a:r>
          </a:p>
          <a:p>
            <a:pPr algn="ctr"/>
            <a:endParaRPr lang="en-CA" sz="20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pPr algn="ctr"/>
            <a:r>
              <a:rPr lang="en-CA" sz="2000" dirty="0">
                <a:solidFill>
                  <a:schemeClr val="tx1"/>
                </a:solidFill>
                <a:latin typeface="Grandview" panose="020B0502040204020203" pitchFamily="34" charset="0"/>
              </a:rPr>
              <a:t>New Brunswick</a:t>
            </a:r>
          </a:p>
          <a:p>
            <a:pPr algn="ctr"/>
            <a:r>
              <a:rPr lang="en-CA" sz="2000" dirty="0">
                <a:solidFill>
                  <a:schemeClr val="tx1"/>
                </a:solidFill>
                <a:latin typeface="Grandview" panose="020B0502040204020203" pitchFamily="34" charset="0"/>
              </a:rPr>
              <a:t>Non-Profit Housing Association</a:t>
            </a:r>
          </a:p>
          <a:p>
            <a:pPr algn="ctr"/>
            <a:endParaRPr lang="en-CA" sz="2000" dirty="0">
              <a:solidFill>
                <a:schemeClr val="tx1"/>
              </a:solidFill>
              <a:latin typeface="Grandview" panose="020B0502040204020203" pitchFamily="34" charset="0"/>
            </a:endParaRPr>
          </a:p>
          <a:p>
            <a:pPr algn="ctr"/>
            <a:r>
              <a:rPr lang="en-CA" sz="2000" dirty="0">
                <a:solidFill>
                  <a:schemeClr val="tx1"/>
                </a:solidFill>
                <a:latin typeface="Grandview" panose="020B0502040204020203" pitchFamily="34" charset="0"/>
              </a:rPr>
              <a:t>April 9, 2024</a:t>
            </a:r>
            <a:endParaRPr lang="en-CA" sz="2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2297B8-F131-7E87-E8DF-A1FC82642871}"/>
              </a:ext>
            </a:extLst>
          </p:cNvPr>
          <p:cNvSpPr txBox="1">
            <a:spLocks/>
          </p:cNvSpPr>
          <p:nvPr/>
        </p:nvSpPr>
        <p:spPr>
          <a:xfrm>
            <a:off x="394466" y="3344170"/>
            <a:ext cx="6778194" cy="19165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CA" sz="2400" dirty="0">
              <a:solidFill>
                <a:srgbClr val="FCB042"/>
              </a:solidFill>
              <a:latin typeface="Barlow Condensed" panose="00000506000000000000" pitchFamily="2" charset="0"/>
              <a:cs typeface="FreesiaUPC" panose="020B0502040204020203" pitchFamily="34" charset="-34"/>
            </a:endParaRPr>
          </a:p>
        </p:txBody>
      </p:sp>
      <p:pic>
        <p:nvPicPr>
          <p:cNvPr id="6" name="Picture 5" descr="A logo of a house and a hand&#10;&#10;Description automatically generated">
            <a:extLst>
              <a:ext uri="{FF2B5EF4-FFF2-40B4-BE49-F238E27FC236}">
                <a16:creationId xmlns:a16="http://schemas.microsoft.com/office/drawing/2014/main" id="{F0FD22A3-E8F3-C681-C6C8-9C5141C66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00" y="1928956"/>
            <a:ext cx="2817661" cy="2776021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B8E488BB-D14A-50D0-A05C-46BC3CD541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7" y="2574344"/>
            <a:ext cx="6322771" cy="170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">
            <a:extLst>
              <a:ext uri="{FF2B5EF4-FFF2-40B4-BE49-F238E27FC236}">
                <a16:creationId xmlns:a16="http://schemas.microsoft.com/office/drawing/2014/main" id="{383DDCF6-65BC-35D7-74CF-EEFBB8425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4" y="5092413"/>
            <a:ext cx="2537006" cy="52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3827B450-43C5-CC75-B5ED-A7A22DD113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75" y="2028683"/>
            <a:ext cx="4114158" cy="2312949"/>
          </a:xfrm>
          <a:prstGeom prst="rect">
            <a:avLst/>
          </a:prstGeom>
        </p:spPr>
      </p:pic>
      <p:pic>
        <p:nvPicPr>
          <p:cNvPr id="27" name="Picture 26" descr="A red arrow with a black background&#10;&#10;Description automatically generated">
            <a:extLst>
              <a:ext uri="{FF2B5EF4-FFF2-40B4-BE49-F238E27FC236}">
                <a16:creationId xmlns:a16="http://schemas.microsoft.com/office/drawing/2014/main" id="{9891A130-D70B-3A40-B813-DA2BD5935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4" y="2798854"/>
            <a:ext cx="2423775" cy="1055055"/>
          </a:xfrm>
          <a:prstGeom prst="rect">
            <a:avLst/>
          </a:prstGeom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587E999-77C4-F3B5-1E30-13C7B9A29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524" y="4992889"/>
            <a:ext cx="2912044" cy="47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EE471D57-82AD-DF68-9340-D7F4B99E18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47" y="4956024"/>
            <a:ext cx="3646420" cy="819217"/>
          </a:xfrm>
          <a:prstGeom prst="rect">
            <a:avLst/>
          </a:prstGeom>
        </p:spPr>
      </p:pic>
      <p:pic>
        <p:nvPicPr>
          <p:cNvPr id="34" name="Picture 33" descr="A black background with blue letters&#10;&#10;Description automatically generated">
            <a:extLst>
              <a:ext uri="{FF2B5EF4-FFF2-40B4-BE49-F238E27FC236}">
                <a16:creationId xmlns:a16="http://schemas.microsoft.com/office/drawing/2014/main" id="{963C0850-C5EF-8053-1589-B23A8524F2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85" y="895208"/>
            <a:ext cx="3201908" cy="11334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F6DAEFF-315B-A77A-6745-22D667A143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4" y="1202521"/>
            <a:ext cx="3084390" cy="488988"/>
          </a:xfrm>
          <a:prstGeom prst="rect">
            <a:avLst/>
          </a:prstGeom>
        </p:spPr>
      </p:pic>
      <p:pic>
        <p:nvPicPr>
          <p:cNvPr id="39" name="Picture 38" descr="A close-up of words&#10;&#10;Description automatically generated">
            <a:extLst>
              <a:ext uri="{FF2B5EF4-FFF2-40B4-BE49-F238E27FC236}">
                <a16:creationId xmlns:a16="http://schemas.microsoft.com/office/drawing/2014/main" id="{04FFF06E-EE23-1BB3-E3C2-674929B487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04" y="988564"/>
            <a:ext cx="3796446" cy="1070562"/>
          </a:xfrm>
          <a:prstGeom prst="rect">
            <a:avLst/>
          </a:prstGeom>
        </p:spPr>
      </p:pic>
      <p:pic>
        <p:nvPicPr>
          <p:cNvPr id="43" name="Picture 42" descr="A blue and black logo&#10;&#10;Description automatically generated">
            <a:extLst>
              <a:ext uri="{FF2B5EF4-FFF2-40B4-BE49-F238E27FC236}">
                <a16:creationId xmlns:a16="http://schemas.microsoft.com/office/drawing/2014/main" id="{D8FB102A-200B-A2F1-61A6-FC1E98BFCA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01" y="3029680"/>
            <a:ext cx="4511003" cy="6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6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79ADC5E-7831-7847-324D-CE0546F3E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55215"/>
            <a:ext cx="10058400" cy="56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8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9C582E-6ADD-93A8-367E-57D4D96D4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55" y="455215"/>
            <a:ext cx="10054687" cy="59038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368E460-B7DA-2914-C8FA-D4C26F4E7838}"/>
              </a:ext>
            </a:extLst>
          </p:cNvPr>
          <p:cNvSpPr/>
          <p:nvPr/>
        </p:nvSpPr>
        <p:spPr>
          <a:xfrm>
            <a:off x="7725747" y="4198776"/>
            <a:ext cx="737118" cy="205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219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5" name="Picture 4" descr="A group of colorful toy blocks&#10;&#10;Description automatically generated">
            <a:extLst>
              <a:ext uri="{FF2B5EF4-FFF2-40B4-BE49-F238E27FC236}">
                <a16:creationId xmlns:a16="http://schemas.microsoft.com/office/drawing/2014/main" id="{B2DECE4E-A84C-1169-E9AE-54C167052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3" r="8476" b="-2"/>
          <a:stretch/>
        </p:blipFill>
        <p:spPr>
          <a:xfrm>
            <a:off x="838199" y="557188"/>
            <a:ext cx="3462131" cy="5751713"/>
          </a:xfrm>
          <a:prstGeom prst="rect">
            <a:avLst/>
          </a:prstGeom>
        </p:spPr>
      </p:pic>
      <p:pic>
        <p:nvPicPr>
          <p:cNvPr id="6148" name="Picture 4" descr="May be an image of text that says &quot;nd Location ble Building 0 ಡರ್ SITE&quot;">
            <a:extLst>
              <a:ext uri="{FF2B5EF4-FFF2-40B4-BE49-F238E27FC236}">
                <a16:creationId xmlns:a16="http://schemas.microsoft.com/office/drawing/2014/main" id="{412D36CB-69B9-0D09-3926-36FE9DC48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1" r="8572" b="-2"/>
          <a:stretch/>
        </p:blipFill>
        <p:spPr bwMode="auto">
          <a:xfrm>
            <a:off x="4459582" y="557188"/>
            <a:ext cx="3295096" cy="57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May be an image of text">
            <a:extLst>
              <a:ext uri="{FF2B5EF4-FFF2-40B4-BE49-F238E27FC236}">
                <a16:creationId xmlns:a16="http://schemas.microsoft.com/office/drawing/2014/main" id="{538323D4-C11A-85A7-F52D-332A8851D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r="15737" b="-2"/>
          <a:stretch/>
        </p:blipFill>
        <p:spPr bwMode="auto">
          <a:xfrm>
            <a:off x="7913930" y="557188"/>
            <a:ext cx="3439859" cy="575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41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08EDA9-1CB9-C49A-F227-51085164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00" y="455215"/>
            <a:ext cx="6120800" cy="594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32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D9A820-CE17-18C3-A755-381205023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56" y="455216"/>
            <a:ext cx="10054687" cy="129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641AC8-F058-DB13-F0F4-F8EFA9F40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658" y="2488006"/>
            <a:ext cx="7460684" cy="46544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E3EE3D-6DFA-4EDE-5F94-D05224EA555B}"/>
              </a:ext>
            </a:extLst>
          </p:cNvPr>
          <p:cNvSpPr/>
          <p:nvPr/>
        </p:nvSpPr>
        <p:spPr>
          <a:xfrm>
            <a:off x="2375706" y="2929815"/>
            <a:ext cx="1179975" cy="2472612"/>
          </a:xfrm>
          <a:prstGeom prst="rect">
            <a:avLst/>
          </a:prstGeom>
          <a:solidFill>
            <a:srgbClr val="FFB343">
              <a:alpha val="36000"/>
            </a:srgbClr>
          </a:solidFill>
          <a:ln w="38100">
            <a:solidFill>
              <a:srgbClr val="28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6B267-3A53-A3D8-481E-4D1F401EB4B8}"/>
              </a:ext>
            </a:extLst>
          </p:cNvPr>
          <p:cNvSpPr/>
          <p:nvPr/>
        </p:nvSpPr>
        <p:spPr>
          <a:xfrm>
            <a:off x="7908053" y="2845837"/>
            <a:ext cx="1918291" cy="3084846"/>
          </a:xfrm>
          <a:prstGeom prst="rect">
            <a:avLst/>
          </a:prstGeom>
          <a:solidFill>
            <a:srgbClr val="FFB343">
              <a:alpha val="36000"/>
            </a:srgbClr>
          </a:solidFill>
          <a:ln w="38100">
            <a:solidFill>
              <a:srgbClr val="28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B1DC58-0B25-4A14-F331-FA193FA57280}"/>
              </a:ext>
            </a:extLst>
          </p:cNvPr>
          <p:cNvSpPr/>
          <p:nvPr/>
        </p:nvSpPr>
        <p:spPr>
          <a:xfrm>
            <a:off x="6181411" y="3661429"/>
            <a:ext cx="782097" cy="1083549"/>
          </a:xfrm>
          <a:prstGeom prst="rect">
            <a:avLst/>
          </a:prstGeom>
          <a:solidFill>
            <a:srgbClr val="FFB343">
              <a:alpha val="36000"/>
            </a:srgbClr>
          </a:solidFill>
          <a:ln w="38100">
            <a:solidFill>
              <a:srgbClr val="28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D13885-72DC-4689-F973-88637808DD75}"/>
              </a:ext>
            </a:extLst>
          </p:cNvPr>
          <p:cNvSpPr/>
          <p:nvPr/>
        </p:nvSpPr>
        <p:spPr>
          <a:xfrm>
            <a:off x="2024743" y="5626362"/>
            <a:ext cx="3704253" cy="1726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E75183-B27F-F35D-D3A8-C6E82ABD5A68}"/>
              </a:ext>
            </a:extLst>
          </p:cNvPr>
          <p:cNvSpPr txBox="1"/>
          <p:nvPr/>
        </p:nvSpPr>
        <p:spPr>
          <a:xfrm>
            <a:off x="5983354" y="2401972"/>
            <a:ext cx="27142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MADAWASKA-VICTORIA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E9263-9137-5242-4882-9618D8130AA6}"/>
              </a:ext>
            </a:extLst>
          </p:cNvPr>
          <p:cNvSpPr txBox="1"/>
          <p:nvPr/>
        </p:nvSpPr>
        <p:spPr>
          <a:xfrm>
            <a:off x="9350102" y="4638795"/>
            <a:ext cx="169790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RESTIGOUCHE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8D3B32-DFC4-5338-8B8B-C08DCEBFF7D2}"/>
              </a:ext>
            </a:extLst>
          </p:cNvPr>
          <p:cNvSpPr txBox="1"/>
          <p:nvPr/>
        </p:nvSpPr>
        <p:spPr>
          <a:xfrm>
            <a:off x="8779433" y="3006404"/>
            <a:ext cx="249138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ACADIAN PENINSULA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0C0C9-7999-8E4F-0B48-A809A60A44D2}"/>
              </a:ext>
            </a:extLst>
          </p:cNvPr>
          <p:cNvSpPr txBox="1"/>
          <p:nvPr/>
        </p:nvSpPr>
        <p:spPr>
          <a:xfrm>
            <a:off x="9350102" y="5481702"/>
            <a:ext cx="1350050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MIRAMICHI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F5F86-27C9-FDB6-7C85-CFD6D3C8FF94}"/>
              </a:ext>
            </a:extLst>
          </p:cNvPr>
          <p:cNvSpPr txBox="1"/>
          <p:nvPr/>
        </p:nvSpPr>
        <p:spPr>
          <a:xfrm>
            <a:off x="987989" y="4953446"/>
            <a:ext cx="16898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FREDERICTON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925E5A-5422-484E-6C0D-50036BA63959}"/>
              </a:ext>
            </a:extLst>
          </p:cNvPr>
          <p:cNvSpPr txBox="1"/>
          <p:nvPr/>
        </p:nvSpPr>
        <p:spPr>
          <a:xfrm>
            <a:off x="1455220" y="4001350"/>
            <a:ext cx="125386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MONCTON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469F6-3291-92A7-9D3A-63F1C0D29531}"/>
              </a:ext>
            </a:extLst>
          </p:cNvPr>
          <p:cNvSpPr txBox="1"/>
          <p:nvPr/>
        </p:nvSpPr>
        <p:spPr>
          <a:xfrm>
            <a:off x="1201673" y="2969605"/>
            <a:ext cx="147668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Grandview" panose="020B0502040204020203" pitchFamily="34" charset="0"/>
              </a:rPr>
              <a:t>SAINT JOHN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E383B8-72E0-9FCE-8BF7-4A5C7D325D33}"/>
              </a:ext>
            </a:extLst>
          </p:cNvPr>
          <p:cNvSpPr/>
          <p:nvPr/>
        </p:nvSpPr>
        <p:spPr>
          <a:xfrm>
            <a:off x="5144526" y="3343364"/>
            <a:ext cx="687107" cy="510179"/>
          </a:xfrm>
          <a:prstGeom prst="rect">
            <a:avLst/>
          </a:prstGeom>
          <a:solidFill>
            <a:srgbClr val="FFB343">
              <a:alpha val="36000"/>
            </a:srgbClr>
          </a:solidFill>
          <a:ln w="38100">
            <a:solidFill>
              <a:srgbClr val="28A6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62980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28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1-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37118</TotalTime>
  <Words>25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Barlow Condensed</vt:lpstr>
      <vt:lpstr>Calibri</vt:lpstr>
      <vt:lpstr>Calibri Light</vt:lpstr>
      <vt:lpstr>Grandview</vt:lpstr>
      <vt:lpstr>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Corbyn</dc:creator>
  <cp:lastModifiedBy>Peter</cp:lastModifiedBy>
  <cp:revision>7</cp:revision>
  <dcterms:created xsi:type="dcterms:W3CDTF">2023-12-01T12:13:56Z</dcterms:created>
  <dcterms:modified xsi:type="dcterms:W3CDTF">2024-05-24T09:05:18Z</dcterms:modified>
</cp:coreProperties>
</file>