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8" r:id="rId2"/>
    <p:sldId id="560" r:id="rId3"/>
    <p:sldId id="561" r:id="rId4"/>
    <p:sldId id="564" r:id="rId5"/>
    <p:sldId id="611" r:id="rId6"/>
    <p:sldId id="563" r:id="rId7"/>
    <p:sldId id="5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42"/>
    <a:srgbClr val="2BB197"/>
    <a:srgbClr val="28A68D"/>
    <a:srgbClr val="FFB343"/>
    <a:srgbClr val="005A84"/>
    <a:srgbClr val="28A78E"/>
    <a:srgbClr val="28A88F"/>
    <a:srgbClr val="007F7B"/>
    <a:srgbClr val="49176D"/>
    <a:srgbClr val="2A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Corbyn" userId="1b737646-4df8-4111-823d-14efab449efd" providerId="ADAL" clId="{CABBA534-45AB-43FA-99F3-6D58C558E91C}"/>
    <pc:docChg chg="delSld">
      <pc:chgData name="Peter Corbyn" userId="1b737646-4df8-4111-823d-14efab449efd" providerId="ADAL" clId="{CABBA534-45AB-43FA-99F3-6D58C558E91C}" dt="2024-05-22T21:11:03.627" v="0" actId="47"/>
      <pc:docMkLst>
        <pc:docMk/>
      </pc:docMkLst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300803700" sldId="260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52038062" sldId="297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436139142" sldId="39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23792470" sldId="408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94461504" sldId="461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613798096" sldId="532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300467299" sldId="544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619628594" sldId="545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977231943" sldId="54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593295593" sldId="549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326418286" sldId="56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641001997" sldId="567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881185582" sldId="569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896926974" sldId="572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061809168" sldId="573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78861243" sldId="574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292738905" sldId="57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319471291" sldId="578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231150969" sldId="580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99232914" sldId="581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480744289" sldId="582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4283049813" sldId="583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192523046" sldId="584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117672256" sldId="585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41355584" sldId="58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414629191" sldId="589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371167428" sldId="594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4011081173" sldId="595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492948643" sldId="59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265778178" sldId="597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485024204" sldId="598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108589166" sldId="599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034832933" sldId="600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306201238" sldId="601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955524401" sldId="602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712206580" sldId="603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771071839" sldId="604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726389358" sldId="605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183138398" sldId="60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37178019" sldId="608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896839396" sldId="609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529353845" sldId="610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707814198" sldId="612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57910599" sldId="613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401185806" sldId="614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429582498" sldId="615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96728019" sldId="616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386611904" sldId="617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63950121" sldId="618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1578978328" sldId="620"/>
        </pc:sldMkLst>
      </pc:sldChg>
      <pc:sldChg chg="del">
        <pc:chgData name="Peter Corbyn" userId="1b737646-4df8-4111-823d-14efab449efd" providerId="ADAL" clId="{CABBA534-45AB-43FA-99F3-6D58C558E91C}" dt="2024-05-22T21:11:03.627" v="0" actId="47"/>
        <pc:sldMkLst>
          <pc:docMk/>
          <pc:sldMk cId="229013494" sldId="6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8353-E48F-BA38-9260-F40D75FC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58173-CD3C-9DDD-42B5-CA3C62FBF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AF09-F260-CA96-2C7B-F740D7CC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85301-2937-3BC4-E8CC-36BAA7E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72BB-C6DF-EDD6-D972-69FC2BA2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8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9C95-396D-C469-A079-0B00080C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50045-D9E6-627E-EB22-CD9AE557C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1C69-EE36-E0DF-F510-6C4BC114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1C4D7-B9F3-6CC4-E028-F7FC2703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8D34D-FDA7-94ED-7123-089324B4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53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9BF32-B177-4B40-52B9-D41886514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6B2B6-0B52-3514-E555-EA5784377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B2B7-65A4-2684-B4C0-8EABE626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2006-6F06-6983-D531-8D351648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C689-0E13-EE78-7720-6DDE279E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1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5734-BA2A-EFEC-A283-116EB34C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416A-0A90-E226-2E74-34527DD0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E8B6-DE77-2B5F-3BB2-538F6D81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CAA3E-B0AD-FCC0-DD50-08B13A16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49A25-BCB6-AC3C-3893-B847CE60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61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7D73-ACFF-5D8C-F7B2-EF12ED5C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26538-D1D7-EB44-16BA-512E24A1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BDD6-BD62-02DF-1B75-93B05F1E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A55B-B2AD-9CE5-E935-ED69A054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0FD7-C674-349E-07FB-CDE652F2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54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CAF-D73E-0056-8CE6-A1402D20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5721-1DDE-AF77-5197-3CA339231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11020-D6F6-3F18-A65C-EE869D6A6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D5F9F-44ED-A012-C16E-EAD34B2F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EA37-9CBB-4FD8-45E7-136B8B2E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9DF38-456C-01F4-D4F4-78278313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5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0939-B3E2-2F98-303A-AFA05313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A8703-E86D-C63B-121C-6C05D94E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886AE-D449-BB39-B38C-2220FC9BB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C38AD-B923-E159-4CBF-84CAA9585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3AC05-FB1C-FB53-55E6-BE159C978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BC007-F17B-A83A-9C33-1C7CB8C2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A6C31-D3C7-858D-2BDB-B0598709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F73EC-EB61-22F4-ECC7-20BD230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517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C83F-4A01-FDEA-05E6-C0ECD946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273F-AF27-E97F-A305-8339235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FA493-50CF-7930-CB7F-7295F9A3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4DCCF-F2F4-C106-CD78-587152A4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3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37F87-98EE-74AC-5D31-9278FD7F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2190D-DDA9-F2D1-8F91-0363D7CC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649B-E09D-5850-A0A5-0BA07A94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955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F5A0-5132-7568-9FE9-FF8D7C77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3693B-B732-B735-B9BD-21598D14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89839-DB3F-3C3E-7468-01A5F74FB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FB3A-E7E4-457E-6DDB-2C3ADE24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70DE3-2883-8FA9-4729-6448BDE7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EA86A-35FA-9662-45AF-6236AAF3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0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EA6B-FA86-47E0-C44C-09B4B41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C870D-8085-F7C7-7435-553CBB395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3127-08EF-6B42-6091-47D0A1C1F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4E9A4-316A-E098-7D7F-3D6ACFCF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F1583-88B2-1738-BFDB-DCAA066B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313C8-A2F2-DC97-C348-A714D5CD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74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83ED6DF-5527-F5B8-6702-FF67388361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24826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3" progId="TCLayout.ActiveDocument.1">
                  <p:embed/>
                </p:oleObj>
              </mc:Choice>
              <mc:Fallback>
                <p:oleObj name="think-cell Slide" r:id="rId14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3ED6DF-5527-F5B8-6702-FF6738836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EA4C9-2034-47B2-8CA7-43E0D6CE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13144-5BA6-54C7-3269-8E4A9C62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E6A2-ECFE-D56E-1F27-5D806C2DA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127B-404C-46D0-88F9-73512D5D4269}" type="datetimeFigureOut">
              <a:rPr lang="en-CA" smtClean="0"/>
              <a:t>22-May-2024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5E8C-2431-C4D8-3E55-3DC6323A0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0DDD-E5C4-CD45-08CC-5D41D205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58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82637F4-F7A2-0894-10CA-8B94CE0A6AB6}"/>
              </a:ext>
            </a:extLst>
          </p:cNvPr>
          <p:cNvSpPr>
            <a:spLocks noChangeAspect="1"/>
          </p:cNvSpPr>
          <p:nvPr/>
        </p:nvSpPr>
        <p:spPr>
          <a:xfrm>
            <a:off x="7619351" y="1305287"/>
            <a:ext cx="4023360" cy="40233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Peter Corbyn, P.Eng.</a:t>
            </a:r>
          </a:p>
          <a:p>
            <a:pPr algn="ctr"/>
            <a:endParaRPr lang="en-CA" sz="20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New Brunswick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Non-Profit Housing Association</a:t>
            </a:r>
          </a:p>
          <a:p>
            <a:pPr algn="ctr"/>
            <a:endParaRPr lang="en-CA" sz="20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April 9, 2024</a:t>
            </a:r>
            <a:endParaRPr lang="en-CA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2297B8-F131-7E87-E8DF-A1FC82642871}"/>
              </a:ext>
            </a:extLst>
          </p:cNvPr>
          <p:cNvSpPr txBox="1">
            <a:spLocks/>
          </p:cNvSpPr>
          <p:nvPr/>
        </p:nvSpPr>
        <p:spPr>
          <a:xfrm>
            <a:off x="394466" y="3344170"/>
            <a:ext cx="6778194" cy="19165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dirty="0">
              <a:solidFill>
                <a:srgbClr val="FCB042"/>
              </a:solidFill>
              <a:latin typeface="Barlow Condensed" panose="00000506000000000000" pitchFamily="2" charset="0"/>
              <a:cs typeface="FreesiaUPC" panose="020B0502040204020203" pitchFamily="34" charset="-34"/>
            </a:endParaRPr>
          </a:p>
        </p:txBody>
      </p:sp>
      <p:pic>
        <p:nvPicPr>
          <p:cNvPr id="6" name="Picture 5" descr="A logo of a house and a hand&#10;&#10;Description automatically generated">
            <a:extLst>
              <a:ext uri="{FF2B5EF4-FFF2-40B4-BE49-F238E27FC236}">
                <a16:creationId xmlns:a16="http://schemas.microsoft.com/office/drawing/2014/main" id="{F0FD22A3-E8F3-C681-C6C8-9C5141C66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00" y="1928956"/>
            <a:ext cx="2817661" cy="2776021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8E488BB-D14A-50D0-A05C-46BC3CD54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7" y="2574344"/>
            <a:ext cx="6322771" cy="1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>
            <a:extLst>
              <a:ext uri="{FF2B5EF4-FFF2-40B4-BE49-F238E27FC236}">
                <a16:creationId xmlns:a16="http://schemas.microsoft.com/office/drawing/2014/main" id="{383DDCF6-65BC-35D7-74CF-EEFBB842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4" y="5092413"/>
            <a:ext cx="2537006" cy="52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3827B450-43C5-CC75-B5ED-A7A22DD1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75" y="2028683"/>
            <a:ext cx="4114158" cy="2312949"/>
          </a:xfrm>
          <a:prstGeom prst="rect">
            <a:avLst/>
          </a:prstGeom>
        </p:spPr>
      </p:pic>
      <p:pic>
        <p:nvPicPr>
          <p:cNvPr id="27" name="Picture 26" descr="A red arrow with a black background&#10;&#10;Description automatically generated">
            <a:extLst>
              <a:ext uri="{FF2B5EF4-FFF2-40B4-BE49-F238E27FC236}">
                <a16:creationId xmlns:a16="http://schemas.microsoft.com/office/drawing/2014/main" id="{9891A130-D70B-3A40-B813-DA2BD593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4" y="2798854"/>
            <a:ext cx="2423775" cy="1055055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587E999-77C4-F3B5-1E30-13C7B9A2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4" y="4992889"/>
            <a:ext cx="2912044" cy="47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E471D57-82AD-DF68-9340-D7F4B99E1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47" y="4956024"/>
            <a:ext cx="3646420" cy="819217"/>
          </a:xfrm>
          <a:prstGeom prst="rect">
            <a:avLst/>
          </a:prstGeom>
        </p:spPr>
      </p:pic>
      <p:pic>
        <p:nvPicPr>
          <p:cNvPr id="34" name="Picture 3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963C0850-C5EF-8053-1589-B23A8524F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85" y="895208"/>
            <a:ext cx="3201908" cy="11334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6DAEFF-315B-A77A-6745-22D667A14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4" y="1202521"/>
            <a:ext cx="3084390" cy="488988"/>
          </a:xfrm>
          <a:prstGeom prst="rect">
            <a:avLst/>
          </a:prstGeom>
        </p:spPr>
      </p:pic>
      <p:pic>
        <p:nvPicPr>
          <p:cNvPr id="39" name="Picture 38" descr="A close-up of words&#10;&#10;Description automatically generated">
            <a:extLst>
              <a:ext uri="{FF2B5EF4-FFF2-40B4-BE49-F238E27FC236}">
                <a16:creationId xmlns:a16="http://schemas.microsoft.com/office/drawing/2014/main" id="{04FFF06E-EE23-1BB3-E3C2-674929B48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04" y="988564"/>
            <a:ext cx="3796446" cy="1070562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D8FB102A-200B-A2F1-61A6-FC1E98BFC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01" y="3029680"/>
            <a:ext cx="4511003" cy="6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0C985-FEDC-1A79-9E91-6C501A30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419499"/>
            <a:ext cx="8762999" cy="59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68E460-B7DA-2914-C8FA-D4C26F4E7838}"/>
              </a:ext>
            </a:extLst>
          </p:cNvPr>
          <p:cNvSpPr/>
          <p:nvPr/>
        </p:nvSpPr>
        <p:spPr>
          <a:xfrm>
            <a:off x="7725747" y="4198776"/>
            <a:ext cx="737118" cy="205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0D1E8-264B-E51E-4155-7B86A836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419499"/>
            <a:ext cx="8759601" cy="54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toy blocks&#10;&#10;Description automatically generated">
            <a:extLst>
              <a:ext uri="{FF2B5EF4-FFF2-40B4-BE49-F238E27FC236}">
                <a16:creationId xmlns:a16="http://schemas.microsoft.com/office/drawing/2014/main" id="{B2DECE4E-A84C-1169-E9AE-54C16705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8476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6148" name="Picture 4" descr="May be an image of text that says &quot;nd Location ble Building 0 ಡರ್ SITE&quot;">
            <a:extLst>
              <a:ext uri="{FF2B5EF4-FFF2-40B4-BE49-F238E27FC236}">
                <a16:creationId xmlns:a16="http://schemas.microsoft.com/office/drawing/2014/main" id="{412D36CB-69B9-0D09-3926-36FE9DC48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r="8572" b="-2"/>
          <a:stretch/>
        </p:blipFill>
        <p:spPr bwMode="auto">
          <a:xfrm>
            <a:off x="4459582" y="557188"/>
            <a:ext cx="3295096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y be an image of text">
            <a:extLst>
              <a:ext uri="{FF2B5EF4-FFF2-40B4-BE49-F238E27FC236}">
                <a16:creationId xmlns:a16="http://schemas.microsoft.com/office/drawing/2014/main" id="{538323D4-C11A-85A7-F52D-332A8851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r="15737" b="-2"/>
          <a:stretch/>
        </p:blipFill>
        <p:spPr bwMode="auto">
          <a:xfrm>
            <a:off x="7913930" y="557188"/>
            <a:ext cx="3439859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5FAF4-DA6C-8576-FB0C-B1889E0C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79" y="419499"/>
            <a:ext cx="6024040" cy="61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1AC8-F058-DB13-F0F4-F8EFA9F40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58" y="2488006"/>
            <a:ext cx="7460684" cy="4654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3EE3D-6DFA-4EDE-5F94-D05224EA555B}"/>
              </a:ext>
            </a:extLst>
          </p:cNvPr>
          <p:cNvSpPr/>
          <p:nvPr/>
        </p:nvSpPr>
        <p:spPr>
          <a:xfrm>
            <a:off x="2375706" y="2929815"/>
            <a:ext cx="1179975" cy="2472612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B267-3A53-A3D8-481E-4D1F401EB4B8}"/>
              </a:ext>
            </a:extLst>
          </p:cNvPr>
          <p:cNvSpPr/>
          <p:nvPr/>
        </p:nvSpPr>
        <p:spPr>
          <a:xfrm>
            <a:off x="7908053" y="2845837"/>
            <a:ext cx="1918291" cy="3084846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1DC58-0B25-4A14-F331-FA193FA57280}"/>
              </a:ext>
            </a:extLst>
          </p:cNvPr>
          <p:cNvSpPr/>
          <p:nvPr/>
        </p:nvSpPr>
        <p:spPr>
          <a:xfrm>
            <a:off x="6181411" y="3661429"/>
            <a:ext cx="782097" cy="1083549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13885-72DC-4689-F973-88637808DD75}"/>
              </a:ext>
            </a:extLst>
          </p:cNvPr>
          <p:cNvSpPr/>
          <p:nvPr/>
        </p:nvSpPr>
        <p:spPr>
          <a:xfrm>
            <a:off x="2024743" y="5626362"/>
            <a:ext cx="3704253" cy="172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F5387-B4B5-FDED-546F-43A3B500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80" y="455216"/>
            <a:ext cx="9909637" cy="1560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CFB85-821D-72F5-8CDF-889A4B23416E}"/>
              </a:ext>
            </a:extLst>
          </p:cNvPr>
          <p:cNvSpPr txBox="1"/>
          <p:nvPr/>
        </p:nvSpPr>
        <p:spPr>
          <a:xfrm>
            <a:off x="5031632" y="5574403"/>
            <a:ext cx="27142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MADAWASKA-VICTORIA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A5B0D-E2D3-1C25-1825-D7E255C2C719}"/>
              </a:ext>
            </a:extLst>
          </p:cNvPr>
          <p:cNvSpPr txBox="1"/>
          <p:nvPr/>
        </p:nvSpPr>
        <p:spPr>
          <a:xfrm>
            <a:off x="9350102" y="4638795"/>
            <a:ext cx="16979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RESTIGOUCHE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2D95-545D-64E6-3578-44FCB963FD45}"/>
              </a:ext>
            </a:extLst>
          </p:cNvPr>
          <p:cNvSpPr txBox="1"/>
          <p:nvPr/>
        </p:nvSpPr>
        <p:spPr>
          <a:xfrm>
            <a:off x="8779433" y="3006404"/>
            <a:ext cx="24913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ACADIAN PENINSULA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D25AF-AF9E-C987-7307-0CF8D4AACB35}"/>
              </a:ext>
            </a:extLst>
          </p:cNvPr>
          <p:cNvSpPr txBox="1"/>
          <p:nvPr/>
        </p:nvSpPr>
        <p:spPr>
          <a:xfrm>
            <a:off x="9350102" y="5481702"/>
            <a:ext cx="13500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MIRAMICHI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0E4BE-40F1-ACC3-5A5D-0923943F15BA}"/>
              </a:ext>
            </a:extLst>
          </p:cNvPr>
          <p:cNvSpPr txBox="1"/>
          <p:nvPr/>
        </p:nvSpPr>
        <p:spPr>
          <a:xfrm>
            <a:off x="987989" y="4953446"/>
            <a:ext cx="16898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FREDERICTON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B8EE7-AD0C-C800-C914-CF9DABF0E0DF}"/>
              </a:ext>
            </a:extLst>
          </p:cNvPr>
          <p:cNvSpPr txBox="1"/>
          <p:nvPr/>
        </p:nvSpPr>
        <p:spPr>
          <a:xfrm>
            <a:off x="1455220" y="4001350"/>
            <a:ext cx="125386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MONCTON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D7273-105D-C0CC-FF94-957F233E7FD1}"/>
              </a:ext>
            </a:extLst>
          </p:cNvPr>
          <p:cNvSpPr txBox="1"/>
          <p:nvPr/>
        </p:nvSpPr>
        <p:spPr>
          <a:xfrm>
            <a:off x="1201673" y="2969605"/>
            <a:ext cx="1476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SAINT JOHN</a:t>
            </a:r>
          </a:p>
        </p:txBody>
      </p:sp>
    </p:spTree>
    <p:extLst>
      <p:ext uri="{BB962C8B-B14F-4D97-AF65-F5344CB8AC3E}">
        <p14:creationId xmlns:p14="http://schemas.microsoft.com/office/powerpoint/2010/main" val="3386298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36443</TotalTime>
  <Words>25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Barlow Condensed</vt:lpstr>
      <vt:lpstr>Calibri</vt:lpstr>
      <vt:lpstr>Calibri Light</vt:lpstr>
      <vt:lpstr>Grandview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Corbyn</dc:creator>
  <cp:lastModifiedBy>Peter Corbyn</cp:lastModifiedBy>
  <cp:revision>8</cp:revision>
  <dcterms:created xsi:type="dcterms:W3CDTF">2023-12-01T12:13:56Z</dcterms:created>
  <dcterms:modified xsi:type="dcterms:W3CDTF">2024-05-22T21:11:10Z</dcterms:modified>
</cp:coreProperties>
</file>