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webextensions/webextension1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58" r:id="rId2"/>
    <p:sldId id="560" r:id="rId3"/>
    <p:sldId id="561" r:id="rId4"/>
    <p:sldId id="577" r:id="rId5"/>
    <p:sldId id="562" r:id="rId6"/>
    <p:sldId id="563" r:id="rId7"/>
    <p:sldId id="564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572" r:id="rId16"/>
    <p:sldId id="573" r:id="rId17"/>
    <p:sldId id="574" r:id="rId18"/>
    <p:sldId id="575" r:id="rId19"/>
    <p:sldId id="576" r:id="rId20"/>
    <p:sldId id="578" r:id="rId21"/>
    <p:sldId id="579" r:id="rId22"/>
    <p:sldId id="580" r:id="rId23"/>
    <p:sldId id="581" r:id="rId24"/>
    <p:sldId id="582" r:id="rId25"/>
    <p:sldId id="583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042"/>
    <a:srgbClr val="2BB197"/>
    <a:srgbClr val="28A68D"/>
    <a:srgbClr val="FFB343"/>
    <a:srgbClr val="005A84"/>
    <a:srgbClr val="28A78E"/>
    <a:srgbClr val="28A88F"/>
    <a:srgbClr val="007F7B"/>
    <a:srgbClr val="49176D"/>
    <a:srgbClr val="2A8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7EC4F-523B-4A4D-A09F-CBD76C1281BD}" v="4" dt="2024-08-23T12:55:12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Corbyn" userId="1b737646-4df8-4111-823d-14efab449efd" providerId="ADAL" clId="{8FE7EC4F-523B-4A4D-A09F-CBD76C1281BD}"/>
    <pc:docChg chg="custSel addSld modSld">
      <pc:chgData name="Peter Corbyn" userId="1b737646-4df8-4111-823d-14efab449efd" providerId="ADAL" clId="{8FE7EC4F-523B-4A4D-A09F-CBD76C1281BD}" dt="2024-09-18T21:53:41.392" v="3" actId="1076"/>
      <pc:docMkLst>
        <pc:docMk/>
      </pc:docMkLst>
      <pc:sldChg chg="modSp mod">
        <pc:chgData name="Peter Corbyn" userId="1b737646-4df8-4111-823d-14efab449efd" providerId="ADAL" clId="{8FE7EC4F-523B-4A4D-A09F-CBD76C1281BD}" dt="2024-09-18T21:53:41.392" v="3" actId="1076"/>
        <pc:sldMkLst>
          <pc:docMk/>
          <pc:sldMk cId="33448295" sldId="558"/>
        </pc:sldMkLst>
        <pc:picChg chg="mod">
          <ac:chgData name="Peter Corbyn" userId="1b737646-4df8-4111-823d-14efab449efd" providerId="ADAL" clId="{8FE7EC4F-523B-4A4D-A09F-CBD76C1281BD}" dt="2024-09-18T21:53:41.392" v="3" actId="1076"/>
          <ac:picMkLst>
            <pc:docMk/>
            <pc:sldMk cId="33448295" sldId="558"/>
            <ac:picMk id="8" creationId="{B8E488BB-D14A-50D0-A05C-46BC3CD541B1}"/>
          </ac:picMkLst>
        </pc:picChg>
      </pc:sldChg>
      <pc:sldChg chg="addSp delSp new mod">
        <pc:chgData name="Peter Corbyn" userId="1b737646-4df8-4111-823d-14efab449efd" providerId="ADAL" clId="{8FE7EC4F-523B-4A4D-A09F-CBD76C1281BD}" dt="2024-08-23T12:55:02.600" v="2"/>
        <pc:sldMkLst>
          <pc:docMk/>
          <pc:sldMk cId="534243602" sldId="583"/>
        </pc:sldMkLst>
        <pc:spChg chg="del">
          <ac:chgData name="Peter Corbyn" userId="1b737646-4df8-4111-823d-14efab449efd" providerId="ADAL" clId="{8FE7EC4F-523B-4A4D-A09F-CBD76C1281BD}" dt="2024-08-23T12:54:40.748" v="1" actId="478"/>
          <ac:spMkLst>
            <pc:docMk/>
            <pc:sldMk cId="534243602" sldId="583"/>
            <ac:spMk id="2" creationId="{6AF2E1B1-5674-15DF-6D9E-8F4893251DB1}"/>
          </ac:spMkLst>
        </pc:spChg>
        <pc:spChg chg="del">
          <ac:chgData name="Peter Corbyn" userId="1b737646-4df8-4111-823d-14efab449efd" providerId="ADAL" clId="{8FE7EC4F-523B-4A4D-A09F-CBD76C1281BD}" dt="2024-08-23T12:54:40.748" v="1" actId="478"/>
          <ac:spMkLst>
            <pc:docMk/>
            <pc:sldMk cId="534243602" sldId="583"/>
            <ac:spMk id="3" creationId="{4489BE02-7EEC-7F5E-95FD-58F34AAF616B}"/>
          </ac:spMkLst>
        </pc:spChg>
        <pc:graphicFrameChg chg="add">
          <ac:chgData name="Peter Corbyn" userId="1b737646-4df8-4111-823d-14efab449efd" providerId="ADAL" clId="{8FE7EC4F-523B-4A4D-A09F-CBD76C1281BD}" dt="2024-08-23T12:55:02.600" v="2"/>
          <ac:graphicFrameMkLst>
            <pc:docMk/>
            <pc:sldMk cId="534243602" sldId="583"/>
            <ac:graphicFrameMk id="4" creationId="{06AA338F-F2C5-CF19-890A-439987F5DEEF}"/>
          </ac:graphicFrameMkLst>
        </pc:graphicFrameChg>
      </pc:sldChg>
    </pc:docChg>
  </pc:docChgLst>
  <pc:docChgLst>
    <pc:chgData name="Peter Corbyn" userId="1b737646-4df8-4111-823d-14efab449efd" providerId="ADAL" clId="{EFDC3803-2F5B-4A31-AC5D-6EA9DC48B847}"/>
    <pc:docChg chg="undo custSel addSld delSld modSld sldOrd">
      <pc:chgData name="Peter Corbyn" userId="1b737646-4df8-4111-823d-14efab449efd" providerId="ADAL" clId="{EFDC3803-2F5B-4A31-AC5D-6EA9DC48B847}" dt="2024-07-03T14:12:42.063" v="538" actId="403"/>
      <pc:docMkLst>
        <pc:docMk/>
      </pc:docMkLst>
      <pc:sldChg chg="addSp delSp modSp mod">
        <pc:chgData name="Peter Corbyn" userId="1b737646-4df8-4111-823d-14efab449efd" providerId="ADAL" clId="{EFDC3803-2F5B-4A31-AC5D-6EA9DC48B847}" dt="2024-05-25T10:37:51.239" v="144" actId="1038"/>
        <pc:sldMkLst>
          <pc:docMk/>
          <pc:sldMk cId="3020888800" sldId="561"/>
        </pc:sldMkLst>
        <pc:spChg chg="add mod">
          <ac:chgData name="Peter Corbyn" userId="1b737646-4df8-4111-823d-14efab449efd" providerId="ADAL" clId="{EFDC3803-2F5B-4A31-AC5D-6EA9DC48B847}" dt="2024-05-25T10:37:51.239" v="144" actId="1038"/>
          <ac:spMkLst>
            <pc:docMk/>
            <pc:sldMk cId="3020888800" sldId="561"/>
            <ac:spMk id="5" creationId="{013C023F-1DBB-5BF1-0FB4-84C9B0489FD2}"/>
          </ac:spMkLst>
        </pc:spChg>
        <pc:spChg chg="add">
          <ac:chgData name="Peter Corbyn" userId="1b737646-4df8-4111-823d-14efab449efd" providerId="ADAL" clId="{EFDC3803-2F5B-4A31-AC5D-6EA9DC48B847}" dt="2024-05-25T10:25:28.499" v="44" actId="26606"/>
          <ac:spMkLst>
            <pc:docMk/>
            <pc:sldMk cId="3020888800" sldId="561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5:31.046" v="46" actId="962"/>
          <ac:picMkLst>
            <pc:docMk/>
            <pc:sldMk cId="3020888800" sldId="561"/>
            <ac:picMk id="3" creationId="{DB4049B4-85C5-5673-35C2-02F63EF0513F}"/>
          </ac:picMkLst>
        </pc:picChg>
        <pc:picChg chg="del">
          <ac:chgData name="Peter Corbyn" userId="1b737646-4df8-4111-823d-14efab449efd" providerId="ADAL" clId="{EFDC3803-2F5B-4A31-AC5D-6EA9DC48B847}" dt="2024-05-25T10:24:11.142" v="0" actId="478"/>
          <ac:picMkLst>
            <pc:docMk/>
            <pc:sldMk cId="3020888800" sldId="561"/>
            <ac:picMk id="16" creationId="{D79ADC5E-7831-7847-324D-CE0546F3E0D1}"/>
          </ac:picMkLst>
        </pc:picChg>
      </pc:sldChg>
      <pc:sldChg chg="del">
        <pc:chgData name="Peter Corbyn" userId="1b737646-4df8-4111-823d-14efab449efd" providerId="ADAL" clId="{EFDC3803-2F5B-4A31-AC5D-6EA9DC48B847}" dt="2024-05-25T10:24:24.190" v="4" actId="47"/>
        <pc:sldMkLst>
          <pc:docMk/>
          <pc:sldMk cId="3386298003" sldId="562"/>
        </pc:sldMkLst>
      </pc:sldChg>
      <pc:sldChg chg="add del setBg">
        <pc:chgData name="Peter Corbyn" userId="1b737646-4df8-4111-823d-14efab449efd" providerId="ADAL" clId="{EFDC3803-2F5B-4A31-AC5D-6EA9DC48B847}" dt="2024-05-25T10:24:37.301" v="22" actId="47"/>
        <pc:sldMkLst>
          <pc:docMk/>
          <pc:sldMk cId="3873939247" sldId="562"/>
        </pc:sldMkLst>
      </pc:sldChg>
      <pc:sldChg chg="addSp modSp add mod setBg">
        <pc:chgData name="Peter Corbyn" userId="1b737646-4df8-4111-823d-14efab449efd" providerId="ADAL" clId="{EFDC3803-2F5B-4A31-AC5D-6EA9DC48B847}" dt="2024-05-25T10:38:22.638" v="148" actId="1076"/>
        <pc:sldMkLst>
          <pc:docMk/>
          <pc:sldMk cId="4140731190" sldId="562"/>
        </pc:sldMkLst>
        <pc:spChg chg="add mod">
          <ac:chgData name="Peter Corbyn" userId="1b737646-4df8-4111-823d-14efab449efd" providerId="ADAL" clId="{EFDC3803-2F5B-4A31-AC5D-6EA9DC48B847}" dt="2024-05-25T10:38:22.638" v="148" actId="1076"/>
          <ac:spMkLst>
            <pc:docMk/>
            <pc:sldMk cId="4140731190" sldId="562"/>
            <ac:spMk id="5" creationId="{A5402615-4D85-FA79-37E3-CBA1FC12F600}"/>
          </ac:spMkLst>
        </pc:spChg>
        <pc:spChg chg="add">
          <ac:chgData name="Peter Corbyn" userId="1b737646-4df8-4111-823d-14efab449efd" providerId="ADAL" clId="{EFDC3803-2F5B-4A31-AC5D-6EA9DC48B847}" dt="2024-05-25T10:26:38.203" v="68" actId="26606"/>
          <ac:spMkLst>
            <pc:docMk/>
            <pc:sldMk cId="4140731190" sldId="562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30:40.142" v="98" actId="1076"/>
          <ac:picMkLst>
            <pc:docMk/>
            <pc:sldMk cId="4140731190" sldId="562"/>
            <ac:picMk id="3" creationId="{B55FFFD5-6583-9107-E645-BC9A023EEE81}"/>
          </ac:picMkLst>
        </pc:picChg>
      </pc:sldChg>
      <pc:sldChg chg="add del setBg">
        <pc:chgData name="Peter Corbyn" userId="1b737646-4df8-4111-823d-14efab449efd" providerId="ADAL" clId="{EFDC3803-2F5B-4A31-AC5D-6EA9DC48B847}" dt="2024-05-25T10:25:02.656" v="42" actId="47"/>
        <pc:sldMkLst>
          <pc:docMk/>
          <pc:sldMk cId="606937330" sldId="563"/>
        </pc:sldMkLst>
      </pc:sldChg>
      <pc:sldChg chg="addSp modSp add mod setBg">
        <pc:chgData name="Peter Corbyn" userId="1b737646-4df8-4111-823d-14efab449efd" providerId="ADAL" clId="{EFDC3803-2F5B-4A31-AC5D-6EA9DC48B847}" dt="2024-05-25T10:54:00.890" v="509" actId="14100"/>
        <pc:sldMkLst>
          <pc:docMk/>
          <pc:sldMk cId="1790615872" sldId="563"/>
        </pc:sldMkLst>
        <pc:spChg chg="add mod">
          <ac:chgData name="Peter Corbyn" userId="1b737646-4df8-4111-823d-14efab449efd" providerId="ADAL" clId="{EFDC3803-2F5B-4A31-AC5D-6EA9DC48B847}" dt="2024-05-25T10:54:00.890" v="509" actId="14100"/>
          <ac:spMkLst>
            <pc:docMk/>
            <pc:sldMk cId="1790615872" sldId="563"/>
            <ac:spMk id="5" creationId="{B5CA37C2-8D79-EE8C-741D-E24A5860FF6D}"/>
          </ac:spMkLst>
        </pc:spChg>
        <pc:spChg chg="add">
          <ac:chgData name="Peter Corbyn" userId="1b737646-4df8-4111-823d-14efab449efd" providerId="ADAL" clId="{EFDC3803-2F5B-4A31-AC5D-6EA9DC48B847}" dt="2024-05-25T10:26:50.698" v="70" actId="26606"/>
          <ac:spMkLst>
            <pc:docMk/>
            <pc:sldMk cId="1790615872" sldId="563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6:50.698" v="70" actId="26606"/>
          <ac:picMkLst>
            <pc:docMk/>
            <pc:sldMk cId="1790615872" sldId="563"/>
            <ac:picMk id="3" creationId="{CDE97A0B-1EF2-8577-65AB-4D3C8FDCF027}"/>
          </ac:picMkLst>
        </pc:picChg>
      </pc:sldChg>
      <pc:sldChg chg="del">
        <pc:chgData name="Peter Corbyn" userId="1b737646-4df8-4111-823d-14efab449efd" providerId="ADAL" clId="{EFDC3803-2F5B-4A31-AC5D-6EA9DC48B847}" dt="2024-05-25T10:24:23.414" v="3" actId="47"/>
        <pc:sldMkLst>
          <pc:docMk/>
          <pc:sldMk cId="3262932596" sldId="563"/>
        </pc:sldMkLst>
      </pc:sldChg>
      <pc:sldChg chg="add del setBg">
        <pc:chgData name="Peter Corbyn" userId="1b737646-4df8-4111-823d-14efab449efd" providerId="ADAL" clId="{EFDC3803-2F5B-4A31-AC5D-6EA9DC48B847}" dt="2024-05-25T10:24:37.451" v="23" actId="47"/>
        <pc:sldMkLst>
          <pc:docMk/>
          <pc:sldMk cId="4052298677" sldId="563"/>
        </pc:sldMkLst>
      </pc:sldChg>
      <pc:sldChg chg="add del setBg">
        <pc:chgData name="Peter Corbyn" userId="1b737646-4df8-4111-823d-14efab449efd" providerId="ADAL" clId="{EFDC3803-2F5B-4A31-AC5D-6EA9DC48B847}" dt="2024-05-25T10:24:37.619" v="24" actId="47"/>
        <pc:sldMkLst>
          <pc:docMk/>
          <pc:sldMk cId="28298926" sldId="564"/>
        </pc:sldMkLst>
      </pc:sldChg>
      <pc:sldChg chg="addSp modSp add mod setBg">
        <pc:chgData name="Peter Corbyn" userId="1b737646-4df8-4111-823d-14efab449efd" providerId="ADAL" clId="{EFDC3803-2F5B-4A31-AC5D-6EA9DC48B847}" dt="2024-05-25T10:39:30.813" v="178" actId="1038"/>
        <pc:sldMkLst>
          <pc:docMk/>
          <pc:sldMk cId="2563802361" sldId="564"/>
        </pc:sldMkLst>
        <pc:spChg chg="add mod">
          <ac:chgData name="Peter Corbyn" userId="1b737646-4df8-4111-823d-14efab449efd" providerId="ADAL" clId="{EFDC3803-2F5B-4A31-AC5D-6EA9DC48B847}" dt="2024-05-25T10:39:30.813" v="178" actId="1038"/>
          <ac:spMkLst>
            <pc:docMk/>
            <pc:sldMk cId="2563802361" sldId="564"/>
            <ac:spMk id="5" creationId="{3A84178C-CF97-4506-52E6-71DD894DB6F8}"/>
          </ac:spMkLst>
        </pc:spChg>
        <pc:spChg chg="add">
          <ac:chgData name="Peter Corbyn" userId="1b737646-4df8-4111-823d-14efab449efd" providerId="ADAL" clId="{EFDC3803-2F5B-4A31-AC5D-6EA9DC48B847}" dt="2024-05-25T10:27:05.595" v="72" actId="26606"/>
          <ac:spMkLst>
            <pc:docMk/>
            <pc:sldMk cId="2563802361" sldId="564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7:05.595" v="72" actId="26606"/>
          <ac:picMkLst>
            <pc:docMk/>
            <pc:sldMk cId="2563802361" sldId="564"/>
            <ac:picMk id="3" creationId="{6EE45AB0-6B98-2071-D080-9603AD162DBB}"/>
          </ac:picMkLst>
        </pc:picChg>
      </pc:sldChg>
      <pc:sldChg chg="del">
        <pc:chgData name="Peter Corbyn" userId="1b737646-4df8-4111-823d-14efab449efd" providerId="ADAL" clId="{EFDC3803-2F5B-4A31-AC5D-6EA9DC48B847}" dt="2024-05-25T10:24:21.150" v="1" actId="47"/>
        <pc:sldMkLst>
          <pc:docMk/>
          <pc:sldMk cId="2932194357" sldId="564"/>
        </pc:sldMkLst>
      </pc:sldChg>
      <pc:sldChg chg="add del setBg">
        <pc:chgData name="Peter Corbyn" userId="1b737646-4df8-4111-823d-14efab449efd" providerId="ADAL" clId="{EFDC3803-2F5B-4A31-AC5D-6EA9DC48B847}" dt="2024-05-25T10:24:37.773" v="25" actId="47"/>
        <pc:sldMkLst>
          <pc:docMk/>
          <pc:sldMk cId="1508712105" sldId="565"/>
        </pc:sldMkLst>
      </pc:sldChg>
      <pc:sldChg chg="addSp modSp add mod setBg">
        <pc:chgData name="Peter Corbyn" userId="1b737646-4df8-4111-823d-14efab449efd" providerId="ADAL" clId="{EFDC3803-2F5B-4A31-AC5D-6EA9DC48B847}" dt="2024-05-25T10:40:15.956" v="240" actId="20577"/>
        <pc:sldMkLst>
          <pc:docMk/>
          <pc:sldMk cId="3782394070" sldId="565"/>
        </pc:sldMkLst>
        <pc:spChg chg="add mod">
          <ac:chgData name="Peter Corbyn" userId="1b737646-4df8-4111-823d-14efab449efd" providerId="ADAL" clId="{EFDC3803-2F5B-4A31-AC5D-6EA9DC48B847}" dt="2024-05-25T10:40:15.956" v="240" actId="20577"/>
          <ac:spMkLst>
            <pc:docMk/>
            <pc:sldMk cId="3782394070" sldId="565"/>
            <ac:spMk id="5" creationId="{D04AEFEB-E33C-436C-54EC-DF84FA7B9031}"/>
          </ac:spMkLst>
        </pc:spChg>
        <pc:spChg chg="add">
          <ac:chgData name="Peter Corbyn" userId="1b737646-4df8-4111-823d-14efab449efd" providerId="ADAL" clId="{EFDC3803-2F5B-4A31-AC5D-6EA9DC48B847}" dt="2024-05-25T10:27:18.068" v="74" actId="26606"/>
          <ac:spMkLst>
            <pc:docMk/>
            <pc:sldMk cId="3782394070" sldId="565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7:18.068" v="74" actId="26606"/>
          <ac:picMkLst>
            <pc:docMk/>
            <pc:sldMk cId="3782394070" sldId="565"/>
            <ac:picMk id="3" creationId="{DDA4AD5E-921A-ED38-C069-6C30F5EBD1C9}"/>
          </ac:picMkLst>
        </pc:picChg>
      </pc:sldChg>
      <pc:sldChg chg="addSp modSp add mod setBg">
        <pc:chgData name="Peter Corbyn" userId="1b737646-4df8-4111-823d-14efab449efd" providerId="ADAL" clId="{EFDC3803-2F5B-4A31-AC5D-6EA9DC48B847}" dt="2024-05-25T10:41:11.457" v="251"/>
        <pc:sldMkLst>
          <pc:docMk/>
          <pc:sldMk cId="3711510067" sldId="566"/>
        </pc:sldMkLst>
        <pc:spChg chg="add mod">
          <ac:chgData name="Peter Corbyn" userId="1b737646-4df8-4111-823d-14efab449efd" providerId="ADAL" clId="{EFDC3803-2F5B-4A31-AC5D-6EA9DC48B847}" dt="2024-05-25T10:40:54.798" v="245" actId="1076"/>
          <ac:spMkLst>
            <pc:docMk/>
            <pc:sldMk cId="3711510067" sldId="566"/>
            <ac:spMk id="5" creationId="{622D8E0A-3397-F69E-9A80-2073F4BB0AE5}"/>
          </ac:spMkLst>
        </pc:spChg>
        <pc:spChg chg="add mod">
          <ac:chgData name="Peter Corbyn" userId="1b737646-4df8-4111-823d-14efab449efd" providerId="ADAL" clId="{EFDC3803-2F5B-4A31-AC5D-6EA9DC48B847}" dt="2024-05-25T10:41:11.457" v="251"/>
          <ac:spMkLst>
            <pc:docMk/>
            <pc:sldMk cId="3711510067" sldId="566"/>
            <ac:spMk id="6" creationId="{AC9324DF-AC35-02FB-58B6-4BF296E65D3A}"/>
          </ac:spMkLst>
        </pc:spChg>
        <pc:spChg chg="add">
          <ac:chgData name="Peter Corbyn" userId="1b737646-4df8-4111-823d-14efab449efd" providerId="ADAL" clId="{EFDC3803-2F5B-4A31-AC5D-6EA9DC48B847}" dt="2024-05-25T10:27:31.374" v="76" actId="26606"/>
          <ac:spMkLst>
            <pc:docMk/>
            <pc:sldMk cId="3711510067" sldId="566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7:31.374" v="76" actId="26606"/>
          <ac:picMkLst>
            <pc:docMk/>
            <pc:sldMk cId="3711510067" sldId="566"/>
            <ac:picMk id="3" creationId="{80A45D69-4F3C-4087-AF46-B62A2207A6E3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7.945" v="26" actId="47"/>
        <pc:sldMkLst>
          <pc:docMk/>
          <pc:sldMk cId="3850871461" sldId="566"/>
        </pc:sldMkLst>
      </pc:sldChg>
      <pc:sldChg chg="addSp modSp add mod setBg">
        <pc:chgData name="Peter Corbyn" userId="1b737646-4df8-4111-823d-14efab449efd" providerId="ADAL" clId="{EFDC3803-2F5B-4A31-AC5D-6EA9DC48B847}" dt="2024-05-25T10:41:42.855" v="279"/>
        <pc:sldMkLst>
          <pc:docMk/>
          <pc:sldMk cId="169551218" sldId="567"/>
        </pc:sldMkLst>
        <pc:spChg chg="add mod">
          <ac:chgData name="Peter Corbyn" userId="1b737646-4df8-4111-823d-14efab449efd" providerId="ADAL" clId="{EFDC3803-2F5B-4A31-AC5D-6EA9DC48B847}" dt="2024-05-25T10:41:42.855" v="279"/>
          <ac:spMkLst>
            <pc:docMk/>
            <pc:sldMk cId="169551218" sldId="567"/>
            <ac:spMk id="4" creationId="{005751A9-421F-4871-EC8B-60D6544EB497}"/>
          </ac:spMkLst>
        </pc:spChg>
        <pc:spChg chg="add">
          <ac:chgData name="Peter Corbyn" userId="1b737646-4df8-4111-823d-14efab449efd" providerId="ADAL" clId="{EFDC3803-2F5B-4A31-AC5D-6EA9DC48B847}" dt="2024-05-25T10:28:01.673" v="78" actId="26606"/>
          <ac:spMkLst>
            <pc:docMk/>
            <pc:sldMk cId="169551218" sldId="567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31:11.039" v="99" actId="1076"/>
          <ac:picMkLst>
            <pc:docMk/>
            <pc:sldMk cId="169551218" sldId="567"/>
            <ac:picMk id="3" creationId="{313AD01B-A40A-3D3F-4D81-1BB708493CA3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8.092" v="27" actId="47"/>
        <pc:sldMkLst>
          <pc:docMk/>
          <pc:sldMk cId="2281003527" sldId="567"/>
        </pc:sldMkLst>
      </pc:sldChg>
      <pc:sldChg chg="add del setBg">
        <pc:chgData name="Peter Corbyn" userId="1b737646-4df8-4111-823d-14efab449efd" providerId="ADAL" clId="{EFDC3803-2F5B-4A31-AC5D-6EA9DC48B847}" dt="2024-05-25T10:24:38.250" v="28" actId="47"/>
        <pc:sldMkLst>
          <pc:docMk/>
          <pc:sldMk cId="1665570306" sldId="568"/>
        </pc:sldMkLst>
      </pc:sldChg>
      <pc:sldChg chg="addSp delSp modSp add mod setBg">
        <pc:chgData name="Peter Corbyn" userId="1b737646-4df8-4111-823d-14efab449efd" providerId="ADAL" clId="{EFDC3803-2F5B-4A31-AC5D-6EA9DC48B847}" dt="2024-05-25T10:42:24.848" v="284"/>
        <pc:sldMkLst>
          <pc:docMk/>
          <pc:sldMk cId="2120551883" sldId="568"/>
        </pc:sldMkLst>
        <pc:spChg chg="add del">
          <ac:chgData name="Peter Corbyn" userId="1b737646-4df8-4111-823d-14efab449efd" providerId="ADAL" clId="{EFDC3803-2F5B-4A31-AC5D-6EA9DC48B847}" dt="2024-05-25T10:42:01.868" v="281" actId="478"/>
          <ac:spMkLst>
            <pc:docMk/>
            <pc:sldMk cId="2120551883" sldId="568"/>
            <ac:spMk id="5" creationId="{88FF661A-1D00-2063-2E4E-B8FB87A1EE79}"/>
          </ac:spMkLst>
        </pc:spChg>
        <pc:spChg chg="add mod">
          <ac:chgData name="Peter Corbyn" userId="1b737646-4df8-4111-823d-14efab449efd" providerId="ADAL" clId="{EFDC3803-2F5B-4A31-AC5D-6EA9DC48B847}" dt="2024-05-25T10:42:24.848" v="284"/>
          <ac:spMkLst>
            <pc:docMk/>
            <pc:sldMk cId="2120551883" sldId="568"/>
            <ac:spMk id="6" creationId="{A28A17CA-BF28-FFA6-0166-2B160CA5A9ED}"/>
          </ac:spMkLst>
        </pc:spChg>
        <pc:spChg chg="add">
          <ac:chgData name="Peter Corbyn" userId="1b737646-4df8-4111-823d-14efab449efd" providerId="ADAL" clId="{EFDC3803-2F5B-4A31-AC5D-6EA9DC48B847}" dt="2024-05-25T10:28:13.850" v="80" actId="26606"/>
          <ac:spMkLst>
            <pc:docMk/>
            <pc:sldMk cId="2120551883" sldId="568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31:15.920" v="100" actId="1076"/>
          <ac:picMkLst>
            <pc:docMk/>
            <pc:sldMk cId="2120551883" sldId="568"/>
            <ac:picMk id="3" creationId="{A1BD81A7-007F-692E-E142-7E517887F814}"/>
          </ac:picMkLst>
        </pc:picChg>
      </pc:sldChg>
      <pc:sldChg chg="addSp modSp add mod setBg">
        <pc:chgData name="Peter Corbyn" userId="1b737646-4df8-4111-823d-14efab449efd" providerId="ADAL" clId="{EFDC3803-2F5B-4A31-AC5D-6EA9DC48B847}" dt="2024-05-25T10:43:09.424" v="346" actId="1036"/>
        <pc:sldMkLst>
          <pc:docMk/>
          <pc:sldMk cId="2154679107" sldId="569"/>
        </pc:sldMkLst>
        <pc:spChg chg="add mod">
          <ac:chgData name="Peter Corbyn" userId="1b737646-4df8-4111-823d-14efab449efd" providerId="ADAL" clId="{EFDC3803-2F5B-4A31-AC5D-6EA9DC48B847}" dt="2024-05-25T10:43:09.424" v="346" actId="1036"/>
          <ac:spMkLst>
            <pc:docMk/>
            <pc:sldMk cId="2154679107" sldId="569"/>
            <ac:spMk id="5" creationId="{00969130-A832-569A-FF5A-AA391DAF8850}"/>
          </ac:spMkLst>
        </pc:spChg>
        <pc:spChg chg="add">
          <ac:chgData name="Peter Corbyn" userId="1b737646-4df8-4111-823d-14efab449efd" providerId="ADAL" clId="{EFDC3803-2F5B-4A31-AC5D-6EA9DC48B847}" dt="2024-05-25T10:28:24.747" v="82" actId="26606"/>
          <ac:spMkLst>
            <pc:docMk/>
            <pc:sldMk cId="2154679107" sldId="569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8:24.747" v="82" actId="26606"/>
          <ac:picMkLst>
            <pc:docMk/>
            <pc:sldMk cId="2154679107" sldId="569"/>
            <ac:picMk id="3" creationId="{446858BC-15FD-CEFE-9585-8B9BB47CFE08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8.417" v="29" actId="47"/>
        <pc:sldMkLst>
          <pc:docMk/>
          <pc:sldMk cId="3132358432" sldId="569"/>
        </pc:sldMkLst>
      </pc:sldChg>
      <pc:sldChg chg="addSp modSp add mod setBg">
        <pc:chgData name="Peter Corbyn" userId="1b737646-4df8-4111-823d-14efab449efd" providerId="ADAL" clId="{EFDC3803-2F5B-4A31-AC5D-6EA9DC48B847}" dt="2024-05-25T10:43:23.819" v="348" actId="1076"/>
        <pc:sldMkLst>
          <pc:docMk/>
          <pc:sldMk cId="611055047" sldId="570"/>
        </pc:sldMkLst>
        <pc:spChg chg="add mod">
          <ac:chgData name="Peter Corbyn" userId="1b737646-4df8-4111-823d-14efab449efd" providerId="ADAL" clId="{EFDC3803-2F5B-4A31-AC5D-6EA9DC48B847}" dt="2024-05-25T10:43:23.819" v="348" actId="1076"/>
          <ac:spMkLst>
            <pc:docMk/>
            <pc:sldMk cId="611055047" sldId="570"/>
            <ac:spMk id="5" creationId="{EFFCF2F2-7150-4CE2-949A-CAF5552C0DA0}"/>
          </ac:spMkLst>
        </pc:spChg>
        <pc:spChg chg="add">
          <ac:chgData name="Peter Corbyn" userId="1b737646-4df8-4111-823d-14efab449efd" providerId="ADAL" clId="{EFDC3803-2F5B-4A31-AC5D-6EA9DC48B847}" dt="2024-05-25T10:28:36.231" v="84" actId="26606"/>
          <ac:spMkLst>
            <pc:docMk/>
            <pc:sldMk cId="611055047" sldId="570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8:36.231" v="84" actId="26606"/>
          <ac:picMkLst>
            <pc:docMk/>
            <pc:sldMk cId="611055047" sldId="570"/>
            <ac:picMk id="3" creationId="{6B29C973-CE36-3512-66B9-1263E4EA3008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8.577" v="30" actId="47"/>
        <pc:sldMkLst>
          <pc:docMk/>
          <pc:sldMk cId="2921533280" sldId="570"/>
        </pc:sldMkLst>
      </pc:sldChg>
      <pc:sldChg chg="add del setBg">
        <pc:chgData name="Peter Corbyn" userId="1b737646-4df8-4111-823d-14efab449efd" providerId="ADAL" clId="{EFDC3803-2F5B-4A31-AC5D-6EA9DC48B847}" dt="2024-05-25T10:24:38.740" v="31" actId="47"/>
        <pc:sldMkLst>
          <pc:docMk/>
          <pc:sldMk cId="1004163996" sldId="571"/>
        </pc:sldMkLst>
      </pc:sldChg>
      <pc:sldChg chg="addSp modSp add mod setBg">
        <pc:chgData name="Peter Corbyn" userId="1b737646-4df8-4111-823d-14efab449efd" providerId="ADAL" clId="{EFDC3803-2F5B-4A31-AC5D-6EA9DC48B847}" dt="2024-05-25T10:55:27.666" v="515" actId="1076"/>
        <pc:sldMkLst>
          <pc:docMk/>
          <pc:sldMk cId="3544240849" sldId="571"/>
        </pc:sldMkLst>
        <pc:spChg chg="add mod">
          <ac:chgData name="Peter Corbyn" userId="1b737646-4df8-4111-823d-14efab449efd" providerId="ADAL" clId="{EFDC3803-2F5B-4A31-AC5D-6EA9DC48B847}" dt="2024-05-25T10:43:47.414" v="352" actId="1076"/>
          <ac:spMkLst>
            <pc:docMk/>
            <pc:sldMk cId="3544240849" sldId="571"/>
            <ac:spMk id="5" creationId="{1CDB62CC-4041-D5D8-4B65-473807B7B1C0}"/>
          </ac:spMkLst>
        </pc:spChg>
        <pc:spChg chg="add mod">
          <ac:chgData name="Peter Corbyn" userId="1b737646-4df8-4111-823d-14efab449efd" providerId="ADAL" clId="{EFDC3803-2F5B-4A31-AC5D-6EA9DC48B847}" dt="2024-05-25T10:55:27.666" v="515" actId="1076"/>
          <ac:spMkLst>
            <pc:docMk/>
            <pc:sldMk cId="3544240849" sldId="571"/>
            <ac:spMk id="6" creationId="{B583258C-CB0A-4616-1963-278A6C942FC3}"/>
          </ac:spMkLst>
        </pc:spChg>
        <pc:spChg chg="add">
          <ac:chgData name="Peter Corbyn" userId="1b737646-4df8-4111-823d-14efab449efd" providerId="ADAL" clId="{EFDC3803-2F5B-4A31-AC5D-6EA9DC48B847}" dt="2024-05-25T10:28:51.227" v="86" actId="26606"/>
          <ac:spMkLst>
            <pc:docMk/>
            <pc:sldMk cId="3544240849" sldId="571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43:41.491" v="351" actId="1076"/>
          <ac:picMkLst>
            <pc:docMk/>
            <pc:sldMk cId="3544240849" sldId="571"/>
            <ac:picMk id="3" creationId="{53097747-C919-9421-4929-246BCCA7292C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8.917" v="32" actId="47"/>
        <pc:sldMkLst>
          <pc:docMk/>
          <pc:sldMk cId="818676103" sldId="572"/>
        </pc:sldMkLst>
      </pc:sldChg>
      <pc:sldChg chg="addSp modSp add mod setBg">
        <pc:chgData name="Peter Corbyn" userId="1b737646-4df8-4111-823d-14efab449efd" providerId="ADAL" clId="{EFDC3803-2F5B-4A31-AC5D-6EA9DC48B847}" dt="2024-05-25T10:55:31.179" v="516"/>
        <pc:sldMkLst>
          <pc:docMk/>
          <pc:sldMk cId="3194485054" sldId="572"/>
        </pc:sldMkLst>
        <pc:spChg chg="add mod">
          <ac:chgData name="Peter Corbyn" userId="1b737646-4df8-4111-823d-14efab449efd" providerId="ADAL" clId="{EFDC3803-2F5B-4A31-AC5D-6EA9DC48B847}" dt="2024-05-25T10:44:18.743" v="354" actId="1076"/>
          <ac:spMkLst>
            <pc:docMk/>
            <pc:sldMk cId="3194485054" sldId="572"/>
            <ac:spMk id="5" creationId="{86C02443-BBEB-BE15-F847-EB3DF55C50A3}"/>
          </ac:spMkLst>
        </pc:spChg>
        <pc:spChg chg="add mod">
          <ac:chgData name="Peter Corbyn" userId="1b737646-4df8-4111-823d-14efab449efd" providerId="ADAL" clId="{EFDC3803-2F5B-4A31-AC5D-6EA9DC48B847}" dt="2024-05-25T10:55:31.179" v="516"/>
          <ac:spMkLst>
            <pc:docMk/>
            <pc:sldMk cId="3194485054" sldId="572"/>
            <ac:spMk id="6" creationId="{34EEADA7-A1E9-79E9-E1FA-263B80BE54DF}"/>
          </ac:spMkLst>
        </pc:spChg>
        <pc:spChg chg="add">
          <ac:chgData name="Peter Corbyn" userId="1b737646-4df8-4111-823d-14efab449efd" providerId="ADAL" clId="{EFDC3803-2F5B-4A31-AC5D-6EA9DC48B847}" dt="2024-05-25T10:29:04.050" v="88" actId="26606"/>
          <ac:spMkLst>
            <pc:docMk/>
            <pc:sldMk cId="3194485054" sldId="572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9:04.050" v="88" actId="26606"/>
          <ac:picMkLst>
            <pc:docMk/>
            <pc:sldMk cId="3194485054" sldId="572"/>
            <ac:picMk id="3" creationId="{F3D8110D-C23F-7828-81E6-99F993B819A1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9.113" v="33" actId="47"/>
        <pc:sldMkLst>
          <pc:docMk/>
          <pc:sldMk cId="1080887581" sldId="573"/>
        </pc:sldMkLst>
      </pc:sldChg>
      <pc:sldChg chg="addSp modSp add mod setBg">
        <pc:chgData name="Peter Corbyn" userId="1b737646-4df8-4111-823d-14efab449efd" providerId="ADAL" clId="{EFDC3803-2F5B-4A31-AC5D-6EA9DC48B847}" dt="2024-05-25T10:55:36.048" v="517"/>
        <pc:sldMkLst>
          <pc:docMk/>
          <pc:sldMk cId="1597948072" sldId="573"/>
        </pc:sldMkLst>
        <pc:spChg chg="add mod">
          <ac:chgData name="Peter Corbyn" userId="1b737646-4df8-4111-823d-14efab449efd" providerId="ADAL" clId="{EFDC3803-2F5B-4A31-AC5D-6EA9DC48B847}" dt="2024-05-25T10:44:38.424" v="372" actId="20577"/>
          <ac:spMkLst>
            <pc:docMk/>
            <pc:sldMk cId="1597948072" sldId="573"/>
            <ac:spMk id="5" creationId="{57E5A5FA-C371-3443-5EDF-CAD4ADB613EC}"/>
          </ac:spMkLst>
        </pc:spChg>
        <pc:spChg chg="add mod">
          <ac:chgData name="Peter Corbyn" userId="1b737646-4df8-4111-823d-14efab449efd" providerId="ADAL" clId="{EFDC3803-2F5B-4A31-AC5D-6EA9DC48B847}" dt="2024-05-25T10:55:36.048" v="517"/>
          <ac:spMkLst>
            <pc:docMk/>
            <pc:sldMk cId="1597948072" sldId="573"/>
            <ac:spMk id="6" creationId="{0FD163BA-E429-3486-36A8-0AEAB7E99650}"/>
          </ac:spMkLst>
        </pc:spChg>
        <pc:spChg chg="add">
          <ac:chgData name="Peter Corbyn" userId="1b737646-4df8-4111-823d-14efab449efd" providerId="ADAL" clId="{EFDC3803-2F5B-4A31-AC5D-6EA9DC48B847}" dt="2024-05-25T10:29:20.044" v="90" actId="26606"/>
          <ac:spMkLst>
            <pc:docMk/>
            <pc:sldMk cId="1597948072" sldId="573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9:20.044" v="90" actId="26606"/>
          <ac:picMkLst>
            <pc:docMk/>
            <pc:sldMk cId="1597948072" sldId="573"/>
            <ac:picMk id="3" creationId="{A3032DF6-01D0-5DDF-C519-FEBB3477129A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9.316" v="34" actId="47"/>
        <pc:sldMkLst>
          <pc:docMk/>
          <pc:sldMk cId="1031285381" sldId="574"/>
        </pc:sldMkLst>
      </pc:sldChg>
      <pc:sldChg chg="addSp modSp add mod setBg">
        <pc:chgData name="Peter Corbyn" userId="1b737646-4df8-4111-823d-14efab449efd" providerId="ADAL" clId="{EFDC3803-2F5B-4A31-AC5D-6EA9DC48B847}" dt="2024-05-25T10:45:08.986" v="400" actId="20577"/>
        <pc:sldMkLst>
          <pc:docMk/>
          <pc:sldMk cId="4061522188" sldId="574"/>
        </pc:sldMkLst>
        <pc:spChg chg="add mod">
          <ac:chgData name="Peter Corbyn" userId="1b737646-4df8-4111-823d-14efab449efd" providerId="ADAL" clId="{EFDC3803-2F5B-4A31-AC5D-6EA9DC48B847}" dt="2024-05-25T10:45:08.986" v="400" actId="20577"/>
          <ac:spMkLst>
            <pc:docMk/>
            <pc:sldMk cId="4061522188" sldId="574"/>
            <ac:spMk id="5" creationId="{5C31B0D2-2D3D-8ED2-60F3-6F61B228A0A0}"/>
          </ac:spMkLst>
        </pc:spChg>
        <pc:spChg chg="add">
          <ac:chgData name="Peter Corbyn" userId="1b737646-4df8-4111-823d-14efab449efd" providerId="ADAL" clId="{EFDC3803-2F5B-4A31-AC5D-6EA9DC48B847}" dt="2024-05-25T10:29:30.768" v="92" actId="26606"/>
          <ac:spMkLst>
            <pc:docMk/>
            <pc:sldMk cId="4061522188" sldId="574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44:54.282" v="375" actId="1076"/>
          <ac:picMkLst>
            <pc:docMk/>
            <pc:sldMk cId="4061522188" sldId="574"/>
            <ac:picMk id="3" creationId="{C111B774-73CB-CF59-638F-13736B2AF322}"/>
          </ac:picMkLst>
        </pc:picChg>
      </pc:sldChg>
      <pc:sldChg chg="add del setBg">
        <pc:chgData name="Peter Corbyn" userId="1b737646-4df8-4111-823d-14efab449efd" providerId="ADAL" clId="{EFDC3803-2F5B-4A31-AC5D-6EA9DC48B847}" dt="2024-05-25T10:24:39.606" v="35" actId="47"/>
        <pc:sldMkLst>
          <pc:docMk/>
          <pc:sldMk cId="1525211887" sldId="575"/>
        </pc:sldMkLst>
      </pc:sldChg>
      <pc:sldChg chg="addSp modSp add mod setBg">
        <pc:chgData name="Peter Corbyn" userId="1b737646-4df8-4111-823d-14efab449efd" providerId="ADAL" clId="{EFDC3803-2F5B-4A31-AC5D-6EA9DC48B847}" dt="2024-05-25T10:45:22.826" v="402" actId="1076"/>
        <pc:sldMkLst>
          <pc:docMk/>
          <pc:sldMk cId="3191983737" sldId="575"/>
        </pc:sldMkLst>
        <pc:spChg chg="add mod">
          <ac:chgData name="Peter Corbyn" userId="1b737646-4df8-4111-823d-14efab449efd" providerId="ADAL" clId="{EFDC3803-2F5B-4A31-AC5D-6EA9DC48B847}" dt="2024-05-25T10:45:22.826" v="402" actId="1076"/>
          <ac:spMkLst>
            <pc:docMk/>
            <pc:sldMk cId="3191983737" sldId="575"/>
            <ac:spMk id="5" creationId="{3A4E3E72-AC46-863F-E94E-582A0EEFE298}"/>
          </ac:spMkLst>
        </pc:spChg>
        <pc:spChg chg="add">
          <ac:chgData name="Peter Corbyn" userId="1b737646-4df8-4111-823d-14efab449efd" providerId="ADAL" clId="{EFDC3803-2F5B-4A31-AC5D-6EA9DC48B847}" dt="2024-05-25T10:29:40.770" v="94" actId="26606"/>
          <ac:spMkLst>
            <pc:docMk/>
            <pc:sldMk cId="3191983737" sldId="575"/>
            <ac:spMk id="8" creationId="{42A4FC2C-047E-45A5-965D-8E1E3BF09BC6}"/>
          </ac:spMkLst>
        </pc:spChg>
        <pc:picChg chg="add mod">
          <ac:chgData name="Peter Corbyn" userId="1b737646-4df8-4111-823d-14efab449efd" providerId="ADAL" clId="{EFDC3803-2F5B-4A31-AC5D-6EA9DC48B847}" dt="2024-05-25T10:29:43.224" v="96" actId="962"/>
          <ac:picMkLst>
            <pc:docMk/>
            <pc:sldMk cId="3191983737" sldId="575"/>
            <ac:picMk id="3" creationId="{39A069D2-99DE-57DC-7AD8-FA97AF7D49EE}"/>
          </ac:picMkLst>
        </pc:picChg>
      </pc:sldChg>
      <pc:sldChg chg="addSp delSp modSp add mod setBg">
        <pc:chgData name="Peter Corbyn" userId="1b737646-4df8-4111-823d-14efab449efd" providerId="ADAL" clId="{EFDC3803-2F5B-4A31-AC5D-6EA9DC48B847}" dt="2024-05-25T10:49:52.958" v="442" actId="1076"/>
        <pc:sldMkLst>
          <pc:docMk/>
          <pc:sldMk cId="2320713099" sldId="576"/>
        </pc:sldMkLst>
        <pc:spChg chg="add del mod">
          <ac:chgData name="Peter Corbyn" userId="1b737646-4df8-4111-823d-14efab449efd" providerId="ADAL" clId="{EFDC3803-2F5B-4A31-AC5D-6EA9DC48B847}" dt="2024-05-25T10:47:30.045" v="413" actId="478"/>
          <ac:spMkLst>
            <pc:docMk/>
            <pc:sldMk cId="2320713099" sldId="576"/>
            <ac:spMk id="2" creationId="{74C3D27B-2A77-B61E-F5DE-B0F1388C6842}"/>
          </ac:spMkLst>
        </pc:spChg>
        <pc:spChg chg="add mod">
          <ac:chgData name="Peter Corbyn" userId="1b737646-4df8-4111-823d-14efab449efd" providerId="ADAL" clId="{EFDC3803-2F5B-4A31-AC5D-6EA9DC48B847}" dt="2024-05-25T10:49:52.958" v="442" actId="1076"/>
          <ac:spMkLst>
            <pc:docMk/>
            <pc:sldMk cId="2320713099" sldId="576"/>
            <ac:spMk id="3" creationId="{1DB35258-F7E2-38E6-9A6E-995C1C92DF33}"/>
          </ac:spMkLst>
        </pc:spChg>
      </pc:sldChg>
      <pc:sldChg chg="add del setBg">
        <pc:chgData name="Peter Corbyn" userId="1b737646-4df8-4111-823d-14efab449efd" providerId="ADAL" clId="{EFDC3803-2F5B-4A31-AC5D-6EA9DC48B847}" dt="2024-05-25T10:24:39.879" v="36" actId="47"/>
        <pc:sldMkLst>
          <pc:docMk/>
          <pc:sldMk cId="3138834364" sldId="576"/>
        </pc:sldMkLst>
      </pc:sldChg>
      <pc:sldChg chg="addSp modSp add mod ord setBg">
        <pc:chgData name="Peter Corbyn" userId="1b737646-4df8-4111-823d-14efab449efd" providerId="ADAL" clId="{EFDC3803-2F5B-4A31-AC5D-6EA9DC48B847}" dt="2024-07-03T14:12:42.063" v="538" actId="403"/>
        <pc:sldMkLst>
          <pc:docMk/>
          <pc:sldMk cId="3444195016" sldId="577"/>
        </pc:sldMkLst>
        <pc:spChg chg="add mod">
          <ac:chgData name="Peter Corbyn" userId="1b737646-4df8-4111-823d-14efab449efd" providerId="ADAL" clId="{EFDC3803-2F5B-4A31-AC5D-6EA9DC48B847}" dt="2024-07-03T14:12:42.063" v="538" actId="403"/>
          <ac:spMkLst>
            <pc:docMk/>
            <pc:sldMk cId="3444195016" sldId="577"/>
            <ac:spMk id="2" creationId="{078DE6ED-10C6-E5F3-5E85-13BAAA587A35}"/>
          </ac:spMkLst>
        </pc:spChg>
        <pc:spChg chg="add mod">
          <ac:chgData name="Peter Corbyn" userId="1b737646-4df8-4111-823d-14efab449efd" providerId="ADAL" clId="{EFDC3803-2F5B-4A31-AC5D-6EA9DC48B847}" dt="2024-05-25T10:38:06.544" v="146" actId="1076"/>
          <ac:spMkLst>
            <pc:docMk/>
            <pc:sldMk cId="3444195016" sldId="577"/>
            <ac:spMk id="5" creationId="{48369275-F73D-8657-4F3B-854611D54AAF}"/>
          </ac:spMkLst>
        </pc:spChg>
        <pc:picChg chg="add">
          <ac:chgData name="Peter Corbyn" userId="1b737646-4df8-4111-823d-14efab449efd" providerId="ADAL" clId="{EFDC3803-2F5B-4A31-AC5D-6EA9DC48B847}" dt="2024-05-25T10:26:00.464" v="62" actId="22"/>
          <ac:picMkLst>
            <pc:docMk/>
            <pc:sldMk cId="3444195016" sldId="577"/>
            <ac:picMk id="3" creationId="{101BCEE0-A2BB-71E6-0A06-0EF00366C88C}"/>
          </ac:picMkLst>
        </pc:picChg>
      </pc:sldChg>
      <pc:sldChg chg="add del setBg">
        <pc:chgData name="Peter Corbyn" userId="1b737646-4df8-4111-823d-14efab449efd" providerId="ADAL" clId="{EFDC3803-2F5B-4A31-AC5D-6EA9DC48B847}" dt="2024-05-25T10:24:40.108" v="37" actId="47"/>
        <pc:sldMkLst>
          <pc:docMk/>
          <pc:sldMk cId="3606243072" sldId="577"/>
        </pc:sldMkLst>
      </pc:sldChg>
      <pc:sldChg chg="add del setBg">
        <pc:chgData name="Peter Corbyn" userId="1b737646-4df8-4111-823d-14efab449efd" providerId="ADAL" clId="{EFDC3803-2F5B-4A31-AC5D-6EA9DC48B847}" dt="2024-05-25T10:24:40.405" v="38" actId="47"/>
        <pc:sldMkLst>
          <pc:docMk/>
          <pc:sldMk cId="1519064734" sldId="578"/>
        </pc:sldMkLst>
      </pc:sldChg>
      <pc:sldChg chg="addSp modSp delDesignElem">
        <pc:chgData name="Peter Corbyn" userId="1b737646-4df8-4111-823d-14efab449efd" providerId="ADAL" clId="{EFDC3803-2F5B-4A31-AC5D-6EA9DC48B847}" dt="2024-05-25T10:56:23.626" v="518"/>
        <pc:sldMkLst>
          <pc:docMk/>
          <pc:sldMk cId="2059339745" sldId="578"/>
        </pc:sldMkLst>
        <pc:spChg chg="add mod">
          <ac:chgData name="Peter Corbyn" userId="1b737646-4df8-4111-823d-14efab449efd" providerId="ADAL" clId="{EFDC3803-2F5B-4A31-AC5D-6EA9DC48B847}" dt="2024-05-25T10:56:23.626" v="518"/>
          <ac:spMkLst>
            <pc:docMk/>
            <pc:sldMk cId="2059339745" sldId="578"/>
            <ac:spMk id="2" creationId="{E0330A98-E299-143E-71E9-9F80FA9224F6}"/>
          </ac:spMkLst>
        </pc:spChg>
      </pc:sldChg>
      <pc:sldChg chg="addSp modSp delDesignElem">
        <pc:chgData name="Peter Corbyn" userId="1b737646-4df8-4111-823d-14efab449efd" providerId="ADAL" clId="{EFDC3803-2F5B-4A31-AC5D-6EA9DC48B847}" dt="2024-05-25T10:56:26.415" v="519"/>
        <pc:sldMkLst>
          <pc:docMk/>
          <pc:sldMk cId="4203088526" sldId="579"/>
        </pc:sldMkLst>
        <pc:spChg chg="add mod">
          <ac:chgData name="Peter Corbyn" userId="1b737646-4df8-4111-823d-14efab449efd" providerId="ADAL" clId="{EFDC3803-2F5B-4A31-AC5D-6EA9DC48B847}" dt="2024-05-25T10:56:26.415" v="519"/>
          <ac:spMkLst>
            <pc:docMk/>
            <pc:sldMk cId="4203088526" sldId="579"/>
            <ac:spMk id="2" creationId="{A4EDA77B-9972-E9DC-F6FB-14686F5E3A9E}"/>
          </ac:spMkLst>
        </pc:spChg>
      </pc:sldChg>
      <pc:sldChg chg="addSp modSp delDesignElem">
        <pc:chgData name="Peter Corbyn" userId="1b737646-4df8-4111-823d-14efab449efd" providerId="ADAL" clId="{EFDC3803-2F5B-4A31-AC5D-6EA9DC48B847}" dt="2024-05-25T10:56:28.870" v="520"/>
        <pc:sldMkLst>
          <pc:docMk/>
          <pc:sldMk cId="3804608341" sldId="580"/>
        </pc:sldMkLst>
        <pc:spChg chg="add mod">
          <ac:chgData name="Peter Corbyn" userId="1b737646-4df8-4111-823d-14efab449efd" providerId="ADAL" clId="{EFDC3803-2F5B-4A31-AC5D-6EA9DC48B847}" dt="2024-05-25T10:56:28.870" v="520"/>
          <ac:spMkLst>
            <pc:docMk/>
            <pc:sldMk cId="3804608341" sldId="580"/>
            <ac:spMk id="2" creationId="{524912F7-D8AA-12F3-C42F-9F99451414EA}"/>
          </ac:spMkLst>
        </pc:spChg>
      </pc:sldChg>
      <pc:sldChg chg="addSp delSp modSp mod">
        <pc:chgData name="Peter Corbyn" userId="1b737646-4df8-4111-823d-14efab449efd" providerId="ADAL" clId="{EFDC3803-2F5B-4A31-AC5D-6EA9DC48B847}" dt="2024-05-25T10:51:34.667" v="473" actId="1076"/>
        <pc:sldMkLst>
          <pc:docMk/>
          <pc:sldMk cId="3286164855" sldId="581"/>
        </pc:sldMkLst>
        <pc:spChg chg="add mod">
          <ac:chgData name="Peter Corbyn" userId="1b737646-4df8-4111-823d-14efab449efd" providerId="ADAL" clId="{EFDC3803-2F5B-4A31-AC5D-6EA9DC48B847}" dt="2024-05-25T10:51:34.667" v="473" actId="1076"/>
          <ac:spMkLst>
            <pc:docMk/>
            <pc:sldMk cId="3286164855" sldId="581"/>
            <ac:spMk id="2" creationId="{8027E954-7D9C-A7FA-49CF-59CEF2A6CE4D}"/>
          </ac:spMkLst>
        </pc:spChg>
        <pc:spChg chg="mod">
          <ac:chgData name="Peter Corbyn" userId="1b737646-4df8-4111-823d-14efab449efd" providerId="ADAL" clId="{EFDC3803-2F5B-4A31-AC5D-6EA9DC48B847}" dt="2024-05-25T10:51:30.527" v="472" actId="1076"/>
          <ac:spMkLst>
            <pc:docMk/>
            <pc:sldMk cId="3286164855" sldId="581"/>
            <ac:spMk id="3" creationId="{1DB35258-F7E2-38E6-9A6E-995C1C92DF33}"/>
          </ac:spMkLst>
        </pc:spChg>
        <pc:spChg chg="add del mod">
          <ac:chgData name="Peter Corbyn" userId="1b737646-4df8-4111-823d-14efab449efd" providerId="ADAL" clId="{EFDC3803-2F5B-4A31-AC5D-6EA9DC48B847}" dt="2024-05-25T10:51:08.790" v="468" actId="478"/>
          <ac:spMkLst>
            <pc:docMk/>
            <pc:sldMk cId="3286164855" sldId="581"/>
            <ac:spMk id="4" creationId="{C751C716-EC79-77AA-434D-ED32A962160D}"/>
          </ac:spMkLst>
        </pc:spChg>
      </pc:sldChg>
      <pc:sldChg chg="delSp modSp new mod">
        <pc:chgData name="Peter Corbyn" userId="1b737646-4df8-4111-823d-14efab449efd" providerId="ADAL" clId="{EFDC3803-2F5B-4A31-AC5D-6EA9DC48B847}" dt="2024-05-25T10:57:10.745" v="527" actId="1035"/>
        <pc:sldMkLst>
          <pc:docMk/>
          <pc:sldMk cId="3211257617" sldId="582"/>
        </pc:sldMkLst>
        <pc:spChg chg="del">
          <ac:chgData name="Peter Corbyn" userId="1b737646-4df8-4111-823d-14efab449efd" providerId="ADAL" clId="{EFDC3803-2F5B-4A31-AC5D-6EA9DC48B847}" dt="2024-05-25T10:52:08.221" v="475" actId="478"/>
          <ac:spMkLst>
            <pc:docMk/>
            <pc:sldMk cId="3211257617" sldId="582"/>
            <ac:spMk id="2" creationId="{48619B58-5F57-36DC-FB0E-BC5F8985FB12}"/>
          </ac:spMkLst>
        </pc:spChg>
        <pc:spChg chg="mod">
          <ac:chgData name="Peter Corbyn" userId="1b737646-4df8-4111-823d-14efab449efd" providerId="ADAL" clId="{EFDC3803-2F5B-4A31-AC5D-6EA9DC48B847}" dt="2024-05-25T10:57:10.745" v="527" actId="1035"/>
          <ac:spMkLst>
            <pc:docMk/>
            <pc:sldMk cId="3211257617" sldId="582"/>
            <ac:spMk id="3" creationId="{77FAF51D-6580-5E95-3C2E-EB2F6C56FDDF}"/>
          </ac:spMkLst>
        </pc:spChg>
      </pc:sldChg>
      <pc:sldChg chg="del">
        <pc:chgData name="Peter Corbyn" userId="1b737646-4df8-4111-823d-14efab449efd" providerId="ADAL" clId="{EFDC3803-2F5B-4A31-AC5D-6EA9DC48B847}" dt="2024-05-25T10:24:22.561" v="2" actId="47"/>
        <pc:sldMkLst>
          <pc:docMk/>
          <pc:sldMk cId="3083413546" sldId="61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8353-E48F-BA38-9260-F40D75FC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58173-CD3C-9DDD-42B5-CA3C62FBF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AF09-F260-CA96-2C7B-F740D7CC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85301-2937-3BC4-E8CC-36BAA7E9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C72BB-C6DF-EDD6-D972-69FC2BA2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78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9C95-396D-C469-A079-0B00080C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50045-D9E6-627E-EB22-CD9AE557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D1C69-EE36-E0DF-F510-6C4BC114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C4D7-B9F3-6CC4-E028-F7FC2703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8D34D-FDA7-94ED-7123-089324B4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653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9BF32-B177-4B40-52B9-D41886514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B2B6-0B52-3514-E555-EA578437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3B2B7-65A4-2684-B4C0-8EABE626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72006-6F06-6983-D531-8D351648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EC689-0E13-EE78-7720-6DDE279E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419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734-BA2A-EFEC-A283-116EB34C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A416A-0A90-E226-2E74-34527DD0A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Grandview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0E8B6-DE77-2B5F-3BB2-538F6D81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CAA3E-B0AD-FCC0-DD50-08B13A16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49A25-BCB6-AC3C-3893-B847CE60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361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7D73-ACFF-5D8C-F7B2-EF12ED5C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26538-D1D7-EB44-16BA-512E24A10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BDD6-BD62-02DF-1B75-93B05F1E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5A55B-B2AD-9CE5-E935-ED69A054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E0FD7-C674-349E-07FB-CDE652F2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549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CAF-D73E-0056-8CE6-A1402D20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721-1DDE-AF77-5197-3CA339231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11020-D6F6-3F18-A65C-EE869D6A6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D5F9F-44ED-A012-C16E-EAD34B2F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EEA37-9CBB-4FD8-45E7-136B8B2E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9DF38-456C-01F4-D4F4-78278313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252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0939-B3E2-2F98-303A-AFA05313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8703-E86D-C63B-121C-6C05D94E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886AE-D449-BB39-B38C-2220FC9BB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C38AD-B923-E159-4CBF-84CAA9585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3AC05-FB1C-FB53-55E6-BE159C978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BC007-F17B-A83A-9C33-1C7CB8C2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A6C31-D3C7-858D-2BDB-B0598709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F73EC-EB61-22F4-ECC7-20BD2307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517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C83F-4A01-FDEA-05E6-C0ECD946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273F-AF27-E97F-A305-83392359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FA493-50CF-7930-CB7F-7295F9A3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4DCCF-F2F4-C106-CD78-587152A4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831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7F87-98EE-74AC-5D31-9278FD7F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2190D-DDA9-F2D1-8F91-0363D7CC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9649B-E09D-5850-A0A5-0BA07A94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955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F5A0-5132-7568-9FE9-FF8D7C77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3693B-B732-B735-B9BD-21598D14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89839-DB3F-3C3E-7468-01A5F74FB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BFB3A-E7E4-457E-6DDB-2C3ADE24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70DE3-2883-8FA9-4729-6448BDE7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EA86A-35FA-9662-45AF-6236AAF3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508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EA6B-FA86-47E0-C44C-09B4B41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C870D-8085-F7C7-7435-553CBB395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83127-08EF-6B42-6091-47D0A1C1F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4E9A4-316A-E098-7D7F-3D6ACFCF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F1583-88B2-1738-BFDB-DCAA066B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313C8-A2F2-DC97-C348-A714D5CD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474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83ED6DF-5527-F5B8-6702-FF67388361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024826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3" imgH="473" progId="TCLayout.ActiveDocument.1">
                  <p:embed/>
                </p:oleObj>
              </mc:Choice>
              <mc:Fallback>
                <p:oleObj name="think-cell Slide" r:id="rId14" imgW="473" imgH="47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3ED6DF-5527-F5B8-6702-FF6738836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5EA4C9-2034-47B2-8CA7-43E0D6CE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13144-5BA6-54C7-3269-8E4A9C62E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E6A2-ECFE-D56E-1F27-5D806C2DA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8127B-404C-46D0-88F9-73512D5D4269}" type="datetimeFigureOut">
              <a:rPr lang="en-CA" smtClean="0"/>
              <a:t>18-Sep-2024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05E8C-2431-C4D8-3E55-3DC6323A0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0DDD-E5C4-CD45-08CC-5D41D205F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77939-EFEF-4D27-8575-8C1F99E728F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58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82637F4-F7A2-0894-10CA-8B94CE0A6AB6}"/>
              </a:ext>
            </a:extLst>
          </p:cNvPr>
          <p:cNvSpPr>
            <a:spLocks noChangeAspect="1"/>
          </p:cNvSpPr>
          <p:nvPr/>
        </p:nvSpPr>
        <p:spPr>
          <a:xfrm>
            <a:off x="7619351" y="1305287"/>
            <a:ext cx="4023360" cy="40233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chemeClr val="tx1"/>
                </a:solidFill>
                <a:latin typeface="Grandview" panose="020B0502040204020203" pitchFamily="34" charset="0"/>
              </a:rPr>
              <a:t>Peter Corbyn, P.Eng.</a:t>
            </a:r>
          </a:p>
          <a:p>
            <a:pPr algn="ctr"/>
            <a:endParaRPr lang="en-CA" sz="2000" dirty="0">
              <a:solidFill>
                <a:schemeClr val="tx1"/>
              </a:solidFill>
              <a:latin typeface="Grandview" panose="020B0502040204020203" pitchFamily="34" charset="0"/>
            </a:endParaRPr>
          </a:p>
          <a:p>
            <a:pPr algn="ctr"/>
            <a:r>
              <a:rPr lang="en-CA" sz="2000" dirty="0">
                <a:solidFill>
                  <a:schemeClr val="tx1"/>
                </a:solidFill>
                <a:latin typeface="Grandview" panose="020B0502040204020203" pitchFamily="34" charset="0"/>
              </a:rPr>
              <a:t>New Brunswick</a:t>
            </a:r>
          </a:p>
          <a:p>
            <a:pPr algn="ctr"/>
            <a:r>
              <a:rPr lang="en-CA" sz="2000" dirty="0">
                <a:solidFill>
                  <a:schemeClr val="tx1"/>
                </a:solidFill>
                <a:latin typeface="Grandview" panose="020B0502040204020203" pitchFamily="34" charset="0"/>
              </a:rPr>
              <a:t>Non-Profit Housing Association</a:t>
            </a:r>
          </a:p>
          <a:p>
            <a:pPr algn="ctr"/>
            <a:endParaRPr lang="en-CA" sz="2000" dirty="0">
              <a:solidFill>
                <a:schemeClr val="tx1"/>
              </a:solidFill>
              <a:latin typeface="Grandview" panose="020B0502040204020203" pitchFamily="34" charset="0"/>
            </a:endParaRPr>
          </a:p>
          <a:p>
            <a:pPr algn="ctr"/>
            <a:r>
              <a:rPr lang="en-CA" sz="2000" dirty="0">
                <a:solidFill>
                  <a:schemeClr val="tx1"/>
                </a:solidFill>
                <a:latin typeface="Grandview" panose="020B0502040204020203" pitchFamily="34" charset="0"/>
              </a:rPr>
              <a:t>April 9, 2024</a:t>
            </a:r>
            <a:endParaRPr lang="en-CA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2297B8-F131-7E87-E8DF-A1FC82642871}"/>
              </a:ext>
            </a:extLst>
          </p:cNvPr>
          <p:cNvSpPr txBox="1">
            <a:spLocks/>
          </p:cNvSpPr>
          <p:nvPr/>
        </p:nvSpPr>
        <p:spPr>
          <a:xfrm>
            <a:off x="394466" y="3344170"/>
            <a:ext cx="6778194" cy="19165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400" dirty="0">
              <a:solidFill>
                <a:srgbClr val="FCB042"/>
              </a:solidFill>
              <a:latin typeface="Barlow Condensed" panose="00000506000000000000" pitchFamily="2" charset="0"/>
              <a:cs typeface="FreesiaUPC" panose="020B0502040204020203" pitchFamily="34" charset="-34"/>
            </a:endParaRPr>
          </a:p>
        </p:txBody>
      </p:sp>
      <p:pic>
        <p:nvPicPr>
          <p:cNvPr id="6" name="Picture 5" descr="A logo of a house and a hand&#10;&#10;Description automatically generated">
            <a:extLst>
              <a:ext uri="{FF2B5EF4-FFF2-40B4-BE49-F238E27FC236}">
                <a16:creationId xmlns:a16="http://schemas.microsoft.com/office/drawing/2014/main" id="{F0FD22A3-E8F3-C681-C6C8-9C5141C66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00" y="1928956"/>
            <a:ext cx="2817661" cy="2776021"/>
          </a:xfrm>
          <a:prstGeom prst="rect">
            <a:avLst/>
          </a:prstGeom>
        </p:spPr>
      </p:pic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8E488BB-D14A-50D0-A05C-46BC3CD54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9" y="2177529"/>
            <a:ext cx="6322771" cy="17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AD01B-A40A-3D3F-4D81-1BB708493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" r="4292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751A9-421F-4871-EC8B-60D6544EB497}"/>
              </a:ext>
            </a:extLst>
          </p:cNvPr>
          <p:cNvSpPr txBox="1"/>
          <p:nvPr/>
        </p:nvSpPr>
        <p:spPr>
          <a:xfrm>
            <a:off x="3461657" y="179955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peut améliorer sa gestion immobilière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Nous sommes bons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55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D81A7-007F-692E-E142-7E517887F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A17CA-BF28-FFA6-0166-2B160CA5A9ED}"/>
              </a:ext>
            </a:extLst>
          </p:cNvPr>
          <p:cNvSpPr txBox="1"/>
          <p:nvPr/>
        </p:nvSpPr>
        <p:spPr>
          <a:xfrm>
            <a:off x="3624943" y="177778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peut améliorer les relations entre les locataires et la communauté?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Nous sommes bons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055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858BC-15FD-CEFE-9585-8B9BB47C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" r="423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69130-A832-569A-FF5A-AA391DAF8850}"/>
              </a:ext>
            </a:extLst>
          </p:cNvPr>
          <p:cNvSpPr txBox="1"/>
          <p:nvPr/>
        </p:nvSpPr>
        <p:spPr>
          <a:xfrm>
            <a:off x="3461657" y="184610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Voyez-vous une opportunité d'investir une partie de votre réserve de capital dans le secteur du logement sans but lucratif ou dans des fonds éthiques ?</a:t>
            </a:r>
          </a:p>
          <a:p>
            <a:endParaRPr lang="fr-FR" sz="1800" dirty="0">
              <a:solidFill>
                <a:srgbClr val="000000"/>
              </a:solidFill>
              <a:effectLst/>
              <a:latin typeface="Grandview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467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9C973-CE36-3512-66B9-1263E4EA3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CF2F2-7150-4CE2-949A-CAF5552C0DA0}"/>
              </a:ext>
            </a:extLst>
          </p:cNvPr>
          <p:cNvSpPr txBox="1"/>
          <p:nvPr/>
        </p:nvSpPr>
        <p:spPr>
          <a:xfrm>
            <a:off x="3581400" y="207470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Évaluez l'état de votre ou vos biens : 1 - réparations majeures nécessaires, 3 - certaines réparations nécessaires, 5 - en bon état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105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97747-C919-9421-4929-246BCCA72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B62CC-4041-D5D8-4B65-473807B7B1C0}"/>
              </a:ext>
            </a:extLst>
          </p:cNvPr>
          <p:cNvSpPr txBox="1"/>
          <p:nvPr/>
        </p:nvSpPr>
        <p:spPr>
          <a:xfrm>
            <a:off x="3592285" y="18430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façon réaliste, dans quel quadrant croyez-vous que votre organisation se trouve ?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83258C-CB0A-4616-1963-278A6C942FC3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424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8110D-C23F-7828-81E6-99F993B81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02443-BBEB-BE15-F847-EB3DF55C50A3}"/>
              </a:ext>
            </a:extLst>
          </p:cNvPr>
          <p:cNvSpPr txBox="1"/>
          <p:nvPr/>
        </p:nvSpPr>
        <p:spPr>
          <a:xfrm>
            <a:off x="3603172" y="17668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quel quadrant aimeriez-vous que votre organisation soit ?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EEADA7-A1E9-79E9-E1FA-263B80BE54DF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485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32DF6-01D0-5DDF-C519-FEBB3477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5A5FA-C371-3443-5EDF-CAD4ADB613EC}"/>
              </a:ext>
            </a:extLst>
          </p:cNvPr>
          <p:cNvSpPr txBox="1"/>
          <p:nvPr/>
        </p:nvSpPr>
        <p:spPr>
          <a:xfrm>
            <a:off x="3592286" y="178866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Souhaitez-vous que votre organisation ajoute de nouvelles unités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Non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D163BA-E429-3486-36A8-0AEAB7E99650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94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1B774-73CB-CF59-638F-13736B2AF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1B0D2-2D3D-8ED2-60F3-6F61B228A0A0}"/>
              </a:ext>
            </a:extLst>
          </p:cNvPr>
          <p:cNvSpPr txBox="1"/>
          <p:nvPr/>
        </p:nvSpPr>
        <p:spPr>
          <a:xfrm>
            <a:off x="3614057" y="1745121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a la capacité d'ajouter de nouvelles unités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522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9A069D2-99DE-57DC-7AD8-FA97AF7D4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E3E72-AC46-863F-E94E-582A0EEFE298}"/>
              </a:ext>
            </a:extLst>
          </p:cNvPr>
          <p:cNvSpPr txBox="1"/>
          <p:nvPr/>
        </p:nvSpPr>
        <p:spPr>
          <a:xfrm>
            <a:off x="3614057" y="17638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Combien de ménages figurent sur votre liste d'attente 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1983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35258-F7E2-38E6-9A6E-995C1C92DF33}"/>
              </a:ext>
            </a:extLst>
          </p:cNvPr>
          <p:cNvSpPr txBox="1"/>
          <p:nvPr/>
        </p:nvSpPr>
        <p:spPr>
          <a:xfrm>
            <a:off x="2166258" y="2460172"/>
            <a:ext cx="7506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800" dirty="0">
                <a:solidFill>
                  <a:schemeClr val="bg1"/>
                </a:solidFill>
              </a:rPr>
              <a:t>how / comment</a:t>
            </a:r>
          </a:p>
        </p:txBody>
      </p:sp>
    </p:spTree>
    <p:extLst>
      <p:ext uri="{BB962C8B-B14F-4D97-AF65-F5344CB8AC3E}">
        <p14:creationId xmlns:p14="http://schemas.microsoft.com/office/powerpoint/2010/main" val="232071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2">
            <a:extLst>
              <a:ext uri="{FF2B5EF4-FFF2-40B4-BE49-F238E27FC236}">
                <a16:creationId xmlns:a16="http://schemas.microsoft.com/office/drawing/2014/main" id="{383DDCF6-65BC-35D7-74CF-EEFBB842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4" y="5092413"/>
            <a:ext cx="2537006" cy="5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logo with colorful triangles&#10;&#10;Description automatically generated with medium confidence">
            <a:extLst>
              <a:ext uri="{FF2B5EF4-FFF2-40B4-BE49-F238E27FC236}">
                <a16:creationId xmlns:a16="http://schemas.microsoft.com/office/drawing/2014/main" id="{3827B450-43C5-CC75-B5ED-A7A22DD11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75" y="2028683"/>
            <a:ext cx="4114158" cy="2312949"/>
          </a:xfrm>
          <a:prstGeom prst="rect">
            <a:avLst/>
          </a:prstGeom>
        </p:spPr>
      </p:pic>
      <p:pic>
        <p:nvPicPr>
          <p:cNvPr id="27" name="Picture 26" descr="A red arrow with a black background&#10;&#10;Description automatically generated">
            <a:extLst>
              <a:ext uri="{FF2B5EF4-FFF2-40B4-BE49-F238E27FC236}">
                <a16:creationId xmlns:a16="http://schemas.microsoft.com/office/drawing/2014/main" id="{9891A130-D70B-3A40-B813-DA2BD593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4" y="2798854"/>
            <a:ext cx="2423775" cy="10550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587E999-77C4-F3B5-1E30-13C7B9A2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524" y="4992889"/>
            <a:ext cx="2912044" cy="4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E471D57-82AD-DF68-9340-D7F4B99E1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47" y="4956024"/>
            <a:ext cx="3646420" cy="819217"/>
          </a:xfrm>
          <a:prstGeom prst="rect">
            <a:avLst/>
          </a:prstGeom>
        </p:spPr>
      </p:pic>
      <p:pic>
        <p:nvPicPr>
          <p:cNvPr id="34" name="Picture 3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963C0850-C5EF-8053-1589-B23A8524F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85" y="895208"/>
            <a:ext cx="3201908" cy="11334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6DAEFF-315B-A77A-6745-22D667A14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4" y="1202521"/>
            <a:ext cx="3084390" cy="488988"/>
          </a:xfrm>
          <a:prstGeom prst="rect">
            <a:avLst/>
          </a:prstGeom>
        </p:spPr>
      </p:pic>
      <p:pic>
        <p:nvPicPr>
          <p:cNvPr id="39" name="Picture 38" descr="A close-up of words&#10;&#10;Description automatically generated">
            <a:extLst>
              <a:ext uri="{FF2B5EF4-FFF2-40B4-BE49-F238E27FC236}">
                <a16:creationId xmlns:a16="http://schemas.microsoft.com/office/drawing/2014/main" id="{04FFF06E-EE23-1BB3-E3C2-674929B48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04" y="988564"/>
            <a:ext cx="3796446" cy="1070562"/>
          </a:xfrm>
          <a:prstGeom prst="rect">
            <a:avLst/>
          </a:prstGeom>
        </p:spPr>
      </p:pic>
      <p:pic>
        <p:nvPicPr>
          <p:cNvPr id="43" name="Picture 42" descr="A blue and black logo&#10;&#10;Description automatically generated">
            <a:extLst>
              <a:ext uri="{FF2B5EF4-FFF2-40B4-BE49-F238E27FC236}">
                <a16:creationId xmlns:a16="http://schemas.microsoft.com/office/drawing/2014/main" id="{D8FB102A-200B-A2F1-61A6-FC1E98BFC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01" y="3029680"/>
            <a:ext cx="4511003" cy="6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63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97747-C919-9421-4929-246BCCA72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B62CC-4041-D5D8-4B65-473807B7B1C0}"/>
              </a:ext>
            </a:extLst>
          </p:cNvPr>
          <p:cNvSpPr txBox="1"/>
          <p:nvPr/>
        </p:nvSpPr>
        <p:spPr>
          <a:xfrm>
            <a:off x="3592285" y="18430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façon réaliste, dans quel quadrant croyez-vous que votre organisation se trouve ?</a:t>
            </a:r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330A98-E299-143E-71E9-9F80FA9224F6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9339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8110D-C23F-7828-81E6-99F993B81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02443-BBEB-BE15-F847-EB3DF55C50A3}"/>
              </a:ext>
            </a:extLst>
          </p:cNvPr>
          <p:cNvSpPr txBox="1"/>
          <p:nvPr/>
        </p:nvSpPr>
        <p:spPr>
          <a:xfrm>
            <a:off x="3603172" y="17668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quel quadrant aimeriez-vous que votre organisation soit ?</a:t>
            </a:r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EDA77B-9972-E9DC-F6FB-14686F5E3A9E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088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32DF6-01D0-5DDF-C519-FEBB3477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5A5FA-C371-3443-5EDF-CAD4ADB613EC}"/>
              </a:ext>
            </a:extLst>
          </p:cNvPr>
          <p:cNvSpPr txBox="1"/>
          <p:nvPr/>
        </p:nvSpPr>
        <p:spPr>
          <a:xfrm>
            <a:off x="3592286" y="178866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Souhaitez-vous que votre organisation ajoute de nouvelles unités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Non</a:t>
            </a:r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24912F7-D8AA-12F3-C42F-9F99451414EA}"/>
              </a:ext>
            </a:extLst>
          </p:cNvPr>
          <p:cNvSpPr/>
          <p:nvPr/>
        </p:nvSpPr>
        <p:spPr>
          <a:xfrm>
            <a:off x="1090094" y="745812"/>
            <a:ext cx="1097280" cy="10972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4608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35258-F7E2-38E6-9A6E-995C1C92DF33}"/>
              </a:ext>
            </a:extLst>
          </p:cNvPr>
          <p:cNvSpPr txBox="1"/>
          <p:nvPr/>
        </p:nvSpPr>
        <p:spPr>
          <a:xfrm>
            <a:off x="222281" y="2028616"/>
            <a:ext cx="529895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800" dirty="0">
                <a:solidFill>
                  <a:schemeClr val="bg1"/>
                </a:solidFill>
              </a:rPr>
              <a:t>20 minutes</a:t>
            </a:r>
          </a:p>
          <a:p>
            <a:pPr algn="ctr"/>
            <a:r>
              <a:rPr lang="en-CA" sz="8800" dirty="0">
                <a:solidFill>
                  <a:schemeClr val="bg1"/>
                </a:solidFill>
              </a:rPr>
              <a:t>one thing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7E954-7D9C-A7FA-49CF-59CEF2A6CE4D}"/>
              </a:ext>
            </a:extLst>
          </p:cNvPr>
          <p:cNvSpPr txBox="1"/>
          <p:nvPr/>
        </p:nvSpPr>
        <p:spPr>
          <a:xfrm>
            <a:off x="6670768" y="2028616"/>
            <a:ext cx="529895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800" dirty="0">
                <a:solidFill>
                  <a:schemeClr val="bg1"/>
                </a:solidFill>
              </a:rPr>
              <a:t>20 minutes</a:t>
            </a:r>
          </a:p>
          <a:p>
            <a:pPr algn="ctr"/>
            <a:r>
              <a:rPr lang="en-CA" sz="8800" dirty="0">
                <a:solidFill>
                  <a:schemeClr val="bg1"/>
                </a:solidFill>
              </a:rPr>
              <a:t>une chose</a:t>
            </a:r>
          </a:p>
        </p:txBody>
      </p:sp>
    </p:spTree>
    <p:extLst>
      <p:ext uri="{BB962C8B-B14F-4D97-AF65-F5344CB8AC3E}">
        <p14:creationId xmlns:p14="http://schemas.microsoft.com/office/powerpoint/2010/main" val="3286164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AF51D-6580-5E95-3C2E-EB2F6C56F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68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dirty="0"/>
              <a:t>Door prize</a:t>
            </a:r>
          </a:p>
          <a:p>
            <a:pPr marL="0" indent="0" algn="ctr">
              <a:buNone/>
            </a:pPr>
            <a:r>
              <a:rPr lang="en-CA" sz="5400" dirty="0"/>
              <a:t>Prix de presence</a:t>
            </a:r>
          </a:p>
          <a:p>
            <a:pPr marL="0" indent="0" algn="ctr">
              <a:buNone/>
            </a:pPr>
            <a:endParaRPr lang="en-CA" sz="5400" dirty="0"/>
          </a:p>
          <a:p>
            <a:pPr marL="0" indent="0" algn="ctr">
              <a:buNone/>
            </a:pPr>
            <a:r>
              <a:rPr lang="en-CA" sz="5400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21125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>
                <a:extLst>
                  <a:ext uri="{FF2B5EF4-FFF2-40B4-BE49-F238E27FC236}">
                    <a16:creationId xmlns:a16="http://schemas.microsoft.com/office/drawing/2014/main" id="{06AA338F-F2C5-CF19-890A-439987F5DEE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>
                <a:extLst>
                  <a:ext uri="{FF2B5EF4-FFF2-40B4-BE49-F238E27FC236}">
                    <a16:creationId xmlns:a16="http://schemas.microsoft.com/office/drawing/2014/main" id="{06AA338F-F2C5-CF19-890A-439987F5DE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24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B4049B4-85C5-5673-35C2-02F63EF05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C023F-1DBB-5BF1-0FB4-84C9B0489FD2}"/>
              </a:ext>
            </a:extLst>
          </p:cNvPr>
          <p:cNvSpPr txBox="1"/>
          <p:nvPr/>
        </p:nvSpPr>
        <p:spPr>
          <a:xfrm>
            <a:off x="3614058" y="181043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Êtes-vous membre du conseil d'administration, membre du personnel ou autre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Conseil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Personnel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Autres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088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BCEE0-A2BB-71E6-0A06-0EF00366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69275-F73D-8657-4F3B-854611D54AAF}"/>
              </a:ext>
            </a:extLst>
          </p:cNvPr>
          <p:cNvSpPr txBox="1"/>
          <p:nvPr/>
        </p:nvSpPr>
        <p:spPr>
          <a:xfrm>
            <a:off x="3407228" y="15927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vous êtes membre du conseil d'administration, quelle est votre tranche d'âge ?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8DE6ED-10C6-E5F3-5E85-13BAAA587A35}"/>
              </a:ext>
            </a:extLst>
          </p:cNvPr>
          <p:cNvSpPr/>
          <p:nvPr/>
        </p:nvSpPr>
        <p:spPr>
          <a:xfrm>
            <a:off x="8402128" y="4753155"/>
            <a:ext cx="1802921" cy="8626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/>
              <a:t>63% 60+</a:t>
            </a:r>
          </a:p>
        </p:txBody>
      </p:sp>
    </p:spTree>
    <p:extLst>
      <p:ext uri="{BB962C8B-B14F-4D97-AF65-F5344CB8AC3E}">
        <p14:creationId xmlns:p14="http://schemas.microsoft.com/office/powerpoint/2010/main" val="344419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FFFD5-6583-9107-E645-BC9A023EE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02615-4D85-FA79-37E3-CBA1FC12F600}"/>
              </a:ext>
            </a:extLst>
          </p:cNvPr>
          <p:cNvSpPr txBox="1"/>
          <p:nvPr/>
        </p:nvSpPr>
        <p:spPr>
          <a:xfrm>
            <a:off x="3603171" y="16906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vous êtes membre du conseil d'administration, combien d'années encore voyez-vous participer 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073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97A0B-1EF2-8577-65AB-4D3C8FDC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A37C2-8D79-EE8C-741D-E24A5860FF6D}"/>
              </a:ext>
            </a:extLst>
          </p:cNvPr>
          <p:cNvSpPr txBox="1"/>
          <p:nvPr/>
        </p:nvSpPr>
        <p:spPr>
          <a:xfrm>
            <a:off x="7674429" y="3816420"/>
            <a:ext cx="3701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vous êtes membre du conseil d'administration, depuis combien d'années êtes-vous impliqués dans votre organisation 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061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45AB0-6B98-2071-D080-9603AD16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4178C-CF97-4506-52E6-71DD894DB6F8}"/>
              </a:ext>
            </a:extLst>
          </p:cNvPr>
          <p:cNvSpPr txBox="1"/>
          <p:nvPr/>
        </p:nvSpPr>
        <p:spPr>
          <a:xfrm>
            <a:off x="3614058" y="180742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Combien d'unités votre organisation exploite-t-elle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11-20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21-30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30+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380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4AD5E-921A-ED38-C069-6C30F5EBD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AEFEB-E33C-436C-54EC-DF84FA7B9031}"/>
              </a:ext>
            </a:extLst>
          </p:cNvPr>
          <p:cNvSpPr txBox="1"/>
          <p:nvPr/>
        </p:nvSpPr>
        <p:spPr>
          <a:xfrm>
            <a:off x="3603172" y="174512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peut améliorer sa gestion financière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Nous sommes bons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239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45D69-4F3C-4087-AF46-B62A2207A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2D8E0A-3397-F69E-9A80-2073F4BB0AE5}"/>
              </a:ext>
            </a:extLst>
          </p:cNvPr>
          <p:cNvSpPr txBox="1"/>
          <p:nvPr/>
        </p:nvSpPr>
        <p:spPr>
          <a:xfrm>
            <a:off x="-1328056" y="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peut améliorer sa gouvernance ?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324DF-AC35-02FB-58B6-4BF296E65D3A}"/>
              </a:ext>
            </a:extLst>
          </p:cNvPr>
          <p:cNvSpPr txBox="1"/>
          <p:nvPr/>
        </p:nvSpPr>
        <p:spPr>
          <a:xfrm>
            <a:off x="3603172" y="1777781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effectLst/>
                <a:latin typeface="Grandview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Pensez-vous que votre organisation peut améliorer sa gouvernance ?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Pas certain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Oui</a:t>
            </a:r>
          </a:p>
          <a:p>
            <a:endParaRPr lang="fr-FR" dirty="0">
              <a:solidFill>
                <a:srgbClr val="000000"/>
              </a:solidFill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Nous sommes bons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1510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8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24D77A37-9957-450E-99B5-FBF730BE9D2C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853PW3ZMLEiZiGAw_4jF10Z2cxv4TRFBgj0U76tEnv1UMFpYSVZUTVFLU1pNREZEUTgwSE1BVUsyTy4u&quot;"/>
    <we:property name="FormMode" value="&quot;Runtime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38365</TotalTime>
  <Words>332</Words>
  <Application>Microsoft Office PowerPoint</Application>
  <PresentationFormat>Widescreen</PresentationFormat>
  <Paragraphs>107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Barlow Condensed</vt:lpstr>
      <vt:lpstr>Calibri</vt:lpstr>
      <vt:lpstr>Calibri Light</vt:lpstr>
      <vt:lpstr>Grandview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Corbyn</dc:creator>
  <cp:lastModifiedBy>Peter Corbyn</cp:lastModifiedBy>
  <cp:revision>8</cp:revision>
  <dcterms:created xsi:type="dcterms:W3CDTF">2023-12-01T12:13:56Z</dcterms:created>
  <dcterms:modified xsi:type="dcterms:W3CDTF">2024-09-18T21:53:43Z</dcterms:modified>
</cp:coreProperties>
</file>