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706" autoAdjust="0"/>
  </p:normalViewPr>
  <p:slideViewPr>
    <p:cSldViewPr snapToGrid="0">
      <p:cViewPr varScale="1">
        <p:scale>
          <a:sx n="73" d="100"/>
          <a:sy n="73" d="100"/>
        </p:scale>
        <p:origin x="576" y="8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414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7263291-AF9B-40AC-86FB-A4BC679DE9B1}" type="datetime1">
              <a:rPr lang="es-ES" smtClean="0"/>
              <a:t>09/10/2018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604A0D4-B89B-4ADD-AF9E-38636B40EE4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37F807C-0218-4A41-8347-EABE14BBB239}" type="datetime1">
              <a:rPr lang="es-ES" noProof="0" smtClean="0"/>
              <a:t>09/10/2018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 smtClean="0"/>
              <a:t>Haga clic para modificar los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2869989-EB00-4EE7-BCB5-25BDC5BB29F8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9293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Conector recto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upo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Conector recto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cto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ector recto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ector recto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upo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Conector recto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ector recto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Conector recto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ector recto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ector recto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Conector recto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ector recto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ector recto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ector recto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ector recto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o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Conector recto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ector recto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ector recto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ector recto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ector recto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upo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Conector recto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ector recto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Conector recto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ector recto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ector recto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ector recto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ector recto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rtlCol="0"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smtClean="0"/>
              <a:t>Haga clic para editar el estilo de subtítulo del patrón</a:t>
            </a:r>
            <a:endParaRPr lang="es-ES" noProof="0" dirty="0"/>
          </a:p>
        </p:txBody>
      </p:sp>
      <p:cxnSp>
        <p:nvCxnSpPr>
          <p:cNvPr id="58" name="Conector recto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0AEBAC-8DE1-444C-BF68-A9E71BDAD572}" type="datetime1">
              <a:rPr lang="es-ES" noProof="0" smtClean="0"/>
              <a:t>09/10/2018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 rtlCol="0"/>
          <a:lstStyle/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B8ADCE9-2746-4109-93AE-44EE791AF1DC}" type="datetime1">
              <a:rPr lang="es-ES" noProof="0" smtClean="0"/>
              <a:t>09/10/2018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02BC022-307C-4A17-8ECE-8018BAABE805}" type="datetime1">
              <a:rPr lang="es-ES" noProof="0" smtClean="0"/>
              <a:t>09/10/2018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Conector recto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upo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Conector recto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ector recto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ector recto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ector recto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upo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Conector recto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Conector recto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ector recto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ector recto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ector recto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Conector recto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ector recto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ector recto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ector recto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ector recto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o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Conector recto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ector recto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ector recto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ector recto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ector recto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upo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Conector recto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ector recto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ector recto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Conector recto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ector recto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ector recto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ector recto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ector recto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rtlCol="0"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cxnSp>
        <p:nvCxnSpPr>
          <p:cNvPr id="58" name="Conector recto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462D9E-4F32-418B-903F-7C9AD8E728F8}" type="datetime1">
              <a:rPr lang="es-ES" noProof="0" smtClean="0"/>
              <a:t>09/10/2018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928A51F-FBD3-41FB-89C1-BA983868FB20}" type="datetime1">
              <a:rPr lang="es-ES" noProof="0" smtClean="0"/>
              <a:t>09/10/2018</a:t>
            </a:fld>
            <a:endParaRPr lang="es-ES" noProof="0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FF4E612-CD29-443D-90FA-23CF62D2F102}" type="datetime1">
              <a:rPr lang="es-ES" noProof="0" smtClean="0"/>
              <a:t>09/10/2018</a:t>
            </a:fld>
            <a:endParaRPr lang="es-ES" noProof="0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upo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Conector recto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Conector recto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ector recto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ector recto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ector recto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ector recto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Conector recto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ector recto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ector recto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ector recto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ector recto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ector recto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ector recto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ector recto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ector recto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ector recto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upo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Conector recto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Conector recto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Conector recto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Conector recto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Conector recto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upo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Conector recto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Conector recto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Conector recto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Conector recto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Conector recto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Conector recto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Conector recto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Conector recto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Conector recto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Conector recto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upo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Conector recto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Conector recto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Conector recto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Conector recto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Conector recto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upo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Conector recto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Conector recto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Conector recto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Conector recto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Conector recto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Conector recto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Conector recto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Conector recto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Conector recto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Conector recto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Marcador de posición de pie de página 21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212" name="Marcador de posición de fecha 21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40C2A6-AF01-4DD1-94C7-453C3ED9264F}" type="datetime1">
              <a:rPr lang="es-ES" noProof="0" smtClean="0"/>
              <a:t>09/10/2018</a:t>
            </a:fld>
            <a:endParaRPr lang="es-ES" noProof="0" dirty="0"/>
          </a:p>
        </p:txBody>
      </p:sp>
      <p:sp>
        <p:nvSpPr>
          <p:cNvPr id="214" name="Marcador de posición de número de diapositiva 21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leyenda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Conector recto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o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Conector recto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ector recto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ector recto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ector recto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ector recto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upo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Conector recto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ector recto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ector recto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Conector recto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Conector recto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Conector recto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ector recto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ector recto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ector recto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ector recto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o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Conector recto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ector recto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ector recto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ector recto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ector recto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upo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Conector recto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ector recto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ector recto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ector recto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ector recto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Conector recto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ector recto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ector recto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ector recto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ector recto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ángulo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cxnSp>
        <p:nvCxnSpPr>
          <p:cNvPr id="60" name="Conector recto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492F1B4-63C4-4019-9F7F-8F2DD95C80A5}" type="datetime1">
              <a:rPr lang="es-ES" noProof="0" smtClean="0"/>
              <a:t>09/10/2018</a:t>
            </a:fld>
            <a:endParaRPr lang="es-ES" noProof="0" dirty="0"/>
          </a:p>
        </p:txBody>
      </p:sp>
      <p:sp>
        <p:nvSpPr>
          <p:cNvPr id="8" name="Marcador de posición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Conector recto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upo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Conector recto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ector recto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ector recto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ector recto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ector recto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upo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Conector recto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ector recto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ector recto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ector recto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Conector recto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ector recto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ector recto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ector recto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ector recto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ector recto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o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Conector recto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ector recto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ector recto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ector recto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ector recto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upo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Conector recto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ector recto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ector recto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ector recto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Conector recto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ector recto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ector recto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ector recto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ector recto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ángulo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59" name="Conector recto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quiera agregar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 rtlCol="0"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upo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Conector recto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ector recto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ector recto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ector recto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ector recto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ector recto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ector recto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ector recto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ector recto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ector recto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ector recto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ector recto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ector recto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ector recto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ector recto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ector recto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upo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Conector recto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Conector recto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Conector recto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Conector recto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Conector recto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upo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Conector recto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Conector recto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Conector recto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Conector recto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Conector recto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Conector recto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Conector recto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Conector recto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Conector recto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Conector recto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upo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Conector recto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Conector recto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Conector recto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Conector recto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Conector recto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upo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Conector recto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Conector recto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Conector recto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Conector recto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Conector recto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Conector recto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Conector recto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Conector recto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Conector recto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Conector recto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 dirty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 smtClean="0"/>
              <a:t>Haga clic para modificar los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cxnSp>
        <p:nvCxnSpPr>
          <p:cNvPr id="148" name="Conector recto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53653A19-589A-4045-A0A7-A0896C41DFBA}" type="datetime1">
              <a:rPr lang="es-ES" noProof="0" smtClean="0"/>
              <a:t>09/10/2018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E31375A4-56A4-47D6-9801-1991572033F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53322" y="1880354"/>
            <a:ext cx="10085355" cy="3383280"/>
          </a:xfrm>
        </p:spPr>
        <p:txBody>
          <a:bodyPr rtlCol="0"/>
          <a:lstStyle/>
          <a:p>
            <a:pPr algn="ctr" rtl="0"/>
            <a:r>
              <a:rPr lang="es-ES" dirty="0" smtClean="0"/>
              <a:t>Taller de planeación estratégica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s-ES" dirty="0" smtClean="0"/>
              <a:t>Viernes 26 de enero de 2018 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" y="486766"/>
            <a:ext cx="3685482" cy="13935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7137400" cy="1268503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Taller de planeación </a:t>
            </a:r>
            <a:r>
              <a:rPr lang="es-ES" dirty="0" smtClean="0"/>
              <a:t>estratégica</a:t>
            </a:r>
            <a:br>
              <a:rPr lang="es-ES" dirty="0" smtClean="0"/>
            </a:br>
            <a:r>
              <a:rPr lang="es-ES" dirty="0"/>
              <a:t>Viernes 26 de enero de 2018 </a:t>
            </a:r>
            <a:endParaRPr lang="es-MX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2" y="2060223"/>
            <a:ext cx="5080000" cy="3810000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1467" y="734149"/>
            <a:ext cx="2136598" cy="8079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800" y="2060223"/>
            <a:ext cx="4854221" cy="381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31776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7137400" cy="1268503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Taller de planeación </a:t>
            </a:r>
            <a:r>
              <a:rPr lang="es-ES" dirty="0" smtClean="0"/>
              <a:t>estratégica</a:t>
            </a:r>
            <a:br>
              <a:rPr lang="es-ES" dirty="0" smtClean="0"/>
            </a:br>
            <a:r>
              <a:rPr lang="es-ES" dirty="0"/>
              <a:t>Viernes 26 de enero de 2018 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1467" y="734149"/>
            <a:ext cx="2136598" cy="8079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54" y="2150534"/>
            <a:ext cx="5080000" cy="381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577" y="2150534"/>
            <a:ext cx="5080000" cy="381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22187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7137400" cy="1268503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Taller de planeación </a:t>
            </a:r>
            <a:r>
              <a:rPr lang="es-ES" dirty="0" smtClean="0"/>
              <a:t>estratégica</a:t>
            </a:r>
            <a:br>
              <a:rPr lang="es-ES" dirty="0" smtClean="0"/>
            </a:br>
            <a:r>
              <a:rPr lang="es-ES" dirty="0"/>
              <a:t>Viernes 26 de enero de 2018 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1467" y="734149"/>
            <a:ext cx="2136598" cy="8079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067" y="1894115"/>
            <a:ext cx="6717353" cy="39661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77208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249" y="626475"/>
            <a:ext cx="3464431" cy="13100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6865" y="2195690"/>
            <a:ext cx="9601200" cy="3809999"/>
          </a:xfrm>
        </p:spPr>
        <p:txBody>
          <a:bodyPr>
            <a:normAutofit/>
          </a:bodyPr>
          <a:lstStyle/>
          <a:p>
            <a:pPr algn="ctr"/>
            <a:r>
              <a:rPr lang="es-ES" sz="3600" dirty="0"/>
              <a:t>Taller de planeación </a:t>
            </a:r>
            <a:r>
              <a:rPr lang="es-ES" sz="3600" dirty="0" smtClean="0"/>
              <a:t>estratégica</a:t>
            </a:r>
          </a:p>
          <a:p>
            <a:pPr algn="ctr"/>
            <a:r>
              <a:rPr lang="es-ES" sz="3600" dirty="0" smtClean="0"/>
              <a:t>Fecha: Viernes </a:t>
            </a:r>
            <a:r>
              <a:rPr lang="es-ES" sz="3600" dirty="0"/>
              <a:t>26 de enero de 2018 </a:t>
            </a:r>
            <a:endParaRPr lang="es-ES" sz="3600" dirty="0" smtClean="0"/>
          </a:p>
          <a:p>
            <a:pPr algn="ctr"/>
            <a:r>
              <a:rPr lang="es-ES" sz="3600" dirty="0" smtClean="0"/>
              <a:t>Lugar: Hotel Howard Johnson</a:t>
            </a:r>
          </a:p>
          <a:p>
            <a:pPr algn="ctr"/>
            <a:r>
              <a:rPr lang="es-ES" sz="3600" dirty="0" smtClean="0"/>
              <a:t>Expositor: Lic. Agustín Monroy </a:t>
            </a:r>
          </a:p>
          <a:p>
            <a:pPr algn="ctr"/>
            <a:r>
              <a:rPr lang="es-ES" sz="3600" dirty="0" smtClean="0"/>
              <a:t>Numero de participantes: 24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61369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uadrícula de rombos 16 X 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546_TF03031015.potx" id="{212262FC-4018-4941-B652-2FDBD6CE81A8}" vid="{95DD5C8F-0A9C-4760-BF04-953D3CAD3F91}"/>
    </a:ext>
  </a:extLst>
</a:theme>
</file>

<file path=ppt/theme/theme2.xml><?xml version="1.0" encoding="utf-8"?>
<a:theme xmlns:a="http://schemas.openxmlformats.org/drawingml/2006/main" name="Tema de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empresarial con cuadrícula de rombos (panorámica)</Template>
  <TotalTime>31</TotalTime>
  <Words>51</Words>
  <Application>Microsoft Office PowerPoint</Application>
  <PresentationFormat>Panorámica</PresentationFormat>
  <Paragraphs>11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Arial</vt:lpstr>
      <vt:lpstr>Cuadrícula de rombos 16 X 9</vt:lpstr>
      <vt:lpstr>Taller de planeación estratégica</vt:lpstr>
      <vt:lpstr>Taller de planeación estratégica Viernes 26 de enero de 2018 </vt:lpstr>
      <vt:lpstr>Taller de planeación estratégica Viernes 26 de enero de 2018 </vt:lpstr>
      <vt:lpstr>Taller de planeación estratégica Viernes 26 de enero de 2018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planeación estratégica</dc:title>
  <dc:creator>Usuario de Windows</dc:creator>
  <cp:lastModifiedBy>Usuario de Windows</cp:lastModifiedBy>
  <cp:revision>5</cp:revision>
  <dcterms:created xsi:type="dcterms:W3CDTF">2018-10-09T20:32:00Z</dcterms:created>
  <dcterms:modified xsi:type="dcterms:W3CDTF">2018-10-09T21:32:30Z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