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706" autoAdjust="0"/>
  </p:normalViewPr>
  <p:slideViewPr>
    <p:cSldViewPr snapToGrid="0">
      <p:cViewPr varScale="1">
        <p:scale>
          <a:sx n="73" d="100"/>
          <a:sy n="73" d="100"/>
        </p:scale>
        <p:origin x="576" y="8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2" d="100"/>
          <a:sy n="72" d="100"/>
        </p:scale>
        <p:origin x="414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63291-AF9B-40AC-86FB-A4BC679DE9B1}" type="datetime1">
              <a:rPr lang="es-ES" smtClean="0"/>
              <a:t>09/10/2018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37F807C-0218-4A41-8347-EABE14BBB239}" type="datetime1">
              <a:rPr lang="es-ES" noProof="0" smtClean="0"/>
              <a:t>09/10/2018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9293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Conector recto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upo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Conector recto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cto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upo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Conector recto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cto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Conector recto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upo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Conector recto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cto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o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Conector recto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cto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Conector recto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rtlCol="0"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 dirty="0"/>
          </a:p>
        </p:txBody>
      </p:sp>
      <p:cxnSp>
        <p:nvCxnSpPr>
          <p:cNvPr id="58" name="Conector rec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0AEBAC-8DE1-444C-BF68-A9E71BDAD572}" type="datetime1">
              <a:rPr lang="es-ES" noProof="0" smtClean="0"/>
              <a:t>09/10/2018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8ADCE9-2746-4109-93AE-44EE791AF1DC}" type="datetime1">
              <a:rPr lang="es-ES" noProof="0" smtClean="0"/>
              <a:t>09/10/2018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2BC022-307C-4A17-8ECE-8018BAABE805}" type="datetime1">
              <a:rPr lang="es-ES" noProof="0" smtClean="0"/>
              <a:t>09/10/2018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Conector recto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o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Conector recto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cto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o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Conector recto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Conector recto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o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Conector recto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o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Conector recto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Conector recto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cxnSp>
        <p:nvCxnSpPr>
          <p:cNvPr id="58" name="Conector recto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462D9E-4F32-418B-903F-7C9AD8E728F8}" type="datetime1">
              <a:rPr lang="es-ES" noProof="0" smtClean="0"/>
              <a:t>09/10/2018</a:t>
            </a:fld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28A51F-FBD3-41FB-89C1-BA983868FB20}" type="datetime1">
              <a:rPr lang="es-ES" noProof="0" smtClean="0"/>
              <a:t>09/10/2018</a:t>
            </a:fld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F4E612-CD29-443D-90FA-23CF62D2F102}" type="datetime1">
              <a:rPr lang="es-ES" noProof="0" smtClean="0"/>
              <a:t>09/10/2018</a:t>
            </a:fld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o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Conector recto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ector recto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ector recto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ector recto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ector recto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ector recto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Conector recto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ector recto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ector recto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ector recto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ector recto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ector recto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ector recto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ector recto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ector recto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ector recto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o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Conector recto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Conector recto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Conector recto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Conector recto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Conector recto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o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Conector recto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Conector recto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Conector recto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Conector recto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Conector recto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Conector recto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Conector recto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Conector recto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Conector recto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Conector recto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o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Conector recto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Conector recto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Conector recto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Conector recto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Conector recto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o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Conector recto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Conector recto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Conector recto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Conector recto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Conector recto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Conector recto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Conector recto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Conector recto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Conector recto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Conector recto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Marcador de posición de pie de página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212" name="Marcador de posición de fecha 21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0C2A6-AF01-4DD1-94C7-453C3ED9264F}" type="datetime1">
              <a:rPr lang="es-ES" noProof="0" smtClean="0"/>
              <a:t>09/10/2018</a:t>
            </a:fld>
            <a:endParaRPr lang="es-ES" noProof="0" dirty="0"/>
          </a:p>
        </p:txBody>
      </p:sp>
      <p:sp>
        <p:nvSpPr>
          <p:cNvPr id="214" name="Marcador de posición de número de diapositiva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ley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Conector recto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cto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o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Conector recto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cto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o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cto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Conector recto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cto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o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Conector recto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o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cto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Conector recto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cto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ángulo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cxnSp>
        <p:nvCxnSpPr>
          <p:cNvPr id="60" name="Conector recto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492F1B4-63C4-4019-9F7F-8F2DD95C80A5}" type="datetime1">
              <a:rPr lang="es-ES" noProof="0" smtClean="0"/>
              <a:t>09/10/2018</a:t>
            </a:fld>
            <a:endParaRPr lang="es-ES" noProof="0" dirty="0"/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Conector recto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cto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cto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cto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o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Conector recto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cto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cto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cto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cto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o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Conector recto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cto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Conector recto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Conector recto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Conector recto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Conector recto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cto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cto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cto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cto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o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Conector recto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o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Conector recto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cto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Conector recto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Conector recto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Conector recto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Conector recto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cto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ángulo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cxnSp>
        <p:nvCxnSpPr>
          <p:cNvPr id="59" name="Conector recto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o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Conector recto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cto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cto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cto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cto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cto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cto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cto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cto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cto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cto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cto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cto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cto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cto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cto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o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ector recto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cto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recto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ector recto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recto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o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ector recto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ector recto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cto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cto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cto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ector recto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ector recto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ector recto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ector recto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ector recto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o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ector recto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cto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cto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cto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cto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o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ector recto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cto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cto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cto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cto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ector recto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cto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cto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cto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cto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 dirty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 smtClean="0"/>
              <a:t>Haga clic para modificar los estilos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cxnSp>
        <p:nvCxnSpPr>
          <p:cNvPr id="148" name="Conector recto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r>
              <a:rPr lang="es-ES" noProof="0" dirty="0" smtClean="0"/>
              <a:t>Agregar un pie de página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53653A19-589A-4045-A0A7-A0896C41DFBA}" type="datetime1">
              <a:rPr lang="es-ES" noProof="0" smtClean="0"/>
              <a:t>09/10/2018</a:t>
            </a:fld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3322" y="1880354"/>
            <a:ext cx="10085355" cy="3383280"/>
          </a:xfrm>
        </p:spPr>
        <p:txBody>
          <a:bodyPr rtlCol="0"/>
          <a:lstStyle/>
          <a:p>
            <a:pPr algn="ctr" rtl="0"/>
            <a:r>
              <a:rPr lang="es-ES" dirty="0" smtClean="0"/>
              <a:t>Taller de planeación estratégica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ES" dirty="0" smtClean="0"/>
              <a:t>Viernes 26 de enero de 2018 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79" y="486766"/>
            <a:ext cx="3685482" cy="1393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7137400" cy="1268503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Taller de planeación </a:t>
            </a:r>
            <a:r>
              <a:rPr lang="es-ES" dirty="0" smtClean="0"/>
              <a:t>estratégica</a:t>
            </a:r>
            <a:br>
              <a:rPr lang="es-ES" dirty="0" smtClean="0"/>
            </a:br>
            <a:r>
              <a:rPr lang="es-ES" dirty="0"/>
              <a:t>Viernes 26 de enero de 2018 </a:t>
            </a:r>
            <a:endParaRPr lang="es-MX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2" y="2060223"/>
            <a:ext cx="5080000" cy="3810000"/>
          </a:xfr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467" y="734149"/>
            <a:ext cx="2136598" cy="807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800" y="2060223"/>
            <a:ext cx="4854221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177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7137400" cy="1268503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Taller de planeación </a:t>
            </a:r>
            <a:r>
              <a:rPr lang="es-ES" dirty="0" smtClean="0"/>
              <a:t>estratégica</a:t>
            </a:r>
            <a:br>
              <a:rPr lang="es-ES" dirty="0" smtClean="0"/>
            </a:br>
            <a:r>
              <a:rPr lang="es-ES" dirty="0"/>
              <a:t>Viernes 26 de enero de 2018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467" y="734149"/>
            <a:ext cx="2136598" cy="807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54" y="2150534"/>
            <a:ext cx="50800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577" y="2150534"/>
            <a:ext cx="50800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218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7137400" cy="1268503"/>
          </a:xfrm>
        </p:spPr>
        <p:txBody>
          <a:bodyPr>
            <a:normAutofit/>
          </a:bodyPr>
          <a:lstStyle/>
          <a:p>
            <a:pPr algn="ctr"/>
            <a:r>
              <a:rPr lang="es-ES" dirty="0"/>
              <a:t>Taller de planeación </a:t>
            </a:r>
            <a:r>
              <a:rPr lang="es-ES" dirty="0" smtClean="0"/>
              <a:t>estratégica</a:t>
            </a:r>
            <a:br>
              <a:rPr lang="es-ES" dirty="0" smtClean="0"/>
            </a:br>
            <a:r>
              <a:rPr lang="es-ES" dirty="0"/>
              <a:t>Viernes 26 de enero de 2018 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1467" y="734149"/>
            <a:ext cx="2136598" cy="807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67" y="1894115"/>
            <a:ext cx="6717353" cy="3966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7720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249" y="626475"/>
            <a:ext cx="3464431" cy="13100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6865" y="2195690"/>
            <a:ext cx="9601200" cy="3809999"/>
          </a:xfrm>
        </p:spPr>
        <p:txBody>
          <a:bodyPr>
            <a:normAutofit/>
          </a:bodyPr>
          <a:lstStyle/>
          <a:p>
            <a:pPr algn="ctr"/>
            <a:r>
              <a:rPr lang="es-ES" sz="3600" dirty="0"/>
              <a:t>Taller de planeación </a:t>
            </a:r>
            <a:r>
              <a:rPr lang="es-ES" sz="3600" dirty="0" smtClean="0"/>
              <a:t>estratégica</a:t>
            </a:r>
          </a:p>
          <a:p>
            <a:pPr algn="ctr"/>
            <a:r>
              <a:rPr lang="es-ES" sz="3600" dirty="0" smtClean="0"/>
              <a:t>Fecha: Viernes </a:t>
            </a:r>
            <a:r>
              <a:rPr lang="es-ES" sz="3600" dirty="0"/>
              <a:t>26 de enero de 2018 </a:t>
            </a:r>
            <a:endParaRPr lang="es-ES" sz="3600" dirty="0" smtClean="0"/>
          </a:p>
          <a:p>
            <a:pPr algn="ctr"/>
            <a:r>
              <a:rPr lang="es-ES" sz="3600" dirty="0" smtClean="0"/>
              <a:t>Lugar: Hotel Howard Johnson</a:t>
            </a:r>
          </a:p>
          <a:p>
            <a:pPr algn="ctr"/>
            <a:r>
              <a:rPr lang="es-ES" sz="3600" dirty="0" smtClean="0"/>
              <a:t>Expositor: Lic. Agustín Monroy </a:t>
            </a:r>
          </a:p>
          <a:p>
            <a:pPr algn="ctr"/>
            <a:r>
              <a:rPr lang="es-ES" sz="3600" dirty="0" smtClean="0"/>
              <a:t>Numero de participantes: 24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61369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adrícula de rombos 16 X 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46_TF03031015.potx" id="{212262FC-4018-4941-B652-2FDBD6CE81A8}" vid="{95DD5C8F-0A9C-4760-BF04-953D3CAD3F91}"/>
    </a:ext>
  </a:extLst>
</a:theme>
</file>

<file path=ppt/theme/theme2.xml><?xml version="1.0" encoding="utf-8"?>
<a:theme xmlns:a="http://schemas.openxmlformats.org/drawingml/2006/main" name="Tema de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empresarial con cuadrícula de rombos (panorámica)</Template>
  <TotalTime>31</TotalTime>
  <Words>51</Words>
  <Application>Microsoft Office PowerPoint</Application>
  <PresentationFormat>Panorámica</PresentationFormat>
  <Paragraphs>11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Arial</vt:lpstr>
      <vt:lpstr>Cuadrícula de rombos 16 X 9</vt:lpstr>
      <vt:lpstr>Taller de planeación estratégica</vt:lpstr>
      <vt:lpstr>Taller de planeación estratégica Viernes 26 de enero de 2018 </vt:lpstr>
      <vt:lpstr>Taller de planeación estratégica Viernes 26 de enero de 2018 </vt:lpstr>
      <vt:lpstr>Taller de planeación estratégica Viernes 26 de enero de 2018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planeación estratégica</dc:title>
  <dc:creator>Usuario de Windows</dc:creator>
  <cp:lastModifiedBy>Usuario de Windows</cp:lastModifiedBy>
  <cp:revision>5</cp:revision>
  <dcterms:created xsi:type="dcterms:W3CDTF">2018-10-09T20:32:00Z</dcterms:created>
  <dcterms:modified xsi:type="dcterms:W3CDTF">2018-10-09T21:32:30Z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