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1pPr>
    <a:lvl2pPr marL="0" marR="0" indent="45720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2pPr>
    <a:lvl3pPr marL="0" marR="0" indent="91440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3pPr>
    <a:lvl4pPr marL="0" marR="0" indent="137160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4pPr>
    <a:lvl5pPr marL="0" marR="0" indent="182880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5pPr>
    <a:lvl6pPr marL="0" marR="0" indent="228600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6pPr>
    <a:lvl7pPr marL="0" marR="0" indent="274320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7pPr>
    <a:lvl8pPr marL="0" marR="0" indent="320040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8pPr>
    <a:lvl9pPr marL="0" marR="0" indent="365760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53585F"/>
        </a:fontRef>
        <a:srgbClr val="53585F"/>
      </a:tcTxStyle>
      <a:tcStyle>
        <a:tcBdr>
          <a:left>
            <a:ln w="12700" cap="flat">
              <a:solidFill>
                <a:srgbClr val="53585F"/>
              </a:solidFill>
              <a:prstDash val="solid"/>
              <a:miter lim="400000"/>
            </a:ln>
          </a:left>
          <a:right>
            <a:ln w="381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Col>
    <a:lastRow>
      <a:tcTxStyle b="on" i="off">
        <a:fontRef idx="minor">
          <a:srgbClr val="53585F"/>
        </a:fontRef>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n" i="off">
        <a:fontRef idx="minor">
          <a:srgbClr val="53585F"/>
        </a:fontRef>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381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Row>
  </a:tblStyle>
  <a:tblStyle styleId="{C7B018BB-80A7-4F77-B60F-C8B233D01FF8}"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3A39E5"/>
        </a:fontRef>
        <a:srgbClr val="3A39E5"/>
      </a:tcTxStyle>
      <a:tcStyle>
        <a:tcBdr>
          <a:left>
            <a:ln w="12700" cap="flat">
              <a:solidFill>
                <a:srgbClr val="525760"/>
              </a:solidFill>
              <a:prstDash val="solid"/>
              <a:miter lim="400000"/>
            </a:ln>
          </a:left>
          <a:right>
            <a:ln w="38100" cap="flat">
              <a:solidFill>
                <a:schemeClr val="accent1"/>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chemeClr val="accent1"/>
              </a:solidFill>
              <a:prstDash val="solid"/>
              <a:miter lim="400000"/>
            </a:ln>
          </a:top>
          <a:bottom>
            <a:ln w="12700" cap="flat">
              <a:solidFill>
                <a:srgbClr val="525760"/>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525760"/>
              </a:solidFill>
              <a:prstDash val="solid"/>
              <a:miter lim="400000"/>
            </a:ln>
          </a:top>
          <a:bottom>
            <a:ln w="12700" cap="flat">
              <a:solidFill>
                <a:srgbClr val="53585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1"/>
          </a:solidFill>
        </a:fill>
      </a:tcStyle>
    </a:firstRow>
  </a:tblStyle>
  <a:tblStyle styleId="{EEE7283C-3CF3-47DC-8721-378D4A62B228}"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EAEAEA"/>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606060"/>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solidFill>
            <a:schemeClr val="accent4"/>
          </a:solid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rgbClr val="53585F"/>
              </a:solidFill>
              <a:prstDash val="solid"/>
              <a:miter lim="400000"/>
            </a:ln>
          </a:top>
          <a:bottom>
            <a:ln w="12700" cap="flat">
              <a:solidFill>
                <a:srgbClr val="606060"/>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ff" i="off">
        <a:font>
          <a:latin typeface="Founders Grotesk Medium"/>
          <a:ea typeface="Founders Grotesk Medium"/>
          <a:cs typeface="Founders Grotesk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606060"/>
              </a:solidFill>
              <a:prstDash val="solid"/>
              <a:miter lim="400000"/>
            </a:ln>
          </a:top>
          <a:bottom>
            <a:ln w="12700" cap="flat">
              <a:solidFill>
                <a:srgbClr val="54585E"/>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2">
              <a:hueOff val="45357"/>
              <a:satOff val="2412"/>
              <a:lumOff val="-28753"/>
            </a:schemeClr>
          </a:solidFill>
        </a:fill>
      </a:tcStyle>
    </a:firstRow>
  </a:tblStyle>
  <a:tblStyle styleId="{CF821DB8-F4EB-4A41-A1BA-3FCAFE7338EE}" styleName="">
    <a:tblBg/>
    <a:wholeTbl>
      <a:tcTxStyle b="off" i="off">
        <a:font>
          <a:latin typeface="Founders Grotesk"/>
          <a:ea typeface="Founders Grotesk"/>
          <a:cs typeface="Founders Grotesk"/>
        </a:font>
        <a:srgbClr val="53585F"/>
      </a:tcTxStyle>
      <a:tcStyle>
        <a:tcBdr>
          <a:left>
            <a:ln w="12700" cap="flat">
              <a:solidFill>
                <a:srgbClr val="545A62"/>
              </a:solidFill>
              <a:prstDash val="solid"/>
              <a:miter lim="400000"/>
            </a:ln>
          </a:left>
          <a:right>
            <a:ln w="12700" cap="flat">
              <a:solidFill>
                <a:srgbClr val="545A62"/>
              </a:solidFill>
              <a:prstDash val="solid"/>
              <a:miter lim="400000"/>
            </a:ln>
          </a:right>
          <a:top>
            <a:ln w="12700" cap="flat">
              <a:solidFill>
                <a:srgbClr val="545A62"/>
              </a:solidFill>
              <a:prstDash val="solid"/>
              <a:miter lim="400000"/>
            </a:ln>
          </a:top>
          <a:bottom>
            <a:ln w="12700" cap="flat">
              <a:solidFill>
                <a:srgbClr val="545A62"/>
              </a:solidFill>
              <a:prstDash val="solid"/>
              <a:miter lim="400000"/>
            </a:ln>
          </a:bottom>
          <a:insideH>
            <a:ln w="12700" cap="flat">
              <a:solidFill>
                <a:srgbClr val="545A62"/>
              </a:solidFill>
              <a:prstDash val="solid"/>
              <a:miter lim="400000"/>
            </a:ln>
          </a:insideH>
          <a:insideV>
            <a:ln w="12700" cap="flat">
              <a:solidFill>
                <a:srgbClr val="545A62"/>
              </a:solidFill>
              <a:prstDash val="solid"/>
              <a:miter lim="400000"/>
            </a:ln>
          </a:insideV>
        </a:tcBdr>
        <a:fill>
          <a:noFill/>
        </a:fill>
      </a:tcStyle>
    </a:wholeTbl>
    <a:band2H>
      <a:tcTxStyle b="def" i="def"/>
      <a:tcStyle>
        <a:tcBdr/>
        <a:fill>
          <a:solidFill>
            <a:srgbClr val="E9FAFF"/>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5D5D5D"/>
              </a:solidFill>
              <a:prstDash val="solid"/>
              <a:miter lim="400000"/>
            </a:ln>
          </a:left>
          <a:right>
            <a:ln w="38100" cap="flat">
              <a:solidFill>
                <a:srgbClr val="545A62"/>
              </a:solidFill>
              <a:prstDash val="solid"/>
              <a:miter lim="400000"/>
            </a:ln>
          </a:right>
          <a:top>
            <a:ln w="12700" cap="flat">
              <a:solidFill>
                <a:srgbClr val="555A61"/>
              </a:solidFill>
              <a:prstDash val="solid"/>
              <a:miter lim="400000"/>
            </a:ln>
          </a:top>
          <a:bottom>
            <a:ln w="12700" cap="flat">
              <a:solidFill>
                <a:srgbClr val="555A61"/>
              </a:solidFill>
              <a:prstDash val="solid"/>
              <a:miter lim="400000"/>
            </a:ln>
          </a:bottom>
          <a:insideH>
            <a:ln w="12700" cap="flat">
              <a:solidFill>
                <a:srgbClr val="555A61"/>
              </a:solidFill>
              <a:prstDash val="solid"/>
              <a:miter lim="400000"/>
            </a:ln>
          </a:insideH>
          <a:insideV>
            <a:ln w="12700" cap="flat">
              <a:solidFill>
                <a:srgbClr val="5D5D5D"/>
              </a:solidFill>
              <a:prstDash val="solid"/>
              <a:miter lim="400000"/>
            </a:ln>
          </a:insideV>
        </a:tcBdr>
        <a:fill>
          <a:solidFill>
            <a:schemeClr val="accent2">
              <a:hueOff val="-527787"/>
              <a:satOff val="-26837"/>
              <a:lumOff val="15324"/>
            </a:schemeClr>
          </a:solidFill>
        </a:fill>
      </a:tcStyle>
    </a:firstCol>
    <a:lastRow>
      <a:tcTxStyle b="off" i="off">
        <a:font>
          <a:latin typeface="Founders Grotesk"/>
          <a:ea typeface="Founders Grotesk"/>
          <a:cs typeface="Founders Grotesk"/>
        </a:font>
        <a:srgbClr val="53585F"/>
      </a:tcTxStyle>
      <a:tcStyle>
        <a:tcBdr>
          <a:left>
            <a:ln w="12700" cap="flat">
              <a:solidFill>
                <a:srgbClr val="545A62"/>
              </a:solidFill>
              <a:prstDash val="solid"/>
              <a:miter lim="400000"/>
            </a:ln>
          </a:left>
          <a:right>
            <a:ln w="12700" cap="flat">
              <a:solidFill>
                <a:srgbClr val="545A62"/>
              </a:solidFill>
              <a:prstDash val="solid"/>
              <a:miter lim="400000"/>
            </a:ln>
          </a:right>
          <a:top>
            <a:ln w="38100" cap="flat">
              <a:solidFill>
                <a:srgbClr val="545A62"/>
              </a:solidFill>
              <a:prstDash val="solid"/>
              <a:miter lim="400000"/>
            </a:ln>
          </a:top>
          <a:bottom>
            <a:ln w="12700" cap="flat">
              <a:solidFill>
                <a:srgbClr val="5D5D5D"/>
              </a:solidFill>
              <a:prstDash val="solid"/>
              <a:miter lim="400000"/>
            </a:ln>
          </a:bottom>
          <a:insideH>
            <a:ln w="12700" cap="flat">
              <a:solidFill>
                <a:srgbClr val="545A62"/>
              </a:solidFill>
              <a:prstDash val="solid"/>
              <a:miter lim="400000"/>
            </a:ln>
          </a:insideH>
          <a:insideV>
            <a:ln w="12700" cap="flat">
              <a:solidFill>
                <a:srgbClr val="545A62"/>
              </a:solidFill>
              <a:prstDash val="solid"/>
              <a:miter lim="400000"/>
            </a:ln>
          </a:insideV>
        </a:tcBdr>
        <a:fill>
          <a:noFill/>
        </a:fill>
      </a:tcStyle>
    </a:lastRow>
    <a:firstRow>
      <a:tcTxStyle b="off" i="off">
        <a:font>
          <a:latin typeface="Founders Grotesk Medium"/>
          <a:ea typeface="Founders Grotesk Medium"/>
          <a:cs typeface="Founders Grotesk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38100" cap="flat">
              <a:solidFill>
                <a:srgbClr val="545A62"/>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chemeClr val="accent1">
              <a:hueOff val="-1238625"/>
              <a:satOff val="-6134"/>
              <a:lumOff val="8689"/>
            </a:schemeClr>
          </a:solidFill>
        </a:fill>
      </a:tcStyle>
    </a:firstRow>
  </a:tblStyle>
  <a:tblStyle styleId="{33BA23B1-9221-436E-865A-0063620EA4FD}" styleName="">
    <a:tblBg/>
    <a:wholeTbl>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wholeTbl>
    <a:band2H>
      <a:tcTxStyle b="def" i="def"/>
      <a:tcStyle>
        <a:tcBdr/>
        <a:fill>
          <a:solidFill>
            <a:srgbClr val="F6F4E4"/>
          </a:solidFill>
        </a:fill>
      </a:tcStyle>
    </a:band2H>
    <a:firstCol>
      <a:tcTxStyle b="off" i="off">
        <a:font>
          <a:latin typeface="Founders Grotesk Medium"/>
          <a:ea typeface="Founders Grotesk Medium"/>
          <a:cs typeface="Founders Grotesk Medium"/>
        </a:font>
        <a:srgbClr val="53575F"/>
      </a:tcTxStyle>
      <a:tcStyle>
        <a:tcBdr>
          <a:left>
            <a:ln w="12700" cap="flat">
              <a:solidFill>
                <a:srgbClr val="53585F"/>
              </a:solidFill>
              <a:prstDash val="solid"/>
              <a:miter lim="400000"/>
            </a:ln>
          </a:left>
          <a:right>
            <a:ln w="38100" cap="flat">
              <a:solidFill>
                <a:srgbClr val="53585F"/>
              </a:solidFill>
              <a:prstDash val="solid"/>
              <a:miter lim="400000"/>
            </a:ln>
          </a:right>
          <a:top>
            <a:ln w="12700" cap="flat">
              <a:solidFill>
                <a:srgbClr val="53585F"/>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solidFill>
            <a:schemeClr val="accent5">
              <a:hueOff val="503731"/>
              <a:lumOff val="7092"/>
            </a:schemeClr>
          </a:solidFill>
        </a:fill>
      </a:tcStyle>
    </a:firstCol>
    <a:lastRow>
      <a:tcTxStyle b="off" i="off">
        <a:font>
          <a:latin typeface="Founders Grotesk"/>
          <a:ea typeface="Founders Grotesk"/>
          <a:cs typeface="Founders Grotesk"/>
        </a:font>
        <a:srgbClr val="53585F"/>
      </a:tcTxStyle>
      <a:tcStyle>
        <a:tcBdr>
          <a:left>
            <a:ln w="12700" cap="flat">
              <a:solidFill>
                <a:srgbClr val="53585F"/>
              </a:solidFill>
              <a:prstDash val="solid"/>
              <a:miter lim="400000"/>
            </a:ln>
          </a:left>
          <a:right>
            <a:ln w="12700" cap="flat">
              <a:solidFill>
                <a:srgbClr val="53585F"/>
              </a:solidFill>
              <a:prstDash val="solid"/>
              <a:miter lim="400000"/>
            </a:ln>
          </a:right>
          <a:top>
            <a:ln w="38100" cap="flat">
              <a:solidFill>
                <a:srgbClr val="54585E"/>
              </a:solidFill>
              <a:prstDash val="solid"/>
              <a:miter lim="400000"/>
            </a:ln>
          </a:top>
          <a:bottom>
            <a:ln w="12700" cap="flat">
              <a:solidFill>
                <a:srgbClr val="53585F"/>
              </a:solidFill>
              <a:prstDash val="solid"/>
              <a:miter lim="400000"/>
            </a:ln>
          </a:bottom>
          <a:insideH>
            <a:ln w="12700" cap="flat">
              <a:solidFill>
                <a:srgbClr val="53585F"/>
              </a:solidFill>
              <a:prstDash val="solid"/>
              <a:miter lim="400000"/>
            </a:ln>
          </a:insideH>
          <a:insideV>
            <a:ln w="12700" cap="flat">
              <a:solidFill>
                <a:srgbClr val="53585F"/>
              </a:solidFill>
              <a:prstDash val="solid"/>
              <a:miter lim="400000"/>
            </a:ln>
          </a:insideV>
        </a:tcBdr>
        <a:fill>
          <a:noFill/>
        </a:fill>
      </a:tcStyle>
    </a:lastRow>
    <a:firstRow>
      <a:tcTxStyle b="off" i="off">
        <a:font>
          <a:latin typeface="Founders Grotesk Medium"/>
          <a:ea typeface="Founders Grotesk Medium"/>
          <a:cs typeface="Founders Grotesk Medium"/>
        </a:font>
        <a:srgbClr val="53575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53585F"/>
              </a:solidFill>
              <a:prstDash val="solid"/>
              <a:miter lim="400000"/>
            </a:ln>
          </a:top>
          <a:bottom>
            <a:ln w="38100" cap="flat">
              <a:solidFill>
                <a:srgbClr val="53585F"/>
              </a:solidFill>
              <a:prstDash val="solid"/>
              <a:miter lim="400000"/>
            </a:ln>
          </a:bottom>
          <a:insideH>
            <a:ln w="12700" cap="flat">
              <a:solidFill>
                <a:srgbClr val="54585E"/>
              </a:solidFill>
              <a:prstDash val="solid"/>
              <a:miter lim="400000"/>
            </a:ln>
          </a:insideH>
          <a:insideV>
            <a:ln w="12700" cap="flat">
              <a:solidFill>
                <a:srgbClr val="606060"/>
              </a:solidFill>
              <a:prstDash val="solid"/>
              <a:miter lim="400000"/>
            </a:ln>
          </a:insideV>
        </a:tcBdr>
        <a:fill>
          <a:solidFill>
            <a:schemeClr val="accent5"/>
          </a:solidFill>
        </a:fill>
      </a:tcStyle>
    </a:firstRow>
  </a:tblStyle>
  <a:tblStyle styleId="{2708684C-4D16-4618-839F-0558EEFCDFE6}" styleName="">
    <a:tblBg/>
    <a:wholeTbl>
      <a:tcTxStyle b="off" i="off">
        <a:font>
          <a:latin typeface="Founders Grotesk"/>
          <a:ea typeface="Founders Grotesk"/>
          <a:cs typeface="Founders Grotesk"/>
        </a:font>
        <a:srgbClr val="53585F"/>
      </a:tcTxStyle>
      <a:tcStyle>
        <a:tcBdr>
          <a:left>
            <a:ln w="12700" cap="flat">
              <a:solidFill>
                <a:srgbClr val="A8A8A8"/>
              </a:solidFill>
              <a:prstDash val="solid"/>
              <a:miter lim="400000"/>
            </a:ln>
          </a:left>
          <a:right>
            <a:ln w="12700" cap="flat">
              <a:solidFill>
                <a:srgbClr val="A8A8A8"/>
              </a:solidFill>
              <a:prstDash val="solid"/>
              <a:miter lim="400000"/>
            </a:ln>
          </a:right>
          <a:top>
            <a:ln w="12700" cap="flat">
              <a:solidFill>
                <a:srgbClr val="A8A8A8"/>
              </a:solidFill>
              <a:prstDash val="solid"/>
              <a:miter lim="400000"/>
            </a:ln>
          </a:top>
          <a:bottom>
            <a:ln w="12700" cap="flat">
              <a:solidFill>
                <a:srgbClr val="A8A8A8"/>
              </a:solidFill>
              <a:prstDash val="solid"/>
              <a:miter lim="400000"/>
            </a:ln>
          </a:bottom>
          <a:insideH>
            <a:ln w="12700" cap="flat">
              <a:solidFill>
                <a:srgbClr val="A8A8A8"/>
              </a:solidFill>
              <a:prstDash val="solid"/>
              <a:miter lim="400000"/>
            </a:ln>
          </a:insideH>
          <a:insideV>
            <a:ln w="12700" cap="flat">
              <a:solidFill>
                <a:srgbClr val="A8A8A8"/>
              </a:solidFill>
              <a:prstDash val="solid"/>
              <a:miter lim="400000"/>
            </a:ln>
          </a:insideV>
        </a:tcBdr>
        <a:fill>
          <a:noFill/>
        </a:fill>
      </a:tcStyle>
    </a:wholeTbl>
    <a:band2H>
      <a:tcTxStyle b="def" i="def"/>
      <a:tcStyle>
        <a:tcBdr/>
        <a:fill>
          <a:solidFill>
            <a:srgbClr val="DCDEE0"/>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56667"/>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56667"/>
              </a:solidFill>
              <a:prstDash val="solid"/>
              <a:miter lim="400000"/>
            </a:ln>
          </a:top>
          <a:bottom>
            <a:ln w="12700" cap="flat">
              <a:solidFill>
                <a:srgbClr val="A6AA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EBEBE"/>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6AAA9"/>
              </a:solidFill>
              <a:prstDash val="solid"/>
              <a:miter lim="400000"/>
            </a:ln>
          </a:top>
          <a:bottom>
            <a:ln w="38100" cap="flat">
              <a:solidFill>
                <a:srgbClr val="656667"/>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A8A8A9"/>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9" name="Shape 169"/>
          <p:cNvSpPr/>
          <p:nvPr>
            <p:ph type="sldImg"/>
          </p:nvPr>
        </p:nvSpPr>
        <p:spPr>
          <a:xfrm>
            <a:off x="1143000" y="685800"/>
            <a:ext cx="4572000" cy="3429000"/>
          </a:xfrm>
          <a:prstGeom prst="rect">
            <a:avLst/>
          </a:prstGeom>
        </p:spPr>
        <p:txBody>
          <a:bodyPr/>
          <a:lstStyle/>
          <a:p>
            <a:pPr/>
          </a:p>
        </p:txBody>
      </p:sp>
      <p:sp>
        <p:nvSpPr>
          <p:cNvPr id="170" name="Shape 17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spTree>
      <p:nvGrpSpPr>
        <p:cNvPr id="1" name=""/>
        <p:cNvGrpSpPr/>
        <p:nvPr/>
      </p:nvGrpSpPr>
      <p:grpSpPr>
        <a:xfrm>
          <a:off x="0" y="0"/>
          <a:ext cx="0" cy="0"/>
          <a:chOff x="0" y="0"/>
          <a:chExt cx="0" cy="0"/>
        </a:xfrm>
      </p:grpSpPr>
      <p:sp>
        <p:nvSpPr>
          <p:cNvPr id="12" name="Line"/>
          <p:cNvSpPr/>
          <p:nvPr/>
        </p:nvSpPr>
        <p:spPr>
          <a:xfrm>
            <a:off x="635000" y="12192000"/>
            <a:ext cx="23114000" cy="0"/>
          </a:xfrm>
          <a:prstGeom prst="line">
            <a:avLst/>
          </a:prstGeom>
          <a:ln w="381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13" name="Author and Date"/>
          <p:cNvSpPr txBox="1"/>
          <p:nvPr>
            <p:ph type="body" sz="quarter" idx="21" hasCustomPrompt="1"/>
          </p:nvPr>
        </p:nvSpPr>
        <p:spPr>
          <a:xfrm>
            <a:off x="571500" y="12269258"/>
            <a:ext cx="23235147" cy="555245"/>
          </a:xfrm>
          <a:prstGeom prst="rect">
            <a:avLst/>
          </a:prstGeom>
        </p:spPr>
        <p:txBody>
          <a:bodyPr/>
          <a:lstStyle>
            <a:lvl1pPr defTabSz="825500">
              <a:lnSpc>
                <a:spcPct val="100000"/>
              </a:lnSpc>
              <a:tabLst/>
              <a:defRPr b="1" cap="all" spc="168" sz="2800">
                <a:solidFill>
                  <a:schemeClr val="accent4"/>
                </a:solidFill>
                <a:latin typeface="Founders Grotesk Condensed"/>
                <a:ea typeface="Founders Grotesk Condensed"/>
                <a:cs typeface="Founders Grotesk Condensed"/>
                <a:sym typeface="Founders Grotesk Condensed"/>
              </a:defRPr>
            </a:lvl1pPr>
          </a:lstStyle>
          <a:p>
            <a:pPr/>
            <a:r>
              <a:t>Author and Date </a:t>
            </a:r>
          </a:p>
        </p:txBody>
      </p:sp>
      <p:sp>
        <p:nvSpPr>
          <p:cNvPr id="14" name="Line"/>
          <p:cNvSpPr/>
          <p:nvPr/>
        </p:nvSpPr>
        <p:spPr>
          <a:xfrm>
            <a:off x="634956" y="9475085"/>
            <a:ext cx="23114088"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15" name="Presentation Title"/>
          <p:cNvSpPr txBox="1"/>
          <p:nvPr>
            <p:ph type="title" hasCustomPrompt="1"/>
          </p:nvPr>
        </p:nvSpPr>
        <p:spPr>
          <a:xfrm>
            <a:off x="571500" y="9525885"/>
            <a:ext cx="23235147" cy="2647065"/>
          </a:xfrm>
          <a:prstGeom prst="rect">
            <a:avLst/>
          </a:prstGeom>
        </p:spPr>
        <p:txBody>
          <a:bodyPr/>
          <a:lstStyle>
            <a:lvl1pPr>
              <a:lnSpc>
                <a:spcPct val="70000"/>
              </a:lnSpc>
              <a:defRPr spc="-300" sz="15000">
                <a:solidFill>
                  <a:srgbClr val="FFFFFF"/>
                </a:solidFill>
                <a:latin typeface="+mn-lt"/>
                <a:ea typeface="+mn-ea"/>
                <a:cs typeface="+mn-cs"/>
                <a:sym typeface="Founders Grotesk Semibold"/>
              </a:defRPr>
            </a:lvl1pPr>
          </a:lstStyle>
          <a:p>
            <a:pPr/>
            <a:r>
              <a:t>Presentation Title</a:t>
            </a:r>
          </a:p>
        </p:txBody>
      </p:sp>
      <p:sp>
        <p:nvSpPr>
          <p:cNvPr id="16" name="Body Level One…"/>
          <p:cNvSpPr txBox="1"/>
          <p:nvPr>
            <p:ph type="body" sz="quarter" idx="1" hasCustomPrompt="1"/>
          </p:nvPr>
        </p:nvSpPr>
        <p:spPr>
          <a:xfrm>
            <a:off x="571500" y="847716"/>
            <a:ext cx="23235147" cy="2324101"/>
          </a:xfrm>
          <a:prstGeom prst="rect">
            <a:avLst/>
          </a:prstGeom>
        </p:spPr>
        <p:txBody>
          <a:bodyPr/>
          <a:lstStyle>
            <a:lvl1pPr defTabSz="825500">
              <a:lnSpc>
                <a:spcPct val="80000"/>
              </a:lnSpc>
              <a:tabLst/>
              <a:defRPr spc="-79">
                <a:solidFill>
                  <a:schemeClr val="accent4"/>
                </a:solidFill>
                <a:latin typeface="Founders Grotesk"/>
                <a:ea typeface="Founders Grotesk"/>
                <a:cs typeface="Founders Grotesk"/>
                <a:sym typeface="Founders Grotesk"/>
              </a:defRPr>
            </a:lvl1pPr>
            <a:lvl2pPr defTabSz="825500">
              <a:lnSpc>
                <a:spcPct val="80000"/>
              </a:lnSpc>
              <a:tabLst/>
              <a:defRPr spc="-79">
                <a:solidFill>
                  <a:schemeClr val="accent4"/>
                </a:solidFill>
                <a:latin typeface="Founders Grotesk"/>
                <a:ea typeface="Founders Grotesk"/>
                <a:cs typeface="Founders Grotesk"/>
                <a:sym typeface="Founders Grotesk"/>
              </a:defRPr>
            </a:lvl2pPr>
            <a:lvl3pPr defTabSz="825500">
              <a:lnSpc>
                <a:spcPct val="80000"/>
              </a:lnSpc>
              <a:tabLst/>
              <a:defRPr spc="-79">
                <a:solidFill>
                  <a:schemeClr val="accent4"/>
                </a:solidFill>
                <a:latin typeface="Founders Grotesk"/>
                <a:ea typeface="Founders Grotesk"/>
                <a:cs typeface="Founders Grotesk"/>
                <a:sym typeface="Founders Grotesk"/>
              </a:defRPr>
            </a:lvl3pPr>
            <a:lvl4pPr defTabSz="825500">
              <a:lnSpc>
                <a:spcPct val="80000"/>
              </a:lnSpc>
              <a:tabLst/>
              <a:defRPr spc="-79">
                <a:solidFill>
                  <a:schemeClr val="accent4"/>
                </a:solidFill>
                <a:latin typeface="Founders Grotesk"/>
                <a:ea typeface="Founders Grotesk"/>
                <a:cs typeface="Founders Grotesk"/>
                <a:sym typeface="Founders Grotesk"/>
              </a:defRPr>
            </a:lvl4pPr>
            <a:lvl5pPr defTabSz="825500">
              <a:lnSpc>
                <a:spcPct val="80000"/>
              </a:lnSpc>
              <a:tabLst/>
              <a:defRPr spc="-79">
                <a:solidFill>
                  <a:schemeClr val="accent4"/>
                </a:solidFill>
                <a:latin typeface="Founders Grotesk"/>
                <a:ea typeface="Founders Grotesk"/>
                <a:cs typeface="Founders Grotesk"/>
                <a:sym typeface="Founders Grotesk"/>
              </a:defRPr>
            </a:lvl5pPr>
          </a:lstStyle>
          <a:p>
            <a:pPr/>
            <a:r>
              <a:t>Presentation Subtitle</a:t>
            </a:r>
          </a:p>
          <a:p>
            <a:pPr lvl="1"/>
            <a:r>
              <a:t/>
            </a:r>
          </a:p>
          <a:p>
            <a:pPr lvl="2"/>
            <a:r>
              <a:t/>
            </a:r>
          </a:p>
          <a:p>
            <a:pPr lvl="3"/>
            <a:r>
              <a:t/>
            </a:r>
          </a:p>
          <a:p>
            <a:pPr lvl="4"/>
            <a:r>
              <a:t/>
            </a:r>
          </a:p>
        </p:txBody>
      </p:sp>
      <p:sp>
        <p:nvSpPr>
          <p:cNvPr id="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p:spTree>
      <p:nvGrpSpPr>
        <p:cNvPr id="1" name=""/>
        <p:cNvGrpSpPr/>
        <p:nvPr/>
      </p:nvGrpSpPr>
      <p:grpSpPr>
        <a:xfrm>
          <a:off x="0" y="0"/>
          <a:ext cx="0" cy="0"/>
          <a:chOff x="0" y="0"/>
          <a:chExt cx="0" cy="0"/>
        </a:xfrm>
      </p:grpSpPr>
      <p:sp>
        <p:nvSpPr>
          <p:cNvPr id="24" name="1054398042_3378x2084.jpg"/>
          <p:cNvSpPr/>
          <p:nvPr>
            <p:ph type="pic" idx="21"/>
          </p:nvPr>
        </p:nvSpPr>
        <p:spPr>
          <a:xfrm>
            <a:off x="0" y="-3898900"/>
            <a:ext cx="28587700" cy="17636699"/>
          </a:xfrm>
          <a:prstGeom prst="rect">
            <a:avLst/>
          </a:prstGeom>
        </p:spPr>
        <p:txBody>
          <a:bodyPr lIns="91439" tIns="45719" rIns="91439" bIns="45719">
            <a:noAutofit/>
          </a:bodyPr>
          <a:lstStyle/>
          <a:p>
            <a:pPr/>
          </a:p>
        </p:txBody>
      </p:sp>
      <p:sp>
        <p:nvSpPr>
          <p:cNvPr id="25" name="Author and Date"/>
          <p:cNvSpPr txBox="1"/>
          <p:nvPr>
            <p:ph type="body" sz="quarter" idx="22" hasCustomPrompt="1"/>
          </p:nvPr>
        </p:nvSpPr>
        <p:spPr>
          <a:xfrm>
            <a:off x="571500" y="12269258"/>
            <a:ext cx="23241000" cy="555245"/>
          </a:xfrm>
          <a:prstGeom prst="rect">
            <a:avLst/>
          </a:prstGeom>
        </p:spPr>
        <p:txBody>
          <a:bodyPr/>
          <a:lstStyle>
            <a:lvl1pPr defTabSz="825500">
              <a:lnSpc>
                <a:spcPct val="100000"/>
              </a:lnSpc>
              <a:tabLst/>
              <a:defRPr b="1" cap="all" spc="168" sz="2800">
                <a:solidFill>
                  <a:srgbClr val="FFFFFF"/>
                </a:solidFill>
                <a:latin typeface="Founders Grotesk Condensed"/>
                <a:ea typeface="Founders Grotesk Condensed"/>
                <a:cs typeface="Founders Grotesk Condensed"/>
                <a:sym typeface="Founders Grotesk Condensed"/>
              </a:defRPr>
            </a:lvl1pPr>
          </a:lstStyle>
          <a:p>
            <a:pPr/>
            <a:r>
              <a:t>Author and Date</a:t>
            </a:r>
          </a:p>
        </p:txBody>
      </p:sp>
      <p:sp>
        <p:nvSpPr>
          <p:cNvPr id="26" name="Body Level One…"/>
          <p:cNvSpPr txBox="1"/>
          <p:nvPr>
            <p:ph type="body" sz="quarter" idx="1" hasCustomPrompt="1"/>
          </p:nvPr>
        </p:nvSpPr>
        <p:spPr>
          <a:xfrm>
            <a:off x="571500" y="853952"/>
            <a:ext cx="23241000" cy="2321049"/>
          </a:xfrm>
          <a:prstGeom prst="rect">
            <a:avLst/>
          </a:prstGeom>
        </p:spPr>
        <p:txBody>
          <a:bodyPr/>
          <a:lstStyle>
            <a:lvl1pPr defTabSz="825500">
              <a:lnSpc>
                <a:spcPct val="80000"/>
              </a:lnSpc>
              <a:tabLst/>
              <a:defRPr spc="-79">
                <a:solidFill>
                  <a:srgbClr val="FFFFFF"/>
                </a:solidFill>
                <a:latin typeface="Founders Grotesk"/>
                <a:ea typeface="Founders Grotesk"/>
                <a:cs typeface="Founders Grotesk"/>
                <a:sym typeface="Founders Grotesk"/>
              </a:defRPr>
            </a:lvl1pPr>
            <a:lvl2pPr defTabSz="825500">
              <a:lnSpc>
                <a:spcPct val="80000"/>
              </a:lnSpc>
              <a:tabLst/>
              <a:defRPr spc="-79">
                <a:solidFill>
                  <a:srgbClr val="FFFFFF"/>
                </a:solidFill>
                <a:latin typeface="Founders Grotesk"/>
                <a:ea typeface="Founders Grotesk"/>
                <a:cs typeface="Founders Grotesk"/>
                <a:sym typeface="Founders Grotesk"/>
              </a:defRPr>
            </a:lvl2pPr>
            <a:lvl3pPr defTabSz="825500">
              <a:lnSpc>
                <a:spcPct val="80000"/>
              </a:lnSpc>
              <a:tabLst/>
              <a:defRPr spc="-79">
                <a:solidFill>
                  <a:srgbClr val="FFFFFF"/>
                </a:solidFill>
                <a:latin typeface="Founders Grotesk"/>
                <a:ea typeface="Founders Grotesk"/>
                <a:cs typeface="Founders Grotesk"/>
                <a:sym typeface="Founders Grotesk"/>
              </a:defRPr>
            </a:lvl3pPr>
            <a:lvl4pPr defTabSz="825500">
              <a:lnSpc>
                <a:spcPct val="80000"/>
              </a:lnSpc>
              <a:tabLst/>
              <a:defRPr spc="-79">
                <a:solidFill>
                  <a:srgbClr val="FFFFFF"/>
                </a:solidFill>
                <a:latin typeface="Founders Grotesk"/>
                <a:ea typeface="Founders Grotesk"/>
                <a:cs typeface="Founders Grotesk"/>
                <a:sym typeface="Founders Grotesk"/>
              </a:defRPr>
            </a:lvl4pPr>
            <a:lvl5pPr defTabSz="825500">
              <a:lnSpc>
                <a:spcPct val="80000"/>
              </a:lnSpc>
              <a:tabLst/>
              <a:defRPr spc="-79">
                <a:solidFill>
                  <a:srgbClr val="FFFFFF"/>
                </a:solidFill>
                <a:latin typeface="Founders Grotesk"/>
                <a:ea typeface="Founders Grotesk"/>
                <a:cs typeface="Founders Grotesk"/>
                <a:sym typeface="Founders Grotesk"/>
              </a:defRPr>
            </a:lvl5pPr>
          </a:lstStyle>
          <a:p>
            <a:pPr/>
            <a:r>
              <a:t>Presentation Subtitle</a:t>
            </a:r>
          </a:p>
          <a:p>
            <a:pPr lvl="1"/>
            <a:r>
              <a:t/>
            </a:r>
          </a:p>
          <a:p>
            <a:pPr lvl="2"/>
            <a:r>
              <a:t/>
            </a:r>
          </a:p>
          <a:p>
            <a:pPr lvl="3"/>
            <a:r>
              <a:t/>
            </a:r>
          </a:p>
          <a:p>
            <a:pPr lvl="4"/>
            <a:r>
              <a:t/>
            </a:r>
          </a:p>
        </p:txBody>
      </p:sp>
      <p:sp>
        <p:nvSpPr>
          <p:cNvPr id="27" name="Line"/>
          <p:cNvSpPr/>
          <p:nvPr/>
        </p:nvSpPr>
        <p:spPr>
          <a:xfrm>
            <a:off x="635000" y="12192000"/>
            <a:ext cx="23114000" cy="0"/>
          </a:xfrm>
          <a:prstGeom prst="line">
            <a:avLst/>
          </a:prstGeom>
          <a:ln w="381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28" name="Line"/>
          <p:cNvSpPr/>
          <p:nvPr/>
        </p:nvSpPr>
        <p:spPr>
          <a:xfrm>
            <a:off x="634956" y="9475085"/>
            <a:ext cx="23114088"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29" name="Presentation Title"/>
          <p:cNvSpPr txBox="1"/>
          <p:nvPr>
            <p:ph type="title" hasCustomPrompt="1"/>
          </p:nvPr>
        </p:nvSpPr>
        <p:spPr>
          <a:xfrm>
            <a:off x="571500" y="9525000"/>
            <a:ext cx="23241000" cy="2641600"/>
          </a:xfrm>
          <a:prstGeom prst="rect">
            <a:avLst/>
          </a:prstGeom>
        </p:spPr>
        <p:txBody>
          <a:bodyPr/>
          <a:lstStyle>
            <a:lvl1pPr>
              <a:lnSpc>
                <a:spcPct val="70000"/>
              </a:lnSpc>
              <a:defRPr spc="-300" sz="15000">
                <a:solidFill>
                  <a:srgbClr val="FFFFFF"/>
                </a:solidFill>
                <a:latin typeface="+mn-lt"/>
                <a:ea typeface="+mn-ea"/>
                <a:cs typeface="+mn-cs"/>
                <a:sym typeface="Founders Grotesk Semibold"/>
              </a:defRPr>
            </a:lvl1pPr>
          </a:lstStyle>
          <a:p>
            <a:pPr/>
            <a:r>
              <a:t>Presentation Title</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Photo Alt">
    <p:bg>
      <p:bgPr>
        <a:solidFill>
          <a:srgbClr val="FFFFFF"/>
        </a:solidFill>
      </p:bgPr>
    </p:bg>
    <p:spTree>
      <p:nvGrpSpPr>
        <p:cNvPr id="1" name=""/>
        <p:cNvGrpSpPr/>
        <p:nvPr/>
      </p:nvGrpSpPr>
      <p:grpSpPr>
        <a:xfrm>
          <a:off x="0" y="0"/>
          <a:ext cx="0" cy="0"/>
          <a:chOff x="0" y="0"/>
          <a:chExt cx="0" cy="0"/>
        </a:xfrm>
      </p:grpSpPr>
      <p:sp>
        <p:nvSpPr>
          <p:cNvPr id="37" name="520524404_2582x1617.jpg"/>
          <p:cNvSpPr/>
          <p:nvPr>
            <p:ph type="pic" idx="21"/>
          </p:nvPr>
        </p:nvSpPr>
        <p:spPr>
          <a:xfrm>
            <a:off x="9626600" y="-1"/>
            <a:ext cx="21901492" cy="13716001"/>
          </a:xfrm>
          <a:prstGeom prst="rect">
            <a:avLst/>
          </a:prstGeom>
        </p:spPr>
        <p:txBody>
          <a:bodyPr lIns="91439" tIns="45719" rIns="91439" bIns="45719">
            <a:noAutofit/>
          </a:bodyPr>
          <a:lstStyle/>
          <a:p>
            <a:pPr/>
          </a:p>
        </p:txBody>
      </p:sp>
      <p:sp>
        <p:nvSpPr>
          <p:cNvPr id="38"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39"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40" name="Author and Date"/>
          <p:cNvSpPr txBox="1"/>
          <p:nvPr>
            <p:ph type="body" sz="quarter" idx="22" hasCustomPrompt="1"/>
          </p:nvPr>
        </p:nvSpPr>
        <p:spPr>
          <a:xfrm>
            <a:off x="571500" y="12269258"/>
            <a:ext cx="11049000" cy="555245"/>
          </a:xfrm>
          <a:prstGeom prst="rect">
            <a:avLst/>
          </a:prstGeom>
        </p:spPr>
        <p:txBody>
          <a:bodyPr/>
          <a:lstStyle>
            <a:lvl1pPr defTabSz="825500">
              <a:lnSpc>
                <a:spcPct val="100000"/>
              </a:lnSpc>
              <a:tabLst/>
              <a:defRPr b="1" cap="all" spc="168" sz="2800">
                <a:solidFill>
                  <a:schemeClr val="accent1"/>
                </a:solidFill>
                <a:latin typeface="Founders Grotesk Condensed"/>
                <a:ea typeface="Founders Grotesk Condensed"/>
                <a:cs typeface="Founders Grotesk Condensed"/>
                <a:sym typeface="Founders Grotesk Condensed"/>
              </a:defRPr>
            </a:lvl1pPr>
          </a:lstStyle>
          <a:p>
            <a:pPr/>
            <a:r>
              <a:t>Author and Date</a:t>
            </a:r>
          </a:p>
        </p:txBody>
      </p:sp>
      <p:sp>
        <p:nvSpPr>
          <p:cNvPr id="41" name="Slide Title"/>
          <p:cNvSpPr txBox="1"/>
          <p:nvPr>
            <p:ph type="title" hasCustomPrompt="1"/>
          </p:nvPr>
        </p:nvSpPr>
        <p:spPr>
          <a:xfrm>
            <a:off x="571500" y="4770137"/>
            <a:ext cx="11049000" cy="7036978"/>
          </a:xfrm>
          <a:prstGeom prst="rect">
            <a:avLst/>
          </a:prstGeom>
        </p:spPr>
        <p:txBody>
          <a:bodyPr/>
          <a:lstStyle>
            <a:lvl1pPr>
              <a:defRPr spc="-300" sz="15000">
                <a:solidFill>
                  <a:schemeClr val="accent1"/>
                </a:solidFill>
                <a:latin typeface="+mn-lt"/>
                <a:ea typeface="+mn-ea"/>
                <a:cs typeface="+mn-cs"/>
                <a:sym typeface="Founders Grotesk Semibold"/>
              </a:defRPr>
            </a:lvl1pPr>
          </a:lstStyle>
          <a:p>
            <a:pPr/>
            <a:r>
              <a:t>Slide Title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bg>
      <p:bgPr>
        <a:solidFill>
          <a:srgbClr val="FFFFFF"/>
        </a:solidFill>
      </p:bgPr>
    </p:bg>
    <p:spTree>
      <p:nvGrpSpPr>
        <p:cNvPr id="1" name=""/>
        <p:cNvGrpSpPr/>
        <p:nvPr/>
      </p:nvGrpSpPr>
      <p:grpSpPr>
        <a:xfrm>
          <a:off x="0" y="0"/>
          <a:ext cx="0" cy="0"/>
          <a:chOff x="0" y="0"/>
          <a:chExt cx="0" cy="0"/>
        </a:xfrm>
      </p:grpSpPr>
      <p:sp>
        <p:nvSpPr>
          <p:cNvPr id="49"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50"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51" name="Author and Date"/>
          <p:cNvSpPr txBox="1"/>
          <p:nvPr>
            <p:ph type="body" sz="quarter" idx="21" hasCustomPrompt="1"/>
          </p:nvPr>
        </p:nvSpPr>
        <p:spPr>
          <a:xfrm>
            <a:off x="571500" y="12269258"/>
            <a:ext cx="23241000" cy="555245"/>
          </a:xfrm>
          <a:prstGeom prst="rect">
            <a:avLst/>
          </a:prstGeom>
        </p:spPr>
        <p:txBody>
          <a:bodyPr/>
          <a:lstStyle>
            <a:lvl1pPr defTabSz="825500">
              <a:lnSpc>
                <a:spcPct val="100000"/>
              </a:lnSpc>
              <a:tabLst/>
              <a:defRPr b="1" cap="all" spc="168" sz="2800">
                <a:solidFill>
                  <a:schemeClr val="accent1"/>
                </a:solidFill>
                <a:latin typeface="Founders Grotesk Condensed"/>
                <a:ea typeface="Founders Grotesk Condensed"/>
                <a:cs typeface="Founders Grotesk Condensed"/>
                <a:sym typeface="Founders Grotesk Condensed"/>
              </a:defRPr>
            </a:lvl1pPr>
          </a:lstStyle>
          <a:p>
            <a:pPr/>
            <a:r>
              <a:t>Author and Date</a:t>
            </a:r>
          </a:p>
        </p:txBody>
      </p:sp>
      <p:sp>
        <p:nvSpPr>
          <p:cNvPr id="52" name="Body Level One…"/>
          <p:cNvSpPr txBox="1"/>
          <p:nvPr>
            <p:ph type="body" idx="1" hasCustomPrompt="1"/>
          </p:nvPr>
        </p:nvSpPr>
        <p:spPr>
          <a:xfrm>
            <a:off x="571500" y="3904441"/>
            <a:ext cx="23241000" cy="7697009"/>
          </a:xfrm>
          <a:prstGeom prst="rect">
            <a:avLst/>
          </a:prstGeom>
        </p:spPr>
        <p:txBody>
          <a:bodyPr/>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53" name="Slide Title"/>
          <p:cNvSpPr txBox="1"/>
          <p:nvPr>
            <p:ph type="title" hasCustomPrompt="1"/>
          </p:nvPr>
        </p:nvSpPr>
        <p:spPr>
          <a:xfrm>
            <a:off x="571500" y="652482"/>
            <a:ext cx="23241000" cy="1951018"/>
          </a:xfrm>
          <a:prstGeom prst="rect">
            <a:avLst/>
          </a:prstGeom>
        </p:spPr>
        <p:txBody>
          <a:bodyPr/>
          <a:lstStyle>
            <a:lvl1pPr>
              <a:lnSpc>
                <a:spcPct val="60000"/>
              </a:lnSpc>
              <a:defRPr spc="-239" sz="12000">
                <a:solidFill>
                  <a:schemeClr val="accent1"/>
                </a:solidFill>
                <a:latin typeface="+mn-lt"/>
                <a:ea typeface="+mn-ea"/>
                <a:cs typeface="+mn-cs"/>
                <a:sym typeface="Founders Grotesk Semibold"/>
              </a:defRPr>
            </a:lvl1pPr>
          </a:lstStyle>
          <a:p>
            <a:pPr/>
            <a:r>
              <a:t>Slide Title</a:t>
            </a:r>
          </a:p>
        </p:txBody>
      </p:sp>
      <p:sp>
        <p:nvSpPr>
          <p:cNvPr id="54" name="Slide Number"/>
          <p:cNvSpPr txBox="1"/>
          <p:nvPr>
            <p:ph type="sldNum" sz="quarter" idx="2"/>
          </p:nvPr>
        </p:nvSpPr>
        <p:spPr>
          <a:xfrm>
            <a:off x="23436122" y="12268199"/>
            <a:ext cx="371756" cy="555245"/>
          </a:xfrm>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bg>
      <p:bgPr>
        <a:solidFill>
          <a:srgbClr val="FFFFFF"/>
        </a:solidFill>
      </p:bgPr>
    </p:bg>
    <p:spTree>
      <p:nvGrpSpPr>
        <p:cNvPr id="1" name=""/>
        <p:cNvGrpSpPr/>
        <p:nvPr/>
      </p:nvGrpSpPr>
      <p:grpSpPr>
        <a:xfrm>
          <a:off x="0" y="0"/>
          <a:ext cx="0" cy="0"/>
          <a:chOff x="0" y="0"/>
          <a:chExt cx="0" cy="0"/>
        </a:xfrm>
      </p:grpSpPr>
      <p:sp>
        <p:nvSpPr>
          <p:cNvPr id="61" name="Line"/>
          <p:cNvSpPr/>
          <p:nvPr/>
        </p:nvSpPr>
        <p:spPr>
          <a:xfrm>
            <a:off x="635000" y="12192000"/>
            <a:ext cx="23118143" cy="0"/>
          </a:xfrm>
          <a:prstGeom prst="line">
            <a:avLst/>
          </a:prstGeom>
          <a:ln w="38100">
            <a:solidFill>
              <a:schemeClr val="accent4"/>
            </a:solidFill>
            <a:miter lim="400000"/>
          </a:ln>
        </p:spPr>
        <p:txBody>
          <a:bodyPr lIns="50800" tIns="50800" rIns="50800" bIns="508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62"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63" name="Body Level One…"/>
          <p:cNvSpPr txBox="1"/>
          <p:nvPr>
            <p:ph type="body" idx="1" hasCustomPrompt="1"/>
          </p:nvPr>
        </p:nvSpPr>
        <p:spPr>
          <a:xfrm>
            <a:off x="571500" y="3898900"/>
            <a:ext cx="23241000" cy="7696200"/>
          </a:xfrm>
          <a:prstGeom prst="rect">
            <a:avLst/>
          </a:prstGeom>
        </p:spPr>
        <p:txBody>
          <a:bodyPr numCol="2" spcCol="1162050"/>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64"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bg>
      <p:bgPr>
        <a:solidFill>
          <a:srgbClr val="FFFFFF"/>
        </a:solidFill>
      </p:bgPr>
    </p:bg>
    <p:spTree>
      <p:nvGrpSpPr>
        <p:cNvPr id="1" name=""/>
        <p:cNvGrpSpPr/>
        <p:nvPr/>
      </p:nvGrpSpPr>
      <p:grpSpPr>
        <a:xfrm>
          <a:off x="0" y="0"/>
          <a:ext cx="0" cy="0"/>
          <a:chOff x="0" y="0"/>
          <a:chExt cx="0" cy="0"/>
        </a:xfrm>
      </p:grpSpPr>
      <p:sp>
        <p:nvSpPr>
          <p:cNvPr id="71" name="Slide Subtitle"/>
          <p:cNvSpPr txBox="1"/>
          <p:nvPr>
            <p:ph type="body" sz="quarter" idx="21" hasCustomPrompt="1"/>
          </p:nvPr>
        </p:nvSpPr>
        <p:spPr>
          <a:xfrm>
            <a:off x="13157200" y="1852248"/>
            <a:ext cx="10256838" cy="1310641"/>
          </a:xfrm>
          <a:prstGeom prst="rect">
            <a:avLst/>
          </a:prstGeom>
        </p:spPr>
        <p:txBody>
          <a:bodyPr anchor="ctr"/>
          <a:lstStyle>
            <a:lvl1pPr defTabSz="817244">
              <a:lnSpc>
                <a:spcPct val="80000"/>
              </a:lnSpc>
              <a:tabLst/>
              <a:defRPr spc="-79" sz="7919">
                <a:solidFill>
                  <a:schemeClr val="accent1"/>
                </a:solidFill>
                <a:latin typeface="Founders Grotesk"/>
                <a:ea typeface="Founders Grotesk"/>
                <a:cs typeface="Founders Grotesk"/>
                <a:sym typeface="Founders Grotesk"/>
              </a:defRPr>
            </a:lvl1pPr>
          </a:lstStyle>
          <a:p>
            <a:pPr/>
            <a:r>
              <a:t>Slide Subtitle</a:t>
            </a:r>
          </a:p>
        </p:txBody>
      </p:sp>
      <p:sp>
        <p:nvSpPr>
          <p:cNvPr id="72" name="683033896_1440x1778.jpg"/>
          <p:cNvSpPr/>
          <p:nvPr>
            <p:ph type="pic" idx="22"/>
          </p:nvPr>
        </p:nvSpPr>
        <p:spPr>
          <a:xfrm>
            <a:off x="0" y="-671784"/>
            <a:ext cx="12196747" cy="15059595"/>
          </a:xfrm>
          <a:prstGeom prst="rect">
            <a:avLst/>
          </a:prstGeom>
        </p:spPr>
        <p:txBody>
          <a:bodyPr lIns="91439" tIns="45719" rIns="91439" bIns="45719">
            <a:noAutofit/>
          </a:bodyPr>
          <a:lstStyle/>
          <a:p>
            <a:pPr/>
          </a:p>
        </p:txBody>
      </p:sp>
      <p:sp>
        <p:nvSpPr>
          <p:cNvPr id="73"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74"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75" name="Slide Title"/>
          <p:cNvSpPr txBox="1"/>
          <p:nvPr>
            <p:ph type="title" hasCustomPrompt="1"/>
          </p:nvPr>
        </p:nvSpPr>
        <p:spPr>
          <a:xfrm>
            <a:off x="13157200" y="864810"/>
            <a:ext cx="10256838" cy="1308101"/>
          </a:xfrm>
          <a:prstGeom prst="rect">
            <a:avLst/>
          </a:prstGeom>
        </p:spPr>
        <p:txBody>
          <a:bodyPr anchor="b"/>
          <a:lstStyle>
            <a:lvl1pPr>
              <a:defRPr spc="0">
                <a:solidFill>
                  <a:schemeClr val="accent1"/>
                </a:solidFill>
                <a:latin typeface="+mn-lt"/>
                <a:ea typeface="+mn-ea"/>
                <a:cs typeface="+mn-cs"/>
                <a:sym typeface="Founders Grotesk Semibold"/>
              </a:defRPr>
            </a:lvl1pPr>
          </a:lstStyle>
          <a:p>
            <a:pPr/>
            <a:r>
              <a:t>Slide Title </a:t>
            </a:r>
          </a:p>
        </p:txBody>
      </p:sp>
      <p:sp>
        <p:nvSpPr>
          <p:cNvPr id="76" name="Body Level One…"/>
          <p:cNvSpPr txBox="1"/>
          <p:nvPr>
            <p:ph type="body" sz="half" idx="1" hasCustomPrompt="1"/>
          </p:nvPr>
        </p:nvSpPr>
        <p:spPr>
          <a:xfrm>
            <a:off x="13157200" y="3904441"/>
            <a:ext cx="10256838" cy="7303309"/>
          </a:xfrm>
          <a:prstGeom prst="rect">
            <a:avLst/>
          </a:prstGeom>
        </p:spPr>
        <p:txBody>
          <a:bodyPr/>
          <a:lstStyle>
            <a:lvl1pPr marL="4572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1pPr>
            <a:lvl2pPr marL="9144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2pPr>
            <a:lvl3pPr marL="13716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3pPr>
            <a:lvl4pPr marL="18288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4pPr>
            <a:lvl5pPr marL="2286000" indent="-457200" defTabSz="825500">
              <a:lnSpc>
                <a:spcPct val="80000"/>
              </a:lnSpc>
              <a:spcBef>
                <a:spcPts val="3600"/>
              </a:spcBef>
              <a:buClr>
                <a:schemeClr val="accent1"/>
              </a:buClr>
              <a:buSzPct val="100000"/>
              <a:buChar char="•"/>
              <a:tabLst/>
              <a:defRPr spc="-42" sz="4200">
                <a:solidFill>
                  <a:srgbClr val="000000"/>
                </a:solidFill>
                <a:latin typeface="Founders Grotesk Text"/>
                <a:ea typeface="Founders Grotesk Text"/>
                <a:cs typeface="Founders Grotesk Text"/>
                <a:sym typeface="Founders Grotesk Text"/>
              </a:defRPr>
            </a:lvl5pPr>
          </a:lstStyle>
          <a:p>
            <a:pPr/>
            <a:r>
              <a:t>Slide bullet text</a:t>
            </a:r>
          </a:p>
          <a:p>
            <a:pPr lvl="1"/>
            <a:r>
              <a:t/>
            </a:r>
          </a:p>
          <a:p>
            <a:pPr lvl="2"/>
            <a:r>
              <a:t/>
            </a:r>
          </a:p>
          <a:p>
            <a:pPr lvl="3"/>
            <a:r>
              <a:t/>
            </a:r>
          </a:p>
          <a:p>
            <a:pPr lvl="4"/>
            <a:r>
              <a:t/>
            </a:r>
          </a:p>
        </p:txBody>
      </p:sp>
      <p:sp>
        <p:nvSpPr>
          <p:cNvPr id="7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p:bg>
      <p:bgPr>
        <a:solidFill>
          <a:schemeClr val="accent3">
            <a:hueOff val="513816"/>
            <a:satOff val="9467"/>
            <a:lumOff val="17481"/>
          </a:schemeClr>
        </a:solidFill>
      </p:bgPr>
    </p:bg>
    <p:spTree>
      <p:nvGrpSpPr>
        <p:cNvPr id="1" name=""/>
        <p:cNvGrpSpPr/>
        <p:nvPr/>
      </p:nvGrpSpPr>
      <p:grpSpPr>
        <a:xfrm>
          <a:off x="0" y="0"/>
          <a:ext cx="0" cy="0"/>
          <a:chOff x="0" y="0"/>
          <a:chExt cx="0" cy="0"/>
        </a:xfrm>
      </p:grpSpPr>
      <p:sp>
        <p:nvSpPr>
          <p:cNvPr id="84" name="Line"/>
          <p:cNvSpPr/>
          <p:nvPr/>
        </p:nvSpPr>
        <p:spPr>
          <a:xfrm>
            <a:off x="635000" y="12192000"/>
            <a:ext cx="23114000" cy="0"/>
          </a:xfrm>
          <a:prstGeom prst="line">
            <a:avLst/>
          </a:prstGeom>
          <a:ln w="38100">
            <a:solidFill>
              <a:schemeClr val="accent1"/>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85" name="Line"/>
          <p:cNvSpPr/>
          <p:nvPr/>
        </p:nvSpPr>
        <p:spPr>
          <a:xfrm>
            <a:off x="635000" y="9443335"/>
            <a:ext cx="23114000" cy="1"/>
          </a:xfrm>
          <a:prstGeom prst="line">
            <a:avLst/>
          </a:prstGeom>
          <a:ln w="114300">
            <a:solidFill>
              <a:schemeClr val="accent1"/>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86" name="Section Title"/>
          <p:cNvSpPr txBox="1"/>
          <p:nvPr>
            <p:ph type="title" hasCustomPrompt="1"/>
          </p:nvPr>
        </p:nvSpPr>
        <p:spPr>
          <a:xfrm>
            <a:off x="571500" y="9530979"/>
            <a:ext cx="23241000" cy="2019301"/>
          </a:xfrm>
          <a:prstGeom prst="rect">
            <a:avLst/>
          </a:prstGeom>
        </p:spPr>
        <p:txBody>
          <a:bodyPr anchor="b"/>
          <a:lstStyle>
            <a:lvl1pPr>
              <a:lnSpc>
                <a:spcPct val="70000"/>
              </a:lnSpc>
              <a:defRPr spc="-300" sz="15000">
                <a:solidFill>
                  <a:schemeClr val="accent1"/>
                </a:solidFill>
                <a:latin typeface="+mn-lt"/>
                <a:ea typeface="+mn-ea"/>
                <a:cs typeface="+mn-cs"/>
                <a:sym typeface="Founders Grotesk Semibold"/>
              </a:defRPr>
            </a:lvl1pPr>
          </a:lstStyle>
          <a:p>
            <a:pPr/>
            <a:r>
              <a:t>Section Title</a:t>
            </a:r>
          </a:p>
        </p:txBody>
      </p:sp>
      <p:sp>
        <p:nvSpPr>
          <p:cNvPr id="8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bg>
      <p:bgPr>
        <a:solidFill>
          <a:srgbClr val="FFFFFF"/>
        </a:solidFill>
      </p:bgPr>
    </p:bg>
    <p:spTree>
      <p:nvGrpSpPr>
        <p:cNvPr id="1" name=""/>
        <p:cNvGrpSpPr/>
        <p:nvPr/>
      </p:nvGrpSpPr>
      <p:grpSpPr>
        <a:xfrm>
          <a:off x="0" y="0"/>
          <a:ext cx="0" cy="0"/>
          <a:chOff x="0" y="0"/>
          <a:chExt cx="0" cy="0"/>
        </a:xfrm>
      </p:grpSpPr>
      <p:sp>
        <p:nvSpPr>
          <p:cNvPr id="94"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95"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96" name="Slide Title"/>
          <p:cNvSpPr txBox="1"/>
          <p:nvPr>
            <p:ph type="title" hasCustomPrompt="1"/>
          </p:nvPr>
        </p:nvSpPr>
        <p:spPr>
          <a:xfrm>
            <a:off x="571500" y="715982"/>
            <a:ext cx="23241000" cy="1951018"/>
          </a:xfrm>
          <a:prstGeom prst="rect">
            <a:avLst/>
          </a:prstGeom>
        </p:spPr>
        <p:txBody>
          <a:bodyPr/>
          <a:lstStyle>
            <a:lvl1pPr>
              <a:lnSpc>
                <a:spcPct val="60000"/>
              </a:lnSpc>
              <a:defRPr spc="-239" sz="12000">
                <a:solidFill>
                  <a:schemeClr val="accent1"/>
                </a:solidFill>
                <a:latin typeface="+mn-lt"/>
                <a:ea typeface="+mn-ea"/>
                <a:cs typeface="+mn-cs"/>
                <a:sym typeface="Founders Grotesk Semibold"/>
              </a:defRPr>
            </a:lvl1pPr>
          </a:lstStyle>
          <a:p>
            <a:pPr/>
            <a:r>
              <a:t>Slide Title </a:t>
            </a:r>
          </a:p>
        </p:txBody>
      </p:sp>
      <p:sp>
        <p:nvSpPr>
          <p:cNvPr id="9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4" name="Agenda Title"/>
          <p:cNvSpPr txBox="1"/>
          <p:nvPr>
            <p:ph type="title" hasCustomPrompt="1"/>
          </p:nvPr>
        </p:nvSpPr>
        <p:spPr>
          <a:prstGeom prst="rect">
            <a:avLst/>
          </a:prstGeom>
        </p:spPr>
        <p:txBody>
          <a:bodyPr/>
          <a:lstStyle/>
          <a:p>
            <a:pPr/>
            <a:r>
              <a:t>Agenda Title</a:t>
            </a:r>
          </a:p>
        </p:txBody>
      </p:sp>
      <p:sp>
        <p:nvSpPr>
          <p:cNvPr id="105" name="Body Level One…"/>
          <p:cNvSpPr txBox="1"/>
          <p:nvPr>
            <p:ph type="body" idx="1" hasCustomPrompt="1"/>
          </p:nvPr>
        </p:nvSpPr>
        <p:spPr>
          <a:prstGeom prst="rect">
            <a:avLst/>
          </a:prstGeom>
        </p:spPr>
        <p:txBody>
          <a:bodyPr/>
          <a:lstStyle/>
          <a:p>
            <a:pPr/>
            <a:r>
              <a:t>Agenda Topics</a:t>
            </a:r>
          </a:p>
          <a:p>
            <a:pPr lvl="1"/>
            <a:r>
              <a:t/>
            </a:r>
          </a:p>
          <a:p>
            <a:pPr lvl="2"/>
            <a:r>
              <a:t/>
            </a:r>
          </a:p>
          <a:p>
            <a:pPr lvl="3"/>
            <a:r>
              <a:t/>
            </a:r>
          </a:p>
          <a:p>
            <a:pPr lvl="4"/>
            <a:r>
              <a:t/>
            </a:r>
          </a:p>
        </p:txBody>
      </p:sp>
      <p:sp>
        <p:nvSpPr>
          <p:cNvPr id="1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tatement">
    <p:bg>
      <p:bgPr>
        <a:solidFill>
          <a:srgbClr val="FFFFFF"/>
        </a:solidFill>
      </p:bgPr>
    </p:bg>
    <p:spTree>
      <p:nvGrpSpPr>
        <p:cNvPr id="1" name=""/>
        <p:cNvGrpSpPr/>
        <p:nvPr/>
      </p:nvGrpSpPr>
      <p:grpSpPr>
        <a:xfrm>
          <a:off x="0" y="0"/>
          <a:ext cx="0" cy="0"/>
          <a:chOff x="0" y="0"/>
          <a:chExt cx="0" cy="0"/>
        </a:xfrm>
      </p:grpSpPr>
      <p:sp>
        <p:nvSpPr>
          <p:cNvPr id="113" name="Line"/>
          <p:cNvSpPr/>
          <p:nvPr/>
        </p:nvSpPr>
        <p:spPr>
          <a:xfrm>
            <a:off x="635000" y="12192000"/>
            <a:ext cx="23114000" cy="0"/>
          </a:xfrm>
          <a:prstGeom prst="line">
            <a:avLst/>
          </a:prstGeom>
          <a:ln w="38100">
            <a:solidFill>
              <a:schemeClr val="accent4"/>
            </a:solidFill>
            <a:miter lim="400000"/>
          </a:ln>
        </p:spPr>
        <p:txBody>
          <a:bodyPr lIns="50800" tIns="50800" rIns="50800" bIns="508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114"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115" name="Body Level One…"/>
          <p:cNvSpPr txBox="1"/>
          <p:nvPr>
            <p:ph type="body" sz="half" idx="1" hasCustomPrompt="1"/>
          </p:nvPr>
        </p:nvSpPr>
        <p:spPr>
          <a:xfrm>
            <a:off x="571500" y="3898900"/>
            <a:ext cx="23236826" cy="5499100"/>
          </a:xfrm>
          <a:prstGeom prst="rect">
            <a:avLst/>
          </a:prstGeom>
        </p:spPr>
        <p:txBody>
          <a:bodyPr anchor="ctr"/>
          <a:lstStyle>
            <a:lvl1pPr defTabSz="825500">
              <a:lnSpc>
                <a:spcPct val="100000"/>
              </a:lnSpc>
              <a:tabLst/>
              <a:defRPr spc="-239" sz="12000">
                <a:solidFill>
                  <a:schemeClr val="accent1"/>
                </a:solidFill>
                <a:latin typeface="Founders Grotesk"/>
                <a:ea typeface="Founders Grotesk"/>
                <a:cs typeface="Founders Grotesk"/>
                <a:sym typeface="Founders Grotesk"/>
              </a:defRPr>
            </a:lvl1pPr>
            <a:lvl2pPr defTabSz="825500">
              <a:lnSpc>
                <a:spcPct val="100000"/>
              </a:lnSpc>
              <a:tabLst/>
              <a:defRPr spc="-239" sz="12000">
                <a:solidFill>
                  <a:schemeClr val="accent1"/>
                </a:solidFill>
                <a:latin typeface="Founders Grotesk"/>
                <a:ea typeface="Founders Grotesk"/>
                <a:cs typeface="Founders Grotesk"/>
                <a:sym typeface="Founders Grotesk"/>
              </a:defRPr>
            </a:lvl2pPr>
            <a:lvl3pPr defTabSz="825500">
              <a:lnSpc>
                <a:spcPct val="100000"/>
              </a:lnSpc>
              <a:tabLst/>
              <a:defRPr spc="-239" sz="12000">
                <a:solidFill>
                  <a:schemeClr val="accent1"/>
                </a:solidFill>
                <a:latin typeface="Founders Grotesk"/>
                <a:ea typeface="Founders Grotesk"/>
                <a:cs typeface="Founders Grotesk"/>
                <a:sym typeface="Founders Grotesk"/>
              </a:defRPr>
            </a:lvl3pPr>
            <a:lvl4pPr defTabSz="825500">
              <a:lnSpc>
                <a:spcPct val="100000"/>
              </a:lnSpc>
              <a:tabLst/>
              <a:defRPr spc="-239" sz="12000">
                <a:solidFill>
                  <a:schemeClr val="accent1"/>
                </a:solidFill>
                <a:latin typeface="Founders Grotesk"/>
                <a:ea typeface="Founders Grotesk"/>
                <a:cs typeface="Founders Grotesk"/>
                <a:sym typeface="Founders Grotesk"/>
              </a:defRPr>
            </a:lvl4pPr>
            <a:lvl5pPr defTabSz="825500">
              <a:lnSpc>
                <a:spcPct val="100000"/>
              </a:lnSpc>
              <a:tabLst/>
              <a:defRPr spc="-239" sz="12000">
                <a:solidFill>
                  <a:schemeClr val="accent1"/>
                </a:solidFill>
                <a:latin typeface="Founders Grotesk"/>
                <a:ea typeface="Founders Grotesk"/>
                <a:cs typeface="Founders Grotesk"/>
                <a:sym typeface="Founders Grotesk"/>
              </a:defRPr>
            </a:lvl5pPr>
          </a:lstStyle>
          <a:p>
            <a:pPr/>
            <a:r>
              <a:t>Statement</a:t>
            </a:r>
          </a:p>
          <a:p>
            <a:pPr lvl="1"/>
            <a:r>
              <a:t/>
            </a:r>
          </a:p>
          <a:p>
            <a:pPr lvl="2"/>
            <a:r>
              <a:t/>
            </a:r>
          </a:p>
          <a:p>
            <a:pPr lvl="3"/>
            <a:r>
              <a:t/>
            </a:r>
          </a:p>
          <a:p>
            <a:pPr lvl="4"/>
            <a:r>
              <a:t/>
            </a:r>
          </a:p>
        </p:txBody>
      </p:sp>
      <p:sp>
        <p:nvSpPr>
          <p:cNvPr id="116"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Fact">
    <p:bg>
      <p:bgPr>
        <a:solidFill>
          <a:srgbClr val="C3D9E0"/>
        </a:solidFill>
      </p:bgPr>
    </p:bg>
    <p:spTree>
      <p:nvGrpSpPr>
        <p:cNvPr id="1" name=""/>
        <p:cNvGrpSpPr/>
        <p:nvPr/>
      </p:nvGrpSpPr>
      <p:grpSpPr>
        <a:xfrm>
          <a:off x="0" y="0"/>
          <a:ext cx="0" cy="0"/>
          <a:chOff x="0" y="0"/>
          <a:chExt cx="0" cy="0"/>
        </a:xfrm>
      </p:grpSpPr>
      <p:sp>
        <p:nvSpPr>
          <p:cNvPr id="123" name="Body Level One…"/>
          <p:cNvSpPr txBox="1"/>
          <p:nvPr>
            <p:ph type="body" idx="1" hasCustomPrompt="1"/>
          </p:nvPr>
        </p:nvSpPr>
        <p:spPr>
          <a:xfrm>
            <a:off x="634999" y="1346200"/>
            <a:ext cx="23241001" cy="8451368"/>
          </a:xfrm>
          <a:prstGeom prst="rect">
            <a:avLst/>
          </a:prstGeom>
        </p:spPr>
        <p:txBody>
          <a:bodyPr anchor="b"/>
          <a:lstStyle>
            <a:lvl1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1pPr>
            <a:lvl2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2pPr>
            <a:lvl3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3pPr>
            <a:lvl4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4pPr>
            <a:lvl5pPr defTabSz="825500">
              <a:lnSpc>
                <a:spcPct val="80000"/>
              </a:lnSpc>
              <a:tabLst/>
              <a:defRPr spc="-419" sz="42000">
                <a:solidFill>
                  <a:schemeClr val="accent1"/>
                </a:solidFill>
                <a:latin typeface="Founders Grotesk Light"/>
                <a:ea typeface="Founders Grotesk Light"/>
                <a:cs typeface="Founders Grotesk Light"/>
                <a:sym typeface="Founders Grotesk Light"/>
              </a:defRPr>
            </a:lvl5pPr>
          </a:lstStyle>
          <a:p>
            <a:pPr/>
            <a:r>
              <a:t>100%</a:t>
            </a:r>
          </a:p>
          <a:p>
            <a:pPr lvl="1"/>
            <a:r>
              <a:t/>
            </a:r>
          </a:p>
          <a:p>
            <a:pPr lvl="2"/>
            <a:r>
              <a:t/>
            </a:r>
          </a:p>
          <a:p>
            <a:pPr lvl="3"/>
            <a:r>
              <a:t/>
            </a:r>
          </a:p>
          <a:p>
            <a:pPr lvl="4"/>
            <a:r>
              <a:t/>
            </a:r>
          </a:p>
        </p:txBody>
      </p:sp>
      <p:sp>
        <p:nvSpPr>
          <p:cNvPr id="124" name="Fact information"/>
          <p:cNvSpPr txBox="1"/>
          <p:nvPr>
            <p:ph type="body" sz="quarter" idx="21" hasCustomPrompt="1"/>
          </p:nvPr>
        </p:nvSpPr>
        <p:spPr>
          <a:xfrm>
            <a:off x="635000" y="9170947"/>
            <a:ext cx="23241000" cy="932816"/>
          </a:xfrm>
          <a:prstGeom prst="rect">
            <a:avLst/>
          </a:prstGeom>
        </p:spPr>
        <p:txBody>
          <a:bodyPr/>
          <a:lstStyle>
            <a:lvl1pPr defTabSz="817244">
              <a:lnSpc>
                <a:spcPct val="80000"/>
              </a:lnSpc>
              <a:tabLst/>
              <a:defRPr spc="-54" sz="5445">
                <a:solidFill>
                  <a:schemeClr val="accent1"/>
                </a:solidFill>
              </a:defRPr>
            </a:lvl1pPr>
          </a:lstStyle>
          <a:p>
            <a:pPr/>
            <a:r>
              <a:t>Fact information</a:t>
            </a:r>
          </a:p>
        </p:txBody>
      </p:sp>
      <p:sp>
        <p:nvSpPr>
          <p:cNvPr id="125" name="Line"/>
          <p:cNvSpPr/>
          <p:nvPr/>
        </p:nvSpPr>
        <p:spPr>
          <a:xfrm>
            <a:off x="635000" y="12192000"/>
            <a:ext cx="23118143" cy="0"/>
          </a:xfrm>
          <a:prstGeom prst="line">
            <a:avLst/>
          </a:prstGeom>
          <a:ln w="38100">
            <a:solidFill>
              <a:schemeClr val="accent1">
                <a:hueOff val="-42304"/>
                <a:satOff val="23749"/>
                <a:lumOff val="-45745"/>
              </a:schemeClr>
            </a:solidFill>
            <a:miter lim="400000"/>
          </a:ln>
        </p:spPr>
        <p:txBody>
          <a:bodyPr lIns="50800" tIns="50800" rIns="50800" bIns="508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126" name="Line"/>
          <p:cNvSpPr/>
          <p:nvPr/>
        </p:nvSpPr>
        <p:spPr>
          <a:xfrm>
            <a:off x="639142" y="692907"/>
            <a:ext cx="23114001" cy="1"/>
          </a:xfrm>
          <a:prstGeom prst="line">
            <a:avLst/>
          </a:prstGeom>
          <a:ln w="114300">
            <a:solidFill>
              <a:schemeClr val="accent1">
                <a:hueOff val="-42304"/>
                <a:satOff val="23749"/>
                <a:lumOff val="-45745"/>
              </a:schemeClr>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127"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bg>
      <p:bgPr>
        <a:solidFill>
          <a:srgbClr val="C3D9E0"/>
        </a:solidFill>
      </p:bgPr>
    </p:bg>
    <p:spTree>
      <p:nvGrpSpPr>
        <p:cNvPr id="1" name=""/>
        <p:cNvGrpSpPr/>
        <p:nvPr/>
      </p:nvGrpSpPr>
      <p:grpSpPr>
        <a:xfrm>
          <a:off x="0" y="0"/>
          <a:ext cx="0" cy="0"/>
          <a:chOff x="0" y="0"/>
          <a:chExt cx="0" cy="0"/>
        </a:xfrm>
      </p:grpSpPr>
      <p:sp>
        <p:nvSpPr>
          <p:cNvPr id="134" name="Line"/>
          <p:cNvSpPr/>
          <p:nvPr/>
        </p:nvSpPr>
        <p:spPr>
          <a:xfrm>
            <a:off x="635000" y="12192000"/>
            <a:ext cx="23114000" cy="0"/>
          </a:xfrm>
          <a:prstGeom prst="line">
            <a:avLst/>
          </a:prstGeom>
          <a:ln w="38100">
            <a:solidFill>
              <a:schemeClr val="accent1">
                <a:hueOff val="-42304"/>
                <a:satOff val="23749"/>
                <a:lumOff val="-45745"/>
              </a:schemeClr>
            </a:solidFill>
            <a:miter lim="400000"/>
          </a:ln>
        </p:spPr>
        <p:txBody>
          <a:bodyPr lIns="50800" tIns="50800" rIns="50800" bIns="5080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135" name="Line"/>
          <p:cNvSpPr/>
          <p:nvPr/>
        </p:nvSpPr>
        <p:spPr>
          <a:xfrm>
            <a:off x="639142" y="692907"/>
            <a:ext cx="23114001" cy="1"/>
          </a:xfrm>
          <a:prstGeom prst="line">
            <a:avLst/>
          </a:prstGeom>
          <a:ln w="114300">
            <a:solidFill>
              <a:schemeClr val="accent1">
                <a:hueOff val="-42304"/>
                <a:satOff val="23749"/>
                <a:lumOff val="-45745"/>
              </a:schemeClr>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136" name="Attribution"/>
          <p:cNvSpPr txBox="1"/>
          <p:nvPr>
            <p:ph type="body" sz="quarter" idx="21" hasCustomPrompt="1"/>
          </p:nvPr>
        </p:nvSpPr>
        <p:spPr>
          <a:xfrm>
            <a:off x="1148060" y="9247147"/>
            <a:ext cx="22707182" cy="932816"/>
          </a:xfrm>
          <a:prstGeom prst="rect">
            <a:avLst/>
          </a:prstGeom>
        </p:spPr>
        <p:txBody>
          <a:bodyPr anchor="ctr"/>
          <a:lstStyle>
            <a:lvl1pPr defTabSz="817244">
              <a:lnSpc>
                <a:spcPct val="80000"/>
              </a:lnSpc>
              <a:tabLst/>
              <a:defRPr spc="-54" sz="5445">
                <a:solidFill>
                  <a:schemeClr val="accent1"/>
                </a:solidFill>
              </a:defRPr>
            </a:lvl1pPr>
          </a:lstStyle>
          <a:p>
            <a:pPr/>
            <a:r>
              <a:t>Attribution</a:t>
            </a:r>
          </a:p>
        </p:txBody>
      </p:sp>
      <p:sp>
        <p:nvSpPr>
          <p:cNvPr id="137" name="Body Level One…"/>
          <p:cNvSpPr txBox="1"/>
          <p:nvPr>
            <p:ph type="body" sz="half" idx="1" hasCustomPrompt="1"/>
          </p:nvPr>
        </p:nvSpPr>
        <p:spPr>
          <a:xfrm>
            <a:off x="515838" y="1325581"/>
            <a:ext cx="23241001" cy="4970080"/>
          </a:xfrm>
          <a:prstGeom prst="rect">
            <a:avLst/>
          </a:prstGeom>
        </p:spPr>
        <p:txBody>
          <a:bodyPr/>
          <a:lstStyle>
            <a:lvl1pPr marL="419100" indent="-419100" defTabSz="825500">
              <a:lnSpc>
                <a:spcPct val="80000"/>
              </a:lnSpc>
              <a:tabLst/>
              <a:defRPr spc="-119" sz="12000">
                <a:solidFill>
                  <a:schemeClr val="accent1"/>
                </a:solidFill>
                <a:latin typeface="Founders Grotesk"/>
                <a:ea typeface="Founders Grotesk"/>
                <a:cs typeface="Founders Grotesk"/>
                <a:sym typeface="Founders Grotesk"/>
              </a:defRPr>
            </a:lvl1pPr>
            <a:lvl2pPr marL="419100" indent="38100" defTabSz="825500">
              <a:lnSpc>
                <a:spcPct val="80000"/>
              </a:lnSpc>
              <a:tabLst/>
              <a:defRPr spc="-119" sz="12000">
                <a:solidFill>
                  <a:schemeClr val="accent1"/>
                </a:solidFill>
                <a:latin typeface="Founders Grotesk"/>
                <a:ea typeface="Founders Grotesk"/>
                <a:cs typeface="Founders Grotesk"/>
                <a:sym typeface="Founders Grotesk"/>
              </a:defRPr>
            </a:lvl2pPr>
            <a:lvl3pPr marL="419100" indent="495300" defTabSz="825500">
              <a:lnSpc>
                <a:spcPct val="80000"/>
              </a:lnSpc>
              <a:tabLst/>
              <a:defRPr spc="-119" sz="12000">
                <a:solidFill>
                  <a:schemeClr val="accent1"/>
                </a:solidFill>
                <a:latin typeface="Founders Grotesk"/>
                <a:ea typeface="Founders Grotesk"/>
                <a:cs typeface="Founders Grotesk"/>
                <a:sym typeface="Founders Grotesk"/>
              </a:defRPr>
            </a:lvl3pPr>
            <a:lvl4pPr marL="419100" indent="952500" defTabSz="825500">
              <a:lnSpc>
                <a:spcPct val="80000"/>
              </a:lnSpc>
              <a:tabLst/>
              <a:defRPr spc="-119" sz="12000">
                <a:solidFill>
                  <a:schemeClr val="accent1"/>
                </a:solidFill>
                <a:latin typeface="Founders Grotesk"/>
                <a:ea typeface="Founders Grotesk"/>
                <a:cs typeface="Founders Grotesk"/>
                <a:sym typeface="Founders Grotesk"/>
              </a:defRPr>
            </a:lvl4pPr>
            <a:lvl5pPr marL="419100" indent="1409700" defTabSz="825500">
              <a:lnSpc>
                <a:spcPct val="80000"/>
              </a:lnSpc>
              <a:tabLst/>
              <a:defRPr spc="-119" sz="12000">
                <a:solidFill>
                  <a:schemeClr val="accent1"/>
                </a:solidFill>
                <a:latin typeface="Founders Grotesk"/>
                <a:ea typeface="Founders Grotesk"/>
                <a:cs typeface="Founders Grotesk"/>
                <a:sym typeface="Founders Grotesk"/>
              </a:defRPr>
            </a:lvl5pPr>
          </a:lstStyle>
          <a:p>
            <a:pPr/>
            <a:r>
              <a:t>“Notable Quote”</a:t>
            </a:r>
          </a:p>
          <a:p>
            <a:pPr lvl="1"/>
            <a:r>
              <a:t/>
            </a:r>
          </a:p>
          <a:p>
            <a:pPr lvl="2"/>
            <a:r>
              <a:t/>
            </a:r>
          </a:p>
          <a:p>
            <a:pPr lvl="3"/>
            <a:r>
              <a:t/>
            </a:r>
          </a:p>
          <a:p>
            <a:pPr lvl="4"/>
            <a:r>
              <a:t/>
            </a:r>
          </a:p>
        </p:txBody>
      </p:sp>
      <p:sp>
        <p:nvSpPr>
          <p:cNvPr id="138"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bg>
      <p:bgPr>
        <a:solidFill>
          <a:srgbClr val="FFFFFF"/>
        </a:solidFill>
      </p:bgPr>
    </p:bg>
    <p:spTree>
      <p:nvGrpSpPr>
        <p:cNvPr id="1" name=""/>
        <p:cNvGrpSpPr/>
        <p:nvPr/>
      </p:nvGrpSpPr>
      <p:grpSpPr>
        <a:xfrm>
          <a:off x="0" y="0"/>
          <a:ext cx="0" cy="0"/>
          <a:chOff x="0" y="0"/>
          <a:chExt cx="0" cy="0"/>
        </a:xfrm>
      </p:grpSpPr>
      <p:sp>
        <p:nvSpPr>
          <p:cNvPr id="145" name="Image"/>
          <p:cNvSpPr/>
          <p:nvPr>
            <p:ph type="pic" sz="half" idx="21"/>
          </p:nvPr>
        </p:nvSpPr>
        <p:spPr>
          <a:xfrm>
            <a:off x="12192000" y="-1003300"/>
            <a:ext cx="11557000" cy="7679267"/>
          </a:xfrm>
          <a:prstGeom prst="rect">
            <a:avLst/>
          </a:prstGeom>
        </p:spPr>
        <p:txBody>
          <a:bodyPr lIns="91439" tIns="45719" rIns="91439" bIns="45719">
            <a:noAutofit/>
          </a:bodyPr>
          <a:lstStyle/>
          <a:p>
            <a:pPr/>
          </a:p>
        </p:txBody>
      </p:sp>
      <p:sp>
        <p:nvSpPr>
          <p:cNvPr id="146" name="Image"/>
          <p:cNvSpPr/>
          <p:nvPr>
            <p:ph type="pic" sz="half" idx="22"/>
          </p:nvPr>
        </p:nvSpPr>
        <p:spPr>
          <a:xfrm>
            <a:off x="12192000" y="5397500"/>
            <a:ext cx="11557000" cy="7749789"/>
          </a:xfrm>
          <a:prstGeom prst="rect">
            <a:avLst/>
          </a:prstGeom>
        </p:spPr>
        <p:txBody>
          <a:bodyPr lIns="91439" tIns="45719" rIns="91439" bIns="45719">
            <a:noAutofit/>
          </a:bodyPr>
          <a:lstStyle/>
          <a:p>
            <a:pPr/>
          </a:p>
        </p:txBody>
      </p:sp>
      <p:sp>
        <p:nvSpPr>
          <p:cNvPr id="147" name="Image"/>
          <p:cNvSpPr/>
          <p:nvPr>
            <p:ph type="pic" idx="23"/>
          </p:nvPr>
        </p:nvSpPr>
        <p:spPr>
          <a:xfrm>
            <a:off x="571500" y="-698500"/>
            <a:ext cx="11684000" cy="14426494"/>
          </a:xfrm>
          <a:prstGeom prst="rect">
            <a:avLst/>
          </a:prstGeom>
        </p:spPr>
        <p:txBody>
          <a:bodyPr lIns="91439" tIns="45719" rIns="91439" bIns="45719">
            <a:noAutofit/>
          </a:bodyPr>
          <a:lstStyle/>
          <a:p>
            <a:pPr/>
          </a:p>
        </p:txBody>
      </p:sp>
      <p:sp>
        <p:nvSpPr>
          <p:cNvPr id="148"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bg>
      <p:bgPr>
        <a:solidFill>
          <a:srgbClr val="FFFFFF"/>
        </a:solidFill>
      </p:bgPr>
    </p:bg>
    <p:spTree>
      <p:nvGrpSpPr>
        <p:cNvPr id="1" name=""/>
        <p:cNvGrpSpPr/>
        <p:nvPr/>
      </p:nvGrpSpPr>
      <p:grpSpPr>
        <a:xfrm>
          <a:off x="0" y="0"/>
          <a:ext cx="0" cy="0"/>
          <a:chOff x="0" y="0"/>
          <a:chExt cx="0" cy="0"/>
        </a:xfrm>
      </p:grpSpPr>
      <p:sp>
        <p:nvSpPr>
          <p:cNvPr id="155" name="1054398042_3378x2084.jpg"/>
          <p:cNvSpPr/>
          <p:nvPr>
            <p:ph type="pic" idx="21"/>
          </p:nvPr>
        </p:nvSpPr>
        <p:spPr>
          <a:xfrm>
            <a:off x="0" y="-2984500"/>
            <a:ext cx="28333700" cy="17479999"/>
          </a:xfrm>
          <a:prstGeom prst="rect">
            <a:avLst/>
          </a:prstGeom>
        </p:spPr>
        <p:txBody>
          <a:bodyPr lIns="91439" tIns="45719" rIns="91439" bIns="45719">
            <a:noAutofit/>
          </a:bodyPr>
          <a:lstStyle/>
          <a:p>
            <a:pPr/>
          </a:p>
        </p:txBody>
      </p:sp>
      <p:sp>
        <p:nvSpPr>
          <p:cNvPr id="1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bg>
      <p:bgPr>
        <a:solidFill>
          <a:srgbClr val="FFFFFF"/>
        </a:solidFill>
      </p:bgPr>
    </p:bg>
    <p:spTree>
      <p:nvGrpSpPr>
        <p:cNvPr id="1" name=""/>
        <p:cNvGrpSpPr/>
        <p:nvPr/>
      </p:nvGrpSpPr>
      <p:grpSpPr>
        <a:xfrm>
          <a:off x="0" y="0"/>
          <a:ext cx="0" cy="0"/>
          <a:chOff x="0" y="0"/>
          <a:chExt cx="0" cy="0"/>
        </a:xfrm>
      </p:grpSpPr>
      <p:sp>
        <p:nvSpPr>
          <p:cNvPr id="163" name="Slide Number"/>
          <p:cNvSpPr txBox="1"/>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chemeClr val="accent1">
            <a:hueOff val="-42304"/>
            <a:satOff val="23749"/>
            <a:lumOff val="-45745"/>
          </a:schemeClr>
        </a:solidFill>
      </p:bgPr>
    </p:bg>
    <p:spTree>
      <p:nvGrpSpPr>
        <p:cNvPr id="1" name=""/>
        <p:cNvGrpSpPr/>
        <p:nvPr/>
      </p:nvGrpSpPr>
      <p:grpSpPr>
        <a:xfrm>
          <a:off x="0" y="0"/>
          <a:ext cx="0" cy="0"/>
          <a:chOff x="0" y="0"/>
          <a:chExt cx="0" cy="0"/>
        </a:xfrm>
      </p:grpSpPr>
      <p:sp>
        <p:nvSpPr>
          <p:cNvPr id="2" name="Agenda Title"/>
          <p:cNvSpPr txBox="1"/>
          <p:nvPr>
            <p:ph type="title" hasCustomPrompt="1"/>
          </p:nvPr>
        </p:nvSpPr>
        <p:spPr>
          <a:xfrm>
            <a:off x="575641" y="881082"/>
            <a:ext cx="23241001" cy="19510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Agenda Title</a:t>
            </a:r>
          </a:p>
        </p:txBody>
      </p:sp>
      <p:sp>
        <p:nvSpPr>
          <p:cNvPr id="3" name="Line"/>
          <p:cNvSpPr/>
          <p:nvPr/>
        </p:nvSpPr>
        <p:spPr>
          <a:xfrm>
            <a:off x="639142" y="692907"/>
            <a:ext cx="23114001" cy="1"/>
          </a:xfrm>
          <a:prstGeom prst="line">
            <a:avLst/>
          </a:prstGeom>
          <a:ln w="114300">
            <a:solidFill>
              <a:schemeClr val="accent4"/>
            </a:solidFill>
            <a:miter lim="400000"/>
          </a:ln>
        </p:spPr>
        <p:txBody>
          <a:bodyPr lIns="0" tIns="0" rIns="0" bIns="0" anchor="ctr"/>
          <a:lstStyle/>
          <a:p>
            <a:pPr>
              <a:spcBef>
                <a:spcPts val="0"/>
              </a:spcBef>
              <a:tabLst/>
              <a:defRPr b="1" cap="all" spc="156">
                <a:solidFill>
                  <a:srgbClr val="FFFFFF"/>
                </a:solidFill>
                <a:latin typeface="Founders Grotesk Condensed"/>
                <a:ea typeface="Founders Grotesk Condensed"/>
                <a:cs typeface="Founders Grotesk Condensed"/>
                <a:sym typeface="Founders Grotesk Condensed"/>
              </a:defRPr>
            </a:pPr>
          </a:p>
        </p:txBody>
      </p:sp>
      <p:sp>
        <p:nvSpPr>
          <p:cNvPr id="4" name="Body Level One…"/>
          <p:cNvSpPr txBox="1"/>
          <p:nvPr>
            <p:ph type="body" idx="1" hasCustomPrompt="1"/>
          </p:nvPr>
        </p:nvSpPr>
        <p:spPr>
          <a:xfrm>
            <a:off x="575641" y="3276600"/>
            <a:ext cx="23241001" cy="98706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Agenda Topics</a:t>
            </a:r>
          </a:p>
          <a:p>
            <a:pPr lvl="1"/>
            <a:r>
              <a:t/>
            </a:r>
          </a:p>
          <a:p>
            <a:pPr lvl="2"/>
            <a:r>
              <a:t/>
            </a:r>
          </a:p>
          <a:p>
            <a:pPr lvl="3"/>
            <a:r>
              <a:t/>
            </a:r>
          </a:p>
          <a:p>
            <a:pPr lvl="4"/>
            <a:r>
              <a:t/>
            </a:r>
          </a:p>
        </p:txBody>
      </p:sp>
      <p:sp>
        <p:nvSpPr>
          <p:cNvPr id="5" name="Slide Number"/>
          <p:cNvSpPr txBox="1"/>
          <p:nvPr>
            <p:ph type="sldNum" sz="quarter" idx="2"/>
          </p:nvPr>
        </p:nvSpPr>
        <p:spPr>
          <a:xfrm>
            <a:off x="23431499" y="12268199"/>
            <a:ext cx="371756" cy="555245"/>
          </a:xfrm>
          <a:prstGeom prst="rect">
            <a:avLst/>
          </a:prstGeom>
          <a:ln w="12700">
            <a:miter lim="400000"/>
          </a:ln>
        </p:spPr>
        <p:txBody>
          <a:bodyPr wrap="none" lIns="50800" tIns="50800" rIns="50800" bIns="50800" anchor="b">
            <a:spAutoFit/>
          </a:bodyPr>
          <a:lstStyle>
            <a:lvl1pPr algn="r" defTabSz="825500">
              <a:spcBef>
                <a:spcPts val="0"/>
              </a:spcBef>
              <a:tabLst/>
              <a:defRPr spc="28" sz="2800">
                <a:solidFill>
                  <a:srgbClr val="FFFFFF"/>
                </a:solidFill>
                <a:latin typeface="Founders Grotesk Condensed"/>
                <a:ea typeface="Founders Grotesk Condensed"/>
                <a:cs typeface="Founders Grotesk Condensed"/>
                <a:sym typeface="Founders Grotesk Condensed"/>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1pPr>
      <a:lvl2pPr marL="0" marR="0" indent="4572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2pPr>
      <a:lvl3pPr marL="0" marR="0" indent="9144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3pPr>
      <a:lvl4pPr marL="0" marR="0" indent="13716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4pPr>
      <a:lvl5pPr marL="0" marR="0" indent="18288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5pPr>
      <a:lvl6pPr marL="0" marR="0" indent="22860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6pPr>
      <a:lvl7pPr marL="0" marR="0" indent="27432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7pPr>
      <a:lvl8pPr marL="0" marR="0" indent="32004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8pPr>
      <a:lvl9pPr marL="0" marR="0" indent="3657600" algn="l" defTabSz="825500" rtl="0" latinLnBrk="0">
        <a:lnSpc>
          <a:spcPct val="80000"/>
        </a:lnSpc>
        <a:spcBef>
          <a:spcPts val="0"/>
        </a:spcBef>
        <a:spcAft>
          <a:spcPts val="0"/>
        </a:spcAft>
        <a:buClrTx/>
        <a:buSzTx/>
        <a:buFontTx/>
        <a:buNone/>
        <a:tabLst/>
        <a:defRPr b="0" baseline="0" cap="none" i="0" spc="-79" strike="noStrike" sz="8000" u="none">
          <a:solidFill>
            <a:schemeClr val="accent4"/>
          </a:solidFill>
          <a:uFillTx/>
          <a:latin typeface="Founders Grotesk"/>
          <a:ea typeface="Founders Grotesk"/>
          <a:cs typeface="Founders Grotesk"/>
          <a:sym typeface="Founders Grotesk"/>
        </a:defRPr>
      </a:lvl9pPr>
    </p:titleStyle>
    <p:bodyStyle>
      <a:lvl1pPr marL="0" marR="0" indent="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1pPr>
      <a:lvl2pPr marL="0" marR="0" indent="4572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2pPr>
      <a:lvl3pPr marL="0" marR="0" indent="9144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3pPr>
      <a:lvl4pPr marL="0" marR="0" indent="13716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4pPr>
      <a:lvl5pPr marL="0" marR="0" indent="18288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5pPr>
      <a:lvl6pPr marL="0" marR="0" indent="22860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6pPr>
      <a:lvl7pPr marL="0" marR="0" indent="27432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7pPr>
      <a:lvl8pPr marL="0" marR="0" indent="32004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8pPr>
      <a:lvl9pPr marL="0" marR="0" indent="3657600" algn="l" defTabSz="469900" rtl="0" latinLnBrk="0">
        <a:lnSpc>
          <a:spcPct val="120000"/>
        </a:lnSpc>
        <a:spcBef>
          <a:spcPts val="0"/>
        </a:spcBef>
        <a:spcAft>
          <a:spcPts val="0"/>
        </a:spcAft>
        <a:buClrTx/>
        <a:buSzTx/>
        <a:buFontTx/>
        <a:buNone/>
        <a:tabLst>
          <a:tab pos="469900" algn="l"/>
        </a:tabLst>
        <a:defRPr b="0" baseline="0" cap="none" i="0" spc="0" strike="noStrike" sz="8000" u="none">
          <a:solidFill>
            <a:srgbClr val="C3CCB0"/>
          </a:solidFill>
          <a:uFillTx/>
          <a:latin typeface="+mn-lt"/>
          <a:ea typeface="+mn-ea"/>
          <a:cs typeface="+mn-cs"/>
          <a:sym typeface="Founders Grotesk Semibold"/>
        </a:defRPr>
      </a:lvl9pPr>
    </p:bodyStyle>
    <p:otherStyle>
      <a:lvl1pPr marL="0" marR="0" indent="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1pPr>
      <a:lvl2pPr marL="0" marR="0" indent="4572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2pPr>
      <a:lvl3pPr marL="0" marR="0" indent="9144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3pPr>
      <a:lvl4pPr marL="0" marR="0" indent="13716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4pPr>
      <a:lvl5pPr marL="0" marR="0" indent="18288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5pPr>
      <a:lvl6pPr marL="0" marR="0" indent="22860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6pPr>
      <a:lvl7pPr marL="0" marR="0" indent="27432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7pPr>
      <a:lvl8pPr marL="0" marR="0" indent="32004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8pPr>
      <a:lvl9pPr marL="0" marR="0" indent="3657600" algn="r" defTabSz="825500" rtl="0" latinLnBrk="0">
        <a:lnSpc>
          <a:spcPct val="100000"/>
        </a:lnSpc>
        <a:spcBef>
          <a:spcPts val="0"/>
        </a:spcBef>
        <a:spcAft>
          <a:spcPts val="0"/>
        </a:spcAft>
        <a:buClrTx/>
        <a:buSzTx/>
        <a:buFontTx/>
        <a:buNone/>
        <a:tabLst/>
        <a:defRPr b="0" baseline="0" cap="none" i="0" spc="28" strike="noStrike" sz="2800" u="none">
          <a:solidFill>
            <a:schemeClr val="tx1"/>
          </a:solidFill>
          <a:uFillTx/>
          <a:latin typeface="+mn-lt"/>
          <a:ea typeface="+mn-ea"/>
          <a:cs typeface="+mn-cs"/>
          <a:sym typeface="Founders Grotesk Condense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2.tif"/><Relationship Id="rId4" Type="http://schemas.openxmlformats.org/officeDocument/2006/relationships/image" Target="../media/image1.png"/><Relationship Id="rId5"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5D"/>
        </a:solidFill>
      </p:bgPr>
    </p:bg>
    <p:spTree>
      <p:nvGrpSpPr>
        <p:cNvPr id="1" name=""/>
        <p:cNvGrpSpPr/>
        <p:nvPr/>
      </p:nvGrpSpPr>
      <p:grpSpPr>
        <a:xfrm>
          <a:off x="0" y="0"/>
          <a:ext cx="0" cy="0"/>
          <a:chOff x="0" y="0"/>
          <a:chExt cx="0" cy="0"/>
        </a:xfrm>
      </p:grpSpPr>
      <p:sp>
        <p:nvSpPr>
          <p:cNvPr id="172" name="Daniel Shai Feb 13 2021"/>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 Feb 13 2021</a:t>
            </a:r>
          </a:p>
        </p:txBody>
      </p:sp>
      <p:sp>
        <p:nvSpPr>
          <p:cNvPr id="173" name="The Undivided Will to Heal"/>
          <p:cNvSpPr txBox="1"/>
          <p:nvPr>
            <p:ph type="ctrTitle"/>
          </p:nvPr>
        </p:nvSpPr>
        <p:spPr>
          <a:prstGeom prst="rect">
            <a:avLst/>
          </a:prstGeom>
        </p:spPr>
        <p:txBody>
          <a:bodyPr/>
          <a:lstStyle/>
          <a:p>
            <a:pPr/>
            <a:r>
              <a:t>The Undivided Will to Heal</a:t>
            </a:r>
          </a:p>
        </p:txBody>
      </p:sp>
      <p:sp>
        <p:nvSpPr>
          <p:cNvPr id="174" name="CHAPTER 8 REVIEW"/>
          <p:cNvSpPr txBox="1"/>
          <p:nvPr>
            <p:ph type="subTitle" sz="quarter" idx="1"/>
          </p:nvPr>
        </p:nvSpPr>
        <p:spPr>
          <a:prstGeom prst="rect">
            <a:avLst/>
          </a:prstGeom>
        </p:spPr>
        <p:txBody>
          <a:bodyPr/>
          <a:lstStyle>
            <a:lvl1pPr algn="ctr"/>
          </a:lstStyle>
          <a:p>
            <a:pPr/>
            <a:r>
              <a:t>CHAPTER 8 REVIEW</a:t>
            </a:r>
          </a:p>
        </p:txBody>
      </p:sp>
      <p:pic>
        <p:nvPicPr>
          <p:cNvPr id="175" name="Image" descr="Image"/>
          <p:cNvPicPr>
            <a:picLocks noChangeAspect="1"/>
          </p:cNvPicPr>
          <p:nvPr/>
        </p:nvPicPr>
        <p:blipFill>
          <a:blip r:embed="rId2">
            <a:extLst/>
          </a:blip>
          <a:stretch>
            <a:fillRect/>
          </a:stretch>
        </p:blipFill>
        <p:spPr>
          <a:xfrm>
            <a:off x="6009559" y="3281263"/>
            <a:ext cx="3049994" cy="4911006"/>
          </a:xfrm>
          <a:prstGeom prst="rect">
            <a:avLst/>
          </a:prstGeom>
          <a:ln w="12700">
            <a:miter lim="400000"/>
          </a:ln>
        </p:spPr>
      </p:pic>
      <p:pic>
        <p:nvPicPr>
          <p:cNvPr id="176" name="Image" descr="Image"/>
          <p:cNvPicPr>
            <a:picLocks noChangeAspect="1"/>
          </p:cNvPicPr>
          <p:nvPr/>
        </p:nvPicPr>
        <p:blipFill>
          <a:blip r:embed="rId3">
            <a:extLst/>
          </a:blip>
          <a:stretch>
            <a:fillRect/>
          </a:stretch>
        </p:blipFill>
        <p:spPr>
          <a:xfrm>
            <a:off x="15324447" y="3955580"/>
            <a:ext cx="5343557" cy="3562372"/>
          </a:xfrm>
          <a:prstGeom prst="rect">
            <a:avLst/>
          </a:prstGeom>
          <a:ln w="12700">
            <a:miter lim="400000"/>
          </a:ln>
        </p:spPr>
      </p:pic>
      <p:pic>
        <p:nvPicPr>
          <p:cNvPr id="177" name="Image" descr="Image"/>
          <p:cNvPicPr>
            <a:picLocks noChangeAspect="1"/>
          </p:cNvPicPr>
          <p:nvPr/>
        </p:nvPicPr>
        <p:blipFill>
          <a:blip r:embed="rId4">
            <a:extLst/>
          </a:blip>
          <a:stretch>
            <a:fillRect/>
          </a:stretch>
        </p:blipFill>
        <p:spPr>
          <a:xfrm>
            <a:off x="10547727" y="4092492"/>
            <a:ext cx="3288546" cy="3288547"/>
          </a:xfrm>
          <a:prstGeom prst="rect">
            <a:avLst/>
          </a:prstGeom>
          <a:ln w="25400">
            <a:solidFill>
              <a:srgbClr val="000000"/>
            </a:solidFill>
            <a:miter lim="400000"/>
          </a:ln>
        </p:spPr>
      </p:pic>
      <p:pic>
        <p:nvPicPr>
          <p:cNvPr id="178" name="13465F7A-2196-4BBB-BAAA-77E7B5239F49_1_201_a.jpeg" descr="13465F7A-2196-4BBB-BAAA-77E7B5239F49_1_201_a.jpeg"/>
          <p:cNvPicPr>
            <a:picLocks noChangeAspect="1"/>
          </p:cNvPicPr>
          <p:nvPr/>
        </p:nvPicPr>
        <p:blipFill>
          <a:blip r:embed="rId5">
            <a:alphaModFix amt="74974"/>
            <a:extLst/>
          </a:blip>
          <a:stretch>
            <a:fillRect/>
          </a:stretch>
        </p:blipFill>
        <p:spPr>
          <a:xfrm>
            <a:off x="27205" y="39716"/>
            <a:ext cx="4105729" cy="281672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181" name="The motivation for learning this Course is peace, not knowledge. Peace is the condition of knowledge; the Kingdom cannot be entered in a state of conflict. When I listen to two different teachers who are telling me who I am, my mind is split. To get out "/>
          <p:cNvSpPr txBox="1"/>
          <p:nvPr>
            <p:ph type="body" idx="1"/>
          </p:nvPr>
        </p:nvSpPr>
        <p:spPr>
          <a:xfrm>
            <a:off x="571500" y="1730983"/>
            <a:ext cx="23241000" cy="10254034"/>
          </a:xfrm>
          <a:prstGeom prst="rect">
            <a:avLst/>
          </a:prstGeom>
        </p:spPr>
        <p:txBody>
          <a:bodyPr anchor="ctr"/>
          <a:lstStyle>
            <a:lvl1pPr marL="0" indent="0">
              <a:buClrTx/>
              <a:buSzTx/>
              <a:buNone/>
            </a:lvl1pPr>
          </a:lstStyle>
          <a:p>
            <a:pPr/>
            <a:r>
              <a:t>The motivation for learning this Course is peace, not knowledge. Peace is the condition of knowledge; the Kingdom cannot be entered in a state of conflict. When I listen to two different teachers who are telling me who I am, my mind is split. To get out of this conflict I must choose one. Only One actually knows me, the other does not even know what it is trying to teach and is expert only in confusion. The ego can ask endless questions, but never gives a sensible answer. On the grounds of my own experience with the ego’s teachings I should disqualify him: They not made me happy. The purpose of learning is change, and the changes brought about by the ego did not bring joy. In fact, they brought imprisonment, because the ego’s teaching is against my nature. My nature is divine, and so is the nature of my will. When my will is free, it is wills divine experience, and this is joy. When my will is ego-guided, it is imprisoned, because I am made to desire things that are not worthy of me and do not make me happy. The ego teaches that my will and God’s are not the same. It confuses me about what my will is, and this brings about a confusion between pain and joy. As long as my will isn’t for the divine, what I want will hurt me. Only the Holy Spirit can teach me the difference between pain and joy, because He knows my real will, my free will, which is one with God’s. The Holy Spirit’s curriculum leads in one direction - freedom, and has one goal - God. Only one curriculum leads Home and frees my will. Could the choice of teacher really be hard?</a:t>
            </a:r>
          </a:p>
        </p:txBody>
      </p:sp>
      <p:sp>
        <p:nvSpPr>
          <p:cNvPr id="182" name="I. The Undivided Curriculum"/>
          <p:cNvSpPr txBox="1"/>
          <p:nvPr>
            <p:ph type="title"/>
          </p:nvPr>
        </p:nvSpPr>
        <p:spPr>
          <a:xfrm>
            <a:off x="571500" y="652482"/>
            <a:ext cx="23241000" cy="1002293"/>
          </a:xfrm>
          <a:prstGeom prst="rect">
            <a:avLst/>
          </a:prstGeom>
        </p:spPr>
        <p:txBody>
          <a:bodyPr/>
          <a:lstStyle>
            <a:lvl1pPr defTabSz="404495">
              <a:defRPr spc="-117" sz="5880"/>
            </a:lvl1pPr>
          </a:lstStyle>
          <a:p>
            <a:pPr/>
            <a:r>
              <a:t>I. The Undivided Curriculum</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185" name="I am the will of God. One must meditate on this to truly appreciate it. I am a part of Him, unlimited as He is. I share His power and glory. This is what I am, factually, and not as any sort of grandiose statement. To refuse this, in fact, is not humilit"/>
          <p:cNvSpPr txBox="1"/>
          <p:nvPr>
            <p:ph type="body" idx="1"/>
          </p:nvPr>
        </p:nvSpPr>
        <p:spPr>
          <a:xfrm>
            <a:off x="571500" y="1844078"/>
            <a:ext cx="23241000" cy="10209127"/>
          </a:xfrm>
          <a:prstGeom prst="rect">
            <a:avLst/>
          </a:prstGeom>
        </p:spPr>
        <p:txBody>
          <a:bodyPr anchor="ctr"/>
          <a:lstStyle/>
          <a:p>
            <a:pPr marL="0" indent="0" defTabSz="685165">
              <a:spcBef>
                <a:spcPts val="2900"/>
              </a:spcBef>
              <a:buClrTx/>
              <a:buSzTx/>
              <a:buNone/>
              <a:defRPr spc="-34" sz="3486"/>
            </a:pPr>
            <a:r>
              <a:t>I am the will of God. One must meditate on this to truly appreciate it. I am a part of Him, unlimited as He is. I share His power and glory. This is what I am, factually, and not as any sort of grandiose statement. To refuse this, in fact, is not humility, but arrogance. But as I acknowledge this, I acknowledge everyone (When I recognize any part of the Kingdom, I recognize all of it). That means I see that </a:t>
            </a:r>
            <a:r>
              <a:rPr i="1"/>
              <a:t>you</a:t>
            </a:r>
            <a:r>
              <a:t> are God’s will. You are His power and glory, holy holy holy. My recognition awakens yours, and yours awakens others, and thus awakening runs gladly through the Sonship in answer to the call of Its loving Father. All I need do for this recognition is ask, and it will be given me, because it has already been given. The Holy Spirit is the teacher of light. Light is understanding, and in the light I will gain enlightenment because I will understand myself (no one can understand himself in darkness, and no one can appreciate himself in darkness). So, I must ask Him to teach me to see myself in the light. I must ask to learn of Him that I </a:t>
            </a:r>
            <a:r>
              <a:rPr i="1"/>
              <a:t>am</a:t>
            </a:r>
            <a:r>
              <a:t> light.</a:t>
            </a:r>
          </a:p>
          <a:p>
            <a:pPr marL="0" indent="0" defTabSz="685165">
              <a:spcBef>
                <a:spcPts val="2900"/>
              </a:spcBef>
              <a:buClrTx/>
              <a:buSzTx/>
              <a:buNone/>
              <a:defRPr spc="-34" sz="3486"/>
            </a:pPr>
            <a:r>
              <a:t>As I move my communication device about this world, I must remember there is no such thing as an encounter that </a:t>
            </a:r>
            <a:r>
              <a:rPr i="1"/>
              <a:t>isn’t</a:t>
            </a:r>
            <a:r>
              <a:t> holy. As I see and treat my brother, I will see and treat myself; in him I will either find myself or lose sight of myself. Every encounter offers me my salvation. I can only receive it by seeing my brother truly, which means I can </a:t>
            </a:r>
            <a:r>
              <a:rPr i="1"/>
              <a:t>only</a:t>
            </a:r>
            <a:r>
              <a:t> receive it by giving it. If I think I’ve lost my power and glory, I will recognize I haven’t when I find them in him. The ego wants me to look in myself, excluding my brother, as though I might have some power and glory that is unique and special to me alone. But if I look only at myself I cannot find myself: “The Kingdom cannot be found alone, and you who are the Kingdom cannot find yourself alone.” </a:t>
            </a:r>
          </a:p>
          <a:p>
            <a:pPr marL="0" indent="0" defTabSz="685165">
              <a:spcBef>
                <a:spcPts val="2900"/>
              </a:spcBef>
              <a:buClrTx/>
              <a:buSzTx/>
              <a:buNone/>
              <a:defRPr spc="-34" sz="3486"/>
            </a:pPr>
            <a:r>
              <a:t>My responsibility to my brother is something I must </a:t>
            </a:r>
            <a:r>
              <a:rPr u="sng"/>
              <a:t>never</a:t>
            </a:r>
            <a:r>
              <a:t> forget. Depending on whether I approach him with the ego or the Holy Spirit, he will respond with pain or joy accordingly. If I see his inestimable worth and love him, he will be made happy. That is the purpose of all relating. I offer </a:t>
            </a:r>
            <a:r>
              <a:rPr i="1"/>
              <a:t>anyone</a:t>
            </a:r>
            <a:r>
              <a:t> I meet his place in the Kingdom, and thus am myself restored to my place in it.</a:t>
            </a:r>
          </a:p>
        </p:txBody>
      </p:sp>
      <p:sp>
        <p:nvSpPr>
          <p:cNvPr id="186" name="II. The Holy Encounter"/>
          <p:cNvSpPr txBox="1"/>
          <p:nvPr>
            <p:ph type="title"/>
          </p:nvPr>
        </p:nvSpPr>
        <p:spPr>
          <a:xfrm>
            <a:off x="571500" y="652482"/>
            <a:ext cx="23241000" cy="1071852"/>
          </a:xfrm>
          <a:prstGeom prst="rect">
            <a:avLst/>
          </a:prstGeom>
        </p:spPr>
        <p:txBody>
          <a:bodyPr/>
          <a:lstStyle>
            <a:lvl1pPr defTabSz="437514">
              <a:defRPr spc="-127" sz="6360"/>
            </a:lvl1pPr>
          </a:lstStyle>
          <a:p>
            <a:pPr/>
            <a:r>
              <a:t>II. The Holy Encounter</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189" name="When I am not peaceful and joyous, I am refusing to be one with God’s will for me. I must, then, be seeing myself separate from Him, and in my denial of His love for me and His inclusion of me in His peace, I feel lonely and helpless. Jesus comes to me a"/>
          <p:cNvSpPr txBox="1"/>
          <p:nvPr>
            <p:ph type="body" idx="1"/>
          </p:nvPr>
        </p:nvSpPr>
        <p:spPr>
          <a:xfrm>
            <a:off x="571500" y="1445322"/>
            <a:ext cx="23241000" cy="10825356"/>
          </a:xfrm>
          <a:prstGeom prst="rect">
            <a:avLst/>
          </a:prstGeom>
        </p:spPr>
        <p:txBody>
          <a:bodyPr anchor="ctr"/>
          <a:lstStyle/>
          <a:p>
            <a:pPr marL="0" indent="0" defTabSz="643889">
              <a:spcBef>
                <a:spcPts val="2800"/>
              </a:spcBef>
              <a:buClrTx/>
              <a:buSzTx/>
              <a:buNone/>
              <a:defRPr spc="-32" sz="3275"/>
            </a:pPr>
            <a:r>
              <a:t>When I am not peaceful and joyous, I am refusing to be one with God’s will for me. I must, then, be seeing myself separate from Him, and in my denial of His love for me and His inclusion of me in His peace, I feel lonely and helpless. Jesus comes to me as a loving brother, telling me he is with me always, “even until the end of the world.” He says, “If I am with you in the loneliness of the world, the loneliness is gone.” </a:t>
            </a:r>
            <a:br/>
            <a:br/>
            <a:r>
              <a:t>Loneliness is an illusion of separation, that can only exist in a world that denies itself everything (God/Love). Jesus’ purpose is, then, to overcome the world. He does so by being light. Light dispels darkness (not by attacking it, but simply by its nature). Since Jesus is with me always, his light gos with me everywhere I go, and so I am not in darkness. The light becomes ours, which means I become the light of the world because I am joined with Jesus, and together we shine the darkness of the world away.</a:t>
            </a:r>
            <a:br/>
            <a:br/>
            <a:r>
              <a:t>The world is the belief that love is impossible, so it necessarily rejects the real Jesus and the real God, for it rejects perfect love. When I react with fear, judgment or hatred to Jesus, I am reacting as the world does to God. The world is very cynical toward the idea of perfect love. It sees it as an unrealistic ideal. My joining with Jesus, which is joining my will with God’s, is the dispelling of this sad illusion the world holds about love. Having a body, I can use it as a communication device for Jesus to bring union and peace to my brothers. Jesus is asking for my cooperation in this, because rehabilitation is a collaborative venture. He can tell me what to do, and if I believe he knows what to do, I will follow him (in section 1 I’ve already learned Jesus or HS is the only worthy guide). My healing </a:t>
            </a:r>
            <a:r>
              <a:rPr u="sng"/>
              <a:t>depends</a:t>
            </a:r>
            <a:r>
              <a:t> on joining my will with Jesus, because healing is his will for me. He cannot override my will, because our wills are equally powerful. But he does ask me to unite our wills, since all things become possible through our joint will. This union will lead me to joy, because it will lead me to join. I must join, because of myself I am nothing. But there is no coercion of any sort - I must will freely, to join with the light that leads to freedom and dimples the darkness. Jesus would not be teaching me freedom if he forced his will, which is God’s, upon me. Freedom cannot be learned by tyranny of any kind. Jesus says: “If you want to be like me, I will help you, knowing that we </a:t>
            </a:r>
            <a:r>
              <a:rPr i="1"/>
              <a:t>are</a:t>
            </a:r>
            <a:r>
              <a:t> alike. If you want to be different, I will wait until you change your mind.” I can delay, and Jesus will wait until the end of the world, but sooner or later I will recognize the Call of God.</a:t>
            </a:r>
          </a:p>
        </p:txBody>
      </p:sp>
      <p:sp>
        <p:nvSpPr>
          <p:cNvPr id="190" name="III. Freedom of Will"/>
          <p:cNvSpPr txBox="1"/>
          <p:nvPr>
            <p:ph type="title"/>
          </p:nvPr>
        </p:nvSpPr>
        <p:spPr>
          <a:xfrm>
            <a:off x="571500" y="581666"/>
            <a:ext cx="23241000" cy="975544"/>
          </a:xfrm>
          <a:prstGeom prst="rect">
            <a:avLst/>
          </a:prstGeom>
        </p:spPr>
        <p:txBody>
          <a:bodyPr/>
          <a:lstStyle>
            <a:lvl1pPr defTabSz="396239">
              <a:defRPr spc="-115" sz="5760"/>
            </a:lvl1pPr>
          </a:lstStyle>
          <a:p>
            <a:pPr/>
            <a:r>
              <a:t>III. Freedom of Will</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193" name="In this section, Jesus continues in his encouragement to join with him. “Let the love of God shine upon you by your acceptance of me.” You can see Jesus standing in the light, reaching his hand out to you, as the love of God emanates from him. “By joinin"/>
          <p:cNvSpPr txBox="1"/>
          <p:nvPr>
            <p:ph type="body" idx="1"/>
          </p:nvPr>
        </p:nvSpPr>
        <p:spPr>
          <a:xfrm>
            <a:off x="571500" y="1730983"/>
            <a:ext cx="23241000" cy="10254034"/>
          </a:xfrm>
          <a:prstGeom prst="rect">
            <a:avLst/>
          </a:prstGeom>
        </p:spPr>
        <p:txBody>
          <a:bodyPr anchor="ctr"/>
          <a:lstStyle/>
          <a:p>
            <a:pPr marL="0" indent="0">
              <a:buClrTx/>
              <a:buSzTx/>
              <a:buNone/>
            </a:pPr>
            <a:r>
              <a:rPr>
                <a:uFill>
                  <a:solidFill>
                    <a:srgbClr val="004C7F"/>
                  </a:solidFill>
                </a:uFill>
                <a:latin typeface="华文宋体"/>
                <a:ea typeface="华文宋体"/>
                <a:cs typeface="华文宋体"/>
                <a:sym typeface="华文宋体"/>
              </a:rPr>
              <a:t>In this section, Jesus continues in his encouragement to join with him. “Let the love of God shine upon you by your acceptance of me.” You can see Jesus standing in the light, reaching his hand out to you, as the love of God emanates from him. “By joining your will with mine, you are signifying your awareness that the will of God is one… I offer you only the recognition of His power in you, but in that lies all truth. As we unite, we unite with Him.” </a:t>
            </a:r>
            <a:br>
              <a:rPr>
                <a:uFill>
                  <a:solidFill>
                    <a:srgbClr val="004C7F"/>
                  </a:solidFill>
                </a:uFill>
                <a:latin typeface="华文宋体"/>
                <a:ea typeface="华文宋体"/>
                <a:cs typeface="华文宋体"/>
                <a:sym typeface="华文宋体"/>
              </a:rPr>
            </a:br>
            <a:br>
              <a:rPr>
                <a:uFill>
                  <a:solidFill>
                    <a:srgbClr val="004C7F"/>
                  </a:solidFill>
                </a:uFill>
                <a:latin typeface="华文宋体"/>
                <a:ea typeface="华文宋体"/>
                <a:cs typeface="华文宋体"/>
                <a:sym typeface="华文宋体"/>
              </a:rPr>
            </a:br>
            <a:r>
              <a:rPr>
                <a:uFill>
                  <a:solidFill>
                    <a:srgbClr val="004C7F"/>
                  </a:solidFill>
                </a:uFill>
                <a:latin typeface="华文宋体"/>
                <a:ea typeface="华文宋体"/>
                <a:cs typeface="华文宋体"/>
                <a:sym typeface="华文宋体"/>
              </a:rPr>
              <a:t>I am learning to see that my will and Jesus’ will are not separate. The more I ask for and follow his guidance, the more I learn this.  As I journey back to God with him, the ego senses defeat and retaliates. Jesus reassures me he is with me, and therefore, together with him, I am invulnerable to the ego’s retaliation. There’s only one way to go, one curriculum to follow; ours is not the way of the ego, but of the Holy Spirit. Let me, then, join with one who has already gone before me for he has renounced his ego. Having no ego, he cannot join with mine. That is why when I join with Jesus, I am renouncing my ego. He is, then, the way I transcend my ego. With him I do become the way, the truth and the life. He needs me as much as I need him, because we all need each other: We are the joint will of the Sonship. Our will is one (and one with God’s) and so every Son’s will must be freed. I set out on the journey to God with Jesus, and gather my brothers as we continue together. Giving miracles, we learn of the joy that lies in uniting with God’s will for me. Our success in transcending the ego is guaranteed by God. Nothing can prevail against our united wills, because nothing can prevails against God’s. Let me now ask Jesus what the will of God is for me, and go toward it confidently.</a:t>
            </a:r>
          </a:p>
        </p:txBody>
      </p:sp>
      <p:sp>
        <p:nvSpPr>
          <p:cNvPr id="194" name="IV. The Undivided Will of the Sonship"/>
          <p:cNvSpPr txBox="1"/>
          <p:nvPr>
            <p:ph type="title"/>
          </p:nvPr>
        </p:nvSpPr>
        <p:spPr>
          <a:xfrm>
            <a:off x="571500" y="652482"/>
            <a:ext cx="23241000" cy="1002293"/>
          </a:xfrm>
          <a:prstGeom prst="rect">
            <a:avLst/>
          </a:prstGeom>
        </p:spPr>
        <p:txBody>
          <a:bodyPr/>
          <a:lstStyle>
            <a:lvl1pPr defTabSz="404495">
              <a:defRPr spc="-117" sz="5880"/>
            </a:lvl1pPr>
          </a:lstStyle>
          <a:p>
            <a:pPr/>
            <a:r>
              <a:t>IV. The Undivided Will of the Sonship</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197" name="“Listen to the story of the prodigal son, and learn what God’s treasure is and yours: This son of a loving father left his home and thought he squandered everything for nothing of any value, though he did not know its worthlessness at the time. He was as"/>
          <p:cNvSpPr txBox="1"/>
          <p:nvPr>
            <p:ph type="body" idx="1"/>
          </p:nvPr>
        </p:nvSpPr>
        <p:spPr>
          <a:xfrm>
            <a:off x="571500" y="1730983"/>
            <a:ext cx="23241000" cy="10254034"/>
          </a:xfrm>
          <a:prstGeom prst="rect">
            <a:avLst/>
          </a:prstGeom>
        </p:spPr>
        <p:txBody>
          <a:bodyPr anchor="ctr"/>
          <a:lstStyle/>
          <a:p>
            <a:pPr marL="0" indent="0" defTabSz="759459">
              <a:spcBef>
                <a:spcPts val="3300"/>
              </a:spcBef>
              <a:buClrTx/>
              <a:buSzTx/>
              <a:buNone/>
              <a:defRPr spc="-38" sz="3864"/>
            </a:pPr>
            <a:r>
              <a:t>“Listen to the story of the prodigal son, and learn what God’s treasure is and </a:t>
            </a:r>
            <a:r>
              <a:rPr u="sng"/>
              <a:t>yours</a:t>
            </a:r>
            <a:r>
              <a:t>: This son of a loving father left his home and thought he squandered everything for nothing of any value, though he did not know its worthlessness at the time. He was ashamed to return to his father, because he thought he had hurt him. But when he came home the father welcomed him with joy, because only the son himself was his father’s treasure. </a:t>
            </a:r>
            <a:r>
              <a:rPr i="1"/>
              <a:t>He wanted nothing else</a:t>
            </a:r>
            <a:r>
              <a:t>.”</a:t>
            </a:r>
            <a:br/>
            <a:r>
              <a:t>God wants His Son (YOU), because His Son (YOU) is (are) his only treasure.</a:t>
            </a:r>
            <a:br/>
            <a:r>
              <a:t>  </a:t>
            </a:r>
            <a:br/>
            <a:r>
              <a:t>I cannot make myself unworthy because God Himself values me, and what He values is valuable. When I think I am unworthy, I am not thinking at all, because I am not willing with God. God’s will is my inestimable value, and only this has meaning. The ego’s view of me as worthless cannot exist. It is but an idle wish.</a:t>
            </a:r>
            <a:br/>
            <a:br/>
            <a:r>
              <a:t>Should I be afraid to know God’s will for me if He sees me as His beloved, His treasure? What’s the alternative… the ego’s will for me? The ego does not love me, as it was made without love. God loves me, He is Love and He creates only in love, and therefore so am I. </a:t>
            </a:r>
            <a:br/>
            <a:br/>
            <a:r>
              <a:t>I cannot find joy except as God does. That means my joy lies in creating, loving. All that God created is eternal and can find joy in nothing except the eternal. My joy lies in the Kingdom, therefore, and not in the world. Let me not lose sight of the Kingdom. Let me, the prodigal son, return to my treasure in Heaven - my own creations. My Father gave me the joy of creation, and only in His Home am I at Home. This world cannot satisfy me.</a:t>
            </a:r>
          </a:p>
        </p:txBody>
      </p:sp>
      <p:sp>
        <p:nvSpPr>
          <p:cNvPr id="198" name="V. The Treasure of God"/>
          <p:cNvSpPr txBox="1"/>
          <p:nvPr>
            <p:ph type="title"/>
          </p:nvPr>
        </p:nvSpPr>
        <p:spPr>
          <a:xfrm>
            <a:off x="571500" y="652482"/>
            <a:ext cx="23241000" cy="1002293"/>
          </a:xfrm>
          <a:prstGeom prst="rect">
            <a:avLst/>
          </a:prstGeom>
        </p:spPr>
        <p:txBody>
          <a:bodyPr/>
          <a:lstStyle>
            <a:lvl1pPr defTabSz="404495">
              <a:defRPr spc="-117" sz="5880"/>
            </a:lvl1pPr>
          </a:lstStyle>
          <a:p>
            <a:pPr/>
            <a:r>
              <a:t>V. The Treasure of God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201" name="“Can you be separated from your life and your being? The journey to God is merely the reawakening of the knowledge of where you are always and what you are forever. It is a journey without distance to a goal that has never changed.”  T-8.V.12:5-7"/>
          <p:cNvSpPr txBox="1"/>
          <p:nvPr>
            <p:ph type="body" idx="1"/>
          </p:nvPr>
        </p:nvSpPr>
        <p:spPr>
          <a:xfrm>
            <a:off x="571500" y="1730983"/>
            <a:ext cx="23114000" cy="10254034"/>
          </a:xfrm>
          <a:prstGeom prst="rect">
            <a:avLst/>
          </a:prstGeom>
        </p:spPr>
        <p:txBody>
          <a:bodyPr anchor="ctr"/>
          <a:lstStyle/>
          <a:p>
            <a:pPr marL="419100" indent="-419100" algn="ctr">
              <a:spcBef>
                <a:spcPts val="0"/>
              </a:spcBef>
              <a:buClrTx/>
              <a:buSzTx/>
              <a:buNone/>
              <a:defRPr spc="-90" sz="9000">
                <a:solidFill>
                  <a:schemeClr val="accent2"/>
                </a:solidFill>
                <a:latin typeface="Big Caslon Medium"/>
                <a:ea typeface="Big Caslon Medium"/>
                <a:cs typeface="Big Caslon Medium"/>
                <a:sym typeface="Big Caslon Medium"/>
              </a:defRPr>
            </a:pPr>
            <a:br/>
            <a:r>
              <a:t>“Can you be separated from your life and your being? The journey to God is merely the reawakening of the knowledge of where you are always and what you are forever. It is a journey without distance to a goal that has never changed.”</a:t>
            </a:r>
            <a:br/>
            <a:br/>
            <a:r>
              <a:rPr spc="-42" sz="4200">
                <a:solidFill>
                  <a:schemeClr val="accent2">
                    <a:hueOff val="45357"/>
                    <a:satOff val="2412"/>
                    <a:lumOff val="-28753"/>
                  </a:schemeClr>
                </a:solidFill>
              </a:rPr>
              <a:t>T-8.V.12:5-7</a:t>
            </a:r>
          </a:p>
        </p:txBody>
      </p:sp>
      <p:sp>
        <p:nvSpPr>
          <p:cNvPr id="202" name="V. The Treasure of God"/>
          <p:cNvSpPr txBox="1"/>
          <p:nvPr>
            <p:ph type="title"/>
          </p:nvPr>
        </p:nvSpPr>
        <p:spPr>
          <a:xfrm>
            <a:off x="571500" y="652482"/>
            <a:ext cx="23241000" cy="1002293"/>
          </a:xfrm>
          <a:prstGeom prst="rect">
            <a:avLst/>
          </a:prstGeom>
        </p:spPr>
        <p:txBody>
          <a:bodyPr/>
          <a:lstStyle>
            <a:lvl1pPr defTabSz="404495">
              <a:defRPr spc="-117" sz="5880"/>
            </a:lvl1pPr>
          </a:lstStyle>
          <a:p>
            <a:pPr/>
            <a:r>
              <a:t>V. The Treasure of God</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205" name="Communication means joining, which is why it is the opposite of attack, which promotes separation. The ego sees my body as a means of attack and an end in itself. The Holy Spirit sees it purely as a means of extending Himself. When I use my body in His s"/>
          <p:cNvSpPr txBox="1"/>
          <p:nvPr>
            <p:ph type="body" idx="1"/>
          </p:nvPr>
        </p:nvSpPr>
        <p:spPr>
          <a:xfrm>
            <a:off x="571500" y="1517681"/>
            <a:ext cx="23241000" cy="10597061"/>
          </a:xfrm>
          <a:prstGeom prst="rect">
            <a:avLst/>
          </a:prstGeom>
        </p:spPr>
        <p:txBody>
          <a:bodyPr anchor="ctr"/>
          <a:lstStyle/>
          <a:p>
            <a:pPr marL="0" indent="0" defTabSz="569594">
              <a:spcBef>
                <a:spcPts val="2400"/>
              </a:spcBef>
              <a:buClrTx/>
              <a:buSzTx/>
              <a:buNone/>
              <a:defRPr spc="-28" sz="2898"/>
            </a:pPr>
            <a:r>
              <a:t>Communication means joining, which is why it is the opposite of attack, which promotes separation. The ego sees my body as a means of attack and an end in itself. The Holy Spirit sees it purely as a means of extending Himself. When I use my body in His service, I see all physical things as they are. All physical things have no purpose of their own and merely fulfill the function given them by the mind. The ego distorts what it wants them to be for its greed, and never perceives them as they are.</a:t>
            </a:r>
            <a:br/>
            <a:br/>
            <a:r>
              <a:t>When I look at a brother and arrest the mind’s extension by seeing him as a body, I am belittling him and myself. My goal is to reach beyond the body, and communicate with my brother’s mind. His body is merely the receiving device for the Holy Spirit’s communication through me, and vice versa. Healing is the result of using my body solely in this way. </a:t>
            </a:r>
            <a:br/>
            <a:br/>
            <a:r>
              <a:t>Mind is always whole and no part of it physical. When I attack, I believe I am physical. In this sense, I have attacked myself first, because I have condemned and belittled myself. Equating myself with a body is always depressing. </a:t>
            </a:r>
            <a:br/>
            <a:br/>
            <a:r>
              <a:t>I might think I can attack my brother and that attack will get me something I want, but my attacks have no effects, because there is nothing physical. That means that the idea that I have split my mind and made part of it flesh and attacked with it — is nonsense. If attack were real, it would produce a real lack of wholeness. Mind remains whole forever, as God created it, despite my delusion that it can be split and and made flesh and attack. Mind cannot attack, and I must free my mind from the belief that it can, and, instead, do that which is natural for my mind: Join. Only minds join. Minds only join and cannot attack. Always when I think attack is possible I think part of mind had become flesh. </a:t>
            </a:r>
            <a:br/>
            <a:br/>
            <a:r>
              <a:t>All is spirit (nothing is physical), and the body merely serves as a device to communicate this truth (the Holy Spirit) with brothers, and re-mind them mind is whole (which means they are not bodies, since mind never split and became flesh). As I do this, </a:t>
            </a:r>
            <a:r>
              <a:rPr u="sng"/>
              <a:t>I learn</a:t>
            </a:r>
            <a:r>
              <a:t> that all is spirit and mind is whole, because I am not stopping the mind’s natural impulse to extend, at the body. So, my body becomes both a communication device (communicating healing/reminding of spirit) and a learning device (learning myself what I teach - that all is spirit and that mind is whole, not split).</a:t>
            </a:r>
            <a:br/>
            <a:br/>
            <a:r>
              <a:t>Let me remember: If I see my brother as a body, I am necessarily arresting my thought in this world and not extending it to his mind. I have to be watchful of when I perceive my brothers as bodies, because then I am not using my own as a communication device, but am using it for attack.</a:t>
            </a:r>
          </a:p>
        </p:txBody>
      </p:sp>
      <p:sp>
        <p:nvSpPr>
          <p:cNvPr id="206" name="VI. Using the Body Solely for Communication"/>
          <p:cNvSpPr txBox="1"/>
          <p:nvPr>
            <p:ph type="title"/>
          </p:nvPr>
        </p:nvSpPr>
        <p:spPr>
          <a:xfrm>
            <a:off x="571500" y="652482"/>
            <a:ext cx="23241000" cy="890568"/>
          </a:xfrm>
          <a:prstGeom prst="rect">
            <a:avLst/>
          </a:prstGeom>
        </p:spPr>
        <p:txBody>
          <a:bodyPr/>
          <a:lstStyle>
            <a:lvl1pPr defTabSz="354965">
              <a:defRPr spc="-103" sz="5160"/>
            </a:lvl1pPr>
          </a:lstStyle>
          <a:p>
            <a:pPr/>
            <a:r>
              <a:t>VI. Using the Body Solely for Communication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209" name="What I’m doing with my body, I am doing to it. If I use it to attack, I make it sick; if I use it to heal, I make it healthy. Its condition is determined solely by its function.  The ego sees the body as an end in itself, and has guided me to seek happin"/>
          <p:cNvSpPr txBox="1"/>
          <p:nvPr>
            <p:ph type="body" idx="1"/>
          </p:nvPr>
        </p:nvSpPr>
        <p:spPr>
          <a:xfrm>
            <a:off x="571500" y="1548244"/>
            <a:ext cx="23241000" cy="10566498"/>
          </a:xfrm>
          <a:prstGeom prst="rect">
            <a:avLst/>
          </a:prstGeom>
        </p:spPr>
        <p:txBody>
          <a:bodyPr anchor="ctr"/>
          <a:lstStyle/>
          <a:p>
            <a:pPr marL="0" indent="0" defTabSz="742950">
              <a:spcBef>
                <a:spcPts val="3200"/>
              </a:spcBef>
              <a:buClrTx/>
              <a:buSzTx/>
              <a:buNone/>
              <a:defRPr spc="-37" sz="3780"/>
            </a:pPr>
            <a:r>
              <a:t>What I’m doing </a:t>
            </a:r>
            <a:r>
              <a:rPr u="sng"/>
              <a:t>with</a:t>
            </a:r>
            <a:r>
              <a:t> my body, I am doing </a:t>
            </a:r>
            <a:r>
              <a:rPr u="sng"/>
              <a:t>to</a:t>
            </a:r>
            <a:r>
              <a:t> it. If I use it to attack, I make it sick; if I use it to heal, I make it healthy. Its condition is determined </a:t>
            </a:r>
            <a:r>
              <a:rPr i="1"/>
              <a:t>solely</a:t>
            </a:r>
            <a:r>
              <a:t> by its function.</a:t>
            </a:r>
            <a:br/>
            <a:br/>
            <a:r>
              <a:t>The ego sees the body as an end in itself, and has guided me to seek happiness through the body. This has never lead to satisfaction. The ego drags me along this path of pain, making me think the next goal it has for me will do it. But all of its goals are using the body as an end, and it is </a:t>
            </a:r>
            <a:r>
              <a:rPr i="1"/>
              <a:t>not</a:t>
            </a:r>
            <a:r>
              <a:t> an end, and so this must fail (remember, my real/free will is spiritual/divine, not worldly/physical).</a:t>
            </a:r>
            <a:br/>
            <a:br/>
            <a:r>
              <a:t>Both ego and Holy Spirit are teaching me what I am. Only One knows. The ego, fearful of my power, wants to demonstrate to me that I have none. So when my body gets sick, it uses it as its witness in its case against my holiness, power and glory. It never occurs to me to cross-examine the witness, because the ego taught me I am my body, and how my body feels is how I feel. But a learning device (the body) cannot tell me how I feel. What nonsense! Instead, I check in on my status of joining with my brothers and Father to see how I feel. If joining is healing, and separation is sickness, then I will feel good to the extent I have allowed myself to join, to extend love and appreciation to my brothers. After all, as I see and treat them, I see and treat myself.</a:t>
            </a:r>
            <a:br/>
            <a:br/>
            <a:r>
              <a:t>The ego’s claim to my vulnerability can and should be denied. I don’t learn who I am from my learning device! My body can’t tell me who I am any more than it can tell me how I feel. I appeal, instead to the Holy Spirit, and He teaches me how to use my body to reach through it to my brothers. This heals them and therefore me. And it teaches me who I am, because whenever I am with a brother I am learning who I am by what I project or extend to him.</a:t>
            </a:r>
          </a:p>
        </p:txBody>
      </p:sp>
      <p:sp>
        <p:nvSpPr>
          <p:cNvPr id="210" name="VII. Sickness as a False Witness - 1"/>
          <p:cNvSpPr txBox="1"/>
          <p:nvPr>
            <p:ph type="title"/>
          </p:nvPr>
        </p:nvSpPr>
        <p:spPr>
          <a:xfrm>
            <a:off x="571500" y="652482"/>
            <a:ext cx="23241000" cy="890568"/>
          </a:xfrm>
          <a:prstGeom prst="rect">
            <a:avLst/>
          </a:prstGeom>
        </p:spPr>
        <p:txBody>
          <a:bodyPr/>
          <a:lstStyle>
            <a:lvl1pPr defTabSz="354965">
              <a:defRPr spc="-103" sz="5160"/>
            </a:lvl1pPr>
          </a:lstStyle>
          <a:p>
            <a:pPr/>
            <a:r>
              <a:t>VII. Sickness as a False Witness - 1</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213" name="Never forget: My natural impulse is the miracle impulse. I want to express love and appreciation. Being natural is health; being unnatural is going against myself, and therefore leads to sickness. As I allow my true natural impulse to express, I heal. Ev"/>
          <p:cNvSpPr txBox="1"/>
          <p:nvPr>
            <p:ph type="body" idx="1"/>
          </p:nvPr>
        </p:nvSpPr>
        <p:spPr>
          <a:xfrm>
            <a:off x="571500" y="1427224"/>
            <a:ext cx="23241000" cy="10687518"/>
          </a:xfrm>
          <a:prstGeom prst="rect">
            <a:avLst/>
          </a:prstGeom>
        </p:spPr>
        <p:txBody>
          <a:bodyPr anchor="ctr"/>
          <a:lstStyle/>
          <a:p>
            <a:pPr marL="0" indent="0" defTabSz="792479">
              <a:spcBef>
                <a:spcPts val="3400"/>
              </a:spcBef>
              <a:buClrTx/>
              <a:buSzTx/>
              <a:buNone/>
              <a:defRPr spc="-40" sz="4032"/>
            </a:pPr>
            <a:r>
              <a:t>Never forget: My natural impulse is the miracle impulse. I want to express love and appreciation. Being natural is health; being unnatural is going against myself, and therefore leads to sickness. As I allow my true natural impulse to express, I heal. Everything used in accordance with its real function — its function as the Holy Spirit sees it - </a:t>
            </a:r>
            <a:r>
              <a:rPr i="1"/>
              <a:t>cannot be sick</a:t>
            </a:r>
            <a:r>
              <a:t>. Health is the relinquishment of all attempts to use the body lovelessly.</a:t>
            </a:r>
            <a:br/>
            <a:br/>
            <a:r>
              <a:t>The ego always wants to distort the function of everything. It does so “naturally” because it hasn’t a clue what anything is for. But in doing this, it makes me sick, because it distorts the function of my body, my perspective on life, my perspective on relationship, etc. It uses everything for attack (and as we’ll see later, for specialness). While the ego leads me surely to sickness, it attempts to help me find ways to avoid it. It will tell me to try the latest diet, the latest “wonder-pill” in the market, dive into science and figure out “the real way” to be healthy by analyzing all the data and details in which the world seems to think lies some answer. The Holy Spirit is the only Answer, and He does not bother to analyze the data, knowing the data itself is meaningless and will result in nothing (this is increasingly harder to see, the more complex the data becomes). Rearranging the worldly data as a means to find salvation keeps me stuck in the world, analyzing it forever. The Holy Spirit leads me out, not round and round. He knows the premise is false, because it is merely the ego’s game of claiming to lead me to joy while really leading me to pain. It keeps me preoccupied with fixing my device and trying to get happiness through it, rather than seeing it is merely a device for my mind to learn of its wholeness - which is what brings healing.</a:t>
            </a:r>
          </a:p>
        </p:txBody>
      </p:sp>
      <p:sp>
        <p:nvSpPr>
          <p:cNvPr id="214" name="VII. Sickness as a False Witness - 2"/>
          <p:cNvSpPr txBox="1"/>
          <p:nvPr>
            <p:ph type="title"/>
          </p:nvPr>
        </p:nvSpPr>
        <p:spPr>
          <a:xfrm>
            <a:off x="571500" y="652482"/>
            <a:ext cx="23241000" cy="890568"/>
          </a:xfrm>
          <a:prstGeom prst="rect">
            <a:avLst/>
          </a:prstGeom>
        </p:spPr>
        <p:txBody>
          <a:bodyPr/>
          <a:lstStyle>
            <a:lvl1pPr defTabSz="354965">
              <a:defRPr spc="-103" sz="5160"/>
            </a:lvl1pPr>
          </a:lstStyle>
          <a:p>
            <a:pPr/>
            <a:r>
              <a:t>VII. Sickness as a False Witness - 2</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217" name="This radical section tells me that all forms of sickness are forms of refusal to awaken. They are attempts to become unconscious, incapable of knowing the truth, mindless. The ego thinks that by making mindless it actually protects the body from my dange"/>
          <p:cNvSpPr txBox="1"/>
          <p:nvPr>
            <p:ph type="body" idx="1"/>
          </p:nvPr>
        </p:nvSpPr>
        <p:spPr>
          <a:xfrm>
            <a:off x="571500" y="1319272"/>
            <a:ext cx="23241000" cy="10873779"/>
          </a:xfrm>
          <a:prstGeom prst="rect">
            <a:avLst/>
          </a:prstGeom>
        </p:spPr>
        <p:txBody>
          <a:bodyPr anchor="ctr"/>
          <a:lstStyle/>
          <a:p>
            <a:pPr marL="0" indent="0">
              <a:buClrTx/>
              <a:buSzTx/>
              <a:buNone/>
            </a:pPr>
            <a:r>
              <a:rPr>
                <a:uFill>
                  <a:solidFill>
                    <a:srgbClr val="004C7F"/>
                  </a:solidFill>
                </a:uFill>
                <a:latin typeface="华文宋体"/>
                <a:ea typeface="华文宋体"/>
                <a:cs typeface="华文宋体"/>
                <a:sym typeface="华文宋体"/>
              </a:rPr>
              <a:t>This radical section tells me that </a:t>
            </a:r>
            <a:r>
              <a:rPr>
                <a:uFill>
                  <a:solidFill>
                    <a:srgbClr val="004C7F"/>
                  </a:solidFill>
                </a:uFill>
                <a:latin typeface="华文宋体"/>
                <a:ea typeface="华文宋体"/>
                <a:cs typeface="华文宋体"/>
                <a:sym typeface="华文宋体"/>
              </a:rPr>
              <a:t>all </a:t>
            </a:r>
            <a:r>
              <a:rPr>
                <a:uFill>
                  <a:solidFill>
                    <a:srgbClr val="004C7F"/>
                  </a:solidFill>
                </a:uFill>
                <a:latin typeface="华文宋体"/>
                <a:ea typeface="华文宋体"/>
                <a:cs typeface="华文宋体"/>
                <a:sym typeface="华文宋体"/>
              </a:rPr>
              <a:t>forms of sickness are forms of refusal to awaken. They are attempts to become unconscious, incapable of knowing the truth, mindless. The ego thinks that by making mindless it actually protects the body from my dangerous mind, but attempting to separate the body from the mind destroys the body, meaning it sick. That is to say, that my attempts at being unconscious are making me sick. Alzheimers, dementia, brain fog, grogginess, sleeping problems, debilitating pain that prevents clarity of thought and even death itself - are all not coincidental nor natural — they are defenses against the truth, attempts to render the faculties for knowing ineffectual. To avoid awakening, I withdrawn into sleep/unconsciousness. I must understand that the rest I seek comes from waking, not sleeping; from being conscious, not unconscious; from joining, not withdrawing. When it comes to nighttime sleep, I can use it on behalf of withdrawing, and thus will wake up “drugged” in order to avoid joining (subconsciously) - or I can give it to the Holy Spirit, and waken in joy, ready to love my brothers.</a:t>
            </a:r>
            <a:br>
              <a:rPr>
                <a:uFill>
                  <a:solidFill>
                    <a:srgbClr val="004C7F"/>
                  </a:solidFill>
                </a:uFill>
                <a:latin typeface="华文宋体"/>
                <a:ea typeface="华文宋体"/>
                <a:cs typeface="华文宋体"/>
                <a:sym typeface="华文宋体"/>
              </a:rPr>
            </a:br>
            <a:br>
              <a:rPr>
                <a:uFill>
                  <a:solidFill>
                    <a:srgbClr val="004C7F"/>
                  </a:solidFill>
                </a:uFill>
                <a:latin typeface="华文宋体"/>
                <a:ea typeface="华文宋体"/>
                <a:cs typeface="华文宋体"/>
                <a:sym typeface="华文宋体"/>
              </a:rPr>
            </a:br>
            <a:r>
              <a:rPr>
                <a:uFill>
                  <a:solidFill>
                    <a:srgbClr val="004C7F"/>
                  </a:solidFill>
                </a:uFill>
                <a:latin typeface="华文宋体"/>
                <a:ea typeface="华文宋体"/>
                <a:cs typeface="华文宋体"/>
                <a:sym typeface="华文宋体"/>
              </a:rPr>
              <a:t>It is not the physical disease that need be healed, but the fear to awaken. Healing it the </a:t>
            </a:r>
            <a:r>
              <a:rPr u="sng">
                <a:uFill>
                  <a:solidFill>
                    <a:srgbClr val="004C7F"/>
                  </a:solidFill>
                </a:uFill>
                <a:latin typeface="华文宋体"/>
                <a:ea typeface="华文宋体"/>
                <a:cs typeface="华文宋体"/>
                <a:sym typeface="华文宋体"/>
              </a:rPr>
              <a:t>will</a:t>
            </a:r>
            <a:r>
              <a:rPr>
                <a:uFill>
                  <a:solidFill>
                    <a:srgbClr val="004C7F"/>
                  </a:solidFill>
                </a:uFill>
                <a:latin typeface="华文宋体"/>
                <a:ea typeface="华文宋体"/>
                <a:cs typeface="华文宋体"/>
                <a:sym typeface="华文宋体"/>
              </a:rPr>
              <a:t> to awaken. The physical disease is merely the body mirroring the illness of the mind, which is the split between the will to separate and be autonomous, and the will to join and become united in purpose with the uni-verse. That purpose is to love. That is why the uni-verse is completely harmless, because it is love. When I, too, know myself as harmless (only what is wholly benign is true about me), I will become aware of my reality. As long as I perceive harm anywhere at all, I am unaware of reality. It is only my perception that is sick, and therefore only my perception need be healed. When I stop attacking, I will see no harm.</a:t>
            </a:r>
          </a:p>
        </p:txBody>
      </p:sp>
      <p:sp>
        <p:nvSpPr>
          <p:cNvPr id="218" name="VIII. The Will to Awaken - 1"/>
          <p:cNvSpPr txBox="1"/>
          <p:nvPr>
            <p:ph type="title"/>
          </p:nvPr>
        </p:nvSpPr>
        <p:spPr>
          <a:xfrm>
            <a:off x="571500" y="652482"/>
            <a:ext cx="23241000" cy="1002293"/>
          </a:xfrm>
          <a:prstGeom prst="rect">
            <a:avLst/>
          </a:prstGeom>
        </p:spPr>
        <p:txBody>
          <a:bodyPr/>
          <a:lstStyle>
            <a:lvl1pPr defTabSz="404495">
              <a:defRPr spc="-117" sz="5880"/>
            </a:lvl1pPr>
          </a:lstStyle>
          <a:p>
            <a:pPr/>
            <a:r>
              <a:t>VIII. The Will to Awaken - 1</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221" name="When I am tempted to sickness, it means I am afraid of waking. I should not, then, focus on the body - on preventing the sickness or trying to heal the body - but I should ask the Holy Spirit to teach me the correct perception of the body. When I’m willi"/>
          <p:cNvSpPr txBox="1"/>
          <p:nvPr>
            <p:ph type="body" idx="1"/>
          </p:nvPr>
        </p:nvSpPr>
        <p:spPr>
          <a:xfrm>
            <a:off x="571500" y="1522949"/>
            <a:ext cx="23241000" cy="10670102"/>
          </a:xfrm>
          <a:prstGeom prst="rect">
            <a:avLst/>
          </a:prstGeom>
        </p:spPr>
        <p:txBody>
          <a:bodyPr anchor="ctr"/>
          <a:lstStyle/>
          <a:p>
            <a:pPr marL="0" indent="0" defTabSz="767715">
              <a:spcBef>
                <a:spcPts val="3300"/>
              </a:spcBef>
              <a:buClrTx/>
              <a:buSzTx/>
              <a:buNone/>
              <a:defRPr spc="-39" sz="3906"/>
            </a:pPr>
            <a:r>
              <a:t>When I am tempted to sickness, it means I am afraid of waking. I should not, then, focus on the body - on preventing the sickness or trying to heal the body - but I should ask the Holy Spirit to teach me the correct perception of the body. When I’m willing to use it on behalf of extending love and appreciation, it will heal because of two reasons: 1) Extending healing thoughts to others, or giving miracles, heals me.    2) Being willing to extend love, I have substituted the fear of waking with the will to wake. All healing involves replacing fear with love. </a:t>
            </a:r>
            <a:br/>
            <a:br/>
            <a:r>
              <a:t>The Course is literal and practical. It means exactly what it says, and it asks nothing I cannot do. In fact, I can do everything Jesus can, because we are equal. Remember that the strength to do comes from the will to do. I can do anything Jesus asks if I only will to. When Jesus says I can heal, that is literal. It does mean my device and others’ devices can be healed, and is not to be taken allegorically or metaphorically. Never underestimate the power of correct perception. Never underestimate the power of miracles.</a:t>
            </a:r>
          </a:p>
          <a:p>
            <a:pPr marL="0" indent="0" defTabSz="767715">
              <a:spcBef>
                <a:spcPts val="3300"/>
              </a:spcBef>
              <a:buClrTx/>
              <a:buSzTx/>
              <a:buNone/>
              <a:defRPr spc="-39" sz="3906"/>
            </a:pPr>
            <a:r>
              <a:t>Say to yourself (and feel it/mean it): I am enjoined with all things. I am the perfection of God, together with all things. I have no separate function nor purpose. This unity is joy; it is health; it is a hymn of praise and gratitude emanating from the fullness of all that is. Only love is real. Amen.</a:t>
            </a:r>
            <a:br/>
            <a:br/>
            <a:r>
              <a:t>Now say the same to another: You are enjoined with all things. You are the perfection of God, together with all things. You are God’s will. In the radiance of the light you can only be healthy. You are already awake. Amen.</a:t>
            </a:r>
          </a:p>
        </p:txBody>
      </p:sp>
      <p:sp>
        <p:nvSpPr>
          <p:cNvPr id="222" name="VIII. The Will to Awaken - 2"/>
          <p:cNvSpPr txBox="1"/>
          <p:nvPr>
            <p:ph type="title"/>
          </p:nvPr>
        </p:nvSpPr>
        <p:spPr>
          <a:xfrm>
            <a:off x="571500" y="652482"/>
            <a:ext cx="23241000" cy="1002293"/>
          </a:xfrm>
          <a:prstGeom prst="rect">
            <a:avLst/>
          </a:prstGeom>
        </p:spPr>
        <p:txBody>
          <a:bodyPr/>
          <a:lstStyle>
            <a:lvl1pPr defTabSz="404495">
              <a:defRPr spc="-117" sz="5880"/>
            </a:lvl1pPr>
          </a:lstStyle>
          <a:p>
            <a:pPr/>
            <a:r>
              <a:t>VIII. The Will to Awaken - 2</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225" name="Ponder:…"/>
          <p:cNvSpPr txBox="1"/>
          <p:nvPr>
            <p:ph type="body" idx="1"/>
          </p:nvPr>
        </p:nvSpPr>
        <p:spPr>
          <a:xfrm>
            <a:off x="571500" y="1655400"/>
            <a:ext cx="23241000" cy="10405200"/>
          </a:xfrm>
          <a:prstGeom prst="rect">
            <a:avLst/>
          </a:prstGeom>
        </p:spPr>
        <p:txBody>
          <a:bodyPr anchor="ctr"/>
          <a:lstStyle/>
          <a:p>
            <a:pPr marL="0" indent="0" defTabSz="627379">
              <a:spcBef>
                <a:spcPts val="2700"/>
              </a:spcBef>
              <a:buClrTx/>
              <a:buSzTx/>
              <a:buNone/>
              <a:defRPr spc="-31" sz="3192" u="sng"/>
            </a:pPr>
            <a:r>
              <a:rPr spc="-34" sz="3420"/>
              <a:t>Ponder</a:t>
            </a:r>
            <a:r>
              <a:t>:</a:t>
            </a:r>
          </a:p>
          <a:p>
            <a:pPr marL="0" indent="0" defTabSz="627379">
              <a:spcBef>
                <a:spcPts val="2700"/>
              </a:spcBef>
              <a:buClrTx/>
              <a:buSzTx/>
              <a:buNone/>
              <a:defRPr spc="-31" sz="3192"/>
            </a:pPr>
            <a:r>
              <a:t>We say we want to wake up, but do we? </a:t>
            </a:r>
          </a:p>
          <a:p>
            <a:pPr marL="0" indent="0" defTabSz="627379">
              <a:spcBef>
                <a:spcPts val="2700"/>
              </a:spcBef>
              <a:buClrTx/>
              <a:buSzTx/>
              <a:buNone/>
              <a:defRPr spc="-31" sz="3192"/>
            </a:pPr>
            <a:r>
              <a:t>Take an honest look. </a:t>
            </a:r>
          </a:p>
          <a:p>
            <a:pPr marL="0" indent="0" defTabSz="627379">
              <a:spcBef>
                <a:spcPts val="2700"/>
              </a:spcBef>
              <a:buClrTx/>
              <a:buSzTx/>
              <a:buNone/>
              <a:defRPr spc="-31" sz="3192"/>
            </a:pPr>
            <a:r>
              <a:t>What would happen if you were to fully awaken? </a:t>
            </a:r>
          </a:p>
          <a:p>
            <a:pPr marL="0" indent="0" defTabSz="627379">
              <a:spcBef>
                <a:spcPts val="2700"/>
              </a:spcBef>
              <a:buClrTx/>
              <a:buSzTx/>
              <a:buNone/>
              <a:defRPr spc="-31" sz="3192"/>
            </a:pPr>
            <a:r>
              <a:t>Are you afraid? </a:t>
            </a:r>
          </a:p>
          <a:p>
            <a:pPr marL="0" indent="0" defTabSz="627379">
              <a:spcBef>
                <a:spcPts val="2700"/>
              </a:spcBef>
              <a:buClrTx/>
              <a:buSzTx/>
              <a:buNone/>
              <a:defRPr spc="-31" sz="3192"/>
            </a:pPr>
            <a:r>
              <a:t>What do you think you would lose? </a:t>
            </a:r>
          </a:p>
          <a:p>
            <a:pPr marL="0" indent="0" defTabSz="627379">
              <a:spcBef>
                <a:spcPts val="2700"/>
              </a:spcBef>
              <a:buClrTx/>
              <a:buSzTx/>
              <a:buNone/>
              <a:defRPr spc="-31" sz="3192"/>
            </a:pPr>
            <a:r>
              <a:t>Do you have a fear of joining? </a:t>
            </a:r>
          </a:p>
          <a:p>
            <a:pPr marL="0" indent="0" defTabSz="627379">
              <a:spcBef>
                <a:spcPts val="2700"/>
              </a:spcBef>
              <a:buClrTx/>
              <a:buSzTx/>
              <a:buNone/>
              <a:defRPr spc="-31" sz="3192"/>
            </a:pPr>
            <a:r>
              <a:t>Does seeing perfection in those who gave you a hard time in life feel like loss? </a:t>
            </a:r>
          </a:p>
          <a:p>
            <a:pPr marL="0" indent="0" defTabSz="627379">
              <a:spcBef>
                <a:spcPts val="2700"/>
              </a:spcBef>
              <a:buClrTx/>
              <a:buSzTx/>
              <a:buNone/>
              <a:defRPr spc="-31" sz="3192"/>
            </a:pPr>
            <a:r>
              <a:t>Could it be that you are defending against awakening, and then hiding from yourself that you are doing so?</a:t>
            </a:r>
            <a:br/>
            <a:br/>
            <a:r>
              <a:t>Could it be that sickness and lack of well-being are not something that “just happens” but allies your ego calls upon to “protect” you from waking?</a:t>
            </a:r>
          </a:p>
          <a:p>
            <a:pPr marL="0" indent="0" defTabSz="627379">
              <a:spcBef>
                <a:spcPts val="2700"/>
              </a:spcBef>
              <a:buClrTx/>
              <a:buSzTx/>
              <a:buNone/>
              <a:defRPr spc="-31" sz="3192"/>
            </a:pPr>
            <a:r>
              <a:t>Could it be that your depression is no more than your refusal to extend love? When you attack - rather than extend - you are equating yourself with a body, and that is </a:t>
            </a:r>
            <a:r>
              <a:rPr i="1"/>
              <a:t>always</a:t>
            </a:r>
            <a:r>
              <a:t> depressing.</a:t>
            </a:r>
          </a:p>
          <a:p>
            <a:pPr marL="0" indent="0" defTabSz="627379">
              <a:spcBef>
                <a:spcPts val="2700"/>
              </a:spcBef>
              <a:buClrTx/>
              <a:buSzTx/>
              <a:buNone/>
              <a:defRPr spc="-31" sz="3192"/>
            </a:pPr>
            <a:r>
              <a:t>Take a look at your fear of waking, but do not do so with judgment. Ask Jesus to look with you, into your unconscious conflict, and come out the other side ready to extend the love to all.</a:t>
            </a:r>
          </a:p>
        </p:txBody>
      </p:sp>
      <p:sp>
        <p:nvSpPr>
          <p:cNvPr id="226" name="VIII. The Will to Awaken"/>
          <p:cNvSpPr txBox="1"/>
          <p:nvPr>
            <p:ph type="title"/>
          </p:nvPr>
        </p:nvSpPr>
        <p:spPr>
          <a:xfrm>
            <a:off x="571500" y="652482"/>
            <a:ext cx="23241000" cy="1002293"/>
          </a:xfrm>
          <a:prstGeom prst="rect">
            <a:avLst/>
          </a:prstGeom>
        </p:spPr>
        <p:txBody>
          <a:bodyPr/>
          <a:lstStyle>
            <a:lvl1pPr defTabSz="404495">
              <a:defRPr spc="-117" sz="5880"/>
            </a:lvl1pPr>
          </a:lstStyle>
          <a:p>
            <a:pPr/>
            <a:r>
              <a:t>VIII. The Will to Awaken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8_Academy">
  <a:themeElements>
    <a:clrScheme name="28_Academy">
      <a:dk1>
        <a:srgbClr val="000034"/>
      </a:dk1>
      <a:lt1>
        <a:srgbClr val="3B39E4"/>
      </a:lt1>
      <a:dk2>
        <a:srgbClr val="555952"/>
      </a:dk2>
      <a:lt2>
        <a:srgbClr val="D6DCCF"/>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Founders Grotesk Semibold"/>
        <a:ea typeface="Founders Grotesk Semibold"/>
        <a:cs typeface="Founders Grotesk Semibold"/>
      </a:majorFont>
      <a:minorFont>
        <a:latin typeface="Founders Grotesk Semibold"/>
        <a:ea typeface="Founders Grotesk Semibold"/>
        <a:cs typeface="Founders Grotesk Semibold"/>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2304"/>
            <a:satOff val="23749"/>
            <a:lumOff val="-45745"/>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all" i="0" spc="156" strike="noStrike" sz="2600" u="none" kumimoji="0" normalizeH="0">
            <a:ln>
              <a:noFill/>
            </a:ln>
            <a:solidFill>
              <a:srgbClr val="FFFFFF"/>
            </a:solidFill>
            <a:effectLst/>
            <a:uFillTx/>
            <a:latin typeface="Founders Grotesk Condensed"/>
            <a:ea typeface="Founders Grotesk Condensed"/>
            <a:cs typeface="Founders Grotesk Condensed"/>
            <a:sym typeface="Founders Grotesk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143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8_Academy">
  <a:themeElements>
    <a:clrScheme name="28_Academy">
      <a:dk1>
        <a:srgbClr val="000000"/>
      </a:dk1>
      <a:lt1>
        <a:srgbClr val="FFFFFF"/>
      </a:lt1>
      <a:dk2>
        <a:srgbClr val="555952"/>
      </a:dk2>
      <a:lt2>
        <a:srgbClr val="D6DCCF"/>
      </a:lt2>
      <a:accent1>
        <a:srgbClr val="3B39E4"/>
      </a:accent1>
      <a:accent2>
        <a:srgbClr val="51C1FD"/>
      </a:accent2>
      <a:accent3>
        <a:srgbClr val="5EF7D2"/>
      </a:accent3>
      <a:accent4>
        <a:srgbClr val="BFF823"/>
      </a:accent4>
      <a:accent5>
        <a:srgbClr val="FFA728"/>
      </a:accent5>
      <a:accent6>
        <a:srgbClr val="FF5F52"/>
      </a:accent6>
      <a:hlink>
        <a:srgbClr val="0000FF"/>
      </a:hlink>
      <a:folHlink>
        <a:srgbClr val="FF00FF"/>
      </a:folHlink>
    </a:clrScheme>
    <a:fontScheme name="28_Academy">
      <a:majorFont>
        <a:latin typeface="Founders Grotesk Semibold"/>
        <a:ea typeface="Founders Grotesk Semibold"/>
        <a:cs typeface="Founders Grotesk Semibold"/>
      </a:majorFont>
      <a:minorFont>
        <a:latin typeface="Founders Grotesk Semibold"/>
        <a:ea typeface="Founders Grotesk Semibold"/>
        <a:cs typeface="Founders Grotesk Semibold"/>
      </a:minorFont>
    </a:fontScheme>
    <a:fmtScheme name="28_Academ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42304"/>
            <a:satOff val="23749"/>
            <a:lumOff val="-45745"/>
          </a:schemeClr>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all" i="0" spc="156" strike="noStrike" sz="2600" u="none" kumimoji="0" normalizeH="0">
            <a:ln>
              <a:noFill/>
            </a:ln>
            <a:solidFill>
              <a:srgbClr val="FFFFFF"/>
            </a:solidFill>
            <a:effectLst/>
            <a:uFillTx/>
            <a:latin typeface="Founders Grotesk Condensed"/>
            <a:ea typeface="Founders Grotesk Condensed"/>
            <a:cs typeface="Founders Grotesk Condensed"/>
            <a:sym typeface="Founders Grotesk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143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2400"/>
          </a:spcBef>
          <a:spcAft>
            <a:spcPts val="0"/>
          </a:spcAft>
          <a:buClrTx/>
          <a:buSzTx/>
          <a:buFontTx/>
          <a:buNone/>
          <a:tabLst>
            <a:tab pos="584200" algn="l"/>
          </a:tabLst>
          <a:defRPr b="0" baseline="0" cap="none" i="0" spc="78" strike="noStrike" sz="2600" u="none" kumimoji="0" normalizeH="0">
            <a:ln>
              <a:noFill/>
            </a:ln>
            <a:solidFill>
              <a:schemeClr val="accent1"/>
            </a:solidFill>
            <a:effectLst/>
            <a:uFillTx/>
            <a:latin typeface="Founders Grotesk Text"/>
            <a:ea typeface="Founders Grotesk Text"/>
            <a:cs typeface="Founders Grotesk Text"/>
            <a:sym typeface="Founders Grotesk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