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CAD2E9"/>
          </a:solidFill>
        </a:fill>
      </a:tcStyle>
    </a:wholeTbl>
    <a:band2H>
      <a:tcTxStyle b="def" i="def"/>
      <a:tcStyle>
        <a:tcBdr/>
        <a:fill>
          <a:solidFill>
            <a:srgbClr val="E6EAF4"/>
          </a:solidFill>
        </a:fill>
      </a:tcStyle>
    </a:band2H>
    <a:firstCol>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1"/>
          </a:solidFill>
        </a:fill>
      </a:tcStyle>
    </a:firstCol>
    <a:la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1"/>
          </a:solidFill>
        </a:fill>
      </a:tcStyle>
    </a:lastRow>
    <a:fir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1"/>
          </a:solidFill>
        </a:fill>
      </a:tcStyle>
    </a:firstRow>
  </a:tblStyle>
  <a:tblStyle styleId="{C7B018BB-80A7-4F77-B60F-C8B233D01FF8}" styleName="">
    <a:tblBg/>
    <a:wholeTbl>
      <a:tcTxStyle b="off" i="off">
        <a:fontRef idx="maj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CADADB"/>
          </a:solidFill>
        </a:fill>
      </a:tcStyle>
    </a:wholeTbl>
    <a:band2H>
      <a:tcTxStyle b="def" i="def"/>
      <a:tcStyle>
        <a:tcBdr/>
        <a:fill>
          <a:solidFill>
            <a:srgbClr val="E6EDEE"/>
          </a:solidFill>
        </a:fill>
      </a:tcStyle>
    </a:band2H>
    <a:firstCol>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3"/>
          </a:solidFill>
        </a:fill>
      </a:tcStyle>
    </a:firstCol>
    <a:la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3"/>
          </a:solidFill>
        </a:fill>
      </a:tcStyle>
    </a:lastRow>
    <a:fir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3"/>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E7D7CB"/>
          </a:solidFill>
        </a:fill>
      </a:tcStyle>
    </a:wholeTbl>
    <a:band2H>
      <a:tcTxStyle b="def" i="def"/>
      <a:tcStyle>
        <a:tcBdr/>
        <a:fill>
          <a:solidFill>
            <a:srgbClr val="F3ECE7"/>
          </a:solidFill>
        </a:fill>
      </a:tcStyle>
    </a:band2H>
    <a:firstCol>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6"/>
          </a:solidFill>
        </a:fill>
      </a:tcStyle>
    </a:firstCol>
    <a:la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6"/>
          </a:solidFill>
        </a:fill>
      </a:tcStyle>
    </a:lastRow>
    <a:fir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chemeClr val="accent6"/>
          </a:solidFill>
        </a:fill>
      </a:tcStyle>
    </a:firstRow>
  </a:tblStyle>
  <a:tblStyle styleId="{CF821DB8-F4EB-4A41-A1BA-3FCAFE7338EE}" styleName="">
    <a:tblBg/>
    <a:wholeTb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FF0000"/>
          </a:solidFill>
        </a:fill>
      </a:tcStyle>
    </a:band2H>
    <a:firstCol>
      <a:tcTxStyle b="on" i="off">
        <a:fontRef idx="major">
          <a:srgbClr val="FF0000"/>
        </a:fontRef>
        <a:srgbClr val="FF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FF0000"/>
          </a:solidFill>
        </a:fill>
      </a:tcStyle>
    </a:lastRow>
    <a:firstRow>
      <a:tcTxStyle b="on" i="off">
        <a:fontRef idx="major">
          <a:srgbClr val="FF0000"/>
        </a:fontRef>
        <a:srgbClr val="FF0000"/>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firstCol>
    <a:la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381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lastRow>
    <a:fir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381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FFFF"/>
          </a:solidFill>
        </a:fill>
      </a:tcStyle>
    </a:firstRow>
  </a:tblStyle>
  <a:tblStyle styleId="{2708684C-4D16-4618-839F-0558EEFCDFE6}" styleName="">
    <a:tblBg/>
    <a:wholeTbl>
      <a:tcTxStyle b="off"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0000">
              <a:alpha val="20000"/>
            </a:srgbClr>
          </a:solidFill>
        </a:fill>
      </a:tcStyle>
    </a:wholeTbl>
    <a:band2H>
      <a:tcTxStyle b="def" i="def"/>
      <a:tcStyle>
        <a:tcBdr/>
        <a:fill>
          <a:solidFill>
            <a:srgbClr val="FFFFFF"/>
          </a:solidFill>
        </a:fill>
      </a:tcStyle>
    </a:band2H>
    <a:firstCol>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solidFill>
            <a:srgbClr val="FF0000">
              <a:alpha val="20000"/>
            </a:srgbClr>
          </a:solidFill>
        </a:fill>
      </a:tcStyle>
    </a:firstCol>
    <a:la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50800" cap="flat">
              <a:solidFill>
                <a:srgbClr val="FF0000"/>
              </a:solidFill>
              <a:prstDash val="solid"/>
              <a:round/>
            </a:ln>
          </a:top>
          <a:bottom>
            <a:ln w="127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noFill/>
        </a:fill>
      </a:tcStyle>
    </a:lastRow>
    <a:firstRow>
      <a:tcTxStyle b="on" i="off">
        <a:fontRef idx="major">
          <a:srgbClr val="FF0000"/>
        </a:fontRef>
        <a:srgbClr val="FF0000"/>
      </a:tcTxStyle>
      <a:tcStyle>
        <a:tcBdr>
          <a:left>
            <a:ln w="12700" cap="flat">
              <a:solidFill>
                <a:srgbClr val="FF0000"/>
              </a:solidFill>
              <a:prstDash val="solid"/>
              <a:round/>
            </a:ln>
          </a:left>
          <a:right>
            <a:ln w="12700" cap="flat">
              <a:solidFill>
                <a:srgbClr val="FF0000"/>
              </a:solidFill>
              <a:prstDash val="solid"/>
              <a:round/>
            </a:ln>
          </a:right>
          <a:top>
            <a:ln w="12700" cap="flat">
              <a:solidFill>
                <a:srgbClr val="FF0000"/>
              </a:solidFill>
              <a:prstDash val="solid"/>
              <a:round/>
            </a:ln>
          </a:top>
          <a:bottom>
            <a:ln w="25400" cap="flat">
              <a:solidFill>
                <a:srgbClr val="FF0000"/>
              </a:solidFill>
              <a:prstDash val="solid"/>
              <a:round/>
            </a:ln>
          </a:bottom>
          <a:insideH>
            <a:ln w="12700" cap="flat">
              <a:solidFill>
                <a:srgbClr val="FF0000"/>
              </a:solidFill>
              <a:prstDash val="solid"/>
              <a:round/>
            </a:ln>
          </a:insideH>
          <a:insideV>
            <a:ln w="12700" cap="flat">
              <a:solidFill>
                <a:srgbClr val="FF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2387600" y="2298700"/>
            <a:ext cx="19621500" cy="4648200"/>
          </a:xfrm>
          <a:prstGeom prst="rect">
            <a:avLst/>
          </a:prstGeom>
        </p:spPr>
        <p:txBody>
          <a:bodyPr anchor="b"/>
          <a:lstStyle/>
          <a:p>
            <a:pPr/>
            <a:r>
              <a:t>Title Text</a:t>
            </a:r>
          </a:p>
        </p:txBody>
      </p:sp>
      <p:sp>
        <p:nvSpPr>
          <p:cNvPr id="12" name="Body Level One…"/>
          <p:cNvSpPr txBox="1"/>
          <p:nvPr>
            <p:ph type="body" sz="quarter" idx="1"/>
          </p:nvPr>
        </p:nvSpPr>
        <p:spPr>
          <a:xfrm>
            <a:off x="2387600" y="7073900"/>
            <a:ext cx="19621500" cy="1587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21"/>
          </p:nvPr>
        </p:nvSpPr>
        <p:spPr>
          <a:xfrm>
            <a:off x="2752725" y="-2489200"/>
            <a:ext cx="18840450" cy="12560300"/>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448800"/>
            <a:ext cx="19621500" cy="2006600"/>
          </a:xfrm>
          <a:prstGeom prst="rect">
            <a:avLst/>
          </a:prstGeom>
        </p:spPr>
        <p:txBody>
          <a:bodyPr anchor="b"/>
          <a:lstStyle/>
          <a:p>
            <a:pPr/>
            <a:r>
              <a:t>Title Text</a:t>
            </a:r>
          </a:p>
        </p:txBody>
      </p:sp>
      <p:sp>
        <p:nvSpPr>
          <p:cNvPr id="22" name="Body Level One…"/>
          <p:cNvSpPr txBox="1"/>
          <p:nvPr>
            <p:ph type="body" sz="quarter" idx="1"/>
          </p:nvPr>
        </p:nvSpPr>
        <p:spPr>
          <a:xfrm>
            <a:off x="2387600" y="11518900"/>
            <a:ext cx="19621500" cy="17145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2387600" y="4533900"/>
            <a:ext cx="196215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21"/>
          </p:nvPr>
        </p:nvSpPr>
        <p:spPr>
          <a:xfrm>
            <a:off x="12407900" y="-2159000"/>
            <a:ext cx="10337800" cy="15506702"/>
          </a:xfrm>
          <a:prstGeom prst="rect">
            <a:avLst/>
          </a:prstGeom>
        </p:spPr>
        <p:txBody>
          <a:bodyPr lIns="91439" tIns="45719" rIns="91439" bIns="45719" anchor="t">
            <a:noAutofit/>
          </a:bodyPr>
          <a:lstStyle/>
          <a:p>
            <a:pPr/>
          </a:p>
        </p:txBody>
      </p:sp>
      <p:sp>
        <p:nvSpPr>
          <p:cNvPr id="39" name="Title Text"/>
          <p:cNvSpPr txBox="1"/>
          <p:nvPr>
            <p:ph type="title"/>
          </p:nvPr>
        </p:nvSpPr>
        <p:spPr>
          <a:xfrm>
            <a:off x="1790700" y="1066800"/>
            <a:ext cx="10007600" cy="56261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790700" y="7035800"/>
            <a:ext cx="10007600" cy="5626100"/>
          </a:xfrm>
          <a:prstGeom prst="rect">
            <a:avLst/>
          </a:prstGeom>
        </p:spPr>
        <p:txBody>
          <a:bodyPr anchor="t"/>
          <a:lstStyle>
            <a:lvl1pPr marL="0" indent="0" algn="ctr">
              <a:spcBef>
                <a:spcPts val="0"/>
              </a:spcBef>
              <a:buSzTx/>
              <a:buNone/>
              <a:defRPr sz="4400"/>
            </a:lvl1pPr>
            <a:lvl2pPr marL="0" indent="0" algn="ctr">
              <a:spcBef>
                <a:spcPts val="0"/>
              </a:spcBef>
              <a:buSzTx/>
              <a:buNone/>
              <a:defRPr sz="4400"/>
            </a:lvl2pPr>
            <a:lvl3pPr marL="0" indent="0" algn="ctr">
              <a:spcBef>
                <a:spcPts val="0"/>
              </a:spcBef>
              <a:buSzTx/>
              <a:buNone/>
              <a:defRPr sz="4400"/>
            </a:lvl3pPr>
            <a:lvl4pPr marL="0" indent="0" algn="ctr">
              <a:spcBef>
                <a:spcPts val="0"/>
              </a:spcBef>
              <a:buSzTx/>
              <a:buNone/>
              <a:defRPr sz="4400"/>
            </a:lvl4pPr>
            <a:lvl5pPr marL="0" indent="0" algn="ctr">
              <a:spcBef>
                <a:spcPts val="0"/>
              </a:spcBef>
              <a:buSzTx/>
              <a:buNone/>
              <a:defRPr sz="4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xfrm>
            <a:off x="11955253" y="13004800"/>
            <a:ext cx="453238" cy="469901"/>
          </a:xfrm>
          <a:prstGeom prst="rect">
            <a:avLst/>
          </a:prstGeom>
        </p:spPr>
        <p:txBody>
          <a:bodyPr anchor="b"/>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21"/>
          </p:nvPr>
        </p:nvSpPr>
        <p:spPr>
          <a:xfrm>
            <a:off x="12496800" y="-1485900"/>
            <a:ext cx="10193867" cy="152908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790700" y="3644900"/>
            <a:ext cx="10007600" cy="8839200"/>
          </a:xfrm>
          <a:prstGeom prst="rect">
            <a:avLst/>
          </a:prstGeom>
        </p:spPr>
        <p:txBody>
          <a:bodyPr/>
          <a:lstStyle>
            <a:lvl1pPr marL="431800" indent="-431800">
              <a:spcBef>
                <a:spcPts val="5300"/>
              </a:spcBef>
              <a:defRPr sz="3800"/>
            </a:lvl1pPr>
            <a:lvl2pPr marL="863600" indent="-431800">
              <a:spcBef>
                <a:spcPts val="5300"/>
              </a:spcBef>
              <a:defRPr sz="3800"/>
            </a:lvl2pPr>
            <a:lvl3pPr marL="1295400" indent="-431800">
              <a:spcBef>
                <a:spcPts val="5300"/>
              </a:spcBef>
              <a:defRPr sz="3800"/>
            </a:lvl3pPr>
            <a:lvl4pPr marL="1727200" indent="-431800">
              <a:spcBef>
                <a:spcPts val="5300"/>
              </a:spcBef>
              <a:defRPr sz="3800"/>
            </a:lvl4pPr>
            <a:lvl5pPr marL="2159000" indent="-431800">
              <a:spcBef>
                <a:spcPts val="53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1790700" y="1790700"/>
            <a:ext cx="20815300" cy="101473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half" idx="21"/>
          </p:nvPr>
        </p:nvSpPr>
        <p:spPr>
          <a:xfrm>
            <a:off x="12344400" y="7112000"/>
            <a:ext cx="10439400" cy="6959601"/>
          </a:xfrm>
          <a:prstGeom prst="rect">
            <a:avLst/>
          </a:prstGeom>
        </p:spPr>
        <p:txBody>
          <a:bodyPr lIns="91439" tIns="45719" rIns="91439" bIns="45719" anchor="t">
            <a:noAutofit/>
          </a:bodyPr>
          <a:lstStyle/>
          <a:p>
            <a:pPr/>
          </a:p>
        </p:txBody>
      </p:sp>
      <p:sp>
        <p:nvSpPr>
          <p:cNvPr id="84" name="Image"/>
          <p:cNvSpPr/>
          <p:nvPr>
            <p:ph type="pic" sz="half" idx="22"/>
          </p:nvPr>
        </p:nvSpPr>
        <p:spPr>
          <a:xfrm>
            <a:off x="12407900" y="190500"/>
            <a:ext cx="10363200" cy="6908800"/>
          </a:xfrm>
          <a:prstGeom prst="rect">
            <a:avLst/>
          </a:prstGeom>
        </p:spPr>
        <p:txBody>
          <a:bodyPr lIns="91439" tIns="45719" rIns="91439" bIns="45719" anchor="t">
            <a:noAutofit/>
          </a:bodyPr>
          <a:lstStyle/>
          <a:p>
            <a:pPr/>
          </a:p>
        </p:txBody>
      </p:sp>
      <p:sp>
        <p:nvSpPr>
          <p:cNvPr id="85" name="Image"/>
          <p:cNvSpPr/>
          <p:nvPr>
            <p:ph type="pic" idx="23"/>
          </p:nvPr>
        </p:nvSpPr>
        <p:spPr>
          <a:xfrm>
            <a:off x="1583264" y="-1879600"/>
            <a:ext cx="10414004" cy="156210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Body Level One…"/>
          <p:cNvSpPr txBox="1"/>
          <p:nvPr>
            <p:ph type="body" sz="quarter" idx="1"/>
          </p:nvPr>
        </p:nvSpPr>
        <p:spPr>
          <a:xfrm>
            <a:off x="2387600" y="8953500"/>
            <a:ext cx="19621500" cy="685800"/>
          </a:xfrm>
          <a:prstGeom prst="rect">
            <a:avLst/>
          </a:prstGeom>
        </p:spPr>
        <p:txBody>
          <a:bodyPr anchor="t"/>
          <a:lstStyle>
            <a:lvl1pPr marL="0" indent="0" algn="ctr">
              <a:spcBef>
                <a:spcPts val="0"/>
              </a:spcBef>
              <a:buSzTx/>
              <a:buNone/>
              <a:defRPr b="1" sz="3800">
                <a:latin typeface="+mj-lt"/>
                <a:ea typeface="+mj-ea"/>
                <a:cs typeface="+mj-cs"/>
                <a:sym typeface="Helvetica"/>
              </a:defRPr>
            </a:lvl1pPr>
            <a:lvl2pPr marL="1055076" indent="-445476" algn="ctr">
              <a:spcBef>
                <a:spcPts val="0"/>
              </a:spcBef>
              <a:defRPr b="1" sz="3800">
                <a:latin typeface="+mj-lt"/>
                <a:ea typeface="+mj-ea"/>
                <a:cs typeface="+mj-cs"/>
                <a:sym typeface="Helvetica"/>
              </a:defRPr>
            </a:lvl2pPr>
            <a:lvl3pPr marL="1664675" indent="-445476" algn="ctr">
              <a:spcBef>
                <a:spcPts val="0"/>
              </a:spcBef>
              <a:defRPr b="1" sz="3800">
                <a:latin typeface="+mj-lt"/>
                <a:ea typeface="+mj-ea"/>
                <a:cs typeface="+mj-cs"/>
                <a:sym typeface="Helvetica"/>
              </a:defRPr>
            </a:lvl3pPr>
            <a:lvl4pPr marL="2274275" indent="-445475" algn="ctr">
              <a:spcBef>
                <a:spcPts val="0"/>
              </a:spcBef>
              <a:defRPr b="1" sz="3800">
                <a:latin typeface="+mj-lt"/>
                <a:ea typeface="+mj-ea"/>
                <a:cs typeface="+mj-cs"/>
                <a:sym typeface="Helvetica"/>
              </a:defRPr>
            </a:lvl4pPr>
            <a:lvl5pPr marL="2883875" indent="-445475" algn="ctr">
              <a:spcBef>
                <a:spcPts val="0"/>
              </a:spcBef>
              <a:defRPr b="1" sz="3800">
                <a:latin typeface="+mj-lt"/>
                <a:ea typeface="+mj-ea"/>
                <a:cs typeface="+mj-cs"/>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94" name="“Type a quote here.”"/>
          <p:cNvSpPr txBox="1"/>
          <p:nvPr>
            <p:ph type="body" sz="quarter" idx="21"/>
          </p:nvPr>
        </p:nvSpPr>
        <p:spPr>
          <a:xfrm>
            <a:off x="2387600" y="6007100"/>
            <a:ext cx="19621500" cy="952500"/>
          </a:xfrm>
          <a:prstGeom prst="rect">
            <a:avLst/>
          </a:prstGeom>
        </p:spPr>
        <p:txBody>
          <a:bodyPr/>
          <a:lstStyle/>
          <a:p>
            <a:pP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21"/>
          </p:nvPr>
        </p:nvSpPr>
        <p:spPr>
          <a:xfrm>
            <a:off x="-47625" y="-2540000"/>
            <a:ext cx="24479250" cy="163195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790700" y="571500"/>
            <a:ext cx="20815300" cy="298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790700" y="3644900"/>
            <a:ext cx="20815300" cy="883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5253" y="13004800"/>
            <a:ext cx="453238" cy="469900"/>
          </a:xfrm>
          <a:prstGeom prst="rect">
            <a:avLst/>
          </a:prstGeom>
          <a:ln w="12700">
            <a:miter lim="400000"/>
          </a:ln>
        </p:spPr>
        <p:txBody>
          <a:bodyPr wrap="none" lIns="50800" tIns="50800" rIns="50800" bIns="50800">
            <a:spAutoFit/>
          </a:bodyPr>
          <a:lstStyle>
            <a:lvl1pPr>
              <a:defRPr sz="2400">
                <a:latin typeface="Helvetica Light"/>
                <a:ea typeface="Helvetica Light"/>
                <a:cs typeface="Helvetica Light"/>
                <a:sym typeface="Helvetica Light"/>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FFFFFF"/>
          </a:solidFill>
          <a:uFillTx/>
          <a:latin typeface="Helvetica Light"/>
          <a:ea typeface="Helvetica Light"/>
          <a:cs typeface="Helvetica Light"/>
          <a:sym typeface="Helvetica Light"/>
        </a:defRPr>
      </a:lvl9pPr>
    </p:titleStyle>
    <p:bodyStyle>
      <a:lvl1pPr marL="609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1pPr>
      <a:lvl2pPr marL="1219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2pPr>
      <a:lvl3pPr marL="1828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3pPr>
      <a:lvl4pPr marL="2438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4pPr>
      <a:lvl5pPr marL="30480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5pPr>
      <a:lvl6pPr marL="36576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6pPr>
      <a:lvl7pPr marL="42672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7pPr>
      <a:lvl8pPr marL="48768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8pPr>
      <a:lvl9pPr marL="5486400" marR="0" indent="-609600" algn="l" defTabSz="825500" rtl="0" latinLnBrk="0">
        <a:lnSpc>
          <a:spcPct val="100000"/>
        </a:lnSpc>
        <a:spcBef>
          <a:spcPts val="5900"/>
        </a:spcBef>
        <a:spcAft>
          <a:spcPts val="0"/>
        </a:spcAft>
        <a:buClrTx/>
        <a:buSzPct val="75000"/>
        <a:buFontTx/>
        <a:buChar char="•"/>
        <a:tabLst/>
        <a:defRPr b="0" baseline="0" cap="none" i="0" spc="0" strike="noStrike" sz="5200" u="none">
          <a:solidFill>
            <a:srgbClr val="FFFFFF"/>
          </a:solidFill>
          <a:uFillTx/>
          <a:latin typeface="Helvetica Light"/>
          <a:ea typeface="Helvetica Light"/>
          <a:cs typeface="Helvetica Light"/>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The Religion of the Ego"/>
          <p:cNvSpPr txBox="1"/>
          <p:nvPr>
            <p:ph type="ctrTitle"/>
          </p:nvPr>
        </p:nvSpPr>
        <p:spPr>
          <a:prstGeom prst="rect">
            <a:avLst/>
          </a:prstGeom>
        </p:spPr>
        <p:txBody>
          <a:bodyPr/>
          <a:lstStyle/>
          <a:p>
            <a:pPr/>
            <a:r>
              <a:t>The Religion of the Ego</a:t>
            </a:r>
          </a:p>
        </p:txBody>
      </p:sp>
      <p:sp>
        <p:nvSpPr>
          <p:cNvPr id="120" name="CHAPTER 10"/>
          <p:cNvSpPr txBox="1"/>
          <p:nvPr>
            <p:ph type="subTitle" sz="quarter" idx="1"/>
          </p:nvPr>
        </p:nvSpPr>
        <p:spPr>
          <a:prstGeom prst="rect">
            <a:avLst/>
          </a:prstGeom>
        </p:spPr>
        <p:txBody>
          <a:bodyPr/>
          <a:lstStyle/>
          <a:p>
            <a:pPr/>
            <a:r>
              <a:t>CHAPTER 10</a:t>
            </a:r>
          </a:p>
        </p:txBody>
      </p:sp>
      <p:pic>
        <p:nvPicPr>
          <p:cNvPr id="121" name="IMG_0543.JPG" descr="IMG_0543.JPG"/>
          <p:cNvPicPr>
            <a:picLocks noChangeAspect="1"/>
          </p:cNvPicPr>
          <p:nvPr/>
        </p:nvPicPr>
        <p:blipFill>
          <a:blip r:embed="rId2">
            <a:extLst/>
          </a:blip>
          <a:stretch>
            <a:fillRect/>
          </a:stretch>
        </p:blipFill>
        <p:spPr>
          <a:xfrm>
            <a:off x="9377126" y="8788400"/>
            <a:ext cx="6279694" cy="35387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22"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I. Waking to the Eternal"/>
          <p:cNvSpPr txBox="1"/>
          <p:nvPr>
            <p:ph type="title"/>
          </p:nvPr>
        </p:nvSpPr>
        <p:spPr>
          <a:xfrm>
            <a:off x="1790700" y="571500"/>
            <a:ext cx="20815300" cy="1382479"/>
          </a:xfrm>
          <a:prstGeom prst="rect">
            <a:avLst/>
          </a:prstGeom>
        </p:spPr>
        <p:txBody>
          <a:bodyPr/>
          <a:lstStyle>
            <a:lvl1pPr defTabSz="619125">
              <a:defRPr sz="8400"/>
            </a:lvl1pPr>
          </a:lstStyle>
          <a:p>
            <a:pPr/>
            <a:r>
              <a:t>I. Waking to the Eternal</a:t>
            </a:r>
          </a:p>
        </p:txBody>
      </p:sp>
      <p:sp>
        <p:nvSpPr>
          <p:cNvPr id="125" name="I am part of God, and there is nothing beyond God, so there is nothing beyond me. I am in God right now, dreaming that there is something “outside”. When I wholly desire to, I will awaken. The desire to awaken is the desire to create.   In my mind are bo"/>
          <p:cNvSpPr txBox="1"/>
          <p:nvPr>
            <p:ph type="body" idx="1"/>
          </p:nvPr>
        </p:nvSpPr>
        <p:spPr>
          <a:xfrm>
            <a:off x="1790699" y="2358087"/>
            <a:ext cx="20815302" cy="10363629"/>
          </a:xfrm>
          <a:prstGeom prst="rect">
            <a:avLst/>
          </a:prstGeom>
        </p:spPr>
        <p:txBody>
          <a:bodyPr/>
          <a:lstStyle/>
          <a:p>
            <a:pPr marL="0" indent="0" defTabSz="586104">
              <a:spcBef>
                <a:spcPts val="4100"/>
              </a:spcBef>
              <a:buSzTx/>
              <a:buNone/>
              <a:defRPr sz="3600"/>
            </a:pPr>
            <a:r>
              <a:t>I am part of God, and there is nothing beyond God, so there is nothing beyond me. I am in God right now, dreaming that there is something “outside”. When I wholly desire to, I will awaken. The desire to awaken is the desire to create. </a:t>
            </a:r>
            <a:br/>
            <a:br/>
            <a:r>
              <a:t>In my mind are both time and eternity, and the only meaningful use of time is to regain eternity. I use time to give up time. I can see that it is unreal, for God did not create the ephemeral, but the eternal.</a:t>
            </a:r>
            <a:br/>
            <a:br/>
            <a:r>
              <a:t>In this section, I am clued in to the idea that I am the dreamer, and nothing that happens in my dream can make me fearful or loving, because my response to what I perceive in the dream is wholly up to me. It’s my will that determines how I will perceive anything.</a:t>
            </a:r>
            <a:br/>
            <a:br/>
            <a:r>
              <a:t>I need not be threatened by anything, because only the love and safety of God are real. (Only His laws are real, and they keep all creation safe). While I may have changed my mind about myself, God didn’t change His Mind about me. That means I am still in eternity right now. I need to realize the state of perception isn’t real, and never be afraid of it. Eternity is my mind - all I need do is fixate on it. The eternal is love, and love is invulnerable and therefore incapable of fear. I am being called to remember that to love is not only possible, but it is my very nature.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I. Waking to the Eternal - Section Takeaway"/>
          <p:cNvSpPr txBox="1"/>
          <p:nvPr>
            <p:ph type="title"/>
          </p:nvPr>
        </p:nvSpPr>
        <p:spPr>
          <a:xfrm>
            <a:off x="1790700" y="571500"/>
            <a:ext cx="20815300" cy="1382479"/>
          </a:xfrm>
          <a:prstGeom prst="rect">
            <a:avLst/>
          </a:prstGeom>
        </p:spPr>
        <p:txBody>
          <a:bodyPr/>
          <a:lstStyle/>
          <a:p>
            <a:pPr defTabSz="602615">
              <a:defRPr sz="8100"/>
            </a:pPr>
            <a:r>
              <a:t>I. Waking to the Eternal - </a:t>
            </a:r>
            <a:r>
              <a:rPr b="1">
                <a:latin typeface="+mj-lt"/>
                <a:ea typeface="+mj-ea"/>
                <a:cs typeface="+mj-cs"/>
                <a:sym typeface="Helvetica"/>
              </a:rPr>
              <a:t>Section Takeaway</a:t>
            </a:r>
          </a:p>
        </p:txBody>
      </p:sp>
      <p:sp>
        <p:nvSpPr>
          <p:cNvPr id="128" name="Can I be undisturbed by what I see because it is not real, while being fixated on the eternal? Can I, in other words, overlook time to see eternity? Can I overcome the world by not getting reactive and entangled in what happens in it? And I can do this w"/>
          <p:cNvSpPr txBox="1"/>
          <p:nvPr>
            <p:ph type="body" idx="1"/>
          </p:nvPr>
        </p:nvSpPr>
        <p:spPr>
          <a:xfrm>
            <a:off x="2006275" y="2499717"/>
            <a:ext cx="20815302" cy="10363629"/>
          </a:xfrm>
          <a:prstGeom prst="rect">
            <a:avLst/>
          </a:prstGeom>
        </p:spPr>
        <p:txBody>
          <a:bodyPr/>
          <a:lstStyle/>
          <a:p>
            <a:pPr marL="0" indent="0" defTabSz="709930">
              <a:spcBef>
                <a:spcPts val="5000"/>
              </a:spcBef>
              <a:buSzTx/>
              <a:buNone/>
              <a:defRPr sz="4400"/>
            </a:pPr>
            <a:r>
              <a:t>Can I be undisturbed by what I see because it is not real, while being fixated on the eternal? Can I, in other words, overlook time to see eternity? Can I overcome the world by not getting reactive and entangled in what happens in it? And I can do this while still living an engaged life, without retreating to the cave or the ashram? </a:t>
            </a:r>
            <a:br/>
            <a:br/>
            <a:r>
              <a:t>I find it is far easier to be engaged in the world when I remind myself it isn’t God’s Reality (which means it isn’t my own). When I know it is unreal, I can engage without drama, without triggers, with infinite patience, and with the joy of the complete stability and safety of reality (God never changes His Mind, and neither need I). Being in touch with the real is </a:t>
            </a:r>
            <a:r>
              <a:rPr i="1">
                <a:latin typeface="+mj-lt"/>
                <a:ea typeface="+mj-ea"/>
                <a:cs typeface="+mj-cs"/>
                <a:sym typeface="Helvetica"/>
              </a:rPr>
              <a:t>never</a:t>
            </a:r>
            <a:r>
              <a:t> upsetting - it is only the ephemeral that upsets me, when I think it is real.  My takeaway, then, is that seeing the unreality of the realm of perception while fixating on the eternal and changeless, offers me peace and calm. It enables me to react to the world without fear, and with love.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II. The Will to Remember"/>
          <p:cNvSpPr txBox="1"/>
          <p:nvPr>
            <p:ph type="title"/>
          </p:nvPr>
        </p:nvSpPr>
        <p:spPr>
          <a:xfrm>
            <a:off x="1790700" y="571500"/>
            <a:ext cx="20815300" cy="1382479"/>
          </a:xfrm>
          <a:prstGeom prst="rect">
            <a:avLst/>
          </a:prstGeom>
        </p:spPr>
        <p:txBody>
          <a:bodyPr/>
          <a:lstStyle>
            <a:lvl1pPr defTabSz="619125">
              <a:defRPr sz="8400"/>
            </a:lvl1pPr>
          </a:lstStyle>
          <a:p>
            <a:pPr/>
            <a:r>
              <a:t>II. The Will to Remember</a:t>
            </a:r>
          </a:p>
        </p:txBody>
      </p:sp>
      <p:sp>
        <p:nvSpPr>
          <p:cNvPr id="131" name="All my troubles come from dissociating - forgetting - God. In that forgetfulness is the apparent loss of my reality, which is replaced with dreams. It is not the reality I’ve dissociated from that is fearful, but the dissociation itself. This is because "/>
          <p:cNvSpPr txBox="1"/>
          <p:nvPr>
            <p:ph type="body" idx="1"/>
          </p:nvPr>
        </p:nvSpPr>
        <p:spPr>
          <a:xfrm>
            <a:off x="1790699" y="2183080"/>
            <a:ext cx="20815302" cy="11296905"/>
          </a:xfrm>
          <a:prstGeom prst="rect">
            <a:avLst/>
          </a:prstGeom>
        </p:spPr>
        <p:txBody>
          <a:bodyPr/>
          <a:lstStyle/>
          <a:p>
            <a:pPr marL="0" indent="0" defTabSz="627379">
              <a:spcBef>
                <a:spcPts val="4400"/>
              </a:spcBef>
              <a:buSzTx/>
              <a:buNone/>
              <a:defRPr sz="3900"/>
            </a:pPr>
            <a:r>
              <a:t>All my troubles come from dissociating - forgetting - God. In that forgetfulness is the apparent loss of my reality, which is replaced with dreams. It is not the reality I’ve dissociated from that is fearful, but the dissociation itself. This is because it is the decision to </a:t>
            </a:r>
            <a:r>
              <a:rPr u="sng"/>
              <a:t>not</a:t>
            </a:r>
            <a:r>
              <a:t> be what I am, and is therefore an attack on my own identification. This is why all attack is self-attack — I cut myself off from my own reality every time I attack. I forget God, and thus deprive myself of the “joy and peace and the glory of creation,” exchanging them for fearful dreams. Every attack is an active willing </a:t>
            </a:r>
            <a:r>
              <a:rPr i="1">
                <a:latin typeface="+mj-lt"/>
                <a:ea typeface="+mj-ea"/>
                <a:cs typeface="+mj-cs"/>
                <a:sym typeface="Helvetica"/>
              </a:rPr>
              <a:t>not </a:t>
            </a:r>
            <a:r>
              <a:t>to remember God, because I believe (wrongly) that attack can get me something I want. But all attack does is cost me my peace of mind, because it is the loss of my awareness of my true self. I must believe that war holds some gain for me. That is why I want struggle. That is why I believe in fearful dreams.</a:t>
            </a:r>
            <a:br/>
            <a:br/>
            <a:r>
              <a:t>As I recognize the price of dissociation, I will lay it aside and remember my Father, Whom I am an inseparable part of. My dreams of terror will be laid aside, holding no reality, and God’s gift will rush in to fill their place. Let me, then, offer to the Holy Spirit my will to remember, for He holds the memory (knowledge) of God and of myself for me, which awaits my acceptance. By giving up attack, I will give up everything that stands in the way of my remembrance of myself as part of God.</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III. The God of Sickness"/>
          <p:cNvSpPr txBox="1"/>
          <p:nvPr>
            <p:ph type="title"/>
          </p:nvPr>
        </p:nvSpPr>
        <p:spPr>
          <a:xfrm>
            <a:off x="1790700" y="571500"/>
            <a:ext cx="20815300" cy="1382479"/>
          </a:xfrm>
          <a:prstGeom prst="rect">
            <a:avLst/>
          </a:prstGeom>
        </p:spPr>
        <p:txBody>
          <a:bodyPr/>
          <a:lstStyle>
            <a:lvl1pPr defTabSz="619125">
              <a:defRPr sz="8400"/>
            </a:lvl1pPr>
          </a:lstStyle>
          <a:p>
            <a:pPr/>
            <a:r>
              <a:t>III. The God of Sickness</a:t>
            </a:r>
          </a:p>
        </p:txBody>
      </p:sp>
      <p:sp>
        <p:nvSpPr>
          <p:cNvPr id="134" name="The section begins with the answer for the previous section: Attack is an impossibility. “You have not attacked God and you do love Him. Can you change your reality? No one can will to destroy himself” (1:1-3). If I accept that it is impossible, I will g"/>
          <p:cNvSpPr txBox="1"/>
          <p:nvPr>
            <p:ph type="body" idx="1"/>
          </p:nvPr>
        </p:nvSpPr>
        <p:spPr>
          <a:xfrm>
            <a:off x="1678568" y="2194440"/>
            <a:ext cx="21039564" cy="10991175"/>
          </a:xfrm>
          <a:prstGeom prst="rect">
            <a:avLst/>
          </a:prstGeom>
        </p:spPr>
        <p:txBody>
          <a:bodyPr/>
          <a:lstStyle/>
          <a:p>
            <a:pPr marL="0" indent="0" defTabSz="668655">
              <a:spcBef>
                <a:spcPts val="4700"/>
              </a:spcBef>
              <a:buSzTx/>
              <a:buNone/>
              <a:defRPr sz="4200"/>
            </a:pPr>
            <a:r>
              <a:t>The section begins with the answer for the previous section: Attack is an impossibility. “You have </a:t>
            </a:r>
            <a:r>
              <a:rPr i="1">
                <a:latin typeface="+mj-lt"/>
                <a:ea typeface="+mj-ea"/>
                <a:cs typeface="+mj-cs"/>
                <a:sym typeface="Helvetica"/>
              </a:rPr>
              <a:t>not</a:t>
            </a:r>
            <a:r>
              <a:t> attacked God and you </a:t>
            </a:r>
            <a:r>
              <a:rPr i="1">
                <a:latin typeface="+mj-lt"/>
                <a:ea typeface="+mj-ea"/>
                <a:cs typeface="+mj-cs"/>
                <a:sym typeface="Helvetica"/>
              </a:rPr>
              <a:t>do</a:t>
            </a:r>
            <a:r>
              <a:t> love Him. Can you change your reality? No one can will to destroy himself” (1:1-3). If I accept that it is impossible, I will give up attack. (To attack is to believe you can change your reality).</a:t>
            </a:r>
            <a:br/>
            <a:br/>
            <a:r>
              <a:t>All that can be attacked is what I </a:t>
            </a:r>
            <a:r>
              <a:rPr i="1">
                <a:latin typeface="+mj-lt"/>
                <a:ea typeface="+mj-ea"/>
                <a:cs typeface="+mj-cs"/>
                <a:sym typeface="Helvetica"/>
              </a:rPr>
              <a:t>think</a:t>
            </a:r>
            <a:r>
              <a:t> I am - my image, but not my reality. I hate this image because it is the ego’s view of me, not God’s knowledge.</a:t>
            </a:r>
            <a:br/>
            <a:br/>
            <a:r>
              <a:t>When I thought I attacked God, I made other gods to replace Him. They could only be gods of limitation (these gods seem to be laws we believe in without question, accepting our vulnerability and weakness as “the way it is” or “the laws of reality”). By making them, I hid from myself the belief that I have attacked God. I projected onto them the truth that I have made them to replace God, and think they are my father. But I have not attacked God, I need not fear Him, and can stop using my self-created gods - or idols - to deny Him. I don’t need to defend myself against Him, by denying His reality. It hurts me to do this, because it deems me limited and powerless.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III. The God of Sickness"/>
          <p:cNvSpPr txBox="1"/>
          <p:nvPr>
            <p:ph type="title"/>
          </p:nvPr>
        </p:nvSpPr>
        <p:spPr>
          <a:xfrm>
            <a:off x="1790700" y="571500"/>
            <a:ext cx="20815300" cy="1382479"/>
          </a:xfrm>
          <a:prstGeom prst="rect">
            <a:avLst/>
          </a:prstGeom>
        </p:spPr>
        <p:txBody>
          <a:bodyPr/>
          <a:lstStyle>
            <a:lvl1pPr defTabSz="619125">
              <a:defRPr sz="8400"/>
            </a:lvl1pPr>
          </a:lstStyle>
          <a:p>
            <a:pPr/>
            <a:r>
              <a:t>III. The God of Sickness</a:t>
            </a:r>
          </a:p>
        </p:txBody>
      </p:sp>
      <p:sp>
        <p:nvSpPr>
          <p:cNvPr id="137" name="I have made a sick god in my own loathed image. He is self-created, self-sufficient, vulnerable and vicious. He is the god of sickness; a power apart from God. This “god” is an idol, because there is no power apart from God, Who is all power. God doesn’t"/>
          <p:cNvSpPr txBox="1"/>
          <p:nvPr>
            <p:ph type="body" idx="1"/>
          </p:nvPr>
        </p:nvSpPr>
        <p:spPr>
          <a:xfrm>
            <a:off x="1678568" y="2170835"/>
            <a:ext cx="21039564" cy="11064393"/>
          </a:xfrm>
          <a:prstGeom prst="rect">
            <a:avLst/>
          </a:prstGeom>
        </p:spPr>
        <p:txBody>
          <a:bodyPr/>
          <a:lstStyle/>
          <a:p>
            <a:pPr marL="0" indent="0" defTabSz="693419">
              <a:spcBef>
                <a:spcPts val="4900"/>
              </a:spcBef>
              <a:buSzTx/>
              <a:buNone/>
              <a:defRPr sz="4300"/>
            </a:pPr>
            <a:r>
              <a:t>I have made a sick god in my own loathed image. He is self-created, self-sufficient, vulnerable and vicious. He is </a:t>
            </a:r>
            <a:r>
              <a:rPr u="sng"/>
              <a:t>the god of sickness;</a:t>
            </a:r>
            <a:r>
              <a:t> a power apart from God. This “god” is an idol, because there </a:t>
            </a:r>
            <a:r>
              <a:rPr i="1">
                <a:latin typeface="+mj-lt"/>
                <a:ea typeface="+mj-ea"/>
                <a:cs typeface="+mj-cs"/>
                <a:sym typeface="Helvetica"/>
              </a:rPr>
              <a:t>is</a:t>
            </a:r>
            <a:r>
              <a:t> no power apart from God, Who is </a:t>
            </a:r>
            <a:r>
              <a:rPr i="1">
                <a:latin typeface="+mj-lt"/>
                <a:ea typeface="+mj-ea"/>
                <a:cs typeface="+mj-cs"/>
                <a:sym typeface="Helvetica"/>
              </a:rPr>
              <a:t>all</a:t>
            </a:r>
            <a:r>
              <a:t> power. God doesn’t take, He only gives and never usurps; but the god of sickness takes power and depletes — for to believe in such a “god” is to believe I can be sick — deprived of love and power. This is impossible, for love cannot suffer. It is invulnerable.</a:t>
            </a:r>
          </a:p>
          <a:p>
            <a:pPr marL="0" indent="0" defTabSz="693419">
              <a:spcBef>
                <a:spcPts val="4900"/>
              </a:spcBef>
              <a:buSzTx/>
              <a:buNone/>
              <a:defRPr sz="4300"/>
            </a:pPr>
            <a:r>
              <a:t>I need know this not only for myself, but for all my brothers. I should not believe a Son of God is sick, even if he believes it. That means I should not accept that his god is the god of sickness, but rather accept his is the God of love, which he has merely forgotten. What I see as true about him, I will strengthen in myself. Let me, then, accept that no Son of God anywhere can be sick, ever, for if I accept he can, I am worshipping an idol, and attacking his divinity and my own. All I need do is calmly follow the logic of the ego and see the destructive outcome of its thought-system. Then I will drop this painful belief in sickness.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III. The God of Sickness"/>
          <p:cNvSpPr txBox="1"/>
          <p:nvPr>
            <p:ph type="title"/>
          </p:nvPr>
        </p:nvSpPr>
        <p:spPr>
          <a:xfrm>
            <a:off x="1790700" y="571500"/>
            <a:ext cx="20815300" cy="1382479"/>
          </a:xfrm>
          <a:prstGeom prst="rect">
            <a:avLst/>
          </a:prstGeom>
        </p:spPr>
        <p:txBody>
          <a:bodyPr/>
          <a:lstStyle>
            <a:lvl1pPr defTabSz="619125">
              <a:defRPr sz="8400"/>
            </a:lvl1pPr>
          </a:lstStyle>
          <a:p>
            <a:pPr/>
            <a:r>
              <a:t>III. The God of Sickness</a:t>
            </a:r>
          </a:p>
        </p:txBody>
      </p:sp>
      <p:sp>
        <p:nvSpPr>
          <p:cNvPr id="140" name="The problem is, that siding with the ego’s view of me, I do not value myself. That’s why I become sick. How could I share the ego’s hateful view of me and not be sick? I have forgotten that I am part of God. Jesus knows this and knows my value. He offers"/>
          <p:cNvSpPr txBox="1"/>
          <p:nvPr>
            <p:ph type="body" idx="1"/>
          </p:nvPr>
        </p:nvSpPr>
        <p:spPr>
          <a:xfrm>
            <a:off x="1672218" y="2218045"/>
            <a:ext cx="21039564" cy="10974889"/>
          </a:xfrm>
          <a:prstGeom prst="rect">
            <a:avLst/>
          </a:prstGeom>
        </p:spPr>
        <p:txBody>
          <a:bodyPr/>
          <a:lstStyle/>
          <a:p>
            <a:pPr marL="0" indent="0" defTabSz="544830">
              <a:spcBef>
                <a:spcPts val="3800"/>
              </a:spcBef>
              <a:buSzTx/>
              <a:buNone/>
              <a:defRPr sz="3400"/>
            </a:pPr>
            <a:r>
              <a:t>The problem is, that siding with the ego’s view of me, I do not value myself. That’s why I become sick. How could I share the ego’s hateful view of me and not be sick? I have forgotten that I am part of God. Jesus knows this and knows my value. He offers me peace. In my acceptance of it lies the denial of illusion, and sickness </a:t>
            </a:r>
            <a:r>
              <a:rPr i="1">
                <a:latin typeface="+mj-lt"/>
                <a:ea typeface="+mj-ea"/>
                <a:cs typeface="+mj-cs"/>
                <a:sym typeface="Helvetica"/>
              </a:rPr>
              <a:t>is </a:t>
            </a:r>
            <a:r>
              <a:t>an illusion. I can accept peace now for everyone I meet and offer them perfect freedom from all illusions. Illusions are nothing and when I recognize their nothingness, I am healed. This is the awareness I want to offer the Sonship. What I accept in myself (the Holy Spirit), I accept for the whole Sonship; what I deny in myself (illusions), I deny for the whole Sonship.</a:t>
            </a:r>
            <a:br/>
            <a:br/>
            <a:r>
              <a:t>I have all the power: Would I give it to illusions, then fear them and suffer? Or would I give it to truth to release me? If I side with truth, I must see the truth in all my brothers. Do I want to replace the oneness of the Kingdom with idols instead of God and images instead of myself and my brothers? Let me honor only what is real: my brothers and Father. Illusions are not due honor, for it is meaningless to honor nothing; they simply need be unmade. Reality is harmless and therefore peaceful. No gods of sickness and weakness demand sacrifice there. These idols must be relinquished, and this must be done by </a:t>
            </a:r>
            <a:r>
              <a:rPr u="sng"/>
              <a:t>seeing them nowhere.</a:t>
            </a:r>
            <a:r>
              <a:t> </a:t>
            </a:r>
          </a:p>
          <a:p>
            <a:pPr marL="0" indent="0" defTabSz="544830">
              <a:spcBef>
                <a:spcPts val="3800"/>
              </a:spcBef>
              <a:buSzTx/>
              <a:buNone/>
              <a:defRPr sz="3400"/>
            </a:pPr>
            <a:r>
              <a:t>God’s creation is perfect, I am perfect, my brothers are perfect. Either this is true, or hell is. One I didn’t make, the other I did. Let me accept God’s truth of me and my brothers. I need not fight the god of sickness, for that would make him real to me. I need simply not listen when he speaks, and listen instead to the truth. I must remember: Nothing cannot hurt me. I needn’t fight with illusions, but merely deny them, and accept peace instead.</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III. The God of Sickness - Section Takeaway"/>
          <p:cNvSpPr txBox="1"/>
          <p:nvPr>
            <p:ph type="title"/>
          </p:nvPr>
        </p:nvSpPr>
        <p:spPr>
          <a:xfrm>
            <a:off x="1790700" y="571500"/>
            <a:ext cx="20815300" cy="1382479"/>
          </a:xfrm>
          <a:prstGeom prst="rect">
            <a:avLst/>
          </a:prstGeom>
        </p:spPr>
        <p:txBody>
          <a:bodyPr/>
          <a:lstStyle/>
          <a:p>
            <a:pPr defTabSz="594359">
              <a:defRPr sz="8000"/>
            </a:pPr>
            <a:r>
              <a:t>III. The God of Sickness - </a:t>
            </a:r>
            <a:r>
              <a:rPr b="1">
                <a:latin typeface="+mj-lt"/>
                <a:ea typeface="+mj-ea"/>
                <a:cs typeface="+mj-cs"/>
                <a:sym typeface="Helvetica"/>
              </a:rPr>
              <a:t>Section Takeaway</a:t>
            </a:r>
          </a:p>
        </p:txBody>
      </p:sp>
      <p:sp>
        <p:nvSpPr>
          <p:cNvPr id="143" name="Jesus does a good sales-job, because I’m convinced to refuse to see sickness anywhere, for the sake of the end of my suffering.  In this and the previous section there has been constant mention that I am a part of God. I get the feeling as though I am li"/>
          <p:cNvSpPr txBox="1"/>
          <p:nvPr>
            <p:ph type="body" idx="1"/>
          </p:nvPr>
        </p:nvSpPr>
        <p:spPr>
          <a:xfrm>
            <a:off x="1672218" y="2553452"/>
            <a:ext cx="21039564" cy="10089800"/>
          </a:xfrm>
          <a:prstGeom prst="rect">
            <a:avLst/>
          </a:prstGeom>
        </p:spPr>
        <p:txBody>
          <a:bodyPr/>
          <a:lstStyle/>
          <a:p>
            <a:pPr marL="0" indent="0" defTabSz="660400">
              <a:spcBef>
                <a:spcPts val="4700"/>
              </a:spcBef>
              <a:buSzTx/>
              <a:buNone/>
              <a:defRPr sz="4100"/>
            </a:pPr>
            <a:r>
              <a:t>Jesus does a good sales-job, because I’m convinced to refuse to see sickness </a:t>
            </a:r>
            <a:r>
              <a:rPr i="1">
                <a:latin typeface="+mj-lt"/>
                <a:ea typeface="+mj-ea"/>
                <a:cs typeface="+mj-cs"/>
                <a:sym typeface="Helvetica"/>
              </a:rPr>
              <a:t>anywhere</a:t>
            </a:r>
            <a:r>
              <a:t>, for the sake of the end of my suffering.  In this and the previous section there has been constant mention that I am a part of God. I get the feeling as though I am literally a part of His Body, metaphorically (because He has no body), and since God surely cannot be sick (“Love can’t suffer” 4:1) - </a:t>
            </a:r>
            <a:r>
              <a:rPr b="1" i="1">
                <a:latin typeface="+mj-lt"/>
                <a:ea typeface="+mj-ea"/>
                <a:cs typeface="+mj-cs"/>
                <a:sym typeface="Helvetica"/>
              </a:rPr>
              <a:t>I</a:t>
            </a:r>
            <a:r>
              <a:t> </a:t>
            </a:r>
            <a:r>
              <a:rPr i="1">
                <a:latin typeface="+mj-lt"/>
                <a:ea typeface="+mj-ea"/>
                <a:cs typeface="+mj-cs"/>
                <a:sym typeface="Helvetica"/>
              </a:rPr>
              <a:t>cannot! </a:t>
            </a:r>
            <a:r>
              <a:t>In other words, if I am sick, then I believe God can be sick. But I am part of a Body that is incapable of sickness. If I think of it this way, sickness begins to seem ridiculous. It has to be a self-generated belief, like a cell in an invulnerable body that has forgotten its part of that body and starts to fantasize about all sorts of impossible things.</a:t>
            </a:r>
            <a:br/>
            <a:r>
              <a:t>If you can get a sense of the awareness I am speaking of here, you will begin to understand that sickness is impossible — not only for you, but for everyone you see and meet, because we are all in this Invulnerable Body, that is literally incapable of sickness. In fact, it is capable solely of perfect well-being, happiness, joy, perfect safety. </a:t>
            </a:r>
          </a:p>
          <a:p>
            <a:pPr marL="0" indent="0" algn="ctr" defTabSz="660400">
              <a:spcBef>
                <a:spcPts val="4700"/>
              </a:spcBef>
              <a:buSzTx/>
              <a:buNone/>
              <a:defRPr sz="4100"/>
            </a:pPr>
            <a:r>
              <a:t>No part of God can suffer.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IV. No Other Laws but God’s"/>
          <p:cNvSpPr txBox="1"/>
          <p:nvPr>
            <p:ph type="title"/>
          </p:nvPr>
        </p:nvSpPr>
        <p:spPr>
          <a:xfrm>
            <a:off x="1790700" y="571500"/>
            <a:ext cx="20815300" cy="1382479"/>
          </a:xfrm>
          <a:prstGeom prst="rect">
            <a:avLst/>
          </a:prstGeom>
        </p:spPr>
        <p:txBody>
          <a:bodyPr/>
          <a:lstStyle>
            <a:lvl1pPr defTabSz="619125">
              <a:defRPr sz="8400"/>
            </a:lvl1pPr>
          </a:lstStyle>
          <a:p>
            <a:pPr/>
            <a:r>
              <a:t>IV. No Other Laws but God’s</a:t>
            </a:r>
          </a:p>
        </p:txBody>
      </p:sp>
      <p:sp>
        <p:nvSpPr>
          <p:cNvPr id="146" name="Truth is whole and can only be known by a whole mind. To get out of the split-mind, I have to be willing to see the unreal as unreal (as nothing). Then I will overlook it and see only the real, the whole. This is the correct use of selective perception. "/>
          <p:cNvSpPr txBox="1"/>
          <p:nvPr>
            <p:ph type="body" idx="1"/>
          </p:nvPr>
        </p:nvSpPr>
        <p:spPr>
          <a:xfrm>
            <a:off x="1672218" y="2247640"/>
            <a:ext cx="21039564" cy="10817794"/>
          </a:xfrm>
          <a:prstGeom prst="rect">
            <a:avLst/>
          </a:prstGeom>
        </p:spPr>
        <p:txBody>
          <a:bodyPr/>
          <a:lstStyle/>
          <a:p>
            <a:pPr marL="0" indent="0" defTabSz="594359">
              <a:spcBef>
                <a:spcPts val="0"/>
              </a:spcBef>
              <a:buSzTx/>
              <a:buNone/>
              <a:defRPr sz="3100"/>
            </a:pPr>
            <a:r>
              <a:t>Truth is whole and can only be known by a whole mind. To get out of the split-mind, I have to be willing to see the unreal as unreal (as nothing). Then I will overlook it and see only the real, the whole. This is the correct use of selective perception.</a:t>
            </a:r>
            <a:br/>
            <a:br/>
            <a:r>
              <a:t>The way to do this is to refuse to see any laws but the laws of God operating anywhere. The laws of God uphold freedom and peace, but mine make bondage and chaos. I obey the gods (laws) of chaos, to whom I have given away my power, and feel unworthy, unsafe and vulnerable. But I can’t give up freedom, because it is not God’s will; I can merely deny it. Yet nothing of my illusions of bondage has ever been. No false gods can interpose between myself and my reality and affect the truth at all. </a:t>
            </a:r>
            <a:endParaRPr sz="2100"/>
          </a:p>
          <a:p>
            <a:pPr marL="0" indent="0" defTabSz="594359">
              <a:spcBef>
                <a:spcPts val="0"/>
              </a:spcBef>
              <a:buSzTx/>
              <a:buNone/>
              <a:defRPr sz="2100"/>
            </a:pPr>
            <a:br/>
            <a:r>
              <a:rPr sz="3100"/>
              <a:t>“The miracle is the act of a Son of God who has laid aside all false gods, and who calls on his brothers to do likewise. It is an act of faith, because it is the recognition that his brother can do it” (7:1-2) I do not need to share my brother’s perception of sickness, but rather share my (true) reality with him, shining my light into his mind (which is, basically, sharing the Holy Spirit with him, for He is the call to God, who reminds my brother of the light that he is). </a:t>
            </a:r>
            <a:br>
              <a:rPr sz="3100"/>
            </a:br>
            <a:br>
              <a:rPr sz="3100"/>
            </a:br>
            <a:r>
              <a:rPr sz="3100"/>
              <a:t>Whatever light I see in my brother, however much he is in denial of himself - his magnitude, I must focus </a:t>
            </a:r>
            <a:r>
              <a:rPr i="1" sz="3100">
                <a:latin typeface="+mj-lt"/>
                <a:ea typeface="+mj-ea"/>
                <a:cs typeface="+mj-cs"/>
                <a:sym typeface="Helvetica"/>
              </a:rPr>
              <a:t>all</a:t>
            </a:r>
            <a:r>
              <a:rPr sz="3100"/>
              <a:t> my faith on it, for in it lies his reality, and there, unseen, are the great rays of creation (in Heaven) that “extend in quiet to infinity” (T-13.VIII.4:7). The way back to the rays (to creation in Heaven) lies in first seeing the spark, and placing eventually all my faith in it, until all unreality is overlooked. </a:t>
            </a:r>
            <a:br>
              <a:rPr sz="3100"/>
            </a:br>
            <a:r>
              <a:rPr sz="3100"/>
              <a:t>I must do the same for myself, and focus </a:t>
            </a:r>
            <a:r>
              <a:rPr i="1" sz="3100">
                <a:latin typeface="+mj-lt"/>
                <a:ea typeface="+mj-ea"/>
                <a:cs typeface="+mj-cs"/>
                <a:sym typeface="Helvetica"/>
              </a:rPr>
              <a:t>all </a:t>
            </a:r>
            <a:r>
              <a:rPr sz="3100"/>
              <a:t>of my faith in the light I see in me. Only that is real in me, and nothing else.</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V. The Denial of God"/>
          <p:cNvSpPr txBox="1"/>
          <p:nvPr>
            <p:ph type="title"/>
          </p:nvPr>
        </p:nvSpPr>
        <p:spPr>
          <a:xfrm>
            <a:off x="1790700" y="571500"/>
            <a:ext cx="20815300" cy="1382479"/>
          </a:xfrm>
          <a:prstGeom prst="rect">
            <a:avLst/>
          </a:prstGeom>
        </p:spPr>
        <p:txBody>
          <a:bodyPr/>
          <a:lstStyle>
            <a:lvl1pPr defTabSz="619125">
              <a:defRPr sz="8400"/>
            </a:lvl1pPr>
          </a:lstStyle>
          <a:p>
            <a:pPr/>
            <a:r>
              <a:t>V. The Denial of God</a:t>
            </a:r>
          </a:p>
        </p:txBody>
      </p:sp>
      <p:sp>
        <p:nvSpPr>
          <p:cNvPr id="149" name="In the separation we didn’t want to be merely the created, so we denied our Father - our Creator. In so doing, we felt fatherless, helpless, isolated (depressed). Out of this state we made the god of sickness and god of depression. These reflections of o"/>
          <p:cNvSpPr txBox="1"/>
          <p:nvPr>
            <p:ph type="body" idx="1"/>
          </p:nvPr>
        </p:nvSpPr>
        <p:spPr>
          <a:xfrm>
            <a:off x="1672218" y="2153219"/>
            <a:ext cx="21039564" cy="10761041"/>
          </a:xfrm>
          <a:prstGeom prst="rect">
            <a:avLst/>
          </a:prstGeom>
        </p:spPr>
        <p:txBody>
          <a:bodyPr/>
          <a:lstStyle/>
          <a:p>
            <a:pPr marL="0" indent="0" defTabSz="511809">
              <a:spcBef>
                <a:spcPts val="3600"/>
              </a:spcBef>
              <a:buSzTx/>
              <a:buNone/>
              <a:defRPr sz="3200"/>
            </a:pPr>
            <a:r>
              <a:t>In the separation we didn’t want to be merely the created, so we denied our Father - our Creator. In so doing, we felt fatherless, helpless, isolated (depressed). Out of this state we made the god of sickness and god of depression. These reflections of our split-mind became our new identity instead of the one we’d forsaken, our new way of being, separate from our real being in God. They came to possess reality, while God’s reality was denied. In this nightmarish state, we attack each other, projecting onto one another the cause of our predicament. “You are the reason I am sick, suffering, feeling sinful (guilty) and depressed!” All that needs to occur for this nightmare to end, is the acknowledgment of What we’ve denied: God.</a:t>
            </a:r>
          </a:p>
          <a:p>
            <a:pPr marL="0" indent="0" defTabSz="511809">
              <a:spcBef>
                <a:spcPts val="3600"/>
              </a:spcBef>
              <a:buSzTx/>
              <a:buNone/>
              <a:defRPr sz="3200"/>
            </a:pPr>
            <a:r>
              <a:t>We think blasphemy is speaking sacrilegiously of God, but it is the (apparent) destruction of </a:t>
            </a:r>
            <a:r>
              <a:rPr u="sng"/>
              <a:t>our</a:t>
            </a:r>
            <a:r>
              <a:t> Self through the denial of God. This is the whole religion of the ego. Jesus’ concept of blasphemy places the emphasis not on God — but on what we are doing to ourselves by replacing God’s joy with the god of depression and God’s eternal life with pain and sickness. It is my very belief in sin, suffering, depression and sickness that is blasphemous. These images are not the Son of God. God did not create them. </a:t>
            </a:r>
          </a:p>
          <a:p>
            <a:pPr marL="0" indent="0" defTabSz="511809">
              <a:spcBef>
                <a:spcPts val="3600"/>
              </a:spcBef>
              <a:buSzTx/>
              <a:buNone/>
              <a:defRPr sz="3200"/>
            </a:pPr>
            <a:r>
              <a:t>God doesn’t take offense at my blasphemy, nor does He interfere with my free will, for to do either would be to attack Himself, and He is not insane. He only loves His Son and has given him help to make his return to sanity. Sanity acknowledges that God is my Creator and my brothers’ Creator, and only what He created is real. If I will accept only what is timeless as real, I will begin to understand eternity and make it mine. Let me, then, look past pain, suffering, sickness and depression to the perfection of God’s Son, to the eternity of love, and know that only that - and nothing else - is real.</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he Religion of the Ego"/>
          <p:cNvSpPr txBox="1"/>
          <p:nvPr>
            <p:ph type="ctrTitle"/>
          </p:nvPr>
        </p:nvSpPr>
        <p:spPr>
          <a:prstGeom prst="rect">
            <a:avLst/>
          </a:prstGeom>
        </p:spPr>
        <p:txBody>
          <a:bodyPr/>
          <a:lstStyle/>
          <a:p>
            <a:pPr/>
            <a:r>
              <a:t>Useful Quotes</a:t>
            </a:r>
          </a:p>
        </p:txBody>
      </p:sp>
      <p:sp>
        <p:nvSpPr>
          <p:cNvPr id="152" name="CHAPTER 10"/>
          <p:cNvSpPr txBox="1"/>
          <p:nvPr>
            <p:ph type="subTitle" sz="quarter" idx="1"/>
          </p:nvPr>
        </p:nvSpPr>
        <p:spPr>
          <a:prstGeom prst="rect">
            <a:avLst/>
          </a:prstGeom>
        </p:spPr>
        <p:txBody>
          <a:bodyPr/>
          <a:lstStyle/>
          <a:p>
            <a:pPr/>
            <a:r>
              <a:t>CHAPTER 10</a:t>
            </a:r>
            <a:br/>
            <a:r>
              <a:t>A Course in Miracles CE</a:t>
            </a:r>
          </a:p>
        </p:txBody>
      </p:sp>
      <p:pic>
        <p:nvPicPr>
          <p:cNvPr id="153" name="IMG_0543.JPG" descr="IMG_0543.JPG"/>
          <p:cNvPicPr>
            <a:picLocks noChangeAspect="1"/>
          </p:cNvPicPr>
          <p:nvPr/>
        </p:nvPicPr>
        <p:blipFill>
          <a:blip r:embed="rId2">
            <a:extLst/>
          </a:blip>
          <a:stretch>
            <a:fillRect/>
          </a:stretch>
        </p:blipFill>
        <p:spPr>
          <a:xfrm>
            <a:off x="9377126" y="8788400"/>
            <a:ext cx="6279694" cy="35387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54"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The Religion of the Ego"/>
          <p:cNvSpPr txBox="1"/>
          <p:nvPr>
            <p:ph type="ctrTitle"/>
          </p:nvPr>
        </p:nvSpPr>
        <p:spPr>
          <a:xfrm>
            <a:off x="2387600" y="846677"/>
            <a:ext cx="19621500" cy="6697044"/>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330200">
              <a:defRPr b="1" sz="42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“When anything threatens your peace of mind, ask yourself: </a:t>
            </a:r>
            <a:br/>
            <a:endParaRPr sz="4300"/>
          </a:p>
          <a:p>
            <a:pPr defTabSz="330200">
              <a:defRPr b="1" sz="52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Has God changed His Mind about me</a:t>
            </a:r>
            <a:r>
              <a:rPr sz="4300"/>
              <a:t>?</a:t>
            </a:r>
            <a:br>
              <a:rPr sz="4300"/>
            </a:br>
            <a:endParaRPr sz="4300"/>
          </a:p>
          <a:p>
            <a:pPr defTabSz="330200">
              <a:defRPr b="1" sz="42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Then accept His decision, for it is indeed changeless, and refuse to change your mind about yourself.” </a:t>
            </a:r>
            <a:br/>
            <a:br/>
            <a:r>
              <a:rPr sz="3200"/>
              <a:t>(T-10.I.4:5)</a:t>
            </a:r>
          </a:p>
        </p:txBody>
      </p:sp>
      <p:sp>
        <p:nvSpPr>
          <p:cNvPr id="157" name="CHAPTER 10"/>
          <p:cNvSpPr txBox="1"/>
          <p:nvPr>
            <p:ph type="subTitle" sz="quarter" idx="1"/>
          </p:nvPr>
        </p:nvSpPr>
        <p:spPr>
          <a:xfrm>
            <a:off x="2706222" y="7805655"/>
            <a:ext cx="19621502" cy="1587502"/>
          </a:xfrm>
          <a:prstGeom prst="rect">
            <a:avLst/>
          </a:prstGeom>
        </p:spPr>
        <p:txBody>
          <a:bodyPr/>
          <a:lstStyle/>
          <a:p>
            <a:pPr/>
            <a:r>
              <a:t>CHAPTER 10</a:t>
            </a:r>
            <a:br/>
            <a:r>
              <a:t>A Course in Miracles CE</a:t>
            </a:r>
          </a:p>
        </p:txBody>
      </p:sp>
      <p:pic>
        <p:nvPicPr>
          <p:cNvPr id="158" name="IMG_0543.JPG" descr="IMG_0543.JPG"/>
          <p:cNvPicPr>
            <a:picLocks noChangeAspect="1"/>
          </p:cNvPicPr>
          <p:nvPr/>
        </p:nvPicPr>
        <p:blipFill>
          <a:blip r:embed="rId2">
            <a:extLst/>
          </a:blip>
          <a:stretch>
            <a:fillRect/>
          </a:stretch>
        </p:blipFill>
        <p:spPr>
          <a:xfrm>
            <a:off x="9695749" y="9461783"/>
            <a:ext cx="5642449"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59"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The Religion of the Ego"/>
          <p:cNvSpPr txBox="1"/>
          <p:nvPr>
            <p:ph type="ctrTitle"/>
          </p:nvPr>
        </p:nvSpPr>
        <p:spPr>
          <a:xfrm>
            <a:off x="2387600" y="846677"/>
            <a:ext cx="19621500" cy="6697044"/>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487044">
              <a:defRPr b="1" sz="61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a:t>
            </a:r>
            <a:r>
              <a:rPr sz="6400"/>
              <a:t>Your holy will establishes everything that happens to you. </a:t>
            </a:r>
            <a:r>
              <a:rPr sz="600"/>
              <a:t>2</a:t>
            </a:r>
            <a:r>
              <a:rPr sz="6400"/>
              <a:t>Every response you make to everything you perceive is up to you, because your will determines your perception of it.” </a:t>
            </a:r>
            <a:br>
              <a:rPr sz="6400"/>
            </a:br>
            <a:br>
              <a:rPr sz="3700"/>
            </a:br>
            <a:r>
              <a:rPr sz="4000"/>
              <a:t>(T-10.I.4:5)</a:t>
            </a:r>
          </a:p>
        </p:txBody>
      </p:sp>
      <p:sp>
        <p:nvSpPr>
          <p:cNvPr id="162" name="CHAPTER 10"/>
          <p:cNvSpPr txBox="1"/>
          <p:nvPr>
            <p:ph type="subTitle" sz="quarter" idx="1"/>
          </p:nvPr>
        </p:nvSpPr>
        <p:spPr>
          <a:xfrm>
            <a:off x="2706223" y="7805655"/>
            <a:ext cx="19621501" cy="1587502"/>
          </a:xfrm>
          <a:prstGeom prst="rect">
            <a:avLst/>
          </a:prstGeom>
        </p:spPr>
        <p:txBody>
          <a:bodyPr/>
          <a:lstStyle/>
          <a:p>
            <a:pPr/>
            <a:r>
              <a:t>CHAPTER 10</a:t>
            </a:r>
            <a:br/>
            <a:r>
              <a:t>A Course in Miracles CE</a:t>
            </a:r>
          </a:p>
        </p:txBody>
      </p:sp>
      <p:pic>
        <p:nvPicPr>
          <p:cNvPr id="163" name="IMG_0543.JPG" descr="IMG_0543.JPG"/>
          <p:cNvPicPr>
            <a:picLocks noChangeAspect="1"/>
          </p:cNvPicPr>
          <p:nvPr/>
        </p:nvPicPr>
        <p:blipFill>
          <a:blip r:embed="rId2">
            <a:extLst/>
          </a:blip>
          <a:stretch>
            <a:fillRect/>
          </a:stretch>
        </p:blipFill>
        <p:spPr>
          <a:xfrm>
            <a:off x="9695749" y="9461783"/>
            <a:ext cx="5642449"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64"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The Religion of the Ego"/>
          <p:cNvSpPr txBox="1"/>
          <p:nvPr>
            <p:ph type="ctrTitle"/>
          </p:nvPr>
        </p:nvSpPr>
        <p:spPr>
          <a:xfrm>
            <a:off x="2387600" y="1463878"/>
            <a:ext cx="19621500" cy="5483022"/>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330200">
              <a:defRPr b="1" sz="68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“You are at home in God, dreaming of exile, but perfectly capable of awakening to reality.”</a:t>
            </a:r>
            <a:br/>
            <a:endParaRPr sz="4300"/>
          </a:p>
          <a:p>
            <a:pPr defTabSz="330200">
              <a:defRPr sz="3000">
                <a:gradFill flip="none" rotWithShape="1">
                  <a:gsLst>
                    <a:gs pos="0">
                      <a:schemeClr val="accent1">
                        <a:hueOff val="935909"/>
                        <a:lumOff val="43066"/>
                      </a:schemeClr>
                    </a:gs>
                    <a:gs pos="100000">
                      <a:schemeClr val="accent1">
                        <a:hueOff val="1001232"/>
                        <a:lumOff val="57003"/>
                      </a:schemeClr>
                    </a:gs>
                  </a:gsLst>
                  <a:lin ang="16200000" scaled="0"/>
                </a:gradFill>
                <a:latin typeface="Gujarati Sangam MN"/>
                <a:ea typeface="Gujarati Sangam MN"/>
                <a:cs typeface="Gujarati Sangam MN"/>
                <a:sym typeface="Gujarati Sangam MN"/>
              </a:defRPr>
            </a:pPr>
            <a:r>
              <a:t>(T-10.I.6:3)</a:t>
            </a:r>
          </a:p>
        </p:txBody>
      </p:sp>
      <p:sp>
        <p:nvSpPr>
          <p:cNvPr id="167"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168"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69"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The Religion of the Ego"/>
          <p:cNvSpPr txBox="1"/>
          <p:nvPr>
            <p:ph type="ctrTitle"/>
          </p:nvPr>
        </p:nvSpPr>
        <p:spPr>
          <a:xfrm>
            <a:off x="2387600" y="1463878"/>
            <a:ext cx="19621500" cy="5483022"/>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371475">
              <a:defRPr b="1" sz="76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a:t>
            </a:r>
            <a:r>
              <a:rPr sz="4900"/>
              <a:t>All attack is self-attack. It cannot be anything else. Arising from your own decision not to be what you are, it is an attack on your identification</a:t>
            </a:r>
            <a:r>
              <a:t>”</a:t>
            </a:r>
            <a:br/>
            <a:endParaRPr sz="1800"/>
          </a:p>
          <a:p>
            <a:pPr defTabSz="371475">
              <a:defRPr sz="3400">
                <a:gradFill flip="none" rotWithShape="1">
                  <a:gsLst>
                    <a:gs pos="0">
                      <a:schemeClr val="accent1">
                        <a:hueOff val="935909"/>
                        <a:lumOff val="43066"/>
                      </a:schemeClr>
                    </a:gs>
                    <a:gs pos="100000">
                      <a:schemeClr val="accent1">
                        <a:hueOff val="1001232"/>
                        <a:lumOff val="57003"/>
                      </a:schemeClr>
                    </a:gs>
                  </a:gsLst>
                  <a:lin ang="16200000" scaled="0"/>
                </a:gradFill>
                <a:latin typeface="Gujarati Sangam MN"/>
                <a:ea typeface="Gujarati Sangam MN"/>
                <a:cs typeface="Gujarati Sangam MN"/>
                <a:sym typeface="Gujarati Sangam MN"/>
              </a:defRPr>
            </a:pPr>
            <a:r>
              <a:t>(T-10.II.5:1-3)</a:t>
            </a:r>
          </a:p>
        </p:txBody>
      </p:sp>
      <p:sp>
        <p:nvSpPr>
          <p:cNvPr id="172"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173"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74"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330200">
              <a:defRPr b="1" sz="68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a:t>
            </a:r>
            <a:r>
              <a:rPr sz="4300"/>
              <a:t>Give up gladly everything that would stand in the way of your remembering, for God is in your memory, and His Voice will tell you that you are part of Him… Let nothing in this world delay your remembering of Him, for in this remembering is the knowledge of </a:t>
            </a:r>
            <a:r>
              <a:rPr sz="4300"/>
              <a:t>yourself</a:t>
            </a:r>
            <a:r>
              <a:rPr sz="4300"/>
              <a:t>.”</a:t>
            </a:r>
            <a:endParaRPr sz="4300"/>
          </a:p>
          <a:p>
            <a:pPr defTabSz="330200">
              <a:defRPr b="1" sz="24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330200">
              <a:defRPr b="1" sz="2800">
                <a:solidFill>
                  <a:srgbClr val="7FB2E0"/>
                </a:solidFill>
                <a:latin typeface="+mj-lt"/>
                <a:ea typeface="+mj-ea"/>
                <a:cs typeface="+mj-cs"/>
                <a:sym typeface="Helvetica"/>
              </a:defRPr>
            </a:pPr>
            <a:r>
              <a:t>(T-10.II.2:4)</a:t>
            </a:r>
          </a:p>
        </p:txBody>
      </p:sp>
      <p:sp>
        <p:nvSpPr>
          <p:cNvPr id="177"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178"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79"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487044">
              <a:defRPr b="1" sz="64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“You are a ray of light in God’s Mind, protected and sustained by His being. You are one with Him because you are part of Him.”</a:t>
            </a:r>
          </a:p>
          <a:p>
            <a:pPr defTabSz="487044">
              <a:defRPr b="1" sz="41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269747">
              <a:defRPr sz="3900">
                <a:gradFill flip="none" rotWithShape="1">
                  <a:gsLst>
                    <a:gs pos="0">
                      <a:srgbClr val="7FB2E0"/>
                    </a:gs>
                    <a:gs pos="100000">
                      <a:schemeClr val="accent1">
                        <a:hueOff val="935909"/>
                        <a:lumOff val="43066"/>
                      </a:schemeClr>
                    </a:gs>
                  </a:gsLst>
                  <a:lin ang="2498280" scaled="0"/>
                </a:gradFill>
                <a:latin typeface="+mn-lt"/>
                <a:ea typeface="+mn-ea"/>
                <a:cs typeface="+mn-cs"/>
                <a:sym typeface="Helvetica Neue"/>
              </a:defRPr>
            </a:pPr>
            <a:r>
              <a:t>(T-10.II.4:1)</a:t>
            </a:r>
          </a:p>
        </p:txBody>
      </p:sp>
      <p:sp>
        <p:nvSpPr>
          <p:cNvPr id="182"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183"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84"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507186">
              <a:defRPr b="1" sz="6624">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“How can part of God be sick? </a:t>
            </a:r>
            <a:r>
              <a:rPr sz="672"/>
              <a:t>6</a:t>
            </a:r>
            <a:r>
              <a:t>To believe that a Son of God can be sick is to believe that part of God can suffer.”</a:t>
            </a:r>
          </a:p>
          <a:p>
            <a:pPr defTabSz="507186">
              <a:defRPr b="1" sz="3839">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280902">
              <a:defRPr sz="3936">
                <a:gradFill flip="none" rotWithShape="1">
                  <a:gsLst>
                    <a:gs pos="0">
                      <a:srgbClr val="7FB2E0"/>
                    </a:gs>
                    <a:gs pos="100000">
                      <a:schemeClr val="accent1">
                        <a:hueOff val="935909"/>
                        <a:lumOff val="43066"/>
                      </a:schemeClr>
                    </a:gs>
                  </a:gsLst>
                  <a:lin ang="2498280" scaled="0"/>
                </a:gradFill>
                <a:latin typeface="+mn-lt"/>
                <a:ea typeface="+mn-ea"/>
                <a:cs typeface="+mn-cs"/>
                <a:sym typeface="Helvetica Neue"/>
              </a:defRPr>
            </a:pPr>
            <a:r>
              <a:t>(T-10.III.3:5-6)</a:t>
            </a:r>
          </a:p>
        </p:txBody>
      </p:sp>
      <p:sp>
        <p:nvSpPr>
          <p:cNvPr id="187"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188"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89"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561340">
              <a:defRPr b="1" sz="74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“Love cannot suffer. The remembrance of love therefore brings invulnerability with it.”</a:t>
            </a:r>
          </a:p>
          <a:p>
            <a:pPr defTabSz="561340">
              <a:defRPr b="1" sz="26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310895">
              <a:defRPr sz="3800">
                <a:gradFill flip="none" rotWithShape="1">
                  <a:gsLst>
                    <a:gs pos="0">
                      <a:srgbClr val="7FB2E0"/>
                    </a:gs>
                    <a:gs pos="100000">
                      <a:schemeClr val="accent1">
                        <a:hueOff val="935909"/>
                        <a:lumOff val="43066"/>
                      </a:schemeClr>
                    </a:gs>
                  </a:gsLst>
                  <a:lin ang="2498280" scaled="0"/>
                </a:gradFill>
                <a:latin typeface="+mn-lt"/>
                <a:ea typeface="+mn-ea"/>
                <a:cs typeface="+mn-cs"/>
                <a:sym typeface="Helvetica Neue"/>
              </a:defRPr>
            </a:pPr>
            <a:r>
              <a:t>(T-10.III.4:1-2)</a:t>
            </a:r>
          </a:p>
        </p:txBody>
      </p:sp>
      <p:sp>
        <p:nvSpPr>
          <p:cNvPr id="192"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193"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94"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407796">
              <a:defRPr b="1" sz="532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“Do not side with sickness in the presence of a Son of God, even if he believes in it, for your acceptance of God in him acknowledges the love of God which he has forgotten.”</a:t>
            </a:r>
          </a:p>
          <a:p>
            <a:pPr defTabSz="407796">
              <a:defRPr b="1" sz="323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225855">
              <a:defRPr sz="3514">
                <a:gradFill flip="none" rotWithShape="1">
                  <a:gsLst>
                    <a:gs pos="0">
                      <a:srgbClr val="7FB2E0"/>
                    </a:gs>
                    <a:gs pos="100000">
                      <a:schemeClr val="accent1">
                        <a:hueOff val="935909"/>
                        <a:lumOff val="43066"/>
                      </a:schemeClr>
                    </a:gs>
                  </a:gsLst>
                  <a:lin ang="2498280" scaled="0"/>
                </a:gradFill>
                <a:latin typeface="+mn-lt"/>
                <a:ea typeface="+mn-ea"/>
                <a:cs typeface="+mn-cs"/>
                <a:sym typeface="Helvetica Neue"/>
              </a:defRPr>
            </a:pPr>
            <a:r>
              <a:t>(T-10.III.4:3)</a:t>
            </a:r>
          </a:p>
        </p:txBody>
      </p:sp>
      <p:sp>
        <p:nvSpPr>
          <p:cNvPr id="197"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198"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199"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470534">
              <a:defRPr b="1" sz="62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“The power of one mind can shine into another, because all the lamps of God were lit with the same spark. </a:t>
            </a:r>
            <a:r>
              <a:rPr sz="600"/>
              <a:t>6</a:t>
            </a:r>
            <a:r>
              <a:t>It is everywhere and it is eternal.”</a:t>
            </a:r>
          </a:p>
          <a:p>
            <a:pPr defTabSz="470534">
              <a:defRPr b="1" sz="26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260604">
              <a:defRPr sz="3200">
                <a:gradFill flip="none" rotWithShape="1">
                  <a:gsLst>
                    <a:gs pos="0">
                      <a:srgbClr val="7FB2E0"/>
                    </a:gs>
                    <a:gs pos="100000">
                      <a:schemeClr val="accent1">
                        <a:hueOff val="935909"/>
                        <a:lumOff val="43066"/>
                      </a:schemeClr>
                    </a:gs>
                  </a:gsLst>
                  <a:lin ang="2498280" scaled="0"/>
                </a:gradFill>
                <a:latin typeface="+mn-lt"/>
                <a:ea typeface="+mn-ea"/>
                <a:cs typeface="+mn-cs"/>
                <a:sym typeface="Helvetica Neue"/>
              </a:defRPr>
            </a:pPr>
            <a:r>
              <a:t>(T-10.IV.7:5-6)</a:t>
            </a:r>
          </a:p>
        </p:txBody>
      </p:sp>
      <p:sp>
        <p:nvSpPr>
          <p:cNvPr id="202"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203"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204"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429259">
              <a:defRPr b="1" sz="56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“If you will accept yourself as God created you, you will be incapable of suffering…Your Father created you wholly without sin, wholly without pain, and wholly without sufferingof any kind.”</a:t>
            </a:r>
          </a:p>
          <a:p>
            <a:pPr defTabSz="429259">
              <a:defRPr b="1" sz="24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237742">
              <a:defRPr sz="2900">
                <a:gradFill flip="none" rotWithShape="1">
                  <a:gsLst>
                    <a:gs pos="0">
                      <a:srgbClr val="7FB2E0"/>
                    </a:gs>
                    <a:gs pos="100000">
                      <a:schemeClr val="accent1">
                        <a:hueOff val="935909"/>
                        <a:lumOff val="43066"/>
                      </a:schemeClr>
                    </a:gs>
                  </a:gsLst>
                  <a:lin ang="2498280" scaled="0"/>
                </a:gradFill>
                <a:latin typeface="+mn-lt"/>
                <a:ea typeface="+mn-ea"/>
                <a:cs typeface="+mn-cs"/>
                <a:sym typeface="Helvetica Neue"/>
              </a:defRPr>
            </a:pPr>
            <a:r>
              <a:t>(T-10.V.9:1,5)</a:t>
            </a:r>
          </a:p>
        </p:txBody>
      </p:sp>
      <p:sp>
        <p:nvSpPr>
          <p:cNvPr id="207"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208"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209"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The Religion of the Ego"/>
          <p:cNvSpPr txBox="1"/>
          <p:nvPr>
            <p:ph type="ctrTitle"/>
          </p:nvPr>
        </p:nvSpPr>
        <p:spPr>
          <a:xfrm>
            <a:off x="2387600" y="1039571"/>
            <a:ext cx="19621500" cy="5907330"/>
          </a:xfrm>
          <a:prstGeom prst="rect">
            <a:avLst/>
          </a:prstGeom>
          <a:gradFill>
            <a:gsLst>
              <a:gs pos="0">
                <a:schemeClr val="accent1">
                  <a:lumOff val="-7568"/>
                </a:schemeClr>
              </a:gs>
              <a:gs pos="100000">
                <a:srgbClr val="8773B7"/>
              </a:gs>
            </a:gsLst>
            <a:lin ang="16200000"/>
          </a:gradFill>
          <a:ln w="76200">
            <a:solidFill>
              <a:srgbClr val="8175D0"/>
            </a:solidFill>
            <a:round/>
          </a:ln>
        </p:spPr>
        <p:txBody>
          <a:bodyPr anchor="ctr"/>
          <a:lstStyle/>
          <a:p>
            <a:pPr defTabSz="429259">
              <a:defRPr b="1" sz="56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r>
              <a:t>“If you would remember eternity, you must learn to look only on the eternal. If you allow yourself to be preoccupied with the temporal, you are living in time.”</a:t>
            </a:r>
          </a:p>
          <a:p>
            <a:pPr defTabSz="429259">
              <a:defRPr b="1" sz="2400">
                <a:gradFill flip="none" rotWithShape="1">
                  <a:gsLst>
                    <a:gs pos="0">
                      <a:srgbClr val="7FB2E0"/>
                    </a:gs>
                    <a:gs pos="100000">
                      <a:schemeClr val="accent1">
                        <a:hueOff val="935909"/>
                        <a:lumOff val="43066"/>
                      </a:schemeClr>
                    </a:gs>
                  </a:gsLst>
                  <a:lin ang="2498280" scaled="0"/>
                </a:gradFill>
                <a:latin typeface="Gujarati Sangam MN"/>
                <a:ea typeface="Gujarati Sangam MN"/>
                <a:cs typeface="Gujarati Sangam MN"/>
                <a:sym typeface="Gujarati Sangam MN"/>
              </a:defRPr>
            </a:pPr>
          </a:p>
          <a:p>
            <a:pPr defTabSz="237742">
              <a:defRPr sz="2900">
                <a:gradFill flip="none" rotWithShape="1">
                  <a:gsLst>
                    <a:gs pos="0">
                      <a:srgbClr val="7FB2E0"/>
                    </a:gs>
                    <a:gs pos="100000">
                      <a:schemeClr val="accent1">
                        <a:hueOff val="935909"/>
                        <a:lumOff val="43066"/>
                      </a:schemeClr>
                    </a:gs>
                  </a:gsLst>
                  <a:lin ang="2498280" scaled="0"/>
                </a:gradFill>
                <a:latin typeface="+mn-lt"/>
                <a:ea typeface="+mn-ea"/>
                <a:cs typeface="+mn-cs"/>
                <a:sym typeface="Helvetica Neue"/>
              </a:defRPr>
            </a:pPr>
            <a:r>
              <a:t>(T-10.V.14:7-8)</a:t>
            </a:r>
          </a:p>
        </p:txBody>
      </p:sp>
      <p:sp>
        <p:nvSpPr>
          <p:cNvPr id="212" name="CHAPTER 10"/>
          <p:cNvSpPr txBox="1"/>
          <p:nvPr>
            <p:ph type="subTitle" sz="quarter" idx="1"/>
          </p:nvPr>
        </p:nvSpPr>
        <p:spPr>
          <a:xfrm>
            <a:off x="2706223" y="7475184"/>
            <a:ext cx="19621502" cy="1587502"/>
          </a:xfrm>
          <a:prstGeom prst="rect">
            <a:avLst/>
          </a:prstGeom>
        </p:spPr>
        <p:txBody>
          <a:bodyPr/>
          <a:lstStyle/>
          <a:p>
            <a:pPr/>
            <a:r>
              <a:t>CHAPTER 10</a:t>
            </a:r>
            <a:br/>
            <a:r>
              <a:t>A Course in Miracles CE</a:t>
            </a:r>
          </a:p>
        </p:txBody>
      </p:sp>
      <p:pic>
        <p:nvPicPr>
          <p:cNvPr id="213" name="IMG_0543.JPG" descr="IMG_0543.JPG"/>
          <p:cNvPicPr>
            <a:picLocks noChangeAspect="1"/>
          </p:cNvPicPr>
          <p:nvPr/>
        </p:nvPicPr>
        <p:blipFill>
          <a:blip r:embed="rId2">
            <a:extLst/>
          </a:blip>
          <a:stretch>
            <a:fillRect/>
          </a:stretch>
        </p:blipFill>
        <p:spPr>
          <a:xfrm>
            <a:off x="9695749" y="9296548"/>
            <a:ext cx="5642450" cy="3179645"/>
          </a:xfrm>
          <a:prstGeom prst="rect">
            <a:avLst/>
          </a:prstGeom>
          <a:ln w="12700">
            <a:miter lim="400000"/>
          </a:ln>
          <a:effectLst>
            <a:outerShdw sx="100000" sy="100000" kx="0" ky="0" algn="b" rotWithShape="0" blurRad="254000" dist="127000" dir="5400000">
              <a:srgbClr val="000000">
                <a:alpha val="70000"/>
              </a:srgbClr>
            </a:outerShdw>
          </a:effectLst>
        </p:spPr>
      </p:pic>
      <p:sp>
        <p:nvSpPr>
          <p:cNvPr id="214" name="Daniel Shai"/>
          <p:cNvSpPr txBox="1"/>
          <p:nvPr/>
        </p:nvSpPr>
        <p:spPr>
          <a:xfrm>
            <a:off x="2706222" y="12710055"/>
            <a:ext cx="19621502" cy="15875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z="4400">
                <a:solidFill>
                  <a:srgbClr val="003133"/>
                </a:solidFill>
                <a:latin typeface="Helvetica Light"/>
                <a:ea typeface="Helvetica Light"/>
                <a:cs typeface="Helvetica Light"/>
                <a:sym typeface="Helvetica Light"/>
              </a:defRPr>
            </a:lvl1pPr>
          </a:lstStyle>
          <a:p>
            <a:pPr/>
            <a:r>
              <a:t>Daniel Shai &amp; Kat Mudaliar</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a:ea typeface="Helvetica"/>
        <a:cs typeface="Helvetica"/>
      </a:majorFont>
      <a:minorFont>
        <a:latin typeface="Helvetica Neue"/>
        <a:ea typeface="Helvetica Neue"/>
        <a:cs typeface="Helvetica Neue"/>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A7A7A7"/>
      </a:dk2>
      <a:lt2>
        <a:srgbClr val="535353"/>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a:ea typeface="Helvetica"/>
        <a:cs typeface="Helvetica"/>
      </a:majorFont>
      <a:minorFont>
        <a:latin typeface="Helvetica Neue"/>
        <a:ea typeface="Helvetica Neue"/>
        <a:cs typeface="Helvetica Neue"/>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76200" dist="0" dir="18900000">
            <a:srgbClr val="000000">
              <a:alpha val="8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200" u="none" kumimoji="0" normalizeH="0">
            <a:ln>
              <a:noFill/>
            </a:ln>
            <a:solidFill>
              <a:srgbClr val="FFFFF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