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1" spc="0" strike="noStrike" sz="44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1pPr>
    <a:lvl2pPr marL="0" marR="0" indent="0" algn="ctr" defTabSz="825500" rtl="0" fontAlgn="auto" latinLnBrk="0" hangingPunct="0">
      <a:lnSpc>
        <a:spcPct val="100000"/>
      </a:lnSpc>
      <a:spcBef>
        <a:spcPts val="0"/>
      </a:spcBef>
      <a:spcAft>
        <a:spcPts val="0"/>
      </a:spcAft>
      <a:buClrTx/>
      <a:buSzTx/>
      <a:buFontTx/>
      <a:buNone/>
      <a:tabLst/>
      <a:defRPr b="0" baseline="0" cap="none" i="1" spc="0" strike="noStrike" sz="44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2pPr>
    <a:lvl3pPr marL="0" marR="0" indent="0" algn="ctr" defTabSz="825500" rtl="0" fontAlgn="auto" latinLnBrk="0" hangingPunct="0">
      <a:lnSpc>
        <a:spcPct val="100000"/>
      </a:lnSpc>
      <a:spcBef>
        <a:spcPts val="0"/>
      </a:spcBef>
      <a:spcAft>
        <a:spcPts val="0"/>
      </a:spcAft>
      <a:buClrTx/>
      <a:buSzTx/>
      <a:buFontTx/>
      <a:buNone/>
      <a:tabLst/>
      <a:defRPr b="0" baseline="0" cap="none" i="1" spc="0" strike="noStrike" sz="44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3pPr>
    <a:lvl4pPr marL="0" marR="0" indent="0" algn="ctr" defTabSz="825500" rtl="0" fontAlgn="auto" latinLnBrk="0" hangingPunct="0">
      <a:lnSpc>
        <a:spcPct val="100000"/>
      </a:lnSpc>
      <a:spcBef>
        <a:spcPts val="0"/>
      </a:spcBef>
      <a:spcAft>
        <a:spcPts val="0"/>
      </a:spcAft>
      <a:buClrTx/>
      <a:buSzTx/>
      <a:buFontTx/>
      <a:buNone/>
      <a:tabLst/>
      <a:defRPr b="0" baseline="0" cap="none" i="1" spc="0" strike="noStrike" sz="44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4pPr>
    <a:lvl5pPr marL="0" marR="0" indent="0" algn="ctr" defTabSz="825500" rtl="0" fontAlgn="auto" latinLnBrk="0" hangingPunct="0">
      <a:lnSpc>
        <a:spcPct val="100000"/>
      </a:lnSpc>
      <a:spcBef>
        <a:spcPts val="0"/>
      </a:spcBef>
      <a:spcAft>
        <a:spcPts val="0"/>
      </a:spcAft>
      <a:buClrTx/>
      <a:buSzTx/>
      <a:buFontTx/>
      <a:buNone/>
      <a:tabLst/>
      <a:defRPr b="0" baseline="0" cap="none" i="1" spc="0" strike="noStrike" sz="44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5pPr>
    <a:lvl6pPr marL="0" marR="0" indent="0" algn="ctr" defTabSz="825500" rtl="0" fontAlgn="auto" latinLnBrk="0" hangingPunct="0">
      <a:lnSpc>
        <a:spcPct val="100000"/>
      </a:lnSpc>
      <a:spcBef>
        <a:spcPts val="0"/>
      </a:spcBef>
      <a:spcAft>
        <a:spcPts val="0"/>
      </a:spcAft>
      <a:buClrTx/>
      <a:buSzTx/>
      <a:buFontTx/>
      <a:buNone/>
      <a:tabLst/>
      <a:defRPr b="0" baseline="0" cap="none" i="1" spc="0" strike="noStrike" sz="44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6pPr>
    <a:lvl7pPr marL="0" marR="0" indent="0" algn="ctr" defTabSz="825500" rtl="0" fontAlgn="auto" latinLnBrk="0" hangingPunct="0">
      <a:lnSpc>
        <a:spcPct val="100000"/>
      </a:lnSpc>
      <a:spcBef>
        <a:spcPts val="0"/>
      </a:spcBef>
      <a:spcAft>
        <a:spcPts val="0"/>
      </a:spcAft>
      <a:buClrTx/>
      <a:buSzTx/>
      <a:buFontTx/>
      <a:buNone/>
      <a:tabLst/>
      <a:defRPr b="0" baseline="0" cap="none" i="1" spc="0" strike="noStrike" sz="44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7pPr>
    <a:lvl8pPr marL="0" marR="0" indent="0" algn="ctr" defTabSz="825500" rtl="0" fontAlgn="auto" latinLnBrk="0" hangingPunct="0">
      <a:lnSpc>
        <a:spcPct val="100000"/>
      </a:lnSpc>
      <a:spcBef>
        <a:spcPts val="0"/>
      </a:spcBef>
      <a:spcAft>
        <a:spcPts val="0"/>
      </a:spcAft>
      <a:buClrTx/>
      <a:buSzTx/>
      <a:buFontTx/>
      <a:buNone/>
      <a:tabLst/>
      <a:defRPr b="0" baseline="0" cap="none" i="1" spc="0" strike="noStrike" sz="44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8pPr>
    <a:lvl9pPr marL="0" marR="0" indent="0" algn="ctr" defTabSz="825500" rtl="0" fontAlgn="auto" latinLnBrk="0" hangingPunct="0">
      <a:lnSpc>
        <a:spcPct val="100000"/>
      </a:lnSpc>
      <a:spcBef>
        <a:spcPts val="0"/>
      </a:spcBef>
      <a:spcAft>
        <a:spcPts val="0"/>
      </a:spcAft>
      <a:buClrTx/>
      <a:buSzTx/>
      <a:buFontTx/>
      <a:buNone/>
      <a:tabLst/>
      <a:defRPr b="0" baseline="0" cap="none" i="1" spc="0" strike="noStrike" sz="44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ff">
        <a:font>
          <a:latin typeface="Avenir Next Demi Bold"/>
          <a:ea typeface="Avenir Next Demi Bold"/>
          <a:cs typeface="Avenir Next Demi Bold"/>
        </a:font>
        <a:srgbClr val="2A2927"/>
      </a:tcTxStyle>
      <a:tcStyle>
        <a:tcBdr>
          <a:left>
            <a:ln w="12700" cap="flat">
              <a:solidFill>
                <a:srgbClr val="514F48">
                  <a:alpha val="80000"/>
                </a:srgbClr>
              </a:solidFill>
              <a:custDash>
                <a:ds d="200000" sp="200000"/>
              </a:custDash>
              <a:miter lim="400000"/>
            </a:ln>
          </a:left>
          <a:right>
            <a:ln w="12700" cap="flat">
              <a:solidFill>
                <a:srgbClr val="514F48">
                  <a:alpha val="80000"/>
                </a:srgbClr>
              </a:solidFill>
              <a:custDash>
                <a:ds d="200000" sp="200000"/>
              </a:custDash>
              <a:miter lim="400000"/>
            </a:ln>
          </a:right>
          <a:top>
            <a:ln w="12700" cap="flat">
              <a:solidFill>
                <a:srgbClr val="514F48">
                  <a:alpha val="80000"/>
                </a:srgbClr>
              </a:solidFill>
              <a:custDash>
                <a:ds d="200000" sp="200000"/>
              </a:custDash>
              <a:miter lim="400000"/>
            </a:ln>
          </a:top>
          <a:bottom>
            <a:ln w="12700" cap="flat">
              <a:solidFill>
                <a:srgbClr val="514F48">
                  <a:alpha val="80000"/>
                </a:srgbClr>
              </a:solidFill>
              <a:custDash>
                <a:ds d="200000" sp="200000"/>
              </a:custDash>
              <a:miter lim="400000"/>
            </a:ln>
          </a:bottom>
          <a:insideH>
            <a:ln w="12700" cap="flat">
              <a:solidFill>
                <a:srgbClr val="514F48">
                  <a:alpha val="80000"/>
                </a:srgbClr>
              </a:solidFill>
              <a:custDash>
                <a:ds d="200000" sp="200000"/>
              </a:custDash>
              <a:miter lim="400000"/>
            </a:ln>
          </a:insideH>
          <a:insideV>
            <a:ln w="12700" cap="flat">
              <a:solidFill>
                <a:srgbClr val="514F48">
                  <a:alpha val="80000"/>
                </a:srgbClr>
              </a:solidFill>
              <a:custDash>
                <a:ds d="200000" sp="200000"/>
              </a:custDash>
              <a:miter lim="400000"/>
            </a:ln>
          </a:insideV>
        </a:tcBdr>
        <a:fill>
          <a:noFill/>
        </a:fill>
      </a:tcStyle>
    </a:wholeTbl>
    <a:band2H>
      <a:tcTxStyle b="def" i="def"/>
      <a:tcStyle>
        <a:tcBdr/>
        <a:fill>
          <a:solidFill>
            <a:srgbClr val="D2D1C3">
              <a:alpha val="25000"/>
            </a:srgbClr>
          </a:solidFill>
        </a:fill>
      </a:tcStyle>
    </a:band2H>
    <a:firstCol>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12700" cap="flat">
              <a:solidFill>
                <a:srgbClr val="514F48">
                  <a:alpha val="80000"/>
                </a:srgbClr>
              </a:solidFill>
              <a:prstDash val="solid"/>
              <a:miter lim="400000"/>
            </a:ln>
          </a:top>
          <a:bottom>
            <a:ln w="127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25400" cap="flat">
              <a:solidFill>
                <a:srgbClr val="514F48">
                  <a:alpha val="80000"/>
                </a:srgbClr>
              </a:solidFill>
              <a:prstDash val="solid"/>
              <a:miter lim="400000"/>
            </a:ln>
          </a:top>
          <a:bottom>
            <a:ln w="127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solidFill>
                <a:srgbClr val="514F48">
                  <a:alpha val="80000"/>
                </a:srgbClr>
              </a:solidFill>
              <a:prstDash val="solid"/>
              <a:miter lim="400000"/>
            </a:ln>
          </a:left>
          <a:right>
            <a:ln w="12700" cap="flat">
              <a:solidFill>
                <a:srgbClr val="514F48">
                  <a:alpha val="80000"/>
                </a:srgbClr>
              </a:solidFill>
              <a:prstDash val="solid"/>
              <a:miter lim="400000"/>
            </a:ln>
          </a:right>
          <a:top>
            <a:ln w="12700" cap="flat">
              <a:solidFill>
                <a:srgbClr val="514F48">
                  <a:alpha val="80000"/>
                </a:srgbClr>
              </a:solidFill>
              <a:prstDash val="solid"/>
              <a:miter lim="400000"/>
            </a:ln>
          </a:top>
          <a:bottom>
            <a:ln w="25400" cap="flat">
              <a:solidFill>
                <a:srgbClr val="514F48">
                  <a:alpha val="80000"/>
                </a:srgbClr>
              </a:solidFill>
              <a:prstDash val="solid"/>
              <a:miter lim="400000"/>
            </a:ln>
          </a:bottom>
          <a:insideH>
            <a:ln w="12700" cap="flat">
              <a:solidFill>
                <a:srgbClr val="514F48">
                  <a:alpha val="80000"/>
                </a:srgbClr>
              </a:solidFill>
              <a:prstDash val="solid"/>
              <a:miter lim="400000"/>
            </a:ln>
          </a:insideH>
          <a:insideV>
            <a:ln w="12700" cap="flat">
              <a:solidFill>
                <a:srgbClr val="514F48">
                  <a:alpha val="80000"/>
                </a:srgbClr>
              </a:solidFill>
              <a:prstDash val="solid"/>
              <a:miter lim="400000"/>
            </a:ln>
          </a:insideV>
        </a:tcBdr>
        <a:fill>
          <a:noFill/>
        </a:fill>
      </a:tcStyle>
    </a:firstRow>
  </a:tblStyle>
  <a:tblStyle styleId="{C7B018BB-80A7-4F77-B60F-C8B233D01FF8}" styleName="">
    <a:tblBg/>
    <a:wholeTbl>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wholeTbl>
    <a:band2H>
      <a:tcTxStyle b="def" i="def"/>
      <a:tcStyle>
        <a:tcBdr/>
        <a:fill>
          <a:blipFill rotWithShape="1">
            <a:blip r:embed="rId1"/>
            <a:srcRect l="0" t="0" r="0" b="0"/>
            <a:tile tx="0" ty="0" sx="100000" sy="100000" flip="none" algn="tl"/>
          </a:blipFill>
        </a:fill>
      </a:tcStyle>
    </a:band2H>
    <a:firstCol>
      <a:tcTxStyle b="on" i="off">
        <a:font>
          <a:latin typeface="Avenir Next Demi Bold"/>
          <a:ea typeface="Avenir Next Demi Bold"/>
          <a:cs typeface="Avenir Next Demi Bold"/>
        </a:font>
        <a:srgbClr val="2A2927"/>
      </a:tcTxStyle>
      <a:tcStyle>
        <a:tcBdr>
          <a:left>
            <a:ln w="254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Col>
    <a:lastRow>
      <a:tcTxStyle b="on" i="off">
        <a:font>
          <a:latin typeface="Avenir Next Demi Bold"/>
          <a:ea typeface="Avenir Next Demi Bold"/>
          <a:cs typeface="Avenir Next Demi Bold"/>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lastRow>
    <a:firstRow>
      <a:tcTxStyle b="on" i="off">
        <a:font>
          <a:latin typeface="Avenir Next Demi Bold"/>
          <a:ea typeface="Avenir Next Demi Bold"/>
          <a:cs typeface="Avenir Next Demi Bold"/>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Row>
  </a:tblStyle>
  <a:tblStyle styleId="{EEE7283C-3CF3-47DC-8721-378D4A62B228}" styleName="">
    <a:tblBg/>
    <a:wholeTbl>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wholeTbl>
    <a:band2H>
      <a:tcTxStyle b="def" i="def"/>
      <a:tcStyle>
        <a:tcBdr/>
        <a:fill>
          <a:solidFill>
            <a:srgbClr val="D2D1C3">
              <a:alpha val="25000"/>
            </a:srgbClr>
          </a:solidFill>
        </a:fill>
      </a:tcStyle>
    </a:band2H>
    <a:firstCol>
      <a:tcTxStyle b="off" i="off">
        <a:font>
          <a:latin typeface="Avenir Next Medium"/>
          <a:ea typeface="Avenir Next Medium"/>
          <a:cs typeface="Avenir Next Medium"/>
        </a:font>
        <a:srgbClr val="2A2927"/>
      </a:tcTxStyle>
      <a:tcStyle>
        <a:tcBdr>
          <a:left>
            <a:ln w="25400" cap="flat">
              <a:solidFill>
                <a:srgbClr val="737269">
                  <a:alpha val="80000"/>
                </a:srgbClr>
              </a:solidFill>
              <a:prstDash val="solid"/>
              <a:miter lim="400000"/>
            </a:ln>
          </a:left>
          <a:right>
            <a:ln w="25400" cap="flat">
              <a:solidFill>
                <a:srgbClr val="737269">
                  <a:alpha val="80000"/>
                </a:srgbClr>
              </a:solidFill>
              <a:prstDash val="solid"/>
              <a:miter lim="400000"/>
            </a:ln>
          </a:right>
          <a:top>
            <a:ln w="12700" cap="flat">
              <a:solidFill>
                <a:srgbClr val="737269">
                  <a:alpha val="80000"/>
                </a:srgbClr>
              </a:solidFill>
              <a:prstDash val="solid"/>
              <a:miter lim="400000"/>
            </a:ln>
          </a:top>
          <a:bottom>
            <a:ln w="127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Col>
    <a:lastRow>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lastRow>
    <a:firstRow>
      <a:tcTxStyle b="off" i="off">
        <a:font>
          <a:latin typeface="Avenir Next Medium"/>
          <a:ea typeface="Avenir Next Medium"/>
          <a:cs typeface="Avenir Next Medium"/>
        </a:font>
        <a:srgbClr val="2A2927"/>
      </a:tcTxStyle>
      <a:tcStyle>
        <a:tcBdr>
          <a:left>
            <a:ln w="12700" cap="flat">
              <a:solidFill>
                <a:srgbClr val="737269">
                  <a:alpha val="80000"/>
                </a:srgbClr>
              </a:solidFill>
              <a:prstDash val="solid"/>
              <a:miter lim="400000"/>
            </a:ln>
          </a:left>
          <a:right>
            <a:ln w="12700" cap="flat">
              <a:solidFill>
                <a:srgbClr val="737269">
                  <a:alpha val="80000"/>
                </a:srgbClr>
              </a:solidFill>
              <a:prstDash val="solid"/>
              <a:miter lim="400000"/>
            </a:ln>
          </a:right>
          <a:top>
            <a:ln w="25400" cap="flat">
              <a:solidFill>
                <a:srgbClr val="737269">
                  <a:alpha val="80000"/>
                </a:srgbClr>
              </a:solidFill>
              <a:prstDash val="solid"/>
              <a:miter lim="400000"/>
            </a:ln>
          </a:top>
          <a:bottom>
            <a:ln w="25400" cap="flat">
              <a:solidFill>
                <a:srgbClr val="737269">
                  <a:alpha val="80000"/>
                </a:srgbClr>
              </a:solidFill>
              <a:prstDash val="solid"/>
              <a:miter lim="400000"/>
            </a:ln>
          </a:bottom>
          <a:insideH>
            <a:ln w="12700" cap="flat">
              <a:solidFill>
                <a:srgbClr val="737269">
                  <a:alpha val="80000"/>
                </a:srgbClr>
              </a:solidFill>
              <a:prstDash val="solid"/>
              <a:miter lim="400000"/>
            </a:ln>
          </a:insideH>
          <a:insideV>
            <a:ln w="12700" cap="flat">
              <a:solidFill>
                <a:srgbClr val="737269">
                  <a:alpha val="80000"/>
                </a:srgbClr>
              </a:solidFill>
              <a:prstDash val="solid"/>
              <a:miter lim="400000"/>
            </a:ln>
          </a:insideV>
        </a:tcBdr>
        <a:fill>
          <a:noFill/>
        </a:fill>
      </a:tcStyle>
    </a:firstRow>
  </a:tblStyle>
  <a:tblStyle styleId="{CF821DB8-F4EB-4A41-A1BA-3FCAFE7338EE}" styleName="">
    <a:tblBg/>
    <a:wholeTbl>
      <a:tcTxStyle b="off" i="off">
        <a:font>
          <a:latin typeface="Avenir Next Medium"/>
          <a:ea typeface="Avenir Next Medium"/>
          <a:cs typeface="Avenir Next Medium"/>
        </a:font>
        <a:srgbClr val="2A2927"/>
      </a:tcTxStyle>
      <a:tcStyle>
        <a:tcBdr>
          <a:left>
            <a:ln w="12700" cap="flat">
              <a:noFill/>
              <a:miter lim="400000"/>
            </a:ln>
          </a:left>
          <a:right>
            <a:ln w="12700" cap="flat">
              <a:noFill/>
              <a:miter lim="400000"/>
            </a:ln>
          </a:right>
          <a:top>
            <a:ln w="127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wholeTbl>
    <a:band2H>
      <a:tcTxStyle b="def" i="def"/>
      <a:tcStyle>
        <a:tcBdr/>
        <a:fill>
          <a:solidFill>
            <a:srgbClr val="D2D1C3">
              <a:alpha val="25000"/>
            </a:srgbClr>
          </a:solidFill>
        </a:fill>
      </a:tcStyle>
    </a:band2H>
    <a:firstCol>
      <a:tcTxStyle b="on" i="off">
        <a:font>
          <a:latin typeface="Avenir Next Demi Bold"/>
          <a:ea typeface="Avenir Next Demi Bold"/>
          <a:cs typeface="Avenir Next Demi Bold"/>
        </a:font>
        <a:srgbClr val="FFFFFF"/>
      </a:tcTxStyle>
      <a:tcStyle>
        <a:tcBdr>
          <a:left>
            <a:ln w="12700" cap="flat">
              <a:solidFill>
                <a:srgbClr val="000000">
                  <a:alpha val="70000"/>
                </a:srgbClr>
              </a:solidFill>
              <a:prstDash val="solid"/>
              <a:miter lim="400000"/>
            </a:ln>
          </a:left>
          <a:right>
            <a:ln w="25400" cap="flat">
              <a:solidFill>
                <a:srgbClr val="000000">
                  <a:alpha val="70000"/>
                </a:srgbClr>
              </a:solidFill>
              <a:prstDash val="solid"/>
              <a:miter lim="400000"/>
            </a:ln>
          </a:right>
          <a:top>
            <a:ln w="127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25400" cap="flat">
              <a:solidFill>
                <a:srgbClr val="000000">
                  <a:alpha val="70000"/>
                </a:srgbClr>
              </a:solidFill>
              <a:prstDash val="solid"/>
              <a:miter lim="400000"/>
            </a:ln>
          </a:top>
          <a:bottom>
            <a:ln w="127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FFFFFF"/>
      </a:tcTxStyle>
      <a:tcStyle>
        <a:tcBdr>
          <a:left>
            <a:ln w="12700" cap="flat">
              <a:noFill/>
              <a:miter lim="400000"/>
            </a:ln>
          </a:left>
          <a:right>
            <a:ln w="12700" cap="flat">
              <a:noFill/>
              <a:miter lim="400000"/>
            </a:ln>
          </a:right>
          <a:top>
            <a:ln w="12700" cap="flat">
              <a:solidFill>
                <a:srgbClr val="000000">
                  <a:alpha val="70000"/>
                </a:srgbClr>
              </a:solidFill>
              <a:prstDash val="solid"/>
              <a:miter lim="400000"/>
            </a:ln>
          </a:top>
          <a:bottom>
            <a:ln w="25400" cap="flat">
              <a:solidFill>
                <a:srgbClr val="000000">
                  <a:alpha val="70000"/>
                </a:srgbClr>
              </a:solidFill>
              <a:prstDash val="solid"/>
              <a:miter lim="400000"/>
            </a:ln>
          </a:bottom>
          <a:insideH>
            <a:ln w="12700" cap="flat">
              <a:solidFill>
                <a:srgbClr val="000000">
                  <a:alpha val="70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n" i="off">
        <a:font>
          <a:latin typeface="Avenir Next Demi Bold"/>
          <a:ea typeface="Avenir Next Demi Bold"/>
          <a:cs typeface="Avenir Next Demi Bold"/>
        </a:font>
        <a:srgbClr val="FFFFFF"/>
      </a:tcTxStyle>
      <a:tcStyle>
        <a:tcBdr>
          <a:left>
            <a:ln w="12700" cap="flat">
              <a:solidFill>
                <a:srgbClr val="F8F8F6">
                  <a:alpha val="80000"/>
                </a:srgbClr>
              </a:solidFill>
              <a:custDash>
                <a:ds d="200000" sp="200000"/>
              </a:custDash>
              <a:miter lim="400000"/>
            </a:ln>
          </a:left>
          <a:right>
            <a:ln w="12700" cap="flat">
              <a:solidFill>
                <a:srgbClr val="F8F8F6">
                  <a:alpha val="80000"/>
                </a:srgbClr>
              </a:solidFill>
              <a:custDash>
                <a:ds d="200000" sp="200000"/>
              </a:custDash>
              <a:miter lim="400000"/>
            </a:ln>
          </a:right>
          <a:top>
            <a:ln w="12700" cap="flat">
              <a:solidFill>
                <a:srgbClr val="F8F8F6">
                  <a:alpha val="80000"/>
                </a:srgbClr>
              </a:solidFill>
              <a:custDash>
                <a:ds d="200000" sp="200000"/>
              </a:custDash>
              <a:miter lim="400000"/>
            </a:ln>
          </a:top>
          <a:bottom>
            <a:ln w="12700" cap="flat">
              <a:solidFill>
                <a:srgbClr val="F8F8F6">
                  <a:alpha val="80000"/>
                </a:srgbClr>
              </a:solidFill>
              <a:custDash>
                <a:ds d="200000" sp="200000"/>
              </a:custDash>
              <a:miter lim="400000"/>
            </a:ln>
          </a:bottom>
          <a:insideH>
            <a:ln w="12700" cap="flat">
              <a:solidFill>
                <a:srgbClr val="F8F8F6">
                  <a:alpha val="80000"/>
                </a:srgbClr>
              </a:solidFill>
              <a:custDash>
                <a:ds d="200000" sp="200000"/>
              </a:custDash>
              <a:miter lim="400000"/>
            </a:ln>
          </a:insideH>
          <a:insideV>
            <a:ln w="12700" cap="flat">
              <a:solidFill>
                <a:srgbClr val="F8F8F6">
                  <a:alpha val="80000"/>
                </a:srgbClr>
              </a:solidFill>
              <a:custDash>
                <a:ds d="200000" sp="200000"/>
              </a:custDash>
              <a:miter lim="400000"/>
            </a:ln>
          </a:insideV>
        </a:tcBdr>
        <a:fill>
          <a:solidFill>
            <a:srgbClr val="67665E">
              <a:alpha val="30000"/>
            </a:srgbClr>
          </a:solidFill>
        </a:fill>
      </a:tcStyle>
    </a:wholeTbl>
    <a:band2H>
      <a:tcTxStyle b="def" i="def"/>
      <a:tcStyle>
        <a:tcBdr/>
        <a:fill>
          <a:solidFill>
            <a:srgbClr val="67665E">
              <a:alpha val="40000"/>
            </a:srgbClr>
          </a:solidFill>
        </a:fill>
      </a:tcStyle>
    </a:band2H>
    <a:firstCol>
      <a:tcTxStyle b="on" i="off">
        <a:font>
          <a:latin typeface="Avenir Next Demi Bold"/>
          <a:ea typeface="Avenir Next Demi Bold"/>
          <a:cs typeface="Avenir Next Demi Bold"/>
        </a:font>
        <a:srgbClr val="FFFFFF"/>
      </a:tcTxStyle>
      <a:tcStyle>
        <a:tcBdr>
          <a:left>
            <a:ln w="25400" cap="flat">
              <a:solidFill>
                <a:srgbClr val="F8F8F6">
                  <a:alpha val="80000"/>
                </a:srgbClr>
              </a:solidFill>
              <a:prstDash val="solid"/>
              <a:miter lim="400000"/>
            </a:ln>
          </a:left>
          <a:right>
            <a:ln w="25400" cap="flat">
              <a:solidFill>
                <a:srgbClr val="F8F8F6">
                  <a:alpha val="80000"/>
                </a:srgbClr>
              </a:solidFill>
              <a:prstDash val="solid"/>
              <a:miter lim="400000"/>
            </a:ln>
          </a:right>
          <a:top>
            <a:ln w="12700" cap="flat">
              <a:solidFill>
                <a:srgbClr val="F8F8F6">
                  <a:alpha val="30000"/>
                </a:srgbClr>
              </a:solidFill>
              <a:prstDash val="solid"/>
              <a:miter lim="400000"/>
            </a:ln>
          </a:top>
          <a:bottom>
            <a:ln w="12700" cap="flat">
              <a:solidFill>
                <a:srgbClr val="F8F8F6">
                  <a:alpha val="3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67665E">
              <a:alpha val="50000"/>
            </a:srgbClr>
          </a:solidFill>
        </a:fill>
      </a:tcStyle>
    </a:firstCol>
    <a:lastRow>
      <a:tcTxStyle b="on" i="off">
        <a:font>
          <a:latin typeface="Avenir Next Demi Bold"/>
          <a:ea typeface="Avenir Next Demi Bold"/>
          <a:cs typeface="Avenir Next Demi Bold"/>
        </a:font>
        <a:srgbClr val="FFFFFF"/>
      </a:tcTxStyle>
      <a:tcStyle>
        <a:tcBdr>
          <a:left>
            <a:ln w="12700" cap="flat">
              <a:solidFill>
                <a:srgbClr val="F8F8F6">
                  <a:alpha val="30000"/>
                </a:srgbClr>
              </a:solidFill>
              <a:prstDash val="solid"/>
              <a:miter lim="400000"/>
            </a:ln>
          </a:left>
          <a:right>
            <a:ln w="12700" cap="flat">
              <a:solidFill>
                <a:srgbClr val="F8F8F6">
                  <a:alpha val="30000"/>
                </a:srgbClr>
              </a:solidFill>
              <a:prstDash val="solid"/>
              <a:miter lim="400000"/>
            </a:ln>
          </a:right>
          <a:top>
            <a:ln w="25400" cap="flat">
              <a:solidFill>
                <a:srgbClr val="F8F8F6">
                  <a:alpha val="80000"/>
                </a:srgbClr>
              </a:solidFill>
              <a:prstDash val="solid"/>
              <a:miter lim="400000"/>
            </a:ln>
          </a:top>
          <a:bottom>
            <a:ln w="25400" cap="flat">
              <a:solidFill>
                <a:srgbClr val="F8F8F6">
                  <a:alpha val="8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53534A">
              <a:alpha val="60000"/>
            </a:srgbClr>
          </a:solidFill>
        </a:fill>
      </a:tcStyle>
    </a:lastRow>
    <a:firstRow>
      <a:tcTxStyle b="on" i="off">
        <a:font>
          <a:latin typeface="Avenir Next Demi Bold"/>
          <a:ea typeface="Avenir Next Demi Bold"/>
          <a:cs typeface="Avenir Next Demi Bold"/>
        </a:font>
        <a:srgbClr val="FFFFFF"/>
      </a:tcTxStyle>
      <a:tcStyle>
        <a:tcBdr>
          <a:left>
            <a:ln w="12700" cap="flat">
              <a:solidFill>
                <a:srgbClr val="F8F8F6">
                  <a:alpha val="30000"/>
                </a:srgbClr>
              </a:solidFill>
              <a:prstDash val="solid"/>
              <a:miter lim="400000"/>
            </a:ln>
          </a:left>
          <a:right>
            <a:ln w="12700" cap="flat">
              <a:solidFill>
                <a:srgbClr val="F8F8F6">
                  <a:alpha val="30000"/>
                </a:srgbClr>
              </a:solidFill>
              <a:prstDash val="solid"/>
              <a:miter lim="400000"/>
            </a:ln>
          </a:right>
          <a:top>
            <a:ln w="25400" cap="flat">
              <a:solidFill>
                <a:srgbClr val="F8F8F6">
                  <a:alpha val="80000"/>
                </a:srgbClr>
              </a:solidFill>
              <a:prstDash val="solid"/>
              <a:miter lim="400000"/>
            </a:ln>
          </a:top>
          <a:bottom>
            <a:ln w="25400" cap="flat">
              <a:solidFill>
                <a:srgbClr val="F8F8F6">
                  <a:alpha val="80000"/>
                </a:srgbClr>
              </a:solidFill>
              <a:prstDash val="solid"/>
              <a:miter lim="400000"/>
            </a:ln>
          </a:bottom>
          <a:insideH>
            <a:ln w="12700" cap="flat">
              <a:solidFill>
                <a:srgbClr val="F8F8F6">
                  <a:alpha val="30000"/>
                </a:srgbClr>
              </a:solidFill>
              <a:prstDash val="solid"/>
              <a:miter lim="400000"/>
            </a:ln>
          </a:insideH>
          <a:insideV>
            <a:ln w="12700" cap="flat">
              <a:solidFill>
                <a:srgbClr val="F8F8F6">
                  <a:alpha val="30000"/>
                </a:srgbClr>
              </a:solidFill>
              <a:prstDash val="solid"/>
              <a:miter lim="400000"/>
            </a:ln>
          </a:insideV>
        </a:tcBdr>
        <a:fill>
          <a:solidFill>
            <a:srgbClr val="53534A">
              <a:alpha val="60000"/>
            </a:srgbClr>
          </a:solidFill>
        </a:fill>
      </a:tcStyle>
    </a:firstRow>
  </a:tblStyle>
  <a:tblStyle styleId="{2708684C-4D16-4618-839F-0558EEFCDFE6}" styleName="">
    <a:tblBg/>
    <a:wholeTbl>
      <a:tcTxStyle b="off" i="off">
        <a:font>
          <a:latin typeface="Avenir Next Medium"/>
          <a:ea typeface="Avenir Next Medium"/>
          <a:cs typeface="Avenir Next Medium"/>
        </a:font>
        <a:srgbClr val="2A2927"/>
      </a:tcTxStyle>
      <a:tcStyle>
        <a:tcBdr>
          <a:left>
            <a:ln w="12700" cap="flat">
              <a:noFill/>
              <a:miter lim="400000"/>
            </a:ln>
          </a:left>
          <a:right>
            <a:ln w="12700" cap="flat">
              <a:noFill/>
              <a:miter lim="400000"/>
            </a:ln>
          </a:right>
          <a:top>
            <a:ln w="12700" cap="flat">
              <a:solidFill>
                <a:srgbClr val="34342F">
                  <a:alpha val="80000"/>
                </a:srgbClr>
              </a:solidFill>
              <a:prstDash val="solid"/>
              <a:miter lim="400000"/>
            </a:ln>
          </a:top>
          <a:bottom>
            <a:ln w="127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wholeTbl>
    <a:band2H>
      <a:tcTxStyle b="def" i="def"/>
      <a:tcStyle>
        <a:tcBdr/>
        <a:fill>
          <a:solidFill>
            <a:srgbClr val="67665E">
              <a:alpha val="15000"/>
            </a:srgbClr>
          </a:solidFill>
        </a:fill>
      </a:tcStyle>
    </a:band2H>
    <a:firstCol>
      <a:tcTxStyle b="on" i="off">
        <a:font>
          <a:latin typeface="Avenir Next Demi Bold"/>
          <a:ea typeface="Avenir Next Demi Bold"/>
          <a:cs typeface="Avenir Next Demi Bold"/>
        </a:font>
        <a:srgbClr val="2A2927"/>
      </a:tcTxStyle>
      <a:tcStyle>
        <a:tcBdr>
          <a:left>
            <a:ln w="12700" cap="flat">
              <a:noFill/>
              <a:miter lim="400000"/>
            </a:ln>
          </a:left>
          <a:right>
            <a:ln w="25400" cap="flat">
              <a:solidFill>
                <a:srgbClr val="34342F">
                  <a:alpha val="80000"/>
                </a:srgbClr>
              </a:solidFill>
              <a:prstDash val="solid"/>
              <a:miter lim="400000"/>
            </a:ln>
          </a:right>
          <a:top>
            <a:ln w="12700" cap="flat">
              <a:solidFill>
                <a:srgbClr val="34342F">
                  <a:alpha val="80000"/>
                </a:srgbClr>
              </a:solidFill>
              <a:prstDash val="solid"/>
              <a:miter lim="400000"/>
            </a:ln>
          </a:top>
          <a:bottom>
            <a:ln w="127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firstCol>
    <a:lastRow>
      <a:tcTxStyle b="on" i="off">
        <a:font>
          <a:latin typeface="Avenir Next Demi Bold"/>
          <a:ea typeface="Avenir Next Demi Bold"/>
          <a:cs typeface="Avenir Next Demi Bold"/>
        </a:font>
        <a:srgbClr val="2A2927"/>
      </a:tcTxStyle>
      <a:tcStyle>
        <a:tcBdr>
          <a:left>
            <a:ln w="12700" cap="flat">
              <a:noFill/>
              <a:miter lim="400000"/>
            </a:ln>
          </a:left>
          <a:right>
            <a:ln w="12700" cap="flat">
              <a:noFill/>
              <a:miter lim="400000"/>
            </a:ln>
          </a:right>
          <a:top>
            <a:ln w="25400" cap="flat">
              <a:solidFill>
                <a:srgbClr val="34342F">
                  <a:alpha val="80000"/>
                </a:srgbClr>
              </a:solidFill>
              <a:prstDash val="solid"/>
              <a:miter lim="400000"/>
            </a:ln>
          </a:top>
          <a:bottom>
            <a:ln w="12700" cap="flat">
              <a:noFill/>
              <a:miter lim="400000"/>
            </a:ln>
          </a:bottom>
          <a:insideH>
            <a:ln w="12700" cap="flat">
              <a:solidFill>
                <a:srgbClr val="34342F">
                  <a:alpha val="80000"/>
                </a:srgbClr>
              </a:solidFill>
              <a:prstDash val="solid"/>
              <a:miter lim="400000"/>
            </a:ln>
          </a:insideH>
          <a:insideV>
            <a:ln w="12700" cap="flat">
              <a:noFill/>
              <a:miter lim="400000"/>
            </a:ln>
          </a:insideV>
        </a:tcBdr>
        <a:fill>
          <a:noFill/>
        </a:fill>
      </a:tcStyle>
    </a:lastRow>
    <a:firstRow>
      <a:tcTxStyle b="on" i="off">
        <a:font>
          <a:latin typeface="Avenir Next Demi Bold"/>
          <a:ea typeface="Avenir Next Demi Bold"/>
          <a:cs typeface="Avenir Next Demi Bold"/>
        </a:font>
        <a:srgbClr val="2A2927"/>
      </a:tcTxStyle>
      <a:tcStyle>
        <a:tcBdr>
          <a:left>
            <a:ln w="12700" cap="flat">
              <a:noFill/>
              <a:miter lim="400000"/>
            </a:ln>
          </a:left>
          <a:right>
            <a:ln w="12700" cap="flat">
              <a:noFill/>
              <a:miter lim="400000"/>
            </a:ln>
          </a:right>
          <a:top>
            <a:ln w="12700" cap="flat">
              <a:noFill/>
              <a:miter lim="400000"/>
            </a:ln>
          </a:top>
          <a:bottom>
            <a:ln w="25400" cap="flat">
              <a:solidFill>
                <a:srgbClr val="34342F">
                  <a:alpha val="80000"/>
                </a:srgbClr>
              </a:solidFill>
              <a:prstDash val="solid"/>
              <a:miter lim="400000"/>
            </a:ln>
          </a:bottom>
          <a:insideH>
            <a:ln w="12700" cap="flat">
              <a:solidFill>
                <a:srgbClr val="34342F">
                  <a:alpha val="80000"/>
                </a:srgbClr>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s>

</file>

<file path=ppt/_rels/tableStyles.xml.rels><?xml version="1.0" encoding="UTF-8"?>
<Relationships xmlns="http://schemas.openxmlformats.org/package/2006/relationships"><Relationship Id="rId1" Type="http://schemas.openxmlformats.org/officeDocument/2006/relationships/image" Target="media/image6.png"/></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2" name="Title Text"/>
          <p:cNvSpPr txBox="1"/>
          <p:nvPr>
            <p:ph type="title"/>
          </p:nvPr>
        </p:nvSpPr>
        <p:spPr>
          <a:xfrm>
            <a:off x="1689100" y="4445000"/>
            <a:ext cx="21005800" cy="2413000"/>
          </a:xfrm>
          <a:prstGeom prst="rect">
            <a:avLst/>
          </a:prstGeom>
        </p:spPr>
        <p:txBody>
          <a:bodyPr anchor="b"/>
          <a:lstStyle/>
          <a:p>
            <a:pPr/>
            <a:r>
              <a:t>Title Text</a:t>
            </a:r>
          </a:p>
        </p:txBody>
      </p:sp>
      <p:sp>
        <p:nvSpPr>
          <p:cNvPr id="13" name="Body Level One…"/>
          <p:cNvSpPr txBox="1"/>
          <p:nvPr>
            <p:ph type="body" sz="quarter" idx="1"/>
          </p:nvPr>
        </p:nvSpPr>
        <p:spPr>
          <a:xfrm>
            <a:off x="1689100" y="6845300"/>
            <a:ext cx="21005800" cy="2159000"/>
          </a:xfrm>
          <a:prstGeom prst="rect">
            <a:avLst/>
          </a:prstGeom>
        </p:spPr>
        <p:txBody>
          <a:bodyPr anchor="t"/>
          <a:lstStyle>
            <a:lvl1pPr marL="0" indent="0">
              <a:lnSpc>
                <a:spcPct val="80000"/>
              </a:lnSpc>
              <a:spcBef>
                <a:spcPts val="0"/>
              </a:spcBef>
              <a:buSzTx/>
              <a:buNone/>
              <a:defRPr cap="all" spc="400">
                <a:solidFill>
                  <a:srgbClr val="3E3B39"/>
                </a:solidFill>
                <a:latin typeface="+mn-lt"/>
                <a:ea typeface="+mn-ea"/>
                <a:cs typeface="+mn-cs"/>
                <a:sym typeface="Avenir Next Regular"/>
              </a:defRPr>
            </a:lvl1pPr>
            <a:lvl2pPr marL="0" indent="0">
              <a:lnSpc>
                <a:spcPct val="80000"/>
              </a:lnSpc>
              <a:spcBef>
                <a:spcPts val="0"/>
              </a:spcBef>
              <a:buSzTx/>
              <a:buNone/>
              <a:defRPr cap="all" spc="400">
                <a:solidFill>
                  <a:srgbClr val="3E3B39"/>
                </a:solidFill>
                <a:latin typeface="+mn-lt"/>
                <a:ea typeface="+mn-ea"/>
                <a:cs typeface="+mn-cs"/>
                <a:sym typeface="Avenir Next Regular"/>
              </a:defRPr>
            </a:lvl2pPr>
            <a:lvl3pPr marL="0" indent="0">
              <a:lnSpc>
                <a:spcPct val="80000"/>
              </a:lnSpc>
              <a:spcBef>
                <a:spcPts val="0"/>
              </a:spcBef>
              <a:buSzTx/>
              <a:buNone/>
              <a:defRPr cap="all" spc="400">
                <a:solidFill>
                  <a:srgbClr val="3E3B39"/>
                </a:solidFill>
                <a:latin typeface="+mn-lt"/>
                <a:ea typeface="+mn-ea"/>
                <a:cs typeface="+mn-cs"/>
                <a:sym typeface="Avenir Next Regular"/>
              </a:defRPr>
            </a:lvl3pPr>
            <a:lvl4pPr marL="0" indent="0">
              <a:lnSpc>
                <a:spcPct val="80000"/>
              </a:lnSpc>
              <a:spcBef>
                <a:spcPts val="0"/>
              </a:spcBef>
              <a:buSzTx/>
              <a:buNone/>
              <a:defRPr cap="all" spc="400">
                <a:solidFill>
                  <a:srgbClr val="3E3B39"/>
                </a:solidFill>
                <a:latin typeface="+mn-lt"/>
                <a:ea typeface="+mn-ea"/>
                <a:cs typeface="+mn-cs"/>
                <a:sym typeface="Avenir Next Regular"/>
              </a:defRPr>
            </a:lvl4pPr>
            <a:lvl5pPr marL="0" indent="0">
              <a:lnSpc>
                <a:spcPct val="80000"/>
              </a:lnSpc>
              <a:spcBef>
                <a:spcPts val="0"/>
              </a:spcBef>
              <a:buSzTx/>
              <a:buNone/>
              <a:defRPr cap="all" spc="400">
                <a:solidFill>
                  <a:srgbClr val="3E3B39"/>
                </a:solidFill>
                <a:latin typeface="+mn-lt"/>
                <a:ea typeface="+mn-ea"/>
                <a:cs typeface="+mn-cs"/>
                <a:sym typeface="Avenir Next Regular"/>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xfrm>
            <a:off x="11949856" y="13049250"/>
            <a:ext cx="508103" cy="520700"/>
          </a:xfrm>
          <a:prstGeom prst="rect">
            <a:avLst/>
          </a:prstGeom>
        </p:spPr>
        <p:txBody>
          <a:bodyPr anchor="ct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pic>
        <p:nvPicPr>
          <p:cNvPr id="21" name="chalk_line_box_hd.png" descr="chalk_line_box_hd.png"/>
          <p:cNvPicPr>
            <a:picLocks noChangeAspect="0"/>
          </p:cNvPicPr>
          <p:nvPr/>
        </p:nvPicPr>
        <p:blipFill>
          <a:blip r:embed="rId2">
            <a:alphaModFix amt="45000"/>
            <a:extLst/>
          </a:blip>
          <a:stretch>
            <a:fillRect/>
          </a:stretch>
        </p:blipFill>
        <p:spPr>
          <a:xfrm>
            <a:off x="635000" y="9550400"/>
            <a:ext cx="23063200" cy="3289300"/>
          </a:xfrm>
          <a:prstGeom prst="rect">
            <a:avLst/>
          </a:prstGeom>
          <a:ln w="12700">
            <a:miter lim="400000"/>
          </a:ln>
        </p:spPr>
      </p:pic>
      <p:sp>
        <p:nvSpPr>
          <p:cNvPr id="22" name="Image"/>
          <p:cNvSpPr/>
          <p:nvPr>
            <p:ph type="pic" idx="21"/>
          </p:nvPr>
        </p:nvSpPr>
        <p:spPr>
          <a:xfrm>
            <a:off x="666750" y="-1562100"/>
            <a:ext cx="23063200" cy="11874500"/>
          </a:xfrm>
          <a:prstGeom prst="rect">
            <a:avLst/>
          </a:prstGeom>
          <a:ln w="9525">
            <a:round/>
          </a:ln>
        </p:spPr>
        <p:txBody>
          <a:bodyPr lIns="91439" tIns="45719" rIns="91439" bIns="45719" anchor="t">
            <a:noAutofit/>
          </a:bodyPr>
          <a:lstStyle/>
          <a:p>
            <a:pPr/>
          </a:p>
        </p:txBody>
      </p:sp>
      <p:sp>
        <p:nvSpPr>
          <p:cNvPr id="23" name="Title Text"/>
          <p:cNvSpPr txBox="1"/>
          <p:nvPr>
            <p:ph type="title"/>
          </p:nvPr>
        </p:nvSpPr>
        <p:spPr>
          <a:xfrm>
            <a:off x="1689100" y="9753600"/>
            <a:ext cx="21005800" cy="1333500"/>
          </a:xfrm>
          <a:prstGeom prst="rect">
            <a:avLst/>
          </a:prstGeom>
        </p:spPr>
        <p:txBody>
          <a:bodyPr anchor="b"/>
          <a:lstStyle/>
          <a:p>
            <a:pPr/>
            <a:r>
              <a:t>Title Text</a:t>
            </a:r>
          </a:p>
        </p:txBody>
      </p:sp>
      <p:sp>
        <p:nvSpPr>
          <p:cNvPr id="24" name="Body Level One…"/>
          <p:cNvSpPr txBox="1"/>
          <p:nvPr>
            <p:ph type="body" sz="quarter" idx="1"/>
          </p:nvPr>
        </p:nvSpPr>
        <p:spPr>
          <a:xfrm>
            <a:off x="1689100" y="11023600"/>
            <a:ext cx="21005800" cy="1676400"/>
          </a:xfrm>
          <a:prstGeom prst="rect">
            <a:avLst/>
          </a:prstGeom>
        </p:spPr>
        <p:txBody>
          <a:bodyPr anchor="t"/>
          <a:lstStyle>
            <a:lvl1pPr marL="0" indent="0">
              <a:lnSpc>
                <a:spcPct val="80000"/>
              </a:lnSpc>
              <a:spcBef>
                <a:spcPts val="0"/>
              </a:spcBef>
              <a:buSzTx/>
              <a:buNone/>
              <a:defRPr cap="all" spc="400">
                <a:solidFill>
                  <a:srgbClr val="3E3B39"/>
                </a:solidFill>
                <a:latin typeface="+mn-lt"/>
                <a:ea typeface="+mn-ea"/>
                <a:cs typeface="+mn-cs"/>
                <a:sym typeface="Avenir Next Regular"/>
              </a:defRPr>
            </a:lvl1pPr>
            <a:lvl2pPr marL="0" indent="0">
              <a:lnSpc>
                <a:spcPct val="80000"/>
              </a:lnSpc>
              <a:spcBef>
                <a:spcPts val="0"/>
              </a:spcBef>
              <a:buSzTx/>
              <a:buNone/>
              <a:defRPr cap="all" spc="400">
                <a:solidFill>
                  <a:srgbClr val="3E3B39"/>
                </a:solidFill>
                <a:latin typeface="+mn-lt"/>
                <a:ea typeface="+mn-ea"/>
                <a:cs typeface="+mn-cs"/>
                <a:sym typeface="Avenir Next Regular"/>
              </a:defRPr>
            </a:lvl2pPr>
            <a:lvl3pPr marL="0" indent="0">
              <a:lnSpc>
                <a:spcPct val="80000"/>
              </a:lnSpc>
              <a:spcBef>
                <a:spcPts val="0"/>
              </a:spcBef>
              <a:buSzTx/>
              <a:buNone/>
              <a:defRPr cap="all" spc="400">
                <a:solidFill>
                  <a:srgbClr val="3E3B39"/>
                </a:solidFill>
                <a:latin typeface="+mn-lt"/>
                <a:ea typeface="+mn-ea"/>
                <a:cs typeface="+mn-cs"/>
                <a:sym typeface="Avenir Next Regular"/>
              </a:defRPr>
            </a:lvl3pPr>
            <a:lvl4pPr marL="0" indent="0">
              <a:lnSpc>
                <a:spcPct val="80000"/>
              </a:lnSpc>
              <a:spcBef>
                <a:spcPts val="0"/>
              </a:spcBef>
              <a:buSzTx/>
              <a:buNone/>
              <a:defRPr cap="all" spc="400">
                <a:solidFill>
                  <a:srgbClr val="3E3B39"/>
                </a:solidFill>
                <a:latin typeface="+mn-lt"/>
                <a:ea typeface="+mn-ea"/>
                <a:cs typeface="+mn-cs"/>
                <a:sym typeface="Avenir Next Regular"/>
              </a:defRPr>
            </a:lvl4pPr>
            <a:lvl5pPr marL="0" indent="0">
              <a:lnSpc>
                <a:spcPct val="80000"/>
              </a:lnSpc>
              <a:spcBef>
                <a:spcPts val="0"/>
              </a:spcBef>
              <a:buSzTx/>
              <a:buNone/>
              <a:defRPr cap="all" spc="400">
                <a:solidFill>
                  <a:srgbClr val="3E3B39"/>
                </a:solidFill>
                <a:latin typeface="+mn-lt"/>
                <a:ea typeface="+mn-ea"/>
                <a:cs typeface="+mn-cs"/>
                <a:sym typeface="Avenir Next Regular"/>
              </a:defRPr>
            </a:lvl5pPr>
          </a:lstStyle>
          <a:p>
            <a:pPr/>
            <a:r>
              <a:t>Body Level One</a:t>
            </a:r>
          </a:p>
          <a:p>
            <a:pPr lvl="1"/>
            <a:r>
              <a:t>Body Level Two</a:t>
            </a:r>
          </a:p>
          <a:p>
            <a:pPr lvl="2"/>
            <a:r>
              <a:t>Body Level Three</a:t>
            </a:r>
          </a:p>
          <a:p>
            <a:pPr lvl="3"/>
            <a:r>
              <a:t>Body Level Four</a:t>
            </a:r>
          </a:p>
          <a:p>
            <a:pPr lvl="4"/>
            <a:r>
              <a:t>Body Level Five</a:t>
            </a:r>
          </a:p>
        </p:txBody>
      </p:sp>
      <p:sp>
        <p:nvSpPr>
          <p:cNvPr id="25" name="Slide Number"/>
          <p:cNvSpPr txBox="1"/>
          <p:nvPr>
            <p:ph type="sldNum" sz="quarter" idx="2"/>
          </p:nvPr>
        </p:nvSpPr>
        <p:spPr>
          <a:xfrm>
            <a:off x="11949856" y="13017500"/>
            <a:ext cx="508103" cy="5207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re">
    <p:spTree>
      <p:nvGrpSpPr>
        <p:cNvPr id="1" name=""/>
        <p:cNvGrpSpPr/>
        <p:nvPr/>
      </p:nvGrpSpPr>
      <p:grpSpPr>
        <a:xfrm>
          <a:off x="0" y="0"/>
          <a:ext cx="0" cy="0"/>
          <a:chOff x="0" y="0"/>
          <a:chExt cx="0" cy="0"/>
        </a:xfrm>
      </p:grpSpPr>
      <p:sp>
        <p:nvSpPr>
          <p:cNvPr id="32" name="Title Text"/>
          <p:cNvSpPr txBox="1"/>
          <p:nvPr>
            <p:ph type="title"/>
          </p:nvPr>
        </p:nvSpPr>
        <p:spPr>
          <a:xfrm>
            <a:off x="1689100" y="5499100"/>
            <a:ext cx="21005800" cy="2730500"/>
          </a:xfrm>
          <a:prstGeom prst="rect">
            <a:avLst/>
          </a:prstGeom>
        </p:spPr>
        <p:txBody>
          <a:bodyPr anchor="ctr"/>
          <a:lstStyle/>
          <a:p>
            <a:pPr/>
            <a:r>
              <a:t>Title Text</a:t>
            </a:r>
          </a:p>
        </p:txBody>
      </p:sp>
      <p:sp>
        <p:nvSpPr>
          <p:cNvPr id="3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40" name="Image"/>
          <p:cNvSpPr/>
          <p:nvPr>
            <p:ph type="pic" idx="21"/>
          </p:nvPr>
        </p:nvSpPr>
        <p:spPr>
          <a:xfrm>
            <a:off x="12077700" y="850900"/>
            <a:ext cx="10642600" cy="15965965"/>
          </a:xfrm>
          <a:prstGeom prst="rect">
            <a:avLst/>
          </a:prstGeom>
          <a:ln w="9525">
            <a:round/>
          </a:ln>
        </p:spPr>
        <p:txBody>
          <a:bodyPr lIns="91439" tIns="45719" rIns="91439" bIns="45719" anchor="t">
            <a:noAutofit/>
          </a:bodyPr>
          <a:lstStyle/>
          <a:p>
            <a:pPr/>
          </a:p>
        </p:txBody>
      </p:sp>
      <p:sp>
        <p:nvSpPr>
          <p:cNvPr id="41" name="Title Text"/>
          <p:cNvSpPr txBox="1"/>
          <p:nvPr>
            <p:ph type="title"/>
          </p:nvPr>
        </p:nvSpPr>
        <p:spPr>
          <a:xfrm>
            <a:off x="1689100" y="1295400"/>
            <a:ext cx="9525000" cy="5765800"/>
          </a:xfrm>
          <a:prstGeom prst="rect">
            <a:avLst/>
          </a:prstGeom>
        </p:spPr>
        <p:txBody>
          <a:bodyPr anchor="b"/>
          <a:lstStyle/>
          <a:p>
            <a:pPr/>
            <a:r>
              <a:t>Title Text</a:t>
            </a:r>
          </a:p>
        </p:txBody>
      </p:sp>
      <p:sp>
        <p:nvSpPr>
          <p:cNvPr id="42" name="Body Level One…"/>
          <p:cNvSpPr txBox="1"/>
          <p:nvPr>
            <p:ph type="body" sz="quarter" idx="1"/>
          </p:nvPr>
        </p:nvSpPr>
        <p:spPr>
          <a:xfrm>
            <a:off x="1689100" y="7251700"/>
            <a:ext cx="9525000" cy="5181600"/>
          </a:xfrm>
          <a:prstGeom prst="rect">
            <a:avLst/>
          </a:prstGeom>
        </p:spPr>
        <p:txBody>
          <a:bodyPr anchor="t"/>
          <a:lstStyle>
            <a:lvl1pPr marL="0" indent="0">
              <a:lnSpc>
                <a:spcPct val="80000"/>
              </a:lnSpc>
              <a:spcBef>
                <a:spcPts val="0"/>
              </a:spcBef>
              <a:buSzTx/>
              <a:buNone/>
              <a:defRPr cap="all" spc="400">
                <a:solidFill>
                  <a:srgbClr val="3E3B39"/>
                </a:solidFill>
                <a:latin typeface="+mn-lt"/>
                <a:ea typeface="+mn-ea"/>
                <a:cs typeface="+mn-cs"/>
                <a:sym typeface="Avenir Next Regular"/>
              </a:defRPr>
            </a:lvl1pPr>
            <a:lvl2pPr marL="0" indent="0">
              <a:lnSpc>
                <a:spcPct val="80000"/>
              </a:lnSpc>
              <a:spcBef>
                <a:spcPts val="0"/>
              </a:spcBef>
              <a:buSzTx/>
              <a:buNone/>
              <a:defRPr cap="all" spc="400">
                <a:solidFill>
                  <a:srgbClr val="3E3B39"/>
                </a:solidFill>
                <a:latin typeface="+mn-lt"/>
                <a:ea typeface="+mn-ea"/>
                <a:cs typeface="+mn-cs"/>
                <a:sym typeface="Avenir Next Regular"/>
              </a:defRPr>
            </a:lvl2pPr>
            <a:lvl3pPr marL="0" indent="0">
              <a:lnSpc>
                <a:spcPct val="80000"/>
              </a:lnSpc>
              <a:spcBef>
                <a:spcPts val="0"/>
              </a:spcBef>
              <a:buSzTx/>
              <a:buNone/>
              <a:defRPr cap="all" spc="400">
                <a:solidFill>
                  <a:srgbClr val="3E3B39"/>
                </a:solidFill>
                <a:latin typeface="+mn-lt"/>
                <a:ea typeface="+mn-ea"/>
                <a:cs typeface="+mn-cs"/>
                <a:sym typeface="Avenir Next Regular"/>
              </a:defRPr>
            </a:lvl3pPr>
            <a:lvl4pPr marL="0" indent="0">
              <a:lnSpc>
                <a:spcPct val="80000"/>
              </a:lnSpc>
              <a:spcBef>
                <a:spcPts val="0"/>
              </a:spcBef>
              <a:buSzTx/>
              <a:buNone/>
              <a:defRPr cap="all" spc="400">
                <a:solidFill>
                  <a:srgbClr val="3E3B39"/>
                </a:solidFill>
                <a:latin typeface="+mn-lt"/>
                <a:ea typeface="+mn-ea"/>
                <a:cs typeface="+mn-cs"/>
                <a:sym typeface="Avenir Next Regular"/>
              </a:defRPr>
            </a:lvl4pPr>
            <a:lvl5pPr marL="0" indent="0">
              <a:lnSpc>
                <a:spcPct val="80000"/>
              </a:lnSpc>
              <a:spcBef>
                <a:spcPts val="0"/>
              </a:spcBef>
              <a:buSzTx/>
              <a:buNone/>
              <a:defRPr cap="all" spc="400">
                <a:solidFill>
                  <a:srgbClr val="3E3B39"/>
                </a:solidFill>
                <a:latin typeface="+mn-lt"/>
                <a:ea typeface="+mn-ea"/>
                <a:cs typeface="+mn-cs"/>
                <a:sym typeface="Avenir Next Regular"/>
              </a:defRPr>
            </a:lvl5pPr>
          </a:lstStyle>
          <a:p>
            <a:pPr/>
            <a:r>
              <a:t>Body Level One</a:t>
            </a:r>
          </a:p>
          <a:p>
            <a:pPr lvl="1"/>
            <a:r>
              <a:t>Body Level Two</a:t>
            </a:r>
          </a:p>
          <a:p>
            <a:pPr lvl="2"/>
            <a:r>
              <a:t>Body Level Three</a:t>
            </a:r>
          </a:p>
          <a:p>
            <a:pPr lvl="3"/>
            <a:r>
              <a:t>Body Level Four</a:t>
            </a:r>
          </a:p>
          <a:p>
            <a:pPr lvl="4"/>
            <a:r>
              <a:t>Body Level Five</a:t>
            </a:r>
          </a:p>
        </p:txBody>
      </p:sp>
      <p:sp>
        <p:nvSpPr>
          <p:cNvPr id="43" name="Slide Number"/>
          <p:cNvSpPr txBox="1"/>
          <p:nvPr>
            <p:ph type="sldNum" sz="quarter" idx="2"/>
          </p:nvPr>
        </p:nvSpPr>
        <p:spPr>
          <a:xfrm>
            <a:off x="11949856" y="13017500"/>
            <a:ext cx="508103" cy="5207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50" name="Title Text"/>
          <p:cNvSpPr txBox="1"/>
          <p:nvPr>
            <p:ph type="title"/>
          </p:nvPr>
        </p:nvSpPr>
        <p:spPr>
          <a:prstGeom prst="rect">
            <a:avLst/>
          </a:prstGeom>
        </p:spPr>
        <p:txBody>
          <a:bodyPr/>
          <a:lstStyle/>
          <a:p>
            <a:pPr/>
            <a:r>
              <a:t>Title Text</a:t>
            </a:r>
          </a:p>
        </p:txBody>
      </p:sp>
      <p:sp>
        <p:nvSpPr>
          <p:cNvPr id="5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8" name="Title Text"/>
          <p:cNvSpPr txBox="1"/>
          <p:nvPr>
            <p:ph type="title"/>
          </p:nvPr>
        </p:nvSpPr>
        <p:spPr>
          <a:prstGeom prst="rect">
            <a:avLst/>
          </a:prstGeom>
        </p:spPr>
        <p:txBody>
          <a:bodyPr/>
          <a:lstStyle/>
          <a:p>
            <a:pPr/>
            <a:r>
              <a:t>Title Text</a:t>
            </a:r>
          </a:p>
        </p:txBody>
      </p:sp>
      <p:sp>
        <p:nvSpPr>
          <p:cNvPr id="5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7" name="Image"/>
          <p:cNvSpPr/>
          <p:nvPr>
            <p:ph type="pic" sz="half" idx="21"/>
          </p:nvPr>
        </p:nvSpPr>
        <p:spPr>
          <a:xfrm>
            <a:off x="12511366" y="2415958"/>
            <a:ext cx="9261150" cy="13895398"/>
          </a:xfrm>
          <a:prstGeom prst="rect">
            <a:avLst/>
          </a:prstGeom>
          <a:ln w="9525">
            <a:round/>
          </a:ln>
        </p:spPr>
        <p:txBody>
          <a:bodyPr lIns="91439" tIns="45719" rIns="91439" bIns="45719" anchor="t">
            <a:noAutofit/>
          </a:bodyPr>
          <a:lstStyle/>
          <a:p>
            <a:pPr/>
          </a:p>
        </p:txBody>
      </p:sp>
      <p:sp>
        <p:nvSpPr>
          <p:cNvPr id="68" name="Title Text"/>
          <p:cNvSpPr txBox="1"/>
          <p:nvPr>
            <p:ph type="title"/>
          </p:nvPr>
        </p:nvSpPr>
        <p:spPr>
          <a:prstGeom prst="rect">
            <a:avLst/>
          </a:prstGeom>
        </p:spPr>
        <p:txBody>
          <a:bodyPr/>
          <a:lstStyle/>
          <a:p>
            <a:pPr/>
            <a:r>
              <a:t>Title Text</a:t>
            </a:r>
          </a:p>
        </p:txBody>
      </p:sp>
      <p:sp>
        <p:nvSpPr>
          <p:cNvPr id="69" name="Body Level One…"/>
          <p:cNvSpPr txBox="1"/>
          <p:nvPr>
            <p:ph type="body" sz="half" idx="1"/>
          </p:nvPr>
        </p:nvSpPr>
        <p:spPr>
          <a:xfrm>
            <a:off x="1689100" y="3683000"/>
            <a:ext cx="10007600" cy="8255000"/>
          </a:xfrm>
          <a:prstGeom prst="rect">
            <a:avLst/>
          </a:prstGeom>
        </p:spPr>
        <p:txBody>
          <a:bodyPr/>
          <a:lstStyle>
            <a:lvl1pPr marL="533400" indent="-533400">
              <a:lnSpc>
                <a:spcPct val="90000"/>
              </a:lnSpc>
              <a:defRPr sz="4400"/>
            </a:lvl1pPr>
            <a:lvl2pPr marL="1066800" indent="-533400">
              <a:lnSpc>
                <a:spcPct val="90000"/>
              </a:lnSpc>
              <a:defRPr sz="4400"/>
            </a:lvl2pPr>
            <a:lvl3pPr marL="1600200" indent="-533400">
              <a:lnSpc>
                <a:spcPct val="90000"/>
              </a:lnSpc>
              <a:defRPr sz="4400"/>
            </a:lvl3pPr>
            <a:lvl4pPr marL="2133600" indent="-533400">
              <a:lnSpc>
                <a:spcPct val="90000"/>
              </a:lnSpc>
              <a:defRPr sz="4400"/>
            </a:lvl4pPr>
            <a:lvl5pPr marL="2667000" indent="-533400">
              <a:lnSpc>
                <a:spcPct val="90000"/>
              </a:lnSpc>
              <a:defRPr sz="4400"/>
            </a:lvl5pPr>
          </a:lstStyle>
          <a:p>
            <a:pPr/>
            <a:r>
              <a:t>Body Level One</a:t>
            </a:r>
          </a:p>
          <a:p>
            <a:pPr lvl="1"/>
            <a:r>
              <a:t>Body Level Two</a:t>
            </a:r>
          </a:p>
          <a:p>
            <a:pPr lvl="2"/>
            <a:r>
              <a:t>Body Level Three</a:t>
            </a:r>
          </a:p>
          <a:p>
            <a:pPr lvl="3"/>
            <a:r>
              <a:t>Body Level Four</a:t>
            </a:r>
          </a:p>
          <a:p>
            <a:pPr lvl="4"/>
            <a:r>
              <a:t>Body Level Five</a:t>
            </a:r>
          </a:p>
        </p:txBody>
      </p:sp>
      <p:sp>
        <p:nvSpPr>
          <p:cNvPr id="7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7" name="Body Level One…"/>
          <p:cNvSpPr txBox="1"/>
          <p:nvPr>
            <p:ph type="body" idx="1"/>
          </p:nvPr>
        </p:nvSpPr>
        <p:spPr>
          <a:xfrm>
            <a:off x="1689100" y="2730500"/>
            <a:ext cx="21005800" cy="82550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85" name="Image"/>
          <p:cNvSpPr/>
          <p:nvPr>
            <p:ph type="pic" sz="half" idx="21"/>
          </p:nvPr>
        </p:nvSpPr>
        <p:spPr>
          <a:xfrm>
            <a:off x="12344400" y="4356100"/>
            <a:ext cx="11379200" cy="9182100"/>
          </a:xfrm>
          <a:prstGeom prst="rect">
            <a:avLst/>
          </a:prstGeom>
          <a:ln w="9525">
            <a:round/>
          </a:ln>
        </p:spPr>
        <p:txBody>
          <a:bodyPr lIns="91439" tIns="45719" rIns="91439" bIns="45719" anchor="t">
            <a:noAutofit/>
          </a:bodyPr>
          <a:lstStyle/>
          <a:p>
            <a:pPr/>
          </a:p>
        </p:txBody>
      </p:sp>
      <p:sp>
        <p:nvSpPr>
          <p:cNvPr id="86" name="Image"/>
          <p:cNvSpPr/>
          <p:nvPr>
            <p:ph type="pic" sz="half" idx="22"/>
          </p:nvPr>
        </p:nvSpPr>
        <p:spPr>
          <a:xfrm>
            <a:off x="12293600" y="304800"/>
            <a:ext cx="11315700" cy="7302500"/>
          </a:xfrm>
          <a:prstGeom prst="rect">
            <a:avLst/>
          </a:prstGeom>
          <a:ln w="9525">
            <a:round/>
          </a:ln>
        </p:spPr>
        <p:txBody>
          <a:bodyPr lIns="91439" tIns="45719" rIns="91439" bIns="45719" anchor="t">
            <a:noAutofit/>
          </a:bodyPr>
          <a:lstStyle/>
          <a:p>
            <a:pPr/>
          </a:p>
        </p:txBody>
      </p:sp>
      <p:sp>
        <p:nvSpPr>
          <p:cNvPr id="87" name="Image"/>
          <p:cNvSpPr/>
          <p:nvPr>
            <p:ph type="pic" idx="23"/>
          </p:nvPr>
        </p:nvSpPr>
        <p:spPr>
          <a:xfrm>
            <a:off x="647700" y="-711200"/>
            <a:ext cx="11379200" cy="17145000"/>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21"/>
          </p:nvPr>
        </p:nvSpPr>
        <p:spPr>
          <a:xfrm>
            <a:off x="2387600" y="8985250"/>
            <a:ext cx="19621500" cy="863600"/>
          </a:xfrm>
          <a:prstGeom prst="rect">
            <a:avLst/>
          </a:prstGeom>
        </p:spPr>
        <p:txBody>
          <a:bodyPr>
            <a:spAutoFit/>
          </a:bodyPr>
          <a:lstStyle>
            <a:lvl1pPr marL="0" indent="0" algn="ctr">
              <a:lnSpc>
                <a:spcPct val="90000"/>
              </a:lnSpc>
              <a:spcBef>
                <a:spcPts val="1700"/>
              </a:spcBef>
              <a:buSzTx/>
              <a:buNone/>
              <a:defRPr i="1" sz="4400">
                <a:latin typeface="+mn-lt"/>
                <a:ea typeface="+mn-ea"/>
                <a:cs typeface="+mn-cs"/>
                <a:sym typeface="Avenir Next Regular"/>
              </a:defRPr>
            </a:lvl1pPr>
          </a:lstStyle>
          <a:p>
            <a:pPr/>
            <a:r>
              <a:t>–Johnny Appleseed</a:t>
            </a:r>
          </a:p>
        </p:txBody>
      </p:sp>
      <p:sp>
        <p:nvSpPr>
          <p:cNvPr id="96" name="“Type a quote here.”"/>
          <p:cNvSpPr txBox="1"/>
          <p:nvPr>
            <p:ph type="body" sz="quarter" idx="22"/>
          </p:nvPr>
        </p:nvSpPr>
        <p:spPr>
          <a:xfrm>
            <a:off x="2387600" y="5999360"/>
            <a:ext cx="19621500" cy="965201"/>
          </a:xfrm>
          <a:prstGeom prst="rect">
            <a:avLst/>
          </a:prstGeom>
        </p:spPr>
        <p:txBody>
          <a:bodyPr>
            <a:spAutoFit/>
          </a:bodyPr>
          <a:lstStyle>
            <a:lvl1pPr marL="0" indent="0" algn="ctr">
              <a:lnSpc>
                <a:spcPct val="90000"/>
              </a:lnSpc>
              <a:buSzTx/>
              <a:buNone/>
              <a:defRPr>
                <a:latin typeface="Avenir Next Demi Bold"/>
                <a:ea typeface="Avenir Next Demi Bold"/>
                <a:cs typeface="Avenir Next Demi Bold"/>
                <a:sym typeface="Avenir Next Demi Bold"/>
              </a:defRPr>
            </a:lvl1pPr>
          </a:lstStyle>
          <a:p>
            <a:pPr/>
            <a:r>
              <a:t>“Type a quote here.” </a:t>
            </a:r>
          </a:p>
        </p:txBody>
      </p:sp>
      <p:sp>
        <p:nvSpPr>
          <p:cNvPr id="9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04" name="Image"/>
          <p:cNvSpPr/>
          <p:nvPr>
            <p:ph type="pic" idx="21"/>
          </p:nvPr>
        </p:nvSpPr>
        <p:spPr>
          <a:xfrm>
            <a:off x="-2171700" y="-152400"/>
            <a:ext cx="28930759" cy="1437640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pic>
        <p:nvPicPr>
          <p:cNvPr id="2" name="chalk_line_hd.png" descr="chalk_line_hd.png"/>
          <p:cNvPicPr>
            <a:picLocks noChangeAspect="0"/>
          </p:cNvPicPr>
          <p:nvPr/>
        </p:nvPicPr>
        <p:blipFill>
          <a:blip r:embed="rId3">
            <a:alphaModFix amt="45000"/>
            <a:extLst/>
          </a:blip>
          <a:stretch>
            <a:fillRect/>
          </a:stretch>
        </p:blipFill>
        <p:spPr>
          <a:xfrm>
            <a:off x="736600" y="495300"/>
            <a:ext cx="22910800" cy="12344400"/>
          </a:xfrm>
          <a:prstGeom prst="rect">
            <a:avLst/>
          </a:prstGeom>
          <a:ln w="12700">
            <a:miter lim="400000"/>
          </a:ln>
        </p:spPr>
      </p:pic>
      <p:sp>
        <p:nvSpPr>
          <p:cNvPr id="3" name="Title Text"/>
          <p:cNvSpPr txBox="1"/>
          <p:nvPr>
            <p:ph type="title"/>
          </p:nvPr>
        </p:nvSpPr>
        <p:spPr>
          <a:xfrm>
            <a:off x="1689100" y="889000"/>
            <a:ext cx="21005800" cy="2413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Title Text</a:t>
            </a:r>
          </a:p>
        </p:txBody>
      </p:sp>
      <p:sp>
        <p:nvSpPr>
          <p:cNvPr id="4" name="Body Level One…"/>
          <p:cNvSpPr txBox="1"/>
          <p:nvPr>
            <p:ph type="body" idx="1"/>
          </p:nvPr>
        </p:nvSpPr>
        <p:spPr>
          <a:xfrm>
            <a:off x="1689100" y="3683000"/>
            <a:ext cx="21005800" cy="8255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11940996" y="13017500"/>
            <a:ext cx="508103" cy="520700"/>
          </a:xfrm>
          <a:prstGeom prst="rect">
            <a:avLst/>
          </a:prstGeom>
          <a:ln w="12700">
            <a:miter lim="400000"/>
          </a:ln>
        </p:spPr>
        <p:txBody>
          <a:bodyPr wrap="none" lIns="50800" tIns="50800" rIns="50800" bIns="50800">
            <a:spAutoFit/>
          </a:bodyPr>
          <a:lstStyle>
            <a:lvl1pPr>
              <a:defRPr b="1" cap="all" i="0" sz="2400">
                <a:latin typeface="+mn-lt"/>
                <a:ea typeface="+mn-ea"/>
                <a:cs typeface="+mn-cs"/>
                <a:sym typeface="Avenir Next Regular"/>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1pPr>
      <a:lvl2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2pPr>
      <a:lvl3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3pPr>
      <a:lvl4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4pPr>
      <a:lvl5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5pPr>
      <a:lvl6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6pPr>
      <a:lvl7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7pPr>
      <a:lvl8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8pPr>
      <a:lvl9pPr marL="0" marR="0" indent="0" algn="l" defTabSz="825500" rtl="0" latinLnBrk="0">
        <a:lnSpc>
          <a:spcPct val="80000"/>
        </a:lnSpc>
        <a:spcBef>
          <a:spcPts val="0"/>
        </a:spcBef>
        <a:spcAft>
          <a:spcPts val="0"/>
        </a:spcAft>
        <a:buClrTx/>
        <a:buSzTx/>
        <a:buFontTx/>
        <a:buNone/>
        <a:tabLst/>
        <a:defRPr b="1" baseline="0" cap="all" i="0" spc="528" strike="noStrike" sz="6600" u="none">
          <a:solidFill>
            <a:srgbClr val="3E3B39"/>
          </a:solidFill>
          <a:effectLst>
            <a:outerShdw sx="100000" sy="100000" kx="0" ky="0" algn="b" rotWithShape="0" blurRad="25400" dist="25400" dir="5520000">
              <a:srgbClr val="FFFFFF">
                <a:alpha val="72000"/>
              </a:srgbClr>
            </a:outerShdw>
          </a:effectLst>
          <a:uFillTx/>
          <a:latin typeface="+mn-lt"/>
          <a:ea typeface="+mn-ea"/>
          <a:cs typeface="+mn-cs"/>
          <a:sym typeface="Avenir Next Regular"/>
        </a:defRPr>
      </a:lvl9pPr>
    </p:titleStyle>
    <p:bodyStyle>
      <a:lvl1pPr marL="635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1pPr>
      <a:lvl2pPr marL="1270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2pPr>
      <a:lvl3pPr marL="1905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3pPr>
      <a:lvl4pPr marL="2540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4pPr>
      <a:lvl5pPr marL="3175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5pPr>
      <a:lvl6pPr marL="3810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6pPr>
      <a:lvl7pPr marL="4445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7pPr>
      <a:lvl8pPr marL="5080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8pPr>
      <a:lvl9pPr marL="5715000" marR="0" indent="-635000" algn="l" defTabSz="825500" rtl="0" latinLnBrk="0">
        <a:lnSpc>
          <a:spcPct val="100000"/>
        </a:lnSpc>
        <a:spcBef>
          <a:spcPts val="4500"/>
        </a:spcBef>
        <a:spcAft>
          <a:spcPts val="0"/>
        </a:spcAft>
        <a:buClrTx/>
        <a:buSzPct val="75000"/>
        <a:buFontTx/>
        <a:buChar char="•"/>
        <a:tabLst/>
        <a:defRPr b="0" baseline="0" cap="none" i="0" spc="0" strike="noStrike" sz="5000" u="none">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lvl9pPr>
    </p:bodyStyle>
    <p:otherStyle>
      <a:lvl1pPr marL="0" marR="0" indent="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1pPr>
      <a:lvl2pPr marL="0" marR="0" indent="2286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2pPr>
      <a:lvl3pPr marL="0" marR="0" indent="4572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3pPr>
      <a:lvl4pPr marL="0" marR="0" indent="6858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4pPr>
      <a:lvl5pPr marL="0" marR="0" indent="9144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5pPr>
      <a:lvl6pPr marL="0" marR="0" indent="11430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6pPr>
      <a:lvl7pPr marL="0" marR="0" indent="13716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7pPr>
      <a:lvl8pPr marL="0" marR="0" indent="16002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8pPr>
      <a:lvl9pPr marL="0" marR="0" indent="1828800" algn="ctr" defTabSz="825500" latinLnBrk="0">
        <a:lnSpc>
          <a:spcPct val="100000"/>
        </a:lnSpc>
        <a:spcBef>
          <a:spcPts val="0"/>
        </a:spcBef>
        <a:spcAft>
          <a:spcPts val="0"/>
        </a:spcAft>
        <a:buClrTx/>
        <a:buSzTx/>
        <a:buFontTx/>
        <a:buNone/>
        <a:tabLst/>
        <a:defRPr b="1" baseline="0" cap="all" i="0" spc="0" strike="noStrike" sz="2400" u="none">
          <a:solidFill>
            <a:schemeClr val="tx1"/>
          </a:solidFill>
          <a:effectLst>
            <a:outerShdw sx="100000" sy="100000" kx="0" ky="0" algn="b" rotWithShape="0" blurRad="25400" dist="25400" dir="5520000">
              <a:srgbClr val="FFFFFF">
                <a:alpha val="71999"/>
              </a:srgbClr>
            </a:outerShdw>
          </a:effectLst>
          <a:uFillTx/>
          <a:latin typeface="+mn-lt"/>
          <a:ea typeface="+mn-ea"/>
          <a:cs typeface="+mn-cs"/>
          <a:sym typeface="Avenir Next Regular"/>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5.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The sanity of love"/>
          <p:cNvSpPr txBox="1"/>
          <p:nvPr>
            <p:ph type="ctrTitle"/>
          </p:nvPr>
        </p:nvSpPr>
        <p:spPr>
          <a:prstGeom prst="rect">
            <a:avLst/>
          </a:prstGeom>
        </p:spPr>
        <p:txBody>
          <a:bodyPr/>
          <a:lstStyle/>
          <a:p>
            <a:pPr/>
            <a:r>
              <a:t>The sanity of love</a:t>
            </a:r>
          </a:p>
        </p:txBody>
      </p:sp>
      <p:sp>
        <p:nvSpPr>
          <p:cNvPr id="122" name="Chapter 12…"/>
          <p:cNvSpPr txBox="1"/>
          <p:nvPr>
            <p:ph type="subTitle" sz="quarter" idx="1"/>
          </p:nvPr>
        </p:nvSpPr>
        <p:spPr>
          <a:prstGeom prst="rect">
            <a:avLst/>
          </a:prstGeom>
        </p:spPr>
        <p:txBody>
          <a:bodyPr/>
          <a:lstStyle/>
          <a:p>
            <a:pPr defTabSz="742950">
              <a:defRPr spc="360" sz="4500">
                <a:effectLst>
                  <a:outerShdw sx="100000" sy="100000" kx="0" ky="0" algn="b" rotWithShape="0" blurRad="22860" dist="22860" dir="5520000">
                    <a:srgbClr val="FFFFFF">
                      <a:alpha val="71999"/>
                    </a:srgbClr>
                  </a:outerShdw>
                </a:effectLst>
              </a:defRPr>
            </a:pPr>
            <a:r>
              <a:t>Chapter 12</a:t>
            </a:r>
          </a:p>
          <a:p>
            <a:pPr defTabSz="742950">
              <a:defRPr spc="360" sz="4500">
                <a:effectLst>
                  <a:outerShdw sx="100000" sy="100000" kx="0" ky="0" algn="b" rotWithShape="0" blurRad="22860" dist="22860" dir="5520000">
                    <a:srgbClr val="FFFFFF">
                      <a:alpha val="71999"/>
                    </a:srgbClr>
                  </a:outerShdw>
                </a:effectLst>
              </a:defRPr>
            </a:pPr>
          </a:p>
          <a:p>
            <a:pPr defTabSz="742950">
              <a:defRPr spc="360" sz="4500">
                <a:effectLst>
                  <a:outerShdw sx="100000" sy="100000" kx="0" ky="0" algn="b" rotWithShape="0" blurRad="22860" dist="22860" dir="5520000">
                    <a:srgbClr val="FFFFFF">
                      <a:alpha val="71999"/>
                    </a:srgbClr>
                  </a:outerShdw>
                </a:effectLst>
              </a:defRPr>
            </a:pPr>
            <a:r>
              <a:t>A course in miracles ce</a:t>
            </a:r>
          </a:p>
        </p:txBody>
      </p:sp>
      <p:grpSp>
        <p:nvGrpSpPr>
          <p:cNvPr id="125" name="IMG_0543 copy.JPG"/>
          <p:cNvGrpSpPr/>
          <p:nvPr/>
        </p:nvGrpSpPr>
        <p:grpSpPr>
          <a:xfrm>
            <a:off x="18042095" y="10119724"/>
            <a:ext cx="6368707" cy="3664899"/>
            <a:chOff x="0" y="0"/>
            <a:chExt cx="6368705" cy="3664898"/>
          </a:xfrm>
        </p:grpSpPr>
        <p:pic>
          <p:nvPicPr>
            <p:cNvPr id="124" name="IMG_0543 copy.JPG" descr="IMG_0543 copy.JPG"/>
            <p:cNvPicPr>
              <a:picLocks noChangeAspect="1"/>
            </p:cNvPicPr>
            <p:nvPr/>
          </p:nvPicPr>
          <p:blipFill>
            <a:blip r:embed="rId2">
              <a:extLst/>
            </a:blip>
            <a:stretch>
              <a:fillRect/>
            </a:stretch>
          </p:blipFill>
          <p:spPr>
            <a:xfrm>
              <a:off x="101600" y="101600"/>
              <a:ext cx="6165506" cy="3474399"/>
            </a:xfrm>
            <a:prstGeom prst="rect">
              <a:avLst/>
            </a:prstGeom>
            <a:ln>
              <a:noFill/>
            </a:ln>
            <a:effectLst/>
          </p:spPr>
        </p:pic>
        <p:pic>
          <p:nvPicPr>
            <p:cNvPr id="123" name="IMG_0543 copy.JPG" descr="IMG_0543 copy.JPG"/>
            <p:cNvPicPr>
              <a:picLocks noChangeAspect="0"/>
            </p:cNvPicPr>
            <p:nvPr/>
          </p:nvPicPr>
          <p:blipFill>
            <a:blip r:embed="rId3">
              <a:extLst/>
            </a:blip>
            <a:stretch>
              <a:fillRect/>
            </a:stretch>
          </p:blipFill>
          <p:spPr>
            <a:xfrm>
              <a:off x="0" y="0"/>
              <a:ext cx="6368706" cy="3664899"/>
            </a:xfrm>
            <a:prstGeom prst="rect">
              <a:avLst/>
            </a:prstGeom>
            <a:effectLst/>
          </p:spPr>
        </p:pic>
      </p:grpSp>
      <p:sp>
        <p:nvSpPr>
          <p:cNvPr id="126" name="Daniel Shai"/>
          <p:cNvSpPr txBox="1"/>
          <p:nvPr/>
        </p:nvSpPr>
        <p:spPr>
          <a:xfrm>
            <a:off x="18042095" y="9303666"/>
            <a:ext cx="6368707" cy="12487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nSpc>
                <a:spcPct val="80000"/>
              </a:lnSpc>
              <a:defRPr cap="all" i="0" spc="400" sz="5000">
                <a:solidFill>
                  <a:srgbClr val="3E3B39"/>
                </a:solidFill>
                <a:latin typeface="+mn-lt"/>
                <a:ea typeface="+mn-ea"/>
                <a:cs typeface="+mn-cs"/>
                <a:sym typeface="Avenir Next Regular"/>
              </a:defRPr>
            </a:lvl1pPr>
          </a:lstStyle>
          <a:p>
            <a:pPr/>
            <a:r>
              <a:t>Daniel Shai</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 name="I: Interpreting the Motives of Others"/>
          <p:cNvSpPr txBox="1"/>
          <p:nvPr>
            <p:ph type="title"/>
          </p:nvPr>
        </p:nvSpPr>
        <p:spPr>
          <a:prstGeom prst="rect">
            <a:avLst/>
          </a:prstGeom>
        </p:spPr>
        <p:txBody>
          <a:bodyPr/>
          <a:lstStyle/>
          <a:p>
            <a:pPr/>
            <a:r>
              <a:t>I: Interpreting the Motives of Others</a:t>
            </a:r>
          </a:p>
        </p:txBody>
      </p:sp>
      <p:sp>
        <p:nvSpPr>
          <p:cNvPr id="129" name="If I analyze the ego motives behind someone’s attack and conclude that he was really trying to attack me, I will make his error real to me. Instead, the only interpretation of motivation that makes sense is that his attack is an appeal for help and heali"/>
          <p:cNvSpPr txBox="1"/>
          <p:nvPr>
            <p:ph type="body" idx="1"/>
          </p:nvPr>
        </p:nvSpPr>
        <p:spPr>
          <a:prstGeom prst="rect">
            <a:avLst/>
          </a:prstGeom>
        </p:spPr>
        <p:txBody>
          <a:bodyPr/>
          <a:lstStyle>
            <a:lvl1pPr marL="0" indent="0">
              <a:buSzTx/>
              <a:buNone/>
            </a:lvl1pPr>
          </a:lstStyle>
          <a:p>
            <a:pPr/>
            <a:r>
              <a:t>If I analyze the ego motives behind someone’s attack and conclude that he was really trying to attack me, I will make his error real to me. Instead, the only interpretation of motivation that makes sense is that his attack is an appeal for help and healing. Something in his mind knows he is in error, and he is hurting from this error. The only appropriate response, then, is for me to give him the help and healing he is asking for.</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II: Fear as a Call for Love"/>
          <p:cNvSpPr txBox="1"/>
          <p:nvPr>
            <p:ph type="title"/>
          </p:nvPr>
        </p:nvSpPr>
        <p:spPr>
          <a:prstGeom prst="rect">
            <a:avLst/>
          </a:prstGeom>
        </p:spPr>
        <p:txBody>
          <a:bodyPr/>
          <a:lstStyle/>
          <a:p>
            <a:pPr/>
            <a:r>
              <a:t>II: Fear as a Call for Love</a:t>
            </a:r>
          </a:p>
        </p:txBody>
      </p:sp>
      <p:sp>
        <p:nvSpPr>
          <p:cNvPr id="132" name="Here is the end of fear, the way to perceive without fear. All that is required is so simple: Recognize that fear is nothing but a call for love.…"/>
          <p:cNvSpPr txBox="1"/>
          <p:nvPr>
            <p:ph type="body" idx="1"/>
          </p:nvPr>
        </p:nvSpPr>
        <p:spPr>
          <a:xfrm>
            <a:off x="1689100" y="2848922"/>
            <a:ext cx="21005800" cy="10861382"/>
          </a:xfrm>
          <a:prstGeom prst="rect">
            <a:avLst/>
          </a:prstGeom>
        </p:spPr>
        <p:txBody>
          <a:bodyPr/>
          <a:lstStyle/>
          <a:p>
            <a:pPr marL="0" indent="0" defTabSz="396239">
              <a:spcBef>
                <a:spcPts val="2100"/>
              </a:spcBef>
              <a:buSzTx/>
              <a:buNone/>
              <a:defRPr sz="3984">
                <a:effectLst>
                  <a:outerShdw sx="100000" sy="100000" kx="0" ky="0" algn="b" rotWithShape="0" blurRad="12192" dist="12192" dir="5520000">
                    <a:srgbClr val="FFFFFF">
                      <a:alpha val="71999"/>
                    </a:srgbClr>
                  </a:outerShdw>
                </a:effectLst>
              </a:defRPr>
            </a:pPr>
            <a:r>
              <a:t>Here is the end of fear, the way to perceive without fear. All that is required is so simple: Recognize that fear is nothing but a call for love. </a:t>
            </a:r>
          </a:p>
          <a:p>
            <a:pPr marL="0" indent="0" defTabSz="396239">
              <a:spcBef>
                <a:spcPts val="2100"/>
              </a:spcBef>
              <a:buSzTx/>
              <a:buNone/>
              <a:defRPr sz="3984">
                <a:effectLst>
                  <a:outerShdw sx="100000" sy="100000" kx="0" ky="0" algn="b" rotWithShape="0" blurRad="12192" dist="12192" dir="5520000">
                    <a:srgbClr val="FFFFFF">
                      <a:alpha val="71999"/>
                    </a:srgbClr>
                  </a:outerShdw>
                </a:effectLst>
              </a:defRPr>
            </a:pPr>
            <a:r>
              <a:t>Fear and love are the only emotions we are capable of, and only one is true. Fear is a denial of love, but it unconsciously recognizes that it has denied it, and calls for what it has denied. It is a deep symptom of the sense of loss of love. What does the pain of loss call for but the joy of the love that it thinks it lost?</a:t>
            </a:r>
          </a:p>
          <a:p>
            <a:pPr marL="0" indent="0" defTabSz="396239">
              <a:spcBef>
                <a:spcPts val="2100"/>
              </a:spcBef>
              <a:buSzTx/>
              <a:buNone/>
              <a:defRPr sz="3984">
                <a:effectLst>
                  <a:outerShdw sx="100000" sy="100000" kx="0" ky="0" algn="b" rotWithShape="0" blurRad="12192" dist="12192" dir="5520000">
                    <a:srgbClr val="FFFFFF">
                      <a:alpha val="71999"/>
                    </a:srgbClr>
                  </a:outerShdw>
                </a:effectLst>
              </a:defRPr>
            </a:pPr>
            <a:r>
              <a:t>Fear interestingly affirms my belief in love, because its apparent existence is made out of the denial of this real belief. It is not an actual existence in its own, only a denial of what actually does exist. If I do not focus on the fear, but rather on what it’s attempting to mask, I see it for what it really is. It then no longer conceals love. That was its only purpose - to defend against love. A defense that doesn’t defend is no longer useful, and therefore is dropped. I can see clearly now. I once was blind, but now I see the face of love. Everything is either love or the denial of it, which is a call for it.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 name="II: Fear as a Call for Love"/>
          <p:cNvSpPr txBox="1"/>
          <p:nvPr>
            <p:ph type="title"/>
          </p:nvPr>
        </p:nvSpPr>
        <p:spPr>
          <a:prstGeom prst="rect">
            <a:avLst/>
          </a:prstGeom>
        </p:spPr>
        <p:txBody>
          <a:bodyPr/>
          <a:lstStyle/>
          <a:p>
            <a:pPr/>
            <a:r>
              <a:t>II: Fear as a Call for Love</a:t>
            </a:r>
          </a:p>
        </p:txBody>
      </p:sp>
      <p:sp>
        <p:nvSpPr>
          <p:cNvPr id="135" name="Fear is produced by attack. When I properly interpret attack as the call for help that it is, I supply the sense of loss, and thereby remove the basic cause of fear (which is the belief love has been lost). I thereby teach myself that fear does not exist"/>
          <p:cNvSpPr txBox="1"/>
          <p:nvPr>
            <p:ph type="body" idx="1"/>
          </p:nvPr>
        </p:nvSpPr>
        <p:spPr>
          <a:xfrm>
            <a:off x="1689100" y="2848922"/>
            <a:ext cx="21005800" cy="10861382"/>
          </a:xfrm>
          <a:prstGeom prst="rect">
            <a:avLst/>
          </a:prstGeom>
        </p:spPr>
        <p:txBody>
          <a:bodyPr/>
          <a:lstStyle/>
          <a:p>
            <a:pPr marL="0" indent="0" defTabSz="668655">
              <a:spcBef>
                <a:spcPts val="3600"/>
              </a:spcBef>
              <a:buSzTx/>
              <a:buNone/>
              <a:defRPr sz="4050">
                <a:effectLst>
                  <a:outerShdw sx="100000" sy="100000" kx="0" ky="0" algn="b" rotWithShape="0" blurRad="20574" dist="20574" dir="5520000">
                    <a:srgbClr val="FFFFFF">
                      <a:alpha val="71999"/>
                    </a:srgbClr>
                  </a:outerShdw>
                </a:effectLst>
              </a:defRPr>
            </a:pPr>
            <a:r>
              <a:t>Fear is produced by attack. When I properly interpret attack as the call for help that it is, I supply the sense of loss, and thereby remove the basic cause of fear (which is the belief love has been lost). I thereby teach myself that fear does not exist in me, because love is inside me, so I have not lost it. I know, because I gave it to my brother. Recognizing every defense against love as an appeal for it, and supplying it, replaces fear with love, which means it replaces the dream of separation with the truth of union. Miracles translate denial (of love) into truth. This is how the Holy Spirit dispels fear and ends separation.</a:t>
            </a:r>
          </a:p>
          <a:p>
            <a:pPr marL="0" indent="0" defTabSz="668655">
              <a:spcBef>
                <a:spcPts val="3600"/>
              </a:spcBef>
              <a:buSzTx/>
              <a:buNone/>
              <a:defRPr sz="4050">
                <a:effectLst>
                  <a:outerShdw sx="100000" sy="100000" kx="0" ky="0" algn="b" rotWithShape="0" blurRad="20574" dist="20574" dir="5520000">
                    <a:srgbClr val="FFFFFF">
                      <a:alpha val="71999"/>
                    </a:srgbClr>
                  </a:outerShdw>
                </a:effectLst>
              </a:defRPr>
            </a:pPr>
          </a:p>
          <a:p>
            <a:pPr marL="0" indent="0" defTabSz="668655">
              <a:spcBef>
                <a:spcPts val="3600"/>
              </a:spcBef>
              <a:buSzTx/>
              <a:buNone/>
              <a:defRPr sz="4050">
                <a:effectLst>
                  <a:outerShdw sx="100000" sy="100000" kx="0" ky="0" algn="b" rotWithShape="0" blurRad="20574" dist="20574" dir="5520000">
                    <a:srgbClr val="FFFFFF">
                      <a:alpha val="71999"/>
                    </a:srgbClr>
                  </a:outerShdw>
                </a:effectLst>
              </a:defRPr>
            </a:pPr>
            <a:r>
              <a:t>Love makes healthy because sickness is an absence of love. The sick do not love themselves and therefore need the light of another to shine into their mind, so they can remember it is their light. Hatred is a call for love. As I answer my brothers’ calls, my own call for love is answered.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III: Looking at the Cause of Fear"/>
          <p:cNvSpPr txBox="1"/>
          <p:nvPr>
            <p:ph type="title"/>
          </p:nvPr>
        </p:nvSpPr>
        <p:spPr>
          <a:prstGeom prst="rect">
            <a:avLst/>
          </a:prstGeom>
        </p:spPr>
        <p:txBody>
          <a:bodyPr/>
          <a:lstStyle/>
          <a:p>
            <a:pPr/>
            <a:r>
              <a:t>III: Looking at the Cause of Fear</a:t>
            </a:r>
          </a:p>
        </p:txBody>
      </p:sp>
      <p:sp>
        <p:nvSpPr>
          <p:cNvPr id="138" name="Before diving in to this section, it must be understood that fear and hatred are closely associated. I hate what I fear, because I think it has hurt, is hurting me now, or will hurt me in the future. This section is telling me to look at the hatred I hav"/>
          <p:cNvSpPr txBox="1"/>
          <p:nvPr>
            <p:ph type="body" idx="1"/>
          </p:nvPr>
        </p:nvSpPr>
        <p:spPr>
          <a:xfrm>
            <a:off x="1689100" y="2848922"/>
            <a:ext cx="21005800" cy="10861382"/>
          </a:xfrm>
          <a:prstGeom prst="rect">
            <a:avLst/>
          </a:prstGeom>
        </p:spPr>
        <p:txBody>
          <a:bodyPr/>
          <a:lstStyle/>
          <a:p>
            <a:pPr marL="0" indent="0" defTabSz="619125">
              <a:spcBef>
                <a:spcPts val="3300"/>
              </a:spcBef>
              <a:buSzTx/>
              <a:buNone/>
              <a:defRPr sz="3750">
                <a:effectLst>
                  <a:outerShdw sx="100000" sy="100000" kx="0" ky="0" algn="b" rotWithShape="0" blurRad="19050" dist="19050" dir="5520000">
                    <a:srgbClr val="FFFFFF">
                      <a:alpha val="71999"/>
                    </a:srgbClr>
                  </a:outerShdw>
                </a:effectLst>
              </a:defRPr>
            </a:pPr>
            <a:r>
              <a:t>Before diving in to this section, it must be understood that fear and hatred are closely associated. I hate what I fear, because I think it has hurt, is hurting me now, or will hurt me in the future. This section is telling me to look at the hatred I have buried in me. I do that in two ways: </a:t>
            </a:r>
          </a:p>
          <a:p>
            <a:pPr marL="0" indent="0" defTabSz="619125">
              <a:spcBef>
                <a:spcPts val="3300"/>
              </a:spcBef>
              <a:buSzTx/>
              <a:buNone/>
              <a:defRPr sz="3750">
                <a:effectLst>
                  <a:outerShdw sx="100000" sy="100000" kx="0" ky="0" algn="b" rotWithShape="0" blurRad="19050" dist="19050" dir="5520000">
                    <a:srgbClr val="FFFFFF">
                      <a:alpha val="71999"/>
                    </a:srgbClr>
                  </a:outerShdw>
                </a:effectLst>
              </a:defRPr>
            </a:pPr>
            <a:r>
              <a:t>1) I look at my hatred towards my brothers. This can be something I experience with someone in my life now, or something from past.</a:t>
            </a:r>
          </a:p>
          <a:p>
            <a:pPr marL="0" indent="0" defTabSz="619125">
              <a:spcBef>
                <a:spcPts val="3300"/>
              </a:spcBef>
              <a:buSzTx/>
              <a:buNone/>
              <a:defRPr sz="3750">
                <a:effectLst>
                  <a:outerShdw sx="100000" sy="100000" kx="0" ky="0" algn="b" rotWithShape="0" blurRad="19050" dist="19050" dir="5520000">
                    <a:srgbClr val="FFFFFF">
                      <a:alpha val="71999"/>
                    </a:srgbClr>
                  </a:outerShdw>
                </a:effectLst>
              </a:defRPr>
            </a:pPr>
            <a:r>
              <a:t>2) When fears surface from my unconscious, I must realize that these nightmares are really my own hatred attacking me. (These can be fear of the future, or painful memories, amongst other things).</a:t>
            </a:r>
          </a:p>
          <a:p>
            <a:pPr marL="0" indent="0" defTabSz="619125">
              <a:spcBef>
                <a:spcPts val="3300"/>
              </a:spcBef>
              <a:buSzTx/>
              <a:buNone/>
              <a:defRPr sz="3750">
                <a:effectLst>
                  <a:outerShdw sx="100000" sy="100000" kx="0" ky="0" algn="b" rotWithShape="0" blurRad="19050" dist="19050" dir="5520000">
                    <a:srgbClr val="FFFFFF">
                      <a:alpha val="71999"/>
                    </a:srgbClr>
                  </a:outerShdw>
                </a:effectLst>
              </a:defRPr>
            </a:pPr>
            <a:r>
              <a:t>When I look at either, I should invite the Holy Spirit to do it with me, because He will judge truly what I see, and shine it away. My job is to be willing to look with Him; that is, to bring what I have hidden in me to the light. This will release me, for “Whatever is revealed to Him that is not of God is gone” (7:4)</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III: Looking at the Cause of Fear"/>
          <p:cNvSpPr txBox="1"/>
          <p:nvPr>
            <p:ph type="title"/>
          </p:nvPr>
        </p:nvSpPr>
        <p:spPr>
          <a:prstGeom prst="rect">
            <a:avLst/>
          </a:prstGeom>
        </p:spPr>
        <p:txBody>
          <a:bodyPr/>
          <a:lstStyle/>
          <a:p>
            <a:pPr/>
            <a:r>
              <a:t>III: Looking at the Cause of Fear</a:t>
            </a:r>
          </a:p>
        </p:txBody>
      </p:sp>
      <p:sp>
        <p:nvSpPr>
          <p:cNvPr id="141" name="It is important to note that Jesus is saying that it is possible to be quiet in the midst of the turmoil. Peace goes with me, as it went with Jesus. He goes with me, as  the Father went with him. Help is with me. As scary as the images may seem, I need n"/>
          <p:cNvSpPr txBox="1"/>
          <p:nvPr>
            <p:ph type="body" idx="1"/>
          </p:nvPr>
        </p:nvSpPr>
        <p:spPr>
          <a:xfrm>
            <a:off x="1689100" y="2848922"/>
            <a:ext cx="21005800" cy="10861382"/>
          </a:xfrm>
          <a:prstGeom prst="rect">
            <a:avLst/>
          </a:prstGeom>
        </p:spPr>
        <p:txBody>
          <a:bodyPr/>
          <a:lstStyle/>
          <a:p>
            <a:pPr marL="0" indent="0" defTabSz="734694">
              <a:spcBef>
                <a:spcPts val="4000"/>
              </a:spcBef>
              <a:buSzTx/>
              <a:buNone/>
              <a:defRPr sz="4450">
                <a:effectLst>
                  <a:outerShdw sx="100000" sy="100000" kx="0" ky="0" algn="b" rotWithShape="0" blurRad="22606" dist="22606" dir="5520000">
                    <a:srgbClr val="FFFFFF">
                      <a:alpha val="71999"/>
                    </a:srgbClr>
                  </a:outerShdw>
                </a:effectLst>
              </a:defRPr>
            </a:pPr>
            <a:r>
              <a:t>It is important to note that Jesus is saying that it is possible to be quiet in the midst of the turmoil. Peace goes with me, as it went with Jesus. He goes with me, as  the Father went with him. Help is with me. As scary as the images may seem, I need not flinch. I can be calm and still.</a:t>
            </a:r>
          </a:p>
          <a:p>
            <a:pPr marL="0" indent="0" defTabSz="734694">
              <a:spcBef>
                <a:spcPts val="4000"/>
              </a:spcBef>
              <a:buSzTx/>
              <a:buNone/>
              <a:defRPr sz="4450">
                <a:effectLst>
                  <a:outerShdw sx="100000" sy="100000" kx="0" ky="0" algn="b" rotWithShape="0" blurRad="22606" dist="22606" dir="5520000">
                    <a:srgbClr val="FFFFFF">
                      <a:alpha val="71999"/>
                    </a:srgbClr>
                  </a:outerShdw>
                </a:effectLst>
              </a:defRPr>
            </a:pPr>
          </a:p>
          <a:p>
            <a:pPr marL="0" indent="0" defTabSz="734694">
              <a:spcBef>
                <a:spcPts val="4000"/>
              </a:spcBef>
              <a:buSzTx/>
              <a:buNone/>
              <a:defRPr sz="4450">
                <a:effectLst>
                  <a:outerShdw sx="100000" sy="100000" kx="0" ky="0" algn="b" rotWithShape="0" blurRad="22606" dist="22606" dir="5520000">
                    <a:srgbClr val="FFFFFF">
                      <a:alpha val="71999"/>
                    </a:srgbClr>
                  </a:outerShdw>
                </a:effectLst>
              </a:defRPr>
            </a:pPr>
            <a:r>
              <a:t>The world as I perceive it is fearful - and hateful. I can end this perception by looking at the cause of fear - and realizing its nothingness (“the reality of nothingness cannot be frightening” 2:3). The cause of fear is simply loss of love, but there is no such loss. My will to awake will show me that. My will, will awaken me to love, and I will no longer be caught in the nightmares of fear and hatred.</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 name="IV: Answering “Outrageous” Requests"/>
          <p:cNvSpPr txBox="1"/>
          <p:nvPr>
            <p:ph type="title"/>
          </p:nvPr>
        </p:nvSpPr>
        <p:spPr>
          <a:prstGeom prst="rect">
            <a:avLst/>
          </a:prstGeom>
        </p:spPr>
        <p:txBody>
          <a:bodyPr/>
          <a:lstStyle/>
          <a:p>
            <a:pPr/>
            <a:r>
              <a:t>IV: Answering “Outrageous” Requests</a:t>
            </a:r>
          </a:p>
        </p:txBody>
      </p:sp>
      <p:sp>
        <p:nvSpPr>
          <p:cNvPr id="144" name="This section need not be taken as a rule or commandment: what’s important is to understand the spirit of it. Jesus is concerned with his brothers, being devoted to them. Even their “outrageous” requests are seen by him as opportunities to give them love "/>
          <p:cNvSpPr txBox="1"/>
          <p:nvPr>
            <p:ph type="body" idx="1"/>
          </p:nvPr>
        </p:nvSpPr>
        <p:spPr>
          <a:xfrm>
            <a:off x="1689100" y="2848922"/>
            <a:ext cx="21005800" cy="10861382"/>
          </a:xfrm>
          <a:prstGeom prst="rect">
            <a:avLst/>
          </a:prstGeom>
        </p:spPr>
        <p:txBody>
          <a:bodyPr/>
          <a:lstStyle/>
          <a:p>
            <a:pPr marL="0" indent="0" defTabSz="577850">
              <a:spcBef>
                <a:spcPts val="3100"/>
              </a:spcBef>
              <a:buSzTx/>
              <a:buNone/>
              <a:defRPr sz="3500">
                <a:effectLst>
                  <a:outerShdw sx="100000" sy="100000" kx="0" ky="0" algn="b" rotWithShape="0" blurRad="17780" dist="17780" dir="5520000">
                    <a:srgbClr val="FFFFFF">
                      <a:alpha val="71999"/>
                    </a:srgbClr>
                  </a:outerShdw>
                </a:effectLst>
              </a:defRPr>
            </a:pPr>
            <a:r>
              <a:t>This section need not be taken as a rule or commandment: what’s important is to understand the spirit of it. Jesus is concerned with his brothers, being devoted to them. Even their “outrageous” requests are seen by him as opportunities to give them love and help.</a:t>
            </a:r>
          </a:p>
          <a:p>
            <a:pPr marL="0" indent="0" defTabSz="577850">
              <a:spcBef>
                <a:spcPts val="3100"/>
              </a:spcBef>
              <a:buSzTx/>
              <a:buNone/>
              <a:defRPr sz="3500">
                <a:effectLst>
                  <a:outerShdw sx="100000" sy="100000" kx="0" ky="0" algn="b" rotWithShape="0" blurRad="17780" dist="17780" dir="5520000">
                    <a:srgbClr val="FFFFFF">
                      <a:alpha val="71999"/>
                    </a:srgbClr>
                  </a:outerShdw>
                </a:effectLst>
              </a:defRPr>
            </a:pPr>
            <a:r>
              <a:t>What is to be be saved? Only the mind, not the ego - for the ego cannot be saved (How can the unreal be saved?). And how? Only through peace, not attack. When a brother insists on an “outrageous” request, I need to recognize his poverty and help him, rather than attack him. If I attack him I keep him poor and make myself poor as well, because those who attack are poor. My brother’s “outrageous” request comes from his wrong investment: S/he thinks that his/her salvation lies in doing something in the world, which will certainly not grant it. If I refuse to help my brother, I am insisting my salvation lies in not doing the thing s/he wants. What he asks for does not matter: Salvation is of the mind, not the body (it is not on the level of doing, but thinking). I should help him because I understand the real treasure lies in giving him love and peace, in a way he can receive and understand. I then serve as an example to him of someone who has sold his investment in the world and now has nothing to lose (which is why he can afford to help). My brother’s “outrageous” request is not for me to judge his spiritual understanding, it is an opportunity to give him love.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C8C1B8"/>
        </a:solidFill>
      </p:bgPr>
    </p:bg>
    <p:spTree>
      <p:nvGrpSpPr>
        <p:cNvPr id="1" name=""/>
        <p:cNvGrpSpPr/>
        <p:nvPr/>
      </p:nvGrpSpPr>
      <p:grpSpPr>
        <a:xfrm>
          <a:off x="0" y="0"/>
          <a:ext cx="0" cy="0"/>
          <a:chOff x="0" y="0"/>
          <a:chExt cx="0" cy="0"/>
        </a:xfrm>
      </p:grpSpPr>
      <p:sp>
        <p:nvSpPr>
          <p:cNvPr id="146" name="Examples"/>
          <p:cNvSpPr txBox="1"/>
          <p:nvPr>
            <p:ph type="title"/>
          </p:nvPr>
        </p:nvSpPr>
        <p:spPr>
          <a:prstGeom prst="rect">
            <a:avLst/>
          </a:prstGeom>
        </p:spPr>
        <p:txBody>
          <a:bodyPr/>
          <a:lstStyle/>
          <a:p>
            <a:pPr/>
            <a:r>
              <a:t>Examples</a:t>
            </a:r>
          </a:p>
        </p:txBody>
      </p:sp>
      <p:sp>
        <p:nvSpPr>
          <p:cNvPr id="147" name="Practically speaking, the idea seems to me to be not to argue with my brothers regarding what to do. If a brother and myself are driving to Louisiana and s/he insists on taking the road that I believe will be much longer — then, fine, let me demonstrate "/>
          <p:cNvSpPr txBox="1"/>
          <p:nvPr>
            <p:ph type="body" idx="1"/>
          </p:nvPr>
        </p:nvSpPr>
        <p:spPr>
          <a:xfrm>
            <a:off x="1689100" y="2674979"/>
            <a:ext cx="21005800" cy="11032006"/>
          </a:xfrm>
          <a:prstGeom prst="rect">
            <a:avLst/>
          </a:prstGeom>
        </p:spPr>
        <p:txBody>
          <a:bodyPr/>
          <a:lstStyle/>
          <a:p>
            <a:pPr marL="0" indent="0" defTabSz="561340">
              <a:spcBef>
                <a:spcPts val="3000"/>
              </a:spcBef>
              <a:buSzTx/>
              <a:buNone/>
              <a:defRPr sz="3400">
                <a:effectLst>
                  <a:outerShdw sx="100000" sy="100000" kx="0" ky="0" algn="b" rotWithShape="0" blurRad="17272" dist="17272" dir="5520000">
                    <a:srgbClr val="FFFFFF">
                      <a:alpha val="71999"/>
                    </a:srgbClr>
                  </a:outerShdw>
                </a:effectLst>
              </a:defRPr>
            </a:pPr>
            <a:r>
              <a:t>Practically speaking, the idea seems to me to be not to argue with my brothers regarding what to do. If a brother and myself are driving to Louisiana and s/he insists on taking the road that I believe will be much longer — then, fine, let me demonstrate that it does not matter. My salvation does not lie in not taking that road. And when I agree to take the road I think is longer, I should be peaceful and loving, and not feel that my brother has attacked me and deprived me. I am giving him of my abundance, for s/he is poor in that moment. It matters to him/her that we take the particular road, and that is poverty, because it is a wrong investment - an investment in what does not matter. I have sold my investment in such things that do not matter and now I’m giving to the poor my example of where the real treasure lies, and giving of my love and peace.</a:t>
            </a:r>
          </a:p>
          <a:p>
            <a:pPr marL="0" indent="0" defTabSz="561340">
              <a:spcBef>
                <a:spcPts val="3000"/>
              </a:spcBef>
              <a:buSzTx/>
              <a:buNone/>
              <a:defRPr sz="3400">
                <a:effectLst>
                  <a:outerShdw sx="100000" sy="100000" kx="0" ky="0" algn="b" rotWithShape="0" blurRad="17272" dist="17272" dir="5520000">
                    <a:srgbClr val="FFFFFF">
                      <a:alpha val="71999"/>
                    </a:srgbClr>
                  </a:outerShdw>
                </a:effectLst>
              </a:defRPr>
            </a:pPr>
          </a:p>
          <a:p>
            <a:pPr marL="0" indent="0" defTabSz="561340">
              <a:spcBef>
                <a:spcPts val="3000"/>
              </a:spcBef>
              <a:buSzTx/>
              <a:buNone/>
              <a:defRPr sz="3400">
                <a:effectLst>
                  <a:outerShdw sx="100000" sy="100000" kx="0" ky="0" algn="b" rotWithShape="0" blurRad="17272" dist="17272" dir="5520000">
                    <a:srgbClr val="FFFFFF">
                      <a:alpha val="71999"/>
                    </a:srgbClr>
                  </a:outerShdw>
                </a:effectLst>
              </a:defRPr>
            </a:pPr>
            <a:r>
              <a:t>Another example would be if we are having guests and a brother insists on making the meal in a completely unorganized way, and also using terrible recipes.  Love him, and let him do it the way he insists, because it doesn’t matter. My salvation doesn’t lie in having less of a mess in the kitchen, not in eating delicious food. I can make important what isn’t important, and then attack him - in which case we will both be poor - both insisting on what doesn’t really matter.</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C8C1B8"/>
        </a:solidFill>
      </p:bgPr>
    </p:bg>
    <p:spTree>
      <p:nvGrpSpPr>
        <p:cNvPr id="1" name=""/>
        <p:cNvGrpSpPr/>
        <p:nvPr/>
      </p:nvGrpSpPr>
      <p:grpSpPr>
        <a:xfrm>
          <a:off x="0" y="0"/>
          <a:ext cx="0" cy="0"/>
          <a:chOff x="0" y="0"/>
          <a:chExt cx="0" cy="0"/>
        </a:xfrm>
      </p:grpSpPr>
      <p:sp>
        <p:nvSpPr>
          <p:cNvPr id="149" name="Examples"/>
          <p:cNvSpPr txBox="1"/>
          <p:nvPr>
            <p:ph type="title"/>
          </p:nvPr>
        </p:nvSpPr>
        <p:spPr>
          <a:prstGeom prst="rect">
            <a:avLst/>
          </a:prstGeom>
        </p:spPr>
        <p:txBody>
          <a:bodyPr/>
          <a:lstStyle/>
          <a:p>
            <a:pPr/>
            <a:r>
              <a:t>Examples</a:t>
            </a:r>
          </a:p>
        </p:txBody>
      </p:sp>
      <p:sp>
        <p:nvSpPr>
          <p:cNvPr id="150" name="Last example: If I am walking down the street and a homeless man asks for my hat, of course I don’t have to give it to him. But why not? Does my salvation lie in keeping the hat? If the homeless man insists the hat is what he needs, and if I give it to h"/>
          <p:cNvSpPr txBox="1"/>
          <p:nvPr>
            <p:ph type="body" idx="1"/>
          </p:nvPr>
        </p:nvSpPr>
        <p:spPr>
          <a:xfrm>
            <a:off x="1689100" y="2674979"/>
            <a:ext cx="20855921" cy="9526565"/>
          </a:xfrm>
          <a:prstGeom prst="rect">
            <a:avLst/>
          </a:prstGeom>
        </p:spPr>
        <p:txBody>
          <a:bodyPr/>
          <a:lstStyle/>
          <a:p>
            <a:pPr marL="0" indent="0" defTabSz="610870">
              <a:spcBef>
                <a:spcPts val="3300"/>
              </a:spcBef>
              <a:buSzTx/>
              <a:buNone/>
              <a:defRPr sz="3700">
                <a:effectLst>
                  <a:outerShdw sx="100000" sy="100000" kx="0" ky="0" algn="b" rotWithShape="0" blurRad="18796" dist="18796" dir="5520000">
                    <a:srgbClr val="FFFFFF">
                      <a:alpha val="71999"/>
                    </a:srgbClr>
                  </a:outerShdw>
                </a:effectLst>
              </a:defRPr>
            </a:pPr>
            <a:r>
              <a:t>Last example: If I am walking down the street and a homeless man asks for my hat, of course I don’t have to give it to him. But why not? Does my salvation lie in keeping the hat? If the homeless man insists the hat is what he needs, and if I give it to him with peace and love and my heart, I am supplying abundance to the needy.</a:t>
            </a:r>
          </a:p>
          <a:p>
            <a:pPr marL="0" indent="0" defTabSz="610870">
              <a:spcBef>
                <a:spcPts val="3300"/>
              </a:spcBef>
              <a:buSzTx/>
              <a:buNone/>
              <a:defRPr sz="3700">
                <a:effectLst>
                  <a:outerShdw sx="100000" sy="100000" kx="0" ky="0" algn="b" rotWithShape="0" blurRad="18796" dist="18796" dir="5520000">
                    <a:srgbClr val="FFFFFF">
                      <a:alpha val="71999"/>
                    </a:srgbClr>
                  </a:outerShdw>
                </a:effectLst>
              </a:defRPr>
            </a:pPr>
            <a:r>
              <a:t>If a rich man upcharges me on a particular service (telling me a different price at the end of the service than he did in the beginning), I need not feel attacked (ripped off) and deprived, but simply pay him — because it does not matter. He believes his salvation lies in the extra charge - in charging a lot for a little or in ripping people off. If I believe my salvation lies in not spending a few more bucks than I intended to, then I don’t know where my real treasure lies: “No outrageous requests can be made of one who recognizes what is valuable and wants to accept nothing else.” If, on the other hand, I extend forgiveness, and pay him with love in my heart instead of resentment — then I have acted knowing I am protected and cannot be deprived.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C8C1B8"/>
        </a:solidFill>
      </p:bgPr>
    </p:bg>
    <p:spTree>
      <p:nvGrpSpPr>
        <p:cNvPr id="1" name=""/>
        <p:cNvGrpSpPr/>
        <p:nvPr/>
      </p:nvGrpSpPr>
      <p:grpSpPr>
        <a:xfrm>
          <a:off x="0" y="0"/>
          <a:ext cx="0" cy="0"/>
          <a:chOff x="0" y="0"/>
          <a:chExt cx="0" cy="0"/>
        </a:xfrm>
      </p:grpSpPr>
      <p:sp>
        <p:nvSpPr>
          <p:cNvPr id="152" name="Examples"/>
          <p:cNvSpPr txBox="1"/>
          <p:nvPr>
            <p:ph type="title"/>
          </p:nvPr>
        </p:nvSpPr>
        <p:spPr>
          <a:prstGeom prst="rect">
            <a:avLst/>
          </a:prstGeom>
        </p:spPr>
        <p:txBody>
          <a:bodyPr/>
          <a:lstStyle/>
          <a:p>
            <a:pPr/>
            <a:r>
              <a:t>Examples</a:t>
            </a:r>
          </a:p>
        </p:txBody>
      </p:sp>
      <p:sp>
        <p:nvSpPr>
          <p:cNvPr id="153" name="It comes down to simply not making what isn’t important in to a big deal, thus turning the situation into an argument, attack, accusation… all ego land. Let it go, and know you are always abundant. Demonstrate that you cannot be ripped off, for the simpl"/>
          <p:cNvSpPr txBox="1"/>
          <p:nvPr>
            <p:ph type="body" idx="1"/>
          </p:nvPr>
        </p:nvSpPr>
        <p:spPr>
          <a:xfrm>
            <a:off x="1689100" y="2674979"/>
            <a:ext cx="20855921" cy="9526565"/>
          </a:xfrm>
          <a:prstGeom prst="rect">
            <a:avLst/>
          </a:prstGeom>
        </p:spPr>
        <p:txBody>
          <a:bodyPr/>
          <a:lstStyle/>
          <a:p>
            <a:pPr marL="0" indent="0" defTabSz="726440">
              <a:spcBef>
                <a:spcPts val="3900"/>
              </a:spcBef>
              <a:buSzTx/>
              <a:buNone/>
              <a:defRPr sz="4400">
                <a:effectLst>
                  <a:outerShdw sx="100000" sy="100000" kx="0" ky="0" algn="b" rotWithShape="0" blurRad="22352" dist="22352" dir="5520000">
                    <a:srgbClr val="FFFFFF">
                      <a:alpha val="71999"/>
                    </a:srgbClr>
                  </a:outerShdw>
                </a:effectLst>
              </a:defRPr>
            </a:pPr>
            <a:r>
              <a:t>It comes down to simply not making what isn’t important in to a big deal, thus turning the situation into an argument, attack, accusation… all ego land. Let it go, and know you are always abundant. Demonstrate that you cannot be ripped off, for the simple reason that you cannot lose what you are — what God gave you.</a:t>
            </a:r>
          </a:p>
          <a:p>
            <a:pPr marL="0" indent="0" defTabSz="726440">
              <a:spcBef>
                <a:spcPts val="3900"/>
              </a:spcBef>
              <a:buSzTx/>
              <a:buNone/>
              <a:defRPr sz="4400">
                <a:effectLst>
                  <a:outerShdw sx="100000" sy="100000" kx="0" ky="0" algn="b" rotWithShape="0" blurRad="22352" dist="22352" dir="5520000">
                    <a:srgbClr val="FFFFFF">
                      <a:alpha val="71999"/>
                    </a:srgbClr>
                  </a:outerShdw>
                </a:effectLst>
              </a:defRPr>
            </a:pPr>
          </a:p>
          <a:p>
            <a:pPr marL="0" indent="0" defTabSz="726440">
              <a:spcBef>
                <a:spcPts val="3900"/>
              </a:spcBef>
              <a:buSzTx/>
              <a:buNone/>
              <a:defRPr sz="4400">
                <a:effectLst>
                  <a:outerShdw sx="100000" sy="100000" kx="0" ky="0" algn="b" rotWithShape="0" blurRad="22352" dist="22352" dir="5520000">
                    <a:srgbClr val="FFFFFF">
                      <a:alpha val="71999"/>
                    </a:srgbClr>
                  </a:outerShdw>
                </a:effectLst>
              </a:defRPr>
            </a:pPr>
            <a:r>
              <a:t>This section need not be taken to extremes. He’s not saying that if my brother insists salvation lies in killing the president - that I should not refuse it. Always use your intuition, your inner-knowing, and refer to guidance (which is really the same thing). What would love do? It would probably help him heal his perception — heal the thought that believes peace will be reached through war, eternal life through murder, joy through pain.</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V: The “Outside&quot; World"/>
          <p:cNvSpPr txBox="1"/>
          <p:nvPr>
            <p:ph type="title"/>
          </p:nvPr>
        </p:nvSpPr>
        <p:spPr>
          <a:prstGeom prst="rect">
            <a:avLst/>
          </a:prstGeom>
        </p:spPr>
        <p:txBody>
          <a:bodyPr/>
          <a:lstStyle/>
          <a:p>
            <a:pPr/>
            <a:r>
              <a:t>V: The “Outside" World</a:t>
            </a:r>
          </a:p>
        </p:txBody>
      </p:sp>
      <p:sp>
        <p:nvSpPr>
          <p:cNvPr id="156" name="Being in a split state of mind, there is a grand internal conflict within me between the light and the darkness, God and the ego, love and fear, truth and illusion, kindness and hate, sanity and insanity. Recognizing this conflict is intolerable (If I ta"/>
          <p:cNvSpPr txBox="1"/>
          <p:nvPr>
            <p:ph type="body" idx="1"/>
          </p:nvPr>
        </p:nvSpPr>
        <p:spPr>
          <a:prstGeom prst="rect">
            <a:avLst/>
          </a:prstGeom>
        </p:spPr>
        <p:txBody>
          <a:bodyPr/>
          <a:lstStyle/>
          <a:p>
            <a:pPr marL="0" indent="0" defTabSz="594360">
              <a:spcBef>
                <a:spcPts val="3200"/>
              </a:spcBef>
              <a:buSzTx/>
              <a:buNone/>
              <a:defRPr sz="3600">
                <a:effectLst>
                  <a:outerShdw sx="100000" sy="100000" kx="0" ky="0" algn="b" rotWithShape="0" blurRad="18288" dist="18288" dir="5520000">
                    <a:srgbClr val="FFFFFF">
                      <a:alpha val="71999"/>
                    </a:srgbClr>
                  </a:outerShdw>
                </a:effectLst>
              </a:defRPr>
            </a:pPr>
            <a:r>
              <a:t>Being in a split state of mind, there is a grand internal conflict within me between the light and the darkness, God and the ego, love and fear, truth and illusion, kindness and hate, sanity and insanity. Recognizing this conflict is intolerable (If I take myself to be an angel and then devilish thoughts arise… what am I supposed to do?), so I project the split “outward” so that I don’t seem to be split within my mind. </a:t>
            </a:r>
          </a:p>
          <a:p>
            <a:pPr marL="0" indent="0" defTabSz="594360">
              <a:spcBef>
                <a:spcPts val="3200"/>
              </a:spcBef>
              <a:buSzTx/>
              <a:buNone/>
              <a:defRPr sz="3600">
                <a:effectLst>
                  <a:outerShdw sx="100000" sy="100000" kx="0" ky="0" algn="b" rotWithShape="0" blurRad="18288" dist="18288" dir="5520000">
                    <a:srgbClr val="FFFFFF">
                      <a:alpha val="71999"/>
                    </a:srgbClr>
                  </a:outerShdw>
                </a:effectLst>
              </a:defRPr>
            </a:pPr>
          </a:p>
          <a:p>
            <a:pPr marL="0" indent="0" defTabSz="594360">
              <a:spcBef>
                <a:spcPts val="3200"/>
              </a:spcBef>
              <a:buSzTx/>
              <a:buNone/>
              <a:defRPr sz="3600">
                <a:effectLst>
                  <a:outerShdw sx="100000" sy="100000" kx="0" ky="0" algn="b" rotWithShape="0" blurRad="18288" dist="18288" dir="5520000">
                    <a:srgbClr val="FFFFFF">
                      <a:alpha val="71999"/>
                    </a:srgbClr>
                  </a:outerShdw>
                </a:effectLst>
              </a:defRPr>
            </a:pPr>
            <a:r>
              <a:t>Now what I see is a world that is chaotic and that I fear. I see a world that opposes me and is antagonistic to me. This world is made out of everything I do not want. Luckily, God gave me the real world - the one that represents solely loving thoughts - in exchange for the world of separation that I had made.</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8" name="V: The “Outside&quot; World"/>
          <p:cNvSpPr txBox="1"/>
          <p:nvPr>
            <p:ph type="title"/>
          </p:nvPr>
        </p:nvSpPr>
        <p:spPr>
          <a:prstGeom prst="rect">
            <a:avLst/>
          </a:prstGeom>
        </p:spPr>
        <p:txBody>
          <a:bodyPr/>
          <a:lstStyle/>
          <a:p>
            <a:pPr/>
            <a:r>
              <a:t>V: The “Outside" World</a:t>
            </a:r>
          </a:p>
        </p:txBody>
      </p:sp>
      <p:sp>
        <p:nvSpPr>
          <p:cNvPr id="159" name="My salvation lies in the fact that the split is not “out there” but in here - in my mind. Recognizing this, I regain control, because I don’t have to control the world — and I can’t (It isn’t there! There is no world apart from my thoughts) — but only my"/>
          <p:cNvSpPr txBox="1"/>
          <p:nvPr>
            <p:ph type="body" idx="1"/>
          </p:nvPr>
        </p:nvSpPr>
        <p:spPr>
          <a:xfrm>
            <a:off x="1689100" y="2612428"/>
            <a:ext cx="21005800" cy="10285816"/>
          </a:xfrm>
          <a:prstGeom prst="rect">
            <a:avLst/>
          </a:prstGeom>
        </p:spPr>
        <p:txBody>
          <a:bodyPr/>
          <a:lstStyle/>
          <a:p>
            <a:pPr marL="0" indent="0" defTabSz="619125">
              <a:spcBef>
                <a:spcPts val="3300"/>
              </a:spcBef>
              <a:buSzTx/>
              <a:buNone/>
              <a:defRPr sz="3750">
                <a:effectLst>
                  <a:outerShdw sx="100000" sy="100000" kx="0" ky="0" algn="b" rotWithShape="0" blurRad="19050" dist="19050" dir="5520000">
                    <a:srgbClr val="FFFFFF">
                      <a:alpha val="71999"/>
                    </a:srgbClr>
                  </a:outerShdw>
                </a:effectLst>
              </a:defRPr>
            </a:pPr>
            <a:r>
              <a:t>My salvation lies in the fact that the split is not “out there” but in here - in my mind. Recognizing this, I regain control, because I don’t have to control the world — and I can’t (It isn’t there! There is no world apart from my thoughts) — but only my mind. It’s quite easy to give up attack when I recognize its source: Me! I’m not attacking anything “out there” nor is anything attacking me — I am but attacking myself. I offer the Holy Spirit my willingness to quit this - to relinquish the world I have projected (to stop projecting the split), and replace it with the real world. I need only place my hateful and fearful projections on the altar, and accept the Atonement. Perfect love casts away fear from my mind, and therefore the pictures I see turn into loveliness.</a:t>
            </a:r>
          </a:p>
          <a:p>
            <a:pPr marL="0" indent="0" defTabSz="619125">
              <a:spcBef>
                <a:spcPts val="3300"/>
              </a:spcBef>
              <a:buSzTx/>
              <a:buNone/>
              <a:defRPr sz="3750">
                <a:effectLst>
                  <a:outerShdw sx="100000" sy="100000" kx="0" ky="0" algn="b" rotWithShape="0" blurRad="19050" dist="19050" dir="5520000">
                    <a:srgbClr val="FFFFFF">
                      <a:alpha val="71999"/>
                    </a:srgbClr>
                  </a:outerShdw>
                </a:effectLst>
              </a:defRPr>
            </a:pPr>
            <a:r>
              <a:t>Note-worthy: “Everything you perceive as the outside world represents your attempt to maintain your ego-identification, for everyone believes that identification is salvation” (2:6). By projecting my ego-side of the split outwards (hate, insanity, fear…) I protect my ego. Because if I actually recognized what Jesus is saying — that there is no “out there” and it’s all in my mind — I would heal the split instead of project it. Projecting is the way I keep it, because by not seeing the source of the problem in me, I avoid ever really solving the problem.</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VI: Seeking and Finding"/>
          <p:cNvSpPr txBox="1"/>
          <p:nvPr>
            <p:ph type="title"/>
          </p:nvPr>
        </p:nvSpPr>
        <p:spPr>
          <a:prstGeom prst="rect">
            <a:avLst/>
          </a:prstGeom>
        </p:spPr>
        <p:txBody>
          <a:bodyPr/>
          <a:lstStyle/>
          <a:p>
            <a:pPr/>
            <a:r>
              <a:t>VI: Seeking and Finding</a:t>
            </a:r>
          </a:p>
        </p:txBody>
      </p:sp>
      <p:sp>
        <p:nvSpPr>
          <p:cNvPr id="162" name="A) Real love is dangerous to the ego. It would be useless in it because it is unable to love.…"/>
          <p:cNvSpPr txBox="1"/>
          <p:nvPr>
            <p:ph type="body" idx="1"/>
          </p:nvPr>
        </p:nvSpPr>
        <p:spPr>
          <a:xfrm>
            <a:off x="1689100" y="2612428"/>
            <a:ext cx="21005800" cy="10285816"/>
          </a:xfrm>
          <a:prstGeom prst="rect">
            <a:avLst/>
          </a:prstGeom>
        </p:spPr>
        <p:txBody>
          <a:bodyPr/>
          <a:lstStyle/>
          <a:p>
            <a:pPr marL="0" indent="0" defTabSz="643889">
              <a:spcBef>
                <a:spcPts val="3500"/>
              </a:spcBef>
              <a:buSzTx/>
              <a:buNone/>
              <a:defRPr sz="3900">
                <a:effectLst>
                  <a:outerShdw sx="100000" sy="100000" kx="0" ky="0" algn="b" rotWithShape="0" blurRad="19812" dist="19812" dir="5520000">
                    <a:srgbClr val="FFFFFF">
                      <a:alpha val="71999"/>
                    </a:srgbClr>
                  </a:outerShdw>
                </a:effectLst>
              </a:defRPr>
            </a:pPr>
            <a:r>
              <a:t>A) Real love is dangerous to the ego. It would be useless in it because it is unable to love.</a:t>
            </a:r>
          </a:p>
          <a:p>
            <a:pPr marL="0" indent="0" defTabSz="643889">
              <a:spcBef>
                <a:spcPts val="3500"/>
              </a:spcBef>
              <a:buSzTx/>
              <a:buNone/>
              <a:defRPr sz="3900">
                <a:effectLst>
                  <a:outerShdw sx="100000" sy="100000" kx="0" ky="0" algn="b" rotWithShape="0" blurRad="19812" dist="19812" dir="5520000">
                    <a:srgbClr val="FFFFFF">
                      <a:alpha val="71999"/>
                    </a:srgbClr>
                  </a:outerShdw>
                </a:effectLst>
              </a:defRPr>
            </a:pPr>
            <a:r>
              <a:t>B) The ego claims it can teach me love, so that it may remain of use to me and guide me. But it teaches a distorted form of love. </a:t>
            </a:r>
          </a:p>
          <a:p>
            <a:pPr marL="0" indent="0" defTabSz="643889">
              <a:spcBef>
                <a:spcPts val="3500"/>
              </a:spcBef>
              <a:buSzTx/>
              <a:buNone/>
              <a:defRPr sz="3900">
                <a:effectLst>
                  <a:outerShdw sx="100000" sy="100000" kx="0" ky="0" algn="b" rotWithShape="0" blurRad="19812" dist="19812" dir="5520000">
                    <a:srgbClr val="FFFFFF">
                      <a:alpha val="71999"/>
                    </a:srgbClr>
                  </a:outerShdw>
                </a:effectLst>
              </a:defRPr>
            </a:pPr>
            <a:r>
              <a:t>C) The search for love is inevitable, for I have made the ego a part of my mind. Even though the ego can never guide me to real love — only to distorted forms of love — I am intensely seeking for love under its guidance. The ego’s “dictates, then, can be summed up simply as “Seek and do not find” (1:4). I am, therefore, on a futile and depressing journey, that is bound to end in perceived self-defeat (feeling a failure in/at love).</a:t>
            </a:r>
          </a:p>
          <a:p>
            <a:pPr marL="0" indent="0" defTabSz="643889">
              <a:spcBef>
                <a:spcPts val="3500"/>
              </a:spcBef>
              <a:buSzTx/>
              <a:buNone/>
              <a:defRPr sz="3900">
                <a:effectLst>
                  <a:outerShdw sx="100000" sy="100000" kx="0" ky="0" algn="b" rotWithShape="0" blurRad="19812" dist="19812" dir="5520000">
                    <a:srgbClr val="FFFFFF">
                      <a:alpha val="71999"/>
                    </a:srgbClr>
                  </a:outerShdw>
                </a:effectLst>
              </a:defRPr>
            </a:pPr>
            <a:r>
              <a:t>D) The Holy Spirit’s promise leads to real joy (“Seek and you will find” 4:5), because He does not deceive me. I will go with His guidance (sooner or later, inevitably) because I am not at home without (real) love. HS will teach me love is inside, and that the search for it out in the world is futile (especially because there is no world apart from my thoughts). Home is within.</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 name="VI: Seeking and Finding"/>
          <p:cNvSpPr txBox="1"/>
          <p:nvPr>
            <p:ph type="title"/>
          </p:nvPr>
        </p:nvSpPr>
        <p:spPr>
          <a:prstGeom prst="rect">
            <a:avLst/>
          </a:prstGeom>
        </p:spPr>
        <p:txBody>
          <a:bodyPr/>
          <a:lstStyle/>
          <a:p>
            <a:pPr/>
            <a:r>
              <a:t>VI: Seeking and Finding</a:t>
            </a:r>
          </a:p>
        </p:txBody>
      </p:sp>
      <p:sp>
        <p:nvSpPr>
          <p:cNvPr id="165" name="E) The way to follow Him is to guide my brothers home. (This is what Jesus did, when he gathered his brothers, and guided them home, led by the Holy Spirit, united with Him in mission).…"/>
          <p:cNvSpPr txBox="1"/>
          <p:nvPr>
            <p:ph type="body" idx="1"/>
          </p:nvPr>
        </p:nvSpPr>
        <p:spPr>
          <a:xfrm>
            <a:off x="1689100" y="2612428"/>
            <a:ext cx="21005800" cy="10285816"/>
          </a:xfrm>
          <a:prstGeom prst="rect">
            <a:avLst/>
          </a:prstGeom>
        </p:spPr>
        <p:txBody>
          <a:bodyPr/>
          <a:lstStyle/>
          <a:p>
            <a:pPr marL="0" indent="0" defTabSz="602615">
              <a:spcBef>
                <a:spcPts val="3200"/>
              </a:spcBef>
              <a:buSzTx/>
              <a:buNone/>
              <a:defRPr sz="3650">
                <a:effectLst>
                  <a:outerShdw sx="100000" sy="100000" kx="0" ky="0" algn="b" rotWithShape="0" blurRad="18542" dist="18542" dir="5520000">
                    <a:srgbClr val="FFFFFF">
                      <a:alpha val="71999"/>
                    </a:srgbClr>
                  </a:outerShdw>
                </a:effectLst>
              </a:defRPr>
            </a:pPr>
            <a:r>
              <a:t>E) The way to follow Him is to guide my brothers home. (This is what Jesus did, when he gathered his brothers, and guided them home, led by the Holy Spirit, united with Him in mission).</a:t>
            </a:r>
          </a:p>
          <a:p>
            <a:pPr marL="0" indent="0" defTabSz="602615">
              <a:spcBef>
                <a:spcPts val="3200"/>
              </a:spcBef>
              <a:buSzTx/>
              <a:buNone/>
              <a:defRPr sz="3650">
                <a:effectLst>
                  <a:outerShdw sx="100000" sy="100000" kx="0" ky="0" algn="b" rotWithShape="0" blurRad="18542" dist="18542" dir="5520000">
                    <a:srgbClr val="FFFFFF">
                      <a:alpha val="71999"/>
                    </a:srgbClr>
                  </a:outerShdw>
                </a:effectLst>
              </a:defRPr>
            </a:pPr>
            <a:r>
              <a:t>F) We return to the theme of investment and are told not to invest our will (not money) in death since it is not our treasure, but in eternal life. We don’t need to earn it, but only earn (regain) our awareness of it. It is all around us but we do not see it, simply because we are invested in death - in illusion. </a:t>
            </a:r>
          </a:p>
          <a:p>
            <a:pPr marL="0" indent="0" defTabSz="602615">
              <a:spcBef>
                <a:spcPts val="3200"/>
              </a:spcBef>
              <a:buSzTx/>
              <a:buNone/>
              <a:defRPr sz="3650">
                <a:effectLst>
                  <a:outerShdw sx="100000" sy="100000" kx="0" ky="0" algn="b" rotWithShape="0" blurRad="18542" dist="18542" dir="5520000">
                    <a:srgbClr val="FFFFFF">
                      <a:alpha val="71999"/>
                    </a:srgbClr>
                  </a:outerShdw>
                </a:effectLst>
              </a:defRPr>
            </a:pPr>
            <a:r>
              <a:t>“His disciples said to him, "When is the kingdom going to come?" Jesus said, "It is not by being waited for that it is going to come. People are not going to say, 'Here it is' or 'There it is.' Rather, the kingdom of the father is spread out over the earth, and people do not see it” (Gospel of Thomas, 113).</a:t>
            </a:r>
          </a:p>
          <a:p>
            <a:pPr marL="0" indent="0" defTabSz="602615">
              <a:spcBef>
                <a:spcPts val="3200"/>
              </a:spcBef>
              <a:buSzTx/>
              <a:buNone/>
              <a:defRPr sz="3650">
                <a:effectLst>
                  <a:outerShdw sx="100000" sy="100000" kx="0" ky="0" algn="b" rotWithShape="0" blurRad="18542" dist="18542" dir="5520000">
                    <a:srgbClr val="FFFFFF">
                      <a:alpha val="71999"/>
                    </a:srgbClr>
                  </a:outerShdw>
                </a:effectLst>
              </a:defRPr>
            </a:pPr>
            <a:r>
              <a:t>Love alone is life eternal, its absence, death. If I invest wrongly, I will not find love, but death. The ego guides me to invest in everything that will not satisfy me. If I invest rightly, with the Holy Spirit, I will come to recognize I have never left love, it has never left me, I have always been a part of it and it a part of me.</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C8C1B8"/>
        </a:solidFill>
      </p:bgPr>
    </p:bg>
    <p:spTree>
      <p:nvGrpSpPr>
        <p:cNvPr id="1" name=""/>
        <p:cNvGrpSpPr/>
        <p:nvPr/>
      </p:nvGrpSpPr>
      <p:grpSpPr>
        <a:xfrm>
          <a:off x="0" y="0"/>
          <a:ext cx="0" cy="0"/>
          <a:chOff x="0" y="0"/>
          <a:chExt cx="0" cy="0"/>
        </a:xfrm>
      </p:grpSpPr>
      <p:sp>
        <p:nvSpPr>
          <p:cNvPr id="167" name="Examples of ego guidance in love:"/>
          <p:cNvSpPr txBox="1"/>
          <p:nvPr>
            <p:ph type="title"/>
          </p:nvPr>
        </p:nvSpPr>
        <p:spPr>
          <a:prstGeom prst="rect">
            <a:avLst/>
          </a:prstGeom>
        </p:spPr>
        <p:txBody>
          <a:bodyPr/>
          <a:lstStyle/>
          <a:p>
            <a:pPr/>
            <a:r>
              <a:t>Examples of ego guidance in love:</a:t>
            </a:r>
          </a:p>
        </p:txBody>
      </p:sp>
      <p:sp>
        <p:nvSpPr>
          <p:cNvPr id="168" name="1) Parenthood: You try to be loving to your child (maybe a teenage child or an angry child), but nothing you do is appreciated. It’s like all of your love isn’t received; and is rejected.. You might think you’re not loving right, that you don’t know how "/>
          <p:cNvSpPr txBox="1"/>
          <p:nvPr>
            <p:ph type="body" idx="1"/>
          </p:nvPr>
        </p:nvSpPr>
        <p:spPr>
          <a:xfrm>
            <a:off x="1689100" y="2674979"/>
            <a:ext cx="20855921" cy="9526565"/>
          </a:xfrm>
          <a:prstGeom prst="rect">
            <a:avLst/>
          </a:prstGeom>
        </p:spPr>
        <p:txBody>
          <a:bodyPr/>
          <a:lstStyle/>
          <a:p>
            <a:pPr marL="0" indent="0" defTabSz="569594">
              <a:spcBef>
                <a:spcPts val="3100"/>
              </a:spcBef>
              <a:buSzTx/>
              <a:buNone/>
              <a:defRPr sz="3450">
                <a:effectLst>
                  <a:outerShdw sx="100000" sy="100000" kx="0" ky="0" algn="b" rotWithShape="0" blurRad="17526" dist="17526" dir="5520000">
                    <a:srgbClr val="FFFFFF">
                      <a:alpha val="71999"/>
                    </a:srgbClr>
                  </a:outerShdw>
                </a:effectLst>
              </a:defRPr>
            </a:pPr>
            <a:r>
              <a:t>1) Parenthood: You try to be loving to your child (maybe a teenage child or an angry child), but nothing you do is appreciated. It’s like all of your love isn’t received; and is rejected.. You might think you’re not loving right, that you don’t know how to love, and the ego will convince you of this. It will tell you to try harder. You will, with no good results. And the ego will tell you again that you’re doing it wrong and will push you to try harder. Again, there will be no positive results, and you will end up depressed, feeling like a failure with your child, like all your efforts were futile. “To seek and not find is hardly joyous” (4:2).</a:t>
            </a:r>
          </a:p>
          <a:p>
            <a:pPr marL="0" indent="0" defTabSz="569594">
              <a:spcBef>
                <a:spcPts val="3100"/>
              </a:spcBef>
              <a:buSzTx/>
              <a:buNone/>
              <a:defRPr sz="3450">
                <a:effectLst>
                  <a:outerShdw sx="100000" sy="100000" kx="0" ky="0" algn="b" rotWithShape="0" blurRad="17526" dist="17526" dir="5520000">
                    <a:srgbClr val="FFFFFF">
                      <a:alpha val="71999"/>
                    </a:srgbClr>
                  </a:outerShdw>
                </a:effectLst>
              </a:defRPr>
            </a:pPr>
            <a:r>
              <a:t>Most likely the ways the ego taught you to “love” were ways of pleasing, seeing yourself as wrong and guilty, seeking approval from your child and affirmation from them that you are good and worthy. It taught you to seek “outside”, not to find it within yourself.</a:t>
            </a:r>
          </a:p>
          <a:p>
            <a:pPr marL="0" indent="0" defTabSz="569594">
              <a:spcBef>
                <a:spcPts val="3100"/>
              </a:spcBef>
              <a:buSzTx/>
              <a:buNone/>
              <a:defRPr sz="3450">
                <a:effectLst>
                  <a:outerShdw sx="100000" sy="100000" kx="0" ky="0" algn="b" rotWithShape="0" blurRad="17526" dist="17526" dir="5520000">
                    <a:srgbClr val="FFFFFF">
                      <a:alpha val="71999"/>
                    </a:srgbClr>
                  </a:outerShdw>
                </a:effectLst>
              </a:defRPr>
            </a:pPr>
            <a:r>
              <a:t>2) Courtship &amp; Romantic Relationships: Often men “get” women - and also keep them - by mistreating them. This can’t possibly be love, but under the guidance of the ego, there can be an attraction to a “bad boy” or to someone that you have to work for - or earn - their love. The woman never feels quite good enough around this man. The ego is happy to teach her that she needs to earn love, as though it’s not her natural inheritance. It guides to seek it “outside.”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C8C1B8"/>
        </a:solidFill>
      </p:bgPr>
    </p:bg>
    <p:spTree>
      <p:nvGrpSpPr>
        <p:cNvPr id="1" name=""/>
        <p:cNvGrpSpPr/>
        <p:nvPr/>
      </p:nvGrpSpPr>
      <p:grpSpPr>
        <a:xfrm>
          <a:off x="0" y="0"/>
          <a:ext cx="0" cy="0"/>
          <a:chOff x="0" y="0"/>
          <a:chExt cx="0" cy="0"/>
        </a:xfrm>
      </p:grpSpPr>
      <p:sp>
        <p:nvSpPr>
          <p:cNvPr id="170" name="Examples of ego guidance in love:"/>
          <p:cNvSpPr txBox="1"/>
          <p:nvPr>
            <p:ph type="title"/>
          </p:nvPr>
        </p:nvSpPr>
        <p:spPr>
          <a:prstGeom prst="rect">
            <a:avLst/>
          </a:prstGeom>
        </p:spPr>
        <p:txBody>
          <a:bodyPr/>
          <a:lstStyle/>
          <a:p>
            <a:pPr/>
            <a:r>
              <a:t>Examples of ego guidance in love:</a:t>
            </a:r>
          </a:p>
        </p:txBody>
      </p:sp>
      <p:sp>
        <p:nvSpPr>
          <p:cNvPr id="171" name="Under the “guidance” of the ego, as it leads to a sense of failure in love, our sense of value and worth takes a plunge downwards. This is why it is true that until you love yourself, you won’t be able to have healthy love relationships (which is all rel"/>
          <p:cNvSpPr txBox="1"/>
          <p:nvPr>
            <p:ph type="body" idx="1"/>
          </p:nvPr>
        </p:nvSpPr>
        <p:spPr>
          <a:xfrm>
            <a:off x="1689100" y="2674979"/>
            <a:ext cx="20855921" cy="9526565"/>
          </a:xfrm>
          <a:prstGeom prst="rect">
            <a:avLst/>
          </a:prstGeom>
        </p:spPr>
        <p:txBody>
          <a:bodyPr/>
          <a:lstStyle/>
          <a:p>
            <a:pPr marL="0" indent="0" defTabSz="553084">
              <a:spcBef>
                <a:spcPts val="3000"/>
              </a:spcBef>
              <a:buSzTx/>
              <a:buNone/>
              <a:defRPr sz="3350">
                <a:effectLst>
                  <a:outerShdw sx="100000" sy="100000" kx="0" ky="0" algn="b" rotWithShape="0" blurRad="17018" dist="17018" dir="5520000">
                    <a:srgbClr val="FFFFFF">
                      <a:alpha val="71999"/>
                    </a:srgbClr>
                  </a:outerShdw>
                </a:effectLst>
              </a:defRPr>
            </a:pPr>
            <a:r>
              <a:t>Under the “guidance” of the ego, as it leads to a sense of failure in love, our sense of value and worth takes a plunge downwards. This is why it is true that until you love yourself, you won’t be able to have healthy love relationships (which is all relationships). You must value yourself, in the divine sense - and not seek for your value in the world. Only the way God values and loves you is true and meaningful. Nothing else is.</a:t>
            </a:r>
          </a:p>
          <a:p>
            <a:pPr marL="0" indent="0" defTabSz="553084">
              <a:spcBef>
                <a:spcPts val="3000"/>
              </a:spcBef>
              <a:buSzTx/>
              <a:buNone/>
              <a:defRPr sz="3350">
                <a:effectLst>
                  <a:outerShdw sx="100000" sy="100000" kx="0" ky="0" algn="b" rotWithShape="0" blurRad="17018" dist="17018" dir="5520000">
                    <a:srgbClr val="FFFFFF">
                      <a:alpha val="71999"/>
                    </a:srgbClr>
                  </a:outerShdw>
                </a:effectLst>
              </a:defRPr>
            </a:pPr>
            <a:r>
              <a:t>With ego as guide we search for drama, not love. We search for trouble and struggle (albeit unconsciously). When we finally are connected with out divine value (which we share with all), we seek peace — not struggle. This means we will not be drawn to those who mistreat and cannot appreciate. And when it comes to parenthood, we won’t be allowing our angry children to determine our value — for God alone has established it, and it is not debatable.</a:t>
            </a:r>
          </a:p>
          <a:p>
            <a:pPr marL="0" indent="0" defTabSz="553084">
              <a:spcBef>
                <a:spcPts val="3000"/>
              </a:spcBef>
              <a:buSzTx/>
              <a:buNone/>
              <a:defRPr sz="3350">
                <a:effectLst>
                  <a:outerShdw sx="100000" sy="100000" kx="0" ky="0" algn="b" rotWithShape="0" blurRad="17018" dist="17018" dir="5520000">
                    <a:srgbClr val="FFFFFF">
                      <a:alpha val="71999"/>
                    </a:srgbClr>
                  </a:outerShdw>
                </a:effectLst>
              </a:defRPr>
            </a:pPr>
          </a:p>
          <a:p>
            <a:pPr marL="0" indent="0" defTabSz="553084">
              <a:spcBef>
                <a:spcPts val="3000"/>
              </a:spcBef>
              <a:buSzTx/>
              <a:buNone/>
              <a:defRPr sz="3350">
                <a:effectLst>
                  <a:outerShdw sx="100000" sy="100000" kx="0" ky="0" algn="b" rotWithShape="0" blurRad="17018" dist="17018" dir="5520000">
                    <a:srgbClr val="FFFFFF">
                      <a:alpha val="71999"/>
                    </a:srgbClr>
                  </a:outerShdw>
                </a:effectLst>
              </a:defRPr>
            </a:pPr>
            <a:r>
              <a:t>*** Ego teaches you lack and to fill the lack from “without”; Holy Spirit teaches you are whole and leads you to that realization, by receiving love from God and by sharing it ***</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VII: A Special Curriculum"/>
          <p:cNvSpPr txBox="1"/>
          <p:nvPr>
            <p:ph type="title"/>
          </p:nvPr>
        </p:nvSpPr>
        <p:spPr>
          <a:prstGeom prst="rect">
            <a:avLst/>
          </a:prstGeom>
        </p:spPr>
        <p:txBody>
          <a:bodyPr/>
          <a:lstStyle/>
          <a:p>
            <a:pPr/>
            <a:r>
              <a:t>VII: A Special Curriculum</a:t>
            </a:r>
          </a:p>
        </p:txBody>
      </p:sp>
      <p:sp>
        <p:nvSpPr>
          <p:cNvPr id="174" name="Premise: I have attacked the love that I am when I rejected God. I became split within my mind between God and the ego, love and hate. I projected the hate outwards as a way to solve this conflict, as we’ve seen in a previous section (The “Outside” World"/>
          <p:cNvSpPr txBox="1"/>
          <p:nvPr>
            <p:ph type="body" idx="1"/>
          </p:nvPr>
        </p:nvSpPr>
        <p:spPr>
          <a:xfrm>
            <a:off x="1689100" y="2612428"/>
            <a:ext cx="21005800" cy="10285816"/>
          </a:xfrm>
          <a:prstGeom prst="rect">
            <a:avLst/>
          </a:prstGeom>
        </p:spPr>
        <p:txBody>
          <a:bodyPr/>
          <a:lstStyle/>
          <a:p>
            <a:pPr marL="0" indent="0" defTabSz="610870">
              <a:spcBef>
                <a:spcPts val="3300"/>
              </a:spcBef>
              <a:buSzTx/>
              <a:buNone/>
              <a:defRPr sz="3700">
                <a:effectLst>
                  <a:outerShdw sx="100000" sy="100000" kx="0" ky="0" algn="b" rotWithShape="0" blurRad="18796" dist="18796" dir="5520000">
                    <a:srgbClr val="FFFFFF">
                      <a:alpha val="71999"/>
                    </a:srgbClr>
                  </a:outerShdw>
                </a:effectLst>
              </a:defRPr>
            </a:pPr>
            <a:r>
              <a:rPr b="1">
                <a:latin typeface="+mn-lt"/>
                <a:ea typeface="+mn-ea"/>
                <a:cs typeface="+mn-cs"/>
                <a:sym typeface="Avenir Next Regular"/>
              </a:rPr>
              <a:t>Premise</a:t>
            </a:r>
            <a:r>
              <a:t>: I have attacked the love that I am when I rejected God. I became split within my mind between God and the ego, love and hate. I projected the hate outwards as a way to solve this conflict, as we’ve seen in a previous section (The “Outside” World). I thought this would solve my problem by keeping only the love, but, of course, projecting the split only meant not actually acknowledging it and healing it. This, obviously, isn’t real love, for love is whole, not divided.</a:t>
            </a:r>
          </a:p>
          <a:p>
            <a:pPr marL="0" indent="0" defTabSz="610870">
              <a:spcBef>
                <a:spcPts val="3300"/>
              </a:spcBef>
              <a:buSzTx/>
              <a:buNone/>
              <a:defRPr sz="3700">
                <a:effectLst>
                  <a:outerShdw sx="100000" sy="100000" kx="0" ky="0" algn="b" rotWithShape="0" blurRad="18796" dist="18796" dir="5520000">
                    <a:srgbClr val="FFFFFF">
                      <a:alpha val="71999"/>
                    </a:srgbClr>
                  </a:outerShdw>
                </a:effectLst>
              </a:defRPr>
            </a:pPr>
          </a:p>
          <a:p>
            <a:pPr marL="0" indent="0" defTabSz="610870">
              <a:spcBef>
                <a:spcPts val="3300"/>
              </a:spcBef>
              <a:buSzTx/>
              <a:buNone/>
              <a:defRPr sz="3700">
                <a:effectLst>
                  <a:outerShdw sx="100000" sy="100000" kx="0" ky="0" algn="b" rotWithShape="0" blurRad="18796" dist="18796" dir="5520000">
                    <a:srgbClr val="FFFFFF">
                      <a:alpha val="71999"/>
                    </a:srgbClr>
                  </a:outerShdw>
                </a:effectLst>
              </a:defRPr>
            </a:pPr>
            <a:r>
              <a:rPr b="1">
                <a:latin typeface="+mn-lt"/>
                <a:ea typeface="+mn-ea"/>
                <a:cs typeface="+mn-cs"/>
                <a:sym typeface="Avenir Next Regular"/>
              </a:rPr>
              <a:t>Central Idea</a:t>
            </a:r>
            <a:r>
              <a:t>: How can I teach myself what I really am — Love — in this split state? Everything I do is really an attack on love, an attempt to keep the split — which means that while I say I will to learn what I am, my curriculum is actually against love. My aim, unconsciously, is to not learn it. Learning the Holy Spirit’s curriculum is completely within my learning potential, which is actually limitless, yet it requires no longer hiding the darkness in me, but being willing to bring it to the light. If I honestly appraise what I have taught myself and my learning outcomes, I will be quite willing to resign as my own teacher, and let a Teacher Who knows the real meaning of love — and Who knows me — establish the curriculum for me. </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VII: A Special Curriculum"/>
          <p:cNvSpPr txBox="1"/>
          <p:nvPr>
            <p:ph type="title"/>
          </p:nvPr>
        </p:nvSpPr>
        <p:spPr>
          <a:prstGeom prst="rect">
            <a:avLst/>
          </a:prstGeom>
        </p:spPr>
        <p:txBody>
          <a:bodyPr/>
          <a:lstStyle/>
          <a:p>
            <a:pPr/>
            <a:r>
              <a:t>VII: A Special Curriculum</a:t>
            </a:r>
          </a:p>
        </p:txBody>
      </p:sp>
      <p:sp>
        <p:nvSpPr>
          <p:cNvPr id="177" name="Learning Disabilities &amp; Special Curriculum: The purpose of being here is to learn how to love, but if I already knew I wouldn’t be here. I have a learning disabilities: My beliefs and “understanding” of reality are so distorted and limited— how, then, ca"/>
          <p:cNvSpPr txBox="1"/>
          <p:nvPr>
            <p:ph type="body" idx="1"/>
          </p:nvPr>
        </p:nvSpPr>
        <p:spPr>
          <a:xfrm>
            <a:off x="1689100" y="2612428"/>
            <a:ext cx="21005800" cy="10285816"/>
          </a:xfrm>
          <a:prstGeom prst="rect">
            <a:avLst/>
          </a:prstGeom>
        </p:spPr>
        <p:txBody>
          <a:bodyPr/>
          <a:lstStyle/>
          <a:p>
            <a:pPr marL="0" indent="0" defTabSz="643889">
              <a:spcBef>
                <a:spcPts val="3500"/>
              </a:spcBef>
              <a:buSzTx/>
              <a:buNone/>
              <a:defRPr sz="3900">
                <a:effectLst>
                  <a:outerShdw sx="100000" sy="100000" kx="0" ky="0" algn="b" rotWithShape="0" blurRad="19812" dist="19812" dir="5520000">
                    <a:srgbClr val="FFFFFF">
                      <a:alpha val="71999"/>
                    </a:srgbClr>
                  </a:outerShdw>
                </a:effectLst>
              </a:defRPr>
            </a:pPr>
            <a:r>
              <a:rPr b="1">
                <a:latin typeface="+mn-lt"/>
                <a:ea typeface="+mn-ea"/>
                <a:cs typeface="+mn-cs"/>
                <a:sym typeface="Avenir Next Regular"/>
              </a:rPr>
              <a:t>Learning Disabilities &amp; Special Curriculum</a:t>
            </a:r>
            <a:r>
              <a:t>: The purpose of being here is to learn how to love, but if I already knew I wouldn’t be here. I have a learning disabilities: My beliefs and “understanding” of reality are so distorted and limited— how, then, can I teach myself the unlimited? How can I teach myself the real meaning of love in my distorted and split state? I need the Holy Spirit’s special curriculum. It is not a curriculum that directly teaches me what love is, for I am in no position to understand. It is a special curriculum, in which the very barriers that make me misunderstand, are removed; it is a curriculum that heals the split in me, by teaching me where my treasure lies and where to invest my whole will: In seeing the futility of attack (for even when I attack myself, I am still whole — nothing has happened). When I see that attack has no effects, I will no longer invest in it. (No matter how much I want to make myself or the other guilty.. no matter how big the temptation — it is impossible, a futile attempt). I will recognize my invulnerability. Then, love’s meaning, which is beyond what can be taught anyway, will reveal itself to me. While my teaching results in perceiving myself weakened, the Holy Spirit’s teaching results in true strength. I learn that my invulnerability comes from love’s strength, for love is undivided. It cannot be attacked.</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VII: A Special Curriculum"/>
          <p:cNvSpPr txBox="1"/>
          <p:nvPr>
            <p:ph type="title"/>
          </p:nvPr>
        </p:nvSpPr>
        <p:spPr>
          <a:prstGeom prst="rect">
            <a:avLst/>
          </a:prstGeom>
        </p:spPr>
        <p:txBody>
          <a:bodyPr/>
          <a:lstStyle/>
          <a:p>
            <a:pPr/>
            <a:r>
              <a:t>VII: A Special Curriculum</a:t>
            </a:r>
          </a:p>
        </p:txBody>
      </p:sp>
      <p:sp>
        <p:nvSpPr>
          <p:cNvPr id="180" name="Ultimately, I am learning to forgive myself and love myself. But the true Teacher teaches me how to forgive and love others, too, for love is indivisible. When I had attempted to teach myself self-love, I excluded others. This is an example of a learning"/>
          <p:cNvSpPr txBox="1"/>
          <p:nvPr>
            <p:ph type="body" idx="1"/>
          </p:nvPr>
        </p:nvSpPr>
        <p:spPr>
          <a:xfrm>
            <a:off x="1689100" y="2612428"/>
            <a:ext cx="21005800" cy="10931841"/>
          </a:xfrm>
          <a:prstGeom prst="rect">
            <a:avLst/>
          </a:prstGeom>
        </p:spPr>
        <p:txBody>
          <a:bodyPr/>
          <a:lstStyle/>
          <a:p>
            <a:pPr marL="0" indent="0" defTabSz="594360">
              <a:spcBef>
                <a:spcPts val="3200"/>
              </a:spcBef>
              <a:buSzTx/>
              <a:buNone/>
              <a:defRPr sz="3600">
                <a:effectLst>
                  <a:outerShdw sx="100000" sy="100000" kx="0" ky="0" algn="b" rotWithShape="0" blurRad="18288" dist="18288" dir="5520000">
                    <a:srgbClr val="FFFFFF">
                      <a:alpha val="71999"/>
                    </a:srgbClr>
                  </a:outerShdw>
                </a:effectLst>
              </a:defRPr>
            </a:pPr>
            <a:r>
              <a:t>Ultimately, I am learning to forgive myself and love myself. But the true Teacher teaches me how to forgive and love others, too, for love is indivisible. When I had attempted to teach myself self-love, I excluded others. This is an example of a learning disability and setting up a learning goal that is to not learn (I think I am teaching myself love, but I am actually teaching myself how not to love). For my version of love was guided by the ego, and by insisting on teaching myself love, I failed to learn it, and depression (&amp; weakness) was the outcome. Only the Teacher of oneness can teach true love, and I, who take myself to be separate, should resign as my own teacher, so that I can learn oneness from the Teacher Who knows oneness. I cannot learn real love until I am willing to give up attack. </a:t>
            </a:r>
          </a:p>
          <a:p>
            <a:pPr marL="0" indent="0" defTabSz="594360">
              <a:spcBef>
                <a:spcPts val="3200"/>
              </a:spcBef>
              <a:buSzTx/>
              <a:buNone/>
              <a:defRPr sz="3600">
                <a:effectLst>
                  <a:outerShdw sx="100000" sy="100000" kx="0" ky="0" algn="b" rotWithShape="0" blurRad="18288" dist="18288" dir="5520000">
                    <a:srgbClr val="FFFFFF">
                      <a:alpha val="71999"/>
                    </a:srgbClr>
                  </a:outerShdw>
                </a:effectLst>
              </a:defRPr>
            </a:pPr>
            <a:r>
              <a:t>That’s why forgiveness is central in His special curriculum. I have to overlook the projection of my split onto them and see them as whole; and same with myself. It is a special curriculum because it is not merely saying “Here’s what love is… now go and love everyone” — it is actually a curriculum of undoing what never was (ch 18). I can’t be directly taught, I have to, in a sense, be untaught what I taught myself wrongly. Then reality will dawn on me of its own, for my mind will be unclouded. To love is to be without attack (“Love holds no grievances”) and so while I want to go and love, I actually have to focus more on forgiveness — on relinquishing attack and projection.</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C8C1B8"/>
        </a:solidFill>
      </p:bgPr>
    </p:bg>
    <p:spTree>
      <p:nvGrpSpPr>
        <p:cNvPr id="1" name=""/>
        <p:cNvGrpSpPr/>
        <p:nvPr/>
      </p:nvGrpSpPr>
      <p:grpSpPr>
        <a:xfrm>
          <a:off x="0" y="0"/>
          <a:ext cx="0" cy="0"/>
          <a:chOff x="0" y="0"/>
          <a:chExt cx="0" cy="0"/>
        </a:xfrm>
      </p:grpSpPr>
      <p:sp>
        <p:nvSpPr>
          <p:cNvPr id="182" name="Reflection"/>
          <p:cNvSpPr txBox="1"/>
          <p:nvPr>
            <p:ph type="title"/>
          </p:nvPr>
        </p:nvSpPr>
        <p:spPr>
          <a:prstGeom prst="rect">
            <a:avLst/>
          </a:prstGeom>
        </p:spPr>
        <p:txBody>
          <a:bodyPr/>
          <a:lstStyle/>
          <a:p>
            <a:pPr/>
            <a:r>
              <a:t>Reflection</a:t>
            </a:r>
          </a:p>
        </p:txBody>
      </p:sp>
      <p:sp>
        <p:nvSpPr>
          <p:cNvPr id="183" name="1) Do students in school establish their own curriculum? If I am a biology student, it means I don’t know, which is why I have a teacher, who does know, to teach me. I follow the curriculum that he has set.…"/>
          <p:cNvSpPr txBox="1"/>
          <p:nvPr>
            <p:ph type="body" idx="1"/>
          </p:nvPr>
        </p:nvSpPr>
        <p:spPr>
          <a:xfrm>
            <a:off x="1689100" y="2674979"/>
            <a:ext cx="20855921" cy="9526565"/>
          </a:xfrm>
          <a:prstGeom prst="rect">
            <a:avLst/>
          </a:prstGeom>
        </p:spPr>
        <p:txBody>
          <a:bodyPr/>
          <a:lstStyle/>
          <a:p>
            <a:pPr marL="0" indent="0" defTabSz="676909">
              <a:spcBef>
                <a:spcPts val="3600"/>
              </a:spcBef>
              <a:buSzTx/>
              <a:buNone/>
              <a:defRPr sz="4100">
                <a:effectLst>
                  <a:outerShdw sx="100000" sy="100000" kx="0" ky="0" algn="b" rotWithShape="0" blurRad="20828" dist="20828" dir="5520000">
                    <a:srgbClr val="FFFFFF">
                      <a:alpha val="71999"/>
                    </a:srgbClr>
                  </a:outerShdw>
                </a:effectLst>
              </a:defRPr>
            </a:pPr>
            <a:r>
              <a:t>1) Do students in school establish their own curriculum? If I am a biology student, it means I don’t know, which is why I have a teacher, who does know, to teach me. I follow the curriculum that he has set.</a:t>
            </a:r>
          </a:p>
          <a:p>
            <a:pPr marL="0" indent="0" defTabSz="676909">
              <a:spcBef>
                <a:spcPts val="3600"/>
              </a:spcBef>
              <a:buSzTx/>
              <a:buNone/>
              <a:defRPr sz="4100">
                <a:effectLst>
                  <a:outerShdw sx="100000" sy="100000" kx="0" ky="0" algn="b" rotWithShape="0" blurRad="20828" dist="20828" dir="5520000">
                    <a:srgbClr val="FFFFFF">
                      <a:alpha val="71999"/>
                    </a:srgbClr>
                  </a:outerShdw>
                </a:effectLst>
              </a:defRPr>
            </a:pPr>
            <a:r>
              <a:t>2) How do you feel about being told you have “learning handicaps” and that “There are areas in which your skill is so impaired that you can progress only under constant, clear-cut direction, provided by a Teacher Who can transcend your limited resources” ? If you feel offended, are you willing to look at that? Who is feeling offended?</a:t>
            </a:r>
          </a:p>
          <a:p>
            <a:pPr marL="0" indent="0" defTabSz="676909">
              <a:spcBef>
                <a:spcPts val="3600"/>
              </a:spcBef>
              <a:buSzTx/>
              <a:buNone/>
              <a:defRPr sz="4100">
                <a:effectLst>
                  <a:outerShdw sx="100000" sy="100000" kx="0" ky="0" algn="b" rotWithShape="0" blurRad="20828" dist="20828" dir="5520000">
                    <a:srgbClr val="FFFFFF">
                      <a:alpha val="71999"/>
                    </a:srgbClr>
                  </a:outerShdw>
                </a:effectLst>
              </a:defRPr>
            </a:pPr>
            <a:r>
              <a:t>3) Are there good reasons for you not to resign as your own teacher? Have you been able to teach yourself successfully, to the point where you loved yourself and everyone completely and totally and consistently?</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VIII: The Investment in the Real World"/>
          <p:cNvSpPr txBox="1"/>
          <p:nvPr>
            <p:ph type="title"/>
          </p:nvPr>
        </p:nvSpPr>
        <p:spPr>
          <a:prstGeom prst="rect">
            <a:avLst/>
          </a:prstGeom>
        </p:spPr>
        <p:txBody>
          <a:bodyPr/>
          <a:lstStyle/>
          <a:p>
            <a:pPr/>
            <a:r>
              <a:t>VIII: The Investment in the Real World</a:t>
            </a:r>
          </a:p>
        </p:txBody>
      </p:sp>
      <p:sp>
        <p:nvSpPr>
          <p:cNvPr id="186" name="I am currently blind and cannot see, because I have invested in the world, and this investment has cost me the awareness of my true self (soul). Instead, I should invest in the real world, and by this I will be investing in my true self (soul), and will "/>
          <p:cNvSpPr txBox="1"/>
          <p:nvPr>
            <p:ph type="body" idx="1"/>
          </p:nvPr>
        </p:nvSpPr>
        <p:spPr>
          <a:xfrm>
            <a:off x="1689100" y="3945568"/>
            <a:ext cx="21005800" cy="8133169"/>
          </a:xfrm>
          <a:prstGeom prst="rect">
            <a:avLst/>
          </a:prstGeom>
        </p:spPr>
        <p:txBody>
          <a:bodyPr/>
          <a:lstStyle>
            <a:lvl1pPr marL="0" indent="0" defTabSz="693419">
              <a:spcBef>
                <a:spcPts val="3700"/>
              </a:spcBef>
              <a:buSzTx/>
              <a:buNone/>
              <a:defRPr sz="4200">
                <a:effectLst>
                  <a:outerShdw sx="100000" sy="100000" kx="0" ky="0" algn="b" rotWithShape="0" blurRad="21336" dist="21336" dir="5520000">
                    <a:srgbClr val="FFFFFF">
                      <a:alpha val="71999"/>
                    </a:srgbClr>
                  </a:outerShdw>
                </a:effectLst>
              </a:defRPr>
            </a:lvl1pPr>
          </a:lstStyle>
          <a:p>
            <a:pPr/>
            <a:r>
              <a:t>I am currently blind and cannot see, because I have invested in the world, and this investment has cost me the awareness of my true self (soul). Instead, I should invest in the real world, and by this I will be investing in my true self (soul), and will gain Christ vision. So, I am being shown a choice here between two worlds to invest in, one real the other unreal. The Holy Spirit perceives only my true self (soul), and He will guide me to know it again by having me extend loving thoughts. The world has no value inherent in it, but I do, and as I extend my loving thoughts, they will give the world value, making it worthy of me. Once, under the guidance of the Holy Spirit, my holy perception has become consistent (universal in application), it will transfer into knowledge. Christ’s vision with which I perceive the real world (as Christ looks through me), will quietly slip into the boringness of Heaven.</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IX: The Manifestations of the Holy Spirit"/>
          <p:cNvSpPr txBox="1"/>
          <p:nvPr>
            <p:ph type="title"/>
          </p:nvPr>
        </p:nvSpPr>
        <p:spPr>
          <a:prstGeom prst="rect">
            <a:avLst/>
          </a:prstGeom>
        </p:spPr>
        <p:txBody>
          <a:bodyPr/>
          <a:lstStyle>
            <a:lvl1pPr>
              <a:defRPr spc="400" sz="5000"/>
            </a:lvl1pPr>
          </a:lstStyle>
          <a:p>
            <a:pPr/>
            <a:r>
              <a:t>IX: The Manifestations of the Holy Spirit</a:t>
            </a:r>
          </a:p>
        </p:txBody>
      </p:sp>
      <p:sp>
        <p:nvSpPr>
          <p:cNvPr id="189" name="There are 3 main ideas in this section:…"/>
          <p:cNvSpPr txBox="1"/>
          <p:nvPr>
            <p:ph type="body" idx="1"/>
          </p:nvPr>
        </p:nvSpPr>
        <p:spPr>
          <a:xfrm>
            <a:off x="1689100" y="2612428"/>
            <a:ext cx="21005800" cy="10931841"/>
          </a:xfrm>
          <a:prstGeom prst="rect">
            <a:avLst/>
          </a:prstGeom>
        </p:spPr>
        <p:txBody>
          <a:bodyPr/>
          <a:lstStyle/>
          <a:p>
            <a:pPr marL="0" indent="0" defTabSz="685165">
              <a:spcBef>
                <a:spcPts val="3700"/>
              </a:spcBef>
              <a:buSzTx/>
              <a:buNone/>
              <a:defRPr sz="4150">
                <a:effectLst>
                  <a:outerShdw sx="100000" sy="100000" kx="0" ky="0" algn="b" rotWithShape="0" blurRad="21082" dist="21082" dir="5520000">
                    <a:srgbClr val="FFFFFF">
                      <a:alpha val="71999"/>
                    </a:srgbClr>
                  </a:outerShdw>
                </a:effectLst>
              </a:defRPr>
            </a:pPr>
            <a:r>
              <a:t>There are 3 main ideas in this section:</a:t>
            </a:r>
          </a:p>
          <a:p>
            <a:pPr marL="0" indent="0" defTabSz="685165">
              <a:spcBef>
                <a:spcPts val="3700"/>
              </a:spcBef>
              <a:buSzTx/>
              <a:buNone/>
              <a:defRPr sz="4150">
                <a:effectLst>
                  <a:outerShdw sx="100000" sy="100000" kx="0" ky="0" algn="b" rotWithShape="0" blurRad="21082" dist="21082" dir="5520000">
                    <a:srgbClr val="FFFFFF">
                      <a:alpha val="71999"/>
                    </a:srgbClr>
                  </a:outerShdw>
                </a:effectLst>
              </a:defRPr>
            </a:pPr>
            <a:r>
              <a:t>1) I can be aware of the Holy Spirit by the results of His work through me, namely miracles. Although I can’t see the Holy Spirit, I can see His manifestations and become convinced of His Presence. Having become more loving in a way that has a healing effect on others, is a sure sign I have been learning of Him and sharing in His function.</a:t>
            </a:r>
          </a:p>
          <a:p>
            <a:pPr marL="0" indent="0" defTabSz="685165">
              <a:spcBef>
                <a:spcPts val="3700"/>
              </a:spcBef>
              <a:buSzTx/>
              <a:buNone/>
              <a:defRPr sz="4150">
                <a:effectLst>
                  <a:outerShdw sx="100000" sy="100000" kx="0" ky="0" algn="b" rotWithShape="0" blurRad="21082" dist="21082" dir="5520000">
                    <a:srgbClr val="FFFFFF">
                      <a:alpha val="71999"/>
                    </a:srgbClr>
                  </a:outerShdw>
                </a:effectLst>
              </a:defRPr>
            </a:pPr>
            <a:r>
              <a:t>2) Perception can be of two opposing worlds, depending on the guide I choose. The way it works is that I actually look within first, and choose my guide for seeing. When I look without, I see the world that witnesses to the guide I chose. This is why I always find what I seek. The world only shows me what I already wanted to see. (Example: Bill’s blaming of his parent’s for his beliefs in childhood). “Perception is projection” — what I project from within I perceive without.</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IX: The Manifestations of the Holy Spirit"/>
          <p:cNvSpPr txBox="1"/>
          <p:nvPr>
            <p:ph type="title"/>
          </p:nvPr>
        </p:nvSpPr>
        <p:spPr>
          <a:prstGeom prst="rect">
            <a:avLst/>
          </a:prstGeom>
        </p:spPr>
        <p:txBody>
          <a:bodyPr/>
          <a:lstStyle>
            <a:lvl1pPr>
              <a:defRPr spc="400" sz="5000"/>
            </a:lvl1pPr>
          </a:lstStyle>
          <a:p>
            <a:pPr/>
            <a:r>
              <a:t>IX: The Manifestations of the Holy Spirit</a:t>
            </a:r>
          </a:p>
        </p:txBody>
      </p:sp>
      <p:sp>
        <p:nvSpPr>
          <p:cNvPr id="192" name="3) The ego wants me dead. It will torment me through life, but it is not satisfied with anything less than the death penalty, for it convinces me I am a sinner who deserves God’s punishment. Because of its story about my treachery towards God, I perceive"/>
          <p:cNvSpPr txBox="1"/>
          <p:nvPr>
            <p:ph type="body" idx="1"/>
          </p:nvPr>
        </p:nvSpPr>
        <p:spPr>
          <a:xfrm>
            <a:off x="1689100" y="3481224"/>
            <a:ext cx="21005800" cy="8267452"/>
          </a:xfrm>
          <a:prstGeom prst="rect">
            <a:avLst/>
          </a:prstGeom>
        </p:spPr>
        <p:txBody>
          <a:bodyPr/>
          <a:lstStyle/>
          <a:p>
            <a:pPr marL="0" indent="0" defTabSz="627379">
              <a:spcBef>
                <a:spcPts val="3400"/>
              </a:spcBef>
              <a:buSzTx/>
              <a:buNone/>
              <a:defRPr sz="3800">
                <a:effectLst>
                  <a:outerShdw sx="100000" sy="100000" kx="0" ky="0" algn="b" rotWithShape="0" blurRad="19304" dist="19304" dir="5520000">
                    <a:srgbClr val="FFFFFF">
                      <a:alpha val="71999"/>
                    </a:srgbClr>
                  </a:outerShdw>
                </a:effectLst>
              </a:defRPr>
            </a:pPr>
            <a:r>
              <a:t>3) The ego wants me dead. It will torment me through life, but it is not satisfied with anything less than the death penalty, for it convinces me I am a sinner who deserves God’s punishment. Because of its story about my treachery towards God, I perceive the death penalty as coming from God and not the ego. The Holy Spirit has as one of its main goals the undoing of my guilt, for as long as I feel guilty, the ego has a hold on me.</a:t>
            </a:r>
          </a:p>
          <a:p>
            <a:pPr marL="0" indent="0" defTabSz="627379">
              <a:spcBef>
                <a:spcPts val="3400"/>
              </a:spcBef>
              <a:buSzTx/>
              <a:buNone/>
              <a:defRPr sz="3800">
                <a:effectLst>
                  <a:outerShdw sx="100000" sy="100000" kx="0" ky="0" algn="b" rotWithShape="0" blurRad="19304" dist="19304" dir="5520000">
                    <a:srgbClr val="FFFFFF">
                      <a:alpha val="71999"/>
                    </a:srgbClr>
                  </a:outerShdw>
                </a:effectLst>
              </a:defRPr>
            </a:pPr>
            <a:r>
              <a:t>Being identified with the ego, I think I want death, and so I lead myself to the grave, while angry at God for not saving me from my own will. I have a desire for death, but Jesus had demonstrated that there is no death — for he did not die. By seeing him inside me, I will see the deathless in me. And as I look out, I will see a deathless world — I will see only the eternal, the real world.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X: The Visible and the Invisible"/>
          <p:cNvSpPr txBox="1"/>
          <p:nvPr>
            <p:ph type="title"/>
          </p:nvPr>
        </p:nvSpPr>
        <p:spPr>
          <a:prstGeom prst="rect">
            <a:avLst/>
          </a:prstGeom>
        </p:spPr>
        <p:txBody>
          <a:bodyPr/>
          <a:lstStyle>
            <a:lvl1pPr>
              <a:defRPr spc="400" sz="5000"/>
            </a:lvl1pPr>
          </a:lstStyle>
          <a:p>
            <a:pPr/>
            <a:r>
              <a:t>X: The Visible and the Invisible</a:t>
            </a:r>
          </a:p>
        </p:txBody>
      </p:sp>
      <p:sp>
        <p:nvSpPr>
          <p:cNvPr id="195" name="In our dream, seeing is believing. If I can touch it, see it, smell it… there must be reality to it. But Jesus is saying that what we think we see is not there. Because it’s unreal, i.e. nothing. What we’ve done is make God’s reality invisible, and our m"/>
          <p:cNvSpPr txBox="1"/>
          <p:nvPr>
            <p:ph type="body" idx="1"/>
          </p:nvPr>
        </p:nvSpPr>
        <p:spPr>
          <a:xfrm>
            <a:off x="1689100" y="2844612"/>
            <a:ext cx="21005800" cy="9779091"/>
          </a:xfrm>
          <a:prstGeom prst="rect">
            <a:avLst/>
          </a:prstGeom>
        </p:spPr>
        <p:txBody>
          <a:bodyPr/>
          <a:lstStyle/>
          <a:p>
            <a:pPr marL="0" indent="0" defTabSz="660400">
              <a:spcBef>
                <a:spcPts val="3600"/>
              </a:spcBef>
              <a:buSzTx/>
              <a:buNone/>
              <a:defRPr sz="4000">
                <a:effectLst>
                  <a:outerShdw sx="100000" sy="100000" kx="0" ky="0" algn="b" rotWithShape="0" blurRad="20320" dist="20320" dir="5520000">
                    <a:srgbClr val="FFFFFF">
                      <a:alpha val="71999"/>
                    </a:srgbClr>
                  </a:outerShdw>
                </a:effectLst>
              </a:defRPr>
            </a:pPr>
            <a:r>
              <a:t>In our dream, seeing is believing. If I can touch it, see it, smell it… there must be reality to it. But Jesus is saying that what we think we see is not there. Because it’s unreal, i.e. nothing. What we’ve done is make God’s reality invisible, and our made-up “reality” visible. It’s like a dream: When you close your eyes on reality you make it invisible to you, and the dream you’re having becomes visible to you. </a:t>
            </a:r>
          </a:p>
          <a:p>
            <a:pPr marL="0" indent="0" defTabSz="660400">
              <a:spcBef>
                <a:spcPts val="3600"/>
              </a:spcBef>
              <a:buSzTx/>
              <a:buNone/>
              <a:defRPr sz="4000">
                <a:effectLst>
                  <a:outerShdw sx="100000" sy="100000" kx="0" ky="0" algn="b" rotWithShape="0" blurRad="20320" dist="20320" dir="5520000">
                    <a:srgbClr val="FFFFFF">
                      <a:alpha val="71999"/>
                    </a:srgbClr>
                  </a:outerShdw>
                </a:effectLst>
              </a:defRPr>
            </a:pPr>
            <a:r>
              <a:t>What’s real is what is shared, not private dreams. “…love is sharing. Offer it and it will come to you, because it is drawn to itself.” (1:5-6). The Holy Spirit sees only this. He does not see the valueless, because God never offered it to His Son, not could His Son receive it. God gave us the real world instead of the unreality we made, and what we made was replaced the very instant we made it. God did not leave us in our dream of distress. But to receive His gift, we must invest in it, as the previous section told us. We must align with the real sight of the Holy Spirit. This will make our perception total, and therefore capable of transferring to knowledge.</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X: The Visible and the Invisible"/>
          <p:cNvSpPr txBox="1"/>
          <p:nvPr>
            <p:ph type="title"/>
          </p:nvPr>
        </p:nvSpPr>
        <p:spPr>
          <a:prstGeom prst="rect">
            <a:avLst/>
          </a:prstGeom>
        </p:spPr>
        <p:txBody>
          <a:bodyPr/>
          <a:lstStyle>
            <a:lvl1pPr>
              <a:defRPr spc="400" sz="5000"/>
            </a:lvl1pPr>
          </a:lstStyle>
          <a:p>
            <a:pPr/>
            <a:r>
              <a:t>X: The Visible and the Invisible</a:t>
            </a:r>
          </a:p>
        </p:txBody>
      </p:sp>
      <p:sp>
        <p:nvSpPr>
          <p:cNvPr id="198" name="Why should I be content with nothing? A Son of God can never be satisfied with unreality. Let me look past the form, and see wholly. What I will see is the Son of God, who can be seen because he is real. He is everywhere. And in this redeemed perception,"/>
          <p:cNvSpPr txBox="1"/>
          <p:nvPr>
            <p:ph type="body" idx="1"/>
          </p:nvPr>
        </p:nvSpPr>
        <p:spPr>
          <a:xfrm>
            <a:off x="1689100" y="2844612"/>
            <a:ext cx="21005800" cy="9779091"/>
          </a:xfrm>
          <a:prstGeom prst="rect">
            <a:avLst/>
          </a:prstGeom>
        </p:spPr>
        <p:txBody>
          <a:bodyPr/>
          <a:lstStyle/>
          <a:p>
            <a:pPr marL="0" indent="0" defTabSz="693419">
              <a:spcBef>
                <a:spcPts val="3700"/>
              </a:spcBef>
              <a:buSzTx/>
              <a:buNone/>
              <a:defRPr sz="4200">
                <a:effectLst>
                  <a:outerShdw sx="100000" sy="100000" kx="0" ky="0" algn="b" rotWithShape="0" blurRad="21336" dist="21336" dir="5520000">
                    <a:srgbClr val="FFFFFF">
                      <a:alpha val="71999"/>
                    </a:srgbClr>
                  </a:outerShdw>
                </a:effectLst>
              </a:defRPr>
            </a:pPr>
            <a:r>
              <a:t>Why should I be content with nothing? A Son of God can never be satisfied with unreality. Let me look past the form, and see wholly. What I will see is the Son of God, who can be seen because he is real. He is everywhere. And in this redeemed perception, I will no longer see what is not there to be seen (the unreal). Love’s irresistibility pulls me to it, as it “unites all things unto itself, and holds all things together by extending its wholeness” (8:6). The real world is the Call of God to leave separation, and return to unity. Nothing else will feel like home.</a:t>
            </a:r>
          </a:p>
          <a:p>
            <a:pPr marL="0" indent="0" defTabSz="693419">
              <a:spcBef>
                <a:spcPts val="3700"/>
              </a:spcBef>
              <a:buSzTx/>
              <a:buNone/>
              <a:defRPr sz="4200">
                <a:effectLst>
                  <a:outerShdw sx="100000" sy="100000" kx="0" ky="0" algn="b" rotWithShape="0" blurRad="21336" dist="21336" dir="5520000">
                    <a:srgbClr val="FFFFFF">
                      <a:alpha val="71999"/>
                    </a:srgbClr>
                  </a:outerShdw>
                </a:effectLst>
              </a:defRPr>
            </a:pPr>
          </a:p>
          <a:p>
            <a:pPr marL="0" indent="0" defTabSz="693419">
              <a:spcBef>
                <a:spcPts val="3700"/>
              </a:spcBef>
              <a:buSzTx/>
              <a:buNone/>
              <a:defRPr sz="4200">
                <a:effectLst>
                  <a:outerShdw sx="100000" sy="100000" kx="0" ky="0" algn="b" rotWithShape="0" blurRad="21336" dist="21336" dir="5520000">
                    <a:srgbClr val="FFFFFF">
                      <a:alpha val="71999"/>
                    </a:srgbClr>
                  </a:outerShdw>
                </a:effectLst>
              </a:defRPr>
            </a:pPr>
            <a:r>
              <a:t>Bottom Line: Christ is visible; nothing else is. Let me not be satisfied with the sight of dreams — the sight of things that are not there. Let me be devoted to seeing. Let me open my real eyes, which are not the body’s eyes, and see Christ by having Christ see through me.</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4.png"/></Relationships>

</file>

<file path=ppt/theme/theme1.xml><?xml version="1.0" encoding="utf-8"?>
<a:theme xmlns:a="http://schemas.openxmlformats.org/drawingml/2006/main" xmlns:r="http://schemas.openxmlformats.org/officeDocument/2006/relationships" name="New_Template5">
  <a:themeElements>
    <a:clrScheme name="New_Template5">
      <a:dk1>
        <a:srgbClr val="5E524C"/>
      </a:dk1>
      <a:lt1>
        <a:srgbClr val="12455E"/>
      </a:lt1>
      <a:dk2>
        <a:srgbClr val="615E5A"/>
      </a:dk2>
      <a:lt2>
        <a:srgbClr val="C8C1B8"/>
      </a:lt2>
      <a:accent1>
        <a:srgbClr val="899DBD"/>
      </a:accent1>
      <a:accent2>
        <a:srgbClr val="74A198"/>
      </a:accent2>
      <a:accent3>
        <a:srgbClr val="8A9759"/>
      </a:accent3>
      <a:accent4>
        <a:srgbClr val="CBA466"/>
      </a:accent4>
      <a:accent5>
        <a:srgbClr val="BB7B3F"/>
      </a:accent5>
      <a:accent6>
        <a:srgbClr val="BA6C5B"/>
      </a:accent6>
      <a:hlink>
        <a:srgbClr val="0000FF"/>
      </a:hlink>
      <a:folHlink>
        <a:srgbClr val="FF00FF"/>
      </a:folHlink>
    </a:clrScheme>
    <a:fontScheme name="New_Template5">
      <a:majorFont>
        <a:latin typeface="Avenir Next Regular"/>
        <a:ea typeface="Avenir Next Regular"/>
        <a:cs typeface="Avenir Next Regular"/>
      </a:majorFont>
      <a:minorFont>
        <a:latin typeface="Avenir Next Regular"/>
        <a:ea typeface="Avenir Next Regular"/>
        <a:cs typeface="Avenir Next Regular"/>
      </a:minorFont>
    </a:fontScheme>
    <a:fmtScheme name="New_Templat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760000">
              <a:srgbClr val="FFFFFF">
                <a:alpha val="30000"/>
              </a:srgbClr>
            </a:outerShdw>
          </a:effectLst>
        </a:effectStyle>
        <a:effectStyle>
          <a:effectLst>
            <a:outerShdw sx="100000" sy="100000" kx="0" ky="0" algn="b" rotWithShape="0" blurRad="38100" dist="25400" dir="5760000">
              <a:srgbClr val="FFFFFF">
                <a:alpha val="30000"/>
              </a:srgbClr>
            </a:outerShdw>
          </a:effectLst>
        </a:effectStyle>
        <a:effectStyle>
          <a:effectLst>
            <a:outerShdw sx="100000" sy="100000" kx="0" ky="0" algn="b" rotWithShape="0" blurRad="38100" dist="25400" dir="5760000">
              <a:srgbClr val="FFFFFF">
                <a:alpha val="3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760000">
            <a:srgbClr val="FFFFFF">
              <a:alpha val="3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3E3B39"/>
            </a:solidFill>
            <a:effectLst>
              <a:outerShdw sx="100000" sy="100000" kx="0" ky="0" algn="b" rotWithShape="0" blurRad="25400" dist="12700" dir="4920000">
                <a:srgbClr val="FFFFFF">
                  <a:alpha val="50000"/>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575451">
              <a:alpha val="90000"/>
            </a:srgbClr>
          </a:solidFill>
          <a:prstDash val="solid"/>
          <a:miter lim="400000"/>
        </a:ln>
        <a:effectLst>
          <a:outerShdw sx="100000" sy="100000" kx="0" ky="0" algn="b" rotWithShape="0" blurRad="25400" dist="25400" dir="5520000">
            <a:srgbClr val="FFFFFF">
              <a:alpha val="72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1" spc="0" strike="noStrike" sz="44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5">
  <a:themeElements>
    <a:clrScheme name="New_Template5">
      <a:dk1>
        <a:srgbClr val="000000"/>
      </a:dk1>
      <a:lt1>
        <a:srgbClr val="FFFFFF"/>
      </a:lt1>
      <a:dk2>
        <a:srgbClr val="615E5A"/>
      </a:dk2>
      <a:lt2>
        <a:srgbClr val="C8C1B8"/>
      </a:lt2>
      <a:accent1>
        <a:srgbClr val="899DBD"/>
      </a:accent1>
      <a:accent2>
        <a:srgbClr val="74A198"/>
      </a:accent2>
      <a:accent3>
        <a:srgbClr val="8A9759"/>
      </a:accent3>
      <a:accent4>
        <a:srgbClr val="CBA466"/>
      </a:accent4>
      <a:accent5>
        <a:srgbClr val="BB7B3F"/>
      </a:accent5>
      <a:accent6>
        <a:srgbClr val="BA6C5B"/>
      </a:accent6>
      <a:hlink>
        <a:srgbClr val="0000FF"/>
      </a:hlink>
      <a:folHlink>
        <a:srgbClr val="FF00FF"/>
      </a:folHlink>
    </a:clrScheme>
    <a:fontScheme name="New_Template5">
      <a:majorFont>
        <a:latin typeface="Avenir Next Regular"/>
        <a:ea typeface="Avenir Next Regular"/>
        <a:cs typeface="Avenir Next Regular"/>
      </a:majorFont>
      <a:minorFont>
        <a:latin typeface="Avenir Next Regular"/>
        <a:ea typeface="Avenir Next Regular"/>
        <a:cs typeface="Avenir Next Regular"/>
      </a:minorFont>
    </a:fontScheme>
    <a:fmtScheme name="New_Templat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5400" dir="5760000">
              <a:srgbClr val="FFFFFF">
                <a:alpha val="30000"/>
              </a:srgbClr>
            </a:outerShdw>
          </a:effectLst>
        </a:effectStyle>
        <a:effectStyle>
          <a:effectLst>
            <a:outerShdw sx="100000" sy="100000" kx="0" ky="0" algn="b" rotWithShape="0" blurRad="38100" dist="25400" dir="5760000">
              <a:srgbClr val="FFFFFF">
                <a:alpha val="30000"/>
              </a:srgbClr>
            </a:outerShdw>
          </a:effectLst>
        </a:effectStyle>
        <a:effectStyle>
          <a:effectLst>
            <a:outerShdw sx="100000" sy="100000" kx="0" ky="0" algn="b" rotWithShape="0" blurRad="38100" dist="25400" dir="5760000">
              <a:srgbClr val="FFFFFF">
                <a:alpha val="3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38100" dist="25400" dir="5760000">
            <a:srgbClr val="FFFFFF">
              <a:alpha val="3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200" u="none" kumimoji="0" normalizeH="0">
            <a:ln>
              <a:noFill/>
            </a:ln>
            <a:solidFill>
              <a:srgbClr val="3E3B39"/>
            </a:solidFill>
            <a:effectLst>
              <a:outerShdw sx="100000" sy="100000" kx="0" ky="0" algn="b" rotWithShape="0" blurRad="25400" dist="12700" dir="4920000">
                <a:srgbClr val="FFFFFF">
                  <a:alpha val="50000"/>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rgbClr val="575451">
              <a:alpha val="90000"/>
            </a:srgbClr>
          </a:solidFill>
          <a:prstDash val="solid"/>
          <a:miter lim="400000"/>
        </a:ln>
        <a:effectLst>
          <a:outerShdw sx="100000" sy="100000" kx="0" ky="0" algn="b" rotWithShape="0" blurRad="25400" dist="25400" dir="5520000">
            <a:srgbClr val="FFFFFF">
              <a:alpha val="72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1" spc="0" strike="noStrike" sz="4400" u="none" kumimoji="0" normalizeH="0">
            <a:ln>
              <a:noFill/>
            </a:ln>
            <a:solidFill>
              <a:srgbClr val="5E524C"/>
            </a:solidFill>
            <a:effectLst>
              <a:outerShdw sx="100000" sy="100000" kx="0" ky="0" algn="b" rotWithShape="0" blurRad="25400" dist="25400" dir="5520000">
                <a:srgbClr val="FFFFFF">
                  <a:alpha val="71999"/>
                </a:srgbClr>
              </a:outerShdw>
            </a:effectLst>
            <a:uFillTx/>
            <a:latin typeface="Avenir Next Medium"/>
            <a:ea typeface="Avenir Next Medium"/>
            <a:cs typeface="Avenir Next Medium"/>
            <a:sym typeface="Avenir Next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