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Graphik"/>
        <a:ea typeface="Graphik"/>
        <a:cs typeface="Graphik"/>
        <a:sym typeface="Graphik"/>
      </a:defRPr>
    </a:lvl1pPr>
    <a:lvl2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Graphik"/>
        <a:ea typeface="Graphik"/>
        <a:cs typeface="Graphik"/>
        <a:sym typeface="Graphik"/>
      </a:defRPr>
    </a:lvl2pPr>
    <a:lvl3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Graphik"/>
        <a:ea typeface="Graphik"/>
        <a:cs typeface="Graphik"/>
        <a:sym typeface="Graphik"/>
      </a:defRPr>
    </a:lvl3pPr>
    <a:lvl4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Graphik"/>
        <a:ea typeface="Graphik"/>
        <a:cs typeface="Graphik"/>
        <a:sym typeface="Graphik"/>
      </a:defRPr>
    </a:lvl4pPr>
    <a:lvl5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Graphik"/>
        <a:ea typeface="Graphik"/>
        <a:cs typeface="Graphik"/>
        <a:sym typeface="Graphik"/>
      </a:defRPr>
    </a:lvl5pPr>
    <a:lvl6pPr marL="0" marR="0" indent="228600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Graphik"/>
        <a:ea typeface="Graphik"/>
        <a:cs typeface="Graphik"/>
        <a:sym typeface="Graphik"/>
      </a:defRPr>
    </a:lvl6pPr>
    <a:lvl7pPr marL="0" marR="0" indent="274320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Graphik"/>
        <a:ea typeface="Graphik"/>
        <a:cs typeface="Graphik"/>
        <a:sym typeface="Graphik"/>
      </a:defRPr>
    </a:lvl7pPr>
    <a:lvl8pPr marL="0" marR="0" indent="320040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Graphik"/>
        <a:ea typeface="Graphik"/>
        <a:cs typeface="Graphik"/>
        <a:sym typeface="Graphik"/>
      </a:defRPr>
    </a:lvl8pPr>
    <a:lvl9pPr marL="0" marR="0" indent="365760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Graphik"/>
        <a:ea typeface="Graphik"/>
        <a:cs typeface="Graphik"/>
        <a:sym typeface="Graphik"/>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A9A9A9"/>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
          <a:latin typeface="Graphik"/>
          <a:ea typeface="Graphik"/>
          <a:cs typeface="Graphik"/>
        </a:font>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C8C8C8"/>
              </a:solidFill>
              <a:prstDash val="solid"/>
              <a:miter lim="400000"/>
            </a:ln>
          </a:top>
          <a:bottom>
            <a:ln w="12700" cap="flat">
              <a:solidFill>
                <a:srgbClr val="C8C8C8"/>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wholeTbl>
    <a:band2H>
      <a:tcTxStyle b="def" i="def"/>
      <a:tcStyle>
        <a:tcBdr/>
        <a:fill>
          <a:solidFill>
            <a:srgbClr val="A9A9A9"/>
          </a:solidFill>
        </a:fill>
      </a:tcStyle>
    </a:band2H>
    <a:firstCol>
      <a:tcTxStyle b="on" i="off">
        <a:fontRef idx="minor">
          <a:srgbClr val="000000"/>
        </a:fontRef>
        <a:srgbClr val="000000"/>
      </a:tcTxStyle>
      <a:tcStyle>
        <a:tcBdr>
          <a:left>
            <a:ln w="12700" cap="flat">
              <a:solidFill>
                <a:srgbClr val="A9A9A9"/>
              </a:solidFill>
              <a:prstDash val="solid"/>
              <a:miter lim="400000"/>
            </a:ln>
          </a:left>
          <a:right>
            <a:ln w="25400" cap="flat">
              <a:solidFill>
                <a:srgbClr val="A9A9A9"/>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firstCol>
    <a:lastRow>
      <a:tcTxStyle b="off" i="off">
        <a:font>
          <a:latin typeface="Graphik"/>
          <a:ea typeface="Graphik"/>
          <a:cs typeface="Graphik"/>
        </a:font>
        <a:srgbClr val="000000"/>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rgbClr val="00A1FF"/>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n" i="off">
        <a:fontRef idx="min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A9A9A9"/>
              </a:solidFill>
              <a:prstDash val="solid"/>
              <a:miter lim="400000"/>
            </a:ln>
          </a:top>
          <a:bottom>
            <a:ln w="381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solidFill>
            <a:srgbClr val="014D80"/>
          </a:solidFill>
        </a:fill>
      </a:tcStyle>
    </a:firstRow>
  </a:tblStyle>
  <a:tblStyle styleId="{EEE7283C-3CF3-47DC-8721-378D4A62B228}" styleName="">
    <a:tblBg/>
    <a:wholeTbl>
      <a:tcTxStyle b="off" i="off">
        <a:font>
          <a:latin typeface="Graphik"/>
          <a:ea typeface="Graphik"/>
          <a:cs typeface="Graphik"/>
        </a:font>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C8C8C8"/>
              </a:solidFill>
              <a:prstDash val="solid"/>
              <a:miter lim="400000"/>
            </a:ln>
          </a:top>
          <a:bottom>
            <a:ln w="12700" cap="flat">
              <a:solidFill>
                <a:srgbClr val="C8C8C8"/>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wholeTbl>
    <a:band2H>
      <a:tcTxStyle b="def" i="def"/>
      <a:tcStyle>
        <a:tcBdr/>
        <a:fill>
          <a:solidFill>
            <a:srgbClr val="A9A9A9"/>
          </a:solidFill>
        </a:fill>
      </a:tcStyle>
    </a:band2H>
    <a:firstCol>
      <a:tcTxStyle b="off" i="off">
        <a:font>
          <a:latin typeface="Graphik Medium"/>
          <a:ea typeface="Graphik Medium"/>
          <a:cs typeface="Graphik Medium"/>
        </a:font>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13B100"/>
          </a:solidFill>
        </a:fill>
      </a:tcStyle>
    </a:firstCol>
    <a:lastRow>
      <a:tcTxStyle b="off" i="off">
        <a:font>
          <a:latin typeface="Graphik"/>
          <a:ea typeface="Graphik"/>
          <a:cs typeface="Graphik"/>
        </a:font>
        <a:srgbClr val="000000"/>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rgbClr val="61D836"/>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ff" i="off">
        <a:font>
          <a:latin typeface="Graphik Medium"/>
          <a:ea typeface="Graphik Medium"/>
          <a:cs typeface="Graphik Medium"/>
        </a:font>
        <a:srgbClr val="FFFFFF"/>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A9A9A9"/>
              </a:solidFill>
              <a:prstDash val="solid"/>
              <a:miter lim="400000"/>
            </a:ln>
          </a:top>
          <a:bottom>
            <a:ln w="38100" cap="flat">
              <a:solidFill>
                <a:srgbClr val="A9A9A9"/>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solidFill>
            <a:schemeClr val="accent3">
              <a:hueOff val="552055"/>
              <a:lumOff val="-12548"/>
            </a:schemeClr>
          </a:solidFill>
        </a:fill>
      </a:tcStyle>
    </a:firstRow>
  </a:tblStyle>
  <a:tblStyle styleId="{CF821DB8-F4EB-4A41-A1BA-3FCAFE7338EE}" styleName="">
    <a:tblBg/>
    <a:wholeTbl>
      <a:tcTxStyle b="off" i="off">
        <a:font>
          <a:latin typeface="Graphik"/>
          <a:ea typeface="Graphik"/>
          <a:cs typeface="Graphik"/>
        </a:font>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C8C8C8"/>
              </a:solidFill>
              <a:prstDash val="solid"/>
              <a:miter lim="400000"/>
            </a:ln>
          </a:top>
          <a:bottom>
            <a:ln w="12700" cap="flat">
              <a:solidFill>
                <a:srgbClr val="C8C8C8"/>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wholeTbl>
    <a:band2H>
      <a:tcTxStyle b="def" i="def"/>
      <a:tcStyle>
        <a:tcBdr/>
        <a:fill>
          <a:solidFill>
            <a:srgbClr val="A9A9A9"/>
          </a:solidFill>
        </a:fill>
      </a:tcStyle>
    </a:band2H>
    <a:firstCol>
      <a:tcTxStyle b="off" i="off">
        <a:font>
          <a:latin typeface="Graphik Medium"/>
          <a:ea typeface="Graphik Medium"/>
          <a:cs typeface="Graphik Medium"/>
        </a:font>
        <a:srgbClr val="000000"/>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chemeClr val="accent4">
              <a:hueOff val="-613784"/>
              <a:lumOff val="1275"/>
            </a:schemeClr>
          </a:solidFill>
        </a:fill>
      </a:tcStyle>
    </a:firstCol>
    <a:lastRow>
      <a:tcTxStyle b="on" i="off">
        <a:fontRef idx="minor">
          <a:srgbClr val="000000"/>
        </a:fontRef>
        <a:srgbClr val="000000"/>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chemeClr val="accent4">
                  <a:hueOff val="-613784"/>
                  <a:lumOff val="1275"/>
                </a:schemeClr>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ff" i="off">
        <a:font>
          <a:latin typeface="Graphik Medium"/>
          <a:ea typeface="Graphik Medium"/>
          <a:cs typeface="Graphik Medium"/>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A9A9A9"/>
              </a:solidFill>
              <a:prstDash val="solid"/>
              <a:miter lim="400000"/>
            </a:ln>
          </a:top>
          <a:bottom>
            <a:ln w="38100" cap="flat">
              <a:solidFill>
                <a:srgbClr val="A9A9A9"/>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5300"/>
          </a:solidFill>
        </a:fill>
      </a:tcStyle>
    </a:firstRow>
  </a:tblStyle>
  <a:tblStyle styleId="{33BA23B1-9221-436E-865A-0063620EA4FD}" styleName="">
    <a:tblBg/>
    <a:wholeTbl>
      <a:tcTxStyle b="off" i="off">
        <a:font>
          <a:latin typeface="Graphik"/>
          <a:ea typeface="Graphik"/>
          <a:cs typeface="Graphik"/>
        </a:font>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C8C8C8"/>
              </a:solidFill>
              <a:prstDash val="solid"/>
              <a:miter lim="400000"/>
            </a:ln>
          </a:top>
          <a:bottom>
            <a:ln w="12700" cap="flat">
              <a:solidFill>
                <a:srgbClr val="C8C8C8"/>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wholeTbl>
    <a:band2H>
      <a:tcTxStyle b="def" i="def"/>
      <a:tcStyle>
        <a:tcBdr/>
        <a:fill>
          <a:solidFill>
            <a:srgbClr val="A9A9A9"/>
          </a:solidFill>
        </a:fill>
      </a:tcStyle>
    </a:band2H>
    <a:firstCol>
      <a:tcTxStyle b="on" i="off">
        <a:fontRef idx="minor">
          <a:srgbClr val="FFFFFF"/>
        </a:fontRef>
        <a:srgbClr val="FFFFFF"/>
      </a:tcTxStyle>
      <a:tcStyle>
        <a:tcBdr>
          <a:left>
            <a:ln w="12700" cap="flat">
              <a:solidFill>
                <a:srgbClr val="A9A9A9"/>
              </a:solidFill>
              <a:prstDash val="solid"/>
              <a:miter lim="400000"/>
            </a:ln>
          </a:left>
          <a:right>
            <a:ln w="12700" cap="flat">
              <a:solidFill>
                <a:srgbClr val="C0C0C0"/>
              </a:solidFill>
              <a:prstDash val="solid"/>
              <a:miter lim="400000"/>
            </a:ln>
          </a:right>
          <a:top>
            <a:ln w="12700" cap="flat">
              <a:solidFill>
                <a:srgbClr val="C0C0C0"/>
              </a:solidFill>
              <a:prstDash val="solid"/>
              <a:miter lim="400000"/>
            </a:ln>
          </a:top>
          <a:bottom>
            <a:ln w="12700" cap="flat">
              <a:solidFill>
                <a:srgbClr val="C0C0C0"/>
              </a:solidFill>
              <a:prstDash val="solid"/>
              <a:miter lim="400000"/>
            </a:ln>
          </a:bottom>
          <a:insideH>
            <a:ln w="12700" cap="flat">
              <a:solidFill>
                <a:srgbClr val="C0C0C0"/>
              </a:solidFill>
              <a:prstDash val="solid"/>
              <a:miter lim="400000"/>
            </a:ln>
          </a:insideH>
          <a:insideV>
            <a:ln w="12700" cap="flat">
              <a:solidFill>
                <a:srgbClr val="C0C0C0"/>
              </a:solidFill>
              <a:prstDash val="solid"/>
              <a:miter lim="400000"/>
            </a:ln>
          </a:insideV>
        </a:tcBdr>
        <a:fill>
          <a:solidFill>
            <a:srgbClr val="98195F"/>
          </a:solidFill>
        </a:fill>
      </a:tcStyle>
    </a:firstCol>
    <a:lastRow>
      <a:tcTxStyle b="on" i="off">
        <a:fontRef idx="minor">
          <a:srgbClr val="000000"/>
        </a:fontRef>
        <a:srgbClr val="000000"/>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chemeClr val="accent6"/>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n" i="off">
        <a:fontRef idx="minor">
          <a:srgbClr val="FFFFFF"/>
        </a:fontRef>
        <a:srgbClr val="FFFFFF"/>
      </a:tcTxStyle>
      <a:tcStyle>
        <a:tcBdr>
          <a:left>
            <a:ln w="12700" cap="flat">
              <a:solidFill>
                <a:srgbClr val="C0C0C0"/>
              </a:solidFill>
              <a:prstDash val="solid"/>
              <a:miter lim="400000"/>
            </a:ln>
          </a:left>
          <a:right>
            <a:ln w="12700" cap="flat">
              <a:solidFill>
                <a:srgbClr val="C0C0C0"/>
              </a:solidFill>
              <a:prstDash val="solid"/>
              <a:miter lim="400000"/>
            </a:ln>
          </a:right>
          <a:top>
            <a:ln w="12700" cap="flat">
              <a:solidFill>
                <a:srgbClr val="A9A9A9"/>
              </a:solidFill>
              <a:prstDash val="solid"/>
              <a:miter lim="400000"/>
            </a:ln>
          </a:top>
          <a:bottom>
            <a:ln w="38100" cap="flat">
              <a:solidFill>
                <a:srgbClr val="C0C0C0"/>
              </a:solidFill>
              <a:prstDash val="solid"/>
              <a:miter lim="400000"/>
            </a:ln>
          </a:bottom>
          <a:insideH>
            <a:ln w="12700" cap="flat">
              <a:solidFill>
                <a:srgbClr val="C0C0C0"/>
              </a:solidFill>
              <a:prstDash val="solid"/>
              <a:miter lim="400000"/>
            </a:ln>
          </a:insideH>
          <a:insideV>
            <a:ln w="12700" cap="flat">
              <a:solidFill>
                <a:srgbClr val="C0C0C0"/>
              </a:solidFill>
              <a:prstDash val="solid"/>
              <a:miter lim="400000"/>
            </a:ln>
          </a:insideV>
        </a:tcBdr>
        <a:fill>
          <a:solidFill>
            <a:srgbClr val="650E48"/>
          </a:solidFill>
        </a:fill>
      </a:tcStyle>
    </a:firstRow>
  </a:tblStyle>
  <a:tblStyle styleId="{2708684C-4D16-4618-839F-0558EEFCDFE6}" styleName="">
    <a:tblBg/>
    <a:wholeTbl>
      <a:tcTxStyle b="off" i="off">
        <a:font>
          <a:latin typeface="Graphik"/>
          <a:ea typeface="Graphik"/>
          <a:cs typeface="Graphik"/>
        </a:font>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C8C8C8"/>
              </a:solidFill>
              <a:prstDash val="solid"/>
              <a:miter lim="400000"/>
            </a:ln>
          </a:top>
          <a:bottom>
            <a:ln w="12700" cap="flat">
              <a:solidFill>
                <a:srgbClr val="C8C8C8"/>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wholeTbl>
    <a:band2H>
      <a:tcTxStyle b="def" i="def"/>
      <a:tcStyle>
        <a:tcBdr/>
        <a:fill>
          <a:solidFill>
            <a:srgbClr val="A9A9A9"/>
          </a:solidFill>
        </a:fill>
      </a:tcStyle>
    </a:band2H>
    <a:firstCol>
      <a:tcTxStyle b="on" i="off">
        <a:fontRef idx="minor">
          <a:srgbClr val="000000"/>
        </a:fontRef>
        <a:srgbClr val="000000"/>
      </a:tcTxStyle>
      <a:tcStyle>
        <a:tcBdr>
          <a:left>
            <a:ln w="12700" cap="flat">
              <a:solidFill>
                <a:srgbClr val="A9A9A9"/>
              </a:solidFill>
              <a:prstDash val="solid"/>
              <a:miter lim="400000"/>
            </a:ln>
          </a:left>
          <a:right>
            <a:ln w="38100" cap="flat">
              <a:solidFill>
                <a:srgbClr val="A9A9A9"/>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firstCol>
    <a:lastRow>
      <a:tcTxStyle b="on" i="off">
        <a:fontRef idx="minor">
          <a:srgbClr val="000000"/>
        </a:fontRef>
        <a:srgbClr val="000000"/>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A9A9A9"/>
              </a:solidFill>
              <a:prstDash val="solid"/>
              <a:miter lim="400000"/>
            </a:ln>
          </a:top>
          <a:bottom>
            <a:ln w="38100" cap="flat">
              <a:solidFill>
                <a:srgbClr val="A9A9A9"/>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64646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48" name="Shape 148"/>
          <p:cNvSpPr/>
          <p:nvPr>
            <p:ph type="sldImg"/>
          </p:nvPr>
        </p:nvSpPr>
        <p:spPr>
          <a:xfrm>
            <a:off x="1143000" y="685800"/>
            <a:ext cx="4572000" cy="3429000"/>
          </a:xfrm>
          <a:prstGeom prst="rect">
            <a:avLst/>
          </a:prstGeom>
        </p:spPr>
        <p:txBody>
          <a:bodyPr/>
          <a:lstStyle/>
          <a:p>
            <a:pPr/>
          </a:p>
        </p:txBody>
      </p:sp>
      <p:sp>
        <p:nvSpPr>
          <p:cNvPr id="149" name="Shape 14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Presentation Title"/>
          <p:cNvSpPr txBox="1"/>
          <p:nvPr>
            <p:ph type="title" hasCustomPrompt="1"/>
          </p:nvPr>
        </p:nvSpPr>
        <p:spPr>
          <a:xfrm>
            <a:off x="1270000" y="3289300"/>
            <a:ext cx="21844000" cy="3879454"/>
          </a:xfrm>
          <a:prstGeom prst="rect">
            <a:avLst/>
          </a:prstGeom>
        </p:spPr>
        <p:txBody>
          <a:bodyPr/>
          <a:lstStyle>
            <a:lvl1pPr defTabSz="2438338">
              <a:lnSpc>
                <a:spcPct val="90000"/>
              </a:lnSpc>
              <a:defRPr spc="-348" sz="11600">
                <a:gradFill flip="none" rotWithShape="1">
                  <a:gsLst>
                    <a:gs pos="0">
                      <a:srgbClr val="1E98FD"/>
                    </a:gs>
                    <a:gs pos="100000">
                      <a:srgbClr val="FF00F7"/>
                    </a:gs>
                  </a:gsLst>
                  <a:lin ang="3960000" scaled="0"/>
                </a:gradFill>
              </a:defRPr>
            </a:lvl1pPr>
          </a:lstStyle>
          <a:p>
            <a:pPr/>
            <a:r>
              <a:t>Presentation Title</a:t>
            </a:r>
          </a:p>
        </p:txBody>
      </p:sp>
      <p:sp>
        <p:nvSpPr>
          <p:cNvPr id="12" name="Author and Date"/>
          <p:cNvSpPr txBox="1"/>
          <p:nvPr>
            <p:ph type="body" sz="quarter" idx="21" hasCustomPrompt="1"/>
          </p:nvPr>
        </p:nvSpPr>
        <p:spPr>
          <a:xfrm>
            <a:off x="1270000" y="12160429"/>
            <a:ext cx="21844000" cy="694056"/>
          </a:xfrm>
          <a:prstGeom prst="rect">
            <a:avLst/>
          </a:prstGeom>
        </p:spPr>
        <p:txBody>
          <a:bodyPr/>
          <a:lstStyle>
            <a:lvl1pPr marL="0" indent="0" algn="ctr" defTabSz="825500">
              <a:spcBef>
                <a:spcPts val="0"/>
              </a:spcBef>
              <a:buClrTx/>
              <a:buSzTx/>
              <a:buNone/>
              <a:defRPr sz="3500">
                <a:latin typeface="Graphik Medium"/>
                <a:ea typeface="Graphik Medium"/>
                <a:cs typeface="Graphik Medium"/>
                <a:sym typeface="Graphik Medium"/>
              </a:defRPr>
            </a:lvl1pPr>
          </a:lstStyle>
          <a:p>
            <a:pPr/>
            <a:r>
              <a:t>Author and Date</a:t>
            </a:r>
          </a:p>
        </p:txBody>
      </p:sp>
      <p:sp>
        <p:nvSpPr>
          <p:cNvPr id="13" name="Body Level One…"/>
          <p:cNvSpPr txBox="1"/>
          <p:nvPr>
            <p:ph type="body" sz="quarter" idx="1" hasCustomPrompt="1"/>
          </p:nvPr>
        </p:nvSpPr>
        <p:spPr>
          <a:xfrm>
            <a:off x="1270000" y="6985000"/>
            <a:ext cx="21844000" cy="2512352"/>
          </a:xfrm>
          <a:prstGeom prst="rect">
            <a:avLst/>
          </a:prstGeom>
        </p:spPr>
        <p:txBody>
          <a:bodyPr/>
          <a:lstStyle>
            <a:lvl1pPr marL="0" indent="0" algn="ctr" defTabSz="825500">
              <a:spcBef>
                <a:spcPts val="0"/>
              </a:spcBef>
              <a:buClrTx/>
              <a:buSzTx/>
              <a:buNone/>
              <a:defRPr sz="6400">
                <a:latin typeface="Graphik Medium"/>
                <a:ea typeface="Graphik Medium"/>
                <a:cs typeface="Graphik Medium"/>
                <a:sym typeface="Graphik Medium"/>
              </a:defRPr>
            </a:lvl1pPr>
            <a:lvl2pPr marL="0" indent="0" algn="ctr" defTabSz="825500">
              <a:spcBef>
                <a:spcPts val="0"/>
              </a:spcBef>
              <a:buClrTx/>
              <a:buSzTx/>
              <a:buNone/>
              <a:defRPr sz="6400">
                <a:latin typeface="Graphik Medium"/>
                <a:ea typeface="Graphik Medium"/>
                <a:cs typeface="Graphik Medium"/>
                <a:sym typeface="Graphik Medium"/>
              </a:defRPr>
            </a:lvl2pPr>
            <a:lvl3pPr marL="0" indent="0" algn="ctr" defTabSz="825500">
              <a:spcBef>
                <a:spcPts val="0"/>
              </a:spcBef>
              <a:buClrTx/>
              <a:buSzTx/>
              <a:buNone/>
              <a:defRPr sz="6400">
                <a:latin typeface="Graphik Medium"/>
                <a:ea typeface="Graphik Medium"/>
                <a:cs typeface="Graphik Medium"/>
                <a:sym typeface="Graphik Medium"/>
              </a:defRPr>
            </a:lvl3pPr>
            <a:lvl4pPr marL="0" indent="0" algn="ctr" defTabSz="825500">
              <a:spcBef>
                <a:spcPts val="0"/>
              </a:spcBef>
              <a:buClrTx/>
              <a:buSzTx/>
              <a:buNone/>
              <a:defRPr sz="6400">
                <a:latin typeface="Graphik Medium"/>
                <a:ea typeface="Graphik Medium"/>
                <a:cs typeface="Graphik Medium"/>
                <a:sym typeface="Graphik Medium"/>
              </a:defRPr>
            </a:lvl4pPr>
            <a:lvl5pPr marL="0" indent="0" algn="ctr" defTabSz="825500">
              <a:spcBef>
                <a:spcPts val="0"/>
              </a:spcBef>
              <a:buClrTx/>
              <a:buSzTx/>
              <a:buNone/>
              <a:defRPr sz="6400">
                <a:latin typeface="Graphik Medium"/>
                <a:ea typeface="Graphik Medium"/>
                <a:cs typeface="Graphik Medium"/>
                <a:sym typeface="Graphik Medium"/>
              </a:defRPr>
            </a:lvl5pPr>
          </a:lstStyle>
          <a:p>
            <a:pPr/>
            <a:r>
              <a:t>Presentation Subtitle</a:t>
            </a:r>
          </a:p>
          <a:p>
            <a:pPr lvl="1"/>
            <a:r>
              <a:t/>
            </a:r>
          </a:p>
          <a:p>
            <a:pPr lvl="2"/>
            <a:r>
              <a:t/>
            </a:r>
          </a:p>
          <a:p>
            <a:pPr lvl="3"/>
            <a:r>
              <a:t/>
            </a:r>
          </a:p>
          <a:p>
            <a:pPr lvl="4"/>
            <a:r>
              <a:t/>
            </a:r>
          </a:p>
        </p:txBody>
      </p:sp>
      <p:sp>
        <p:nvSpPr>
          <p:cNvPr id="1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p:spTree>
      <p:nvGrpSpPr>
        <p:cNvPr id="1" name=""/>
        <p:cNvGrpSpPr/>
        <p:nvPr/>
      </p:nvGrpSpPr>
      <p:grpSpPr>
        <a:xfrm>
          <a:off x="0" y="0"/>
          <a:ext cx="0" cy="0"/>
          <a:chOff x="0" y="0"/>
          <a:chExt cx="0" cy="0"/>
        </a:xfrm>
      </p:grpSpPr>
      <p:sp>
        <p:nvSpPr>
          <p:cNvPr id="21" name="1169517375_2880x1920.jpg"/>
          <p:cNvSpPr/>
          <p:nvPr>
            <p:ph type="pic" idx="21"/>
          </p:nvPr>
        </p:nvSpPr>
        <p:spPr>
          <a:xfrm>
            <a:off x="0" y="-1270000"/>
            <a:ext cx="24384000" cy="16256001"/>
          </a:xfrm>
          <a:prstGeom prst="rect">
            <a:avLst/>
          </a:prstGeom>
        </p:spPr>
        <p:txBody>
          <a:bodyPr lIns="91439" tIns="45719" rIns="91439" bIns="45719">
            <a:noAutofit/>
          </a:bodyPr>
          <a:lstStyle/>
          <a:p>
            <a:pPr/>
          </a:p>
        </p:txBody>
      </p:sp>
      <p:sp>
        <p:nvSpPr>
          <p:cNvPr id="22" name="Author and Date"/>
          <p:cNvSpPr txBox="1"/>
          <p:nvPr>
            <p:ph type="body" sz="quarter" idx="22" hasCustomPrompt="1"/>
          </p:nvPr>
        </p:nvSpPr>
        <p:spPr>
          <a:xfrm>
            <a:off x="1270000" y="12166600"/>
            <a:ext cx="21844000" cy="694055"/>
          </a:xfrm>
          <a:prstGeom prst="rect">
            <a:avLst/>
          </a:prstGeom>
        </p:spPr>
        <p:txBody>
          <a:bodyPr/>
          <a:lstStyle>
            <a:lvl1pPr marL="0" indent="0" algn="ctr" defTabSz="825500">
              <a:spcBef>
                <a:spcPts val="0"/>
              </a:spcBef>
              <a:buClrTx/>
              <a:buSzTx/>
              <a:buNone/>
              <a:defRPr sz="3500">
                <a:solidFill>
                  <a:srgbClr val="FFFFFF"/>
                </a:solidFill>
                <a:latin typeface="Graphik Medium"/>
                <a:ea typeface="Graphik Medium"/>
                <a:cs typeface="Graphik Medium"/>
                <a:sym typeface="Graphik Medium"/>
              </a:defRPr>
            </a:lvl1pPr>
          </a:lstStyle>
          <a:p>
            <a:pPr/>
            <a:r>
              <a:t>Author and Date</a:t>
            </a:r>
          </a:p>
        </p:txBody>
      </p:sp>
      <p:sp>
        <p:nvSpPr>
          <p:cNvPr id="23" name="Presentation Title"/>
          <p:cNvSpPr txBox="1"/>
          <p:nvPr>
            <p:ph type="title" hasCustomPrompt="1"/>
          </p:nvPr>
        </p:nvSpPr>
        <p:spPr>
          <a:xfrm>
            <a:off x="1270000" y="3289300"/>
            <a:ext cx="21844000" cy="3873500"/>
          </a:xfrm>
          <a:prstGeom prst="rect">
            <a:avLst/>
          </a:prstGeom>
        </p:spPr>
        <p:txBody>
          <a:bodyPr/>
          <a:lstStyle>
            <a:lvl1pPr defTabSz="2438400">
              <a:lnSpc>
                <a:spcPct val="90000"/>
              </a:lnSpc>
              <a:defRPr spc="-348" sz="11600">
                <a:solidFill>
                  <a:srgbClr val="FFFFFF"/>
                </a:solidFill>
              </a:defRPr>
            </a:lvl1pPr>
          </a:lstStyle>
          <a:p>
            <a:pPr/>
            <a:r>
              <a:t>Presentation Title</a:t>
            </a:r>
          </a:p>
        </p:txBody>
      </p:sp>
      <p:sp>
        <p:nvSpPr>
          <p:cNvPr id="24" name="Body Level One…"/>
          <p:cNvSpPr txBox="1"/>
          <p:nvPr>
            <p:ph type="body" sz="quarter" idx="1" hasCustomPrompt="1"/>
          </p:nvPr>
        </p:nvSpPr>
        <p:spPr>
          <a:xfrm>
            <a:off x="1270000" y="6985000"/>
            <a:ext cx="21844000" cy="2514600"/>
          </a:xfrm>
          <a:prstGeom prst="rect">
            <a:avLst/>
          </a:prstGeom>
        </p:spPr>
        <p:txBody>
          <a:bodyPr/>
          <a:lstStyle>
            <a:lvl1pPr marL="0" indent="0" algn="ctr" defTabSz="825500">
              <a:spcBef>
                <a:spcPts val="0"/>
              </a:spcBef>
              <a:buClrTx/>
              <a:buSzTx/>
              <a:buNone/>
              <a:defRPr sz="6400">
                <a:solidFill>
                  <a:srgbClr val="FFFFFF"/>
                </a:solidFill>
                <a:latin typeface="Graphik Medium"/>
                <a:ea typeface="Graphik Medium"/>
                <a:cs typeface="Graphik Medium"/>
                <a:sym typeface="Graphik Medium"/>
              </a:defRPr>
            </a:lvl1pPr>
            <a:lvl2pPr marL="0" indent="0" algn="ctr" defTabSz="825500">
              <a:spcBef>
                <a:spcPts val="0"/>
              </a:spcBef>
              <a:buClrTx/>
              <a:buSzTx/>
              <a:buNone/>
              <a:defRPr sz="6400">
                <a:solidFill>
                  <a:srgbClr val="FFFFFF"/>
                </a:solidFill>
                <a:latin typeface="Graphik Medium"/>
                <a:ea typeface="Graphik Medium"/>
                <a:cs typeface="Graphik Medium"/>
                <a:sym typeface="Graphik Medium"/>
              </a:defRPr>
            </a:lvl2pPr>
            <a:lvl3pPr marL="0" indent="0" algn="ctr" defTabSz="825500">
              <a:spcBef>
                <a:spcPts val="0"/>
              </a:spcBef>
              <a:buClrTx/>
              <a:buSzTx/>
              <a:buNone/>
              <a:defRPr sz="6400">
                <a:solidFill>
                  <a:srgbClr val="FFFFFF"/>
                </a:solidFill>
                <a:latin typeface="Graphik Medium"/>
                <a:ea typeface="Graphik Medium"/>
                <a:cs typeface="Graphik Medium"/>
                <a:sym typeface="Graphik Medium"/>
              </a:defRPr>
            </a:lvl3pPr>
            <a:lvl4pPr marL="0" indent="0" algn="ctr" defTabSz="825500">
              <a:spcBef>
                <a:spcPts val="0"/>
              </a:spcBef>
              <a:buClrTx/>
              <a:buSzTx/>
              <a:buNone/>
              <a:defRPr sz="6400">
                <a:solidFill>
                  <a:srgbClr val="FFFFFF"/>
                </a:solidFill>
                <a:latin typeface="Graphik Medium"/>
                <a:ea typeface="Graphik Medium"/>
                <a:cs typeface="Graphik Medium"/>
                <a:sym typeface="Graphik Medium"/>
              </a:defRPr>
            </a:lvl4pPr>
            <a:lvl5pPr marL="0" indent="0" algn="ctr" defTabSz="825500">
              <a:spcBef>
                <a:spcPts val="0"/>
              </a:spcBef>
              <a:buClrTx/>
              <a:buSzTx/>
              <a:buNone/>
              <a:defRPr sz="6400">
                <a:solidFill>
                  <a:srgbClr val="FFFFFF"/>
                </a:solidFill>
                <a:latin typeface="Graphik Medium"/>
                <a:ea typeface="Graphik Medium"/>
                <a:cs typeface="Graphik Medium"/>
                <a:sym typeface="Graphik Medium"/>
              </a:defRPr>
            </a:lvl5pPr>
          </a:lstStyle>
          <a:p>
            <a:pPr/>
            <a:r>
              <a:t>Presentation Subtitle</a:t>
            </a:r>
          </a:p>
          <a:p>
            <a:pPr lvl="1"/>
            <a:r>
              <a:t/>
            </a:r>
          </a:p>
          <a:p>
            <a:pPr lvl="2"/>
            <a:r>
              <a:t/>
            </a:r>
          </a:p>
          <a:p>
            <a:pPr lvl="3"/>
            <a:r>
              <a:t/>
            </a:r>
          </a:p>
          <a:p>
            <a:pPr lvl="4"/>
            <a:r>
              <a:t/>
            </a:r>
          </a:p>
        </p:txBody>
      </p:sp>
      <p:sp>
        <p:nvSpPr>
          <p:cNvPr id="25" name="Slide Numb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Alt">
    <p:spTree>
      <p:nvGrpSpPr>
        <p:cNvPr id="1" name=""/>
        <p:cNvGrpSpPr/>
        <p:nvPr/>
      </p:nvGrpSpPr>
      <p:grpSpPr>
        <a:xfrm>
          <a:off x="0" y="0"/>
          <a:ext cx="0" cy="0"/>
          <a:chOff x="0" y="0"/>
          <a:chExt cx="0" cy="0"/>
        </a:xfrm>
      </p:grpSpPr>
      <p:sp>
        <p:nvSpPr>
          <p:cNvPr id="32" name="184386109_2439x1626.jpg"/>
          <p:cNvSpPr/>
          <p:nvPr>
            <p:ph type="pic" idx="21"/>
          </p:nvPr>
        </p:nvSpPr>
        <p:spPr>
          <a:xfrm>
            <a:off x="7962900" y="-25400"/>
            <a:ext cx="20650200" cy="13766800"/>
          </a:xfrm>
          <a:prstGeom prst="rect">
            <a:avLst/>
          </a:prstGeom>
        </p:spPr>
        <p:txBody>
          <a:bodyPr lIns="91439" tIns="45719" rIns="91439" bIns="45719">
            <a:noAutofit/>
          </a:bodyPr>
          <a:lstStyle/>
          <a:p>
            <a:pPr/>
          </a:p>
        </p:txBody>
      </p:sp>
      <p:sp>
        <p:nvSpPr>
          <p:cNvPr id="33" name="Slide Title"/>
          <p:cNvSpPr txBox="1"/>
          <p:nvPr>
            <p:ph type="title" hasCustomPrompt="1"/>
          </p:nvPr>
        </p:nvSpPr>
        <p:spPr>
          <a:xfrm>
            <a:off x="1270000" y="3885108"/>
            <a:ext cx="9652000" cy="3200203"/>
          </a:xfrm>
          <a:prstGeom prst="rect">
            <a:avLst/>
          </a:prstGeom>
        </p:spPr>
        <p:txBody>
          <a:bodyPr/>
          <a:lstStyle>
            <a:lvl1pPr>
              <a:defRPr>
                <a:gradFill flip="none" rotWithShape="1">
                  <a:gsLst>
                    <a:gs pos="0">
                      <a:srgbClr val="FF00D8"/>
                    </a:gs>
                    <a:gs pos="100000">
                      <a:srgbClr val="FF542E"/>
                    </a:gs>
                  </a:gsLst>
                  <a:lin ang="3960000" scaled="0"/>
                </a:gradFill>
              </a:defRPr>
            </a:lvl1pPr>
          </a:lstStyle>
          <a:p>
            <a:pPr/>
            <a:r>
              <a:t>Slide Title</a:t>
            </a:r>
          </a:p>
        </p:txBody>
      </p:sp>
      <p:sp>
        <p:nvSpPr>
          <p:cNvPr id="34" name="Body Level One…"/>
          <p:cNvSpPr txBox="1"/>
          <p:nvPr>
            <p:ph type="body" sz="quarter" idx="1" hasCustomPrompt="1"/>
          </p:nvPr>
        </p:nvSpPr>
        <p:spPr>
          <a:xfrm>
            <a:off x="1270000" y="6845300"/>
            <a:ext cx="9652000" cy="5664200"/>
          </a:xfrm>
          <a:prstGeom prst="rect">
            <a:avLst/>
          </a:prstGeom>
        </p:spPr>
        <p:txBody>
          <a:bodyPr/>
          <a:lstStyle>
            <a:lvl1pPr marL="0" indent="0" algn="ctr" defTabSz="825500">
              <a:spcBef>
                <a:spcPts val="0"/>
              </a:spcBef>
              <a:buClrTx/>
              <a:buSzTx/>
              <a:buNone/>
              <a:defRPr sz="5400">
                <a:latin typeface="Graphik Medium"/>
                <a:ea typeface="Graphik Medium"/>
                <a:cs typeface="Graphik Medium"/>
                <a:sym typeface="Graphik Medium"/>
              </a:defRPr>
            </a:lvl1pPr>
            <a:lvl2pPr marL="0" indent="457200" algn="ctr" defTabSz="825500">
              <a:spcBef>
                <a:spcPts val="0"/>
              </a:spcBef>
              <a:buClrTx/>
              <a:buSzTx/>
              <a:buNone/>
              <a:defRPr sz="5400">
                <a:latin typeface="Graphik Medium"/>
                <a:ea typeface="Graphik Medium"/>
                <a:cs typeface="Graphik Medium"/>
                <a:sym typeface="Graphik Medium"/>
              </a:defRPr>
            </a:lvl2pPr>
            <a:lvl3pPr marL="0" indent="914400" algn="ctr" defTabSz="825500">
              <a:spcBef>
                <a:spcPts val="0"/>
              </a:spcBef>
              <a:buClrTx/>
              <a:buSzTx/>
              <a:buNone/>
              <a:defRPr sz="5400">
                <a:latin typeface="Graphik Medium"/>
                <a:ea typeface="Graphik Medium"/>
                <a:cs typeface="Graphik Medium"/>
                <a:sym typeface="Graphik Medium"/>
              </a:defRPr>
            </a:lvl3pPr>
            <a:lvl4pPr marL="0" indent="1371600" algn="ctr" defTabSz="825500">
              <a:spcBef>
                <a:spcPts val="0"/>
              </a:spcBef>
              <a:buClrTx/>
              <a:buSzTx/>
              <a:buNone/>
              <a:defRPr sz="5400">
                <a:latin typeface="Graphik Medium"/>
                <a:ea typeface="Graphik Medium"/>
                <a:cs typeface="Graphik Medium"/>
                <a:sym typeface="Graphik Medium"/>
              </a:defRPr>
            </a:lvl4pPr>
            <a:lvl5pPr marL="0" indent="1828800" algn="ctr" defTabSz="825500">
              <a:spcBef>
                <a:spcPts val="0"/>
              </a:spcBef>
              <a:buClrTx/>
              <a:buSzTx/>
              <a:buNone/>
              <a:defRPr sz="5400">
                <a:latin typeface="Graphik Medium"/>
                <a:ea typeface="Graphik Medium"/>
                <a:cs typeface="Graphik Medium"/>
                <a:sym typeface="Graphik Medium"/>
              </a:defRPr>
            </a:lvl5pPr>
          </a:lstStyle>
          <a:p>
            <a:pPr/>
            <a:r>
              <a:t>Slide Subtitle</a:t>
            </a:r>
          </a:p>
          <a:p>
            <a:pPr lvl="1"/>
            <a:r>
              <a:t/>
            </a:r>
          </a:p>
          <a:p>
            <a:pPr lvl="2"/>
            <a:r>
              <a:t/>
            </a:r>
          </a:p>
          <a:p>
            <a:pPr lvl="3"/>
            <a:r>
              <a:t/>
            </a:r>
          </a:p>
          <a:p>
            <a:pPr lvl="4"/>
            <a:r>
              <a:t/>
            </a:r>
          </a:p>
        </p:txBody>
      </p:sp>
      <p:sp>
        <p:nvSpPr>
          <p:cNvPr id="3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42" name="Slide Title"/>
          <p:cNvSpPr txBox="1"/>
          <p:nvPr>
            <p:ph type="title" hasCustomPrompt="1"/>
          </p:nvPr>
        </p:nvSpPr>
        <p:spPr>
          <a:prstGeom prst="rect">
            <a:avLst/>
          </a:prstGeom>
        </p:spPr>
        <p:txBody>
          <a:bodyPr/>
          <a:lstStyle/>
          <a:p>
            <a:pPr/>
            <a:r>
              <a:t>Slide Title</a:t>
            </a:r>
          </a:p>
        </p:txBody>
      </p:sp>
      <p:sp>
        <p:nvSpPr>
          <p:cNvPr id="43" name="Slide Subtitle"/>
          <p:cNvSpPr txBox="1"/>
          <p:nvPr>
            <p:ph type="body" sz="quarter" idx="21" hasCustomPrompt="1"/>
          </p:nvPr>
        </p:nvSpPr>
        <p:spPr>
          <a:xfrm>
            <a:off x="1270000" y="2133600"/>
            <a:ext cx="21844000" cy="1016000"/>
          </a:xfrm>
          <a:prstGeom prst="rect">
            <a:avLst/>
          </a:prstGeom>
        </p:spPr>
        <p:txBody>
          <a:bodyPr/>
          <a:lstStyle>
            <a:lvl1pPr marL="0" indent="0" algn="ctr" defTabSz="825500">
              <a:spcBef>
                <a:spcPts val="0"/>
              </a:spcBef>
              <a:buClrTx/>
              <a:buSzTx/>
              <a:buNone/>
              <a:defRPr sz="5400">
                <a:latin typeface="Graphik Medium"/>
                <a:ea typeface="Graphik Medium"/>
                <a:cs typeface="Graphik Medium"/>
                <a:sym typeface="Graphik Medium"/>
              </a:defRPr>
            </a:lvl1pPr>
          </a:lstStyle>
          <a:p>
            <a:pPr/>
            <a:r>
              <a:t>Slide Subtitle</a:t>
            </a:r>
          </a:p>
        </p:txBody>
      </p:sp>
      <p:sp>
        <p:nvSpPr>
          <p:cNvPr id="44" name="Body Level One…"/>
          <p:cNvSpPr txBox="1"/>
          <p:nvPr>
            <p:ph type="body" idx="1" hasCustomPrompt="1"/>
          </p:nvPr>
        </p:nvSpPr>
        <p:spPr>
          <a:prstGeom prst="rect">
            <a:avLst/>
          </a:prstGeom>
        </p:spPr>
        <p:txBody>
          <a:bodyPr/>
          <a:lstStyle/>
          <a:p>
            <a:pPr/>
            <a:r>
              <a:t>Slide bullet text</a:t>
            </a:r>
          </a:p>
          <a:p>
            <a:pPr lvl="1"/>
            <a:r>
              <a:t/>
            </a:r>
          </a:p>
          <a:p>
            <a:pPr lvl="2"/>
            <a:r>
              <a:t/>
            </a:r>
          </a:p>
          <a:p>
            <a:pPr lvl="3"/>
            <a:r>
              <a:t/>
            </a:r>
          </a:p>
          <a:p>
            <a:pPr lvl="4"/>
            <a:r>
              <a:t/>
            </a:r>
          </a:p>
        </p:txBody>
      </p:sp>
      <p:sp>
        <p:nvSpPr>
          <p:cNvPr id="4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52" name="Body Level One…"/>
          <p:cNvSpPr txBox="1"/>
          <p:nvPr>
            <p:ph type="body" idx="1" hasCustomPrompt="1"/>
          </p:nvPr>
        </p:nvSpPr>
        <p:spPr>
          <a:xfrm>
            <a:off x="1270000" y="4269316"/>
            <a:ext cx="21844000" cy="8432801"/>
          </a:xfrm>
          <a:prstGeom prst="rect">
            <a:avLst/>
          </a:prstGeom>
        </p:spPr>
        <p:txBody>
          <a:bodyPr numCol="2" spcCol="1092200"/>
          <a:lstStyle/>
          <a:p>
            <a:pPr/>
            <a:r>
              <a:t>Slide bullet text</a:t>
            </a:r>
          </a:p>
          <a:p>
            <a:pPr lvl="1"/>
            <a:r>
              <a:t/>
            </a:r>
          </a:p>
          <a:p>
            <a:pPr lvl="2"/>
            <a:r>
              <a:t/>
            </a:r>
          </a:p>
          <a:p>
            <a:pPr lvl="3"/>
            <a:r>
              <a:t/>
            </a:r>
          </a:p>
          <a:p>
            <a:pPr lvl="4"/>
            <a:r>
              <a:t/>
            </a:r>
          </a:p>
        </p:txBody>
      </p:sp>
      <p:sp>
        <p:nvSpPr>
          <p:cNvPr id="5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0" name="988149250_2145x1620.jpg"/>
          <p:cNvSpPr/>
          <p:nvPr>
            <p:ph type="pic" idx="21"/>
          </p:nvPr>
        </p:nvSpPr>
        <p:spPr>
          <a:xfrm>
            <a:off x="10185400" y="0"/>
            <a:ext cx="18161000" cy="13716000"/>
          </a:xfrm>
          <a:prstGeom prst="rect">
            <a:avLst/>
          </a:prstGeom>
        </p:spPr>
        <p:txBody>
          <a:bodyPr lIns="91439" tIns="45719" rIns="91439" bIns="45719">
            <a:noAutofit/>
          </a:bodyPr>
          <a:lstStyle/>
          <a:p>
            <a:pPr/>
          </a:p>
        </p:txBody>
      </p:sp>
      <p:sp>
        <p:nvSpPr>
          <p:cNvPr id="61" name="Slide Title"/>
          <p:cNvSpPr txBox="1"/>
          <p:nvPr>
            <p:ph type="title" hasCustomPrompt="1"/>
          </p:nvPr>
        </p:nvSpPr>
        <p:spPr>
          <a:xfrm>
            <a:off x="1270000" y="838200"/>
            <a:ext cx="9652000" cy="1549400"/>
          </a:xfrm>
          <a:prstGeom prst="rect">
            <a:avLst/>
          </a:prstGeom>
        </p:spPr>
        <p:txBody>
          <a:bodyPr/>
          <a:lstStyle>
            <a:lvl1pPr>
              <a:defRPr>
                <a:gradFill flip="none" rotWithShape="1">
                  <a:gsLst>
                    <a:gs pos="0">
                      <a:srgbClr val="5E03FF"/>
                    </a:gs>
                    <a:gs pos="100000">
                      <a:srgbClr val="FF00F7"/>
                    </a:gs>
                  </a:gsLst>
                  <a:lin ang="3960000" scaled="0"/>
                </a:gradFill>
              </a:defRPr>
            </a:lvl1pPr>
          </a:lstStyle>
          <a:p>
            <a:pPr/>
            <a:r>
              <a:t>Slide Title</a:t>
            </a:r>
          </a:p>
        </p:txBody>
      </p:sp>
      <p:sp>
        <p:nvSpPr>
          <p:cNvPr id="62" name="Body Level One…"/>
          <p:cNvSpPr txBox="1"/>
          <p:nvPr>
            <p:ph type="body" sz="half" idx="1" hasCustomPrompt="1"/>
          </p:nvPr>
        </p:nvSpPr>
        <p:spPr>
          <a:xfrm>
            <a:off x="1270000" y="4267200"/>
            <a:ext cx="9652000" cy="8432800"/>
          </a:xfrm>
          <a:prstGeom prst="rect">
            <a:avLst/>
          </a:prstGeom>
        </p:spPr>
        <p:txBody>
          <a:bodyPr/>
          <a:lstStyle/>
          <a:p>
            <a:pPr/>
            <a:r>
              <a:t>Slide bullet text</a:t>
            </a:r>
          </a:p>
          <a:p>
            <a:pPr lvl="1"/>
            <a:r>
              <a:t/>
            </a:r>
          </a:p>
          <a:p>
            <a:pPr lvl="2"/>
            <a:r>
              <a:t/>
            </a:r>
          </a:p>
          <a:p>
            <a:pPr lvl="3"/>
            <a:r>
              <a:t/>
            </a:r>
          </a:p>
          <a:p>
            <a:pPr lvl="4"/>
            <a:r>
              <a:t/>
            </a:r>
          </a:p>
        </p:txBody>
      </p:sp>
      <p:sp>
        <p:nvSpPr>
          <p:cNvPr id="63" name="Slide Subtitle"/>
          <p:cNvSpPr txBox="1"/>
          <p:nvPr>
            <p:ph type="body" sz="quarter" idx="22" hasCustomPrompt="1"/>
          </p:nvPr>
        </p:nvSpPr>
        <p:spPr>
          <a:xfrm>
            <a:off x="1270000" y="2133600"/>
            <a:ext cx="9652000" cy="1016000"/>
          </a:xfrm>
          <a:prstGeom prst="rect">
            <a:avLst/>
          </a:prstGeom>
        </p:spPr>
        <p:txBody>
          <a:bodyPr/>
          <a:lstStyle>
            <a:lvl1pPr marL="0" indent="0" algn="ctr" defTabSz="825500">
              <a:spcBef>
                <a:spcPts val="0"/>
              </a:spcBef>
              <a:buClrTx/>
              <a:buSzTx/>
              <a:buNone/>
              <a:defRPr sz="5400">
                <a:latin typeface="Graphik Medium"/>
                <a:ea typeface="Graphik Medium"/>
                <a:cs typeface="Graphik Medium"/>
                <a:sym typeface="Graphik Medium"/>
              </a:defRPr>
            </a:lvl1pPr>
          </a:lstStyle>
          <a:p>
            <a:pPr/>
            <a:r>
              <a:t>Slide Subtitle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p:spTree>
      <p:nvGrpSpPr>
        <p:cNvPr id="1" name=""/>
        <p:cNvGrpSpPr/>
        <p:nvPr/>
      </p:nvGrpSpPr>
      <p:grpSpPr>
        <a:xfrm>
          <a:off x="0" y="0"/>
          <a:ext cx="0" cy="0"/>
          <a:chOff x="0" y="0"/>
          <a:chExt cx="0" cy="0"/>
        </a:xfrm>
      </p:grpSpPr>
      <p:sp>
        <p:nvSpPr>
          <p:cNvPr id="71" name="Section Title"/>
          <p:cNvSpPr txBox="1"/>
          <p:nvPr>
            <p:ph type="title" hasCustomPrompt="1"/>
          </p:nvPr>
        </p:nvSpPr>
        <p:spPr>
          <a:xfrm>
            <a:off x="1270000" y="3289300"/>
            <a:ext cx="21844000" cy="3873500"/>
          </a:xfrm>
          <a:prstGeom prst="rect">
            <a:avLst/>
          </a:prstGeom>
        </p:spPr>
        <p:txBody>
          <a:bodyPr/>
          <a:lstStyle>
            <a:lvl1pPr>
              <a:lnSpc>
                <a:spcPct val="90000"/>
              </a:lnSpc>
              <a:defRPr spc="-348" sz="11600">
                <a:gradFill flip="none" rotWithShape="1">
                  <a:gsLst>
                    <a:gs pos="0">
                      <a:srgbClr val="FF00D8"/>
                    </a:gs>
                    <a:gs pos="100000">
                      <a:srgbClr val="FF542E"/>
                    </a:gs>
                  </a:gsLst>
                  <a:lin ang="3960000" scaled="0"/>
                </a:gradFill>
              </a:defRPr>
            </a:lvl1pPr>
          </a:lstStyle>
          <a:p>
            <a:pPr/>
            <a:r>
              <a:t>Section Title</a:t>
            </a:r>
          </a:p>
        </p:txBody>
      </p:sp>
      <p:sp>
        <p:nvSpPr>
          <p:cNvPr id="7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79" name="Slide Title"/>
          <p:cNvSpPr txBox="1"/>
          <p:nvPr>
            <p:ph type="title" hasCustomPrompt="1"/>
          </p:nvPr>
        </p:nvSpPr>
        <p:spPr>
          <a:prstGeom prst="rect">
            <a:avLst/>
          </a:prstGeom>
        </p:spPr>
        <p:txBody>
          <a:bodyPr/>
          <a:lstStyle/>
          <a:p>
            <a:pPr/>
            <a:r>
              <a:t>Slide Title</a:t>
            </a:r>
          </a:p>
        </p:txBody>
      </p:sp>
      <p:sp>
        <p:nvSpPr>
          <p:cNvPr id="80" name="Slide Subtitle"/>
          <p:cNvSpPr txBox="1"/>
          <p:nvPr>
            <p:ph type="body" sz="quarter" idx="21" hasCustomPrompt="1"/>
          </p:nvPr>
        </p:nvSpPr>
        <p:spPr>
          <a:xfrm>
            <a:off x="1270000" y="2133600"/>
            <a:ext cx="21844000" cy="1016000"/>
          </a:xfrm>
          <a:prstGeom prst="rect">
            <a:avLst/>
          </a:prstGeom>
        </p:spPr>
        <p:txBody>
          <a:bodyPr/>
          <a:lstStyle>
            <a:lvl1pPr marL="0" indent="0" algn="ctr" defTabSz="825500">
              <a:spcBef>
                <a:spcPts val="0"/>
              </a:spcBef>
              <a:buClrTx/>
              <a:buSzTx/>
              <a:buNone/>
              <a:defRPr sz="5400">
                <a:latin typeface="Graphik Medium"/>
                <a:ea typeface="Graphik Medium"/>
                <a:cs typeface="Graphik Medium"/>
                <a:sym typeface="Graphik Medium"/>
              </a:defRPr>
            </a:lvl1pPr>
          </a:lstStyle>
          <a:p>
            <a:pPr/>
            <a:r>
              <a:t>Slide Subtitle</a:t>
            </a:r>
          </a:p>
        </p:txBody>
      </p:sp>
      <p:sp>
        <p:nvSpPr>
          <p:cNvPr id="8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genda">
    <p:spTree>
      <p:nvGrpSpPr>
        <p:cNvPr id="1" name=""/>
        <p:cNvGrpSpPr/>
        <p:nvPr/>
      </p:nvGrpSpPr>
      <p:grpSpPr>
        <a:xfrm>
          <a:off x="0" y="0"/>
          <a:ext cx="0" cy="0"/>
          <a:chOff x="0" y="0"/>
          <a:chExt cx="0" cy="0"/>
        </a:xfrm>
      </p:grpSpPr>
      <p:sp>
        <p:nvSpPr>
          <p:cNvPr id="88" name="Agenda Title"/>
          <p:cNvSpPr txBox="1"/>
          <p:nvPr>
            <p:ph type="title" hasCustomPrompt="1"/>
          </p:nvPr>
        </p:nvSpPr>
        <p:spPr>
          <a:xfrm>
            <a:off x="1270000" y="812800"/>
            <a:ext cx="21844000" cy="1562100"/>
          </a:xfrm>
          <a:prstGeom prst="rect">
            <a:avLst/>
          </a:prstGeom>
        </p:spPr>
        <p:txBody>
          <a:bodyPr/>
          <a:lstStyle/>
          <a:p>
            <a:pPr/>
            <a:r>
              <a:t>Agenda Title</a:t>
            </a:r>
          </a:p>
        </p:txBody>
      </p:sp>
      <p:sp>
        <p:nvSpPr>
          <p:cNvPr id="89" name="Agenda Subtitle"/>
          <p:cNvSpPr txBox="1"/>
          <p:nvPr>
            <p:ph type="body" sz="quarter" idx="21" hasCustomPrompt="1"/>
          </p:nvPr>
        </p:nvSpPr>
        <p:spPr>
          <a:xfrm>
            <a:off x="1270000" y="2133600"/>
            <a:ext cx="21844000" cy="1016000"/>
          </a:xfrm>
          <a:prstGeom prst="rect">
            <a:avLst/>
          </a:prstGeom>
        </p:spPr>
        <p:txBody>
          <a:bodyPr/>
          <a:lstStyle>
            <a:lvl1pPr marL="0" indent="0" algn="ctr" defTabSz="825500">
              <a:spcBef>
                <a:spcPts val="0"/>
              </a:spcBef>
              <a:buClrTx/>
              <a:buSzTx/>
              <a:buNone/>
              <a:defRPr sz="5400">
                <a:latin typeface="Graphik Medium"/>
                <a:ea typeface="Graphik Medium"/>
                <a:cs typeface="Graphik Medium"/>
                <a:sym typeface="Graphik Medium"/>
              </a:defRPr>
            </a:lvl1pPr>
          </a:lstStyle>
          <a:p>
            <a:pPr/>
            <a:r>
              <a:t>Agenda Subtitle</a:t>
            </a:r>
          </a:p>
        </p:txBody>
      </p:sp>
      <p:sp>
        <p:nvSpPr>
          <p:cNvPr id="90" name="Body Level One…"/>
          <p:cNvSpPr txBox="1"/>
          <p:nvPr>
            <p:ph type="body" idx="1" hasCustomPrompt="1"/>
          </p:nvPr>
        </p:nvSpPr>
        <p:spPr>
          <a:prstGeom prst="rect">
            <a:avLst/>
          </a:prstGeom>
        </p:spPr>
        <p:txBody>
          <a:bodyPr/>
          <a:lstStyle>
            <a:lvl1pPr marL="0" indent="0" defTabSz="825500">
              <a:buClrTx/>
              <a:buSzTx/>
              <a:buNone/>
              <a:defRPr spc="-55" sz="5500"/>
            </a:lvl1pPr>
            <a:lvl2pPr marL="0" indent="457200" defTabSz="825500">
              <a:buClrTx/>
              <a:buSzTx/>
              <a:buNone/>
              <a:defRPr spc="-55" sz="5500"/>
            </a:lvl2pPr>
            <a:lvl3pPr marL="0" indent="914400" defTabSz="825500">
              <a:buClrTx/>
              <a:buSzTx/>
              <a:buNone/>
              <a:defRPr spc="-55" sz="5500"/>
            </a:lvl3pPr>
            <a:lvl4pPr marL="0" indent="1371600" defTabSz="825500">
              <a:buClrTx/>
              <a:buSzTx/>
              <a:buNone/>
              <a:defRPr spc="-55" sz="5500"/>
            </a:lvl4pPr>
            <a:lvl5pPr marL="0" indent="1828800" defTabSz="825500">
              <a:buClrTx/>
              <a:buSzTx/>
              <a:buNone/>
              <a:defRPr spc="-55" sz="5500"/>
            </a:lvl5pPr>
          </a:lstStyle>
          <a:p>
            <a:pPr/>
            <a:r>
              <a:t>Agenda Topics</a:t>
            </a:r>
          </a:p>
          <a:p>
            <a:pPr lvl="1"/>
            <a:r>
              <a:t/>
            </a:r>
          </a:p>
          <a:p>
            <a:pPr lvl="2"/>
            <a:r>
              <a:t/>
            </a:r>
          </a:p>
          <a:p>
            <a:pPr lvl="3"/>
            <a:r>
              <a:t/>
            </a:r>
          </a:p>
          <a:p>
            <a:pPr lvl="4"/>
            <a:r>
              <a:t/>
            </a:r>
          </a:p>
        </p:txBody>
      </p:sp>
      <p:sp>
        <p:nvSpPr>
          <p:cNvPr id="9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tatement">
    <p:spTree>
      <p:nvGrpSpPr>
        <p:cNvPr id="1" name=""/>
        <p:cNvGrpSpPr/>
        <p:nvPr/>
      </p:nvGrpSpPr>
      <p:grpSpPr>
        <a:xfrm>
          <a:off x="0" y="0"/>
          <a:ext cx="0" cy="0"/>
          <a:chOff x="0" y="0"/>
          <a:chExt cx="0" cy="0"/>
        </a:xfrm>
      </p:grpSpPr>
      <p:sp>
        <p:nvSpPr>
          <p:cNvPr id="98" name="Body Level One…"/>
          <p:cNvSpPr txBox="1"/>
          <p:nvPr>
            <p:ph type="body" sz="half" idx="1" hasCustomPrompt="1"/>
          </p:nvPr>
        </p:nvSpPr>
        <p:spPr>
          <a:xfrm>
            <a:off x="1270000" y="4927600"/>
            <a:ext cx="21844000" cy="3902869"/>
          </a:xfrm>
          <a:prstGeom prst="rect">
            <a:avLst/>
          </a:prstGeom>
        </p:spPr>
        <p:txBody>
          <a:bodyPr anchor="ctr"/>
          <a:lstStyle>
            <a:lvl1pPr marL="0" indent="0" algn="ctr">
              <a:spcBef>
                <a:spcPts val="0"/>
              </a:spcBef>
              <a:buClrTx/>
              <a:buSzTx/>
              <a:buNone/>
              <a:defRPr spc="-252" sz="8400">
                <a:gradFill flip="none" rotWithShape="1">
                  <a:gsLst>
                    <a:gs pos="0">
                      <a:srgbClr val="1E98FD"/>
                    </a:gs>
                    <a:gs pos="100000">
                      <a:srgbClr val="FF00F7"/>
                    </a:gs>
                  </a:gsLst>
                  <a:lin ang="3960000" scaled="0"/>
                </a:gradFill>
                <a:latin typeface="Graphik Medium"/>
                <a:ea typeface="Graphik Medium"/>
                <a:cs typeface="Graphik Medium"/>
                <a:sym typeface="Graphik Medium"/>
              </a:defRPr>
            </a:lvl1pPr>
            <a:lvl2pPr marL="0" indent="457200" algn="ctr">
              <a:spcBef>
                <a:spcPts val="0"/>
              </a:spcBef>
              <a:buClrTx/>
              <a:buSzTx/>
              <a:buNone/>
              <a:defRPr spc="-252" sz="8400">
                <a:gradFill flip="none" rotWithShape="1">
                  <a:gsLst>
                    <a:gs pos="0">
                      <a:srgbClr val="1E98FD"/>
                    </a:gs>
                    <a:gs pos="100000">
                      <a:srgbClr val="FF00F7"/>
                    </a:gs>
                  </a:gsLst>
                  <a:lin ang="3960000" scaled="0"/>
                </a:gradFill>
                <a:latin typeface="Graphik Medium"/>
                <a:ea typeface="Graphik Medium"/>
                <a:cs typeface="Graphik Medium"/>
                <a:sym typeface="Graphik Medium"/>
              </a:defRPr>
            </a:lvl2pPr>
            <a:lvl3pPr marL="0" indent="914400" algn="ctr">
              <a:spcBef>
                <a:spcPts val="0"/>
              </a:spcBef>
              <a:buClrTx/>
              <a:buSzTx/>
              <a:buNone/>
              <a:defRPr spc="-252" sz="8400">
                <a:gradFill flip="none" rotWithShape="1">
                  <a:gsLst>
                    <a:gs pos="0">
                      <a:srgbClr val="1E98FD"/>
                    </a:gs>
                    <a:gs pos="100000">
                      <a:srgbClr val="FF00F7"/>
                    </a:gs>
                  </a:gsLst>
                  <a:lin ang="3960000" scaled="0"/>
                </a:gradFill>
                <a:latin typeface="Graphik Medium"/>
                <a:ea typeface="Graphik Medium"/>
                <a:cs typeface="Graphik Medium"/>
                <a:sym typeface="Graphik Medium"/>
              </a:defRPr>
            </a:lvl3pPr>
            <a:lvl4pPr marL="0" indent="1371600" algn="ctr">
              <a:spcBef>
                <a:spcPts val="0"/>
              </a:spcBef>
              <a:buClrTx/>
              <a:buSzTx/>
              <a:buNone/>
              <a:defRPr spc="-252" sz="8400">
                <a:gradFill flip="none" rotWithShape="1">
                  <a:gsLst>
                    <a:gs pos="0">
                      <a:srgbClr val="1E98FD"/>
                    </a:gs>
                    <a:gs pos="100000">
                      <a:srgbClr val="FF00F7"/>
                    </a:gs>
                  </a:gsLst>
                  <a:lin ang="3960000" scaled="0"/>
                </a:gradFill>
                <a:latin typeface="Graphik Medium"/>
                <a:ea typeface="Graphik Medium"/>
                <a:cs typeface="Graphik Medium"/>
                <a:sym typeface="Graphik Medium"/>
              </a:defRPr>
            </a:lvl4pPr>
            <a:lvl5pPr marL="0" indent="1828800" algn="ctr">
              <a:spcBef>
                <a:spcPts val="0"/>
              </a:spcBef>
              <a:buClrTx/>
              <a:buSzTx/>
              <a:buNone/>
              <a:defRPr spc="-252" sz="8400">
                <a:gradFill flip="none" rotWithShape="1">
                  <a:gsLst>
                    <a:gs pos="0">
                      <a:srgbClr val="1E98FD"/>
                    </a:gs>
                    <a:gs pos="100000">
                      <a:srgbClr val="FF00F7"/>
                    </a:gs>
                  </a:gsLst>
                  <a:lin ang="3960000" scaled="0"/>
                </a:gradFill>
                <a:latin typeface="Graphik Medium"/>
                <a:ea typeface="Graphik Medium"/>
                <a:cs typeface="Graphik Medium"/>
                <a:sym typeface="Graphik Medium"/>
              </a:defRPr>
            </a:lvl5pPr>
          </a:lstStyle>
          <a:p>
            <a:pPr/>
            <a:r>
              <a:t>Statement</a:t>
            </a:r>
          </a:p>
          <a:p>
            <a:pPr lvl="1"/>
            <a:r>
              <a:t/>
            </a:r>
          </a:p>
          <a:p>
            <a:pPr lvl="2"/>
            <a:r>
              <a:t/>
            </a:r>
          </a:p>
          <a:p>
            <a:pPr lvl="3"/>
            <a:r>
              <a:t/>
            </a:r>
          </a:p>
          <a:p>
            <a:pPr lvl="4"/>
            <a:r>
              <a:t/>
            </a:r>
          </a:p>
        </p:txBody>
      </p:sp>
      <p:sp>
        <p:nvSpPr>
          <p:cNvPr id="9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g Fact">
    <p:spTree>
      <p:nvGrpSpPr>
        <p:cNvPr id="1" name=""/>
        <p:cNvGrpSpPr/>
        <p:nvPr/>
      </p:nvGrpSpPr>
      <p:grpSpPr>
        <a:xfrm>
          <a:off x="0" y="0"/>
          <a:ext cx="0" cy="0"/>
          <a:chOff x="0" y="0"/>
          <a:chExt cx="0" cy="0"/>
        </a:xfrm>
      </p:grpSpPr>
      <p:sp>
        <p:nvSpPr>
          <p:cNvPr id="106" name="Body Level One…"/>
          <p:cNvSpPr txBox="1"/>
          <p:nvPr>
            <p:ph type="body" sz="half" idx="1" hasCustomPrompt="1"/>
          </p:nvPr>
        </p:nvSpPr>
        <p:spPr>
          <a:xfrm>
            <a:off x="1270000" y="3906096"/>
            <a:ext cx="21844000" cy="4488604"/>
          </a:xfrm>
          <a:prstGeom prst="rect">
            <a:avLst/>
          </a:prstGeom>
        </p:spPr>
        <p:txBody>
          <a:bodyPr anchor="b"/>
          <a:lstStyle>
            <a:lvl1pPr marL="0" indent="0" algn="ctr" defTabSz="2438338">
              <a:lnSpc>
                <a:spcPct val="80000"/>
              </a:lnSpc>
              <a:spcBef>
                <a:spcPts val="0"/>
              </a:spcBef>
              <a:buClrTx/>
              <a:buSzTx/>
              <a:buNone/>
              <a:defRPr spc="-448" sz="22400">
                <a:gradFill flip="none" rotWithShape="1">
                  <a:gsLst>
                    <a:gs pos="0">
                      <a:srgbClr val="1E98FD"/>
                    </a:gs>
                    <a:gs pos="100000">
                      <a:srgbClr val="FF00F7"/>
                    </a:gs>
                  </a:gsLst>
                  <a:lin ang="3960000" scaled="0"/>
                </a:gradFill>
                <a:latin typeface="+mn-lt"/>
                <a:ea typeface="+mn-ea"/>
                <a:cs typeface="+mn-cs"/>
                <a:sym typeface="Graphik Semibold"/>
              </a:defRPr>
            </a:lvl1pPr>
            <a:lvl2pPr marL="0" indent="457200" algn="ctr" defTabSz="2438338">
              <a:lnSpc>
                <a:spcPct val="80000"/>
              </a:lnSpc>
              <a:spcBef>
                <a:spcPts val="0"/>
              </a:spcBef>
              <a:buClrTx/>
              <a:buSzTx/>
              <a:buNone/>
              <a:defRPr spc="-448" sz="22400">
                <a:gradFill flip="none" rotWithShape="1">
                  <a:gsLst>
                    <a:gs pos="0">
                      <a:srgbClr val="1E98FD"/>
                    </a:gs>
                    <a:gs pos="100000">
                      <a:srgbClr val="FF00F7"/>
                    </a:gs>
                  </a:gsLst>
                  <a:lin ang="3960000" scaled="0"/>
                </a:gradFill>
                <a:latin typeface="+mn-lt"/>
                <a:ea typeface="+mn-ea"/>
                <a:cs typeface="+mn-cs"/>
                <a:sym typeface="Graphik Semibold"/>
              </a:defRPr>
            </a:lvl2pPr>
            <a:lvl3pPr marL="0" indent="914400" algn="ctr" defTabSz="2438338">
              <a:lnSpc>
                <a:spcPct val="80000"/>
              </a:lnSpc>
              <a:spcBef>
                <a:spcPts val="0"/>
              </a:spcBef>
              <a:buClrTx/>
              <a:buSzTx/>
              <a:buNone/>
              <a:defRPr spc="-448" sz="22400">
                <a:gradFill flip="none" rotWithShape="1">
                  <a:gsLst>
                    <a:gs pos="0">
                      <a:srgbClr val="1E98FD"/>
                    </a:gs>
                    <a:gs pos="100000">
                      <a:srgbClr val="FF00F7"/>
                    </a:gs>
                  </a:gsLst>
                  <a:lin ang="3960000" scaled="0"/>
                </a:gradFill>
                <a:latin typeface="+mn-lt"/>
                <a:ea typeface="+mn-ea"/>
                <a:cs typeface="+mn-cs"/>
                <a:sym typeface="Graphik Semibold"/>
              </a:defRPr>
            </a:lvl3pPr>
            <a:lvl4pPr marL="0" indent="1371600" algn="ctr" defTabSz="2438338">
              <a:lnSpc>
                <a:spcPct val="80000"/>
              </a:lnSpc>
              <a:spcBef>
                <a:spcPts val="0"/>
              </a:spcBef>
              <a:buClrTx/>
              <a:buSzTx/>
              <a:buNone/>
              <a:defRPr spc="-448" sz="22400">
                <a:gradFill flip="none" rotWithShape="1">
                  <a:gsLst>
                    <a:gs pos="0">
                      <a:srgbClr val="1E98FD"/>
                    </a:gs>
                    <a:gs pos="100000">
                      <a:srgbClr val="FF00F7"/>
                    </a:gs>
                  </a:gsLst>
                  <a:lin ang="3960000" scaled="0"/>
                </a:gradFill>
                <a:latin typeface="+mn-lt"/>
                <a:ea typeface="+mn-ea"/>
                <a:cs typeface="+mn-cs"/>
                <a:sym typeface="Graphik Semibold"/>
              </a:defRPr>
            </a:lvl4pPr>
            <a:lvl5pPr marL="0" indent="1828800" algn="ctr" defTabSz="2438338">
              <a:lnSpc>
                <a:spcPct val="80000"/>
              </a:lnSpc>
              <a:spcBef>
                <a:spcPts val="0"/>
              </a:spcBef>
              <a:buClrTx/>
              <a:buSzTx/>
              <a:buNone/>
              <a:defRPr spc="-448" sz="22400">
                <a:gradFill flip="none" rotWithShape="1">
                  <a:gsLst>
                    <a:gs pos="0">
                      <a:srgbClr val="1E98FD"/>
                    </a:gs>
                    <a:gs pos="100000">
                      <a:srgbClr val="FF00F7"/>
                    </a:gs>
                  </a:gsLst>
                  <a:lin ang="3960000" scaled="0"/>
                </a:gradFill>
                <a:latin typeface="+mn-lt"/>
                <a:ea typeface="+mn-ea"/>
                <a:cs typeface="+mn-cs"/>
                <a:sym typeface="Graphik Semibold"/>
              </a:defRPr>
            </a:lvl5pPr>
          </a:lstStyle>
          <a:p>
            <a:pPr/>
            <a:r>
              <a:t>100%</a:t>
            </a:r>
          </a:p>
          <a:p>
            <a:pPr lvl="1"/>
            <a:r>
              <a:t/>
            </a:r>
          </a:p>
          <a:p>
            <a:pPr lvl="2"/>
            <a:r>
              <a:t/>
            </a:r>
          </a:p>
          <a:p>
            <a:pPr lvl="3"/>
            <a:r>
              <a:t/>
            </a:r>
          </a:p>
          <a:p>
            <a:pPr lvl="4"/>
            <a:r>
              <a:t/>
            </a:r>
          </a:p>
        </p:txBody>
      </p:sp>
      <p:sp>
        <p:nvSpPr>
          <p:cNvPr id="107" name="Fact information"/>
          <p:cNvSpPr txBox="1"/>
          <p:nvPr>
            <p:ph type="body" sz="quarter" idx="21" hasCustomPrompt="1"/>
          </p:nvPr>
        </p:nvSpPr>
        <p:spPr>
          <a:xfrm>
            <a:off x="1270000" y="8521700"/>
            <a:ext cx="21844000" cy="1016000"/>
          </a:xfrm>
          <a:prstGeom prst="rect">
            <a:avLst/>
          </a:prstGeom>
        </p:spPr>
        <p:txBody>
          <a:bodyPr/>
          <a:lstStyle>
            <a:lvl1pPr marL="0" indent="0" algn="ctr" defTabSz="825500">
              <a:spcBef>
                <a:spcPts val="0"/>
              </a:spcBef>
              <a:buClrTx/>
              <a:buSzTx/>
              <a:buNone/>
              <a:defRPr sz="4400">
                <a:latin typeface="Graphik Medium"/>
                <a:ea typeface="Graphik Medium"/>
                <a:cs typeface="Graphik Medium"/>
                <a:sym typeface="Graphik Medium"/>
              </a:defRPr>
            </a:lvl1pPr>
          </a:lstStyle>
          <a:p>
            <a:pPr/>
            <a:r>
              <a:t>Fact information</a:t>
            </a:r>
          </a:p>
        </p:txBody>
      </p:sp>
      <p:sp>
        <p:nvSpPr>
          <p:cNvPr id="10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15" name="Attribution"/>
          <p:cNvSpPr txBox="1"/>
          <p:nvPr>
            <p:ph type="body" sz="quarter" idx="21" hasCustomPrompt="1"/>
          </p:nvPr>
        </p:nvSpPr>
        <p:spPr>
          <a:xfrm>
            <a:off x="1270000" y="11155086"/>
            <a:ext cx="21844000" cy="832613"/>
          </a:xfrm>
          <a:prstGeom prst="rect">
            <a:avLst/>
          </a:prstGeom>
        </p:spPr>
        <p:txBody>
          <a:bodyPr anchor="ctr"/>
          <a:lstStyle>
            <a:lvl1pPr marL="0" indent="0" algn="ctr" defTabSz="825500">
              <a:spcBef>
                <a:spcPts val="0"/>
              </a:spcBef>
              <a:buClrTx/>
              <a:buSzTx/>
              <a:buNone/>
              <a:defRPr sz="4400">
                <a:latin typeface="Graphik Medium"/>
                <a:ea typeface="Graphik Medium"/>
                <a:cs typeface="Graphik Medium"/>
                <a:sym typeface="Graphik Medium"/>
              </a:defRPr>
            </a:lvl1pPr>
          </a:lstStyle>
          <a:p>
            <a:pPr/>
            <a:r>
              <a:t>Attribution</a:t>
            </a:r>
          </a:p>
        </p:txBody>
      </p:sp>
      <p:sp>
        <p:nvSpPr>
          <p:cNvPr id="116" name="Body Level One…"/>
          <p:cNvSpPr txBox="1"/>
          <p:nvPr>
            <p:ph type="body" sz="half" idx="1" hasCustomPrompt="1"/>
          </p:nvPr>
        </p:nvSpPr>
        <p:spPr>
          <a:xfrm>
            <a:off x="1270000" y="5141969"/>
            <a:ext cx="21844000" cy="3430191"/>
          </a:xfrm>
          <a:prstGeom prst="rect">
            <a:avLst/>
          </a:prstGeom>
        </p:spPr>
        <p:txBody>
          <a:bodyPr anchor="ctr"/>
          <a:lstStyle>
            <a:lvl1pPr marL="0" indent="0" algn="ctr">
              <a:lnSpc>
                <a:spcPct val="80000"/>
              </a:lnSpc>
              <a:spcBef>
                <a:spcPts val="0"/>
              </a:spcBef>
              <a:buClrTx/>
              <a:buSzTx/>
              <a:buNone/>
              <a:defRPr spc="-168" sz="8400">
                <a:gradFill flip="none" rotWithShape="1">
                  <a:gsLst>
                    <a:gs pos="0">
                      <a:srgbClr val="FF00D8"/>
                    </a:gs>
                    <a:gs pos="100000">
                      <a:srgbClr val="FF542E"/>
                    </a:gs>
                  </a:gsLst>
                  <a:lin ang="3960000" scaled="0"/>
                </a:gradFill>
                <a:latin typeface="+mn-lt"/>
                <a:ea typeface="+mn-ea"/>
                <a:cs typeface="+mn-cs"/>
                <a:sym typeface="Graphik Semibold"/>
              </a:defRPr>
            </a:lvl1pPr>
            <a:lvl2pPr marL="0" indent="457200" algn="ctr">
              <a:lnSpc>
                <a:spcPct val="80000"/>
              </a:lnSpc>
              <a:spcBef>
                <a:spcPts val="0"/>
              </a:spcBef>
              <a:buClrTx/>
              <a:buSzTx/>
              <a:buNone/>
              <a:defRPr spc="-168" sz="8400">
                <a:gradFill flip="none" rotWithShape="1">
                  <a:gsLst>
                    <a:gs pos="0">
                      <a:srgbClr val="FF00D8"/>
                    </a:gs>
                    <a:gs pos="100000">
                      <a:srgbClr val="FF542E"/>
                    </a:gs>
                  </a:gsLst>
                  <a:lin ang="3960000" scaled="0"/>
                </a:gradFill>
                <a:latin typeface="+mn-lt"/>
                <a:ea typeface="+mn-ea"/>
                <a:cs typeface="+mn-cs"/>
                <a:sym typeface="Graphik Semibold"/>
              </a:defRPr>
            </a:lvl2pPr>
            <a:lvl3pPr marL="0" indent="914400" algn="ctr">
              <a:lnSpc>
                <a:spcPct val="80000"/>
              </a:lnSpc>
              <a:spcBef>
                <a:spcPts val="0"/>
              </a:spcBef>
              <a:buClrTx/>
              <a:buSzTx/>
              <a:buNone/>
              <a:defRPr spc="-168" sz="8400">
                <a:gradFill flip="none" rotWithShape="1">
                  <a:gsLst>
                    <a:gs pos="0">
                      <a:srgbClr val="FF00D8"/>
                    </a:gs>
                    <a:gs pos="100000">
                      <a:srgbClr val="FF542E"/>
                    </a:gs>
                  </a:gsLst>
                  <a:lin ang="3960000" scaled="0"/>
                </a:gradFill>
                <a:latin typeface="+mn-lt"/>
                <a:ea typeface="+mn-ea"/>
                <a:cs typeface="+mn-cs"/>
                <a:sym typeface="Graphik Semibold"/>
              </a:defRPr>
            </a:lvl3pPr>
            <a:lvl4pPr marL="0" indent="1371600" algn="ctr">
              <a:lnSpc>
                <a:spcPct val="80000"/>
              </a:lnSpc>
              <a:spcBef>
                <a:spcPts val="0"/>
              </a:spcBef>
              <a:buClrTx/>
              <a:buSzTx/>
              <a:buNone/>
              <a:defRPr spc="-168" sz="8400">
                <a:gradFill flip="none" rotWithShape="1">
                  <a:gsLst>
                    <a:gs pos="0">
                      <a:srgbClr val="FF00D8"/>
                    </a:gs>
                    <a:gs pos="100000">
                      <a:srgbClr val="FF542E"/>
                    </a:gs>
                  </a:gsLst>
                  <a:lin ang="3960000" scaled="0"/>
                </a:gradFill>
                <a:latin typeface="+mn-lt"/>
                <a:ea typeface="+mn-ea"/>
                <a:cs typeface="+mn-cs"/>
                <a:sym typeface="Graphik Semibold"/>
              </a:defRPr>
            </a:lvl4pPr>
            <a:lvl5pPr marL="0" indent="1828800" algn="ctr">
              <a:lnSpc>
                <a:spcPct val="80000"/>
              </a:lnSpc>
              <a:spcBef>
                <a:spcPts val="0"/>
              </a:spcBef>
              <a:buClrTx/>
              <a:buSzTx/>
              <a:buNone/>
              <a:defRPr spc="-168" sz="8400">
                <a:gradFill flip="none" rotWithShape="1">
                  <a:gsLst>
                    <a:gs pos="0">
                      <a:srgbClr val="FF00D8"/>
                    </a:gs>
                    <a:gs pos="100000">
                      <a:srgbClr val="FF542E"/>
                    </a:gs>
                  </a:gsLst>
                  <a:lin ang="3960000" scaled="0"/>
                </a:gradFill>
                <a:latin typeface="+mn-lt"/>
                <a:ea typeface="+mn-ea"/>
                <a:cs typeface="+mn-cs"/>
                <a:sym typeface="Graphik Semibold"/>
              </a:defRPr>
            </a:lvl5pPr>
          </a:lstStyle>
          <a:p>
            <a:pPr/>
            <a:r>
              <a:t>“Notable Quote”</a:t>
            </a:r>
          </a:p>
          <a:p>
            <a:pPr lvl="1"/>
            <a:r>
              <a:t/>
            </a:r>
          </a:p>
          <a:p>
            <a:pPr lvl="2"/>
            <a:r>
              <a:t/>
            </a:r>
          </a:p>
          <a:p>
            <a:pPr lvl="3"/>
            <a:r>
              <a:t/>
            </a:r>
          </a:p>
          <a:p>
            <a:pPr lvl="4"/>
            <a:r>
              <a:t/>
            </a:r>
          </a:p>
        </p:txBody>
      </p:sp>
      <p:sp>
        <p:nvSpPr>
          <p:cNvPr id="1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124" name="988149250_2145x1620.jpg"/>
          <p:cNvSpPr/>
          <p:nvPr>
            <p:ph type="pic" sz="half" idx="21"/>
          </p:nvPr>
        </p:nvSpPr>
        <p:spPr>
          <a:xfrm>
            <a:off x="12192000" y="4813300"/>
            <a:ext cx="12192000" cy="9207945"/>
          </a:xfrm>
          <a:prstGeom prst="rect">
            <a:avLst/>
          </a:prstGeom>
        </p:spPr>
        <p:txBody>
          <a:bodyPr lIns="91439" tIns="45719" rIns="91439" bIns="45719">
            <a:noAutofit/>
          </a:bodyPr>
          <a:lstStyle/>
          <a:p>
            <a:pPr/>
          </a:p>
        </p:txBody>
      </p:sp>
      <p:sp>
        <p:nvSpPr>
          <p:cNvPr id="125" name="1169517375_2880x1920.jpg"/>
          <p:cNvSpPr/>
          <p:nvPr>
            <p:ph type="pic" sz="half" idx="22"/>
          </p:nvPr>
        </p:nvSpPr>
        <p:spPr>
          <a:xfrm>
            <a:off x="12192000" y="-628650"/>
            <a:ext cx="12192000" cy="8128000"/>
          </a:xfrm>
          <a:prstGeom prst="rect">
            <a:avLst/>
          </a:prstGeom>
        </p:spPr>
        <p:txBody>
          <a:bodyPr lIns="91439" tIns="45719" rIns="91439" bIns="45719">
            <a:noAutofit/>
          </a:bodyPr>
          <a:lstStyle/>
          <a:p>
            <a:pPr/>
          </a:p>
        </p:txBody>
      </p:sp>
      <p:sp>
        <p:nvSpPr>
          <p:cNvPr id="126" name="184386109_2439x1626.jpg"/>
          <p:cNvSpPr/>
          <p:nvPr>
            <p:ph type="pic" idx="23"/>
          </p:nvPr>
        </p:nvSpPr>
        <p:spPr>
          <a:xfrm>
            <a:off x="-4203700" y="0"/>
            <a:ext cx="20574000" cy="13716000"/>
          </a:xfrm>
          <a:prstGeom prst="rect">
            <a:avLst/>
          </a:prstGeom>
        </p:spPr>
        <p:txBody>
          <a:bodyPr lIns="91439" tIns="45719" rIns="91439" bIns="45719">
            <a:noAutofit/>
          </a:bodyPr>
          <a:lstStyle/>
          <a:p>
            <a:pPr/>
          </a:p>
        </p:txBody>
      </p:sp>
      <p:sp>
        <p:nvSpPr>
          <p:cNvPr id="12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34" name="1169517375_2880x1920.jpg"/>
          <p:cNvSpPr/>
          <p:nvPr>
            <p:ph type="pic" idx="21"/>
          </p:nvPr>
        </p:nvSpPr>
        <p:spPr>
          <a:xfrm>
            <a:off x="0" y="-1270000"/>
            <a:ext cx="24384000" cy="16256001"/>
          </a:xfrm>
          <a:prstGeom prst="rect">
            <a:avLst/>
          </a:prstGeom>
        </p:spPr>
        <p:txBody>
          <a:bodyPr lIns="91439" tIns="45719" rIns="91439" bIns="45719">
            <a:noAutofit/>
          </a:bodyPr>
          <a:lstStyle/>
          <a:p>
            <a:pPr/>
          </a:p>
        </p:txBody>
      </p:sp>
      <p:sp>
        <p:nvSpPr>
          <p:cNvPr id="135" name="Slide Numb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Slide Title"/>
          <p:cNvSpPr txBox="1"/>
          <p:nvPr>
            <p:ph type="title" hasCustomPrompt="1"/>
          </p:nvPr>
        </p:nvSpPr>
        <p:spPr>
          <a:xfrm>
            <a:off x="1270000" y="812800"/>
            <a:ext cx="21844000" cy="155743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Slide Title</a:t>
            </a:r>
          </a:p>
        </p:txBody>
      </p:sp>
      <p:sp>
        <p:nvSpPr>
          <p:cNvPr id="3" name="Body Level One…"/>
          <p:cNvSpPr txBox="1"/>
          <p:nvPr>
            <p:ph type="body" idx="1" hasCustomPrompt="1"/>
          </p:nvPr>
        </p:nvSpPr>
        <p:spPr>
          <a:xfrm>
            <a:off x="1270000" y="4267200"/>
            <a:ext cx="21844000" cy="8432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bullet text</a:t>
            </a:r>
          </a:p>
          <a:p>
            <a:pPr lvl="1"/>
            <a:r>
              <a:t/>
            </a:r>
          </a:p>
          <a:p>
            <a:pPr lvl="2"/>
            <a:r>
              <a:t/>
            </a:r>
          </a:p>
          <a:p>
            <a:pPr lvl="3"/>
            <a:r>
              <a:t/>
            </a:r>
          </a:p>
          <a:p>
            <a:pPr lvl="4"/>
            <a:r>
              <a:t/>
            </a:r>
          </a:p>
        </p:txBody>
      </p:sp>
      <p:sp>
        <p:nvSpPr>
          <p:cNvPr id="4" name="Slide Number"/>
          <p:cNvSpPr txBox="1"/>
          <p:nvPr>
            <p:ph type="sldNum" sz="quarter" idx="2"/>
          </p:nvPr>
        </p:nvSpPr>
        <p:spPr>
          <a:xfrm>
            <a:off x="11977623" y="13081000"/>
            <a:ext cx="416053" cy="467107"/>
          </a:xfrm>
          <a:prstGeom prst="rect">
            <a:avLst/>
          </a:prstGeom>
          <a:ln w="12700">
            <a:miter lim="400000"/>
          </a:ln>
        </p:spPr>
        <p:txBody>
          <a:bodyPr wrap="none" lIns="50800" tIns="50800" rIns="50800" bIns="50800" anchor="b">
            <a:spAutoFit/>
          </a:bodyPr>
          <a:lstStyle>
            <a:lvl1pPr>
              <a:defRPr sz="22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transition xmlns:p14="http://schemas.microsoft.com/office/powerpoint/2010/main" spd="med" advClick="1"/>
  <p:txStyles>
    <p:titleStyle>
      <a:lvl1pPr marL="0" marR="0" indent="0" algn="ctr" defTabSz="825500" rtl="0" latinLnBrk="0">
        <a:lnSpc>
          <a:spcPct val="80000"/>
        </a:lnSpc>
        <a:spcBef>
          <a:spcPts val="0"/>
        </a:spcBef>
        <a:spcAft>
          <a:spcPts val="0"/>
        </a:spcAft>
        <a:buClrTx/>
        <a:buSzTx/>
        <a:buFontTx/>
        <a:buNone/>
        <a:tabLst/>
        <a:defRPr b="0" baseline="0" cap="none" i="0" spc="-252" strike="noStrike" sz="8400" u="none">
          <a:solidFill>
            <a:srgbClr val="000000"/>
          </a:solidFill>
          <a:uFillTx/>
          <a:latin typeface="+mn-lt"/>
          <a:ea typeface="+mn-ea"/>
          <a:cs typeface="+mn-cs"/>
          <a:sym typeface="Graphik Semibold"/>
        </a:defRPr>
      </a:lvl1pPr>
      <a:lvl2pPr marL="0" marR="0" indent="457200" algn="ctr" defTabSz="825500" rtl="0" latinLnBrk="0">
        <a:lnSpc>
          <a:spcPct val="80000"/>
        </a:lnSpc>
        <a:spcBef>
          <a:spcPts val="0"/>
        </a:spcBef>
        <a:spcAft>
          <a:spcPts val="0"/>
        </a:spcAft>
        <a:buClrTx/>
        <a:buSzTx/>
        <a:buFontTx/>
        <a:buNone/>
        <a:tabLst/>
        <a:defRPr b="0" baseline="0" cap="none" i="0" spc="-252" strike="noStrike" sz="8400" u="none">
          <a:solidFill>
            <a:srgbClr val="000000"/>
          </a:solidFill>
          <a:uFillTx/>
          <a:latin typeface="+mn-lt"/>
          <a:ea typeface="+mn-ea"/>
          <a:cs typeface="+mn-cs"/>
          <a:sym typeface="Graphik Semibold"/>
        </a:defRPr>
      </a:lvl2pPr>
      <a:lvl3pPr marL="0" marR="0" indent="914400" algn="ctr" defTabSz="825500" rtl="0" latinLnBrk="0">
        <a:lnSpc>
          <a:spcPct val="80000"/>
        </a:lnSpc>
        <a:spcBef>
          <a:spcPts val="0"/>
        </a:spcBef>
        <a:spcAft>
          <a:spcPts val="0"/>
        </a:spcAft>
        <a:buClrTx/>
        <a:buSzTx/>
        <a:buFontTx/>
        <a:buNone/>
        <a:tabLst/>
        <a:defRPr b="0" baseline="0" cap="none" i="0" spc="-252" strike="noStrike" sz="8400" u="none">
          <a:solidFill>
            <a:srgbClr val="000000"/>
          </a:solidFill>
          <a:uFillTx/>
          <a:latin typeface="+mn-lt"/>
          <a:ea typeface="+mn-ea"/>
          <a:cs typeface="+mn-cs"/>
          <a:sym typeface="Graphik Semibold"/>
        </a:defRPr>
      </a:lvl3pPr>
      <a:lvl4pPr marL="0" marR="0" indent="1371600" algn="ctr" defTabSz="825500" rtl="0" latinLnBrk="0">
        <a:lnSpc>
          <a:spcPct val="80000"/>
        </a:lnSpc>
        <a:spcBef>
          <a:spcPts val="0"/>
        </a:spcBef>
        <a:spcAft>
          <a:spcPts val="0"/>
        </a:spcAft>
        <a:buClrTx/>
        <a:buSzTx/>
        <a:buFontTx/>
        <a:buNone/>
        <a:tabLst/>
        <a:defRPr b="0" baseline="0" cap="none" i="0" spc="-252" strike="noStrike" sz="8400" u="none">
          <a:solidFill>
            <a:srgbClr val="000000"/>
          </a:solidFill>
          <a:uFillTx/>
          <a:latin typeface="+mn-lt"/>
          <a:ea typeface="+mn-ea"/>
          <a:cs typeface="+mn-cs"/>
          <a:sym typeface="Graphik Semibold"/>
        </a:defRPr>
      </a:lvl4pPr>
      <a:lvl5pPr marL="0" marR="0" indent="1828800" algn="ctr" defTabSz="825500" rtl="0" latinLnBrk="0">
        <a:lnSpc>
          <a:spcPct val="80000"/>
        </a:lnSpc>
        <a:spcBef>
          <a:spcPts val="0"/>
        </a:spcBef>
        <a:spcAft>
          <a:spcPts val="0"/>
        </a:spcAft>
        <a:buClrTx/>
        <a:buSzTx/>
        <a:buFontTx/>
        <a:buNone/>
        <a:tabLst/>
        <a:defRPr b="0" baseline="0" cap="none" i="0" spc="-252" strike="noStrike" sz="8400" u="none">
          <a:solidFill>
            <a:srgbClr val="000000"/>
          </a:solidFill>
          <a:uFillTx/>
          <a:latin typeface="+mn-lt"/>
          <a:ea typeface="+mn-ea"/>
          <a:cs typeface="+mn-cs"/>
          <a:sym typeface="Graphik Semibold"/>
        </a:defRPr>
      </a:lvl5pPr>
      <a:lvl6pPr marL="0" marR="0" indent="2286000" algn="ctr" defTabSz="825500" rtl="0" latinLnBrk="0">
        <a:lnSpc>
          <a:spcPct val="80000"/>
        </a:lnSpc>
        <a:spcBef>
          <a:spcPts val="0"/>
        </a:spcBef>
        <a:spcAft>
          <a:spcPts val="0"/>
        </a:spcAft>
        <a:buClrTx/>
        <a:buSzTx/>
        <a:buFontTx/>
        <a:buNone/>
        <a:tabLst/>
        <a:defRPr b="0" baseline="0" cap="none" i="0" spc="-252" strike="noStrike" sz="8400" u="none">
          <a:solidFill>
            <a:srgbClr val="000000"/>
          </a:solidFill>
          <a:uFillTx/>
          <a:latin typeface="+mn-lt"/>
          <a:ea typeface="+mn-ea"/>
          <a:cs typeface="+mn-cs"/>
          <a:sym typeface="Graphik Semibold"/>
        </a:defRPr>
      </a:lvl6pPr>
      <a:lvl7pPr marL="0" marR="0" indent="2743200" algn="ctr" defTabSz="825500" rtl="0" latinLnBrk="0">
        <a:lnSpc>
          <a:spcPct val="80000"/>
        </a:lnSpc>
        <a:spcBef>
          <a:spcPts val="0"/>
        </a:spcBef>
        <a:spcAft>
          <a:spcPts val="0"/>
        </a:spcAft>
        <a:buClrTx/>
        <a:buSzTx/>
        <a:buFontTx/>
        <a:buNone/>
        <a:tabLst/>
        <a:defRPr b="0" baseline="0" cap="none" i="0" spc="-252" strike="noStrike" sz="8400" u="none">
          <a:solidFill>
            <a:srgbClr val="000000"/>
          </a:solidFill>
          <a:uFillTx/>
          <a:latin typeface="+mn-lt"/>
          <a:ea typeface="+mn-ea"/>
          <a:cs typeface="+mn-cs"/>
          <a:sym typeface="Graphik Semibold"/>
        </a:defRPr>
      </a:lvl7pPr>
      <a:lvl8pPr marL="0" marR="0" indent="3200400" algn="ctr" defTabSz="825500" rtl="0" latinLnBrk="0">
        <a:lnSpc>
          <a:spcPct val="80000"/>
        </a:lnSpc>
        <a:spcBef>
          <a:spcPts val="0"/>
        </a:spcBef>
        <a:spcAft>
          <a:spcPts val="0"/>
        </a:spcAft>
        <a:buClrTx/>
        <a:buSzTx/>
        <a:buFontTx/>
        <a:buNone/>
        <a:tabLst/>
        <a:defRPr b="0" baseline="0" cap="none" i="0" spc="-252" strike="noStrike" sz="8400" u="none">
          <a:solidFill>
            <a:srgbClr val="000000"/>
          </a:solidFill>
          <a:uFillTx/>
          <a:latin typeface="+mn-lt"/>
          <a:ea typeface="+mn-ea"/>
          <a:cs typeface="+mn-cs"/>
          <a:sym typeface="Graphik Semibold"/>
        </a:defRPr>
      </a:lvl8pPr>
      <a:lvl9pPr marL="0" marR="0" indent="3657600" algn="ctr" defTabSz="825500" rtl="0" latinLnBrk="0">
        <a:lnSpc>
          <a:spcPct val="80000"/>
        </a:lnSpc>
        <a:spcBef>
          <a:spcPts val="0"/>
        </a:spcBef>
        <a:spcAft>
          <a:spcPts val="0"/>
        </a:spcAft>
        <a:buClrTx/>
        <a:buSzTx/>
        <a:buFontTx/>
        <a:buNone/>
        <a:tabLst/>
        <a:defRPr b="0" baseline="0" cap="none" i="0" spc="-252" strike="noStrike" sz="8400" u="none">
          <a:solidFill>
            <a:srgbClr val="000000"/>
          </a:solidFill>
          <a:uFillTx/>
          <a:latin typeface="+mn-lt"/>
          <a:ea typeface="+mn-ea"/>
          <a:cs typeface="+mn-cs"/>
          <a:sym typeface="Graphik Semibold"/>
        </a:defRPr>
      </a:lvl9pPr>
    </p:titleStyle>
    <p:bodyStyle>
      <a:lvl1pPr marL="558800" marR="0" indent="-558800" algn="l" defTabSz="2438400" rtl="0" latinLnBrk="0">
        <a:lnSpc>
          <a:spcPct val="100000"/>
        </a:lnSpc>
        <a:spcBef>
          <a:spcPts val="2400"/>
        </a:spcBef>
        <a:spcAft>
          <a:spcPts val="0"/>
        </a:spcAft>
        <a:buClr>
          <a:srgbClr val="000000"/>
        </a:buClr>
        <a:buSzPct val="100000"/>
        <a:buFontTx/>
        <a:buChar char="•"/>
        <a:tabLst/>
        <a:defRPr b="0" baseline="0" cap="none" i="0" spc="0" strike="noStrike" sz="4800" u="none">
          <a:solidFill>
            <a:srgbClr val="000000"/>
          </a:solidFill>
          <a:uFillTx/>
          <a:latin typeface="Graphik"/>
          <a:ea typeface="Graphik"/>
          <a:cs typeface="Graphik"/>
          <a:sym typeface="Graphik"/>
        </a:defRPr>
      </a:lvl1pPr>
      <a:lvl2pPr marL="1117600" marR="0" indent="-558800" algn="l" defTabSz="2438400" rtl="0" latinLnBrk="0">
        <a:lnSpc>
          <a:spcPct val="100000"/>
        </a:lnSpc>
        <a:spcBef>
          <a:spcPts val="2400"/>
        </a:spcBef>
        <a:spcAft>
          <a:spcPts val="0"/>
        </a:spcAft>
        <a:buClr>
          <a:srgbClr val="000000"/>
        </a:buClr>
        <a:buSzPct val="100000"/>
        <a:buFontTx/>
        <a:buChar char="•"/>
        <a:tabLst/>
        <a:defRPr b="0" baseline="0" cap="none" i="0" spc="0" strike="noStrike" sz="4800" u="none">
          <a:solidFill>
            <a:srgbClr val="000000"/>
          </a:solidFill>
          <a:uFillTx/>
          <a:latin typeface="Graphik"/>
          <a:ea typeface="Graphik"/>
          <a:cs typeface="Graphik"/>
          <a:sym typeface="Graphik"/>
        </a:defRPr>
      </a:lvl2pPr>
      <a:lvl3pPr marL="1676400" marR="0" indent="-558800" algn="l" defTabSz="2438400" rtl="0" latinLnBrk="0">
        <a:lnSpc>
          <a:spcPct val="100000"/>
        </a:lnSpc>
        <a:spcBef>
          <a:spcPts val="2400"/>
        </a:spcBef>
        <a:spcAft>
          <a:spcPts val="0"/>
        </a:spcAft>
        <a:buClr>
          <a:srgbClr val="000000"/>
        </a:buClr>
        <a:buSzPct val="100000"/>
        <a:buFontTx/>
        <a:buChar char="•"/>
        <a:tabLst/>
        <a:defRPr b="0" baseline="0" cap="none" i="0" spc="0" strike="noStrike" sz="4800" u="none">
          <a:solidFill>
            <a:srgbClr val="000000"/>
          </a:solidFill>
          <a:uFillTx/>
          <a:latin typeface="Graphik"/>
          <a:ea typeface="Graphik"/>
          <a:cs typeface="Graphik"/>
          <a:sym typeface="Graphik"/>
        </a:defRPr>
      </a:lvl3pPr>
      <a:lvl4pPr marL="2235200" marR="0" indent="-558800" algn="l" defTabSz="2438400" rtl="0" latinLnBrk="0">
        <a:lnSpc>
          <a:spcPct val="100000"/>
        </a:lnSpc>
        <a:spcBef>
          <a:spcPts val="2400"/>
        </a:spcBef>
        <a:spcAft>
          <a:spcPts val="0"/>
        </a:spcAft>
        <a:buClr>
          <a:srgbClr val="000000"/>
        </a:buClr>
        <a:buSzPct val="100000"/>
        <a:buFontTx/>
        <a:buChar char="•"/>
        <a:tabLst/>
        <a:defRPr b="0" baseline="0" cap="none" i="0" spc="0" strike="noStrike" sz="4800" u="none">
          <a:solidFill>
            <a:srgbClr val="000000"/>
          </a:solidFill>
          <a:uFillTx/>
          <a:latin typeface="Graphik"/>
          <a:ea typeface="Graphik"/>
          <a:cs typeface="Graphik"/>
          <a:sym typeface="Graphik"/>
        </a:defRPr>
      </a:lvl4pPr>
      <a:lvl5pPr marL="2794000" marR="0" indent="-558800" algn="l" defTabSz="2438400" rtl="0" latinLnBrk="0">
        <a:lnSpc>
          <a:spcPct val="100000"/>
        </a:lnSpc>
        <a:spcBef>
          <a:spcPts val="2400"/>
        </a:spcBef>
        <a:spcAft>
          <a:spcPts val="0"/>
        </a:spcAft>
        <a:buClr>
          <a:srgbClr val="000000"/>
        </a:buClr>
        <a:buSzPct val="100000"/>
        <a:buFontTx/>
        <a:buChar char="•"/>
        <a:tabLst/>
        <a:defRPr b="0" baseline="0" cap="none" i="0" spc="0" strike="noStrike" sz="4800" u="none">
          <a:solidFill>
            <a:srgbClr val="000000"/>
          </a:solidFill>
          <a:uFillTx/>
          <a:latin typeface="Graphik"/>
          <a:ea typeface="Graphik"/>
          <a:cs typeface="Graphik"/>
          <a:sym typeface="Graphik"/>
        </a:defRPr>
      </a:lvl5pPr>
      <a:lvl6pPr marL="3352800" marR="0" indent="-558800" algn="l" defTabSz="2438400" rtl="0" latinLnBrk="0">
        <a:lnSpc>
          <a:spcPct val="100000"/>
        </a:lnSpc>
        <a:spcBef>
          <a:spcPts val="2400"/>
        </a:spcBef>
        <a:spcAft>
          <a:spcPts val="0"/>
        </a:spcAft>
        <a:buClr>
          <a:srgbClr val="000000"/>
        </a:buClr>
        <a:buSzPct val="100000"/>
        <a:buFontTx/>
        <a:buChar char="•"/>
        <a:tabLst/>
        <a:defRPr b="0" baseline="0" cap="none" i="0" spc="0" strike="noStrike" sz="4800" u="none">
          <a:solidFill>
            <a:srgbClr val="000000"/>
          </a:solidFill>
          <a:uFillTx/>
          <a:latin typeface="Graphik"/>
          <a:ea typeface="Graphik"/>
          <a:cs typeface="Graphik"/>
          <a:sym typeface="Graphik"/>
        </a:defRPr>
      </a:lvl6pPr>
      <a:lvl7pPr marL="3911600" marR="0" indent="-558800" algn="l" defTabSz="2438400" rtl="0" latinLnBrk="0">
        <a:lnSpc>
          <a:spcPct val="100000"/>
        </a:lnSpc>
        <a:spcBef>
          <a:spcPts val="2400"/>
        </a:spcBef>
        <a:spcAft>
          <a:spcPts val="0"/>
        </a:spcAft>
        <a:buClr>
          <a:srgbClr val="000000"/>
        </a:buClr>
        <a:buSzPct val="100000"/>
        <a:buFontTx/>
        <a:buChar char="•"/>
        <a:tabLst/>
        <a:defRPr b="0" baseline="0" cap="none" i="0" spc="0" strike="noStrike" sz="4800" u="none">
          <a:solidFill>
            <a:srgbClr val="000000"/>
          </a:solidFill>
          <a:uFillTx/>
          <a:latin typeface="Graphik"/>
          <a:ea typeface="Graphik"/>
          <a:cs typeface="Graphik"/>
          <a:sym typeface="Graphik"/>
        </a:defRPr>
      </a:lvl7pPr>
      <a:lvl8pPr marL="4470400" marR="0" indent="-558800" algn="l" defTabSz="2438400" rtl="0" latinLnBrk="0">
        <a:lnSpc>
          <a:spcPct val="100000"/>
        </a:lnSpc>
        <a:spcBef>
          <a:spcPts val="2400"/>
        </a:spcBef>
        <a:spcAft>
          <a:spcPts val="0"/>
        </a:spcAft>
        <a:buClr>
          <a:srgbClr val="000000"/>
        </a:buClr>
        <a:buSzPct val="100000"/>
        <a:buFontTx/>
        <a:buChar char="•"/>
        <a:tabLst/>
        <a:defRPr b="0" baseline="0" cap="none" i="0" spc="0" strike="noStrike" sz="4800" u="none">
          <a:solidFill>
            <a:srgbClr val="000000"/>
          </a:solidFill>
          <a:uFillTx/>
          <a:latin typeface="Graphik"/>
          <a:ea typeface="Graphik"/>
          <a:cs typeface="Graphik"/>
          <a:sym typeface="Graphik"/>
        </a:defRPr>
      </a:lvl8pPr>
      <a:lvl9pPr marL="5029200" marR="0" indent="-558800" algn="l" defTabSz="2438400" rtl="0" latinLnBrk="0">
        <a:lnSpc>
          <a:spcPct val="100000"/>
        </a:lnSpc>
        <a:spcBef>
          <a:spcPts val="2400"/>
        </a:spcBef>
        <a:spcAft>
          <a:spcPts val="0"/>
        </a:spcAft>
        <a:buClr>
          <a:srgbClr val="000000"/>
        </a:buClr>
        <a:buSzPct val="100000"/>
        <a:buFontTx/>
        <a:buChar char="•"/>
        <a:tabLst/>
        <a:defRPr b="0" baseline="0" cap="none" i="0" spc="0" strike="noStrike" sz="4800" u="none">
          <a:solidFill>
            <a:srgbClr val="000000"/>
          </a:solidFill>
          <a:uFillTx/>
          <a:latin typeface="Graphik"/>
          <a:ea typeface="Graphik"/>
          <a:cs typeface="Graphik"/>
          <a:sym typeface="Graphik"/>
        </a:defRPr>
      </a:lvl9pPr>
    </p:bodyStyle>
    <p:otherStyle>
      <a:lvl1pPr marL="0" marR="0" indent="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1pPr>
      <a:lvl2pPr marL="0" marR="0" indent="4572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2pPr>
      <a:lvl3pPr marL="0" marR="0" indent="9144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3pPr>
      <a:lvl4pPr marL="0" marR="0" indent="13716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4pPr>
      <a:lvl5pPr marL="0" marR="0" indent="18288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5pPr>
      <a:lvl6pPr marL="0" marR="0" indent="22860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6pPr>
      <a:lvl7pPr marL="0" marR="0" indent="27432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7pPr>
      <a:lvl8pPr marL="0" marR="0" indent="32004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8pPr>
      <a:lvl9pPr marL="0" marR="0" indent="36576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Release from Guilt"/>
          <p:cNvSpPr txBox="1"/>
          <p:nvPr>
            <p:ph type="ctrTitle"/>
          </p:nvPr>
        </p:nvSpPr>
        <p:spPr>
          <a:prstGeom prst="rect">
            <a:avLst/>
          </a:prstGeom>
        </p:spPr>
        <p:txBody>
          <a:bodyPr/>
          <a:lstStyle/>
          <a:p>
            <a:pPr/>
            <a:r>
              <a:t>Release from Guilt</a:t>
            </a:r>
          </a:p>
        </p:txBody>
      </p:sp>
      <p:sp>
        <p:nvSpPr>
          <p:cNvPr id="152" name="Daniel Shai"/>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Daniel Shai</a:t>
            </a:r>
          </a:p>
        </p:txBody>
      </p:sp>
      <p:sp>
        <p:nvSpPr>
          <p:cNvPr id="153" name="CHAPTER 13 Summaries + Commentaries"/>
          <p:cNvSpPr txBox="1"/>
          <p:nvPr>
            <p:ph type="subTitle" sz="quarter" idx="1"/>
          </p:nvPr>
        </p:nvSpPr>
        <p:spPr>
          <a:prstGeom prst="rect">
            <a:avLst/>
          </a:prstGeom>
        </p:spPr>
        <p:txBody>
          <a:bodyPr/>
          <a:lstStyle/>
          <a:p>
            <a:pPr/>
            <a:r>
              <a:t>CHAPTER 13 Summaries + Commentaries</a:t>
            </a:r>
          </a:p>
        </p:txBody>
      </p:sp>
      <p:pic>
        <p:nvPicPr>
          <p:cNvPr id="154" name="IMG_0543.JPG" descr="IMG_0543.JPG"/>
          <p:cNvPicPr>
            <a:picLocks noChangeAspect="1"/>
          </p:cNvPicPr>
          <p:nvPr/>
        </p:nvPicPr>
        <p:blipFill>
          <a:blip r:embed="rId2">
            <a:extLst/>
          </a:blip>
          <a:stretch>
            <a:fillRect/>
          </a:stretch>
        </p:blipFill>
        <p:spPr>
          <a:xfrm>
            <a:off x="8477636" y="8019883"/>
            <a:ext cx="7428728" cy="4186253"/>
          </a:xfrm>
          <a:prstGeom prst="rect">
            <a:avLst/>
          </a:prstGeom>
          <a:ln w="12700">
            <a:miter lim="400000"/>
          </a:ln>
        </p:spPr>
      </p:pic>
      <p:sp>
        <p:nvSpPr>
          <p:cNvPr id="155" name="PART  : SECTIONS I-IV"/>
          <p:cNvSpPr txBox="1"/>
          <p:nvPr>
            <p:ph type="sldNum" sz="quarter" idx="4294967295"/>
          </p:nvPr>
        </p:nvSpPr>
        <p:spPr>
          <a:xfrm>
            <a:off x="4400965" y="8204200"/>
            <a:ext cx="4244066" cy="467107"/>
          </a:xfrm>
          <a:prstGeom prst="rect">
            <a:avLst/>
          </a:prstGeom>
          <a:extLst>
            <a:ext uri="{C572A759-6A51-4108-AA02-DFA0A04FC94B}">
              <ma14:wrappingTextBoxFlag xmlns:ma14="http://schemas.microsoft.com/office/mac/drawingml/2011/main" val="1"/>
            </a:ext>
          </a:extLst>
        </p:spPr>
        <p:txBody>
          <a:bodyPr wrap="square"/>
          <a:lstStyle/>
          <a:p>
            <a:pPr/>
            <a:fld id="{86CB4B4D-7CA3-9044-876B-883B54F8677D}" type="slidenum"/>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 name="I. The World of Guilt"/>
          <p:cNvSpPr txBox="1"/>
          <p:nvPr>
            <p:ph type="title"/>
          </p:nvPr>
        </p:nvSpPr>
        <p:spPr>
          <a:xfrm>
            <a:off x="1270000" y="812800"/>
            <a:ext cx="21844000" cy="1027234"/>
          </a:xfrm>
          <a:prstGeom prst="rect">
            <a:avLst/>
          </a:prstGeom>
        </p:spPr>
        <p:txBody>
          <a:bodyPr/>
          <a:lstStyle>
            <a:lvl1pPr defTabSz="457200">
              <a:lnSpc>
                <a:spcPct val="100000"/>
              </a:lnSpc>
              <a:defRPr b="1" spc="0" sz="5200">
                <a:uFill>
                  <a:solidFill>
                    <a:srgbClr val="000000"/>
                  </a:solidFill>
                </a:uFill>
                <a:latin typeface="Marker Felt"/>
                <a:ea typeface="Marker Felt"/>
                <a:cs typeface="Marker Felt"/>
                <a:sym typeface="Marker Felt"/>
              </a:defRPr>
            </a:lvl1pPr>
          </a:lstStyle>
          <a:p>
            <a:pPr>
              <a:defRPr>
                <a:latin typeface="Helvetica Neue"/>
                <a:ea typeface="Helvetica Neue"/>
                <a:cs typeface="Helvetica Neue"/>
                <a:sym typeface="Helvetica Neue"/>
              </a:defRPr>
            </a:pPr>
            <a:r>
              <a:rPr>
                <a:latin typeface="Marker Felt"/>
                <a:ea typeface="Marker Felt"/>
                <a:cs typeface="Marker Felt"/>
                <a:sym typeface="Marker Felt"/>
              </a:rPr>
              <a:t>I. The World of Guilt</a:t>
            </a:r>
          </a:p>
        </p:txBody>
      </p:sp>
      <p:sp>
        <p:nvSpPr>
          <p:cNvPr id="158" name="There is no attack without guilt. I punish (attack) another in an attempt to escape my own punishment. If I did not feel guilty, I would not believe in punishment in the first place, and would not attempt to escape it. Attacking others seems to distract "/>
          <p:cNvSpPr txBox="1"/>
          <p:nvPr>
            <p:ph type="body" idx="1"/>
          </p:nvPr>
        </p:nvSpPr>
        <p:spPr>
          <a:xfrm>
            <a:off x="1270000" y="2525074"/>
            <a:ext cx="21844000" cy="10174926"/>
          </a:xfrm>
          <a:prstGeom prst="rect">
            <a:avLst/>
          </a:prstGeom>
        </p:spPr>
        <p:txBody>
          <a:bodyPr/>
          <a:lstStyle/>
          <a:p>
            <a:pPr marL="0" indent="0" defTabSz="1560575">
              <a:spcBef>
                <a:spcPts val="1500"/>
              </a:spcBef>
              <a:buClrTx/>
              <a:buSzTx/>
              <a:buNone/>
              <a:defRPr sz="3072"/>
            </a:pPr>
            <a:r>
              <a:t>There is no attack without guilt. I punish (attack) another in an attempt to escape my own punishment. If I did not feel guilty, I would not believe in punishment in the first place, and would not attempt to escape it. Attacking others seems to distract me from my own sense of guilt and unworthiness. They are the ones deserving of punishment, not me.</a:t>
            </a:r>
          </a:p>
          <a:p>
            <a:pPr marL="0" indent="0" defTabSz="1560575">
              <a:spcBef>
                <a:spcPts val="1500"/>
              </a:spcBef>
              <a:buClrTx/>
              <a:buSzTx/>
              <a:buNone/>
              <a:defRPr sz="3072"/>
            </a:pPr>
            <a:r>
              <a:t>This world is the symbol of punishment, punishing us from birth until death. It is governed by laws of death. Remember that the ego is not satisfied with torturous living, its satisfaction is complete only with the death penalty. If this cruel world we the real world, God would be cruel, and the price of salvation would be attack and death. God did not create a meaningless world. The world of sin and death is the ego’s. This world is a picture of crucifixion of God’s Son. It is where he is deemed guilty, and therefore punished and hurt. But the Atonement teaches none of that is true: God’s Son never sinned. The Holy Spirit wills to remove all guilt from my mind that I may remember my Father in peace. Peace and guilt are antithetical, and the Father can be remembered only in peace. Love and guilt cannot coexist - to accept one is to deny the other.</a:t>
            </a:r>
          </a:p>
          <a:p>
            <a:pPr marL="0" indent="0" defTabSz="1560575">
              <a:spcBef>
                <a:spcPts val="1500"/>
              </a:spcBef>
              <a:buClrTx/>
              <a:buSzTx/>
              <a:buNone/>
              <a:defRPr sz="3072"/>
            </a:pPr>
            <a:r>
              <a:t>The way I have made the visible (the real) invisible (unreal) [reference to last section of chapter 12] is by believing the Son of God has sinned. This replaced real vision (or truth) with the “black cloud of guilt” which I held dear (being identified with the ego), and saw as reality now instead of the truth. If I perceive the blamelessness of God’s Son, the ego will be seen to never have been… Guilt causes a view of separation, so the only way to know oneness is to see there is no guilt in God’s Son. </a:t>
            </a:r>
          </a:p>
          <a:p>
            <a:pPr marL="0" indent="0" defTabSz="1560575">
              <a:spcBef>
                <a:spcPts val="1500"/>
              </a:spcBef>
              <a:buClrTx/>
              <a:buSzTx/>
              <a:buNone/>
              <a:defRPr sz="3072"/>
            </a:pPr>
            <a:r>
              <a:t>Everyone is seeking escape from the prison he has made, and the way to find release is within him. It is only a matter of time until he finds it, and time is an illusion - he is guiltless </a:t>
            </a:r>
            <a:r>
              <a:rPr i="1"/>
              <a:t>now</a:t>
            </a:r>
            <a:r>
              <a:t>, forever pure.</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0" name="I. The World of Guilt"/>
          <p:cNvSpPr txBox="1"/>
          <p:nvPr>
            <p:ph type="title"/>
          </p:nvPr>
        </p:nvSpPr>
        <p:spPr>
          <a:xfrm>
            <a:off x="1270000" y="812800"/>
            <a:ext cx="21844000" cy="1027234"/>
          </a:xfrm>
          <a:prstGeom prst="rect">
            <a:avLst/>
          </a:prstGeom>
        </p:spPr>
        <p:txBody>
          <a:bodyPr/>
          <a:lstStyle>
            <a:lvl1pPr defTabSz="457200">
              <a:lnSpc>
                <a:spcPct val="100000"/>
              </a:lnSpc>
              <a:defRPr b="1" spc="0" sz="5200">
                <a:uFill>
                  <a:solidFill>
                    <a:srgbClr val="000000"/>
                  </a:solidFill>
                </a:uFill>
                <a:latin typeface="Marker Felt"/>
                <a:ea typeface="Marker Felt"/>
                <a:cs typeface="Marker Felt"/>
                <a:sym typeface="Marker Felt"/>
              </a:defRPr>
            </a:lvl1pPr>
          </a:lstStyle>
          <a:p>
            <a:pPr>
              <a:defRPr>
                <a:latin typeface="Helvetica Neue"/>
                <a:ea typeface="Helvetica Neue"/>
                <a:cs typeface="Helvetica Neue"/>
                <a:sym typeface="Helvetica Neue"/>
              </a:defRPr>
            </a:pPr>
            <a:r>
              <a:rPr>
                <a:latin typeface="Marker Felt"/>
                <a:ea typeface="Marker Felt"/>
                <a:cs typeface="Marker Felt"/>
                <a:sym typeface="Marker Felt"/>
              </a:rPr>
              <a:t>I. The World of Guilt</a:t>
            </a:r>
          </a:p>
        </p:txBody>
      </p:sp>
      <p:sp>
        <p:nvSpPr>
          <p:cNvPr id="161" name="The belief in guilt is tied to the belief in time, because it is tied to the belief in death. Guilt leads, in time, to death. Deathlessness is timelessness.…"/>
          <p:cNvSpPr txBox="1"/>
          <p:nvPr>
            <p:ph type="body" idx="1"/>
          </p:nvPr>
        </p:nvSpPr>
        <p:spPr>
          <a:xfrm>
            <a:off x="1270000" y="2178455"/>
            <a:ext cx="21844000" cy="10660579"/>
          </a:xfrm>
          <a:prstGeom prst="rect">
            <a:avLst/>
          </a:prstGeom>
        </p:spPr>
        <p:txBody>
          <a:bodyPr anchor="ctr"/>
          <a:lstStyle/>
          <a:p>
            <a:pPr marL="0" indent="0" defTabSz="1511808">
              <a:spcBef>
                <a:spcPts val="1400"/>
              </a:spcBef>
              <a:buClrTx/>
              <a:buSzTx/>
              <a:buNone/>
              <a:defRPr sz="2976"/>
            </a:pPr>
            <a:r>
              <a:t>The belief in guilt is tied to the belief in time, because it is tied to the belief in death. Guilt leads, in time, to death. Deathlessness is timelessness. </a:t>
            </a:r>
          </a:p>
          <a:p>
            <a:pPr marL="0" indent="0" defTabSz="1511808">
              <a:spcBef>
                <a:spcPts val="1400"/>
              </a:spcBef>
              <a:buClrTx/>
              <a:buSzTx/>
              <a:buNone/>
              <a:defRPr sz="2976"/>
            </a:pPr>
            <a:r>
              <a:t>Guilt is the whole belief in one-dimensional time (as we’ve learned in The Ego’s Use of Guilt in chapter 5 - the ego uses guilt to ensure the continuity of time): I will be punished in the future for what I had done in the past. And so time unfolds from my sinfulness to its consequences. Believing this keeps me stuck to time, blinding me to my eternal nature - to the eternal now (keeps me focused on “then” - past or future). </a:t>
            </a:r>
          </a:p>
          <a:p>
            <a:pPr marL="0" indent="0" defTabSz="1511808">
              <a:spcBef>
                <a:spcPts val="1400"/>
              </a:spcBef>
              <a:buClrTx/>
              <a:buSzTx/>
              <a:buNone/>
              <a:defRPr sz="2976"/>
            </a:pPr>
            <a:r>
              <a:t>Understanding the connection between guilt and time (past and future), I can now associate guilt</a:t>
            </a:r>
            <a:r>
              <a:rPr i="1"/>
              <a:t>lessness </a:t>
            </a:r>
            <a:r>
              <a:t>with being without past and future — eternal. </a:t>
            </a:r>
          </a:p>
          <a:p>
            <a:pPr marL="0" indent="0" defTabSz="1511808">
              <a:spcBef>
                <a:spcPts val="1400"/>
              </a:spcBef>
              <a:buClrTx/>
              <a:buSzTx/>
              <a:buNone/>
              <a:defRPr sz="2976"/>
            </a:pPr>
            <a:r>
              <a:t>The foolish journey of retaliation will never touch the Son of God. He cannot hurt himself. “Out of love he was created, and in love he abides. Goodness and mercy have always followed him, for he has always extended the love of his Father.” — How could I have sinned if I never stopped extending love? And where would hurt have entered? The Son of God is awake in reality, there is no journey, no sleep, no time. God doesn’t miss His Son because He was never without him. </a:t>
            </a:r>
          </a:p>
          <a:p>
            <a:pPr marL="0" indent="0" defTabSz="1511808">
              <a:spcBef>
                <a:spcPts val="1400"/>
              </a:spcBef>
              <a:buClrTx/>
              <a:buSzTx/>
              <a:buNone/>
              <a:defRPr sz="2976"/>
            </a:pPr>
            <a:r>
              <a:t>The Atonement reveals to me I have never sinned, and so it shows the past has never been, and therefore there is no need for the future, for there is no need for punishment or to make amends for anything. Notice the radical difference between traditional Christian understanding of Atonement and the Course: Atonement is not to use time to pay for your sins or pray they be forgiven, but to see </a:t>
            </a:r>
            <a:r>
              <a:rPr i="1"/>
              <a:t>you have not sinned </a:t>
            </a:r>
            <a:r>
              <a:t>and abolish the need for time altogether. (The Course’s forgiveness reveals I or my brother did </a:t>
            </a:r>
            <a:r>
              <a:rPr i="1"/>
              <a:t>not</a:t>
            </a:r>
            <a:r>
              <a:t> do what I think I or s/he did). The ego’s version of atonement is to make the error real — see it as a sin — and then “atone” for it. But this keeps me in the dream, never freeing me, because it makes sin real. Deeming </a:t>
            </a:r>
            <a:r>
              <a:rPr i="1"/>
              <a:t>anyone</a:t>
            </a:r>
            <a:r>
              <a:t> guilty I have attacked the Son of God, and this is the opposite of salvation — except to the ego, with which I am identified…</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 name="I. The World of Guilt"/>
          <p:cNvSpPr txBox="1"/>
          <p:nvPr>
            <p:ph type="title"/>
          </p:nvPr>
        </p:nvSpPr>
        <p:spPr>
          <a:xfrm>
            <a:off x="1270000" y="812800"/>
            <a:ext cx="21844000" cy="1027234"/>
          </a:xfrm>
          <a:prstGeom prst="rect">
            <a:avLst/>
          </a:prstGeom>
        </p:spPr>
        <p:txBody>
          <a:bodyPr/>
          <a:lstStyle>
            <a:lvl1pPr defTabSz="457200">
              <a:lnSpc>
                <a:spcPct val="100000"/>
              </a:lnSpc>
              <a:defRPr b="1" spc="0" sz="5200">
                <a:uFill>
                  <a:solidFill>
                    <a:srgbClr val="000000"/>
                  </a:solidFill>
                </a:uFill>
                <a:latin typeface="Marker Felt"/>
                <a:ea typeface="Marker Felt"/>
                <a:cs typeface="Marker Felt"/>
                <a:sym typeface="Marker Felt"/>
              </a:defRPr>
            </a:lvl1pPr>
          </a:lstStyle>
          <a:p>
            <a:pPr>
              <a:defRPr>
                <a:latin typeface="Helvetica Neue"/>
                <a:ea typeface="Helvetica Neue"/>
                <a:cs typeface="Helvetica Neue"/>
                <a:sym typeface="Helvetica Neue"/>
              </a:defRPr>
            </a:pPr>
            <a:r>
              <a:rPr>
                <a:latin typeface="Marker Felt"/>
                <a:ea typeface="Marker Felt"/>
                <a:cs typeface="Marker Felt"/>
                <a:sym typeface="Marker Felt"/>
              </a:rPr>
              <a:t>I. The World of Guilt</a:t>
            </a:r>
          </a:p>
        </p:txBody>
      </p:sp>
      <p:sp>
        <p:nvSpPr>
          <p:cNvPr id="164" name="Here is the ego’s approach to guilt vs the Holy Spirit, as explained in paragraph 15:  EGO: The ego teaches me to attack myself because I am guilty —&gt; Now my guilt has increased (as result of the attack) —&gt; I attack myself (or my brother, as a way to get"/>
          <p:cNvSpPr txBox="1"/>
          <p:nvPr>
            <p:ph type="body" idx="1"/>
          </p:nvPr>
        </p:nvSpPr>
        <p:spPr>
          <a:xfrm>
            <a:off x="1270000" y="2178455"/>
            <a:ext cx="21844000" cy="10660579"/>
          </a:xfrm>
          <a:prstGeom prst="rect">
            <a:avLst/>
          </a:prstGeom>
        </p:spPr>
        <p:txBody>
          <a:bodyPr anchor="ctr"/>
          <a:lstStyle/>
          <a:p>
            <a:pPr marL="0" indent="0">
              <a:buClrTx/>
              <a:buSzTx/>
              <a:buNone/>
            </a:pPr>
            <a:r>
              <a:rPr>
                <a:latin typeface="Times Roman"/>
                <a:ea typeface="Times Roman"/>
                <a:cs typeface="Times Roman"/>
                <a:sym typeface="Times Roman"/>
              </a:rPr>
              <a:t>Here is the ego’s approach to guilt vs the Holy Spirit, as explained in paragraph 15:</a:t>
            </a:r>
            <a:br>
              <a:rPr>
                <a:latin typeface="Times Roman"/>
                <a:ea typeface="Times Roman"/>
                <a:cs typeface="Times Roman"/>
                <a:sym typeface="Times Roman"/>
              </a:rPr>
            </a:br>
            <a:br>
              <a:rPr>
                <a:latin typeface="Times Roman"/>
                <a:ea typeface="Times Roman"/>
                <a:cs typeface="Times Roman"/>
                <a:sym typeface="Times Roman"/>
              </a:rPr>
            </a:br>
            <a:r>
              <a:rPr>
                <a:latin typeface="Times Roman"/>
                <a:ea typeface="Times Roman"/>
                <a:cs typeface="Times Roman"/>
                <a:sym typeface="Times Roman"/>
              </a:rPr>
              <a:t>EGO: The ego teaches me to attack myself </a:t>
            </a:r>
            <a:r>
              <a:rPr i="1">
                <a:latin typeface="Times Roman"/>
                <a:ea typeface="Times Roman"/>
                <a:cs typeface="Times Roman"/>
                <a:sym typeface="Times Roman"/>
              </a:rPr>
              <a:t>because </a:t>
            </a:r>
            <a:r>
              <a:rPr>
                <a:latin typeface="Times Roman"/>
                <a:ea typeface="Times Roman"/>
                <a:cs typeface="Times Roman"/>
                <a:sym typeface="Times Roman"/>
              </a:rPr>
              <a:t>I am guilty —&gt; Now my guilt has increased (as result of the attack) —&gt; I attack myself (or my brother, as a way to get rid of my guilt).</a:t>
            </a:r>
            <a:br>
              <a:rPr>
                <a:latin typeface="Times Roman"/>
                <a:ea typeface="Times Roman"/>
                <a:cs typeface="Times Roman"/>
                <a:sym typeface="Times Roman"/>
              </a:rPr>
            </a:br>
            <a:r>
              <a:rPr>
                <a:latin typeface="Times Roman"/>
                <a:ea typeface="Times Roman"/>
                <a:cs typeface="Times Roman"/>
                <a:sym typeface="Times Roman"/>
              </a:rPr>
              <a:t>Thus the ego keeps me in a cycle of guilt - attack - guilt - attack.  </a:t>
            </a:r>
            <a:r>
              <a:t>Once I’ve </a:t>
            </a:r>
            <a:r>
              <a:rPr>
                <a:latin typeface="Times Roman"/>
                <a:ea typeface="Times Roman"/>
                <a:cs typeface="Times Roman"/>
                <a:sym typeface="Times Roman"/>
              </a:rPr>
              <a:t>attacked I’ve made guilt real, instead of overlooking it with HS.</a:t>
            </a:r>
            <a:r>
              <a:t> </a:t>
            </a:r>
            <a:r>
              <a:rPr>
                <a:latin typeface="Times Roman"/>
                <a:ea typeface="Times Roman"/>
                <a:cs typeface="Times Roman"/>
                <a:sym typeface="Times Roman"/>
              </a:rPr>
              <a:t>With the ego there is no escape from guilt.</a:t>
            </a:r>
            <a:endParaRPr>
              <a:latin typeface="Times Roman"/>
              <a:ea typeface="Times Roman"/>
              <a:cs typeface="Times Roman"/>
              <a:sym typeface="Times Roman"/>
            </a:endParaRPr>
          </a:p>
          <a:p>
            <a:pPr marL="0" indent="0">
              <a:buClrTx/>
              <a:buSzTx/>
              <a:buNone/>
            </a:pPr>
            <a:r>
              <a:rPr>
                <a:latin typeface="Times Roman"/>
                <a:ea typeface="Times Roman"/>
                <a:cs typeface="Times Roman"/>
                <a:sym typeface="Times Roman"/>
              </a:rPr>
              <a:t>HOLY SPIRIT: “The Holy Spirit dispels it [guilt] simply through the calm recognition that it has never been. As He looks upon the guiltless Son of God, He </a:t>
            </a:r>
            <a:r>
              <a:rPr i="1">
                <a:latin typeface="Times Roman"/>
                <a:ea typeface="Times Roman"/>
                <a:cs typeface="Times Roman"/>
                <a:sym typeface="Times Roman"/>
              </a:rPr>
              <a:t>knows</a:t>
            </a:r>
            <a:r>
              <a:rPr>
                <a:latin typeface="Times Roman"/>
                <a:ea typeface="Times Roman"/>
                <a:cs typeface="Times Roman"/>
                <a:sym typeface="Times Roman"/>
              </a:rPr>
              <a:t> this is true. And being true for you, you </a:t>
            </a:r>
            <a:r>
              <a:rPr u="sng">
                <a:latin typeface="Times Roman"/>
                <a:ea typeface="Times Roman"/>
                <a:cs typeface="Times Roman"/>
                <a:sym typeface="Times Roman"/>
              </a:rPr>
              <a:t>cannot</a:t>
            </a:r>
            <a:r>
              <a:rPr>
                <a:latin typeface="Times Roman"/>
                <a:ea typeface="Times Roman"/>
                <a:cs typeface="Times Roman"/>
                <a:sym typeface="Times Roman"/>
              </a:rPr>
              <a:t> attack yourself, for </a:t>
            </a:r>
            <a:r>
              <a:rPr u="sng">
                <a:latin typeface="Times Roman"/>
                <a:ea typeface="Times Roman"/>
                <a:cs typeface="Times Roman"/>
                <a:sym typeface="Times Roman"/>
              </a:rPr>
              <a:t>without</a:t>
            </a:r>
            <a:r>
              <a:rPr>
                <a:latin typeface="Times Roman"/>
                <a:ea typeface="Times Roman"/>
                <a:cs typeface="Times Roman"/>
                <a:sym typeface="Times Roman"/>
              </a:rPr>
              <a:t> guilt attack is impossible. You, then, </a:t>
            </a:r>
            <a:r>
              <a:rPr u="sng">
                <a:latin typeface="Times Roman"/>
                <a:ea typeface="Times Roman"/>
                <a:cs typeface="Times Roman"/>
                <a:sym typeface="Times Roman"/>
              </a:rPr>
              <a:t>are</a:t>
            </a:r>
            <a:r>
              <a:rPr>
                <a:latin typeface="Times Roman"/>
                <a:ea typeface="Times Roman"/>
                <a:cs typeface="Times Roman"/>
                <a:sym typeface="Times Roman"/>
              </a:rPr>
              <a:t> saved because God’s Son is guiltless. And being wholly pure, you </a:t>
            </a:r>
            <a:r>
              <a:rPr i="1">
                <a:latin typeface="Times Roman"/>
                <a:ea typeface="Times Roman"/>
                <a:cs typeface="Times Roman"/>
                <a:sym typeface="Times Roman"/>
              </a:rPr>
              <a:t>are</a:t>
            </a:r>
            <a:r>
              <a:rPr>
                <a:latin typeface="Times Roman"/>
                <a:ea typeface="Times Roman"/>
                <a:cs typeface="Times Roman"/>
                <a:sym typeface="Times Roman"/>
              </a:rPr>
              <a:t> invulnerable.”</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 name="II. The Guilty Secret"/>
          <p:cNvSpPr txBox="1"/>
          <p:nvPr>
            <p:ph type="title"/>
          </p:nvPr>
        </p:nvSpPr>
        <p:spPr>
          <a:xfrm>
            <a:off x="1270000" y="812800"/>
            <a:ext cx="21844000" cy="1027234"/>
          </a:xfrm>
          <a:prstGeom prst="rect">
            <a:avLst/>
          </a:prstGeom>
        </p:spPr>
        <p:txBody>
          <a:bodyPr/>
          <a:lstStyle/>
          <a:p>
            <a:pPr defTabSz="457200">
              <a:lnSpc>
                <a:spcPct val="100000"/>
              </a:lnSpc>
              <a:defRPr b="1" spc="0" sz="5200">
                <a:uFill>
                  <a:solidFill>
                    <a:srgbClr val="000000"/>
                  </a:solidFill>
                </a:uFill>
                <a:latin typeface="Helvetica Neue"/>
                <a:ea typeface="Helvetica Neue"/>
                <a:cs typeface="Helvetica Neue"/>
                <a:sym typeface="Helvetica Neue"/>
              </a:defRPr>
            </a:pPr>
            <a:r>
              <a:t>I</a:t>
            </a:r>
            <a:r>
              <a:rPr>
                <a:latin typeface="Marker Felt"/>
                <a:ea typeface="Marker Felt"/>
                <a:cs typeface="Marker Felt"/>
                <a:sym typeface="Marker Felt"/>
              </a:rPr>
              <a:t>I. The Guilty Secret</a:t>
            </a:r>
          </a:p>
        </p:txBody>
      </p:sp>
      <p:sp>
        <p:nvSpPr>
          <p:cNvPr id="167" name="On the issue of guilt, the deepest split in me occurs: My ego must retain guilt, for it is the main cornerstone of its foundation - yet I cannot tolerate it. So my ego says, “Ok, let’s get rid of it!” but secretly it aims to retain it. The solution it of"/>
          <p:cNvSpPr txBox="1"/>
          <p:nvPr>
            <p:ph type="body" idx="1"/>
          </p:nvPr>
        </p:nvSpPr>
        <p:spPr>
          <a:xfrm>
            <a:off x="1270000" y="2178455"/>
            <a:ext cx="21844000" cy="10660579"/>
          </a:xfrm>
          <a:prstGeom prst="rect">
            <a:avLst/>
          </a:prstGeom>
        </p:spPr>
        <p:txBody>
          <a:bodyPr anchor="ctr"/>
          <a:lstStyle/>
          <a:p>
            <a:pPr marL="0" indent="0" defTabSz="1536191">
              <a:spcBef>
                <a:spcPts val="1500"/>
              </a:spcBef>
              <a:buClrTx/>
              <a:buSzTx/>
              <a:buNone/>
              <a:defRPr sz="3024"/>
            </a:pPr>
            <a:r>
              <a:t>On the issue of guilt, the deepest split in me occurs: My ego </a:t>
            </a:r>
            <a:r>
              <a:rPr u="sng"/>
              <a:t>must</a:t>
            </a:r>
            <a:r>
              <a:t> retain guilt, for it is the main cornerstone of its foundation - yet I cannot tolerate it. So my ego says, “Ok, let’s get rid of it!” but secretly it aims to </a:t>
            </a:r>
            <a:r>
              <a:rPr u="sng"/>
              <a:t>retain</a:t>
            </a:r>
            <a:r>
              <a:t> it. The solution it offers me is to project it outwards (as blame), which makes me </a:t>
            </a:r>
            <a:r>
              <a:rPr i="1"/>
              <a:t>think</a:t>
            </a:r>
            <a:r>
              <a:t> I’d gotten rid of it, but really, I’ve kept it — concealed in me.  We’ve learned that projecting what I want to get rid of is the way to </a:t>
            </a:r>
            <a:r>
              <a:rPr u="sng"/>
              <a:t>keep</a:t>
            </a:r>
            <a:r>
              <a:t> it, because what I see in my brother - is in me (“As you him you will see yourself”; “You will never be able to exclude yourself from what you project or extend”). So, the ego is telling me that through projection I’ll get rid of guilt, but its plan is </a:t>
            </a:r>
            <a:r>
              <a:rPr i="1"/>
              <a:t>always</a:t>
            </a:r>
            <a:r>
              <a:t> to </a:t>
            </a:r>
            <a:r>
              <a:rPr u="sng"/>
              <a:t>retain</a:t>
            </a:r>
            <a:r>
              <a:t> it.</a:t>
            </a:r>
          </a:p>
          <a:p>
            <a:pPr marL="0" indent="0" defTabSz="1536191">
              <a:spcBef>
                <a:spcPts val="1500"/>
              </a:spcBef>
              <a:buClrTx/>
              <a:buSzTx/>
              <a:buNone/>
              <a:defRPr sz="3024"/>
            </a:pPr>
            <a:r>
              <a:t>The ego will allow reallocation of guilt (blaming, and thus seeing the guilt outside of me), but not the </a:t>
            </a:r>
            <a:r>
              <a:rPr u="sng"/>
              <a:t>undoing</a:t>
            </a:r>
            <a:r>
              <a:t> or </a:t>
            </a:r>
            <a:r>
              <a:rPr u="sng"/>
              <a:t>overlooking</a:t>
            </a:r>
            <a:r>
              <a:t> of it. Guilt needs to exist </a:t>
            </a:r>
            <a:r>
              <a:rPr i="1"/>
              <a:t>somewhere</a:t>
            </a:r>
            <a:r>
              <a:t>, which is why projection is acceptable to the ego. It’s a win-win, in fact, because you see guilt in your brother while retaining it in yourself.</a:t>
            </a:r>
            <a:r>
              <a:rPr i="1"/>
              <a:t> </a:t>
            </a:r>
            <a:r>
              <a:t>This ego solution, while it promises to do so, doesn’t alleviate guilt at all: Blaming another doesn’t really reduce or get rid of my guilt — it </a:t>
            </a:r>
            <a:r>
              <a:rPr u="sng"/>
              <a:t>increases</a:t>
            </a:r>
            <a:r>
              <a:t> it (guilt is increased by attack). And most importantly, </a:t>
            </a:r>
            <a:r>
              <a:rPr u="sng"/>
              <a:t>projecting</a:t>
            </a:r>
            <a:r>
              <a:t> it doesn’t </a:t>
            </a:r>
            <a:r>
              <a:rPr u="sng"/>
              <a:t>heal</a:t>
            </a:r>
            <a:r>
              <a:t> it: Overlooking the cause of the guilt doesn’t actually solve the guilt. I have to uncover it </a:t>
            </a:r>
            <a:r>
              <a:rPr u="sng"/>
              <a:t>in me</a:t>
            </a:r>
            <a:r>
              <a:t>, and bring it to the light to dispel it. As I look into the dark depths of my unconscious mind, where the </a:t>
            </a:r>
            <a:r>
              <a:rPr i="1"/>
              <a:t>real</a:t>
            </a:r>
            <a:r>
              <a:t> cause of my guilt is hidden, it is </a:t>
            </a:r>
            <a:r>
              <a:rPr u="sng"/>
              <a:t>very</a:t>
            </a:r>
            <a:r>
              <a:t> important I  look calmly with the light of truth.</a:t>
            </a:r>
          </a:p>
          <a:p>
            <a:pPr marL="0" indent="0" defTabSz="1536191">
              <a:spcBef>
                <a:spcPts val="1500"/>
              </a:spcBef>
              <a:buClrTx/>
              <a:buSzTx/>
              <a:buNone/>
              <a:defRPr sz="3024"/>
            </a:pPr>
            <a:r>
              <a:t>So here we go: The guilty secret and the secret of my guilt, is that I believe I have betrayed and condemned to death the Son of God (myself); I have crucified him (my real self). Why? Because the ego is afraid of guiltlessness, and being identified with my ego, I cannot allow it. And so I have a murderous urge to kill the Son of God because he is (I am) guiltless. I must have guilt! As long as I am identified with the ego. To the ego the guiltless are guilty, because they don’t support its idea of salvation, which is attack, and if they don’t support it, they are a threat to it. So </a:t>
            </a:r>
            <a:r>
              <a:rPr u="sng"/>
              <a:t>the guiltless must be killed</a:t>
            </a:r>
            <a:r>
              <a:t>. They are literally seen as a threat to my existence (when I’m identified with the ego). See the example from Jesus’ life at the end of this commentary.</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9" name="II. The Guilty Secret"/>
          <p:cNvSpPr txBox="1"/>
          <p:nvPr>
            <p:ph type="title"/>
          </p:nvPr>
        </p:nvSpPr>
        <p:spPr>
          <a:xfrm>
            <a:off x="1270000" y="812800"/>
            <a:ext cx="21844000" cy="1027234"/>
          </a:xfrm>
          <a:prstGeom prst="rect">
            <a:avLst/>
          </a:prstGeom>
        </p:spPr>
        <p:txBody>
          <a:bodyPr/>
          <a:lstStyle/>
          <a:p>
            <a:pPr defTabSz="457200">
              <a:lnSpc>
                <a:spcPct val="100000"/>
              </a:lnSpc>
              <a:defRPr b="1" spc="0" sz="5200">
                <a:uFill>
                  <a:solidFill>
                    <a:srgbClr val="000000"/>
                  </a:solidFill>
                </a:uFill>
                <a:latin typeface="Helvetica Neue"/>
                <a:ea typeface="Helvetica Neue"/>
                <a:cs typeface="Helvetica Neue"/>
                <a:sym typeface="Helvetica Neue"/>
              </a:defRPr>
            </a:pPr>
            <a:r>
              <a:t>I</a:t>
            </a:r>
            <a:r>
              <a:rPr>
                <a:latin typeface="Marker Felt"/>
                <a:ea typeface="Marker Felt"/>
                <a:cs typeface="Marker Felt"/>
                <a:sym typeface="Marker Felt"/>
              </a:rPr>
              <a:t>I. The Guilty Secret</a:t>
            </a:r>
          </a:p>
        </p:txBody>
      </p:sp>
      <p:sp>
        <p:nvSpPr>
          <p:cNvPr id="170" name="In other words, if Jesus told me before that the ego wants to kill me, now I’m seeing it more directly: I want to kill myself. I think I have accomplished this. My hands are covered in blood, and I am terrified to look at what I have done. Of course, kil"/>
          <p:cNvSpPr txBox="1"/>
          <p:nvPr>
            <p:ph type="body" idx="1"/>
          </p:nvPr>
        </p:nvSpPr>
        <p:spPr>
          <a:xfrm>
            <a:off x="1270000" y="2178455"/>
            <a:ext cx="21844000" cy="10660579"/>
          </a:xfrm>
          <a:prstGeom prst="rect">
            <a:avLst/>
          </a:prstGeom>
        </p:spPr>
        <p:txBody>
          <a:bodyPr anchor="ctr"/>
          <a:lstStyle/>
          <a:p>
            <a:pPr marL="0" indent="0" defTabSz="1780032">
              <a:spcBef>
                <a:spcPts val="1700"/>
              </a:spcBef>
              <a:buClrTx/>
              <a:buSzTx/>
              <a:buNone/>
              <a:defRPr sz="3504"/>
            </a:pPr>
            <a:r>
              <a:t>In other words, if Jesus told me before that the ego wants to kill me, now I’m seeing it more directly: </a:t>
            </a:r>
            <a:r>
              <a:rPr i="1"/>
              <a:t>I</a:t>
            </a:r>
            <a:r>
              <a:t> want to kill </a:t>
            </a:r>
            <a:r>
              <a:rPr i="1"/>
              <a:t>myself</a:t>
            </a:r>
            <a:r>
              <a:t>. I think I </a:t>
            </a:r>
            <a:r>
              <a:rPr i="1"/>
              <a:t>have</a:t>
            </a:r>
            <a:r>
              <a:t> accomplished this. My hands are covered in blood, and I am terrified to look at what I have done. Of course, killing the Son of God is not a </a:t>
            </a:r>
            <a:r>
              <a:rPr u="sng"/>
              <a:t>real</a:t>
            </a:r>
            <a:r>
              <a:t> possibility. But </a:t>
            </a:r>
            <a:r>
              <a:rPr b="1" i="1"/>
              <a:t>the wish</a:t>
            </a:r>
            <a:r>
              <a:t> is there, and for having it, I feel guilty. This </a:t>
            </a:r>
            <a:r>
              <a:rPr u="sng"/>
              <a:t>death-wish</a:t>
            </a:r>
            <a:r>
              <a:t> is but the wish </a:t>
            </a:r>
            <a:r>
              <a:rPr u="sng"/>
              <a:t>to not be what I am.</a:t>
            </a:r>
            <a:r>
              <a:t> Somewhere in my unconscious I believe that I have crucified and killed my true self, and there’s no resurrection possible. I feel that I’ve attacked myself so brutally, that I’ve killed myself. And I want to hide this belief from myself, because of how dark and fearful it is. </a:t>
            </a:r>
          </a:p>
          <a:p>
            <a:pPr marL="0" indent="0" defTabSz="1780032">
              <a:spcBef>
                <a:spcPts val="1700"/>
              </a:spcBef>
              <a:buClrTx/>
              <a:buSzTx/>
              <a:buNone/>
              <a:defRPr sz="3504"/>
            </a:pPr>
            <a:r>
              <a:t>To deal with my murderous wish, I hide the Son of God, my true self, in hopes of not acting out my wish. If he cannot be found, he cannot be killed, right? The best way to make him (myself) unfindable, is to not know myself. This is how I deal with my murderous wish… I make myself unfindable. I’m afraid that if I find my true nature, I will attack it (and I did already… when I denied God). The thing is… in not knowing myself I’ve identified with my ego, which is the very reason I want to kill myself in the first place… (because I’m identified with the ego, that wants to kill me). </a:t>
            </a:r>
          </a:p>
          <a:p>
            <a:pPr marL="0" indent="0" defTabSz="1780032">
              <a:spcBef>
                <a:spcPts val="1700"/>
              </a:spcBef>
              <a:buClrTx/>
              <a:buSzTx/>
              <a:buNone/>
              <a:defRPr sz="3504"/>
            </a:pPr>
            <a:r>
              <a:t>Identified with the ego, my solution to dealing with my death-wish is </a:t>
            </a:r>
            <a:r>
              <a:rPr u="sng"/>
              <a:t>to ignore it with everything I’ve got</a:t>
            </a:r>
            <a:r>
              <a:t>. The ego hides it with everything it’s got, because </a:t>
            </a:r>
            <a:r>
              <a:rPr u="sng"/>
              <a:t>its</a:t>
            </a:r>
            <a:r>
              <a:t> life depends on hiding it. That means that at all costs I try to hide the belief that I don’t want to be myself. And if I would find my(real)self, I’d kill myself… </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2" name="II. The Guilty Secret"/>
          <p:cNvSpPr txBox="1"/>
          <p:nvPr>
            <p:ph type="title"/>
          </p:nvPr>
        </p:nvSpPr>
        <p:spPr>
          <a:xfrm>
            <a:off x="1270000" y="812800"/>
            <a:ext cx="21844000" cy="1027234"/>
          </a:xfrm>
          <a:prstGeom prst="rect">
            <a:avLst/>
          </a:prstGeom>
        </p:spPr>
        <p:txBody>
          <a:bodyPr/>
          <a:lstStyle/>
          <a:p>
            <a:pPr defTabSz="457200">
              <a:lnSpc>
                <a:spcPct val="100000"/>
              </a:lnSpc>
              <a:defRPr b="1" spc="0" sz="5200">
                <a:uFill>
                  <a:solidFill>
                    <a:srgbClr val="000000"/>
                  </a:solidFill>
                </a:uFill>
                <a:latin typeface="Helvetica Neue"/>
                <a:ea typeface="Helvetica Neue"/>
                <a:cs typeface="Helvetica Neue"/>
                <a:sym typeface="Helvetica Neue"/>
              </a:defRPr>
            </a:pPr>
            <a:r>
              <a:t>I</a:t>
            </a:r>
            <a:r>
              <a:rPr>
                <a:latin typeface="Marker Felt"/>
                <a:ea typeface="Marker Felt"/>
                <a:cs typeface="Marker Felt"/>
                <a:sym typeface="Marker Felt"/>
              </a:rPr>
              <a:t>I. The Guilty Secret</a:t>
            </a:r>
          </a:p>
        </p:txBody>
      </p:sp>
      <p:sp>
        <p:nvSpPr>
          <p:cNvPr id="173" name="Let’s break down this belief that I want to murder the Son of God (myself) - why do I want to not be myself:  1) The ego says I’ve attacked God and deserve punishment. In this attack I’ve also attacked myself (in denying God I’ve denied my own reality). "/>
          <p:cNvSpPr txBox="1"/>
          <p:nvPr>
            <p:ph type="body" idx="1"/>
          </p:nvPr>
        </p:nvSpPr>
        <p:spPr>
          <a:xfrm>
            <a:off x="1270000" y="2098502"/>
            <a:ext cx="21844000" cy="10872872"/>
          </a:xfrm>
          <a:prstGeom prst="rect">
            <a:avLst/>
          </a:prstGeom>
        </p:spPr>
        <p:txBody>
          <a:bodyPr anchor="ctr"/>
          <a:lstStyle/>
          <a:p>
            <a:pPr marL="75645" indent="-75645" defTabSz="237743">
              <a:spcBef>
                <a:spcPts val="0"/>
              </a:spcBef>
              <a:buClrTx/>
              <a:defRPr sz="2496">
                <a:uFill>
                  <a:solidFill>
                    <a:srgbClr val="000000"/>
                  </a:solidFill>
                </a:uFill>
              </a:defRPr>
            </a:pPr>
            <a:r>
              <a:t>Let’s break down this belief that I want to murder the Son of God (myself) - why do I want to </a:t>
            </a:r>
            <a:r>
              <a:rPr u="sng"/>
              <a:t>not</a:t>
            </a:r>
            <a:r>
              <a:t> be myself:</a:t>
            </a:r>
            <a:br/>
            <a:br/>
            <a:r>
              <a:t>1) The ego says I’ve attacked God and deserve punishment. In this attack I’ve also attacked myself (in denying God I’ve denied my own reality). </a:t>
            </a:r>
            <a:r>
              <a:rPr u="sng"/>
              <a:t>I’m guilty</a:t>
            </a:r>
            <a:r>
              <a:t>. Therefore, I cannot be my guiltless self.</a:t>
            </a:r>
            <a:br/>
            <a:br/>
            <a:r>
              <a:t>2) Now that I’m identified with the ego, I attack guiltlessness. This means </a:t>
            </a:r>
            <a:r>
              <a:rPr u="sng"/>
              <a:t>I have to attack my real self</a:t>
            </a:r>
            <a:r>
              <a:t>. </a:t>
            </a:r>
            <a:br/>
            <a:br/>
            <a:r>
              <a:t>3) In order to avoid attacking my real self, I hide it. How? </a:t>
            </a:r>
            <a:r>
              <a:rPr u="sng"/>
              <a:t>By not knowing myself</a:t>
            </a:r>
            <a:r>
              <a:t>. This is another reason for not wanting to be myself. If I put my real self out of mind (not really out of mind, because there </a:t>
            </a:r>
            <a:r>
              <a:rPr i="1"/>
              <a:t>is </a:t>
            </a:r>
            <a:r>
              <a:t>nothing out of mind, but deeeeep in the unconscious), then I won’t attack/kill it, because I can’t find it.</a:t>
            </a:r>
            <a:br/>
            <a:br/>
            <a:r>
              <a:t>4) The very fact that I want to attack/kill my real self, is something very fearful and dark. How do I deal with it? I hide it. Now I think the cause of my guilt is all kinds of worldly things, like not meeting social standards. But the real cause is that, being identified with my ego, I despise guiltlessness. </a:t>
            </a:r>
            <a:r>
              <a:rPr u="sng"/>
              <a:t>My true self cannot be allowed to rear its head</a:t>
            </a:r>
            <a:r>
              <a:t>. Thus, I live in ignorance.</a:t>
            </a:r>
            <a:br/>
            <a:br/>
            <a:r>
              <a:t>5) When I’m in my right-mind (not identified with ego), I want God, irresistibly. But… the ego grabs hold of me with fear — the fear of being uprooted. The pull of God gets tossed into my unconscious, where the ego keeps all of my fear and all the things it does not want me to see. This pull, as the next section will reveal, is far more fearful to me than my guilty belief that I have crucified God’s Son.</a:t>
            </a:r>
            <a:br/>
            <a:br/>
            <a:r>
              <a:t>6) There is a solution! So this need not be depressing! Guiltlessness is going to win the day sooner or later, and the ego antics can only delay. If I want to speed up the process, well, this Course has been teaching me how. Here are a few of those ways: One, I forgive my brothers instead of attacking them. Forgiveness is a gift </a:t>
            </a:r>
            <a:r>
              <a:rPr i="1"/>
              <a:t>to myself.</a:t>
            </a:r>
            <a:r>
              <a:t> Two, I invite the Holy Spirit to teach me how to see myself in the light (not in the ego’s darkened glass). Three, I follow the ego’s thought-system to its logical outcome, and see that it will keep me in hell, and that with the ego I’m only going around in circles. Therefore, I become willing to drop it. Meanwhile, having forgiven and listened to the Holy Spirit, I see that the alternative to the ego frees me, strengthens me, gladdens me, and become willing to accept it instead of the ego. The alternative </a:t>
            </a:r>
            <a:r>
              <a:rPr i="1"/>
              <a:t>is</a:t>
            </a:r>
            <a:r>
              <a:t> the freedom of guiltlessness; invulnerability. I realize </a:t>
            </a:r>
            <a:r>
              <a:rPr u="sng"/>
              <a:t>only guiltlessness will protect me.</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II. The Guilty Secret"/>
          <p:cNvSpPr txBox="1"/>
          <p:nvPr>
            <p:ph type="title"/>
          </p:nvPr>
        </p:nvSpPr>
        <p:spPr>
          <a:xfrm>
            <a:off x="1270000" y="812800"/>
            <a:ext cx="21844000" cy="1027234"/>
          </a:xfrm>
          <a:prstGeom prst="rect">
            <a:avLst/>
          </a:prstGeom>
        </p:spPr>
        <p:txBody>
          <a:bodyPr/>
          <a:lstStyle/>
          <a:p>
            <a:pPr defTabSz="457200">
              <a:lnSpc>
                <a:spcPct val="100000"/>
              </a:lnSpc>
              <a:defRPr b="1" spc="0" sz="5200">
                <a:uFill>
                  <a:solidFill>
                    <a:srgbClr val="000000"/>
                  </a:solidFill>
                </a:uFill>
                <a:latin typeface="Helvetica Neue"/>
                <a:ea typeface="Helvetica Neue"/>
                <a:cs typeface="Helvetica Neue"/>
                <a:sym typeface="Helvetica Neue"/>
              </a:defRPr>
            </a:pPr>
            <a:r>
              <a:t>I</a:t>
            </a:r>
            <a:r>
              <a:rPr>
                <a:latin typeface="Marker Felt"/>
                <a:ea typeface="Marker Felt"/>
                <a:cs typeface="Marker Felt"/>
                <a:sym typeface="Marker Felt"/>
              </a:rPr>
              <a:t>I. The Guilty Secret</a:t>
            </a:r>
          </a:p>
        </p:txBody>
      </p:sp>
      <p:sp>
        <p:nvSpPr>
          <p:cNvPr id="176" name="Finally, if the death wish is hidden at the bottom of the ego’s thought-system, then I, personally, really really want to see this belief very clearly in the light of truth. Once I do, I will see that this death wish is nothing, for the Son of God is ali"/>
          <p:cNvSpPr txBox="1"/>
          <p:nvPr>
            <p:ph type="body" idx="1"/>
          </p:nvPr>
        </p:nvSpPr>
        <p:spPr>
          <a:xfrm>
            <a:off x="1270000" y="2098502"/>
            <a:ext cx="21844000" cy="10872872"/>
          </a:xfrm>
          <a:prstGeom prst="rect">
            <a:avLst/>
          </a:prstGeom>
        </p:spPr>
        <p:txBody>
          <a:bodyPr anchor="ctr"/>
          <a:lstStyle/>
          <a:p>
            <a:pPr marL="0" indent="0" defTabSz="416052">
              <a:spcBef>
                <a:spcPts val="0"/>
              </a:spcBef>
              <a:buClrTx/>
              <a:buSzTx/>
              <a:buNone/>
              <a:defRPr sz="3640">
                <a:uFill>
                  <a:solidFill>
                    <a:srgbClr val="000000"/>
                  </a:solidFill>
                </a:uFill>
              </a:defRPr>
            </a:pPr>
            <a:r>
              <a:t>Finally, if the death wish is hidden at the bottom of the ego’s thought-system, then I, personally, really really want to see this belief very clearly in the light of truth. Once I do, I will see that this death wish is nothing, for the Son of God is alive and well - which means I didn’t kill him (my true self remains untouched), and he is guiltless - which means I am not guilty. Accepting my guiltlessness — which is another way of saying accepting the Atonement — is of major importance: When I accept the ego’s view of me as guilty, I am not myself, for I cannot be guilty and guiltless at the same time. Only by accepting the Holy Spirit’s true knowledge of me as guiltless, am I myself. And being myself, surely I have not killed myself… The whole ego thought-system rests on me being guilty, on retaining the guilt. Be not surprised that it will use insane mad beliefs to fulfill its purpose. It believes you have attacked your reality. Jesus said this before. But it takes on a much more powerful teaching, when he says that it is </a:t>
            </a:r>
            <a:r>
              <a:rPr i="1"/>
              <a:t>your</a:t>
            </a:r>
            <a:r>
              <a:t> belief; when it is </a:t>
            </a:r>
            <a:r>
              <a:rPr i="1"/>
              <a:t>you</a:t>
            </a:r>
            <a:r>
              <a:t> who has a vicious murderous intent. In chapter 13 the buffer of hiding behind the ego is not there. I have to face my beliefs directly. Yes, they came from the ego’s thought-system, which is the only type of thinking I can know when I deny God.</a:t>
            </a:r>
          </a:p>
          <a:p>
            <a:pPr marL="0" indent="0" defTabSz="416052">
              <a:spcBef>
                <a:spcPts val="0"/>
              </a:spcBef>
              <a:buClrTx/>
              <a:buSzTx/>
              <a:buNone/>
              <a:defRPr sz="3640">
                <a:uFill>
                  <a:solidFill>
                    <a:srgbClr val="000000"/>
                  </a:solidFill>
                </a:uFill>
              </a:defRPr>
            </a:pPr>
            <a:br/>
            <a:r>
              <a:t>It’s very important to take a deep look within and find the insane beliefs in my mind, but not without letting the last paragraph of this section wash away the darkness. We don’t want to dwell in the darkness, but to dispel it.</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8" name="II. The Guilty Secret"/>
          <p:cNvSpPr txBox="1"/>
          <p:nvPr>
            <p:ph type="title"/>
          </p:nvPr>
        </p:nvSpPr>
        <p:spPr>
          <a:xfrm>
            <a:off x="1270000" y="812800"/>
            <a:ext cx="21844000" cy="1027234"/>
          </a:xfrm>
          <a:prstGeom prst="rect">
            <a:avLst/>
          </a:prstGeom>
        </p:spPr>
        <p:txBody>
          <a:bodyPr/>
          <a:lstStyle/>
          <a:p>
            <a:pPr defTabSz="457200">
              <a:lnSpc>
                <a:spcPct val="100000"/>
              </a:lnSpc>
              <a:defRPr b="1" spc="0" sz="5200">
                <a:uFill>
                  <a:solidFill>
                    <a:srgbClr val="000000"/>
                  </a:solidFill>
                </a:uFill>
                <a:latin typeface="Helvetica Neue"/>
                <a:ea typeface="Helvetica Neue"/>
                <a:cs typeface="Helvetica Neue"/>
                <a:sym typeface="Helvetica Neue"/>
              </a:defRPr>
            </a:pPr>
            <a:r>
              <a:t>I</a:t>
            </a:r>
            <a:r>
              <a:rPr>
                <a:latin typeface="Marker Felt"/>
                <a:ea typeface="Marker Felt"/>
                <a:cs typeface="Marker Felt"/>
                <a:sym typeface="Marker Felt"/>
              </a:rPr>
              <a:t>I. The Guilty Secret</a:t>
            </a:r>
          </a:p>
        </p:txBody>
      </p:sp>
      <p:sp>
        <p:nvSpPr>
          <p:cNvPr id="179" name="This section gives 2 great examples of how the ego reacts to guiltlessness (the ego defines guiltlessness as guilt):…"/>
          <p:cNvSpPr txBox="1"/>
          <p:nvPr>
            <p:ph type="body" idx="1"/>
          </p:nvPr>
        </p:nvSpPr>
        <p:spPr>
          <a:xfrm>
            <a:off x="1270000" y="2098502"/>
            <a:ext cx="21844000" cy="10872872"/>
          </a:xfrm>
          <a:prstGeom prst="rect">
            <a:avLst/>
          </a:prstGeom>
        </p:spPr>
        <p:txBody>
          <a:bodyPr anchor="ctr"/>
          <a:lstStyle/>
          <a:p>
            <a:pPr marL="0" indent="0" defTabSz="388620">
              <a:spcBef>
                <a:spcPts val="0"/>
              </a:spcBef>
              <a:buClrTx/>
              <a:buSzTx/>
              <a:buNone/>
              <a:defRPr sz="3400">
                <a:uFill>
                  <a:solidFill>
                    <a:srgbClr val="000000"/>
                  </a:solidFill>
                </a:uFill>
              </a:defRPr>
            </a:pPr>
            <a:r>
              <a:t>This section gives 2 great examples of how the ego reacts to guiltlessness (the ego defines guiltlessness as guilt):</a:t>
            </a:r>
          </a:p>
          <a:p>
            <a:pPr marL="0" indent="0" defTabSz="388620">
              <a:spcBef>
                <a:spcPts val="0"/>
              </a:spcBef>
              <a:buClrTx/>
              <a:buSzTx/>
              <a:buNone/>
              <a:defRPr sz="3400">
                <a:uFill>
                  <a:solidFill>
                    <a:srgbClr val="000000"/>
                  </a:solidFill>
                </a:uFill>
              </a:defRPr>
            </a:pPr>
          </a:p>
          <a:p>
            <a:pPr marL="0" indent="0" defTabSz="388620">
              <a:spcBef>
                <a:spcPts val="0"/>
              </a:spcBef>
              <a:buClrTx/>
              <a:buSzTx/>
              <a:buNone/>
              <a:defRPr sz="3400">
                <a:uFill>
                  <a:solidFill>
                    <a:srgbClr val="000000"/>
                  </a:solidFill>
                </a:uFill>
              </a:defRPr>
            </a:pPr>
            <a:r>
              <a:t>1. </a:t>
            </a:r>
            <a:r>
              <a:rPr u="sng"/>
              <a:t>How the ego reacted to Jesus</a:t>
            </a:r>
            <a:r>
              <a:t>: “When it was confronted with the real guiltlessness of God’s Son, it did attempt to kill him, and the reason it gave was that guiltlessness is blasphemous to God.” </a:t>
            </a:r>
            <a:br/>
            <a:r>
              <a:t>When Jesus said he was “the Son of the Blessed One” (Mark 14:61), he was considered blasphemous and condemned to death. His crucifixion was the externalization of what is happening within us (in our unconscious): Our murderous intent to kill the guiltless Son of God, as the ego defines guiltlessness as the final guilt, that justifies the death penalty.</a:t>
            </a:r>
          </a:p>
          <a:p>
            <a:pPr marL="0" indent="0" defTabSz="388620">
              <a:spcBef>
                <a:spcPts val="0"/>
              </a:spcBef>
              <a:buClrTx/>
              <a:buSzTx/>
              <a:buNone/>
              <a:defRPr sz="3400">
                <a:uFill>
                  <a:solidFill>
                    <a:srgbClr val="000000"/>
                  </a:solidFill>
                </a:uFill>
              </a:defRPr>
            </a:pPr>
          </a:p>
          <a:p>
            <a:pPr marL="0" indent="0" defTabSz="388620">
              <a:spcBef>
                <a:spcPts val="0"/>
              </a:spcBef>
              <a:buClrTx/>
              <a:buSzTx/>
              <a:buNone/>
              <a:defRPr sz="3400">
                <a:uFill>
                  <a:solidFill>
                    <a:srgbClr val="000000"/>
                  </a:solidFill>
                </a:uFill>
              </a:defRPr>
            </a:pPr>
            <a:r>
              <a:t>2. </a:t>
            </a:r>
            <a:r>
              <a:rPr u="sng"/>
              <a:t>How we react to the Course</a:t>
            </a:r>
            <a:r>
              <a:t>: “You will not yet understand that all your fear of this course stems ultimately from this interpretation, but if you will consider your reactions to it, you will become increasingly convinced that this is so.41 This course has explicitly stated that its goal for you is happiness and peace. 2Yet you are afraid of it. 3You have been told again and again that it will make you free, yet you react as if it is trying to imprison you. 4Most of the time you dismiss it, but you do not dismiss the ego’s thought system. 5You have seen its results and you still lack faith in it.42 6You must, then, believe that by not learning the course, you are protecting yourself. 7And you do not realize that it is only your guiltlessness that can protect you.” (6:4-7:3)</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1" name="II. The Guilty Secret"/>
          <p:cNvSpPr txBox="1"/>
          <p:nvPr>
            <p:ph type="title"/>
          </p:nvPr>
        </p:nvSpPr>
        <p:spPr>
          <a:xfrm>
            <a:off x="1270000" y="812800"/>
            <a:ext cx="21844000" cy="1027234"/>
          </a:xfrm>
          <a:prstGeom prst="rect">
            <a:avLst/>
          </a:prstGeom>
        </p:spPr>
        <p:txBody>
          <a:bodyPr/>
          <a:lstStyle/>
          <a:p>
            <a:pPr defTabSz="457200">
              <a:lnSpc>
                <a:spcPct val="100000"/>
              </a:lnSpc>
              <a:defRPr b="1" spc="0" sz="5200">
                <a:uFill>
                  <a:solidFill>
                    <a:srgbClr val="000000"/>
                  </a:solidFill>
                </a:uFill>
                <a:latin typeface="Helvetica Neue"/>
                <a:ea typeface="Helvetica Neue"/>
                <a:cs typeface="Helvetica Neue"/>
                <a:sym typeface="Helvetica Neue"/>
              </a:defRPr>
            </a:pPr>
            <a:r>
              <a:t>I</a:t>
            </a:r>
            <a:r>
              <a:rPr>
                <a:latin typeface="Marker Felt"/>
                <a:ea typeface="Marker Felt"/>
                <a:cs typeface="Marker Felt"/>
                <a:sym typeface="Marker Felt"/>
              </a:rPr>
              <a:t>I. The Guilty Secret</a:t>
            </a:r>
          </a:p>
        </p:txBody>
      </p:sp>
      <p:sp>
        <p:nvSpPr>
          <p:cNvPr id="182" name="Reflection:…"/>
          <p:cNvSpPr txBox="1"/>
          <p:nvPr>
            <p:ph type="body" idx="1"/>
          </p:nvPr>
        </p:nvSpPr>
        <p:spPr>
          <a:xfrm>
            <a:off x="1270000" y="2098502"/>
            <a:ext cx="21844000" cy="10872872"/>
          </a:xfrm>
          <a:prstGeom prst="rect">
            <a:avLst/>
          </a:prstGeom>
        </p:spPr>
        <p:txBody>
          <a:bodyPr anchor="ctr"/>
          <a:lstStyle/>
          <a:p>
            <a:pPr marL="0" indent="0" defTabSz="457200">
              <a:spcBef>
                <a:spcPts val="0"/>
              </a:spcBef>
              <a:buClrTx/>
              <a:buSzTx/>
              <a:buNone/>
              <a:defRPr sz="4000">
                <a:uFill>
                  <a:solidFill>
                    <a:srgbClr val="000000"/>
                  </a:solidFill>
                </a:uFill>
              </a:defRPr>
            </a:pPr>
            <a:r>
              <a:rPr u="sng"/>
              <a:t>Reflection</a:t>
            </a:r>
            <a:r>
              <a:t>:</a:t>
            </a:r>
          </a:p>
          <a:p>
            <a:pPr marL="0" indent="0" defTabSz="457200">
              <a:spcBef>
                <a:spcPts val="0"/>
              </a:spcBef>
              <a:buClrTx/>
              <a:buSzTx/>
              <a:buNone/>
              <a:defRPr sz="4000">
                <a:uFill>
                  <a:solidFill>
                    <a:srgbClr val="000000"/>
                  </a:solidFill>
                </a:uFill>
              </a:defRPr>
            </a:pPr>
          </a:p>
          <a:p>
            <a:pPr marL="0" indent="0" defTabSz="457200">
              <a:spcBef>
                <a:spcPts val="0"/>
              </a:spcBef>
              <a:buClrTx/>
              <a:buSzTx/>
              <a:buNone/>
              <a:defRPr sz="4000">
                <a:uFill>
                  <a:solidFill>
                    <a:srgbClr val="000000"/>
                  </a:solidFill>
                </a:uFill>
              </a:defRPr>
            </a:pPr>
            <a:r>
              <a:t>1) What do you normally think is the cause of your guilt?</a:t>
            </a:r>
            <a:br/>
          </a:p>
          <a:p>
            <a:pPr marL="0" indent="0" defTabSz="457200">
              <a:spcBef>
                <a:spcPts val="0"/>
              </a:spcBef>
              <a:buClrTx/>
              <a:buSzTx/>
              <a:buNone/>
              <a:defRPr sz="4000">
                <a:uFill>
                  <a:solidFill>
                    <a:srgbClr val="000000"/>
                  </a:solidFill>
                </a:uFill>
              </a:defRPr>
            </a:pPr>
            <a:r>
              <a:t>2) Isn’t it true that we really think we’ve obliterated our true self, because it is completely out of awareness in this world? But the fact that it is out of our awareness only means we’ve buried it deep in our unconscious, becoming masters of ignorance (ignoring our true nature) — isn’t that good news, then, that we only have to become aware of it again? It has not gone anywhere. The Son of God stands timelessly unscathed and guiltless.</a:t>
            </a:r>
            <a:br/>
          </a:p>
          <a:p>
            <a:pPr marL="0" indent="0" defTabSz="457200">
              <a:spcBef>
                <a:spcPts val="0"/>
              </a:spcBef>
              <a:buClrTx/>
              <a:buSzTx/>
              <a:buNone/>
              <a:defRPr sz="4000">
                <a:uFill>
                  <a:solidFill>
                    <a:srgbClr val="000000"/>
                  </a:solidFill>
                </a:uFill>
              </a:defRPr>
            </a:pPr>
            <a:r>
              <a:t>3) According to this section, we can’t tolerate guilt because it stands between us and God. The pull of God makes it intolerable to us. At the same time, we are afraid of redemption, because we feel that if we allow the pull of God our existence will be uprooted. What’s the Course’s solution to this? (Hint: It has to do with our will).</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4" name="III. The Fear of Redemption"/>
          <p:cNvSpPr txBox="1"/>
          <p:nvPr>
            <p:ph type="title"/>
          </p:nvPr>
        </p:nvSpPr>
        <p:spPr>
          <a:xfrm>
            <a:off x="1270000" y="812800"/>
            <a:ext cx="21844000" cy="1027234"/>
          </a:xfrm>
          <a:prstGeom prst="rect">
            <a:avLst/>
          </a:prstGeom>
        </p:spPr>
        <p:txBody>
          <a:bodyPr/>
          <a:lstStyle/>
          <a:p>
            <a:pPr defTabSz="457200">
              <a:lnSpc>
                <a:spcPct val="100000"/>
              </a:lnSpc>
              <a:defRPr b="1" spc="0" sz="5200">
                <a:uFill>
                  <a:solidFill>
                    <a:srgbClr val="000000"/>
                  </a:solidFill>
                </a:uFill>
                <a:latin typeface="Helvetica Neue"/>
                <a:ea typeface="Helvetica Neue"/>
                <a:cs typeface="Helvetica Neue"/>
                <a:sym typeface="Helvetica Neue"/>
              </a:defRPr>
            </a:pPr>
            <a:r>
              <a:t>II</a:t>
            </a:r>
            <a:r>
              <a:rPr>
                <a:latin typeface="Marker Felt"/>
                <a:ea typeface="Marker Felt"/>
                <a:cs typeface="Marker Felt"/>
                <a:sym typeface="Marker Felt"/>
              </a:rPr>
              <a:t>I. The Fear of Redemption</a:t>
            </a:r>
          </a:p>
        </p:txBody>
      </p:sp>
      <p:sp>
        <p:nvSpPr>
          <p:cNvPr id="185" name="A new layer is added here to the previous section: If in the previous section I’d been told I’m afraid to look at the dark foundation of the ego’s thought-system, well it’s not because I’m so terrified of looking at the darkness, but because if I look at"/>
          <p:cNvSpPr txBox="1"/>
          <p:nvPr>
            <p:ph type="body" idx="1"/>
          </p:nvPr>
        </p:nvSpPr>
        <p:spPr>
          <a:xfrm>
            <a:off x="1270000" y="2098502"/>
            <a:ext cx="21844000" cy="10872872"/>
          </a:xfrm>
          <a:prstGeom prst="rect">
            <a:avLst/>
          </a:prstGeom>
        </p:spPr>
        <p:txBody>
          <a:bodyPr anchor="ctr"/>
          <a:lstStyle/>
          <a:p>
            <a:pPr marL="0" indent="0" defTabSz="457200">
              <a:spcBef>
                <a:spcPts val="0"/>
              </a:spcBef>
              <a:buClrTx/>
              <a:buSzTx/>
              <a:buNone/>
              <a:defRPr sz="4000">
                <a:uFill>
                  <a:solidFill>
                    <a:srgbClr val="000000"/>
                  </a:solidFill>
                </a:uFill>
              </a:defRPr>
            </a:pPr>
            <a:r>
              <a:t>A new layer is added here to the previous section: If in the previous section I’d been told I’m afraid to look at the dark foundation of the ego’s thought-system, well it’s not because I’m so terrified of looking at the darkness, but because if I look at it and see through it (for it is an illusion), I will be restored to the proper place I sought to leave: God’s Mind. The dark cloud in my mind </a:t>
            </a:r>
            <a:r>
              <a:rPr i="1"/>
              <a:t>protects</a:t>
            </a:r>
            <a:r>
              <a:t> me from the light of love, which is what I'm really afraid of. I actually want to preserve my savage wish to kill God’s Son, so that it can obscure my love for God and thus maintain the separation. That is why I believe salvation is attack.</a:t>
            </a:r>
          </a:p>
          <a:p>
            <a:pPr marL="0" indent="0" defTabSz="457200">
              <a:spcBef>
                <a:spcPts val="0"/>
              </a:spcBef>
              <a:buClrTx/>
              <a:buSzTx/>
              <a:buNone/>
              <a:defRPr sz="4000">
                <a:uFill>
                  <a:solidFill>
                    <a:srgbClr val="000000"/>
                  </a:solidFill>
                </a:uFill>
              </a:defRPr>
            </a:pPr>
          </a:p>
          <a:p>
            <a:pPr marL="0" indent="0" defTabSz="457200">
              <a:spcBef>
                <a:spcPts val="0"/>
              </a:spcBef>
              <a:buClrTx/>
              <a:buSzTx/>
              <a:buNone/>
              <a:defRPr sz="4000">
                <a:uFill>
                  <a:solidFill>
                    <a:srgbClr val="000000"/>
                  </a:solidFill>
                </a:uFill>
              </a:defRPr>
            </a:pPr>
            <a:r>
              <a:t>So my willingness to look upon the dark cloud of guilt depends on understanding that love is what I want. It is not weak and hate is not strong, and being swept into uncontrollable love is not littleness while attack is grandeur, as the ego teaches. The opposite is true, and as look at my hatred, I will see beneath it to the loving mind that is in terrible pain over choosing hate. Seeing this mind’s need for healing will call God’s help to me, for in it is my real call to God and His to me.</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III. The Fear of Redemption"/>
          <p:cNvSpPr txBox="1"/>
          <p:nvPr>
            <p:ph type="title"/>
          </p:nvPr>
        </p:nvSpPr>
        <p:spPr>
          <a:xfrm>
            <a:off x="1270000" y="812800"/>
            <a:ext cx="21844000" cy="1027234"/>
          </a:xfrm>
          <a:prstGeom prst="rect">
            <a:avLst/>
          </a:prstGeom>
        </p:spPr>
        <p:txBody>
          <a:bodyPr/>
          <a:lstStyle/>
          <a:p>
            <a:pPr defTabSz="457200">
              <a:lnSpc>
                <a:spcPct val="100000"/>
              </a:lnSpc>
              <a:defRPr b="1" spc="0" sz="5200">
                <a:uFill>
                  <a:solidFill>
                    <a:srgbClr val="000000"/>
                  </a:solidFill>
                </a:uFill>
                <a:latin typeface="Helvetica Neue"/>
                <a:ea typeface="Helvetica Neue"/>
                <a:cs typeface="Helvetica Neue"/>
                <a:sym typeface="Helvetica Neue"/>
              </a:defRPr>
            </a:pPr>
            <a:r>
              <a:t>II</a:t>
            </a:r>
            <a:r>
              <a:rPr>
                <a:latin typeface="Marker Felt"/>
                <a:ea typeface="Marker Felt"/>
                <a:cs typeface="Marker Felt"/>
                <a:sym typeface="Marker Felt"/>
              </a:rPr>
              <a:t>I. The Fear of Redemption</a:t>
            </a:r>
          </a:p>
        </p:txBody>
      </p:sp>
      <p:sp>
        <p:nvSpPr>
          <p:cNvPr id="188" name="This sections reveals 3 below-the-surface layers of mind:…"/>
          <p:cNvSpPr txBox="1"/>
          <p:nvPr>
            <p:ph type="body" idx="1"/>
          </p:nvPr>
        </p:nvSpPr>
        <p:spPr>
          <a:xfrm>
            <a:off x="1270000" y="2098502"/>
            <a:ext cx="21844000" cy="10872872"/>
          </a:xfrm>
          <a:prstGeom prst="rect">
            <a:avLst/>
          </a:prstGeom>
        </p:spPr>
        <p:txBody>
          <a:bodyPr anchor="ctr"/>
          <a:lstStyle/>
          <a:p>
            <a:pPr marL="0" indent="0" defTabSz="374904">
              <a:spcBef>
                <a:spcPts val="0"/>
              </a:spcBef>
              <a:buClrTx/>
              <a:buSzTx/>
              <a:buNone/>
              <a:defRPr sz="3280">
                <a:uFill>
                  <a:solidFill>
                    <a:srgbClr val="000000"/>
                  </a:solidFill>
                </a:uFill>
              </a:defRPr>
            </a:pPr>
            <a:r>
              <a:t>This sections reveals </a:t>
            </a:r>
            <a:r>
              <a:rPr b="1" u="sng"/>
              <a:t>3 </a:t>
            </a:r>
            <a:r>
              <a:rPr b="1" i="1" u="sng"/>
              <a:t>below-the-surface</a:t>
            </a:r>
            <a:r>
              <a:rPr b="1" u="sng"/>
              <a:t> layers of mind</a:t>
            </a:r>
            <a:r>
              <a:t>:</a:t>
            </a:r>
            <a:br/>
          </a:p>
          <a:p>
            <a:pPr marL="238575" indent="-238575" defTabSz="374904">
              <a:spcBef>
                <a:spcPts val="0"/>
              </a:spcBef>
              <a:buClrTx/>
              <a:buAutoNum type="arabicParenR" startAt="1"/>
              <a:defRPr sz="3280">
                <a:uFill>
                  <a:solidFill>
                    <a:srgbClr val="000000"/>
                  </a:solidFill>
                </a:uFill>
              </a:defRPr>
            </a:pPr>
            <a:r>
              <a:rPr u="sng"/>
              <a:t>Ego-hatred</a:t>
            </a:r>
            <a:r>
              <a:t>: Top layer. We think we are terrified of looking at our hatred (which is the same as the wish to kill God’s Son from the previous section). We wish the Holy Spirit could show our hatred to us and get rid of it for us. But we are not really afraid of our hatred. After all, we identify with the ego, and the ego is hateful at its core. What frightens us is that, when we look at our hatred, we are very close to what lies beneath it. Becoming aware of that is what really frightens us.</a:t>
            </a:r>
          </a:p>
          <a:p>
            <a:pPr marL="238575" indent="-238575" defTabSz="374904">
              <a:spcBef>
                <a:spcPts val="0"/>
              </a:spcBef>
              <a:buClrTx/>
              <a:buAutoNum type="arabicParenR" startAt="1"/>
              <a:defRPr sz="3280">
                <a:uFill>
                  <a:solidFill>
                    <a:srgbClr val="000000"/>
                  </a:solidFill>
                </a:uFill>
              </a:defRPr>
            </a:pPr>
            <a:r>
              <a:rPr u="sng"/>
              <a:t>The memory of God</a:t>
            </a:r>
            <a:r>
              <a:t>: Core (bottom) layer. Underneath our hatred is the memory of God. This includes “your intense and burning love of God and His for you.” We feel an overpowering pull to be with God in this love. We think this pull would sweep us away from ourselves. We think it would make us little. “For you believe that magnitude lies in defiance and attack is grandeur.” In our world, where everything is opposite to the Kingdom, love is small and weak, and to be swept away by it uncontrollably is, again, weak (for control is power to the ego). So we avoid looking at the ego-hatred layer, in order to avoid being swept away by God’s love.</a:t>
            </a:r>
          </a:p>
          <a:p>
            <a:pPr marL="238575" indent="-238575" defTabSz="374904">
              <a:spcBef>
                <a:spcPts val="0"/>
              </a:spcBef>
              <a:buClrTx/>
              <a:buAutoNum type="arabicParenR" startAt="1"/>
              <a:defRPr sz="3280">
                <a:uFill>
                  <a:solidFill>
                    <a:srgbClr val="000000"/>
                  </a:solidFill>
                </a:uFill>
              </a:defRPr>
            </a:pPr>
            <a:r>
              <a:rPr u="sng"/>
              <a:t>The loving mind</a:t>
            </a:r>
            <a:r>
              <a:t> “that thought it made delusions in anger”: Middle layer, sandwiched between the two. This mind is in terrible pain over this thinking it made illusions in anger, after God did not grant me special favor. It calls to God for His help and His love. It is thus a middle ground between the first level and the third. If we look at this mind, we will see the penalty for the first level (“its need for healing cannot be denied”), and we will see the attraction of the third level. Basically, this mind is asking for healing for what it </a:t>
            </a:r>
            <a:r>
              <a:rPr i="1"/>
              <a:t>thinks </a:t>
            </a:r>
            <a:r>
              <a:t>it has done, and is truly, like the prodigal son, wanting to unite with God.</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0" name="III. The Fear of Redemption"/>
          <p:cNvSpPr txBox="1"/>
          <p:nvPr>
            <p:ph type="title"/>
          </p:nvPr>
        </p:nvSpPr>
        <p:spPr>
          <a:xfrm>
            <a:off x="1270000" y="812800"/>
            <a:ext cx="21844000" cy="1027234"/>
          </a:xfrm>
          <a:prstGeom prst="rect">
            <a:avLst/>
          </a:prstGeom>
        </p:spPr>
        <p:txBody>
          <a:bodyPr/>
          <a:lstStyle/>
          <a:p>
            <a:pPr defTabSz="457200">
              <a:lnSpc>
                <a:spcPct val="100000"/>
              </a:lnSpc>
              <a:defRPr b="1" spc="0" sz="5200">
                <a:uFill>
                  <a:solidFill>
                    <a:srgbClr val="000000"/>
                  </a:solidFill>
                </a:uFill>
                <a:latin typeface="Helvetica Neue"/>
                <a:ea typeface="Helvetica Neue"/>
                <a:cs typeface="Helvetica Neue"/>
                <a:sym typeface="Helvetica Neue"/>
              </a:defRPr>
            </a:pPr>
            <a:r>
              <a:t>II</a:t>
            </a:r>
            <a:r>
              <a:rPr>
                <a:latin typeface="Marker Felt"/>
                <a:ea typeface="Marker Felt"/>
                <a:cs typeface="Marker Felt"/>
                <a:sym typeface="Marker Felt"/>
              </a:rPr>
              <a:t>I. The Fear of Redemption</a:t>
            </a:r>
          </a:p>
        </p:txBody>
      </p:sp>
      <p:sp>
        <p:nvSpPr>
          <p:cNvPr id="191" name="The Special Favor: In the last 3 paragraphs of this section, Jesus tells us that pre-separation we asked God for special favor. Specialness is entirely foreign in a reality of equality. God, being perfectly loving, is unable to respond to such a request."/>
          <p:cNvSpPr txBox="1"/>
          <p:nvPr>
            <p:ph type="body" idx="1"/>
          </p:nvPr>
        </p:nvSpPr>
        <p:spPr>
          <a:xfrm>
            <a:off x="1270000" y="2098502"/>
            <a:ext cx="21844000" cy="10872872"/>
          </a:xfrm>
          <a:prstGeom prst="rect">
            <a:avLst/>
          </a:prstGeom>
        </p:spPr>
        <p:txBody>
          <a:bodyPr anchor="ctr"/>
          <a:lstStyle/>
          <a:p>
            <a:pPr marL="0" indent="0" defTabSz="406908">
              <a:spcBef>
                <a:spcPts val="0"/>
              </a:spcBef>
              <a:buClrTx/>
              <a:buSzTx/>
              <a:buNone/>
              <a:defRPr sz="3559">
                <a:uFill>
                  <a:solidFill>
                    <a:srgbClr val="000000"/>
                  </a:solidFill>
                </a:uFill>
              </a:defRPr>
            </a:pPr>
            <a:r>
              <a:rPr b="1" u="sng"/>
              <a:t>The Special Favor</a:t>
            </a:r>
            <a:r>
              <a:t>:</a:t>
            </a:r>
            <a:br/>
            <a:r>
              <a:t>In the last 3 paragraphs of this section, Jesus tells us that pre-separation we asked God for special favor. Specialness is entirely foreign in a reality of equality. God, being perfectly loving, is unable to respond to such a request. Like a child that gets angry when his parent doesn’t grant his wish, I thought God was being unloving, and in my anger went and made my own world, so that I could have my specialness.</a:t>
            </a:r>
            <a:br/>
            <a:br/>
            <a:r>
              <a:t>This was fearful, because what I had made was violent (hateful). But the memory of God was more fearful, because I damaged His reality by attacking His equality (my equality with Him and all brothers).</a:t>
            </a:r>
          </a:p>
          <a:p>
            <a:pPr marL="0" indent="0" defTabSz="406908">
              <a:spcBef>
                <a:spcPts val="0"/>
              </a:spcBef>
              <a:buClrTx/>
              <a:buSzTx/>
              <a:buNone/>
              <a:defRPr sz="3559">
                <a:uFill>
                  <a:solidFill>
                    <a:srgbClr val="000000"/>
                  </a:solidFill>
                </a:uFill>
              </a:defRPr>
            </a:pPr>
          </a:p>
          <a:p>
            <a:pPr marL="0" indent="0" defTabSz="406908">
              <a:spcBef>
                <a:spcPts val="0"/>
              </a:spcBef>
              <a:buClrTx/>
              <a:buSzTx/>
              <a:buNone/>
              <a:defRPr sz="3559">
                <a:uFill>
                  <a:solidFill>
                    <a:srgbClr val="000000"/>
                  </a:solidFill>
                </a:uFill>
              </a:defRPr>
            </a:pPr>
            <a:r>
              <a:t>God’s response was simply to answer my insane request with a sane answer. My demand for specialness would lead me in to pain and suffering, and He did not will this for me, and so did not allow it. But my demand for it made me believe it into being. The sane answer He gave me would abide with me in my insanity. It is the Holy Spirit, the Call to Love, the Teacher Who would teach me the difference between suffering and joy, and thus, of my own will, I would abandon the pain of specialness and return to the equality of love. He is showing that what I demanded of God… I don’t really want at all.</a:t>
            </a:r>
            <a:b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3" name="IV. The Function of Time"/>
          <p:cNvSpPr txBox="1"/>
          <p:nvPr>
            <p:ph type="title"/>
          </p:nvPr>
        </p:nvSpPr>
        <p:spPr>
          <a:xfrm>
            <a:off x="1270000" y="812800"/>
            <a:ext cx="21844000" cy="1027234"/>
          </a:xfrm>
          <a:prstGeom prst="rect">
            <a:avLst/>
          </a:prstGeom>
        </p:spPr>
        <p:txBody>
          <a:bodyPr/>
          <a:lstStyle/>
          <a:p>
            <a:pPr defTabSz="457200">
              <a:lnSpc>
                <a:spcPct val="100000"/>
              </a:lnSpc>
              <a:defRPr b="1" spc="0" sz="5200">
                <a:uFill>
                  <a:solidFill>
                    <a:srgbClr val="000000"/>
                  </a:solidFill>
                </a:uFill>
                <a:latin typeface="Helvetica Neue"/>
                <a:ea typeface="Helvetica Neue"/>
                <a:cs typeface="Helvetica Neue"/>
                <a:sym typeface="Helvetica Neue"/>
              </a:defRPr>
            </a:pPr>
            <a:r>
              <a:t>IV</a:t>
            </a:r>
            <a:r>
              <a:rPr>
                <a:latin typeface="Marker Felt"/>
                <a:ea typeface="Marker Felt"/>
                <a:cs typeface="Marker Felt"/>
                <a:sym typeface="Marker Felt"/>
              </a:rPr>
              <a:t>. The Function of Time</a:t>
            </a:r>
          </a:p>
        </p:txBody>
      </p:sp>
      <p:sp>
        <p:nvSpPr>
          <p:cNvPr id="194" name="Of itself, time is nothing. I experience it only as I interpret it. And I interpret it according to the purpose I give it.…"/>
          <p:cNvSpPr txBox="1"/>
          <p:nvPr>
            <p:ph type="body" idx="1"/>
          </p:nvPr>
        </p:nvSpPr>
        <p:spPr>
          <a:xfrm>
            <a:off x="1270000" y="2098502"/>
            <a:ext cx="21844000" cy="10872872"/>
          </a:xfrm>
          <a:prstGeom prst="rect">
            <a:avLst/>
          </a:prstGeom>
        </p:spPr>
        <p:txBody>
          <a:bodyPr anchor="ctr"/>
          <a:lstStyle/>
          <a:p>
            <a:pPr marL="0" indent="0" defTabSz="457200">
              <a:spcBef>
                <a:spcPts val="0"/>
              </a:spcBef>
              <a:buClrTx/>
              <a:buSzTx/>
              <a:buNone/>
              <a:defRPr sz="4000">
                <a:uFill>
                  <a:solidFill>
                    <a:srgbClr val="000000"/>
                  </a:solidFill>
                </a:uFill>
              </a:defRPr>
            </a:pPr>
            <a:r>
              <a:t>Of itself, time is nothing. I experience it only as I interpret it. And I interpret it according to the purpose I give it. </a:t>
            </a:r>
          </a:p>
          <a:p>
            <a:pPr marL="0" indent="0" defTabSz="457200">
              <a:spcBef>
                <a:spcPts val="0"/>
              </a:spcBef>
              <a:buClrTx/>
              <a:buSzTx/>
              <a:buNone/>
              <a:defRPr sz="4000">
                <a:uFill>
                  <a:solidFill>
                    <a:srgbClr val="000000"/>
                  </a:solidFill>
                </a:uFill>
              </a:defRPr>
            </a:pPr>
          </a:p>
          <a:p>
            <a:pPr marL="0" indent="0" defTabSz="457200">
              <a:spcBef>
                <a:spcPts val="0"/>
              </a:spcBef>
              <a:buClrTx/>
              <a:buSzTx/>
              <a:buNone/>
              <a:defRPr sz="4000">
                <a:uFill>
                  <a:solidFill>
                    <a:srgbClr val="000000"/>
                  </a:solidFill>
                </a:uFill>
              </a:defRPr>
            </a:pPr>
            <a:r>
              <a:t>Under the direction of the ego, time leads me only to death, the final punishment for the “sins" of my past. I choose this because it proves that the reality I made, which is based on attack, is real, and Heaven — which I perceive as a threat — is not. My death will be proof that I lived (but not that I </a:t>
            </a:r>
            <a:r>
              <a:rPr i="1"/>
              <a:t>live</a:t>
            </a:r>
            <a:r>
              <a:t>, present tense), and that my attack-based reality was real, for lo and behold — it led to my own destruction. I am bent on proving this for fear of love (which is the reason I am afraid of this course). But is this life at all? Could life that is proven real by death be anything but futile? </a:t>
            </a:r>
            <a:br/>
            <a:br/>
            <a:r>
              <a:t>While I question the reality of Heaven, I do not question the reality of time and mortality. For if I find that Heaven - eternity - is real, then attack is not, and death and destruction lose their meaning. Then, I have to admit I was wrong, and that the reality I made never was real — only Heaven (love) </a:t>
            </a:r>
            <a:r>
              <a:rPr i="1"/>
              <a:t>is</a:t>
            </a:r>
            <a:r>
              <a:t>.</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6" name="IV. The Function of Time"/>
          <p:cNvSpPr txBox="1"/>
          <p:nvPr>
            <p:ph type="title"/>
          </p:nvPr>
        </p:nvSpPr>
        <p:spPr>
          <a:xfrm>
            <a:off x="1270000" y="812800"/>
            <a:ext cx="21844000" cy="1027234"/>
          </a:xfrm>
          <a:prstGeom prst="rect">
            <a:avLst/>
          </a:prstGeom>
        </p:spPr>
        <p:txBody>
          <a:bodyPr/>
          <a:lstStyle>
            <a:lvl1pPr defTabSz="457200">
              <a:lnSpc>
                <a:spcPct val="100000"/>
              </a:lnSpc>
              <a:defRPr b="1" spc="0" sz="5200">
                <a:uFill>
                  <a:solidFill>
                    <a:srgbClr val="000000"/>
                  </a:solidFill>
                </a:uFill>
                <a:latin typeface="Marker Felt"/>
                <a:ea typeface="Marker Felt"/>
                <a:cs typeface="Marker Felt"/>
                <a:sym typeface="Marker Felt"/>
              </a:defRPr>
            </a:lvl1pPr>
          </a:lstStyle>
          <a:p>
            <a:pPr>
              <a:defRPr>
                <a:latin typeface="Helvetica Neue"/>
                <a:ea typeface="Helvetica Neue"/>
                <a:cs typeface="Helvetica Neue"/>
                <a:sym typeface="Helvetica Neue"/>
              </a:defRPr>
            </a:pPr>
            <a:r>
              <a:rPr>
                <a:latin typeface="Marker Felt"/>
                <a:ea typeface="Marker Felt"/>
                <a:cs typeface="Marker Felt"/>
                <a:sym typeface="Marker Felt"/>
              </a:rPr>
              <a:t>IV. The Function of Time</a:t>
            </a:r>
          </a:p>
        </p:txBody>
      </p:sp>
      <p:sp>
        <p:nvSpPr>
          <p:cNvPr id="197" name="The ego preserves the past, not only by focusing on my past “sins,” but also by seeing my brothers’ past “sins.” It sees them not as they are, but as shadow figures. These figures are my stories of disappointment with my brothers, and thus I see them as "/>
          <p:cNvSpPr txBox="1"/>
          <p:nvPr>
            <p:ph type="body" idx="1"/>
          </p:nvPr>
        </p:nvSpPr>
        <p:spPr>
          <a:xfrm>
            <a:off x="1270000" y="2098502"/>
            <a:ext cx="21844000" cy="10872872"/>
          </a:xfrm>
          <a:prstGeom prst="rect">
            <a:avLst/>
          </a:prstGeom>
        </p:spPr>
        <p:txBody>
          <a:bodyPr anchor="ctr"/>
          <a:lstStyle/>
          <a:p>
            <a:pPr marL="0" indent="0" defTabSz="429768">
              <a:spcBef>
                <a:spcPts val="0"/>
              </a:spcBef>
              <a:buClrTx/>
              <a:buSzTx/>
              <a:buNone/>
              <a:defRPr sz="3759">
                <a:uFill>
                  <a:solidFill>
                    <a:srgbClr val="000000"/>
                  </a:solidFill>
                </a:uFill>
              </a:defRPr>
            </a:pPr>
            <a:r>
              <a:t>The ego preserves the past, not only by focusing on my past “sins,” but also by seeing my brothers’ past “sins.” It sees them not as they are, but as shadow figures. These figures are my stories of disappointment with my brothers, and thus I see them as having caused me pain, and want to attack them in retaliation. If I would see them in the present, I would see that the pain of the past has completely gone; it has not reached in to the present, for in the present is seen no one but the holy Son of God. </a:t>
            </a:r>
            <a:br/>
            <a:br/>
            <a:r>
              <a:t>The Holy Spirit uses time for this perception only, for through holy encounters (and not encounters with shadowy figures) does salvation come about. By focusing on the present, I release the future by releasing the past. If there is nothing to punish for, there is no need for a future to make amends. This purpose of time according to the Holy Spirit, will make it temporary, and eventually render the need for it unnecessary, for as I extend the present (as HS teaches) rather than the past (as the ego teaches), eternity will come to replace time.</a:t>
            </a:r>
          </a:p>
          <a:p>
            <a:pPr marL="0" indent="0" defTabSz="429768">
              <a:spcBef>
                <a:spcPts val="0"/>
              </a:spcBef>
              <a:buClrTx/>
              <a:buSzTx/>
              <a:buNone/>
              <a:defRPr sz="3759">
                <a:uFill>
                  <a:solidFill>
                    <a:srgbClr val="000000"/>
                  </a:solidFill>
                </a:uFill>
              </a:defRPr>
            </a:pPr>
          </a:p>
          <a:p>
            <a:pPr marL="0" indent="0" defTabSz="429768">
              <a:spcBef>
                <a:spcPts val="0"/>
              </a:spcBef>
              <a:buClrTx/>
              <a:buSzTx/>
              <a:buNone/>
              <a:defRPr sz="3759">
                <a:uFill>
                  <a:solidFill>
                    <a:srgbClr val="000000"/>
                  </a:solidFill>
                </a:uFill>
              </a:defRPr>
            </a:pPr>
            <a:r>
              <a:t>Would I see my brothers through my past, and hold myself hostage to the ego? Or would I see their radiance in the </a:t>
            </a:r>
            <a:r>
              <a:rPr i="1"/>
              <a:t>now</a:t>
            </a:r>
            <a:r>
              <a:t>, and thus release the future from the past, and release myself from death?</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31_ColorGradientLight">
  <a:themeElements>
    <a:clrScheme name="31_ColorGradientLight">
      <a:dk1>
        <a:srgbClr val="000000"/>
      </a:dk1>
      <a:lt1>
        <a:srgbClr val="FFFFFF"/>
      </a:lt1>
      <a:dk2>
        <a:srgbClr val="5E5E5E"/>
      </a:dk2>
      <a:lt2>
        <a:srgbClr val="D5D5D5"/>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31_ColorGradientLight">
      <a:majorFont>
        <a:latin typeface="Graphik Semibold"/>
        <a:ea typeface="Graphik Semibold"/>
        <a:cs typeface="Graphik Semibold"/>
      </a:majorFont>
      <a:minorFont>
        <a:latin typeface="Graphik Semibold"/>
        <a:ea typeface="Graphik Semibold"/>
        <a:cs typeface="Graphik Semibold"/>
      </a:minorFont>
    </a:fontScheme>
    <a:fmtScheme name="31_ColorGradient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457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Graphik Medium"/>
            <a:ea typeface="Graphik Medium"/>
            <a:cs typeface="Graphik Medium"/>
            <a:sym typeface="Graphik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Graphik"/>
            <a:ea typeface="Graphik"/>
            <a:cs typeface="Graphik"/>
            <a:sym typeface="Graphik"/>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31_ColorGradientLight">
  <a:themeElements>
    <a:clrScheme name="31_ColorGradientLight">
      <a:dk1>
        <a:srgbClr val="000000"/>
      </a:dk1>
      <a:lt1>
        <a:srgbClr val="FFFFFF"/>
      </a:lt1>
      <a:dk2>
        <a:srgbClr val="5E5E5E"/>
      </a:dk2>
      <a:lt2>
        <a:srgbClr val="D5D5D5"/>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31_ColorGradientLight">
      <a:majorFont>
        <a:latin typeface="Graphik Semibold"/>
        <a:ea typeface="Graphik Semibold"/>
        <a:cs typeface="Graphik Semibold"/>
      </a:majorFont>
      <a:minorFont>
        <a:latin typeface="Graphik Semibold"/>
        <a:ea typeface="Graphik Semibold"/>
        <a:cs typeface="Graphik Semibold"/>
      </a:minorFont>
    </a:fontScheme>
    <a:fmtScheme name="31_ColorGradient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457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Graphik Medium"/>
            <a:ea typeface="Graphik Medium"/>
            <a:cs typeface="Graphik Medium"/>
            <a:sym typeface="Graphik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Graphik"/>
            <a:ea typeface="Graphik"/>
            <a:cs typeface="Graphik"/>
            <a:sym typeface="Graphik"/>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