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media/image1.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Graphik"/>
        <a:ea typeface="Graphik"/>
        <a:cs typeface="Graphik"/>
        <a:sym typeface="Graphik"/>
      </a:defRPr>
    </a:lvl1pPr>
    <a:lvl2pPr marL="0" marR="0" indent="457200" algn="ctr" defTabSz="8255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Graphik"/>
        <a:ea typeface="Graphik"/>
        <a:cs typeface="Graphik"/>
        <a:sym typeface="Graphik"/>
      </a:defRPr>
    </a:lvl2pPr>
    <a:lvl3pPr marL="0" marR="0" indent="914400" algn="ctr" defTabSz="8255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Graphik"/>
        <a:ea typeface="Graphik"/>
        <a:cs typeface="Graphik"/>
        <a:sym typeface="Graphik"/>
      </a:defRPr>
    </a:lvl3pPr>
    <a:lvl4pPr marL="0" marR="0" indent="1371600" algn="ctr" defTabSz="8255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Graphik"/>
        <a:ea typeface="Graphik"/>
        <a:cs typeface="Graphik"/>
        <a:sym typeface="Graphik"/>
      </a:defRPr>
    </a:lvl4pPr>
    <a:lvl5pPr marL="0" marR="0" indent="1828800" algn="ctr" defTabSz="8255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Graphik"/>
        <a:ea typeface="Graphik"/>
        <a:cs typeface="Graphik"/>
        <a:sym typeface="Graphik"/>
      </a:defRPr>
    </a:lvl5pPr>
    <a:lvl6pPr marL="0" marR="0" indent="2286000" algn="ctr" defTabSz="8255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Graphik"/>
        <a:ea typeface="Graphik"/>
        <a:cs typeface="Graphik"/>
        <a:sym typeface="Graphik"/>
      </a:defRPr>
    </a:lvl6pPr>
    <a:lvl7pPr marL="0" marR="0" indent="2743200" algn="ctr" defTabSz="8255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Graphik"/>
        <a:ea typeface="Graphik"/>
        <a:cs typeface="Graphik"/>
        <a:sym typeface="Graphik"/>
      </a:defRPr>
    </a:lvl7pPr>
    <a:lvl8pPr marL="0" marR="0" indent="3200400" algn="ctr" defTabSz="8255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Graphik"/>
        <a:ea typeface="Graphik"/>
        <a:cs typeface="Graphik"/>
        <a:sym typeface="Graphik"/>
      </a:defRPr>
    </a:lvl8pPr>
    <a:lvl9pPr marL="0" marR="0" indent="3657600" algn="ctr" defTabSz="8255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Graphik"/>
        <a:ea typeface="Graphik"/>
        <a:cs typeface="Graphik"/>
        <a:sym typeface="Graphik"/>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Graphik"/>
          <a:ea typeface="Graphik"/>
          <a:cs typeface="Graphik"/>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b="def" i="def"/>
      <a:tcStyle>
        <a:tcBdr/>
        <a:fill>
          <a:solidFill>
            <a:srgbClr val="A9A9A9"/>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381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C7B018BB-80A7-4F77-B60F-C8B233D01FF8}" styleName="">
    <a:tblBg/>
    <a:wholeTbl>
      <a:tcTxStyle b="off" i="off">
        <a:font>
          <a:latin typeface="Graphik"/>
          <a:ea typeface="Graphik"/>
          <a:cs typeface="Graphik"/>
        </a:font>
        <a:srgbClr val="000000"/>
      </a:tcTxStyle>
      <a:tcStyle>
        <a:tcBdr>
          <a:left>
            <a:ln w="12700" cap="flat">
              <a:solidFill>
                <a:srgbClr val="C8C8C8"/>
              </a:solidFill>
              <a:prstDash val="solid"/>
              <a:miter lim="400000"/>
            </a:ln>
          </a:left>
          <a:right>
            <a:ln w="12700" cap="flat">
              <a:solidFill>
                <a:srgbClr val="C8C8C8"/>
              </a:solidFill>
              <a:prstDash val="solid"/>
              <a:miter lim="400000"/>
            </a:ln>
          </a:right>
          <a:top>
            <a:ln w="12700" cap="flat">
              <a:solidFill>
                <a:srgbClr val="C8C8C8"/>
              </a:solidFill>
              <a:prstDash val="solid"/>
              <a:miter lim="400000"/>
            </a:ln>
          </a:top>
          <a:bottom>
            <a:ln w="12700" cap="flat">
              <a:solidFill>
                <a:srgbClr val="C8C8C8"/>
              </a:solidFill>
              <a:prstDash val="solid"/>
              <a:miter lim="400000"/>
            </a:ln>
          </a:bottom>
          <a:insideH>
            <a:ln w="12700" cap="flat">
              <a:solidFill>
                <a:srgbClr val="C8C8C8"/>
              </a:solidFill>
              <a:prstDash val="solid"/>
              <a:miter lim="400000"/>
            </a:ln>
          </a:insideH>
          <a:insideV>
            <a:ln w="12700" cap="flat">
              <a:solidFill>
                <a:srgbClr val="C8C8C8"/>
              </a:solidFill>
              <a:prstDash val="solid"/>
              <a:miter lim="400000"/>
            </a:ln>
          </a:insideV>
        </a:tcBdr>
        <a:fill>
          <a:noFill/>
        </a:fill>
      </a:tcStyle>
    </a:wholeTbl>
    <a:band2H>
      <a:tcTxStyle b="def" i="def"/>
      <a:tcStyle>
        <a:tcBdr/>
        <a:fill>
          <a:solidFill>
            <a:srgbClr val="A9A9A9"/>
          </a:solidFill>
        </a:fill>
      </a:tcStyle>
    </a:band2H>
    <a:firstCol>
      <a:tcTxStyle b="on" i="off">
        <a:fontRef idx="minor">
          <a:srgbClr val="000000"/>
        </a:fontRef>
        <a:srgbClr val="000000"/>
      </a:tcTxStyle>
      <a:tcStyle>
        <a:tcBdr>
          <a:left>
            <a:ln w="12700" cap="flat">
              <a:solidFill>
                <a:srgbClr val="A9A9A9"/>
              </a:solidFill>
              <a:prstDash val="solid"/>
              <a:miter lim="400000"/>
            </a:ln>
          </a:left>
          <a:right>
            <a:ln w="25400" cap="flat">
              <a:solidFill>
                <a:srgbClr val="A9A9A9"/>
              </a:solidFill>
              <a:prstDash val="solid"/>
              <a:miter lim="400000"/>
            </a:ln>
          </a:right>
          <a:top>
            <a:ln w="12700" cap="flat">
              <a:solidFill>
                <a:srgbClr val="A9A9A9"/>
              </a:solidFill>
              <a:prstDash val="solid"/>
              <a:miter lim="400000"/>
            </a:ln>
          </a:top>
          <a:bottom>
            <a:ln w="12700" cap="flat">
              <a:solidFill>
                <a:srgbClr val="A9A9A9"/>
              </a:solidFill>
              <a:prstDash val="solid"/>
              <a:miter lim="400000"/>
            </a:ln>
          </a:bottom>
          <a:insideH>
            <a:ln w="12700" cap="flat">
              <a:solidFill>
                <a:srgbClr val="A9A9A9"/>
              </a:solidFill>
              <a:prstDash val="solid"/>
              <a:miter lim="400000"/>
            </a:ln>
          </a:insideH>
          <a:insideV>
            <a:ln w="12700" cap="flat">
              <a:solidFill>
                <a:srgbClr val="A9A9A9"/>
              </a:solidFill>
              <a:prstDash val="solid"/>
              <a:miter lim="400000"/>
            </a:ln>
          </a:insideV>
        </a:tcBdr>
        <a:fill>
          <a:noFill/>
        </a:fill>
      </a:tcStyle>
    </a:firstCol>
    <a:lastRow>
      <a:tcTxStyle b="off" i="off">
        <a:font>
          <a:latin typeface="Graphik"/>
          <a:ea typeface="Graphik"/>
          <a:cs typeface="Graphik"/>
        </a:font>
        <a:srgbClr val="000000"/>
      </a:tcTxStyle>
      <a:tcStyle>
        <a:tcBdr>
          <a:left>
            <a:ln w="12700" cap="flat">
              <a:solidFill>
                <a:srgbClr val="A9A9A9"/>
              </a:solidFill>
              <a:prstDash val="solid"/>
              <a:miter lim="400000"/>
            </a:ln>
          </a:left>
          <a:right>
            <a:ln w="12700" cap="flat">
              <a:solidFill>
                <a:srgbClr val="A9A9A9"/>
              </a:solidFill>
              <a:prstDash val="solid"/>
              <a:miter lim="400000"/>
            </a:ln>
          </a:right>
          <a:top>
            <a:ln w="38100" cap="flat">
              <a:solidFill>
                <a:srgbClr val="00A1FF"/>
              </a:solidFill>
              <a:prstDash val="solid"/>
              <a:miter lim="400000"/>
            </a:ln>
          </a:top>
          <a:bottom>
            <a:ln w="12700" cap="flat">
              <a:solidFill>
                <a:srgbClr val="A9A9A9"/>
              </a:solidFill>
              <a:prstDash val="solid"/>
              <a:miter lim="400000"/>
            </a:ln>
          </a:bottom>
          <a:insideH>
            <a:ln w="12700" cap="flat">
              <a:solidFill>
                <a:srgbClr val="A9A9A9"/>
              </a:solidFill>
              <a:prstDash val="solid"/>
              <a:miter lim="400000"/>
            </a:ln>
          </a:insideH>
          <a:insideV>
            <a:ln w="12700" cap="flat">
              <a:solidFill>
                <a:srgbClr val="A9A9A9"/>
              </a:solidFill>
              <a:prstDash val="solid"/>
              <a:miter lim="400000"/>
            </a:ln>
          </a:insideV>
        </a:tcBdr>
        <a:fill>
          <a:noFill/>
        </a:fill>
      </a:tcStyle>
    </a:lastRow>
    <a:firstRow>
      <a:tcTxStyle b="on" i="off">
        <a:fontRef idx="minor">
          <a:srgbClr val="FFFFFF"/>
        </a:fontRef>
        <a:srgbClr val="FFFFFF"/>
      </a:tcTxStyle>
      <a:tcStyle>
        <a:tcBdr>
          <a:left>
            <a:ln w="12700" cap="flat">
              <a:solidFill>
                <a:srgbClr val="A9A9A9"/>
              </a:solidFill>
              <a:prstDash val="solid"/>
              <a:miter lim="400000"/>
            </a:ln>
          </a:left>
          <a:right>
            <a:ln w="12700" cap="flat">
              <a:solidFill>
                <a:srgbClr val="A9A9A9"/>
              </a:solidFill>
              <a:prstDash val="solid"/>
              <a:miter lim="400000"/>
            </a:ln>
          </a:right>
          <a:top>
            <a:ln w="12700" cap="flat">
              <a:solidFill>
                <a:srgbClr val="A9A9A9"/>
              </a:solidFill>
              <a:prstDash val="solid"/>
              <a:miter lim="400000"/>
            </a:ln>
          </a:top>
          <a:bottom>
            <a:ln w="38100" cap="flat">
              <a:solidFill>
                <a:srgbClr val="A9A9A9"/>
              </a:solidFill>
              <a:prstDash val="solid"/>
              <a:miter lim="400000"/>
            </a:ln>
          </a:bottom>
          <a:insideH>
            <a:ln w="12700" cap="flat">
              <a:solidFill>
                <a:srgbClr val="A9A9A9"/>
              </a:solidFill>
              <a:prstDash val="solid"/>
              <a:miter lim="400000"/>
            </a:ln>
          </a:insideH>
          <a:insideV>
            <a:ln w="12700" cap="flat">
              <a:solidFill>
                <a:srgbClr val="A9A9A9"/>
              </a:solidFill>
              <a:prstDash val="solid"/>
              <a:miter lim="400000"/>
            </a:ln>
          </a:insideV>
        </a:tcBdr>
        <a:fill>
          <a:solidFill>
            <a:srgbClr val="014D80"/>
          </a:solidFill>
        </a:fill>
      </a:tcStyle>
    </a:firstRow>
  </a:tblStyle>
  <a:tblStyle styleId="{EEE7283C-3CF3-47DC-8721-378D4A62B228}" styleName="">
    <a:tblBg/>
    <a:wholeTbl>
      <a:tcTxStyle b="off" i="off">
        <a:font>
          <a:latin typeface="Graphik"/>
          <a:ea typeface="Graphik"/>
          <a:cs typeface="Graphik"/>
        </a:font>
        <a:srgbClr val="000000"/>
      </a:tcTxStyle>
      <a:tcStyle>
        <a:tcBdr>
          <a:left>
            <a:ln w="12700" cap="flat">
              <a:solidFill>
                <a:srgbClr val="C8C8C8"/>
              </a:solidFill>
              <a:prstDash val="solid"/>
              <a:miter lim="400000"/>
            </a:ln>
          </a:left>
          <a:right>
            <a:ln w="12700" cap="flat">
              <a:solidFill>
                <a:srgbClr val="C8C8C8"/>
              </a:solidFill>
              <a:prstDash val="solid"/>
              <a:miter lim="400000"/>
            </a:ln>
          </a:right>
          <a:top>
            <a:ln w="12700" cap="flat">
              <a:solidFill>
                <a:srgbClr val="C8C8C8"/>
              </a:solidFill>
              <a:prstDash val="solid"/>
              <a:miter lim="400000"/>
            </a:ln>
          </a:top>
          <a:bottom>
            <a:ln w="12700" cap="flat">
              <a:solidFill>
                <a:srgbClr val="C8C8C8"/>
              </a:solidFill>
              <a:prstDash val="solid"/>
              <a:miter lim="400000"/>
            </a:ln>
          </a:bottom>
          <a:insideH>
            <a:ln w="12700" cap="flat">
              <a:solidFill>
                <a:srgbClr val="C8C8C8"/>
              </a:solidFill>
              <a:prstDash val="solid"/>
              <a:miter lim="400000"/>
            </a:ln>
          </a:insideH>
          <a:insideV>
            <a:ln w="12700" cap="flat">
              <a:solidFill>
                <a:srgbClr val="C8C8C8"/>
              </a:solidFill>
              <a:prstDash val="solid"/>
              <a:miter lim="400000"/>
            </a:ln>
          </a:insideV>
        </a:tcBdr>
        <a:fill>
          <a:noFill/>
        </a:fill>
      </a:tcStyle>
    </a:wholeTbl>
    <a:band2H>
      <a:tcTxStyle b="def" i="def"/>
      <a:tcStyle>
        <a:tcBdr/>
        <a:fill>
          <a:solidFill>
            <a:srgbClr val="A9A9A9"/>
          </a:solidFill>
        </a:fill>
      </a:tcStyle>
    </a:band2H>
    <a:firstCol>
      <a:tcTxStyle b="off" i="off">
        <a:font>
          <a:latin typeface="Graphik Medium"/>
          <a:ea typeface="Graphik Medium"/>
          <a:cs typeface="Graphik Medium"/>
        </a:font>
        <a:srgbClr val="FFFFFF"/>
      </a:tcTxStyle>
      <a:tcStyle>
        <a:tcBdr>
          <a:left>
            <a:ln w="12700" cap="flat">
              <a:solidFill>
                <a:srgbClr val="A9A9A9"/>
              </a:solidFill>
              <a:prstDash val="solid"/>
              <a:miter lim="400000"/>
            </a:ln>
          </a:left>
          <a:right>
            <a:ln w="12700" cap="flat">
              <a:solidFill>
                <a:srgbClr val="A9A9A9"/>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13B100"/>
          </a:solidFill>
        </a:fill>
      </a:tcStyle>
    </a:firstCol>
    <a:lastRow>
      <a:tcTxStyle b="off" i="off">
        <a:font>
          <a:latin typeface="Graphik"/>
          <a:ea typeface="Graphik"/>
          <a:cs typeface="Graphik"/>
        </a:font>
        <a:srgbClr val="000000"/>
      </a:tcTxStyle>
      <a:tcStyle>
        <a:tcBdr>
          <a:left>
            <a:ln w="12700" cap="flat">
              <a:solidFill>
                <a:srgbClr val="A9A9A9"/>
              </a:solidFill>
              <a:prstDash val="solid"/>
              <a:miter lim="400000"/>
            </a:ln>
          </a:left>
          <a:right>
            <a:ln w="12700" cap="flat">
              <a:solidFill>
                <a:srgbClr val="A9A9A9"/>
              </a:solidFill>
              <a:prstDash val="solid"/>
              <a:miter lim="400000"/>
            </a:ln>
          </a:right>
          <a:top>
            <a:ln w="38100" cap="flat">
              <a:solidFill>
                <a:srgbClr val="61D836"/>
              </a:solidFill>
              <a:prstDash val="solid"/>
              <a:miter lim="400000"/>
            </a:ln>
          </a:top>
          <a:bottom>
            <a:ln w="12700" cap="flat">
              <a:solidFill>
                <a:srgbClr val="A9A9A9"/>
              </a:solidFill>
              <a:prstDash val="solid"/>
              <a:miter lim="400000"/>
            </a:ln>
          </a:bottom>
          <a:insideH>
            <a:ln w="12700" cap="flat">
              <a:solidFill>
                <a:srgbClr val="A9A9A9"/>
              </a:solidFill>
              <a:prstDash val="solid"/>
              <a:miter lim="400000"/>
            </a:ln>
          </a:insideH>
          <a:insideV>
            <a:ln w="12700" cap="flat">
              <a:solidFill>
                <a:srgbClr val="A9A9A9"/>
              </a:solidFill>
              <a:prstDash val="solid"/>
              <a:miter lim="400000"/>
            </a:ln>
          </a:insideV>
        </a:tcBdr>
        <a:fill>
          <a:noFill/>
        </a:fill>
      </a:tcStyle>
    </a:lastRow>
    <a:firstRow>
      <a:tcTxStyle b="off" i="off">
        <a:font>
          <a:latin typeface="Graphik Medium"/>
          <a:ea typeface="Graphik Medium"/>
          <a:cs typeface="Graphik Medium"/>
        </a:font>
        <a:srgbClr val="FFFFFF"/>
      </a:tcTxStyle>
      <a:tcStyle>
        <a:tcBdr>
          <a:left>
            <a:ln w="12700" cap="flat">
              <a:solidFill>
                <a:srgbClr val="C8C8C8"/>
              </a:solidFill>
              <a:prstDash val="solid"/>
              <a:miter lim="400000"/>
            </a:ln>
          </a:left>
          <a:right>
            <a:ln w="12700" cap="flat">
              <a:solidFill>
                <a:srgbClr val="C8C8C8"/>
              </a:solidFill>
              <a:prstDash val="solid"/>
              <a:miter lim="400000"/>
            </a:ln>
          </a:right>
          <a:top>
            <a:ln w="12700" cap="flat">
              <a:solidFill>
                <a:srgbClr val="A9A9A9"/>
              </a:solidFill>
              <a:prstDash val="solid"/>
              <a:miter lim="400000"/>
            </a:ln>
          </a:top>
          <a:bottom>
            <a:ln w="38100" cap="flat">
              <a:solidFill>
                <a:srgbClr val="A9A9A9"/>
              </a:solidFill>
              <a:prstDash val="solid"/>
              <a:miter lim="400000"/>
            </a:ln>
          </a:bottom>
          <a:insideH>
            <a:ln w="12700" cap="flat">
              <a:solidFill>
                <a:srgbClr val="C8C8C8"/>
              </a:solidFill>
              <a:prstDash val="solid"/>
              <a:miter lim="400000"/>
            </a:ln>
          </a:insideH>
          <a:insideV>
            <a:ln w="12700" cap="flat">
              <a:solidFill>
                <a:srgbClr val="C8C8C8"/>
              </a:solidFill>
              <a:prstDash val="solid"/>
              <a:miter lim="400000"/>
            </a:ln>
          </a:insideV>
        </a:tcBdr>
        <a:fill>
          <a:solidFill>
            <a:schemeClr val="accent3">
              <a:hueOff val="552055"/>
              <a:lumOff val="-12548"/>
            </a:schemeClr>
          </a:solidFill>
        </a:fill>
      </a:tcStyle>
    </a:firstRow>
  </a:tblStyle>
  <a:tblStyle styleId="{CF821DB8-F4EB-4A41-A1BA-3FCAFE7338EE}" styleName="">
    <a:tblBg/>
    <a:wholeTbl>
      <a:tcTxStyle b="off" i="off">
        <a:font>
          <a:latin typeface="Graphik"/>
          <a:ea typeface="Graphik"/>
          <a:cs typeface="Graphik"/>
        </a:font>
        <a:srgbClr val="000000"/>
      </a:tcTxStyle>
      <a:tcStyle>
        <a:tcBdr>
          <a:left>
            <a:ln w="12700" cap="flat">
              <a:solidFill>
                <a:srgbClr val="C8C8C8"/>
              </a:solidFill>
              <a:prstDash val="solid"/>
              <a:miter lim="400000"/>
            </a:ln>
          </a:left>
          <a:right>
            <a:ln w="12700" cap="flat">
              <a:solidFill>
                <a:srgbClr val="C8C8C8"/>
              </a:solidFill>
              <a:prstDash val="solid"/>
              <a:miter lim="400000"/>
            </a:ln>
          </a:right>
          <a:top>
            <a:ln w="12700" cap="flat">
              <a:solidFill>
                <a:srgbClr val="C8C8C8"/>
              </a:solidFill>
              <a:prstDash val="solid"/>
              <a:miter lim="400000"/>
            </a:ln>
          </a:top>
          <a:bottom>
            <a:ln w="12700" cap="flat">
              <a:solidFill>
                <a:srgbClr val="C8C8C8"/>
              </a:solidFill>
              <a:prstDash val="solid"/>
              <a:miter lim="400000"/>
            </a:ln>
          </a:bottom>
          <a:insideH>
            <a:ln w="12700" cap="flat">
              <a:solidFill>
                <a:srgbClr val="C8C8C8"/>
              </a:solidFill>
              <a:prstDash val="solid"/>
              <a:miter lim="400000"/>
            </a:ln>
          </a:insideH>
          <a:insideV>
            <a:ln w="12700" cap="flat">
              <a:solidFill>
                <a:srgbClr val="C8C8C8"/>
              </a:solidFill>
              <a:prstDash val="solid"/>
              <a:miter lim="400000"/>
            </a:ln>
          </a:insideV>
        </a:tcBdr>
        <a:fill>
          <a:noFill/>
        </a:fill>
      </a:tcStyle>
    </a:wholeTbl>
    <a:band2H>
      <a:tcTxStyle b="def" i="def"/>
      <a:tcStyle>
        <a:tcBdr/>
        <a:fill>
          <a:solidFill>
            <a:srgbClr val="A9A9A9"/>
          </a:solidFill>
        </a:fill>
      </a:tcStyle>
    </a:band2H>
    <a:firstCol>
      <a:tcTxStyle b="off" i="off">
        <a:font>
          <a:latin typeface="Graphik Medium"/>
          <a:ea typeface="Graphik Medium"/>
          <a:cs typeface="Graphik Medium"/>
        </a:font>
        <a:srgbClr val="000000"/>
      </a:tcTxStyle>
      <a:tcStyle>
        <a:tcBdr>
          <a:left>
            <a:ln w="12700" cap="flat">
              <a:solidFill>
                <a:srgbClr val="A9A9A9"/>
              </a:solidFill>
              <a:prstDash val="solid"/>
              <a:miter lim="400000"/>
            </a:ln>
          </a:left>
          <a:right>
            <a:ln w="12700" cap="flat">
              <a:solidFill>
                <a:srgbClr val="A9A9A9"/>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chemeClr val="accent4">
              <a:hueOff val="-613784"/>
              <a:lumOff val="1275"/>
            </a:schemeClr>
          </a:solidFill>
        </a:fill>
      </a:tcStyle>
    </a:firstCol>
    <a:lastRow>
      <a:tcTxStyle b="on" i="off">
        <a:fontRef idx="minor">
          <a:srgbClr val="000000"/>
        </a:fontRef>
        <a:srgbClr val="000000"/>
      </a:tcTxStyle>
      <a:tcStyle>
        <a:tcBdr>
          <a:left>
            <a:ln w="12700" cap="flat">
              <a:solidFill>
                <a:srgbClr val="A9A9A9"/>
              </a:solidFill>
              <a:prstDash val="solid"/>
              <a:miter lim="400000"/>
            </a:ln>
          </a:left>
          <a:right>
            <a:ln w="12700" cap="flat">
              <a:solidFill>
                <a:srgbClr val="A9A9A9"/>
              </a:solidFill>
              <a:prstDash val="solid"/>
              <a:miter lim="400000"/>
            </a:ln>
          </a:right>
          <a:top>
            <a:ln w="38100" cap="flat">
              <a:solidFill>
                <a:schemeClr val="accent4">
                  <a:hueOff val="-613784"/>
                  <a:lumOff val="1275"/>
                </a:schemeClr>
              </a:solidFill>
              <a:prstDash val="solid"/>
              <a:miter lim="400000"/>
            </a:ln>
          </a:top>
          <a:bottom>
            <a:ln w="12700" cap="flat">
              <a:solidFill>
                <a:srgbClr val="A9A9A9"/>
              </a:solidFill>
              <a:prstDash val="solid"/>
              <a:miter lim="400000"/>
            </a:ln>
          </a:bottom>
          <a:insideH>
            <a:ln w="12700" cap="flat">
              <a:solidFill>
                <a:srgbClr val="A9A9A9"/>
              </a:solidFill>
              <a:prstDash val="solid"/>
              <a:miter lim="400000"/>
            </a:ln>
          </a:insideH>
          <a:insideV>
            <a:ln w="12700" cap="flat">
              <a:solidFill>
                <a:srgbClr val="A9A9A9"/>
              </a:solidFill>
              <a:prstDash val="solid"/>
              <a:miter lim="400000"/>
            </a:ln>
          </a:insideV>
        </a:tcBdr>
        <a:fill>
          <a:noFill/>
        </a:fill>
      </a:tcStyle>
    </a:lastRow>
    <a:firstRow>
      <a:tcTxStyle b="off" i="off">
        <a:font>
          <a:latin typeface="Graphik Medium"/>
          <a:ea typeface="Graphik Medium"/>
          <a:cs typeface="Graphik Medium"/>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A9A9A9"/>
              </a:solidFill>
              <a:prstDash val="solid"/>
              <a:miter lim="400000"/>
            </a:ln>
          </a:top>
          <a:bottom>
            <a:ln w="38100" cap="flat">
              <a:solidFill>
                <a:srgbClr val="A9A9A9"/>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FF5300"/>
          </a:solidFill>
        </a:fill>
      </a:tcStyle>
    </a:firstRow>
  </a:tblStyle>
  <a:tblStyle styleId="{33BA23B1-9221-436E-865A-0063620EA4FD}" styleName="">
    <a:tblBg/>
    <a:wholeTbl>
      <a:tcTxStyle b="off" i="off">
        <a:font>
          <a:latin typeface="Graphik"/>
          <a:ea typeface="Graphik"/>
          <a:cs typeface="Graphik"/>
        </a:font>
        <a:srgbClr val="000000"/>
      </a:tcTxStyle>
      <a:tcStyle>
        <a:tcBdr>
          <a:left>
            <a:ln w="12700" cap="flat">
              <a:solidFill>
                <a:srgbClr val="C8C8C8"/>
              </a:solidFill>
              <a:prstDash val="solid"/>
              <a:miter lim="400000"/>
            </a:ln>
          </a:left>
          <a:right>
            <a:ln w="12700" cap="flat">
              <a:solidFill>
                <a:srgbClr val="C8C8C8"/>
              </a:solidFill>
              <a:prstDash val="solid"/>
              <a:miter lim="400000"/>
            </a:ln>
          </a:right>
          <a:top>
            <a:ln w="12700" cap="flat">
              <a:solidFill>
                <a:srgbClr val="C8C8C8"/>
              </a:solidFill>
              <a:prstDash val="solid"/>
              <a:miter lim="400000"/>
            </a:ln>
          </a:top>
          <a:bottom>
            <a:ln w="12700" cap="flat">
              <a:solidFill>
                <a:srgbClr val="C8C8C8"/>
              </a:solidFill>
              <a:prstDash val="solid"/>
              <a:miter lim="400000"/>
            </a:ln>
          </a:bottom>
          <a:insideH>
            <a:ln w="12700" cap="flat">
              <a:solidFill>
                <a:srgbClr val="C8C8C8"/>
              </a:solidFill>
              <a:prstDash val="solid"/>
              <a:miter lim="400000"/>
            </a:ln>
          </a:insideH>
          <a:insideV>
            <a:ln w="12700" cap="flat">
              <a:solidFill>
                <a:srgbClr val="C8C8C8"/>
              </a:solidFill>
              <a:prstDash val="solid"/>
              <a:miter lim="400000"/>
            </a:ln>
          </a:insideV>
        </a:tcBdr>
        <a:fill>
          <a:noFill/>
        </a:fill>
      </a:tcStyle>
    </a:wholeTbl>
    <a:band2H>
      <a:tcTxStyle b="def" i="def"/>
      <a:tcStyle>
        <a:tcBdr/>
        <a:fill>
          <a:solidFill>
            <a:srgbClr val="A9A9A9"/>
          </a:solidFill>
        </a:fill>
      </a:tcStyle>
    </a:band2H>
    <a:firstCol>
      <a:tcTxStyle b="on" i="off">
        <a:fontRef idx="minor">
          <a:srgbClr val="FFFFFF"/>
        </a:fontRef>
        <a:srgbClr val="FFFFFF"/>
      </a:tcTxStyle>
      <a:tcStyle>
        <a:tcBdr>
          <a:left>
            <a:ln w="12700" cap="flat">
              <a:solidFill>
                <a:srgbClr val="A9A9A9"/>
              </a:solidFill>
              <a:prstDash val="solid"/>
              <a:miter lim="400000"/>
            </a:ln>
          </a:left>
          <a:right>
            <a:ln w="12700" cap="flat">
              <a:solidFill>
                <a:srgbClr val="C0C0C0"/>
              </a:solidFill>
              <a:prstDash val="solid"/>
              <a:miter lim="400000"/>
            </a:ln>
          </a:right>
          <a:top>
            <a:ln w="12700" cap="flat">
              <a:solidFill>
                <a:srgbClr val="C0C0C0"/>
              </a:solidFill>
              <a:prstDash val="solid"/>
              <a:miter lim="400000"/>
            </a:ln>
          </a:top>
          <a:bottom>
            <a:ln w="12700" cap="flat">
              <a:solidFill>
                <a:srgbClr val="C0C0C0"/>
              </a:solidFill>
              <a:prstDash val="solid"/>
              <a:miter lim="400000"/>
            </a:ln>
          </a:bottom>
          <a:insideH>
            <a:ln w="12700" cap="flat">
              <a:solidFill>
                <a:srgbClr val="C0C0C0"/>
              </a:solidFill>
              <a:prstDash val="solid"/>
              <a:miter lim="400000"/>
            </a:ln>
          </a:insideH>
          <a:insideV>
            <a:ln w="12700" cap="flat">
              <a:solidFill>
                <a:srgbClr val="C0C0C0"/>
              </a:solidFill>
              <a:prstDash val="solid"/>
              <a:miter lim="400000"/>
            </a:ln>
          </a:insideV>
        </a:tcBdr>
        <a:fill>
          <a:solidFill>
            <a:srgbClr val="98195F"/>
          </a:solidFill>
        </a:fill>
      </a:tcStyle>
    </a:firstCol>
    <a:lastRow>
      <a:tcTxStyle b="on" i="off">
        <a:fontRef idx="minor">
          <a:srgbClr val="000000"/>
        </a:fontRef>
        <a:srgbClr val="000000"/>
      </a:tcTxStyle>
      <a:tcStyle>
        <a:tcBdr>
          <a:left>
            <a:ln w="12700" cap="flat">
              <a:solidFill>
                <a:srgbClr val="A9A9A9"/>
              </a:solidFill>
              <a:prstDash val="solid"/>
              <a:miter lim="400000"/>
            </a:ln>
          </a:left>
          <a:right>
            <a:ln w="12700" cap="flat">
              <a:solidFill>
                <a:srgbClr val="A9A9A9"/>
              </a:solidFill>
              <a:prstDash val="solid"/>
              <a:miter lim="400000"/>
            </a:ln>
          </a:right>
          <a:top>
            <a:ln w="38100" cap="flat">
              <a:solidFill>
                <a:schemeClr val="accent6"/>
              </a:solidFill>
              <a:prstDash val="solid"/>
              <a:miter lim="400000"/>
            </a:ln>
          </a:top>
          <a:bottom>
            <a:ln w="12700" cap="flat">
              <a:solidFill>
                <a:srgbClr val="A9A9A9"/>
              </a:solidFill>
              <a:prstDash val="solid"/>
              <a:miter lim="400000"/>
            </a:ln>
          </a:bottom>
          <a:insideH>
            <a:ln w="12700" cap="flat">
              <a:solidFill>
                <a:srgbClr val="A9A9A9"/>
              </a:solidFill>
              <a:prstDash val="solid"/>
              <a:miter lim="400000"/>
            </a:ln>
          </a:insideH>
          <a:insideV>
            <a:ln w="12700" cap="flat">
              <a:solidFill>
                <a:srgbClr val="A9A9A9"/>
              </a:solidFill>
              <a:prstDash val="solid"/>
              <a:miter lim="400000"/>
            </a:ln>
          </a:insideV>
        </a:tcBdr>
        <a:fill>
          <a:noFill/>
        </a:fill>
      </a:tcStyle>
    </a:lastRow>
    <a:firstRow>
      <a:tcTxStyle b="on" i="off">
        <a:fontRef idx="minor">
          <a:srgbClr val="FFFFFF"/>
        </a:fontRef>
        <a:srgbClr val="FFFFFF"/>
      </a:tcTxStyle>
      <a:tcStyle>
        <a:tcBdr>
          <a:left>
            <a:ln w="12700" cap="flat">
              <a:solidFill>
                <a:srgbClr val="C0C0C0"/>
              </a:solidFill>
              <a:prstDash val="solid"/>
              <a:miter lim="400000"/>
            </a:ln>
          </a:left>
          <a:right>
            <a:ln w="12700" cap="flat">
              <a:solidFill>
                <a:srgbClr val="C0C0C0"/>
              </a:solidFill>
              <a:prstDash val="solid"/>
              <a:miter lim="400000"/>
            </a:ln>
          </a:right>
          <a:top>
            <a:ln w="12700" cap="flat">
              <a:solidFill>
                <a:srgbClr val="A9A9A9"/>
              </a:solidFill>
              <a:prstDash val="solid"/>
              <a:miter lim="400000"/>
            </a:ln>
          </a:top>
          <a:bottom>
            <a:ln w="38100" cap="flat">
              <a:solidFill>
                <a:srgbClr val="C0C0C0"/>
              </a:solidFill>
              <a:prstDash val="solid"/>
              <a:miter lim="400000"/>
            </a:ln>
          </a:bottom>
          <a:insideH>
            <a:ln w="12700" cap="flat">
              <a:solidFill>
                <a:srgbClr val="C0C0C0"/>
              </a:solidFill>
              <a:prstDash val="solid"/>
              <a:miter lim="400000"/>
            </a:ln>
          </a:insideH>
          <a:insideV>
            <a:ln w="12700" cap="flat">
              <a:solidFill>
                <a:srgbClr val="C0C0C0"/>
              </a:solidFill>
              <a:prstDash val="solid"/>
              <a:miter lim="400000"/>
            </a:ln>
          </a:insideV>
        </a:tcBdr>
        <a:fill>
          <a:solidFill>
            <a:srgbClr val="650E48"/>
          </a:solidFill>
        </a:fill>
      </a:tcStyle>
    </a:firstRow>
  </a:tblStyle>
  <a:tblStyle styleId="{2708684C-4D16-4618-839F-0558EEFCDFE6}" styleName="">
    <a:tblBg/>
    <a:wholeTbl>
      <a:tcTxStyle b="off" i="off">
        <a:font>
          <a:latin typeface="Graphik"/>
          <a:ea typeface="Graphik"/>
          <a:cs typeface="Graphik"/>
        </a:font>
        <a:srgbClr val="000000"/>
      </a:tcTxStyle>
      <a:tcStyle>
        <a:tcBdr>
          <a:left>
            <a:ln w="12700" cap="flat">
              <a:solidFill>
                <a:srgbClr val="C8C8C8"/>
              </a:solidFill>
              <a:prstDash val="solid"/>
              <a:miter lim="400000"/>
            </a:ln>
          </a:left>
          <a:right>
            <a:ln w="12700" cap="flat">
              <a:solidFill>
                <a:srgbClr val="C8C8C8"/>
              </a:solidFill>
              <a:prstDash val="solid"/>
              <a:miter lim="400000"/>
            </a:ln>
          </a:right>
          <a:top>
            <a:ln w="12700" cap="flat">
              <a:solidFill>
                <a:srgbClr val="C8C8C8"/>
              </a:solidFill>
              <a:prstDash val="solid"/>
              <a:miter lim="400000"/>
            </a:ln>
          </a:top>
          <a:bottom>
            <a:ln w="12700" cap="flat">
              <a:solidFill>
                <a:srgbClr val="C8C8C8"/>
              </a:solidFill>
              <a:prstDash val="solid"/>
              <a:miter lim="400000"/>
            </a:ln>
          </a:bottom>
          <a:insideH>
            <a:ln w="12700" cap="flat">
              <a:solidFill>
                <a:srgbClr val="C8C8C8"/>
              </a:solidFill>
              <a:prstDash val="solid"/>
              <a:miter lim="400000"/>
            </a:ln>
          </a:insideH>
          <a:insideV>
            <a:ln w="12700" cap="flat">
              <a:solidFill>
                <a:srgbClr val="C8C8C8"/>
              </a:solidFill>
              <a:prstDash val="solid"/>
              <a:miter lim="400000"/>
            </a:ln>
          </a:insideV>
        </a:tcBdr>
        <a:fill>
          <a:noFill/>
        </a:fill>
      </a:tcStyle>
    </a:wholeTbl>
    <a:band2H>
      <a:tcTxStyle b="def" i="def"/>
      <a:tcStyle>
        <a:tcBdr/>
        <a:fill>
          <a:solidFill>
            <a:srgbClr val="A9A9A9"/>
          </a:solidFill>
        </a:fill>
      </a:tcStyle>
    </a:band2H>
    <a:firstCol>
      <a:tcTxStyle b="on" i="off">
        <a:fontRef idx="minor">
          <a:srgbClr val="000000"/>
        </a:fontRef>
        <a:srgbClr val="000000"/>
      </a:tcTxStyle>
      <a:tcStyle>
        <a:tcBdr>
          <a:left>
            <a:ln w="12700" cap="flat">
              <a:solidFill>
                <a:srgbClr val="A9A9A9"/>
              </a:solidFill>
              <a:prstDash val="solid"/>
              <a:miter lim="400000"/>
            </a:ln>
          </a:left>
          <a:right>
            <a:ln w="38100" cap="flat">
              <a:solidFill>
                <a:srgbClr val="A9A9A9"/>
              </a:solidFill>
              <a:prstDash val="solid"/>
              <a:miter lim="400000"/>
            </a:ln>
          </a:right>
          <a:top>
            <a:ln w="12700" cap="flat">
              <a:solidFill>
                <a:srgbClr val="A9A9A9"/>
              </a:solidFill>
              <a:prstDash val="solid"/>
              <a:miter lim="400000"/>
            </a:ln>
          </a:top>
          <a:bottom>
            <a:ln w="12700" cap="flat">
              <a:solidFill>
                <a:srgbClr val="A9A9A9"/>
              </a:solidFill>
              <a:prstDash val="solid"/>
              <a:miter lim="400000"/>
            </a:ln>
          </a:bottom>
          <a:insideH>
            <a:ln w="12700" cap="flat">
              <a:solidFill>
                <a:srgbClr val="A9A9A9"/>
              </a:solidFill>
              <a:prstDash val="solid"/>
              <a:miter lim="400000"/>
            </a:ln>
          </a:insideH>
          <a:insideV>
            <a:ln w="12700" cap="flat">
              <a:solidFill>
                <a:srgbClr val="A9A9A9"/>
              </a:solidFill>
              <a:prstDash val="solid"/>
              <a:miter lim="400000"/>
            </a:ln>
          </a:insideV>
        </a:tcBdr>
        <a:fill>
          <a:noFill/>
        </a:fill>
      </a:tcStyle>
    </a:firstCol>
    <a:lastRow>
      <a:tcTxStyle b="on" i="off">
        <a:fontRef idx="minor">
          <a:srgbClr val="000000"/>
        </a:fontRef>
        <a:srgbClr val="000000"/>
      </a:tcTxStyle>
      <a:tcStyle>
        <a:tcBdr>
          <a:left>
            <a:ln w="12700" cap="flat">
              <a:solidFill>
                <a:srgbClr val="A9A9A9"/>
              </a:solidFill>
              <a:prstDash val="solid"/>
              <a:miter lim="400000"/>
            </a:ln>
          </a:left>
          <a:right>
            <a:ln w="12700" cap="flat">
              <a:solidFill>
                <a:srgbClr val="A9A9A9"/>
              </a:solidFill>
              <a:prstDash val="solid"/>
              <a:miter lim="400000"/>
            </a:ln>
          </a:right>
          <a:top>
            <a:ln w="38100" cap="flat">
              <a:solidFill>
                <a:srgbClr val="A9A9A9"/>
              </a:solidFill>
              <a:prstDash val="solid"/>
              <a:miter lim="400000"/>
            </a:ln>
          </a:top>
          <a:bottom>
            <a:ln w="12700" cap="flat">
              <a:solidFill>
                <a:srgbClr val="A9A9A9"/>
              </a:solidFill>
              <a:prstDash val="solid"/>
              <a:miter lim="400000"/>
            </a:ln>
          </a:bottom>
          <a:insideH>
            <a:ln w="12700" cap="flat">
              <a:solidFill>
                <a:srgbClr val="A9A9A9"/>
              </a:solidFill>
              <a:prstDash val="solid"/>
              <a:miter lim="400000"/>
            </a:ln>
          </a:insideH>
          <a:insideV>
            <a:ln w="12700" cap="flat">
              <a:solidFill>
                <a:srgbClr val="A9A9A9"/>
              </a:solidFill>
              <a:prstDash val="solid"/>
              <a:miter lim="400000"/>
            </a:ln>
          </a:insideV>
        </a:tcBdr>
        <a:fill>
          <a:noFill/>
        </a:fill>
      </a:tcStyle>
    </a:lastRow>
    <a:firstRow>
      <a:tcTxStyle b="on"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A9A9A9"/>
              </a:solidFill>
              <a:prstDash val="solid"/>
              <a:miter lim="400000"/>
            </a:ln>
          </a:top>
          <a:bottom>
            <a:ln w="38100" cap="flat">
              <a:solidFill>
                <a:srgbClr val="A9A9A9"/>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64646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48" name="Shape 148"/>
          <p:cNvSpPr/>
          <p:nvPr>
            <p:ph type="sldImg"/>
          </p:nvPr>
        </p:nvSpPr>
        <p:spPr>
          <a:xfrm>
            <a:off x="1143000" y="685800"/>
            <a:ext cx="4572000" cy="3429000"/>
          </a:xfrm>
          <a:prstGeom prst="rect">
            <a:avLst/>
          </a:prstGeom>
        </p:spPr>
        <p:txBody>
          <a:bodyPr/>
          <a:lstStyle/>
          <a:p>
            <a:pPr/>
          </a:p>
        </p:txBody>
      </p:sp>
      <p:sp>
        <p:nvSpPr>
          <p:cNvPr id="149" name="Shape 149"/>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p:spTree>
      <p:nvGrpSpPr>
        <p:cNvPr id="1" name=""/>
        <p:cNvGrpSpPr/>
        <p:nvPr/>
      </p:nvGrpSpPr>
      <p:grpSpPr>
        <a:xfrm>
          <a:off x="0" y="0"/>
          <a:ext cx="0" cy="0"/>
          <a:chOff x="0" y="0"/>
          <a:chExt cx="0" cy="0"/>
        </a:xfrm>
      </p:grpSpPr>
      <p:sp>
        <p:nvSpPr>
          <p:cNvPr id="11" name="Presentation Title"/>
          <p:cNvSpPr txBox="1"/>
          <p:nvPr>
            <p:ph type="title" hasCustomPrompt="1"/>
          </p:nvPr>
        </p:nvSpPr>
        <p:spPr>
          <a:xfrm>
            <a:off x="1270000" y="3289300"/>
            <a:ext cx="21844000" cy="3879454"/>
          </a:xfrm>
          <a:prstGeom prst="rect">
            <a:avLst/>
          </a:prstGeom>
        </p:spPr>
        <p:txBody>
          <a:bodyPr/>
          <a:lstStyle>
            <a:lvl1pPr defTabSz="2438338">
              <a:lnSpc>
                <a:spcPct val="90000"/>
              </a:lnSpc>
              <a:defRPr spc="-348" sz="11600">
                <a:gradFill flip="none" rotWithShape="1">
                  <a:gsLst>
                    <a:gs pos="0">
                      <a:srgbClr val="1E98FD"/>
                    </a:gs>
                    <a:gs pos="100000">
                      <a:srgbClr val="FF00F7"/>
                    </a:gs>
                  </a:gsLst>
                  <a:lin ang="3960000" scaled="0"/>
                </a:gradFill>
              </a:defRPr>
            </a:lvl1pPr>
          </a:lstStyle>
          <a:p>
            <a:pPr/>
            <a:r>
              <a:t>Presentation Title</a:t>
            </a:r>
          </a:p>
        </p:txBody>
      </p:sp>
      <p:sp>
        <p:nvSpPr>
          <p:cNvPr id="12" name="Author and Date"/>
          <p:cNvSpPr txBox="1"/>
          <p:nvPr>
            <p:ph type="body" sz="quarter" idx="21" hasCustomPrompt="1"/>
          </p:nvPr>
        </p:nvSpPr>
        <p:spPr>
          <a:xfrm>
            <a:off x="1270000" y="12160429"/>
            <a:ext cx="21844000" cy="694056"/>
          </a:xfrm>
          <a:prstGeom prst="rect">
            <a:avLst/>
          </a:prstGeom>
        </p:spPr>
        <p:txBody>
          <a:bodyPr/>
          <a:lstStyle>
            <a:lvl1pPr marL="0" indent="0" algn="ctr" defTabSz="825500">
              <a:spcBef>
                <a:spcPts val="0"/>
              </a:spcBef>
              <a:buClrTx/>
              <a:buSzTx/>
              <a:buNone/>
              <a:defRPr sz="3500">
                <a:latin typeface="Graphik Medium"/>
                <a:ea typeface="Graphik Medium"/>
                <a:cs typeface="Graphik Medium"/>
                <a:sym typeface="Graphik Medium"/>
              </a:defRPr>
            </a:lvl1pPr>
          </a:lstStyle>
          <a:p>
            <a:pPr/>
            <a:r>
              <a:t>Author and Date</a:t>
            </a:r>
          </a:p>
        </p:txBody>
      </p:sp>
      <p:sp>
        <p:nvSpPr>
          <p:cNvPr id="13" name="Body Level One…"/>
          <p:cNvSpPr txBox="1"/>
          <p:nvPr>
            <p:ph type="body" sz="quarter" idx="1" hasCustomPrompt="1"/>
          </p:nvPr>
        </p:nvSpPr>
        <p:spPr>
          <a:xfrm>
            <a:off x="1270000" y="6985000"/>
            <a:ext cx="21844000" cy="2512352"/>
          </a:xfrm>
          <a:prstGeom prst="rect">
            <a:avLst/>
          </a:prstGeom>
        </p:spPr>
        <p:txBody>
          <a:bodyPr/>
          <a:lstStyle>
            <a:lvl1pPr marL="0" indent="0" algn="ctr" defTabSz="825500">
              <a:spcBef>
                <a:spcPts val="0"/>
              </a:spcBef>
              <a:buClrTx/>
              <a:buSzTx/>
              <a:buNone/>
              <a:defRPr sz="6400">
                <a:latin typeface="Graphik Medium"/>
                <a:ea typeface="Graphik Medium"/>
                <a:cs typeface="Graphik Medium"/>
                <a:sym typeface="Graphik Medium"/>
              </a:defRPr>
            </a:lvl1pPr>
            <a:lvl2pPr marL="0" indent="0" algn="ctr" defTabSz="825500">
              <a:spcBef>
                <a:spcPts val="0"/>
              </a:spcBef>
              <a:buClrTx/>
              <a:buSzTx/>
              <a:buNone/>
              <a:defRPr sz="6400">
                <a:latin typeface="Graphik Medium"/>
                <a:ea typeface="Graphik Medium"/>
                <a:cs typeface="Graphik Medium"/>
                <a:sym typeface="Graphik Medium"/>
              </a:defRPr>
            </a:lvl2pPr>
            <a:lvl3pPr marL="0" indent="0" algn="ctr" defTabSz="825500">
              <a:spcBef>
                <a:spcPts val="0"/>
              </a:spcBef>
              <a:buClrTx/>
              <a:buSzTx/>
              <a:buNone/>
              <a:defRPr sz="6400">
                <a:latin typeface="Graphik Medium"/>
                <a:ea typeface="Graphik Medium"/>
                <a:cs typeface="Graphik Medium"/>
                <a:sym typeface="Graphik Medium"/>
              </a:defRPr>
            </a:lvl3pPr>
            <a:lvl4pPr marL="0" indent="0" algn="ctr" defTabSz="825500">
              <a:spcBef>
                <a:spcPts val="0"/>
              </a:spcBef>
              <a:buClrTx/>
              <a:buSzTx/>
              <a:buNone/>
              <a:defRPr sz="6400">
                <a:latin typeface="Graphik Medium"/>
                <a:ea typeface="Graphik Medium"/>
                <a:cs typeface="Graphik Medium"/>
                <a:sym typeface="Graphik Medium"/>
              </a:defRPr>
            </a:lvl4pPr>
            <a:lvl5pPr marL="0" indent="0" algn="ctr" defTabSz="825500">
              <a:spcBef>
                <a:spcPts val="0"/>
              </a:spcBef>
              <a:buClrTx/>
              <a:buSzTx/>
              <a:buNone/>
              <a:defRPr sz="6400">
                <a:latin typeface="Graphik Medium"/>
                <a:ea typeface="Graphik Medium"/>
                <a:cs typeface="Graphik Medium"/>
                <a:sym typeface="Graphik Medium"/>
              </a:defRPr>
            </a:lvl5pPr>
          </a:lstStyle>
          <a:p>
            <a:pPr/>
            <a:r>
              <a:t>Presentation Subtitle</a:t>
            </a:r>
          </a:p>
          <a:p>
            <a:pPr lvl="1"/>
            <a:r>
              <a:t/>
            </a:r>
          </a:p>
          <a:p>
            <a:pPr lvl="2"/>
            <a:r>
              <a:t/>
            </a:r>
          </a:p>
          <a:p>
            <a:pPr lvl="3"/>
            <a:r>
              <a:t/>
            </a:r>
          </a:p>
          <a:p>
            <a:pPr lvl="4"/>
            <a:r>
              <a:t/>
            </a:r>
          </a:p>
        </p:txBody>
      </p:sp>
      <p:sp>
        <p:nvSpPr>
          <p:cNvPr id="1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Photo">
    <p:spTree>
      <p:nvGrpSpPr>
        <p:cNvPr id="1" name=""/>
        <p:cNvGrpSpPr/>
        <p:nvPr/>
      </p:nvGrpSpPr>
      <p:grpSpPr>
        <a:xfrm>
          <a:off x="0" y="0"/>
          <a:ext cx="0" cy="0"/>
          <a:chOff x="0" y="0"/>
          <a:chExt cx="0" cy="0"/>
        </a:xfrm>
      </p:grpSpPr>
      <p:sp>
        <p:nvSpPr>
          <p:cNvPr id="21" name="1169517375_2880x1920.jpg"/>
          <p:cNvSpPr/>
          <p:nvPr>
            <p:ph type="pic" idx="21"/>
          </p:nvPr>
        </p:nvSpPr>
        <p:spPr>
          <a:xfrm>
            <a:off x="0" y="-1270000"/>
            <a:ext cx="24384000" cy="16256001"/>
          </a:xfrm>
          <a:prstGeom prst="rect">
            <a:avLst/>
          </a:prstGeom>
        </p:spPr>
        <p:txBody>
          <a:bodyPr lIns="91439" tIns="45719" rIns="91439" bIns="45719">
            <a:noAutofit/>
          </a:bodyPr>
          <a:lstStyle/>
          <a:p>
            <a:pPr/>
          </a:p>
        </p:txBody>
      </p:sp>
      <p:sp>
        <p:nvSpPr>
          <p:cNvPr id="22" name="Author and Date"/>
          <p:cNvSpPr txBox="1"/>
          <p:nvPr>
            <p:ph type="body" sz="quarter" idx="22" hasCustomPrompt="1"/>
          </p:nvPr>
        </p:nvSpPr>
        <p:spPr>
          <a:xfrm>
            <a:off x="1270000" y="12166600"/>
            <a:ext cx="21844000" cy="694055"/>
          </a:xfrm>
          <a:prstGeom prst="rect">
            <a:avLst/>
          </a:prstGeom>
        </p:spPr>
        <p:txBody>
          <a:bodyPr/>
          <a:lstStyle>
            <a:lvl1pPr marL="0" indent="0" algn="ctr" defTabSz="825500">
              <a:spcBef>
                <a:spcPts val="0"/>
              </a:spcBef>
              <a:buClrTx/>
              <a:buSzTx/>
              <a:buNone/>
              <a:defRPr sz="3500">
                <a:solidFill>
                  <a:srgbClr val="FFFFFF"/>
                </a:solidFill>
                <a:latin typeface="Graphik Medium"/>
                <a:ea typeface="Graphik Medium"/>
                <a:cs typeface="Graphik Medium"/>
                <a:sym typeface="Graphik Medium"/>
              </a:defRPr>
            </a:lvl1pPr>
          </a:lstStyle>
          <a:p>
            <a:pPr/>
            <a:r>
              <a:t>Author and Date</a:t>
            </a:r>
          </a:p>
        </p:txBody>
      </p:sp>
      <p:sp>
        <p:nvSpPr>
          <p:cNvPr id="23" name="Presentation Title"/>
          <p:cNvSpPr txBox="1"/>
          <p:nvPr>
            <p:ph type="title" hasCustomPrompt="1"/>
          </p:nvPr>
        </p:nvSpPr>
        <p:spPr>
          <a:xfrm>
            <a:off x="1270000" y="3289300"/>
            <a:ext cx="21844000" cy="3873500"/>
          </a:xfrm>
          <a:prstGeom prst="rect">
            <a:avLst/>
          </a:prstGeom>
        </p:spPr>
        <p:txBody>
          <a:bodyPr/>
          <a:lstStyle>
            <a:lvl1pPr defTabSz="2438400">
              <a:lnSpc>
                <a:spcPct val="90000"/>
              </a:lnSpc>
              <a:defRPr spc="-348" sz="11600">
                <a:solidFill>
                  <a:srgbClr val="FFFFFF"/>
                </a:solidFill>
              </a:defRPr>
            </a:lvl1pPr>
          </a:lstStyle>
          <a:p>
            <a:pPr/>
            <a:r>
              <a:t>Presentation Title</a:t>
            </a:r>
          </a:p>
        </p:txBody>
      </p:sp>
      <p:sp>
        <p:nvSpPr>
          <p:cNvPr id="24" name="Body Level One…"/>
          <p:cNvSpPr txBox="1"/>
          <p:nvPr>
            <p:ph type="body" sz="quarter" idx="1" hasCustomPrompt="1"/>
          </p:nvPr>
        </p:nvSpPr>
        <p:spPr>
          <a:xfrm>
            <a:off x="1270000" y="6985000"/>
            <a:ext cx="21844000" cy="2514600"/>
          </a:xfrm>
          <a:prstGeom prst="rect">
            <a:avLst/>
          </a:prstGeom>
        </p:spPr>
        <p:txBody>
          <a:bodyPr/>
          <a:lstStyle>
            <a:lvl1pPr marL="0" indent="0" algn="ctr" defTabSz="825500">
              <a:spcBef>
                <a:spcPts val="0"/>
              </a:spcBef>
              <a:buClrTx/>
              <a:buSzTx/>
              <a:buNone/>
              <a:defRPr sz="6400">
                <a:solidFill>
                  <a:srgbClr val="FFFFFF"/>
                </a:solidFill>
                <a:latin typeface="Graphik Medium"/>
                <a:ea typeface="Graphik Medium"/>
                <a:cs typeface="Graphik Medium"/>
                <a:sym typeface="Graphik Medium"/>
              </a:defRPr>
            </a:lvl1pPr>
            <a:lvl2pPr marL="0" indent="0" algn="ctr" defTabSz="825500">
              <a:spcBef>
                <a:spcPts val="0"/>
              </a:spcBef>
              <a:buClrTx/>
              <a:buSzTx/>
              <a:buNone/>
              <a:defRPr sz="6400">
                <a:solidFill>
                  <a:srgbClr val="FFFFFF"/>
                </a:solidFill>
                <a:latin typeface="Graphik Medium"/>
                <a:ea typeface="Graphik Medium"/>
                <a:cs typeface="Graphik Medium"/>
                <a:sym typeface="Graphik Medium"/>
              </a:defRPr>
            </a:lvl2pPr>
            <a:lvl3pPr marL="0" indent="0" algn="ctr" defTabSz="825500">
              <a:spcBef>
                <a:spcPts val="0"/>
              </a:spcBef>
              <a:buClrTx/>
              <a:buSzTx/>
              <a:buNone/>
              <a:defRPr sz="6400">
                <a:solidFill>
                  <a:srgbClr val="FFFFFF"/>
                </a:solidFill>
                <a:latin typeface="Graphik Medium"/>
                <a:ea typeface="Graphik Medium"/>
                <a:cs typeface="Graphik Medium"/>
                <a:sym typeface="Graphik Medium"/>
              </a:defRPr>
            </a:lvl3pPr>
            <a:lvl4pPr marL="0" indent="0" algn="ctr" defTabSz="825500">
              <a:spcBef>
                <a:spcPts val="0"/>
              </a:spcBef>
              <a:buClrTx/>
              <a:buSzTx/>
              <a:buNone/>
              <a:defRPr sz="6400">
                <a:solidFill>
                  <a:srgbClr val="FFFFFF"/>
                </a:solidFill>
                <a:latin typeface="Graphik Medium"/>
                <a:ea typeface="Graphik Medium"/>
                <a:cs typeface="Graphik Medium"/>
                <a:sym typeface="Graphik Medium"/>
              </a:defRPr>
            </a:lvl4pPr>
            <a:lvl5pPr marL="0" indent="0" algn="ctr" defTabSz="825500">
              <a:spcBef>
                <a:spcPts val="0"/>
              </a:spcBef>
              <a:buClrTx/>
              <a:buSzTx/>
              <a:buNone/>
              <a:defRPr sz="6400">
                <a:solidFill>
                  <a:srgbClr val="FFFFFF"/>
                </a:solidFill>
                <a:latin typeface="Graphik Medium"/>
                <a:ea typeface="Graphik Medium"/>
                <a:cs typeface="Graphik Medium"/>
                <a:sym typeface="Graphik Medium"/>
              </a:defRPr>
            </a:lvl5pPr>
          </a:lstStyle>
          <a:p>
            <a:pPr/>
            <a:r>
              <a:t>Presentation Subtitle</a:t>
            </a:r>
          </a:p>
          <a:p>
            <a:pPr lvl="1"/>
            <a:r>
              <a:t/>
            </a:r>
          </a:p>
          <a:p>
            <a:pPr lvl="2"/>
            <a:r>
              <a:t/>
            </a:r>
          </a:p>
          <a:p>
            <a:pPr lvl="3"/>
            <a:r>
              <a:t/>
            </a:r>
          </a:p>
          <a:p>
            <a:pPr lvl="4"/>
            <a:r>
              <a:t/>
            </a:r>
          </a:p>
        </p:txBody>
      </p:sp>
      <p:sp>
        <p:nvSpPr>
          <p:cNvPr id="25" name="Slide Number"/>
          <p:cNvSpPr txBox="1"/>
          <p:nvPr>
            <p:ph type="sldNum" sz="quarter" idx="2"/>
          </p:nvPr>
        </p:nvSpPr>
        <p:spPr>
          <a:prstGeom prst="rect">
            <a:avLst/>
          </a:prstGeom>
        </p:spPr>
        <p:txBody>
          <a:bodyPr/>
          <a:lstStyle>
            <a:lvl1pPr>
              <a:defRPr>
                <a:solidFill>
                  <a:srgbClr val="FFFFFF"/>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Photo Alt">
    <p:spTree>
      <p:nvGrpSpPr>
        <p:cNvPr id="1" name=""/>
        <p:cNvGrpSpPr/>
        <p:nvPr/>
      </p:nvGrpSpPr>
      <p:grpSpPr>
        <a:xfrm>
          <a:off x="0" y="0"/>
          <a:ext cx="0" cy="0"/>
          <a:chOff x="0" y="0"/>
          <a:chExt cx="0" cy="0"/>
        </a:xfrm>
      </p:grpSpPr>
      <p:sp>
        <p:nvSpPr>
          <p:cNvPr id="32" name="184386109_2439x1626.jpg"/>
          <p:cNvSpPr/>
          <p:nvPr>
            <p:ph type="pic" idx="21"/>
          </p:nvPr>
        </p:nvSpPr>
        <p:spPr>
          <a:xfrm>
            <a:off x="7962900" y="-25400"/>
            <a:ext cx="20650200" cy="13766800"/>
          </a:xfrm>
          <a:prstGeom prst="rect">
            <a:avLst/>
          </a:prstGeom>
        </p:spPr>
        <p:txBody>
          <a:bodyPr lIns="91439" tIns="45719" rIns="91439" bIns="45719">
            <a:noAutofit/>
          </a:bodyPr>
          <a:lstStyle/>
          <a:p>
            <a:pPr/>
          </a:p>
        </p:txBody>
      </p:sp>
      <p:sp>
        <p:nvSpPr>
          <p:cNvPr id="33" name="Slide Title"/>
          <p:cNvSpPr txBox="1"/>
          <p:nvPr>
            <p:ph type="title" hasCustomPrompt="1"/>
          </p:nvPr>
        </p:nvSpPr>
        <p:spPr>
          <a:xfrm>
            <a:off x="1270000" y="3885108"/>
            <a:ext cx="9652000" cy="3200203"/>
          </a:xfrm>
          <a:prstGeom prst="rect">
            <a:avLst/>
          </a:prstGeom>
        </p:spPr>
        <p:txBody>
          <a:bodyPr/>
          <a:lstStyle>
            <a:lvl1pPr>
              <a:defRPr>
                <a:gradFill flip="none" rotWithShape="1">
                  <a:gsLst>
                    <a:gs pos="0">
                      <a:srgbClr val="FF00D8"/>
                    </a:gs>
                    <a:gs pos="100000">
                      <a:srgbClr val="FF542E"/>
                    </a:gs>
                  </a:gsLst>
                  <a:lin ang="3960000" scaled="0"/>
                </a:gradFill>
              </a:defRPr>
            </a:lvl1pPr>
          </a:lstStyle>
          <a:p>
            <a:pPr/>
            <a:r>
              <a:t>Slide Title</a:t>
            </a:r>
          </a:p>
        </p:txBody>
      </p:sp>
      <p:sp>
        <p:nvSpPr>
          <p:cNvPr id="34" name="Body Level One…"/>
          <p:cNvSpPr txBox="1"/>
          <p:nvPr>
            <p:ph type="body" sz="quarter" idx="1" hasCustomPrompt="1"/>
          </p:nvPr>
        </p:nvSpPr>
        <p:spPr>
          <a:xfrm>
            <a:off x="1270000" y="6845300"/>
            <a:ext cx="9652000" cy="5664200"/>
          </a:xfrm>
          <a:prstGeom prst="rect">
            <a:avLst/>
          </a:prstGeom>
        </p:spPr>
        <p:txBody>
          <a:bodyPr/>
          <a:lstStyle>
            <a:lvl1pPr marL="0" indent="0" algn="ctr" defTabSz="825500">
              <a:spcBef>
                <a:spcPts val="0"/>
              </a:spcBef>
              <a:buClrTx/>
              <a:buSzTx/>
              <a:buNone/>
              <a:defRPr sz="5400">
                <a:latin typeface="Graphik Medium"/>
                <a:ea typeface="Graphik Medium"/>
                <a:cs typeface="Graphik Medium"/>
                <a:sym typeface="Graphik Medium"/>
              </a:defRPr>
            </a:lvl1pPr>
            <a:lvl2pPr marL="0" indent="457200" algn="ctr" defTabSz="825500">
              <a:spcBef>
                <a:spcPts val="0"/>
              </a:spcBef>
              <a:buClrTx/>
              <a:buSzTx/>
              <a:buNone/>
              <a:defRPr sz="5400">
                <a:latin typeface="Graphik Medium"/>
                <a:ea typeface="Graphik Medium"/>
                <a:cs typeface="Graphik Medium"/>
                <a:sym typeface="Graphik Medium"/>
              </a:defRPr>
            </a:lvl2pPr>
            <a:lvl3pPr marL="0" indent="914400" algn="ctr" defTabSz="825500">
              <a:spcBef>
                <a:spcPts val="0"/>
              </a:spcBef>
              <a:buClrTx/>
              <a:buSzTx/>
              <a:buNone/>
              <a:defRPr sz="5400">
                <a:latin typeface="Graphik Medium"/>
                <a:ea typeface="Graphik Medium"/>
                <a:cs typeface="Graphik Medium"/>
                <a:sym typeface="Graphik Medium"/>
              </a:defRPr>
            </a:lvl3pPr>
            <a:lvl4pPr marL="0" indent="1371600" algn="ctr" defTabSz="825500">
              <a:spcBef>
                <a:spcPts val="0"/>
              </a:spcBef>
              <a:buClrTx/>
              <a:buSzTx/>
              <a:buNone/>
              <a:defRPr sz="5400">
                <a:latin typeface="Graphik Medium"/>
                <a:ea typeface="Graphik Medium"/>
                <a:cs typeface="Graphik Medium"/>
                <a:sym typeface="Graphik Medium"/>
              </a:defRPr>
            </a:lvl4pPr>
            <a:lvl5pPr marL="0" indent="1828800" algn="ctr" defTabSz="825500">
              <a:spcBef>
                <a:spcPts val="0"/>
              </a:spcBef>
              <a:buClrTx/>
              <a:buSzTx/>
              <a:buNone/>
              <a:defRPr sz="5400">
                <a:latin typeface="Graphik Medium"/>
                <a:ea typeface="Graphik Medium"/>
                <a:cs typeface="Graphik Medium"/>
                <a:sym typeface="Graphik Medium"/>
              </a:defRPr>
            </a:lvl5pPr>
          </a:lstStyle>
          <a:p>
            <a:pPr/>
            <a:r>
              <a:t>Slide Subtitle</a:t>
            </a:r>
          </a:p>
          <a:p>
            <a:pPr lvl="1"/>
            <a:r>
              <a:t/>
            </a:r>
          </a:p>
          <a:p>
            <a:pPr lvl="2"/>
            <a:r>
              <a:t/>
            </a:r>
          </a:p>
          <a:p>
            <a:pPr lvl="3"/>
            <a:r>
              <a:t/>
            </a:r>
          </a:p>
          <a:p>
            <a:pPr lvl="4"/>
            <a:r>
              <a:t/>
            </a:r>
          </a:p>
        </p:txBody>
      </p:sp>
      <p:sp>
        <p:nvSpPr>
          <p:cNvPr id="3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42" name="Slide Title"/>
          <p:cNvSpPr txBox="1"/>
          <p:nvPr>
            <p:ph type="title" hasCustomPrompt="1"/>
          </p:nvPr>
        </p:nvSpPr>
        <p:spPr>
          <a:prstGeom prst="rect">
            <a:avLst/>
          </a:prstGeom>
        </p:spPr>
        <p:txBody>
          <a:bodyPr/>
          <a:lstStyle/>
          <a:p>
            <a:pPr/>
            <a:r>
              <a:t>Slide Title</a:t>
            </a:r>
          </a:p>
        </p:txBody>
      </p:sp>
      <p:sp>
        <p:nvSpPr>
          <p:cNvPr id="43" name="Slide Subtitle"/>
          <p:cNvSpPr txBox="1"/>
          <p:nvPr>
            <p:ph type="body" sz="quarter" idx="21" hasCustomPrompt="1"/>
          </p:nvPr>
        </p:nvSpPr>
        <p:spPr>
          <a:xfrm>
            <a:off x="1270000" y="2133600"/>
            <a:ext cx="21844000" cy="1016000"/>
          </a:xfrm>
          <a:prstGeom prst="rect">
            <a:avLst/>
          </a:prstGeom>
        </p:spPr>
        <p:txBody>
          <a:bodyPr/>
          <a:lstStyle>
            <a:lvl1pPr marL="0" indent="0" algn="ctr" defTabSz="825500">
              <a:spcBef>
                <a:spcPts val="0"/>
              </a:spcBef>
              <a:buClrTx/>
              <a:buSzTx/>
              <a:buNone/>
              <a:defRPr sz="5400">
                <a:latin typeface="Graphik Medium"/>
                <a:ea typeface="Graphik Medium"/>
                <a:cs typeface="Graphik Medium"/>
                <a:sym typeface="Graphik Medium"/>
              </a:defRPr>
            </a:lvl1pPr>
          </a:lstStyle>
          <a:p>
            <a:pPr/>
            <a:r>
              <a:t>Slide Subtitle</a:t>
            </a:r>
          </a:p>
        </p:txBody>
      </p:sp>
      <p:sp>
        <p:nvSpPr>
          <p:cNvPr id="44" name="Body Level One…"/>
          <p:cNvSpPr txBox="1"/>
          <p:nvPr>
            <p:ph type="body" idx="1" hasCustomPrompt="1"/>
          </p:nvPr>
        </p:nvSpPr>
        <p:spPr>
          <a:prstGeom prst="rect">
            <a:avLst/>
          </a:prstGeom>
        </p:spPr>
        <p:txBody>
          <a:bodyPr/>
          <a:lstStyle/>
          <a:p>
            <a:pPr/>
            <a:r>
              <a:t>Slide bullet text</a:t>
            </a:r>
          </a:p>
          <a:p>
            <a:pPr lvl="1"/>
            <a:r>
              <a:t/>
            </a:r>
          </a:p>
          <a:p>
            <a:pPr lvl="2"/>
            <a:r>
              <a:t/>
            </a:r>
          </a:p>
          <a:p>
            <a:pPr lvl="3"/>
            <a:r>
              <a:t/>
            </a:r>
          </a:p>
          <a:p>
            <a:pPr lvl="4"/>
            <a:r>
              <a:t/>
            </a:r>
          </a:p>
        </p:txBody>
      </p:sp>
      <p:sp>
        <p:nvSpPr>
          <p:cNvPr id="4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52" name="Body Level One…"/>
          <p:cNvSpPr txBox="1"/>
          <p:nvPr>
            <p:ph type="body" idx="1" hasCustomPrompt="1"/>
          </p:nvPr>
        </p:nvSpPr>
        <p:spPr>
          <a:xfrm>
            <a:off x="1270000" y="4269316"/>
            <a:ext cx="21844000" cy="8432801"/>
          </a:xfrm>
          <a:prstGeom prst="rect">
            <a:avLst/>
          </a:prstGeom>
        </p:spPr>
        <p:txBody>
          <a:bodyPr numCol="2" spcCol="1092200"/>
          <a:lstStyle/>
          <a:p>
            <a:pPr/>
            <a:r>
              <a:t>Slide bullet text</a:t>
            </a:r>
          </a:p>
          <a:p>
            <a:pPr lvl="1"/>
            <a:r>
              <a:t/>
            </a:r>
          </a:p>
          <a:p>
            <a:pPr lvl="2"/>
            <a:r>
              <a:t/>
            </a:r>
          </a:p>
          <a:p>
            <a:pPr lvl="3"/>
            <a:r>
              <a:t/>
            </a:r>
          </a:p>
          <a:p>
            <a:pPr lvl="4"/>
            <a:r>
              <a:t/>
            </a:r>
          </a:p>
        </p:txBody>
      </p:sp>
      <p:sp>
        <p:nvSpPr>
          <p:cNvPr id="5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60" name="988149250_2145x1620.jpg"/>
          <p:cNvSpPr/>
          <p:nvPr>
            <p:ph type="pic" idx="21"/>
          </p:nvPr>
        </p:nvSpPr>
        <p:spPr>
          <a:xfrm>
            <a:off x="10185400" y="0"/>
            <a:ext cx="18161000" cy="13716000"/>
          </a:xfrm>
          <a:prstGeom prst="rect">
            <a:avLst/>
          </a:prstGeom>
        </p:spPr>
        <p:txBody>
          <a:bodyPr lIns="91439" tIns="45719" rIns="91439" bIns="45719">
            <a:noAutofit/>
          </a:bodyPr>
          <a:lstStyle/>
          <a:p>
            <a:pPr/>
          </a:p>
        </p:txBody>
      </p:sp>
      <p:sp>
        <p:nvSpPr>
          <p:cNvPr id="61" name="Slide Title"/>
          <p:cNvSpPr txBox="1"/>
          <p:nvPr>
            <p:ph type="title" hasCustomPrompt="1"/>
          </p:nvPr>
        </p:nvSpPr>
        <p:spPr>
          <a:xfrm>
            <a:off x="1270000" y="838200"/>
            <a:ext cx="9652000" cy="1549400"/>
          </a:xfrm>
          <a:prstGeom prst="rect">
            <a:avLst/>
          </a:prstGeom>
        </p:spPr>
        <p:txBody>
          <a:bodyPr/>
          <a:lstStyle>
            <a:lvl1pPr>
              <a:defRPr>
                <a:gradFill flip="none" rotWithShape="1">
                  <a:gsLst>
                    <a:gs pos="0">
                      <a:srgbClr val="5E03FF"/>
                    </a:gs>
                    <a:gs pos="100000">
                      <a:srgbClr val="FF00F7"/>
                    </a:gs>
                  </a:gsLst>
                  <a:lin ang="3960000" scaled="0"/>
                </a:gradFill>
              </a:defRPr>
            </a:lvl1pPr>
          </a:lstStyle>
          <a:p>
            <a:pPr/>
            <a:r>
              <a:t>Slide Title</a:t>
            </a:r>
          </a:p>
        </p:txBody>
      </p:sp>
      <p:sp>
        <p:nvSpPr>
          <p:cNvPr id="62" name="Body Level One…"/>
          <p:cNvSpPr txBox="1"/>
          <p:nvPr>
            <p:ph type="body" sz="half" idx="1" hasCustomPrompt="1"/>
          </p:nvPr>
        </p:nvSpPr>
        <p:spPr>
          <a:xfrm>
            <a:off x="1270000" y="4267200"/>
            <a:ext cx="9652000" cy="8432800"/>
          </a:xfrm>
          <a:prstGeom prst="rect">
            <a:avLst/>
          </a:prstGeom>
        </p:spPr>
        <p:txBody>
          <a:bodyPr/>
          <a:lstStyle/>
          <a:p>
            <a:pPr/>
            <a:r>
              <a:t>Slide bullet text</a:t>
            </a:r>
          </a:p>
          <a:p>
            <a:pPr lvl="1"/>
            <a:r>
              <a:t/>
            </a:r>
          </a:p>
          <a:p>
            <a:pPr lvl="2"/>
            <a:r>
              <a:t/>
            </a:r>
          </a:p>
          <a:p>
            <a:pPr lvl="3"/>
            <a:r>
              <a:t/>
            </a:r>
          </a:p>
          <a:p>
            <a:pPr lvl="4"/>
            <a:r>
              <a:t/>
            </a:r>
          </a:p>
        </p:txBody>
      </p:sp>
      <p:sp>
        <p:nvSpPr>
          <p:cNvPr id="63" name="Slide Subtitle"/>
          <p:cNvSpPr txBox="1"/>
          <p:nvPr>
            <p:ph type="body" sz="quarter" idx="22" hasCustomPrompt="1"/>
          </p:nvPr>
        </p:nvSpPr>
        <p:spPr>
          <a:xfrm>
            <a:off x="1270000" y="2133600"/>
            <a:ext cx="9652000" cy="1016000"/>
          </a:xfrm>
          <a:prstGeom prst="rect">
            <a:avLst/>
          </a:prstGeom>
        </p:spPr>
        <p:txBody>
          <a:bodyPr/>
          <a:lstStyle>
            <a:lvl1pPr marL="0" indent="0" algn="ctr" defTabSz="825500">
              <a:spcBef>
                <a:spcPts val="0"/>
              </a:spcBef>
              <a:buClrTx/>
              <a:buSzTx/>
              <a:buNone/>
              <a:defRPr sz="5400">
                <a:latin typeface="Graphik Medium"/>
                <a:ea typeface="Graphik Medium"/>
                <a:cs typeface="Graphik Medium"/>
                <a:sym typeface="Graphik Medium"/>
              </a:defRPr>
            </a:lvl1pPr>
          </a:lstStyle>
          <a:p>
            <a:pPr/>
            <a:r>
              <a:t>Slide Subtitle</a:t>
            </a:r>
          </a:p>
        </p:txBody>
      </p:sp>
      <p:sp>
        <p:nvSpPr>
          <p:cNvPr id="6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
    <p:spTree>
      <p:nvGrpSpPr>
        <p:cNvPr id="1" name=""/>
        <p:cNvGrpSpPr/>
        <p:nvPr/>
      </p:nvGrpSpPr>
      <p:grpSpPr>
        <a:xfrm>
          <a:off x="0" y="0"/>
          <a:ext cx="0" cy="0"/>
          <a:chOff x="0" y="0"/>
          <a:chExt cx="0" cy="0"/>
        </a:xfrm>
      </p:grpSpPr>
      <p:sp>
        <p:nvSpPr>
          <p:cNvPr id="71" name="Section Title"/>
          <p:cNvSpPr txBox="1"/>
          <p:nvPr>
            <p:ph type="title" hasCustomPrompt="1"/>
          </p:nvPr>
        </p:nvSpPr>
        <p:spPr>
          <a:xfrm>
            <a:off x="1270000" y="3289300"/>
            <a:ext cx="21844000" cy="3873500"/>
          </a:xfrm>
          <a:prstGeom prst="rect">
            <a:avLst/>
          </a:prstGeom>
        </p:spPr>
        <p:txBody>
          <a:bodyPr/>
          <a:lstStyle>
            <a:lvl1pPr>
              <a:lnSpc>
                <a:spcPct val="90000"/>
              </a:lnSpc>
              <a:defRPr spc="-348" sz="11600">
                <a:gradFill flip="none" rotWithShape="1">
                  <a:gsLst>
                    <a:gs pos="0">
                      <a:srgbClr val="FF00D8"/>
                    </a:gs>
                    <a:gs pos="100000">
                      <a:srgbClr val="FF542E"/>
                    </a:gs>
                  </a:gsLst>
                  <a:lin ang="3960000" scaled="0"/>
                </a:gradFill>
              </a:defRPr>
            </a:lvl1pPr>
          </a:lstStyle>
          <a:p>
            <a:pPr/>
            <a:r>
              <a:t>Section Title</a:t>
            </a:r>
          </a:p>
        </p:txBody>
      </p:sp>
      <p:sp>
        <p:nvSpPr>
          <p:cNvPr id="7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Only">
    <p:spTree>
      <p:nvGrpSpPr>
        <p:cNvPr id="1" name=""/>
        <p:cNvGrpSpPr/>
        <p:nvPr/>
      </p:nvGrpSpPr>
      <p:grpSpPr>
        <a:xfrm>
          <a:off x="0" y="0"/>
          <a:ext cx="0" cy="0"/>
          <a:chOff x="0" y="0"/>
          <a:chExt cx="0" cy="0"/>
        </a:xfrm>
      </p:grpSpPr>
      <p:sp>
        <p:nvSpPr>
          <p:cNvPr id="79" name="Slide Title"/>
          <p:cNvSpPr txBox="1"/>
          <p:nvPr>
            <p:ph type="title" hasCustomPrompt="1"/>
          </p:nvPr>
        </p:nvSpPr>
        <p:spPr>
          <a:prstGeom prst="rect">
            <a:avLst/>
          </a:prstGeom>
        </p:spPr>
        <p:txBody>
          <a:bodyPr/>
          <a:lstStyle/>
          <a:p>
            <a:pPr/>
            <a:r>
              <a:t>Slide Title</a:t>
            </a:r>
          </a:p>
        </p:txBody>
      </p:sp>
      <p:sp>
        <p:nvSpPr>
          <p:cNvPr id="80" name="Slide Subtitle"/>
          <p:cNvSpPr txBox="1"/>
          <p:nvPr>
            <p:ph type="body" sz="quarter" idx="21" hasCustomPrompt="1"/>
          </p:nvPr>
        </p:nvSpPr>
        <p:spPr>
          <a:xfrm>
            <a:off x="1270000" y="2133600"/>
            <a:ext cx="21844000" cy="1016000"/>
          </a:xfrm>
          <a:prstGeom prst="rect">
            <a:avLst/>
          </a:prstGeom>
        </p:spPr>
        <p:txBody>
          <a:bodyPr/>
          <a:lstStyle>
            <a:lvl1pPr marL="0" indent="0" algn="ctr" defTabSz="825500">
              <a:spcBef>
                <a:spcPts val="0"/>
              </a:spcBef>
              <a:buClrTx/>
              <a:buSzTx/>
              <a:buNone/>
              <a:defRPr sz="5400">
                <a:latin typeface="Graphik Medium"/>
                <a:ea typeface="Graphik Medium"/>
                <a:cs typeface="Graphik Medium"/>
                <a:sym typeface="Graphik Medium"/>
              </a:defRPr>
            </a:lvl1pPr>
          </a:lstStyle>
          <a:p>
            <a:pPr/>
            <a:r>
              <a:t>Slide Subtitle</a:t>
            </a:r>
          </a:p>
        </p:txBody>
      </p:sp>
      <p:sp>
        <p:nvSpPr>
          <p:cNvPr id="8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Agenda">
    <p:spTree>
      <p:nvGrpSpPr>
        <p:cNvPr id="1" name=""/>
        <p:cNvGrpSpPr/>
        <p:nvPr/>
      </p:nvGrpSpPr>
      <p:grpSpPr>
        <a:xfrm>
          <a:off x="0" y="0"/>
          <a:ext cx="0" cy="0"/>
          <a:chOff x="0" y="0"/>
          <a:chExt cx="0" cy="0"/>
        </a:xfrm>
      </p:grpSpPr>
      <p:sp>
        <p:nvSpPr>
          <p:cNvPr id="88" name="Agenda Title"/>
          <p:cNvSpPr txBox="1"/>
          <p:nvPr>
            <p:ph type="title" hasCustomPrompt="1"/>
          </p:nvPr>
        </p:nvSpPr>
        <p:spPr>
          <a:xfrm>
            <a:off x="1270000" y="812800"/>
            <a:ext cx="21844000" cy="1562100"/>
          </a:xfrm>
          <a:prstGeom prst="rect">
            <a:avLst/>
          </a:prstGeom>
        </p:spPr>
        <p:txBody>
          <a:bodyPr/>
          <a:lstStyle/>
          <a:p>
            <a:pPr/>
            <a:r>
              <a:t>Agenda Title</a:t>
            </a:r>
          </a:p>
        </p:txBody>
      </p:sp>
      <p:sp>
        <p:nvSpPr>
          <p:cNvPr id="89" name="Agenda Subtitle"/>
          <p:cNvSpPr txBox="1"/>
          <p:nvPr>
            <p:ph type="body" sz="quarter" idx="21" hasCustomPrompt="1"/>
          </p:nvPr>
        </p:nvSpPr>
        <p:spPr>
          <a:xfrm>
            <a:off x="1270000" y="2133600"/>
            <a:ext cx="21844000" cy="1016000"/>
          </a:xfrm>
          <a:prstGeom prst="rect">
            <a:avLst/>
          </a:prstGeom>
        </p:spPr>
        <p:txBody>
          <a:bodyPr/>
          <a:lstStyle>
            <a:lvl1pPr marL="0" indent="0" algn="ctr" defTabSz="825500">
              <a:spcBef>
                <a:spcPts val="0"/>
              </a:spcBef>
              <a:buClrTx/>
              <a:buSzTx/>
              <a:buNone/>
              <a:defRPr sz="5400">
                <a:latin typeface="Graphik Medium"/>
                <a:ea typeface="Graphik Medium"/>
                <a:cs typeface="Graphik Medium"/>
                <a:sym typeface="Graphik Medium"/>
              </a:defRPr>
            </a:lvl1pPr>
          </a:lstStyle>
          <a:p>
            <a:pPr/>
            <a:r>
              <a:t>Agenda Subtitle</a:t>
            </a:r>
          </a:p>
        </p:txBody>
      </p:sp>
      <p:sp>
        <p:nvSpPr>
          <p:cNvPr id="90" name="Body Level One…"/>
          <p:cNvSpPr txBox="1"/>
          <p:nvPr>
            <p:ph type="body" idx="1" hasCustomPrompt="1"/>
          </p:nvPr>
        </p:nvSpPr>
        <p:spPr>
          <a:prstGeom prst="rect">
            <a:avLst/>
          </a:prstGeom>
        </p:spPr>
        <p:txBody>
          <a:bodyPr/>
          <a:lstStyle>
            <a:lvl1pPr marL="0" indent="0" defTabSz="825500">
              <a:buClrTx/>
              <a:buSzTx/>
              <a:buNone/>
              <a:defRPr spc="-55" sz="5500"/>
            </a:lvl1pPr>
            <a:lvl2pPr marL="0" indent="457200" defTabSz="825500">
              <a:buClrTx/>
              <a:buSzTx/>
              <a:buNone/>
              <a:defRPr spc="-55" sz="5500"/>
            </a:lvl2pPr>
            <a:lvl3pPr marL="0" indent="914400" defTabSz="825500">
              <a:buClrTx/>
              <a:buSzTx/>
              <a:buNone/>
              <a:defRPr spc="-55" sz="5500"/>
            </a:lvl3pPr>
            <a:lvl4pPr marL="0" indent="1371600" defTabSz="825500">
              <a:buClrTx/>
              <a:buSzTx/>
              <a:buNone/>
              <a:defRPr spc="-55" sz="5500"/>
            </a:lvl4pPr>
            <a:lvl5pPr marL="0" indent="1828800" defTabSz="825500">
              <a:buClrTx/>
              <a:buSzTx/>
              <a:buNone/>
              <a:defRPr spc="-55" sz="5500"/>
            </a:lvl5pPr>
          </a:lstStyle>
          <a:p>
            <a:pPr/>
            <a:r>
              <a:t>Agenda Topics</a:t>
            </a:r>
          </a:p>
          <a:p>
            <a:pPr lvl="1"/>
            <a:r>
              <a:t/>
            </a:r>
          </a:p>
          <a:p>
            <a:pPr lvl="2"/>
            <a:r>
              <a:t/>
            </a:r>
          </a:p>
          <a:p>
            <a:pPr lvl="3"/>
            <a:r>
              <a:t/>
            </a:r>
          </a:p>
          <a:p>
            <a:pPr lvl="4"/>
            <a:r>
              <a:t/>
            </a:r>
          </a:p>
        </p:txBody>
      </p:sp>
      <p:sp>
        <p:nvSpPr>
          <p:cNvPr id="9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tatement">
    <p:spTree>
      <p:nvGrpSpPr>
        <p:cNvPr id="1" name=""/>
        <p:cNvGrpSpPr/>
        <p:nvPr/>
      </p:nvGrpSpPr>
      <p:grpSpPr>
        <a:xfrm>
          <a:off x="0" y="0"/>
          <a:ext cx="0" cy="0"/>
          <a:chOff x="0" y="0"/>
          <a:chExt cx="0" cy="0"/>
        </a:xfrm>
      </p:grpSpPr>
      <p:sp>
        <p:nvSpPr>
          <p:cNvPr id="98" name="Body Level One…"/>
          <p:cNvSpPr txBox="1"/>
          <p:nvPr>
            <p:ph type="body" sz="half" idx="1" hasCustomPrompt="1"/>
          </p:nvPr>
        </p:nvSpPr>
        <p:spPr>
          <a:xfrm>
            <a:off x="1270000" y="4927600"/>
            <a:ext cx="21844000" cy="3902869"/>
          </a:xfrm>
          <a:prstGeom prst="rect">
            <a:avLst/>
          </a:prstGeom>
        </p:spPr>
        <p:txBody>
          <a:bodyPr anchor="ctr"/>
          <a:lstStyle>
            <a:lvl1pPr marL="0" indent="0" algn="ctr">
              <a:spcBef>
                <a:spcPts val="0"/>
              </a:spcBef>
              <a:buClrTx/>
              <a:buSzTx/>
              <a:buNone/>
              <a:defRPr spc="-252" sz="8400">
                <a:gradFill flip="none" rotWithShape="1">
                  <a:gsLst>
                    <a:gs pos="0">
                      <a:srgbClr val="1E98FD"/>
                    </a:gs>
                    <a:gs pos="100000">
                      <a:srgbClr val="FF00F7"/>
                    </a:gs>
                  </a:gsLst>
                  <a:lin ang="3960000" scaled="0"/>
                </a:gradFill>
                <a:latin typeface="Graphik Medium"/>
                <a:ea typeface="Graphik Medium"/>
                <a:cs typeface="Graphik Medium"/>
                <a:sym typeface="Graphik Medium"/>
              </a:defRPr>
            </a:lvl1pPr>
            <a:lvl2pPr marL="0" indent="457200" algn="ctr">
              <a:spcBef>
                <a:spcPts val="0"/>
              </a:spcBef>
              <a:buClrTx/>
              <a:buSzTx/>
              <a:buNone/>
              <a:defRPr spc="-252" sz="8400">
                <a:gradFill flip="none" rotWithShape="1">
                  <a:gsLst>
                    <a:gs pos="0">
                      <a:srgbClr val="1E98FD"/>
                    </a:gs>
                    <a:gs pos="100000">
                      <a:srgbClr val="FF00F7"/>
                    </a:gs>
                  </a:gsLst>
                  <a:lin ang="3960000" scaled="0"/>
                </a:gradFill>
                <a:latin typeface="Graphik Medium"/>
                <a:ea typeface="Graphik Medium"/>
                <a:cs typeface="Graphik Medium"/>
                <a:sym typeface="Graphik Medium"/>
              </a:defRPr>
            </a:lvl2pPr>
            <a:lvl3pPr marL="0" indent="914400" algn="ctr">
              <a:spcBef>
                <a:spcPts val="0"/>
              </a:spcBef>
              <a:buClrTx/>
              <a:buSzTx/>
              <a:buNone/>
              <a:defRPr spc="-252" sz="8400">
                <a:gradFill flip="none" rotWithShape="1">
                  <a:gsLst>
                    <a:gs pos="0">
                      <a:srgbClr val="1E98FD"/>
                    </a:gs>
                    <a:gs pos="100000">
                      <a:srgbClr val="FF00F7"/>
                    </a:gs>
                  </a:gsLst>
                  <a:lin ang="3960000" scaled="0"/>
                </a:gradFill>
                <a:latin typeface="Graphik Medium"/>
                <a:ea typeface="Graphik Medium"/>
                <a:cs typeface="Graphik Medium"/>
                <a:sym typeface="Graphik Medium"/>
              </a:defRPr>
            </a:lvl3pPr>
            <a:lvl4pPr marL="0" indent="1371600" algn="ctr">
              <a:spcBef>
                <a:spcPts val="0"/>
              </a:spcBef>
              <a:buClrTx/>
              <a:buSzTx/>
              <a:buNone/>
              <a:defRPr spc="-252" sz="8400">
                <a:gradFill flip="none" rotWithShape="1">
                  <a:gsLst>
                    <a:gs pos="0">
                      <a:srgbClr val="1E98FD"/>
                    </a:gs>
                    <a:gs pos="100000">
                      <a:srgbClr val="FF00F7"/>
                    </a:gs>
                  </a:gsLst>
                  <a:lin ang="3960000" scaled="0"/>
                </a:gradFill>
                <a:latin typeface="Graphik Medium"/>
                <a:ea typeface="Graphik Medium"/>
                <a:cs typeface="Graphik Medium"/>
                <a:sym typeface="Graphik Medium"/>
              </a:defRPr>
            </a:lvl4pPr>
            <a:lvl5pPr marL="0" indent="1828800" algn="ctr">
              <a:spcBef>
                <a:spcPts val="0"/>
              </a:spcBef>
              <a:buClrTx/>
              <a:buSzTx/>
              <a:buNone/>
              <a:defRPr spc="-252" sz="8400">
                <a:gradFill flip="none" rotWithShape="1">
                  <a:gsLst>
                    <a:gs pos="0">
                      <a:srgbClr val="1E98FD"/>
                    </a:gs>
                    <a:gs pos="100000">
                      <a:srgbClr val="FF00F7"/>
                    </a:gs>
                  </a:gsLst>
                  <a:lin ang="3960000" scaled="0"/>
                </a:gradFill>
                <a:latin typeface="Graphik Medium"/>
                <a:ea typeface="Graphik Medium"/>
                <a:cs typeface="Graphik Medium"/>
                <a:sym typeface="Graphik Medium"/>
              </a:defRPr>
            </a:lvl5pPr>
          </a:lstStyle>
          <a:p>
            <a:pPr/>
            <a:r>
              <a:t>Statement</a:t>
            </a:r>
          </a:p>
          <a:p>
            <a:pPr lvl="1"/>
            <a:r>
              <a:t/>
            </a:r>
          </a:p>
          <a:p>
            <a:pPr lvl="2"/>
            <a:r>
              <a:t/>
            </a:r>
          </a:p>
          <a:p>
            <a:pPr lvl="3"/>
            <a:r>
              <a:t/>
            </a:r>
          </a:p>
          <a:p>
            <a:pPr lvl="4"/>
            <a:r>
              <a:t/>
            </a:r>
          </a:p>
        </p:txBody>
      </p:sp>
      <p:sp>
        <p:nvSpPr>
          <p:cNvPr id="9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ig Fact">
    <p:spTree>
      <p:nvGrpSpPr>
        <p:cNvPr id="1" name=""/>
        <p:cNvGrpSpPr/>
        <p:nvPr/>
      </p:nvGrpSpPr>
      <p:grpSpPr>
        <a:xfrm>
          <a:off x="0" y="0"/>
          <a:ext cx="0" cy="0"/>
          <a:chOff x="0" y="0"/>
          <a:chExt cx="0" cy="0"/>
        </a:xfrm>
      </p:grpSpPr>
      <p:sp>
        <p:nvSpPr>
          <p:cNvPr id="106" name="Body Level One…"/>
          <p:cNvSpPr txBox="1"/>
          <p:nvPr>
            <p:ph type="body" sz="half" idx="1" hasCustomPrompt="1"/>
          </p:nvPr>
        </p:nvSpPr>
        <p:spPr>
          <a:xfrm>
            <a:off x="1270000" y="3906096"/>
            <a:ext cx="21844000" cy="4488604"/>
          </a:xfrm>
          <a:prstGeom prst="rect">
            <a:avLst/>
          </a:prstGeom>
        </p:spPr>
        <p:txBody>
          <a:bodyPr anchor="b"/>
          <a:lstStyle>
            <a:lvl1pPr marL="0" indent="0" algn="ctr" defTabSz="2438338">
              <a:lnSpc>
                <a:spcPct val="80000"/>
              </a:lnSpc>
              <a:spcBef>
                <a:spcPts val="0"/>
              </a:spcBef>
              <a:buClrTx/>
              <a:buSzTx/>
              <a:buNone/>
              <a:defRPr spc="-448" sz="22400">
                <a:gradFill flip="none" rotWithShape="1">
                  <a:gsLst>
                    <a:gs pos="0">
                      <a:srgbClr val="1E98FD"/>
                    </a:gs>
                    <a:gs pos="100000">
                      <a:srgbClr val="FF00F7"/>
                    </a:gs>
                  </a:gsLst>
                  <a:lin ang="3960000" scaled="0"/>
                </a:gradFill>
                <a:latin typeface="+mn-lt"/>
                <a:ea typeface="+mn-ea"/>
                <a:cs typeface="+mn-cs"/>
                <a:sym typeface="Graphik Semibold"/>
              </a:defRPr>
            </a:lvl1pPr>
            <a:lvl2pPr marL="0" indent="457200" algn="ctr" defTabSz="2438338">
              <a:lnSpc>
                <a:spcPct val="80000"/>
              </a:lnSpc>
              <a:spcBef>
                <a:spcPts val="0"/>
              </a:spcBef>
              <a:buClrTx/>
              <a:buSzTx/>
              <a:buNone/>
              <a:defRPr spc="-448" sz="22400">
                <a:gradFill flip="none" rotWithShape="1">
                  <a:gsLst>
                    <a:gs pos="0">
                      <a:srgbClr val="1E98FD"/>
                    </a:gs>
                    <a:gs pos="100000">
                      <a:srgbClr val="FF00F7"/>
                    </a:gs>
                  </a:gsLst>
                  <a:lin ang="3960000" scaled="0"/>
                </a:gradFill>
                <a:latin typeface="+mn-lt"/>
                <a:ea typeface="+mn-ea"/>
                <a:cs typeface="+mn-cs"/>
                <a:sym typeface="Graphik Semibold"/>
              </a:defRPr>
            </a:lvl2pPr>
            <a:lvl3pPr marL="0" indent="914400" algn="ctr" defTabSz="2438338">
              <a:lnSpc>
                <a:spcPct val="80000"/>
              </a:lnSpc>
              <a:spcBef>
                <a:spcPts val="0"/>
              </a:spcBef>
              <a:buClrTx/>
              <a:buSzTx/>
              <a:buNone/>
              <a:defRPr spc="-448" sz="22400">
                <a:gradFill flip="none" rotWithShape="1">
                  <a:gsLst>
                    <a:gs pos="0">
                      <a:srgbClr val="1E98FD"/>
                    </a:gs>
                    <a:gs pos="100000">
                      <a:srgbClr val="FF00F7"/>
                    </a:gs>
                  </a:gsLst>
                  <a:lin ang="3960000" scaled="0"/>
                </a:gradFill>
                <a:latin typeface="+mn-lt"/>
                <a:ea typeface="+mn-ea"/>
                <a:cs typeface="+mn-cs"/>
                <a:sym typeface="Graphik Semibold"/>
              </a:defRPr>
            </a:lvl3pPr>
            <a:lvl4pPr marL="0" indent="1371600" algn="ctr" defTabSz="2438338">
              <a:lnSpc>
                <a:spcPct val="80000"/>
              </a:lnSpc>
              <a:spcBef>
                <a:spcPts val="0"/>
              </a:spcBef>
              <a:buClrTx/>
              <a:buSzTx/>
              <a:buNone/>
              <a:defRPr spc="-448" sz="22400">
                <a:gradFill flip="none" rotWithShape="1">
                  <a:gsLst>
                    <a:gs pos="0">
                      <a:srgbClr val="1E98FD"/>
                    </a:gs>
                    <a:gs pos="100000">
                      <a:srgbClr val="FF00F7"/>
                    </a:gs>
                  </a:gsLst>
                  <a:lin ang="3960000" scaled="0"/>
                </a:gradFill>
                <a:latin typeface="+mn-lt"/>
                <a:ea typeface="+mn-ea"/>
                <a:cs typeface="+mn-cs"/>
                <a:sym typeface="Graphik Semibold"/>
              </a:defRPr>
            </a:lvl4pPr>
            <a:lvl5pPr marL="0" indent="1828800" algn="ctr" defTabSz="2438338">
              <a:lnSpc>
                <a:spcPct val="80000"/>
              </a:lnSpc>
              <a:spcBef>
                <a:spcPts val="0"/>
              </a:spcBef>
              <a:buClrTx/>
              <a:buSzTx/>
              <a:buNone/>
              <a:defRPr spc="-448" sz="22400">
                <a:gradFill flip="none" rotWithShape="1">
                  <a:gsLst>
                    <a:gs pos="0">
                      <a:srgbClr val="1E98FD"/>
                    </a:gs>
                    <a:gs pos="100000">
                      <a:srgbClr val="FF00F7"/>
                    </a:gs>
                  </a:gsLst>
                  <a:lin ang="3960000" scaled="0"/>
                </a:gradFill>
                <a:latin typeface="+mn-lt"/>
                <a:ea typeface="+mn-ea"/>
                <a:cs typeface="+mn-cs"/>
                <a:sym typeface="Graphik Semibold"/>
              </a:defRPr>
            </a:lvl5pPr>
          </a:lstStyle>
          <a:p>
            <a:pPr/>
            <a:r>
              <a:t>100%</a:t>
            </a:r>
          </a:p>
          <a:p>
            <a:pPr lvl="1"/>
            <a:r>
              <a:t/>
            </a:r>
          </a:p>
          <a:p>
            <a:pPr lvl="2"/>
            <a:r>
              <a:t/>
            </a:r>
          </a:p>
          <a:p>
            <a:pPr lvl="3"/>
            <a:r>
              <a:t/>
            </a:r>
          </a:p>
          <a:p>
            <a:pPr lvl="4"/>
            <a:r>
              <a:t/>
            </a:r>
          </a:p>
        </p:txBody>
      </p:sp>
      <p:sp>
        <p:nvSpPr>
          <p:cNvPr id="107" name="Fact information"/>
          <p:cNvSpPr txBox="1"/>
          <p:nvPr>
            <p:ph type="body" sz="quarter" idx="21" hasCustomPrompt="1"/>
          </p:nvPr>
        </p:nvSpPr>
        <p:spPr>
          <a:xfrm>
            <a:off x="1270000" y="8521700"/>
            <a:ext cx="21844000" cy="1016000"/>
          </a:xfrm>
          <a:prstGeom prst="rect">
            <a:avLst/>
          </a:prstGeom>
        </p:spPr>
        <p:txBody>
          <a:bodyPr/>
          <a:lstStyle>
            <a:lvl1pPr marL="0" indent="0" algn="ctr" defTabSz="825500">
              <a:spcBef>
                <a:spcPts val="0"/>
              </a:spcBef>
              <a:buClrTx/>
              <a:buSzTx/>
              <a:buNone/>
              <a:defRPr sz="4400">
                <a:latin typeface="Graphik Medium"/>
                <a:ea typeface="Graphik Medium"/>
                <a:cs typeface="Graphik Medium"/>
                <a:sym typeface="Graphik Medium"/>
              </a:defRPr>
            </a:lvl1pPr>
          </a:lstStyle>
          <a:p>
            <a:pPr/>
            <a:r>
              <a:t>Fact information</a:t>
            </a:r>
          </a:p>
        </p:txBody>
      </p:sp>
      <p:sp>
        <p:nvSpPr>
          <p:cNvPr id="10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spTree>
      <p:nvGrpSpPr>
        <p:cNvPr id="1" name=""/>
        <p:cNvGrpSpPr/>
        <p:nvPr/>
      </p:nvGrpSpPr>
      <p:grpSpPr>
        <a:xfrm>
          <a:off x="0" y="0"/>
          <a:ext cx="0" cy="0"/>
          <a:chOff x="0" y="0"/>
          <a:chExt cx="0" cy="0"/>
        </a:xfrm>
      </p:grpSpPr>
      <p:sp>
        <p:nvSpPr>
          <p:cNvPr id="115" name="Attribution"/>
          <p:cNvSpPr txBox="1"/>
          <p:nvPr>
            <p:ph type="body" sz="quarter" idx="21" hasCustomPrompt="1"/>
          </p:nvPr>
        </p:nvSpPr>
        <p:spPr>
          <a:xfrm>
            <a:off x="1270000" y="11155086"/>
            <a:ext cx="21844000" cy="832613"/>
          </a:xfrm>
          <a:prstGeom prst="rect">
            <a:avLst/>
          </a:prstGeom>
        </p:spPr>
        <p:txBody>
          <a:bodyPr anchor="ctr"/>
          <a:lstStyle>
            <a:lvl1pPr marL="0" indent="0" algn="ctr" defTabSz="825500">
              <a:spcBef>
                <a:spcPts val="0"/>
              </a:spcBef>
              <a:buClrTx/>
              <a:buSzTx/>
              <a:buNone/>
              <a:defRPr sz="4400">
                <a:latin typeface="Graphik Medium"/>
                <a:ea typeface="Graphik Medium"/>
                <a:cs typeface="Graphik Medium"/>
                <a:sym typeface="Graphik Medium"/>
              </a:defRPr>
            </a:lvl1pPr>
          </a:lstStyle>
          <a:p>
            <a:pPr/>
            <a:r>
              <a:t>Attribution</a:t>
            </a:r>
          </a:p>
        </p:txBody>
      </p:sp>
      <p:sp>
        <p:nvSpPr>
          <p:cNvPr id="116" name="Body Level One…"/>
          <p:cNvSpPr txBox="1"/>
          <p:nvPr>
            <p:ph type="body" sz="half" idx="1" hasCustomPrompt="1"/>
          </p:nvPr>
        </p:nvSpPr>
        <p:spPr>
          <a:xfrm>
            <a:off x="1270000" y="5141969"/>
            <a:ext cx="21844000" cy="3430191"/>
          </a:xfrm>
          <a:prstGeom prst="rect">
            <a:avLst/>
          </a:prstGeom>
        </p:spPr>
        <p:txBody>
          <a:bodyPr anchor="ctr"/>
          <a:lstStyle>
            <a:lvl1pPr marL="0" indent="0" algn="ctr">
              <a:lnSpc>
                <a:spcPct val="80000"/>
              </a:lnSpc>
              <a:spcBef>
                <a:spcPts val="0"/>
              </a:spcBef>
              <a:buClrTx/>
              <a:buSzTx/>
              <a:buNone/>
              <a:defRPr spc="-168" sz="8400">
                <a:gradFill flip="none" rotWithShape="1">
                  <a:gsLst>
                    <a:gs pos="0">
                      <a:srgbClr val="FF00D8"/>
                    </a:gs>
                    <a:gs pos="100000">
                      <a:srgbClr val="FF542E"/>
                    </a:gs>
                  </a:gsLst>
                  <a:lin ang="3960000" scaled="0"/>
                </a:gradFill>
                <a:latin typeface="+mn-lt"/>
                <a:ea typeface="+mn-ea"/>
                <a:cs typeface="+mn-cs"/>
                <a:sym typeface="Graphik Semibold"/>
              </a:defRPr>
            </a:lvl1pPr>
            <a:lvl2pPr marL="0" indent="457200" algn="ctr">
              <a:lnSpc>
                <a:spcPct val="80000"/>
              </a:lnSpc>
              <a:spcBef>
                <a:spcPts val="0"/>
              </a:spcBef>
              <a:buClrTx/>
              <a:buSzTx/>
              <a:buNone/>
              <a:defRPr spc="-168" sz="8400">
                <a:gradFill flip="none" rotWithShape="1">
                  <a:gsLst>
                    <a:gs pos="0">
                      <a:srgbClr val="FF00D8"/>
                    </a:gs>
                    <a:gs pos="100000">
                      <a:srgbClr val="FF542E"/>
                    </a:gs>
                  </a:gsLst>
                  <a:lin ang="3960000" scaled="0"/>
                </a:gradFill>
                <a:latin typeface="+mn-lt"/>
                <a:ea typeface="+mn-ea"/>
                <a:cs typeface="+mn-cs"/>
                <a:sym typeface="Graphik Semibold"/>
              </a:defRPr>
            </a:lvl2pPr>
            <a:lvl3pPr marL="0" indent="914400" algn="ctr">
              <a:lnSpc>
                <a:spcPct val="80000"/>
              </a:lnSpc>
              <a:spcBef>
                <a:spcPts val="0"/>
              </a:spcBef>
              <a:buClrTx/>
              <a:buSzTx/>
              <a:buNone/>
              <a:defRPr spc="-168" sz="8400">
                <a:gradFill flip="none" rotWithShape="1">
                  <a:gsLst>
                    <a:gs pos="0">
                      <a:srgbClr val="FF00D8"/>
                    </a:gs>
                    <a:gs pos="100000">
                      <a:srgbClr val="FF542E"/>
                    </a:gs>
                  </a:gsLst>
                  <a:lin ang="3960000" scaled="0"/>
                </a:gradFill>
                <a:latin typeface="+mn-lt"/>
                <a:ea typeface="+mn-ea"/>
                <a:cs typeface="+mn-cs"/>
                <a:sym typeface="Graphik Semibold"/>
              </a:defRPr>
            </a:lvl3pPr>
            <a:lvl4pPr marL="0" indent="1371600" algn="ctr">
              <a:lnSpc>
                <a:spcPct val="80000"/>
              </a:lnSpc>
              <a:spcBef>
                <a:spcPts val="0"/>
              </a:spcBef>
              <a:buClrTx/>
              <a:buSzTx/>
              <a:buNone/>
              <a:defRPr spc="-168" sz="8400">
                <a:gradFill flip="none" rotWithShape="1">
                  <a:gsLst>
                    <a:gs pos="0">
                      <a:srgbClr val="FF00D8"/>
                    </a:gs>
                    <a:gs pos="100000">
                      <a:srgbClr val="FF542E"/>
                    </a:gs>
                  </a:gsLst>
                  <a:lin ang="3960000" scaled="0"/>
                </a:gradFill>
                <a:latin typeface="+mn-lt"/>
                <a:ea typeface="+mn-ea"/>
                <a:cs typeface="+mn-cs"/>
                <a:sym typeface="Graphik Semibold"/>
              </a:defRPr>
            </a:lvl4pPr>
            <a:lvl5pPr marL="0" indent="1828800" algn="ctr">
              <a:lnSpc>
                <a:spcPct val="80000"/>
              </a:lnSpc>
              <a:spcBef>
                <a:spcPts val="0"/>
              </a:spcBef>
              <a:buClrTx/>
              <a:buSzTx/>
              <a:buNone/>
              <a:defRPr spc="-168" sz="8400">
                <a:gradFill flip="none" rotWithShape="1">
                  <a:gsLst>
                    <a:gs pos="0">
                      <a:srgbClr val="FF00D8"/>
                    </a:gs>
                    <a:gs pos="100000">
                      <a:srgbClr val="FF542E"/>
                    </a:gs>
                  </a:gsLst>
                  <a:lin ang="3960000" scaled="0"/>
                </a:gradFill>
                <a:latin typeface="+mn-lt"/>
                <a:ea typeface="+mn-ea"/>
                <a:cs typeface="+mn-cs"/>
                <a:sym typeface="Graphik Semibold"/>
              </a:defRPr>
            </a:lvl5pPr>
          </a:lstStyle>
          <a:p>
            <a:pPr/>
            <a:r>
              <a:t>“Notable Quote”</a:t>
            </a:r>
          </a:p>
          <a:p>
            <a:pPr lvl="1"/>
            <a:r>
              <a:t/>
            </a:r>
          </a:p>
          <a:p>
            <a:pPr lvl="2"/>
            <a:r>
              <a:t/>
            </a:r>
          </a:p>
          <a:p>
            <a:pPr lvl="3"/>
            <a:r>
              <a:t/>
            </a:r>
          </a:p>
          <a:p>
            <a:pPr lvl="4"/>
            <a:r>
              <a:t/>
            </a:r>
          </a:p>
        </p:txBody>
      </p:sp>
      <p:sp>
        <p:nvSpPr>
          <p:cNvPr id="11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spTree>
      <p:nvGrpSpPr>
        <p:cNvPr id="1" name=""/>
        <p:cNvGrpSpPr/>
        <p:nvPr/>
      </p:nvGrpSpPr>
      <p:grpSpPr>
        <a:xfrm>
          <a:off x="0" y="0"/>
          <a:ext cx="0" cy="0"/>
          <a:chOff x="0" y="0"/>
          <a:chExt cx="0" cy="0"/>
        </a:xfrm>
      </p:grpSpPr>
      <p:sp>
        <p:nvSpPr>
          <p:cNvPr id="124" name="988149250_2145x1620.jpg"/>
          <p:cNvSpPr/>
          <p:nvPr>
            <p:ph type="pic" sz="half" idx="21"/>
          </p:nvPr>
        </p:nvSpPr>
        <p:spPr>
          <a:xfrm>
            <a:off x="12192000" y="4813300"/>
            <a:ext cx="12192000" cy="9207945"/>
          </a:xfrm>
          <a:prstGeom prst="rect">
            <a:avLst/>
          </a:prstGeom>
        </p:spPr>
        <p:txBody>
          <a:bodyPr lIns="91439" tIns="45719" rIns="91439" bIns="45719">
            <a:noAutofit/>
          </a:bodyPr>
          <a:lstStyle/>
          <a:p>
            <a:pPr/>
          </a:p>
        </p:txBody>
      </p:sp>
      <p:sp>
        <p:nvSpPr>
          <p:cNvPr id="125" name="1169517375_2880x1920.jpg"/>
          <p:cNvSpPr/>
          <p:nvPr>
            <p:ph type="pic" sz="half" idx="22"/>
          </p:nvPr>
        </p:nvSpPr>
        <p:spPr>
          <a:xfrm>
            <a:off x="12192000" y="-628650"/>
            <a:ext cx="12192000" cy="8128000"/>
          </a:xfrm>
          <a:prstGeom prst="rect">
            <a:avLst/>
          </a:prstGeom>
        </p:spPr>
        <p:txBody>
          <a:bodyPr lIns="91439" tIns="45719" rIns="91439" bIns="45719">
            <a:noAutofit/>
          </a:bodyPr>
          <a:lstStyle/>
          <a:p>
            <a:pPr/>
          </a:p>
        </p:txBody>
      </p:sp>
      <p:sp>
        <p:nvSpPr>
          <p:cNvPr id="126" name="184386109_2439x1626.jpg"/>
          <p:cNvSpPr/>
          <p:nvPr>
            <p:ph type="pic" idx="23"/>
          </p:nvPr>
        </p:nvSpPr>
        <p:spPr>
          <a:xfrm>
            <a:off x="-4203700" y="0"/>
            <a:ext cx="20574000" cy="13716000"/>
          </a:xfrm>
          <a:prstGeom prst="rect">
            <a:avLst/>
          </a:prstGeom>
        </p:spPr>
        <p:txBody>
          <a:bodyPr lIns="91439" tIns="45719" rIns="91439" bIns="45719">
            <a:noAutofit/>
          </a:bodyPr>
          <a:lstStyle/>
          <a:p>
            <a:pPr/>
          </a:p>
        </p:txBody>
      </p:sp>
      <p:sp>
        <p:nvSpPr>
          <p:cNvPr id="12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spTree>
      <p:nvGrpSpPr>
        <p:cNvPr id="1" name=""/>
        <p:cNvGrpSpPr/>
        <p:nvPr/>
      </p:nvGrpSpPr>
      <p:grpSpPr>
        <a:xfrm>
          <a:off x="0" y="0"/>
          <a:ext cx="0" cy="0"/>
          <a:chOff x="0" y="0"/>
          <a:chExt cx="0" cy="0"/>
        </a:xfrm>
      </p:grpSpPr>
      <p:sp>
        <p:nvSpPr>
          <p:cNvPr id="134" name="1169517375_2880x1920.jpg"/>
          <p:cNvSpPr/>
          <p:nvPr>
            <p:ph type="pic" idx="21"/>
          </p:nvPr>
        </p:nvSpPr>
        <p:spPr>
          <a:xfrm>
            <a:off x="0" y="-1270000"/>
            <a:ext cx="24384000" cy="16256001"/>
          </a:xfrm>
          <a:prstGeom prst="rect">
            <a:avLst/>
          </a:prstGeom>
        </p:spPr>
        <p:txBody>
          <a:bodyPr lIns="91439" tIns="45719" rIns="91439" bIns="45719">
            <a:noAutofit/>
          </a:bodyPr>
          <a:lstStyle/>
          <a:p>
            <a:pPr/>
          </a:p>
        </p:txBody>
      </p:sp>
      <p:sp>
        <p:nvSpPr>
          <p:cNvPr id="135" name="Slide Number"/>
          <p:cNvSpPr txBox="1"/>
          <p:nvPr>
            <p:ph type="sldNum" sz="quarter" idx="2"/>
          </p:nvPr>
        </p:nvSpPr>
        <p:spPr>
          <a:prstGeom prst="rect">
            <a:avLst/>
          </a:prstGeom>
        </p:spPr>
        <p:txBody>
          <a:bodyPr/>
          <a:lstStyle>
            <a:lvl1pPr>
              <a:defRPr>
                <a:solidFill>
                  <a:srgbClr val="FFFFFF"/>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4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Slide Title"/>
          <p:cNvSpPr txBox="1"/>
          <p:nvPr>
            <p:ph type="title" hasCustomPrompt="1"/>
          </p:nvPr>
        </p:nvSpPr>
        <p:spPr>
          <a:xfrm>
            <a:off x="1270000" y="812800"/>
            <a:ext cx="21844000" cy="155743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a:r>
              <a:t>Slide Title</a:t>
            </a:r>
          </a:p>
        </p:txBody>
      </p:sp>
      <p:sp>
        <p:nvSpPr>
          <p:cNvPr id="3" name="Body Level One…"/>
          <p:cNvSpPr txBox="1"/>
          <p:nvPr>
            <p:ph type="body" idx="1" hasCustomPrompt="1"/>
          </p:nvPr>
        </p:nvSpPr>
        <p:spPr>
          <a:xfrm>
            <a:off x="1270000" y="4267200"/>
            <a:ext cx="21844000" cy="8432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Slide bullet text</a:t>
            </a:r>
          </a:p>
          <a:p>
            <a:pPr lvl="1"/>
            <a:r>
              <a:t/>
            </a:r>
          </a:p>
          <a:p>
            <a:pPr lvl="2"/>
            <a:r>
              <a:t/>
            </a:r>
          </a:p>
          <a:p>
            <a:pPr lvl="3"/>
            <a:r>
              <a:t/>
            </a:r>
          </a:p>
          <a:p>
            <a:pPr lvl="4"/>
            <a:r>
              <a:t/>
            </a:r>
          </a:p>
        </p:txBody>
      </p:sp>
      <p:sp>
        <p:nvSpPr>
          <p:cNvPr id="4" name="Slide Number"/>
          <p:cNvSpPr txBox="1"/>
          <p:nvPr>
            <p:ph type="sldNum" sz="quarter" idx="2"/>
          </p:nvPr>
        </p:nvSpPr>
        <p:spPr>
          <a:xfrm>
            <a:off x="11977623" y="13081000"/>
            <a:ext cx="416053" cy="467107"/>
          </a:xfrm>
          <a:prstGeom prst="rect">
            <a:avLst/>
          </a:prstGeom>
          <a:ln w="12700">
            <a:miter lim="400000"/>
          </a:ln>
        </p:spPr>
        <p:txBody>
          <a:bodyPr wrap="none" lIns="50800" tIns="50800" rIns="50800" bIns="50800" anchor="b">
            <a:spAutoFit/>
          </a:bodyPr>
          <a:lstStyle>
            <a:lvl1pPr>
              <a:defRPr sz="2200"/>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transition xmlns:p14="http://schemas.microsoft.com/office/powerpoint/2010/main" spd="med" advClick="1"/>
  <p:txStyles>
    <p:titleStyle>
      <a:lvl1pPr marL="0" marR="0" indent="0" algn="ctr" defTabSz="825500" rtl="0" latinLnBrk="0">
        <a:lnSpc>
          <a:spcPct val="80000"/>
        </a:lnSpc>
        <a:spcBef>
          <a:spcPts val="0"/>
        </a:spcBef>
        <a:spcAft>
          <a:spcPts val="0"/>
        </a:spcAft>
        <a:buClrTx/>
        <a:buSzTx/>
        <a:buFontTx/>
        <a:buNone/>
        <a:tabLst/>
        <a:defRPr b="0" baseline="0" cap="none" i="0" spc="-252" strike="noStrike" sz="8400" u="none">
          <a:solidFill>
            <a:srgbClr val="000000"/>
          </a:solidFill>
          <a:uFillTx/>
          <a:latin typeface="+mn-lt"/>
          <a:ea typeface="+mn-ea"/>
          <a:cs typeface="+mn-cs"/>
          <a:sym typeface="Graphik Semibold"/>
        </a:defRPr>
      </a:lvl1pPr>
      <a:lvl2pPr marL="0" marR="0" indent="457200" algn="ctr" defTabSz="825500" rtl="0" latinLnBrk="0">
        <a:lnSpc>
          <a:spcPct val="80000"/>
        </a:lnSpc>
        <a:spcBef>
          <a:spcPts val="0"/>
        </a:spcBef>
        <a:spcAft>
          <a:spcPts val="0"/>
        </a:spcAft>
        <a:buClrTx/>
        <a:buSzTx/>
        <a:buFontTx/>
        <a:buNone/>
        <a:tabLst/>
        <a:defRPr b="0" baseline="0" cap="none" i="0" spc="-252" strike="noStrike" sz="8400" u="none">
          <a:solidFill>
            <a:srgbClr val="000000"/>
          </a:solidFill>
          <a:uFillTx/>
          <a:latin typeface="+mn-lt"/>
          <a:ea typeface="+mn-ea"/>
          <a:cs typeface="+mn-cs"/>
          <a:sym typeface="Graphik Semibold"/>
        </a:defRPr>
      </a:lvl2pPr>
      <a:lvl3pPr marL="0" marR="0" indent="914400" algn="ctr" defTabSz="825500" rtl="0" latinLnBrk="0">
        <a:lnSpc>
          <a:spcPct val="80000"/>
        </a:lnSpc>
        <a:spcBef>
          <a:spcPts val="0"/>
        </a:spcBef>
        <a:spcAft>
          <a:spcPts val="0"/>
        </a:spcAft>
        <a:buClrTx/>
        <a:buSzTx/>
        <a:buFontTx/>
        <a:buNone/>
        <a:tabLst/>
        <a:defRPr b="0" baseline="0" cap="none" i="0" spc="-252" strike="noStrike" sz="8400" u="none">
          <a:solidFill>
            <a:srgbClr val="000000"/>
          </a:solidFill>
          <a:uFillTx/>
          <a:latin typeface="+mn-lt"/>
          <a:ea typeface="+mn-ea"/>
          <a:cs typeface="+mn-cs"/>
          <a:sym typeface="Graphik Semibold"/>
        </a:defRPr>
      </a:lvl3pPr>
      <a:lvl4pPr marL="0" marR="0" indent="1371600" algn="ctr" defTabSz="825500" rtl="0" latinLnBrk="0">
        <a:lnSpc>
          <a:spcPct val="80000"/>
        </a:lnSpc>
        <a:spcBef>
          <a:spcPts val="0"/>
        </a:spcBef>
        <a:spcAft>
          <a:spcPts val="0"/>
        </a:spcAft>
        <a:buClrTx/>
        <a:buSzTx/>
        <a:buFontTx/>
        <a:buNone/>
        <a:tabLst/>
        <a:defRPr b="0" baseline="0" cap="none" i="0" spc="-252" strike="noStrike" sz="8400" u="none">
          <a:solidFill>
            <a:srgbClr val="000000"/>
          </a:solidFill>
          <a:uFillTx/>
          <a:latin typeface="+mn-lt"/>
          <a:ea typeface="+mn-ea"/>
          <a:cs typeface="+mn-cs"/>
          <a:sym typeface="Graphik Semibold"/>
        </a:defRPr>
      </a:lvl4pPr>
      <a:lvl5pPr marL="0" marR="0" indent="1828800" algn="ctr" defTabSz="825500" rtl="0" latinLnBrk="0">
        <a:lnSpc>
          <a:spcPct val="80000"/>
        </a:lnSpc>
        <a:spcBef>
          <a:spcPts val="0"/>
        </a:spcBef>
        <a:spcAft>
          <a:spcPts val="0"/>
        </a:spcAft>
        <a:buClrTx/>
        <a:buSzTx/>
        <a:buFontTx/>
        <a:buNone/>
        <a:tabLst/>
        <a:defRPr b="0" baseline="0" cap="none" i="0" spc="-252" strike="noStrike" sz="8400" u="none">
          <a:solidFill>
            <a:srgbClr val="000000"/>
          </a:solidFill>
          <a:uFillTx/>
          <a:latin typeface="+mn-lt"/>
          <a:ea typeface="+mn-ea"/>
          <a:cs typeface="+mn-cs"/>
          <a:sym typeface="Graphik Semibold"/>
        </a:defRPr>
      </a:lvl5pPr>
      <a:lvl6pPr marL="0" marR="0" indent="2286000" algn="ctr" defTabSz="825500" rtl="0" latinLnBrk="0">
        <a:lnSpc>
          <a:spcPct val="80000"/>
        </a:lnSpc>
        <a:spcBef>
          <a:spcPts val="0"/>
        </a:spcBef>
        <a:spcAft>
          <a:spcPts val="0"/>
        </a:spcAft>
        <a:buClrTx/>
        <a:buSzTx/>
        <a:buFontTx/>
        <a:buNone/>
        <a:tabLst/>
        <a:defRPr b="0" baseline="0" cap="none" i="0" spc="-252" strike="noStrike" sz="8400" u="none">
          <a:solidFill>
            <a:srgbClr val="000000"/>
          </a:solidFill>
          <a:uFillTx/>
          <a:latin typeface="+mn-lt"/>
          <a:ea typeface="+mn-ea"/>
          <a:cs typeface="+mn-cs"/>
          <a:sym typeface="Graphik Semibold"/>
        </a:defRPr>
      </a:lvl6pPr>
      <a:lvl7pPr marL="0" marR="0" indent="2743200" algn="ctr" defTabSz="825500" rtl="0" latinLnBrk="0">
        <a:lnSpc>
          <a:spcPct val="80000"/>
        </a:lnSpc>
        <a:spcBef>
          <a:spcPts val="0"/>
        </a:spcBef>
        <a:spcAft>
          <a:spcPts val="0"/>
        </a:spcAft>
        <a:buClrTx/>
        <a:buSzTx/>
        <a:buFontTx/>
        <a:buNone/>
        <a:tabLst/>
        <a:defRPr b="0" baseline="0" cap="none" i="0" spc="-252" strike="noStrike" sz="8400" u="none">
          <a:solidFill>
            <a:srgbClr val="000000"/>
          </a:solidFill>
          <a:uFillTx/>
          <a:latin typeface="+mn-lt"/>
          <a:ea typeface="+mn-ea"/>
          <a:cs typeface="+mn-cs"/>
          <a:sym typeface="Graphik Semibold"/>
        </a:defRPr>
      </a:lvl7pPr>
      <a:lvl8pPr marL="0" marR="0" indent="3200400" algn="ctr" defTabSz="825500" rtl="0" latinLnBrk="0">
        <a:lnSpc>
          <a:spcPct val="80000"/>
        </a:lnSpc>
        <a:spcBef>
          <a:spcPts val="0"/>
        </a:spcBef>
        <a:spcAft>
          <a:spcPts val="0"/>
        </a:spcAft>
        <a:buClrTx/>
        <a:buSzTx/>
        <a:buFontTx/>
        <a:buNone/>
        <a:tabLst/>
        <a:defRPr b="0" baseline="0" cap="none" i="0" spc="-252" strike="noStrike" sz="8400" u="none">
          <a:solidFill>
            <a:srgbClr val="000000"/>
          </a:solidFill>
          <a:uFillTx/>
          <a:latin typeface="+mn-lt"/>
          <a:ea typeface="+mn-ea"/>
          <a:cs typeface="+mn-cs"/>
          <a:sym typeface="Graphik Semibold"/>
        </a:defRPr>
      </a:lvl8pPr>
      <a:lvl9pPr marL="0" marR="0" indent="3657600" algn="ctr" defTabSz="825500" rtl="0" latinLnBrk="0">
        <a:lnSpc>
          <a:spcPct val="80000"/>
        </a:lnSpc>
        <a:spcBef>
          <a:spcPts val="0"/>
        </a:spcBef>
        <a:spcAft>
          <a:spcPts val="0"/>
        </a:spcAft>
        <a:buClrTx/>
        <a:buSzTx/>
        <a:buFontTx/>
        <a:buNone/>
        <a:tabLst/>
        <a:defRPr b="0" baseline="0" cap="none" i="0" spc="-252" strike="noStrike" sz="8400" u="none">
          <a:solidFill>
            <a:srgbClr val="000000"/>
          </a:solidFill>
          <a:uFillTx/>
          <a:latin typeface="+mn-lt"/>
          <a:ea typeface="+mn-ea"/>
          <a:cs typeface="+mn-cs"/>
          <a:sym typeface="Graphik Semibold"/>
        </a:defRPr>
      </a:lvl9pPr>
    </p:titleStyle>
    <p:bodyStyle>
      <a:lvl1pPr marL="558800" marR="0" indent="-558800" algn="l" defTabSz="2438400" rtl="0" latinLnBrk="0">
        <a:lnSpc>
          <a:spcPct val="100000"/>
        </a:lnSpc>
        <a:spcBef>
          <a:spcPts val="2400"/>
        </a:spcBef>
        <a:spcAft>
          <a:spcPts val="0"/>
        </a:spcAft>
        <a:buClr>
          <a:srgbClr val="000000"/>
        </a:buClr>
        <a:buSzPct val="100000"/>
        <a:buFontTx/>
        <a:buChar char="•"/>
        <a:tabLst/>
        <a:defRPr b="0" baseline="0" cap="none" i="0" spc="0" strike="noStrike" sz="4800" u="none">
          <a:solidFill>
            <a:srgbClr val="000000"/>
          </a:solidFill>
          <a:uFillTx/>
          <a:latin typeface="Graphik"/>
          <a:ea typeface="Graphik"/>
          <a:cs typeface="Graphik"/>
          <a:sym typeface="Graphik"/>
        </a:defRPr>
      </a:lvl1pPr>
      <a:lvl2pPr marL="1117600" marR="0" indent="-558800" algn="l" defTabSz="2438400" rtl="0" latinLnBrk="0">
        <a:lnSpc>
          <a:spcPct val="100000"/>
        </a:lnSpc>
        <a:spcBef>
          <a:spcPts val="2400"/>
        </a:spcBef>
        <a:spcAft>
          <a:spcPts val="0"/>
        </a:spcAft>
        <a:buClr>
          <a:srgbClr val="000000"/>
        </a:buClr>
        <a:buSzPct val="100000"/>
        <a:buFontTx/>
        <a:buChar char="•"/>
        <a:tabLst/>
        <a:defRPr b="0" baseline="0" cap="none" i="0" spc="0" strike="noStrike" sz="4800" u="none">
          <a:solidFill>
            <a:srgbClr val="000000"/>
          </a:solidFill>
          <a:uFillTx/>
          <a:latin typeface="Graphik"/>
          <a:ea typeface="Graphik"/>
          <a:cs typeface="Graphik"/>
          <a:sym typeface="Graphik"/>
        </a:defRPr>
      </a:lvl2pPr>
      <a:lvl3pPr marL="1676400" marR="0" indent="-558800" algn="l" defTabSz="2438400" rtl="0" latinLnBrk="0">
        <a:lnSpc>
          <a:spcPct val="100000"/>
        </a:lnSpc>
        <a:spcBef>
          <a:spcPts val="2400"/>
        </a:spcBef>
        <a:spcAft>
          <a:spcPts val="0"/>
        </a:spcAft>
        <a:buClr>
          <a:srgbClr val="000000"/>
        </a:buClr>
        <a:buSzPct val="100000"/>
        <a:buFontTx/>
        <a:buChar char="•"/>
        <a:tabLst/>
        <a:defRPr b="0" baseline="0" cap="none" i="0" spc="0" strike="noStrike" sz="4800" u="none">
          <a:solidFill>
            <a:srgbClr val="000000"/>
          </a:solidFill>
          <a:uFillTx/>
          <a:latin typeface="Graphik"/>
          <a:ea typeface="Graphik"/>
          <a:cs typeface="Graphik"/>
          <a:sym typeface="Graphik"/>
        </a:defRPr>
      </a:lvl3pPr>
      <a:lvl4pPr marL="2235200" marR="0" indent="-558800" algn="l" defTabSz="2438400" rtl="0" latinLnBrk="0">
        <a:lnSpc>
          <a:spcPct val="100000"/>
        </a:lnSpc>
        <a:spcBef>
          <a:spcPts val="2400"/>
        </a:spcBef>
        <a:spcAft>
          <a:spcPts val="0"/>
        </a:spcAft>
        <a:buClr>
          <a:srgbClr val="000000"/>
        </a:buClr>
        <a:buSzPct val="100000"/>
        <a:buFontTx/>
        <a:buChar char="•"/>
        <a:tabLst/>
        <a:defRPr b="0" baseline="0" cap="none" i="0" spc="0" strike="noStrike" sz="4800" u="none">
          <a:solidFill>
            <a:srgbClr val="000000"/>
          </a:solidFill>
          <a:uFillTx/>
          <a:latin typeface="Graphik"/>
          <a:ea typeface="Graphik"/>
          <a:cs typeface="Graphik"/>
          <a:sym typeface="Graphik"/>
        </a:defRPr>
      </a:lvl4pPr>
      <a:lvl5pPr marL="2794000" marR="0" indent="-558800" algn="l" defTabSz="2438400" rtl="0" latinLnBrk="0">
        <a:lnSpc>
          <a:spcPct val="100000"/>
        </a:lnSpc>
        <a:spcBef>
          <a:spcPts val="2400"/>
        </a:spcBef>
        <a:spcAft>
          <a:spcPts val="0"/>
        </a:spcAft>
        <a:buClr>
          <a:srgbClr val="000000"/>
        </a:buClr>
        <a:buSzPct val="100000"/>
        <a:buFontTx/>
        <a:buChar char="•"/>
        <a:tabLst/>
        <a:defRPr b="0" baseline="0" cap="none" i="0" spc="0" strike="noStrike" sz="4800" u="none">
          <a:solidFill>
            <a:srgbClr val="000000"/>
          </a:solidFill>
          <a:uFillTx/>
          <a:latin typeface="Graphik"/>
          <a:ea typeface="Graphik"/>
          <a:cs typeface="Graphik"/>
          <a:sym typeface="Graphik"/>
        </a:defRPr>
      </a:lvl5pPr>
      <a:lvl6pPr marL="3352800" marR="0" indent="-558800" algn="l" defTabSz="2438400" rtl="0" latinLnBrk="0">
        <a:lnSpc>
          <a:spcPct val="100000"/>
        </a:lnSpc>
        <a:spcBef>
          <a:spcPts val="2400"/>
        </a:spcBef>
        <a:spcAft>
          <a:spcPts val="0"/>
        </a:spcAft>
        <a:buClr>
          <a:srgbClr val="000000"/>
        </a:buClr>
        <a:buSzPct val="100000"/>
        <a:buFontTx/>
        <a:buChar char="•"/>
        <a:tabLst/>
        <a:defRPr b="0" baseline="0" cap="none" i="0" spc="0" strike="noStrike" sz="4800" u="none">
          <a:solidFill>
            <a:srgbClr val="000000"/>
          </a:solidFill>
          <a:uFillTx/>
          <a:latin typeface="Graphik"/>
          <a:ea typeface="Graphik"/>
          <a:cs typeface="Graphik"/>
          <a:sym typeface="Graphik"/>
        </a:defRPr>
      </a:lvl6pPr>
      <a:lvl7pPr marL="3911600" marR="0" indent="-558800" algn="l" defTabSz="2438400" rtl="0" latinLnBrk="0">
        <a:lnSpc>
          <a:spcPct val="100000"/>
        </a:lnSpc>
        <a:spcBef>
          <a:spcPts val="2400"/>
        </a:spcBef>
        <a:spcAft>
          <a:spcPts val="0"/>
        </a:spcAft>
        <a:buClr>
          <a:srgbClr val="000000"/>
        </a:buClr>
        <a:buSzPct val="100000"/>
        <a:buFontTx/>
        <a:buChar char="•"/>
        <a:tabLst/>
        <a:defRPr b="0" baseline="0" cap="none" i="0" spc="0" strike="noStrike" sz="4800" u="none">
          <a:solidFill>
            <a:srgbClr val="000000"/>
          </a:solidFill>
          <a:uFillTx/>
          <a:latin typeface="Graphik"/>
          <a:ea typeface="Graphik"/>
          <a:cs typeface="Graphik"/>
          <a:sym typeface="Graphik"/>
        </a:defRPr>
      </a:lvl7pPr>
      <a:lvl8pPr marL="4470400" marR="0" indent="-558800" algn="l" defTabSz="2438400" rtl="0" latinLnBrk="0">
        <a:lnSpc>
          <a:spcPct val="100000"/>
        </a:lnSpc>
        <a:spcBef>
          <a:spcPts val="2400"/>
        </a:spcBef>
        <a:spcAft>
          <a:spcPts val="0"/>
        </a:spcAft>
        <a:buClr>
          <a:srgbClr val="000000"/>
        </a:buClr>
        <a:buSzPct val="100000"/>
        <a:buFontTx/>
        <a:buChar char="•"/>
        <a:tabLst/>
        <a:defRPr b="0" baseline="0" cap="none" i="0" spc="0" strike="noStrike" sz="4800" u="none">
          <a:solidFill>
            <a:srgbClr val="000000"/>
          </a:solidFill>
          <a:uFillTx/>
          <a:latin typeface="Graphik"/>
          <a:ea typeface="Graphik"/>
          <a:cs typeface="Graphik"/>
          <a:sym typeface="Graphik"/>
        </a:defRPr>
      </a:lvl8pPr>
      <a:lvl9pPr marL="5029200" marR="0" indent="-558800" algn="l" defTabSz="2438400" rtl="0" latinLnBrk="0">
        <a:lnSpc>
          <a:spcPct val="100000"/>
        </a:lnSpc>
        <a:spcBef>
          <a:spcPts val="2400"/>
        </a:spcBef>
        <a:spcAft>
          <a:spcPts val="0"/>
        </a:spcAft>
        <a:buClr>
          <a:srgbClr val="000000"/>
        </a:buClr>
        <a:buSzPct val="100000"/>
        <a:buFontTx/>
        <a:buChar char="•"/>
        <a:tabLst/>
        <a:defRPr b="0" baseline="0" cap="none" i="0" spc="0" strike="noStrike" sz="4800" u="none">
          <a:solidFill>
            <a:srgbClr val="000000"/>
          </a:solidFill>
          <a:uFillTx/>
          <a:latin typeface="Graphik"/>
          <a:ea typeface="Graphik"/>
          <a:cs typeface="Graphik"/>
          <a:sym typeface="Graphik"/>
        </a:defRPr>
      </a:lvl9pPr>
    </p:bodyStyle>
    <p:otherStyle>
      <a:lvl1pPr marL="0" marR="0" indent="0" algn="ctr" defTabSz="825500" rtl="0"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Graphik"/>
        </a:defRPr>
      </a:lvl1pPr>
      <a:lvl2pPr marL="0" marR="0" indent="457200" algn="ctr" defTabSz="825500" rtl="0"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Graphik"/>
        </a:defRPr>
      </a:lvl2pPr>
      <a:lvl3pPr marL="0" marR="0" indent="914400" algn="ctr" defTabSz="825500" rtl="0"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Graphik"/>
        </a:defRPr>
      </a:lvl3pPr>
      <a:lvl4pPr marL="0" marR="0" indent="1371600" algn="ctr" defTabSz="825500" rtl="0"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Graphik"/>
        </a:defRPr>
      </a:lvl4pPr>
      <a:lvl5pPr marL="0" marR="0" indent="1828800" algn="ctr" defTabSz="825500" rtl="0"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Graphik"/>
        </a:defRPr>
      </a:lvl5pPr>
      <a:lvl6pPr marL="0" marR="0" indent="2286000" algn="ctr" defTabSz="825500" rtl="0"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Graphik"/>
        </a:defRPr>
      </a:lvl6pPr>
      <a:lvl7pPr marL="0" marR="0" indent="2743200" algn="ctr" defTabSz="825500" rtl="0"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Graphik"/>
        </a:defRPr>
      </a:lvl7pPr>
      <a:lvl8pPr marL="0" marR="0" indent="3200400" algn="ctr" defTabSz="825500" rtl="0"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Graphik"/>
        </a:defRPr>
      </a:lvl8pPr>
      <a:lvl9pPr marL="0" marR="0" indent="3657600" algn="ctr" defTabSz="825500" rtl="0"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Graphik"/>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1" name="Release from Guilt"/>
          <p:cNvSpPr txBox="1"/>
          <p:nvPr>
            <p:ph type="ctrTitle"/>
          </p:nvPr>
        </p:nvSpPr>
        <p:spPr>
          <a:prstGeom prst="rect">
            <a:avLst/>
          </a:prstGeom>
        </p:spPr>
        <p:txBody>
          <a:bodyPr/>
          <a:lstStyle/>
          <a:p>
            <a:pPr/>
            <a:r>
              <a:t>Release from Guilt</a:t>
            </a:r>
          </a:p>
        </p:txBody>
      </p:sp>
      <p:sp>
        <p:nvSpPr>
          <p:cNvPr id="152" name="Daniel Shai"/>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p>
            <a:pPr/>
            <a:r>
              <a:t>Daniel Shai</a:t>
            </a:r>
          </a:p>
        </p:txBody>
      </p:sp>
      <p:sp>
        <p:nvSpPr>
          <p:cNvPr id="153" name="CHAPTER 13 Summaries + Commentaries"/>
          <p:cNvSpPr txBox="1"/>
          <p:nvPr>
            <p:ph type="subTitle" sz="quarter" idx="1"/>
          </p:nvPr>
        </p:nvSpPr>
        <p:spPr>
          <a:prstGeom prst="rect">
            <a:avLst/>
          </a:prstGeom>
        </p:spPr>
        <p:txBody>
          <a:bodyPr/>
          <a:lstStyle/>
          <a:p>
            <a:pPr/>
            <a:r>
              <a:t>CHAPTER 13 Summaries + Commentaries</a:t>
            </a:r>
          </a:p>
        </p:txBody>
      </p:sp>
      <p:pic>
        <p:nvPicPr>
          <p:cNvPr id="154" name="IMG_0543.JPG" descr="IMG_0543.JPG"/>
          <p:cNvPicPr>
            <a:picLocks noChangeAspect="1"/>
          </p:cNvPicPr>
          <p:nvPr/>
        </p:nvPicPr>
        <p:blipFill>
          <a:blip r:embed="rId2">
            <a:extLst/>
          </a:blip>
          <a:stretch>
            <a:fillRect/>
          </a:stretch>
        </p:blipFill>
        <p:spPr>
          <a:xfrm>
            <a:off x="8477636" y="8019883"/>
            <a:ext cx="7428728" cy="4186253"/>
          </a:xfrm>
          <a:prstGeom prst="rect">
            <a:avLst/>
          </a:prstGeom>
          <a:ln w="12700">
            <a:miter lim="400000"/>
          </a:ln>
        </p:spPr>
      </p:pic>
      <p:sp>
        <p:nvSpPr>
          <p:cNvPr id="155" name="PART 2: SECTIONS V-XII"/>
          <p:cNvSpPr txBox="1"/>
          <p:nvPr>
            <p:ph type="sldNum" sz="quarter" idx="4294967295"/>
          </p:nvPr>
        </p:nvSpPr>
        <p:spPr>
          <a:xfrm>
            <a:off x="4270917" y="8204200"/>
            <a:ext cx="4244066" cy="467107"/>
          </a:xfrm>
          <a:prstGeom prst="rect">
            <a:avLst/>
          </a:prstGeom>
          <a:extLst>
            <a:ext uri="{C572A759-6A51-4108-AA02-DFA0A04FC94B}">
              <ma14:wrappingTextBoxFlag xmlns:ma14="http://schemas.microsoft.com/office/mac/drawingml/2011/main" val="1"/>
            </a:ext>
          </a:extLst>
        </p:spPr>
        <p:txBody>
          <a:bodyPr wrap="square"/>
          <a:lstStyle/>
          <a:p>
            <a:pPr/>
            <a:fld id="{86CB4B4D-7CA3-9044-876B-883B54F8677D}" type="slidenum"/>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7" name="V. The Two Emotions"/>
          <p:cNvSpPr txBox="1"/>
          <p:nvPr>
            <p:ph type="title"/>
          </p:nvPr>
        </p:nvSpPr>
        <p:spPr>
          <a:xfrm>
            <a:off x="1270000" y="812800"/>
            <a:ext cx="21844000" cy="1027234"/>
          </a:xfrm>
          <a:prstGeom prst="rect">
            <a:avLst/>
          </a:prstGeom>
        </p:spPr>
        <p:txBody>
          <a:bodyPr/>
          <a:lstStyle>
            <a:lvl1pPr defTabSz="457200">
              <a:lnSpc>
                <a:spcPct val="100000"/>
              </a:lnSpc>
              <a:defRPr b="1" spc="0" sz="5200">
                <a:uFill>
                  <a:solidFill>
                    <a:srgbClr val="000000"/>
                  </a:solidFill>
                </a:uFill>
                <a:latin typeface="Marker Felt"/>
                <a:ea typeface="Marker Felt"/>
                <a:cs typeface="Marker Felt"/>
                <a:sym typeface="Marker Felt"/>
              </a:defRPr>
            </a:lvl1pPr>
          </a:lstStyle>
          <a:p>
            <a:pPr>
              <a:defRPr>
                <a:latin typeface="Helvetica Neue"/>
                <a:ea typeface="Helvetica Neue"/>
                <a:cs typeface="Helvetica Neue"/>
                <a:sym typeface="Helvetica Neue"/>
              </a:defRPr>
            </a:pPr>
            <a:r>
              <a:rPr>
                <a:latin typeface="Marker Felt"/>
                <a:ea typeface="Marker Felt"/>
                <a:cs typeface="Marker Felt"/>
                <a:sym typeface="Marker Felt"/>
              </a:rPr>
              <a:t>V. The Two Emotions</a:t>
            </a:r>
          </a:p>
        </p:txBody>
      </p:sp>
      <p:sp>
        <p:nvSpPr>
          <p:cNvPr id="158" name="What I see in the world and in my brothers, is not there at all. It is in my own mind. My fear shows me shadowy figures, through which I relate to the world. Even new people meet I liken to figures from the past, and see them according to my past. I am d"/>
          <p:cNvSpPr txBox="1"/>
          <p:nvPr>
            <p:ph type="body" idx="1"/>
          </p:nvPr>
        </p:nvSpPr>
        <p:spPr>
          <a:xfrm>
            <a:off x="1270000" y="2351677"/>
            <a:ext cx="21844000" cy="10174926"/>
          </a:xfrm>
          <a:prstGeom prst="rect">
            <a:avLst/>
          </a:prstGeom>
        </p:spPr>
        <p:txBody>
          <a:bodyPr anchor="ctr"/>
          <a:lstStyle/>
          <a:p>
            <a:pPr marL="0" indent="0" defTabSz="416052">
              <a:spcBef>
                <a:spcPts val="0"/>
              </a:spcBef>
              <a:buClrTx/>
              <a:buSzTx/>
              <a:buNone/>
              <a:defRPr sz="3640">
                <a:uFill>
                  <a:solidFill>
                    <a:srgbClr val="000000"/>
                  </a:solidFill>
                </a:uFill>
              </a:defRPr>
            </a:pPr>
            <a:r>
              <a:t>What I see in the world and in my brothers, is not there at all. It is in my own mind. </a:t>
            </a:r>
            <a:r>
              <a:rPr u="sng"/>
              <a:t>My fear</a:t>
            </a:r>
            <a:r>
              <a:t> shows me shadowy figures, through which I relate to the world. Even new people meet I liken to figures from the past, and see them according to my past. I am delusional, and see figures which I have invited into my mind, seeing my own hatred </a:t>
            </a:r>
            <a:r>
              <a:rPr u="sng"/>
              <a:t>as</a:t>
            </a:r>
            <a:r>
              <a:t> my brother, and thus not seeing him at all. I overlook Christ.</a:t>
            </a:r>
          </a:p>
          <a:p>
            <a:pPr marL="0" indent="0" defTabSz="416052">
              <a:spcBef>
                <a:spcPts val="0"/>
              </a:spcBef>
              <a:buClrTx/>
              <a:buSzTx/>
              <a:buNone/>
              <a:defRPr sz="3640">
                <a:uFill>
                  <a:solidFill>
                    <a:srgbClr val="000000"/>
                  </a:solidFill>
                </a:uFill>
              </a:defRPr>
            </a:pPr>
            <a:br/>
            <a:r>
              <a:t>It is very much as though I am in a space filled with light and loving brothers, yet I don’t see it. What I see is my own private delusion, where I try to attack my beautiful brothers, while fearing my Father Who loves me dearly. Perhaps they look at me with compassion for my war on shadows, completely oblivious to the fact that I am surrounded by perfect love. I very literally see and hear things that are simply not there; I am insane. And what I see and hear, </a:t>
            </a:r>
            <a:r>
              <a:rPr i="1"/>
              <a:t>only I </a:t>
            </a:r>
            <a:r>
              <a:t>see it and hear it. It is not shared. It is not reality. It is not </a:t>
            </a:r>
            <a:r>
              <a:rPr u="sng"/>
              <a:t>where</a:t>
            </a:r>
            <a:r>
              <a:t> I really am, it is not </a:t>
            </a:r>
            <a:r>
              <a:rPr u="sng"/>
              <a:t>what</a:t>
            </a:r>
            <a:r>
              <a:t> I really am, and the brothers of light appear to me as shadowy figures who have hurt me or </a:t>
            </a:r>
            <a:r>
              <a:rPr u="sng"/>
              <a:t>will</a:t>
            </a:r>
            <a:r>
              <a:t> hurt me. I am completely blind to their love for me. I recoil from it as though it were something to fear, and draw nigh to fearful figures as though they were objects of love. I do this because I think this is the way to get rid of the split between love and hate within me — I see my own hate outside of me, thinking that means it is no longer in me (see section V in chapter 12 The “Outside” World).</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0" name="V. The Two Emotions"/>
          <p:cNvSpPr txBox="1"/>
          <p:nvPr>
            <p:ph type="title"/>
          </p:nvPr>
        </p:nvSpPr>
        <p:spPr>
          <a:xfrm>
            <a:off x="1270000" y="812800"/>
            <a:ext cx="21844000" cy="1027234"/>
          </a:xfrm>
          <a:prstGeom prst="rect">
            <a:avLst/>
          </a:prstGeom>
        </p:spPr>
        <p:txBody>
          <a:bodyPr/>
          <a:lstStyle>
            <a:lvl1pPr defTabSz="457200">
              <a:lnSpc>
                <a:spcPct val="100000"/>
              </a:lnSpc>
              <a:defRPr b="1" spc="0" sz="5200">
                <a:uFill>
                  <a:solidFill>
                    <a:srgbClr val="000000"/>
                  </a:solidFill>
                </a:uFill>
                <a:latin typeface="Marker Felt"/>
                <a:ea typeface="Marker Felt"/>
                <a:cs typeface="Marker Felt"/>
                <a:sym typeface="Marker Felt"/>
              </a:defRPr>
            </a:lvl1pPr>
          </a:lstStyle>
          <a:p>
            <a:pPr>
              <a:defRPr>
                <a:latin typeface="Helvetica Neue"/>
                <a:ea typeface="Helvetica Neue"/>
                <a:cs typeface="Helvetica Neue"/>
                <a:sym typeface="Helvetica Neue"/>
              </a:defRPr>
            </a:pPr>
            <a:r>
              <a:rPr>
                <a:latin typeface="Marker Felt"/>
                <a:ea typeface="Marker Felt"/>
                <a:cs typeface="Marker Felt"/>
                <a:sym typeface="Marker Felt"/>
              </a:rPr>
              <a:t>V. The Two Emotions</a:t>
            </a:r>
          </a:p>
        </p:txBody>
      </p:sp>
      <p:sp>
        <p:nvSpPr>
          <p:cNvPr id="161" name="I am seeing nothing but my own fearful projection, cut off from the universe of love. The resurrection is the coming forth out of my private world — being drawn out of this state of death and into eternal life. If I stop being preoccupied with my own voi"/>
          <p:cNvSpPr txBox="1"/>
          <p:nvPr>
            <p:ph type="body" idx="1"/>
          </p:nvPr>
        </p:nvSpPr>
        <p:spPr>
          <a:xfrm>
            <a:off x="1270000" y="2351677"/>
            <a:ext cx="21844000" cy="10174926"/>
          </a:xfrm>
          <a:prstGeom prst="rect">
            <a:avLst/>
          </a:prstGeom>
        </p:spPr>
        <p:txBody>
          <a:bodyPr anchor="ctr"/>
          <a:lstStyle/>
          <a:p>
            <a:pPr marL="0" indent="0" defTabSz="416052">
              <a:spcBef>
                <a:spcPts val="0"/>
              </a:spcBef>
              <a:buClrTx/>
              <a:buSzTx/>
              <a:buNone/>
              <a:defRPr sz="3640">
                <a:uFill>
                  <a:solidFill>
                    <a:srgbClr val="000000"/>
                  </a:solidFill>
                </a:uFill>
              </a:defRPr>
            </a:pPr>
            <a:r>
              <a:t>I am seeing nothing but my own fearful projection, cut off from the universe of love. The resurrection is the coming forth out of my private world — being drawn out of this state of death and into eternal life. If I stop being preoccupied with my own voice, and hear the Voice of life, I will hear something real, something true for a change. I must stop using my brothers as witnesses to my nightmare, and let them witness to my reality, which I share with God. I must will to stop seeing the separate world I made, my individual dream — and will to see God’s creation, reality, the universe of love. Am I willing to let all I made go? </a:t>
            </a:r>
            <a:r>
              <a:rPr u="sng"/>
              <a:t>My love</a:t>
            </a:r>
            <a:r>
              <a:t> shows me an entirely different world than fear does.</a:t>
            </a:r>
          </a:p>
          <a:p>
            <a:pPr marL="0" indent="0" defTabSz="416052">
              <a:spcBef>
                <a:spcPts val="0"/>
              </a:spcBef>
              <a:buClrTx/>
              <a:buSzTx/>
              <a:buNone/>
              <a:defRPr sz="3640">
                <a:uFill>
                  <a:solidFill>
                    <a:srgbClr val="000000"/>
                  </a:solidFill>
                </a:uFill>
              </a:defRPr>
            </a:pPr>
          </a:p>
          <a:p>
            <a:pPr marL="0" indent="0" defTabSz="416052">
              <a:spcBef>
                <a:spcPts val="0"/>
              </a:spcBef>
              <a:buClrTx/>
              <a:buSzTx/>
              <a:buNone/>
              <a:defRPr sz="3640">
                <a:uFill>
                  <a:solidFill>
                    <a:srgbClr val="000000"/>
                  </a:solidFill>
                </a:uFill>
              </a:defRPr>
            </a:pPr>
            <a:r>
              <a:t>I did not make love, I </a:t>
            </a:r>
            <a:r>
              <a:rPr u="sng"/>
              <a:t>did</a:t>
            </a:r>
            <a:r>
              <a:t> make fear. They lead to two completely different ways of seeing, and therefore two completely different worlds. The vision offered me by love is not something I </a:t>
            </a:r>
            <a:r>
              <a:rPr u="sng"/>
              <a:t>do</a:t>
            </a:r>
            <a:r>
              <a:t> so much as </a:t>
            </a:r>
            <a:r>
              <a:rPr u="sng"/>
              <a:t>allow</a:t>
            </a:r>
            <a:r>
              <a:t>. With fear I try to rule my perception, to be in control. I imagine I’m separate and that I can see what I choose, rather than what is there. If I accept the loving vision of Christ, however, I will see Christ: “Beyond your darkest dreams, He sees God’s guiltless Son within you, shining in perfect radiance which is undimmed by your dreams” [11:5]. To see with love, I don’t need to do anything, only to be willing to drop my projection of hate onto my brothers and the world. I will then come forth from my private illusion and into the real world.</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3" name="V. The Two Emotions"/>
          <p:cNvSpPr txBox="1"/>
          <p:nvPr>
            <p:ph type="title"/>
          </p:nvPr>
        </p:nvSpPr>
        <p:spPr>
          <a:xfrm>
            <a:off x="1270000" y="812800"/>
            <a:ext cx="21844000" cy="1027234"/>
          </a:xfrm>
          <a:prstGeom prst="rect">
            <a:avLst/>
          </a:prstGeom>
        </p:spPr>
        <p:txBody>
          <a:bodyPr/>
          <a:lstStyle>
            <a:lvl1pPr defTabSz="457200">
              <a:lnSpc>
                <a:spcPct val="100000"/>
              </a:lnSpc>
              <a:defRPr b="1" spc="0" sz="5200">
                <a:uFill>
                  <a:solidFill>
                    <a:srgbClr val="000000"/>
                  </a:solidFill>
                </a:uFill>
                <a:latin typeface="Marker Felt"/>
                <a:ea typeface="Marker Felt"/>
                <a:cs typeface="Marker Felt"/>
                <a:sym typeface="Marker Felt"/>
              </a:defRPr>
            </a:lvl1pPr>
          </a:lstStyle>
          <a:p>
            <a:pPr>
              <a:defRPr>
                <a:latin typeface="Helvetica Neue"/>
                <a:ea typeface="Helvetica Neue"/>
                <a:cs typeface="Helvetica Neue"/>
                <a:sym typeface="Helvetica Neue"/>
              </a:defRPr>
            </a:pPr>
            <a:r>
              <a:rPr>
                <a:latin typeface="Marker Felt"/>
                <a:ea typeface="Marker Felt"/>
                <a:cs typeface="Marker Felt"/>
                <a:sym typeface="Marker Felt"/>
              </a:rPr>
              <a:t>V. The Two Emotions</a:t>
            </a:r>
          </a:p>
        </p:txBody>
      </p:sp>
      <p:sp>
        <p:nvSpPr>
          <p:cNvPr id="164" name="Exploring examples of reacting to shadowy figures: We are looking for the shadowy figures — those who have hurt us — everywhere. My emotional pain puts me on the defense from people hurting me, and being on “high alert” in this way, I’m ready to attack, "/>
          <p:cNvSpPr txBox="1"/>
          <p:nvPr>
            <p:ph type="body" idx="1"/>
          </p:nvPr>
        </p:nvSpPr>
        <p:spPr>
          <a:xfrm>
            <a:off x="1270000" y="2351677"/>
            <a:ext cx="21844000" cy="10174926"/>
          </a:xfrm>
          <a:prstGeom prst="rect">
            <a:avLst/>
          </a:prstGeom>
        </p:spPr>
        <p:txBody>
          <a:bodyPr anchor="ctr"/>
          <a:lstStyle/>
          <a:p>
            <a:pPr marL="0" indent="0" defTabSz="315468">
              <a:spcBef>
                <a:spcPts val="0"/>
              </a:spcBef>
              <a:buClrTx/>
              <a:buSzTx/>
              <a:buNone/>
              <a:defRPr sz="2760" u="sng">
                <a:uFill>
                  <a:solidFill>
                    <a:srgbClr val="000000"/>
                  </a:solidFill>
                </a:uFill>
              </a:defRPr>
            </a:pPr>
            <a:r>
              <a:t>Exploring examples of reacting to shadowy figures:</a:t>
            </a:r>
            <a:br/>
            <a:r>
              <a:rPr u="none"/>
              <a:t>We are looking for the shadowy figures — those who have hurt us — everywhere. My emotional pain puts me on the defense from people hurting me, and being on “high alert” in this way, I’m ready to attack, like an animal that feels threatened.</a:t>
            </a:r>
            <a:br>
              <a:rPr u="none"/>
            </a:br>
            <a:br/>
            <a:r>
              <a:rPr u="none"/>
              <a:t>* Having had a difficult relationship with my mother and feeling negatively toward her, my interaction at the supermarket with the cashier who reminds me of my mother causes me to treat her negatively. I am not seeing her at all, but rather projecting a shadow figure onto her.</a:t>
            </a:r>
            <a:br>
              <a:rPr u="none"/>
            </a:br>
            <a:br>
              <a:rPr u="none"/>
            </a:br>
            <a:r>
              <a:rPr u="none"/>
              <a:t>* My new girlfriend asks me to do something and it reminds me of my ex. I now react to my present partner as though she is my ex. Perhaps what she says reminds me a way I felt hurt by my ex, and now I attack her, but she did not at all mean what I think she meant.</a:t>
            </a:r>
            <a:endParaRPr u="none"/>
          </a:p>
          <a:p>
            <a:pPr marL="0" indent="0" defTabSz="315468">
              <a:spcBef>
                <a:spcPts val="0"/>
              </a:spcBef>
              <a:buClrTx/>
              <a:buSzTx/>
              <a:buNone/>
              <a:defRPr sz="2760" u="sng">
                <a:uFill>
                  <a:solidFill>
                    <a:srgbClr val="000000"/>
                  </a:solidFill>
                </a:uFill>
              </a:defRPr>
            </a:pPr>
            <a:br>
              <a:rPr u="none"/>
            </a:br>
            <a:r>
              <a:rPr u="none"/>
              <a:t>This is a completely private world… No one else is seeing my mother as I interact with the cashier, and no one else is seeing my ex as I interact with my current partner. I’m interacting with those who are not there!</a:t>
            </a:r>
            <a:endParaRPr u="none"/>
          </a:p>
          <a:p>
            <a:pPr marL="0" indent="0" defTabSz="315468">
              <a:spcBef>
                <a:spcPts val="0"/>
              </a:spcBef>
              <a:buClrTx/>
              <a:buSzTx/>
              <a:buNone/>
              <a:defRPr sz="2760"/>
            </a:pPr>
            <a:r>
              <a:t>“As you look with open eyes upon your world, it </a:t>
            </a:r>
            <a:r>
              <a:rPr u="sng"/>
              <a:t>must</a:t>
            </a:r>
            <a:r>
              <a:t> occur to you that you have withdrawn into insanity. For you see what is not there and hear what is soundless” (6:1-2). Can we admit to being insane?</a:t>
            </a:r>
          </a:p>
          <a:p>
            <a:pPr marL="0" indent="0" defTabSz="315468">
              <a:spcBef>
                <a:spcPts val="0"/>
              </a:spcBef>
              <a:buClrTx/>
              <a:buSzTx/>
              <a:buNone/>
              <a:defRPr sz="2760"/>
            </a:pPr>
          </a:p>
          <a:p>
            <a:pPr marL="0" indent="0" defTabSz="315468">
              <a:spcBef>
                <a:spcPts val="0"/>
              </a:spcBef>
              <a:buClrTx/>
              <a:buSzTx/>
              <a:buNone/>
              <a:defRPr sz="2760"/>
            </a:pPr>
            <a:r>
              <a:t>The cost of fear (which is the consequence of separation — denying God) is that I am constantly surrounded by those who mistreated me — or even images of just particular moments when I felt hurt by them. I'm always on the defense. I </a:t>
            </a:r>
            <a:r>
              <a:rPr i="1"/>
              <a:t>have to</a:t>
            </a:r>
            <a:r>
              <a:t> see this if I am to cease to be separate, locking myself in my own isolated delusion, my private world. If I saw with forgiveness, fear would give way to love, and my private world would dissolve into the one reality we all share. Separation </a:t>
            </a:r>
            <a:r>
              <a:rPr i="1"/>
              <a:t>has to</a:t>
            </a:r>
            <a:r>
              <a:t> be fearful, and unity necessarily is loving.</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6" name="V. The Two Emotions"/>
          <p:cNvSpPr txBox="1"/>
          <p:nvPr>
            <p:ph type="title"/>
          </p:nvPr>
        </p:nvSpPr>
        <p:spPr>
          <a:xfrm>
            <a:off x="1270000" y="812800"/>
            <a:ext cx="21844000" cy="1027234"/>
          </a:xfrm>
          <a:prstGeom prst="rect">
            <a:avLst/>
          </a:prstGeom>
        </p:spPr>
        <p:txBody>
          <a:bodyPr/>
          <a:lstStyle>
            <a:lvl1pPr defTabSz="457200">
              <a:lnSpc>
                <a:spcPct val="100000"/>
              </a:lnSpc>
              <a:defRPr b="1" spc="0" sz="5200">
                <a:uFill>
                  <a:solidFill>
                    <a:srgbClr val="000000"/>
                  </a:solidFill>
                </a:uFill>
                <a:latin typeface="Marker Felt"/>
                <a:ea typeface="Marker Felt"/>
                <a:cs typeface="Marker Felt"/>
                <a:sym typeface="Marker Felt"/>
              </a:defRPr>
            </a:lvl1pPr>
          </a:lstStyle>
          <a:p>
            <a:pPr>
              <a:defRPr>
                <a:latin typeface="Helvetica Neue"/>
                <a:ea typeface="Helvetica Neue"/>
                <a:cs typeface="Helvetica Neue"/>
                <a:sym typeface="Helvetica Neue"/>
              </a:defRPr>
            </a:pPr>
            <a:r>
              <a:rPr>
                <a:latin typeface="Marker Felt"/>
                <a:ea typeface="Marker Felt"/>
                <a:cs typeface="Marker Felt"/>
                <a:sym typeface="Marker Felt"/>
              </a:rPr>
              <a:t>V. The Two Emotions</a:t>
            </a:r>
          </a:p>
        </p:txBody>
      </p:sp>
      <p:sp>
        <p:nvSpPr>
          <p:cNvPr id="167" name="~~~~~~~~~~~~…"/>
          <p:cNvSpPr txBox="1"/>
          <p:nvPr>
            <p:ph type="body" idx="1"/>
          </p:nvPr>
        </p:nvSpPr>
        <p:spPr>
          <a:xfrm>
            <a:off x="1270000" y="2134494"/>
            <a:ext cx="21844000" cy="10746860"/>
          </a:xfrm>
          <a:prstGeom prst="rect">
            <a:avLst/>
          </a:prstGeom>
        </p:spPr>
        <p:txBody>
          <a:bodyPr anchor="ctr"/>
          <a:lstStyle/>
          <a:p>
            <a:pPr marL="0" indent="0" algn="ctr" defTabSz="306324">
              <a:spcBef>
                <a:spcPts val="0"/>
              </a:spcBef>
              <a:buClrTx/>
              <a:buSzTx/>
              <a:buNone/>
              <a:defRPr sz="2680">
                <a:uFill>
                  <a:solidFill>
                    <a:srgbClr val="000000"/>
                  </a:solidFill>
                </a:uFill>
              </a:defRPr>
            </a:pPr>
            <a:r>
              <a:t>~~~~~~~~~~~~</a:t>
            </a:r>
          </a:p>
          <a:p>
            <a:pPr marL="0" indent="0" defTabSz="306324">
              <a:spcBef>
                <a:spcPts val="0"/>
              </a:spcBef>
              <a:buClrTx/>
              <a:buSzTx/>
              <a:buNone/>
              <a:defRPr sz="2680">
                <a:uFill>
                  <a:solidFill>
                    <a:srgbClr val="000000"/>
                  </a:solidFill>
                </a:uFill>
              </a:defRPr>
            </a:pPr>
          </a:p>
          <a:p>
            <a:pPr marL="0" indent="0" algn="ctr" defTabSz="306324">
              <a:spcBef>
                <a:spcPts val="0"/>
              </a:spcBef>
              <a:buClrTx/>
              <a:buSzTx/>
              <a:buNone/>
              <a:defRPr sz="2680">
                <a:uFill>
                  <a:solidFill>
                    <a:srgbClr val="000000"/>
                  </a:solidFill>
                </a:uFill>
              </a:defRPr>
            </a:pPr>
            <a:r>
              <a:t>Am I done being separate? </a:t>
            </a:r>
            <a:br/>
            <a:r>
              <a:t>Am I done having my own separate private dream? </a:t>
            </a:r>
            <a:br/>
            <a:r>
              <a:t>Am I done denying reality? Am I done denying my brothers?</a:t>
            </a:r>
            <a:br/>
            <a:r>
              <a:t>Am I done denying my Father?</a:t>
            </a:r>
            <a:br/>
            <a:r>
              <a:t>What is my gain in all of this, except isolation, suffering, confusion, fatigue and depression?</a:t>
            </a:r>
          </a:p>
          <a:p>
            <a:pPr marL="0" indent="0" algn="ctr" defTabSz="306324">
              <a:spcBef>
                <a:spcPts val="0"/>
              </a:spcBef>
              <a:buClrTx/>
              <a:buSzTx/>
              <a:buNone/>
              <a:defRPr sz="2680">
                <a:uFill>
                  <a:solidFill>
                    <a:srgbClr val="000000"/>
                  </a:solidFill>
                </a:uFill>
              </a:defRPr>
            </a:pPr>
            <a:r>
              <a:t>Am I ready, then, to take gladly Christ’s hand, and be welcome in gladness by Him and by my Father?</a:t>
            </a:r>
          </a:p>
          <a:p>
            <a:pPr marL="0" indent="0" algn="ctr" defTabSz="306324">
              <a:spcBef>
                <a:spcPts val="0"/>
              </a:spcBef>
              <a:buClrTx/>
              <a:buSzTx/>
              <a:buNone/>
              <a:defRPr sz="2680">
                <a:uFill>
                  <a:solidFill>
                    <a:srgbClr val="000000"/>
                  </a:solidFill>
                </a:uFill>
              </a:defRPr>
            </a:pPr>
            <a:r>
              <a:t>And I ready to join again in what has always been and what I will always be? For as hard as I try to be unloving and unlovable, still the truth is that Love created me like Itself. </a:t>
            </a:r>
            <a:br/>
            <a:r>
              <a:t>I can raise my fists in anger at God and at my brothers, and it has no meaning and no significance except my own private nightmare. For I am angry at my own shadowy figures, and no one real is there.</a:t>
            </a:r>
          </a:p>
          <a:p>
            <a:pPr marL="0" indent="0" algn="ctr" defTabSz="306324">
              <a:spcBef>
                <a:spcPts val="0"/>
              </a:spcBef>
              <a:buClrTx/>
              <a:buSzTx/>
              <a:buNone/>
              <a:defRPr sz="2680">
                <a:uFill>
                  <a:solidFill>
                    <a:srgbClr val="000000"/>
                  </a:solidFill>
                </a:uFill>
              </a:defRPr>
            </a:pPr>
            <a:r>
              <a:t>Let me realize, dear Father, dear Christ, that I am surrounded by Your perfect love. Only the perfectly lovely and loving are beside me, for nothing else is real. </a:t>
            </a:r>
          </a:p>
          <a:p>
            <a:pPr marL="0" indent="0" defTabSz="306324">
              <a:spcBef>
                <a:spcPts val="0"/>
              </a:spcBef>
              <a:buClrTx/>
              <a:buSzTx/>
              <a:buNone/>
              <a:defRPr sz="2680">
                <a:uFill>
                  <a:solidFill>
                    <a:srgbClr val="000000"/>
                  </a:solidFill>
                </a:uFill>
              </a:defRPr>
            </a:pPr>
          </a:p>
          <a:p>
            <a:pPr marL="0" indent="0" algn="ctr" defTabSz="306324">
              <a:spcBef>
                <a:spcPts val="0"/>
              </a:spcBef>
              <a:buClrTx/>
              <a:buSzTx/>
              <a:buNone/>
              <a:defRPr sz="2680">
                <a:uFill>
                  <a:solidFill>
                    <a:srgbClr val="000000"/>
                  </a:solidFill>
                </a:uFill>
              </a:defRPr>
            </a:pPr>
            <a:r>
              <a:t>~~~~~~~~~~~~</a:t>
            </a:r>
          </a:p>
          <a:p>
            <a:pPr marL="0" indent="0" algn="ctr" defTabSz="306324">
              <a:spcBef>
                <a:spcPts val="0"/>
              </a:spcBef>
              <a:buClrTx/>
              <a:buSzTx/>
              <a:buNone/>
              <a:defRPr sz="2680">
                <a:uFill>
                  <a:solidFill>
                    <a:srgbClr val="000000"/>
                  </a:solidFill>
                </a:uFill>
              </a:defRPr>
            </a:pPr>
          </a:p>
          <a:p>
            <a:pPr marL="0" indent="0" defTabSz="306324">
              <a:spcBef>
                <a:spcPts val="0"/>
              </a:spcBef>
              <a:buClrTx/>
              <a:buSzTx/>
              <a:buNone/>
              <a:defRPr sz="2278" u="sng">
                <a:uFill>
                  <a:solidFill>
                    <a:srgbClr val="000000"/>
                  </a:solidFill>
                </a:uFill>
              </a:defRPr>
            </a:pPr>
            <a:r>
              <a:t>Reflection:</a:t>
            </a:r>
            <a:br/>
            <a:r>
              <a:rPr u="none"/>
              <a:t>1) Contemplate the idea that you are only ever speaking to and hearing the images in your mind of people, which means you are not communicating with anyone at all. Could this be?</a:t>
            </a:r>
            <a:endParaRPr u="none"/>
          </a:p>
          <a:p>
            <a:pPr marL="0" indent="0" defTabSz="306324">
              <a:spcBef>
                <a:spcPts val="0"/>
              </a:spcBef>
              <a:buClrTx/>
              <a:buSzTx/>
              <a:buNone/>
              <a:defRPr sz="2278" u="sng">
                <a:uFill>
                  <a:solidFill>
                    <a:srgbClr val="000000"/>
                  </a:solidFill>
                </a:uFill>
              </a:defRPr>
            </a:pPr>
            <a:r>
              <a:rPr u="none"/>
              <a:t>2) What particular shadow figures from the past do you carry with you and project onto the people in your life? How does it feel to think that this </a:t>
            </a:r>
            <a:r>
              <a:rPr i="1" u="none"/>
              <a:t>is </a:t>
            </a:r>
            <a:r>
              <a:rPr u="none"/>
              <a:t>what you are doing?</a:t>
            </a:r>
            <a:endParaRPr u="none"/>
          </a:p>
          <a:p>
            <a:pPr marL="0" indent="0" defTabSz="306324">
              <a:spcBef>
                <a:spcPts val="0"/>
              </a:spcBef>
              <a:buClrTx/>
              <a:buSzTx/>
              <a:buNone/>
              <a:defRPr sz="2278" u="sng">
                <a:uFill>
                  <a:solidFill>
                    <a:srgbClr val="000000"/>
                  </a:solidFill>
                </a:uFill>
              </a:defRPr>
            </a:pPr>
            <a:r>
              <a:rPr u="none"/>
              <a:t>3) What is beyond those images that Jesus calls “shadow figures?”</a:t>
            </a:r>
            <a:endParaRPr u="none"/>
          </a:p>
          <a:p>
            <a:pPr marL="0" indent="0" defTabSz="306324">
              <a:spcBef>
                <a:spcPts val="0"/>
              </a:spcBef>
              <a:buClrTx/>
              <a:buSzTx/>
              <a:buNone/>
              <a:defRPr sz="2278" u="sng">
                <a:uFill>
                  <a:solidFill>
                    <a:srgbClr val="000000"/>
                  </a:solidFill>
                </a:uFill>
              </a:defRPr>
            </a:pPr>
            <a:r>
              <a:rPr u="none"/>
              <a:t>And how do you see it?</a:t>
            </a:r>
            <a:endParaRPr u="none"/>
          </a:p>
          <a:p>
            <a:pPr marL="0" indent="0" defTabSz="306324">
              <a:spcBef>
                <a:spcPts val="0"/>
              </a:spcBef>
              <a:buClrTx/>
              <a:buSzTx/>
              <a:buNone/>
              <a:defRPr sz="2278" u="sng">
                <a:uFill>
                  <a:solidFill>
                    <a:srgbClr val="000000"/>
                  </a:solidFill>
                </a:uFill>
              </a:defRPr>
            </a:pPr>
            <a:r>
              <a:rPr u="none"/>
              <a:t>4) How do you relate to what Jesus says about you confusing love and fear, about you being </a:t>
            </a:r>
            <a:r>
              <a:rPr i="1" u="none"/>
              <a:t>in love</a:t>
            </a:r>
            <a:r>
              <a:rPr u="none"/>
              <a:t> with fear? Do you want to live in love or in fear?</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9" name="VI. The Continuous Present"/>
          <p:cNvSpPr txBox="1"/>
          <p:nvPr>
            <p:ph type="title"/>
          </p:nvPr>
        </p:nvSpPr>
        <p:spPr>
          <a:xfrm>
            <a:off x="1270000" y="812800"/>
            <a:ext cx="21844000" cy="1027234"/>
          </a:xfrm>
          <a:prstGeom prst="rect">
            <a:avLst/>
          </a:prstGeom>
        </p:spPr>
        <p:txBody>
          <a:bodyPr/>
          <a:lstStyle>
            <a:lvl1pPr defTabSz="457200">
              <a:lnSpc>
                <a:spcPct val="100000"/>
              </a:lnSpc>
              <a:defRPr b="1" spc="0" sz="5200">
                <a:uFill>
                  <a:solidFill>
                    <a:srgbClr val="000000"/>
                  </a:solidFill>
                </a:uFill>
                <a:latin typeface="Marker Felt"/>
                <a:ea typeface="Marker Felt"/>
                <a:cs typeface="Marker Felt"/>
                <a:sym typeface="Marker Felt"/>
              </a:defRPr>
            </a:lvl1pPr>
          </a:lstStyle>
          <a:p>
            <a:pPr>
              <a:defRPr>
                <a:latin typeface="Helvetica Neue"/>
                <a:ea typeface="Helvetica Neue"/>
                <a:cs typeface="Helvetica Neue"/>
                <a:sym typeface="Helvetica Neue"/>
              </a:defRPr>
            </a:pPr>
            <a:r>
              <a:rPr>
                <a:latin typeface="Marker Felt"/>
                <a:ea typeface="Marker Felt"/>
                <a:cs typeface="Marker Felt"/>
                <a:sym typeface="Marker Felt"/>
              </a:rPr>
              <a:t>VI. The Continuous Present</a:t>
            </a:r>
          </a:p>
        </p:txBody>
      </p:sp>
      <p:sp>
        <p:nvSpPr>
          <p:cNvPr id="170" name="This section focuses not so much on my past (my shadowy figures) that I place between myself and my brothers, but on their past. Instead of seeing my brother as he is now, I see him through the lens of his past errors. This is like bringing “a dark cloud"/>
          <p:cNvSpPr txBox="1"/>
          <p:nvPr>
            <p:ph type="body" idx="1"/>
          </p:nvPr>
        </p:nvSpPr>
        <p:spPr>
          <a:xfrm>
            <a:off x="1270000" y="2134494"/>
            <a:ext cx="21844000" cy="10746860"/>
          </a:xfrm>
          <a:prstGeom prst="rect">
            <a:avLst/>
          </a:prstGeom>
        </p:spPr>
        <p:txBody>
          <a:bodyPr anchor="ctr"/>
          <a:lstStyle/>
          <a:p>
            <a:pPr marL="0" indent="0" defTabSz="388620">
              <a:spcBef>
                <a:spcPts val="0"/>
              </a:spcBef>
              <a:buClrTx/>
              <a:buSzTx/>
              <a:buNone/>
              <a:defRPr sz="3400">
                <a:uFill>
                  <a:solidFill>
                    <a:srgbClr val="000000"/>
                  </a:solidFill>
                </a:uFill>
              </a:defRPr>
            </a:pPr>
            <a:r>
              <a:t>This section focuses not so much on </a:t>
            </a:r>
            <a:r>
              <a:rPr i="1"/>
              <a:t>my</a:t>
            </a:r>
            <a:r>
              <a:t> past (my shadowy figures) that I place between myself and my brothers, but on </a:t>
            </a:r>
            <a:r>
              <a:rPr i="1"/>
              <a:t>their</a:t>
            </a:r>
            <a:r>
              <a:t> past. Instead of seeing my brother as he is now, I see him through the lens of his past errors. This is like bringing “a dark cloud” with me “that shrouds [my] brothers and conceals their reality from [my] sight,” because their past has </a:t>
            </a:r>
            <a:r>
              <a:rPr i="1"/>
              <a:t>no reality</a:t>
            </a:r>
            <a:r>
              <a:t> in the present, and their errors are gone. The only reason I would choose to bring the darkness is for fear of the light.</a:t>
            </a:r>
          </a:p>
          <a:p>
            <a:pPr marL="0" indent="0" defTabSz="388620">
              <a:spcBef>
                <a:spcPts val="0"/>
              </a:spcBef>
              <a:buClrTx/>
              <a:buSzTx/>
              <a:buNone/>
              <a:defRPr sz="3400">
                <a:uFill>
                  <a:solidFill>
                    <a:srgbClr val="000000"/>
                  </a:solidFill>
                </a:uFill>
              </a:defRPr>
            </a:pPr>
          </a:p>
          <a:p>
            <a:pPr marL="0" indent="0" defTabSz="388620">
              <a:spcBef>
                <a:spcPts val="0"/>
              </a:spcBef>
              <a:buClrTx/>
              <a:buSzTx/>
              <a:buNone/>
              <a:defRPr sz="3400">
                <a:uFill>
                  <a:solidFill>
                    <a:srgbClr val="000000"/>
                  </a:solidFill>
                </a:uFill>
              </a:defRPr>
            </a:pPr>
            <a:r>
              <a:t>Is it really sane to perceive what </a:t>
            </a:r>
            <a:r>
              <a:rPr i="1"/>
              <a:t>was</a:t>
            </a:r>
            <a:r>
              <a:t> </a:t>
            </a:r>
            <a:r>
              <a:rPr u="sng"/>
              <a:t>now</a:t>
            </a:r>
            <a:r>
              <a:t>? To be born again is to let go of the past and look without condemnation upon the present.</a:t>
            </a:r>
          </a:p>
          <a:p>
            <a:pPr marL="0" indent="0" defTabSz="388620">
              <a:spcBef>
                <a:spcPts val="0"/>
              </a:spcBef>
              <a:buClrTx/>
              <a:buSzTx/>
              <a:buNone/>
              <a:defRPr sz="3400">
                <a:uFill>
                  <a:solidFill>
                    <a:srgbClr val="000000"/>
                  </a:solidFill>
                </a:uFill>
              </a:defRPr>
            </a:pPr>
          </a:p>
          <a:p>
            <a:pPr marL="0" indent="0" defTabSz="388620">
              <a:spcBef>
                <a:spcPts val="0"/>
              </a:spcBef>
              <a:buClrTx/>
              <a:buSzTx/>
              <a:buNone/>
              <a:defRPr sz="3400">
                <a:uFill>
                  <a:solidFill>
                    <a:srgbClr val="000000"/>
                  </a:solidFill>
                </a:uFill>
              </a:defRPr>
            </a:pPr>
            <a:r>
              <a:t>In the ego’s use of time, past, present and future are continuous, because I anticipate the future based on my past experience. This is simply untrue, for actually only the present is continuous, and there </a:t>
            </a:r>
            <a:r>
              <a:rPr i="1"/>
              <a:t>is</a:t>
            </a:r>
            <a:r>
              <a:t> no past and future. In this present, without the past to obscure God’s Son, do I communicate with all aspects of the Sonshsip, and can extend healing to them all at the same time. The present intervenes between past and future, releasing the past and thus freeing the future. Miracles </a:t>
            </a:r>
            <a:r>
              <a:rPr i="1"/>
              <a:t>are </a:t>
            </a:r>
            <a:r>
              <a:t>moments of seeing my brothers without their past. When I see them thus, they will return to me the light I saw in them through their gratitude and joy, and thus witness to my reality. The light that we have given each other calls us both to the real world.</a:t>
            </a:r>
          </a:p>
          <a:p>
            <a:pPr marL="0" indent="0" defTabSz="388620">
              <a:spcBef>
                <a:spcPts val="0"/>
              </a:spcBef>
              <a:buClrTx/>
              <a:buSzTx/>
              <a:buNone/>
              <a:defRPr sz="3400">
                <a:uFill>
                  <a:solidFill>
                    <a:srgbClr val="000000"/>
                  </a:solidFill>
                </a:uFill>
              </a:defRPr>
            </a:pPr>
          </a:p>
          <a:p>
            <a:pPr marL="0" indent="0" defTabSz="388620">
              <a:spcBef>
                <a:spcPts val="0"/>
              </a:spcBef>
              <a:buClrTx/>
              <a:buSzTx/>
              <a:buNone/>
              <a:defRPr sz="3400">
                <a:uFill>
                  <a:solidFill>
                    <a:srgbClr val="000000"/>
                  </a:solidFill>
                </a:uFill>
              </a:defRPr>
            </a:pPr>
            <a:r>
              <a:t>Let me not hold the past against my brothers. Let me not attack the present with a past I made in anger. Let me let the past go, let the errors of my brothers go, and be free of all condemnation, be born again.</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2" name="VII. The World That Shines with Love"/>
          <p:cNvSpPr txBox="1"/>
          <p:nvPr>
            <p:ph type="title"/>
          </p:nvPr>
        </p:nvSpPr>
        <p:spPr>
          <a:xfrm>
            <a:off x="1270000" y="812800"/>
            <a:ext cx="21844000" cy="1027234"/>
          </a:xfrm>
          <a:prstGeom prst="rect">
            <a:avLst/>
          </a:prstGeom>
        </p:spPr>
        <p:txBody>
          <a:bodyPr/>
          <a:lstStyle>
            <a:lvl1pPr defTabSz="457200">
              <a:lnSpc>
                <a:spcPct val="100000"/>
              </a:lnSpc>
              <a:defRPr b="1" spc="0" sz="5200">
                <a:uFill>
                  <a:solidFill>
                    <a:srgbClr val="000000"/>
                  </a:solidFill>
                </a:uFill>
                <a:latin typeface="Marker Felt"/>
                <a:ea typeface="Marker Felt"/>
                <a:cs typeface="Marker Felt"/>
                <a:sym typeface="Marker Felt"/>
              </a:defRPr>
            </a:lvl1pPr>
          </a:lstStyle>
          <a:p>
            <a:pPr>
              <a:defRPr>
                <a:latin typeface="Helvetica Neue"/>
                <a:ea typeface="Helvetica Neue"/>
                <a:cs typeface="Helvetica Neue"/>
                <a:sym typeface="Helvetica Neue"/>
              </a:defRPr>
            </a:pPr>
            <a:r>
              <a:rPr>
                <a:latin typeface="Marker Felt"/>
                <a:ea typeface="Marker Felt"/>
                <a:cs typeface="Marker Felt"/>
                <a:sym typeface="Marker Felt"/>
              </a:rPr>
              <a:t>VII. The World That Shines with Love</a:t>
            </a:r>
          </a:p>
        </p:txBody>
      </p:sp>
      <p:sp>
        <p:nvSpPr>
          <p:cNvPr id="173" name="The real world is not the streets and buildings I see before me. It is a world in which everything shines with love, in which I feel the arms of love around me. To exchange my current world for the real world, I just need to remember that I have been dis"/>
          <p:cNvSpPr txBox="1"/>
          <p:nvPr>
            <p:ph type="body" idx="1"/>
          </p:nvPr>
        </p:nvSpPr>
        <p:spPr>
          <a:xfrm>
            <a:off x="1270000" y="2134494"/>
            <a:ext cx="21844000" cy="10746860"/>
          </a:xfrm>
          <a:prstGeom prst="rect">
            <a:avLst/>
          </a:prstGeom>
        </p:spPr>
        <p:txBody>
          <a:bodyPr anchor="ctr"/>
          <a:lstStyle/>
          <a:p>
            <a:pPr marL="0" indent="0" defTabSz="388620">
              <a:spcBef>
                <a:spcPts val="0"/>
              </a:spcBef>
              <a:buClrTx/>
              <a:buSzTx/>
              <a:buNone/>
              <a:defRPr sz="3400">
                <a:uFill>
                  <a:solidFill>
                    <a:srgbClr val="000000"/>
                  </a:solidFill>
                </a:uFill>
              </a:defRPr>
            </a:pPr>
            <a:r>
              <a:t>The real world is not the streets and buildings I see before me. It is a world in which everything shines with love, in which I feel the arms of love around me. To exchange my current world for the real world, I just need to remember that I have been disappointed by my world since time began, and remember that the real world is my will. It’s what I truly love, and what I call with love </a:t>
            </a:r>
            <a:r>
              <a:rPr i="1"/>
              <a:t>will</a:t>
            </a:r>
            <a:r>
              <a:t> come to me.</a:t>
            </a:r>
            <a:br/>
            <a:br/>
            <a:r>
              <a:rPr u="sng"/>
              <a:t>Section Breakdown:</a:t>
            </a:r>
          </a:p>
          <a:p>
            <a:pPr marL="0" indent="0" defTabSz="388620">
              <a:spcBef>
                <a:spcPts val="0"/>
              </a:spcBef>
              <a:buClrTx/>
              <a:buSzTx/>
              <a:buNone/>
              <a:defRPr sz="3400"/>
            </a:pPr>
            <a:r>
              <a:rPr b="1"/>
              <a:t>The world</a:t>
            </a:r>
            <a:r>
              <a:t> has buildings, streets, stores, homes, cities. It has both artificial light and sunlight, as well as night. It is the world of physical form. </a:t>
            </a:r>
          </a:p>
          <a:p>
            <a:pPr marL="0" indent="0" defTabSz="388620">
              <a:spcBef>
                <a:spcPts val="0"/>
              </a:spcBef>
              <a:buClrTx/>
              <a:buSzTx/>
              <a:buNone/>
              <a:defRPr sz="3400"/>
            </a:pPr>
            <a:r>
              <a:rPr b="1"/>
              <a:t>The real world</a:t>
            </a:r>
            <a:r>
              <a:t> is composed of a divine radiance that shines from everything. It is a world that shines with love. In this world, you feel God’s loving arms around you.</a:t>
            </a:r>
          </a:p>
          <a:p>
            <a:pPr marL="0" indent="0" defTabSz="388620">
              <a:spcBef>
                <a:spcPts val="0"/>
              </a:spcBef>
              <a:buClrTx/>
              <a:buSzTx/>
              <a:buNone/>
              <a:defRPr sz="3400"/>
            </a:pPr>
            <a:r>
              <a:rPr b="1"/>
              <a:t>You cannot see both worlds</a:t>
            </a:r>
            <a:r>
              <a:t> “For each of them involves a different kind of seeing and depends on what you cherish. 11The sight of one is possible because you have denied the other.” </a:t>
            </a:r>
          </a:p>
          <a:p>
            <a:pPr marL="0" indent="0" defTabSz="388620">
              <a:spcBef>
                <a:spcPts val="0"/>
              </a:spcBef>
              <a:buClrTx/>
              <a:buSzTx/>
              <a:buNone/>
              <a:defRPr sz="3400"/>
            </a:pPr>
            <a:r>
              <a:rPr b="1"/>
              <a:t>Which one you see is a result of which one you want</a:t>
            </a:r>
            <a:r>
              <a:t> “Either one will seem as real to you as the amount to which you hold it dear.” </a:t>
            </a:r>
          </a:p>
          <a:p>
            <a:pPr marL="0" indent="0" defTabSz="388620">
              <a:spcBef>
                <a:spcPts val="0"/>
              </a:spcBef>
              <a:buClrTx/>
              <a:buSzTx/>
              <a:buNone/>
              <a:defRPr sz="3400"/>
            </a:pPr>
            <a:r>
              <a:rPr b="1"/>
              <a:t>You don’t really want the world you see</a:t>
            </a:r>
            <a:r>
              <a:t> “…for it has disappointed you since time began. 4The homes you built have never sheltered you. 5The roads you made have led you nowhere. 6And no city that you built has withstood the crumbling assault of time.” </a:t>
            </a:r>
          </a:p>
          <a:p>
            <a:pPr marL="0" indent="0" defTabSz="388620">
              <a:spcBef>
                <a:spcPts val="0"/>
              </a:spcBef>
              <a:buClrTx/>
              <a:buSzTx/>
              <a:buNone/>
              <a:defRPr sz="3400"/>
            </a:pPr>
            <a:r>
              <a:rPr b="1"/>
              <a:t>You already love the real world</a:t>
            </a:r>
            <a:r>
              <a:t>, desiring it far more than you do the world “But the real world has the power to touch you even here because you love it, and what you call with love will come to you.”</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5" name="VIII. Leaving Your Needs to Him"/>
          <p:cNvSpPr txBox="1"/>
          <p:nvPr>
            <p:ph type="title"/>
          </p:nvPr>
        </p:nvSpPr>
        <p:spPr>
          <a:xfrm>
            <a:off x="1270000" y="812800"/>
            <a:ext cx="21844000" cy="1027234"/>
          </a:xfrm>
          <a:prstGeom prst="rect">
            <a:avLst/>
          </a:prstGeom>
        </p:spPr>
        <p:txBody>
          <a:bodyPr/>
          <a:lstStyle>
            <a:lvl1pPr defTabSz="457200">
              <a:lnSpc>
                <a:spcPct val="100000"/>
              </a:lnSpc>
              <a:defRPr b="1" spc="0" sz="5200">
                <a:uFill>
                  <a:solidFill>
                    <a:srgbClr val="000000"/>
                  </a:solidFill>
                </a:uFill>
                <a:latin typeface="Marker Felt"/>
                <a:ea typeface="Marker Felt"/>
                <a:cs typeface="Marker Felt"/>
                <a:sym typeface="Marker Felt"/>
              </a:defRPr>
            </a:lvl1pPr>
          </a:lstStyle>
          <a:p>
            <a:pPr>
              <a:defRPr>
                <a:latin typeface="Helvetica Neue"/>
                <a:ea typeface="Helvetica Neue"/>
                <a:cs typeface="Helvetica Neue"/>
                <a:sym typeface="Helvetica Neue"/>
              </a:defRPr>
            </a:pPr>
            <a:r>
              <a:rPr>
                <a:latin typeface="Marker Felt"/>
                <a:ea typeface="Marker Felt"/>
                <a:cs typeface="Marker Felt"/>
                <a:sym typeface="Marker Felt"/>
              </a:rPr>
              <a:t>VIII. Leaving Your Needs to Him</a:t>
            </a:r>
          </a:p>
        </p:txBody>
      </p:sp>
      <p:sp>
        <p:nvSpPr>
          <p:cNvPr id="176" name="Remember (ch 12) that to invest in the world is to be poor. It keeps you in time, deprived of your heavenly inheritance. This is really a section about non-attachment.…"/>
          <p:cNvSpPr txBox="1"/>
          <p:nvPr>
            <p:ph type="body" idx="1"/>
          </p:nvPr>
        </p:nvSpPr>
        <p:spPr>
          <a:xfrm>
            <a:off x="1270000" y="2134494"/>
            <a:ext cx="21844000" cy="10746860"/>
          </a:xfrm>
          <a:prstGeom prst="rect">
            <a:avLst/>
          </a:prstGeom>
        </p:spPr>
        <p:txBody>
          <a:bodyPr anchor="ctr"/>
          <a:lstStyle/>
          <a:p>
            <a:pPr marL="0" indent="0" defTabSz="324611">
              <a:spcBef>
                <a:spcPts val="0"/>
              </a:spcBef>
              <a:buClrTx/>
              <a:buSzTx/>
              <a:buNone/>
              <a:defRPr sz="2840">
                <a:uFill>
                  <a:solidFill>
                    <a:srgbClr val="000000"/>
                  </a:solidFill>
                </a:uFill>
              </a:defRPr>
            </a:pPr>
            <a:r>
              <a:t>Remember (ch 12) that to invest in the world is to be poor. It keeps you in time, deprived of your heavenly inheritance. This is really a section about non-attachment. </a:t>
            </a:r>
          </a:p>
          <a:p>
            <a:pPr marL="0" indent="0" defTabSz="324611">
              <a:spcBef>
                <a:spcPts val="0"/>
              </a:spcBef>
              <a:buClrTx/>
              <a:buSzTx/>
              <a:buNone/>
              <a:defRPr sz="2840">
                <a:uFill>
                  <a:solidFill>
                    <a:srgbClr val="000000"/>
                  </a:solidFill>
                </a:uFill>
              </a:defRPr>
            </a:pPr>
          </a:p>
          <a:p>
            <a:pPr marL="0" indent="0" defTabSz="324611">
              <a:spcBef>
                <a:spcPts val="0"/>
              </a:spcBef>
              <a:buClrTx/>
              <a:buSzTx/>
              <a:buNone/>
              <a:defRPr sz="2840">
                <a:uFill>
                  <a:solidFill>
                    <a:srgbClr val="000000"/>
                  </a:solidFill>
                </a:uFill>
              </a:defRPr>
            </a:pPr>
            <a:r>
              <a:t>When I listen to my own advice regarding what I need, I end up hurting myself. Under the ego’s guidance, I get myself into situations that seem to promise joy but end in sorrow. Everything </a:t>
            </a:r>
            <a:r>
              <a:rPr u="sng"/>
              <a:t>it</a:t>
            </a:r>
            <a:r>
              <a:t> guides me to </a:t>
            </a:r>
            <a:r>
              <a:rPr u="sng"/>
              <a:t>get</a:t>
            </a:r>
            <a:r>
              <a:t>, I </a:t>
            </a:r>
            <a:r>
              <a:rPr u="sng"/>
              <a:t>lose</a:t>
            </a:r>
            <a:r>
              <a:t>. It invests in the temporary. It is confused about joy and pain. In the world of duality, all of the ego’s triumphs end in self-defeat, win is loss, happiness is sadness.</a:t>
            </a:r>
            <a:br/>
          </a:p>
          <a:p>
            <a:pPr marL="0" indent="0" defTabSz="324611">
              <a:spcBef>
                <a:spcPts val="0"/>
              </a:spcBef>
              <a:buClrTx/>
              <a:buSzTx/>
              <a:buNone/>
              <a:defRPr sz="2840">
                <a:uFill>
                  <a:solidFill>
                    <a:srgbClr val="000000"/>
                  </a:solidFill>
                </a:uFill>
              </a:defRPr>
            </a:pPr>
            <a:r>
              <a:t>This is not to say I don’t have needs in this world (not until I realize I am </a:t>
            </a:r>
            <a:r>
              <a:rPr i="1"/>
              <a:t>not </a:t>
            </a:r>
            <a:r>
              <a:t>in this world). The Holy Spirit knows exactly what they are. He supplies only those needs that don’t tie me to the world. Thus, under His guidance, I travel light. I do not build roots here. I do not use my possessions to delay my journey to the light. The Holy Spirit knows my only real need is home (to awaken).</a:t>
            </a:r>
          </a:p>
          <a:p>
            <a:pPr marL="0" indent="0" defTabSz="324611">
              <a:spcBef>
                <a:spcPts val="0"/>
              </a:spcBef>
              <a:buClrTx/>
              <a:buSzTx/>
              <a:buNone/>
              <a:defRPr sz="2840">
                <a:uFill>
                  <a:solidFill>
                    <a:srgbClr val="000000"/>
                  </a:solidFill>
                </a:uFill>
              </a:defRPr>
            </a:pPr>
          </a:p>
          <a:p>
            <a:pPr marL="0" indent="0" defTabSz="324611">
              <a:spcBef>
                <a:spcPts val="0"/>
              </a:spcBef>
              <a:buClrTx/>
              <a:buSzTx/>
              <a:buNone/>
              <a:defRPr b="1" sz="2840" u="sng">
                <a:uFill>
                  <a:solidFill>
                    <a:srgbClr val="000000"/>
                  </a:solidFill>
                </a:uFill>
              </a:defRPr>
            </a:pPr>
            <a:r>
              <a:t>Takeaway:</a:t>
            </a:r>
            <a:r>
              <a:rPr b="0" u="none"/>
              <a:t> </a:t>
            </a:r>
            <a:endParaRPr b="0" u="none"/>
          </a:p>
          <a:p>
            <a:pPr marL="103285" indent="-103285" defTabSz="324611">
              <a:spcBef>
                <a:spcPts val="0"/>
              </a:spcBef>
              <a:buClrTx/>
              <a:defRPr b="1" sz="2840" u="sng">
                <a:uFill>
                  <a:solidFill>
                    <a:srgbClr val="000000"/>
                  </a:solidFill>
                </a:uFill>
              </a:defRPr>
            </a:pPr>
            <a:r>
              <a:rPr b="0" u="none"/>
              <a:t>Remember I am here temporarily. My goal is not this world or anything in it — but eternity. My goal is “to awake in Christ.” That’s where I really dwell anyway — I “travel but in dreams while safe at home.” </a:t>
            </a:r>
            <a:endParaRPr b="0" u="none"/>
          </a:p>
          <a:p>
            <a:pPr marL="103285" indent="-103285" defTabSz="324611">
              <a:spcBef>
                <a:spcPts val="0"/>
              </a:spcBef>
              <a:buClrTx/>
              <a:defRPr b="1" sz="2840" u="sng">
                <a:uFill>
                  <a:solidFill>
                    <a:srgbClr val="000000"/>
                  </a:solidFill>
                </a:uFill>
              </a:defRPr>
            </a:pPr>
            <a:r>
              <a:rPr b="0" u="none"/>
              <a:t>When I want to get anything — to buy something or even start a relationship or any new situation — ask the Holy Spirit if He perceives it as a real need.</a:t>
            </a:r>
            <a:endParaRPr b="0" u="none"/>
          </a:p>
          <a:p>
            <a:pPr marL="103285" indent="-103285" defTabSz="324611">
              <a:spcBef>
                <a:spcPts val="0"/>
              </a:spcBef>
              <a:buClrTx/>
              <a:defRPr b="1" sz="2840" u="sng">
                <a:uFill>
                  <a:solidFill>
                    <a:srgbClr val="000000"/>
                  </a:solidFill>
                </a:uFill>
              </a:defRPr>
            </a:pPr>
            <a:r>
              <a:rPr b="0" u="none"/>
              <a:t>“…light needs nothing but to shine in peace, and from itself to let the rays extend in quiet to infinity.” Understanding this, I come to know I have no needs at all. While still somewhat in allegiance to the ego, </a:t>
            </a:r>
            <a:r>
              <a:rPr b="0" i="1" u="none"/>
              <a:t>taking</a:t>
            </a:r>
            <a:r>
              <a:rPr b="0" u="none"/>
              <a:t> is a part of my reality. With the Holy Spirit I learn to accept (which is to receive) and give. In this there are no needs, and therefore no taking. In merely accepting reality as it is, I cannot but receive love, and being love myself I cannot but extend it. All my needs are already fulfilled — that is the lesson.</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8" name="IX. Golden Aspects of Reality"/>
          <p:cNvSpPr txBox="1"/>
          <p:nvPr>
            <p:ph type="title"/>
          </p:nvPr>
        </p:nvSpPr>
        <p:spPr>
          <a:xfrm>
            <a:off x="1270000" y="812800"/>
            <a:ext cx="21844000" cy="1027234"/>
          </a:xfrm>
          <a:prstGeom prst="rect">
            <a:avLst/>
          </a:prstGeom>
        </p:spPr>
        <p:txBody>
          <a:bodyPr/>
          <a:lstStyle>
            <a:lvl1pPr defTabSz="457200">
              <a:lnSpc>
                <a:spcPct val="100000"/>
              </a:lnSpc>
              <a:defRPr b="1" spc="0" sz="5200">
                <a:uFill>
                  <a:solidFill>
                    <a:srgbClr val="000000"/>
                  </a:solidFill>
                </a:uFill>
                <a:latin typeface="Marker Felt"/>
                <a:ea typeface="Marker Felt"/>
                <a:cs typeface="Marker Felt"/>
                <a:sym typeface="Marker Felt"/>
              </a:defRPr>
            </a:lvl1pPr>
          </a:lstStyle>
          <a:p>
            <a:pPr>
              <a:defRPr>
                <a:latin typeface="Helvetica Neue"/>
                <a:ea typeface="Helvetica Neue"/>
                <a:cs typeface="Helvetica Neue"/>
                <a:sym typeface="Helvetica Neue"/>
              </a:defRPr>
            </a:pPr>
            <a:r>
              <a:rPr>
                <a:latin typeface="Marker Felt"/>
                <a:ea typeface="Marker Felt"/>
                <a:cs typeface="Marker Felt"/>
                <a:sym typeface="Marker Felt"/>
              </a:rPr>
              <a:t>IX. Golden Aspects of Reality</a:t>
            </a:r>
          </a:p>
        </p:txBody>
      </p:sp>
      <p:sp>
        <p:nvSpPr>
          <p:cNvPr id="179" name="My role in redemption is to heal the people sent to me. I do so by seeing them free of their past sins—because the past does not exist—and by seeing them as golden aspects of reality. I thereby give them a miracle. I need to see everyone this way equally"/>
          <p:cNvSpPr txBox="1"/>
          <p:nvPr>
            <p:ph type="body" idx="1"/>
          </p:nvPr>
        </p:nvSpPr>
        <p:spPr>
          <a:xfrm>
            <a:off x="1270000" y="2134494"/>
            <a:ext cx="21844000" cy="10746860"/>
          </a:xfrm>
          <a:prstGeom prst="rect">
            <a:avLst/>
          </a:prstGeom>
        </p:spPr>
        <p:txBody>
          <a:bodyPr anchor="ctr"/>
          <a:lstStyle/>
          <a:p>
            <a:pPr marL="0" indent="0" defTabSz="457200">
              <a:spcBef>
                <a:spcPts val="0"/>
              </a:spcBef>
              <a:buClrTx/>
              <a:buSzTx/>
              <a:buNone/>
              <a:defRPr sz="4000">
                <a:uFill>
                  <a:solidFill>
                    <a:srgbClr val="000000"/>
                  </a:solidFill>
                </a:uFill>
              </a:defRPr>
            </a:pPr>
            <a:r>
              <a:t>My role in redemption is to heal the people sent to me. I do so by seeing them free of their past sins—because the past does not exist—and by seeing them as golden aspects of reality. I thereby give them a miracle. I need to see everyone this way </a:t>
            </a:r>
            <a:r>
              <a:rPr u="sng"/>
              <a:t>equally</a:t>
            </a:r>
            <a:r>
              <a:t>, for this is how I mirror the condition of knowledge. This is how I will go beyond partial glimpses of Heaven into full knowledge of Heaven.</a:t>
            </a:r>
          </a:p>
          <a:p>
            <a:pPr marL="0" indent="0" defTabSz="457200">
              <a:spcBef>
                <a:spcPts val="0"/>
              </a:spcBef>
              <a:buClrTx/>
              <a:buSzTx/>
              <a:buNone/>
              <a:defRPr sz="4000"/>
            </a:pPr>
          </a:p>
          <a:p>
            <a:pPr marL="0" indent="0" defTabSz="457200">
              <a:spcBef>
                <a:spcPts val="0"/>
              </a:spcBef>
              <a:buClrTx/>
              <a:buSzTx/>
              <a:buNone/>
              <a:defRPr sz="4000"/>
            </a:pPr>
            <a:r>
              <a:t>This section is about sameness and equality, seeing the light  everywhere, no exceptions. Love is not more or less — it is equal and always maximal. And the section is about the willingness to fulfill my role in the redemption, giving miracles where and when the Holy Spirit knows they are needed, being devoted to my brothers </a:t>
            </a:r>
            <a:r>
              <a:rPr i="1"/>
              <a:t>as myself. </a:t>
            </a:r>
            <a:r>
              <a:t>Fulfilling my role in the redemption leads me even beyond the holiest perception (which is still temporary) to knowledge.</a:t>
            </a:r>
            <a:br/>
            <a:br/>
            <a:r>
              <a:t>The reason this section is rather abstract is because it speaks of reality, and reality </a:t>
            </a:r>
            <a:r>
              <a:rPr i="1"/>
              <a:t>is</a:t>
            </a:r>
            <a:r>
              <a:t> abstract.</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1" name="X. Laying Guilt Upon Your Brother"/>
          <p:cNvSpPr txBox="1"/>
          <p:nvPr>
            <p:ph type="title"/>
          </p:nvPr>
        </p:nvSpPr>
        <p:spPr>
          <a:xfrm>
            <a:off x="1270000" y="812800"/>
            <a:ext cx="21844000" cy="1027234"/>
          </a:xfrm>
          <a:prstGeom prst="rect">
            <a:avLst/>
          </a:prstGeom>
        </p:spPr>
        <p:txBody>
          <a:bodyPr/>
          <a:lstStyle>
            <a:lvl1pPr defTabSz="457200">
              <a:lnSpc>
                <a:spcPct val="100000"/>
              </a:lnSpc>
              <a:defRPr b="1" spc="0" sz="5200">
                <a:uFill>
                  <a:solidFill>
                    <a:srgbClr val="000000"/>
                  </a:solidFill>
                </a:uFill>
                <a:latin typeface="Marker Felt"/>
                <a:ea typeface="Marker Felt"/>
                <a:cs typeface="Marker Felt"/>
                <a:sym typeface="Marker Felt"/>
              </a:defRPr>
            </a:lvl1pPr>
          </a:lstStyle>
          <a:p>
            <a:pPr>
              <a:defRPr>
                <a:latin typeface="Helvetica Neue"/>
                <a:ea typeface="Helvetica Neue"/>
                <a:cs typeface="Helvetica Neue"/>
                <a:sym typeface="Helvetica Neue"/>
              </a:defRPr>
            </a:pPr>
            <a:r>
              <a:rPr>
                <a:latin typeface="Marker Felt"/>
                <a:ea typeface="Marker Felt"/>
                <a:cs typeface="Marker Felt"/>
                <a:sym typeface="Marker Felt"/>
              </a:rPr>
              <a:t>X. Laying Guilt Upon Your Brother</a:t>
            </a:r>
          </a:p>
        </p:txBody>
      </p:sp>
      <p:sp>
        <p:nvSpPr>
          <p:cNvPr id="182" name="The guilty must condemn. This is a law of the ego. And in order to uphold it, it must perpetuate the idea that I am guilty. It thus makes me afraid to look within, by telling me that “all is black with guilt” there. And so, I don’t look and keep believin"/>
          <p:cNvSpPr txBox="1"/>
          <p:nvPr>
            <p:ph type="body" idx="1"/>
          </p:nvPr>
        </p:nvSpPr>
        <p:spPr>
          <a:xfrm>
            <a:off x="1270000" y="2134494"/>
            <a:ext cx="21844000" cy="10746860"/>
          </a:xfrm>
          <a:prstGeom prst="rect">
            <a:avLst/>
          </a:prstGeom>
        </p:spPr>
        <p:txBody>
          <a:bodyPr anchor="ctr"/>
          <a:lstStyle/>
          <a:p>
            <a:pPr marL="0" indent="0" defTabSz="452627">
              <a:spcBef>
                <a:spcPts val="0"/>
              </a:spcBef>
              <a:buClrTx/>
              <a:buSzTx/>
              <a:buNone/>
              <a:defRPr sz="3959">
                <a:uFill>
                  <a:solidFill>
                    <a:srgbClr val="000000"/>
                  </a:solidFill>
                </a:uFill>
              </a:defRPr>
            </a:pPr>
            <a:r>
              <a:t>The guilty </a:t>
            </a:r>
            <a:r>
              <a:rPr u="sng"/>
              <a:t>must</a:t>
            </a:r>
            <a:r>
              <a:t> condemn. This is a law of the ego. And in order to uphold it, it must perpetuate the idea that I </a:t>
            </a:r>
            <a:r>
              <a:rPr u="sng"/>
              <a:t>am</a:t>
            </a:r>
            <a:r>
              <a:t> guilty. It thus makes me afraid to look within, by telling me that “all is black with guilt” there. And so, I don’t look and keep believing I am guilty, and thus keep condemning my brothers, stuck in the ego’s cycle. It is only guilt that hides the Father.</a:t>
            </a:r>
          </a:p>
          <a:p>
            <a:pPr marL="0" indent="0" defTabSz="452627">
              <a:spcBef>
                <a:spcPts val="0"/>
              </a:spcBef>
              <a:buClrTx/>
              <a:buSzTx/>
              <a:buNone/>
              <a:defRPr sz="3959">
                <a:uFill>
                  <a:solidFill>
                    <a:srgbClr val="000000"/>
                  </a:solidFill>
                </a:uFill>
              </a:defRPr>
            </a:pPr>
          </a:p>
          <a:p>
            <a:pPr marL="0" indent="0" defTabSz="452627">
              <a:spcBef>
                <a:spcPts val="0"/>
              </a:spcBef>
              <a:buClrTx/>
              <a:buSzTx/>
              <a:buNone/>
              <a:defRPr sz="3959">
                <a:uFill>
                  <a:solidFill>
                    <a:srgbClr val="000000"/>
                  </a:solidFill>
                </a:uFill>
              </a:defRPr>
            </a:pPr>
            <a:r>
              <a:t>Jesus tells me that my fear of looking within is not really due to the darkness but the light, which would prove all faith in guilt to have no basis. if I did look within, then, I would find that the guilt </a:t>
            </a:r>
            <a:r>
              <a:rPr i="1"/>
              <a:t>is not there,</a:t>
            </a:r>
            <a:r>
              <a:t> and instead</a:t>
            </a:r>
            <a:r>
              <a:rPr i="1"/>
              <a:t> </a:t>
            </a:r>
            <a:r>
              <a:t>I would see the Atonement, “shining in quiet and in peace upon the altar to [my] Father.” Having seen the truth, I would no longer see guilt in my brothers. It was only ever </a:t>
            </a:r>
            <a:r>
              <a:rPr u="sng"/>
              <a:t>my own guilt</a:t>
            </a:r>
            <a:r>
              <a:t>, in </a:t>
            </a:r>
            <a:r>
              <a:rPr u="sng"/>
              <a:t>my own mind</a:t>
            </a:r>
            <a:r>
              <a:t>, that I saw in them. The world, after all, is </a:t>
            </a:r>
            <a:r>
              <a:rPr u="sng"/>
              <a:t>my own projection</a:t>
            </a:r>
            <a:r>
              <a:t>. I made the world of guilt and punishment by projecting it “out,” then believing it is there, and placing my faith in it. My salvation comes from me, because I can undo the guilt in my mind. If I would turn within and accept the Atonement, I would see myself without the past, sinless, free from condemnation. As I find salvation in me, I free the world from my condemnation, thus offering salvation to the world.</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4" name="X. Laying Guilt Upon Your Brother"/>
          <p:cNvSpPr txBox="1"/>
          <p:nvPr>
            <p:ph type="title"/>
          </p:nvPr>
        </p:nvSpPr>
        <p:spPr>
          <a:xfrm>
            <a:off x="1270000" y="812800"/>
            <a:ext cx="21844000" cy="1027234"/>
          </a:xfrm>
          <a:prstGeom prst="rect">
            <a:avLst/>
          </a:prstGeom>
        </p:spPr>
        <p:txBody>
          <a:bodyPr/>
          <a:lstStyle>
            <a:lvl1pPr defTabSz="457200">
              <a:lnSpc>
                <a:spcPct val="100000"/>
              </a:lnSpc>
              <a:defRPr b="1" spc="0" sz="5200">
                <a:uFill>
                  <a:solidFill>
                    <a:srgbClr val="000000"/>
                  </a:solidFill>
                </a:uFill>
                <a:latin typeface="Marker Felt"/>
                <a:ea typeface="Marker Felt"/>
                <a:cs typeface="Marker Felt"/>
                <a:sym typeface="Marker Felt"/>
              </a:defRPr>
            </a:lvl1pPr>
          </a:lstStyle>
          <a:p>
            <a:pPr>
              <a:defRPr>
                <a:latin typeface="Helvetica Neue"/>
                <a:ea typeface="Helvetica Neue"/>
                <a:cs typeface="Helvetica Neue"/>
                <a:sym typeface="Helvetica Neue"/>
              </a:defRPr>
            </a:pPr>
            <a:r>
              <a:rPr>
                <a:latin typeface="Marker Felt"/>
                <a:ea typeface="Marker Felt"/>
                <a:cs typeface="Marker Felt"/>
                <a:sym typeface="Marker Felt"/>
              </a:rPr>
              <a:t>X. Laying Guilt Upon Your Brother</a:t>
            </a:r>
          </a:p>
        </p:txBody>
      </p:sp>
      <p:sp>
        <p:nvSpPr>
          <p:cNvPr id="185" name="The Cycle of the Ego’s Laws:…"/>
          <p:cNvSpPr txBox="1"/>
          <p:nvPr>
            <p:ph type="body" idx="1"/>
          </p:nvPr>
        </p:nvSpPr>
        <p:spPr>
          <a:xfrm>
            <a:off x="1270000" y="2134494"/>
            <a:ext cx="21844000" cy="10746860"/>
          </a:xfrm>
          <a:prstGeom prst="rect">
            <a:avLst/>
          </a:prstGeom>
        </p:spPr>
        <p:txBody>
          <a:bodyPr anchor="ctr"/>
          <a:lstStyle/>
          <a:p>
            <a:pPr marL="0" indent="0" defTabSz="356615">
              <a:spcBef>
                <a:spcPts val="0"/>
              </a:spcBef>
              <a:buClrTx/>
              <a:buSzTx/>
              <a:buNone/>
              <a:defRPr b="1" sz="3120" u="sng">
                <a:uFill>
                  <a:solidFill>
                    <a:srgbClr val="000000"/>
                  </a:solidFill>
                </a:uFill>
              </a:defRPr>
            </a:pPr>
            <a:r>
              <a:t>The Cycle of the Ego’s Laws:</a:t>
            </a:r>
          </a:p>
          <a:p>
            <a:pPr marL="226937" indent="-226937" defTabSz="356615">
              <a:spcBef>
                <a:spcPts val="0"/>
              </a:spcBef>
              <a:buClrTx/>
              <a:buAutoNum type="arabicPeriod" startAt="1"/>
              <a:defRPr sz="3120">
                <a:uFill>
                  <a:solidFill>
                    <a:srgbClr val="000000"/>
                  </a:solidFill>
                </a:uFill>
              </a:defRPr>
            </a:pPr>
            <a:r>
              <a:rPr i="1"/>
              <a:t>We feel guilty for the things we did in the past.</a:t>
            </a:r>
            <a:r>
              <a:t> Our ego tells us that at the core of our being, “all is black with guilt” (7:8). </a:t>
            </a:r>
          </a:p>
          <a:p>
            <a:pPr marL="226937" indent="-226937" defTabSz="356615">
              <a:spcBef>
                <a:spcPts val="0"/>
              </a:spcBef>
              <a:buClrTx/>
              <a:buAutoNum type="arabicPeriod" startAt="1"/>
              <a:defRPr sz="3120">
                <a:uFill>
                  <a:solidFill>
                    <a:srgbClr val="000000"/>
                  </a:solidFill>
                </a:uFill>
              </a:defRPr>
            </a:pPr>
            <a:r>
              <a:rPr i="1"/>
              <a:t>To relieve this guilt, our ego tells us to project it outward.</a:t>
            </a:r>
            <a:r>
              <a:t> We cast it like a dark veil onto our brother, so that we cannot see his true face.</a:t>
            </a:r>
          </a:p>
          <a:p>
            <a:pPr marL="226937" indent="-226937" defTabSz="356615">
              <a:spcBef>
                <a:spcPts val="0"/>
              </a:spcBef>
              <a:buClrTx/>
              <a:buAutoNum type="arabicPeriod" startAt="1"/>
              <a:defRPr sz="3120">
                <a:uFill>
                  <a:solidFill>
                    <a:srgbClr val="000000"/>
                  </a:solidFill>
                </a:uFill>
              </a:defRPr>
            </a:pPr>
            <a:r>
              <a:rPr i="1"/>
              <a:t>We have now attacked another person, </a:t>
            </a:r>
            <a:r>
              <a:rPr i="1" u="sng"/>
              <a:t>which is what we felt guilty about in the first place</a:t>
            </a:r>
            <a:r>
              <a:rPr i="1"/>
              <a:t>.</a:t>
            </a:r>
            <a:r>
              <a:t> So now we have a new “sin” to feel guilty for, and the blackness within just deepens. </a:t>
            </a:r>
          </a:p>
          <a:p>
            <a:pPr marL="226937" indent="-226937" defTabSz="356615">
              <a:spcBef>
                <a:spcPts val="0"/>
              </a:spcBef>
              <a:buClrTx/>
              <a:buAutoNum type="arabicPeriod" startAt="1"/>
              <a:defRPr sz="3120">
                <a:uFill>
                  <a:solidFill>
                    <a:srgbClr val="000000"/>
                  </a:solidFill>
                </a:uFill>
              </a:defRPr>
            </a:pPr>
            <a:r>
              <a:rPr i="1"/>
              <a:t>With more blackness within, we have an increased need to project it.</a:t>
            </a:r>
            <a:r>
              <a:t> And the cycle just keeps going. </a:t>
            </a:r>
          </a:p>
          <a:p>
            <a:pPr marL="0" indent="0" defTabSz="356615">
              <a:spcBef>
                <a:spcPts val="0"/>
              </a:spcBef>
              <a:buClrTx/>
              <a:buSzTx/>
              <a:buNone/>
              <a:defRPr b="1" sz="3120">
                <a:uFill>
                  <a:solidFill>
                    <a:srgbClr val="000000"/>
                  </a:solidFill>
                </a:uFill>
              </a:defRPr>
            </a:pPr>
            <a:r>
              <a:rPr b="0"/>
              <a:t>We are stuck in this cycle, in which the solution and the problem are exactly the same. So each “solution” just becomes a new problem to fix with the exact same “solution.”</a:t>
            </a:r>
            <a:endParaRPr b="0"/>
          </a:p>
          <a:p>
            <a:pPr marL="0" indent="0" defTabSz="356615">
              <a:spcBef>
                <a:spcPts val="0"/>
              </a:spcBef>
              <a:buClrTx/>
              <a:buSzTx/>
              <a:buNone/>
              <a:defRPr b="1" sz="3120">
                <a:uFill>
                  <a:solidFill>
                    <a:srgbClr val="000000"/>
                  </a:solidFill>
                </a:uFill>
              </a:defRPr>
            </a:pPr>
            <a:endParaRPr b="0"/>
          </a:p>
          <a:p>
            <a:pPr marL="0" indent="0" defTabSz="356615">
              <a:spcBef>
                <a:spcPts val="0"/>
              </a:spcBef>
              <a:buClrTx/>
              <a:buSzTx/>
              <a:buNone/>
              <a:defRPr b="1" sz="3120" u="sng">
                <a:uFill>
                  <a:solidFill>
                    <a:srgbClr val="000000"/>
                  </a:solidFill>
                </a:uFill>
              </a:defRPr>
            </a:pPr>
            <a:r>
              <a:t>The Solution:</a:t>
            </a:r>
          </a:p>
          <a:p>
            <a:pPr marL="226937" indent="-226937" defTabSz="356615">
              <a:spcBef>
                <a:spcPts val="0"/>
              </a:spcBef>
              <a:buClrTx/>
              <a:buAutoNum type="arabicPeriod" startAt="1"/>
              <a:defRPr sz="3120">
                <a:uFill>
                  <a:solidFill>
                    <a:srgbClr val="000000"/>
                  </a:solidFill>
                </a:uFill>
              </a:defRPr>
            </a:pPr>
            <a:r>
              <a:t>We need to realize it is insane to think we could make ourselves actually guilty. We must look within with the Holy Spirit and see there is no guilt in us. If God knows us as innocent, we cannot be guilty. And if attack has never destroyed God’s Son, then there is nothing to be guilty for. Let us not obey the ego’s laws, but God’s.</a:t>
            </a:r>
          </a:p>
          <a:p>
            <a:pPr marL="226937" indent="-226937" defTabSz="356615">
              <a:spcBef>
                <a:spcPts val="0"/>
              </a:spcBef>
              <a:buClrTx/>
              <a:buAutoNum type="arabicPeriod" startAt="1"/>
              <a:defRPr sz="3120">
                <a:uFill>
                  <a:solidFill>
                    <a:srgbClr val="000000"/>
                  </a:solidFill>
                </a:uFill>
              </a:defRPr>
            </a:pPr>
            <a:r>
              <a:t>Having seen ourselves guiltless, we now see it everywhere, for we only saw guilt in our brothers because we had believed it was within and projected it. We need to remind ourselves constantly that laying guilt upon a brother lays it on ourselves.</a:t>
            </a:r>
          </a:p>
          <a:p>
            <a:pPr marL="226937" indent="-226937" defTabSz="356615">
              <a:spcBef>
                <a:spcPts val="0"/>
              </a:spcBef>
              <a:buClrTx/>
              <a:buAutoNum type="arabicPeriod" startAt="1"/>
              <a:defRPr sz="3120">
                <a:uFill>
                  <a:solidFill>
                    <a:srgbClr val="000000"/>
                  </a:solidFill>
                </a:uFill>
              </a:defRPr>
            </a:pPr>
            <a:r>
              <a:t>We need to release our brothers, in the awareness that their release is our own. Within me is the world’s salvation and my own.</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7" name="X. Laying Guilt Upon Your Brother"/>
          <p:cNvSpPr txBox="1"/>
          <p:nvPr>
            <p:ph type="title"/>
          </p:nvPr>
        </p:nvSpPr>
        <p:spPr>
          <a:xfrm>
            <a:off x="1270000" y="812800"/>
            <a:ext cx="21844000" cy="1027234"/>
          </a:xfrm>
          <a:prstGeom prst="rect">
            <a:avLst/>
          </a:prstGeom>
        </p:spPr>
        <p:txBody>
          <a:bodyPr/>
          <a:lstStyle>
            <a:lvl1pPr defTabSz="457200">
              <a:lnSpc>
                <a:spcPct val="100000"/>
              </a:lnSpc>
              <a:defRPr b="1" spc="0" sz="5200">
                <a:uFill>
                  <a:solidFill>
                    <a:srgbClr val="000000"/>
                  </a:solidFill>
                </a:uFill>
                <a:latin typeface="Marker Felt"/>
                <a:ea typeface="Marker Felt"/>
                <a:cs typeface="Marker Felt"/>
                <a:sym typeface="Marker Felt"/>
              </a:defRPr>
            </a:lvl1pPr>
          </a:lstStyle>
          <a:p>
            <a:pPr>
              <a:defRPr>
                <a:latin typeface="Helvetica Neue"/>
                <a:ea typeface="Helvetica Neue"/>
                <a:cs typeface="Helvetica Neue"/>
                <a:sym typeface="Helvetica Neue"/>
              </a:defRPr>
            </a:pPr>
            <a:r>
              <a:rPr>
                <a:latin typeface="Marker Felt"/>
                <a:ea typeface="Marker Felt"/>
                <a:cs typeface="Marker Felt"/>
                <a:sym typeface="Marker Felt"/>
              </a:rPr>
              <a:t>X. Laying Guilt Upon Your Brother</a:t>
            </a:r>
          </a:p>
        </p:txBody>
      </p:sp>
      <p:sp>
        <p:nvSpPr>
          <p:cNvPr id="188" name="Jesus is burning the candle of guilt from both ends:…"/>
          <p:cNvSpPr txBox="1"/>
          <p:nvPr>
            <p:ph type="body" idx="1"/>
          </p:nvPr>
        </p:nvSpPr>
        <p:spPr>
          <a:xfrm>
            <a:off x="1270000" y="2134494"/>
            <a:ext cx="21844000" cy="10746860"/>
          </a:xfrm>
          <a:prstGeom prst="rect">
            <a:avLst/>
          </a:prstGeom>
        </p:spPr>
        <p:txBody>
          <a:bodyPr anchor="ctr"/>
          <a:lstStyle/>
          <a:p>
            <a:pPr marL="0" indent="0" defTabSz="342900">
              <a:spcBef>
                <a:spcPts val="0"/>
              </a:spcBef>
              <a:buClrTx/>
              <a:buSzTx/>
              <a:buNone/>
              <a:defRPr sz="3000">
                <a:uFill>
                  <a:solidFill>
                    <a:srgbClr val="000000"/>
                  </a:solidFill>
                </a:uFill>
              </a:defRPr>
            </a:pPr>
            <a:r>
              <a:t>Jesus is burning the candle of guilt from both ends:</a:t>
            </a:r>
          </a:p>
          <a:p>
            <a:pPr marL="218209" indent="-218209" defTabSz="342900">
              <a:spcBef>
                <a:spcPts val="0"/>
              </a:spcBef>
              <a:buClrTx/>
              <a:buAutoNum type="arabicPeriod" startAt="1"/>
              <a:defRPr sz="3000">
                <a:uFill>
                  <a:solidFill>
                    <a:srgbClr val="000000"/>
                  </a:solidFill>
                </a:uFill>
              </a:defRPr>
            </a:pPr>
            <a:r>
              <a:t>By looking within and seeing the light God placed within me, seeing my fear has already been replaced with love the instant I thought of separation. As a result, not longer projecting guilt unto my brothers. This leads me to see the world (of light).</a:t>
            </a:r>
          </a:p>
          <a:p>
            <a:pPr marL="218209" indent="-218209" defTabSz="342900">
              <a:spcBef>
                <a:spcPts val="0"/>
              </a:spcBef>
              <a:buClrTx/>
              <a:buAutoNum type="arabicPeriod" startAt="1"/>
              <a:defRPr sz="3000">
                <a:uFill>
                  <a:solidFill>
                    <a:srgbClr val="000000"/>
                  </a:solidFill>
                </a:uFill>
              </a:defRPr>
            </a:pPr>
            <a:r>
              <a:t>By looking at my brothers without the past, seeing them guiltless — thus learning the guiltless truth about myself. (“If you would have the Holy Spirit make </a:t>
            </a:r>
            <a:r>
              <a:rPr u="sng"/>
              <a:t>you</a:t>
            </a:r>
            <a:r>
              <a:t> free of it, accept His offer of Atonement for </a:t>
            </a:r>
            <a:r>
              <a:rPr i="1"/>
              <a:t>all</a:t>
            </a:r>
            <a:r>
              <a:t> your brothers. 4For so you learn that </a:t>
            </a:r>
            <a:r>
              <a:rPr u="sng"/>
              <a:t>it is true for you</a:t>
            </a:r>
            <a:r>
              <a:t>.”) </a:t>
            </a:r>
          </a:p>
          <a:p>
            <a:pPr marL="0" indent="0" defTabSz="342900">
              <a:spcBef>
                <a:spcPts val="0"/>
              </a:spcBef>
              <a:buClrTx/>
              <a:buSzTx/>
              <a:buNone/>
              <a:defRPr sz="3000">
                <a:uFill>
                  <a:solidFill>
                    <a:srgbClr val="000000"/>
                  </a:solidFill>
                </a:uFill>
              </a:defRPr>
            </a:pPr>
            <a:br/>
            <a:r>
              <a:t>The reason this works is because God’s Son is one. What is true about you must be true about me, and vice versa. It really does not matter if we see guilt within or without (“Blame must be undone, not reallocated”, God’s Blameless Son, section IV ch 11). See it in one place and you will see it everywhere. </a:t>
            </a:r>
          </a:p>
          <a:p>
            <a:pPr marL="0" indent="0" defTabSz="342900">
              <a:spcBef>
                <a:spcPts val="0"/>
              </a:spcBef>
              <a:buClrTx/>
              <a:buSzTx/>
              <a:buNone/>
              <a:defRPr sz="3000">
                <a:uFill>
                  <a:solidFill>
                    <a:srgbClr val="000000"/>
                  </a:solidFill>
                </a:uFill>
              </a:defRPr>
            </a:pPr>
          </a:p>
          <a:p>
            <a:pPr marL="0" indent="0" defTabSz="342900">
              <a:spcBef>
                <a:spcPts val="0"/>
              </a:spcBef>
              <a:buClrTx/>
              <a:buSzTx/>
              <a:buNone/>
              <a:defRPr b="1" sz="2475">
                <a:uFill>
                  <a:solidFill>
                    <a:srgbClr val="000000"/>
                  </a:solidFill>
                </a:uFill>
              </a:defRPr>
            </a:pPr>
            <a:r>
              <a:rPr u="sng"/>
              <a:t>Reflection</a:t>
            </a:r>
            <a:r>
              <a:t>: </a:t>
            </a:r>
          </a:p>
          <a:p>
            <a:pPr marL="218209" indent="-218209" defTabSz="342900">
              <a:spcBef>
                <a:spcPts val="0"/>
              </a:spcBef>
              <a:buClrTx/>
              <a:buAutoNum type="arabicParenR" startAt="1"/>
              <a:defRPr sz="2475">
                <a:uFill>
                  <a:solidFill>
                    <a:srgbClr val="000000"/>
                  </a:solidFill>
                </a:uFill>
              </a:defRPr>
            </a:pPr>
            <a:r>
              <a:t>If “release from guilt is the ego’s whole undoing”, does that motivate you to release it?</a:t>
            </a:r>
            <a:br/>
            <a:r>
              <a:t>Do you clearly see that obeying its laws means pain? </a:t>
            </a:r>
            <a:br/>
            <a:r>
              <a:t>What’s the alternative?</a:t>
            </a:r>
          </a:p>
          <a:p>
            <a:pPr marL="218209" indent="-218209" defTabSz="342900">
              <a:spcBef>
                <a:spcPts val="0"/>
              </a:spcBef>
              <a:buClrTx/>
              <a:buAutoNum type="arabicParenR" startAt="1"/>
              <a:defRPr sz="2475">
                <a:uFill>
                  <a:solidFill>
                    <a:srgbClr val="000000"/>
                  </a:solidFill>
                </a:uFill>
              </a:defRPr>
            </a:pPr>
            <a:r>
              <a:t>When you condemn another, what are you telling </a:t>
            </a:r>
            <a:r>
              <a:rPr i="1"/>
              <a:t>yourself</a:t>
            </a:r>
            <a:r>
              <a:t>?</a:t>
            </a:r>
          </a:p>
          <a:p>
            <a:pPr marL="218209" indent="-218209" defTabSz="342900">
              <a:spcBef>
                <a:spcPts val="0"/>
              </a:spcBef>
              <a:buClrTx/>
              <a:buAutoNum type="arabicParenR" startAt="1"/>
              <a:defRPr sz="2475">
                <a:uFill>
                  <a:solidFill>
                    <a:srgbClr val="000000"/>
                  </a:solidFill>
                </a:uFill>
              </a:defRPr>
            </a:pPr>
            <a:r>
              <a:t>Are you willing to accept that your belief in your own guilt is mistaken? It disagrees with God about you. The ego is heavily invested in this belief.</a:t>
            </a:r>
          </a:p>
          <a:p>
            <a:pPr marL="218209" indent="-218209" defTabSz="342900">
              <a:spcBef>
                <a:spcPts val="0"/>
              </a:spcBef>
              <a:buClrTx/>
              <a:buAutoNum type="arabicParenR" startAt="1"/>
              <a:defRPr sz="2475">
                <a:uFill>
                  <a:solidFill>
                    <a:srgbClr val="000000"/>
                  </a:solidFill>
                </a:uFill>
              </a:defRPr>
            </a:pPr>
            <a:r>
              <a:t>The world is nothing but a system of punishment and reward. But no reward lasts, and always ends in pain. And so the world is one of punishment and pain. Do you agree with this? </a:t>
            </a:r>
            <a:br/>
            <a:r>
              <a:t>Were you just born into it, or did you make it?</a:t>
            </a:r>
            <a:br/>
            <a:r>
              <a:t>Can you see another world?</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0" name="X. Laying Guilt Upon Your Brother"/>
          <p:cNvSpPr txBox="1"/>
          <p:nvPr>
            <p:ph type="title"/>
          </p:nvPr>
        </p:nvSpPr>
        <p:spPr>
          <a:xfrm>
            <a:off x="1270000" y="812800"/>
            <a:ext cx="21844000" cy="1027234"/>
          </a:xfrm>
          <a:prstGeom prst="rect">
            <a:avLst/>
          </a:prstGeom>
        </p:spPr>
        <p:txBody>
          <a:bodyPr/>
          <a:lstStyle>
            <a:lvl1pPr defTabSz="457200">
              <a:lnSpc>
                <a:spcPct val="100000"/>
              </a:lnSpc>
              <a:defRPr b="1" spc="0" sz="5200">
                <a:uFill>
                  <a:solidFill>
                    <a:srgbClr val="000000"/>
                  </a:solidFill>
                </a:uFill>
                <a:latin typeface="Marker Felt"/>
                <a:ea typeface="Marker Felt"/>
                <a:cs typeface="Marker Felt"/>
                <a:sym typeface="Marker Felt"/>
              </a:defRPr>
            </a:lvl1pPr>
          </a:lstStyle>
          <a:p>
            <a:pPr>
              <a:defRPr>
                <a:latin typeface="Helvetica Neue"/>
                <a:ea typeface="Helvetica Neue"/>
                <a:cs typeface="Helvetica Neue"/>
                <a:sym typeface="Helvetica Neue"/>
              </a:defRPr>
            </a:pPr>
            <a:r>
              <a:rPr>
                <a:latin typeface="Marker Felt"/>
                <a:ea typeface="Marker Felt"/>
                <a:cs typeface="Marker Felt"/>
                <a:sym typeface="Marker Felt"/>
              </a:rPr>
              <a:t>X. Laying Guilt Upon Your Brother</a:t>
            </a:r>
          </a:p>
        </p:txBody>
      </p:sp>
      <p:sp>
        <p:nvSpPr>
          <p:cNvPr id="191" name="Jesus is burning the candle of guilt from both ends:…"/>
          <p:cNvSpPr txBox="1"/>
          <p:nvPr>
            <p:ph type="body" idx="1"/>
          </p:nvPr>
        </p:nvSpPr>
        <p:spPr>
          <a:xfrm>
            <a:off x="1270000" y="2134494"/>
            <a:ext cx="21844000" cy="10746860"/>
          </a:xfrm>
          <a:prstGeom prst="rect">
            <a:avLst/>
          </a:prstGeom>
        </p:spPr>
        <p:txBody>
          <a:bodyPr anchor="ctr"/>
          <a:lstStyle/>
          <a:p>
            <a:pPr marL="0" indent="0" defTabSz="342900">
              <a:spcBef>
                <a:spcPts val="0"/>
              </a:spcBef>
              <a:buClrTx/>
              <a:buSzTx/>
              <a:buNone/>
              <a:defRPr sz="3000">
                <a:uFill>
                  <a:solidFill>
                    <a:srgbClr val="000000"/>
                  </a:solidFill>
                </a:uFill>
              </a:defRPr>
            </a:pPr>
            <a:r>
              <a:t>Jesus is burning the candle of guilt from both ends:</a:t>
            </a:r>
          </a:p>
          <a:p>
            <a:pPr marL="218209" indent="-218209" defTabSz="342900">
              <a:spcBef>
                <a:spcPts val="0"/>
              </a:spcBef>
              <a:buClrTx/>
              <a:buAutoNum type="arabicPeriod" startAt="1"/>
              <a:defRPr sz="3000">
                <a:uFill>
                  <a:solidFill>
                    <a:srgbClr val="000000"/>
                  </a:solidFill>
                </a:uFill>
              </a:defRPr>
            </a:pPr>
            <a:r>
              <a:t>By looking within and seeing the light God placed within me, seeing my fear has already been replaced with love the instant I thought of separation. As a result, not longer projecting guilt unto my brothers. This leads me to see the world (of light).</a:t>
            </a:r>
          </a:p>
          <a:p>
            <a:pPr marL="218209" indent="-218209" defTabSz="342900">
              <a:spcBef>
                <a:spcPts val="0"/>
              </a:spcBef>
              <a:buClrTx/>
              <a:buAutoNum type="arabicPeriod" startAt="1"/>
              <a:defRPr sz="3000">
                <a:uFill>
                  <a:solidFill>
                    <a:srgbClr val="000000"/>
                  </a:solidFill>
                </a:uFill>
              </a:defRPr>
            </a:pPr>
            <a:r>
              <a:t>By looking at my brothers without the past, seeing them guiltless — thus learning the guiltless truth about myself. (“If you would have the Holy Spirit make </a:t>
            </a:r>
            <a:r>
              <a:rPr u="sng"/>
              <a:t>you</a:t>
            </a:r>
            <a:r>
              <a:t> free of it, accept His offer of Atonement for </a:t>
            </a:r>
            <a:r>
              <a:rPr i="1"/>
              <a:t>all</a:t>
            </a:r>
            <a:r>
              <a:t> your brothers. 4For so you learn that </a:t>
            </a:r>
            <a:r>
              <a:rPr u="sng"/>
              <a:t>it is true for you</a:t>
            </a:r>
            <a:r>
              <a:t>.”) </a:t>
            </a:r>
          </a:p>
          <a:p>
            <a:pPr marL="0" indent="0" defTabSz="342900">
              <a:spcBef>
                <a:spcPts val="0"/>
              </a:spcBef>
              <a:buClrTx/>
              <a:buSzTx/>
              <a:buNone/>
              <a:defRPr sz="3000">
                <a:uFill>
                  <a:solidFill>
                    <a:srgbClr val="000000"/>
                  </a:solidFill>
                </a:uFill>
              </a:defRPr>
            </a:pPr>
            <a:br/>
            <a:r>
              <a:t>The reason this works is because God’s Son is one. What is true about you must be true about me, and vice versa. It really does not matter if we see guilt within or without (“Blame must be undone, not reallocated”, God’s Blameless Son, section IV ch 11). See it in one place and you will see it everywhere. </a:t>
            </a:r>
          </a:p>
          <a:p>
            <a:pPr marL="0" indent="0" defTabSz="342900">
              <a:spcBef>
                <a:spcPts val="0"/>
              </a:spcBef>
              <a:buClrTx/>
              <a:buSzTx/>
              <a:buNone/>
              <a:defRPr sz="3000">
                <a:uFill>
                  <a:solidFill>
                    <a:srgbClr val="000000"/>
                  </a:solidFill>
                </a:uFill>
              </a:defRPr>
            </a:pPr>
          </a:p>
          <a:p>
            <a:pPr marL="0" indent="0" defTabSz="342900">
              <a:spcBef>
                <a:spcPts val="0"/>
              </a:spcBef>
              <a:buClrTx/>
              <a:buSzTx/>
              <a:buNone/>
              <a:defRPr b="1" sz="2475">
                <a:uFill>
                  <a:solidFill>
                    <a:srgbClr val="000000"/>
                  </a:solidFill>
                </a:uFill>
              </a:defRPr>
            </a:pPr>
            <a:r>
              <a:rPr u="sng"/>
              <a:t>Reflection</a:t>
            </a:r>
            <a:r>
              <a:t>: </a:t>
            </a:r>
          </a:p>
          <a:p>
            <a:pPr marL="218209" indent="-218209" defTabSz="342900">
              <a:spcBef>
                <a:spcPts val="0"/>
              </a:spcBef>
              <a:buClrTx/>
              <a:buAutoNum type="arabicParenR" startAt="1"/>
              <a:defRPr sz="2475">
                <a:uFill>
                  <a:solidFill>
                    <a:srgbClr val="000000"/>
                  </a:solidFill>
                </a:uFill>
              </a:defRPr>
            </a:pPr>
            <a:r>
              <a:t>If “release from guilt is the ego’s whole undoing”, does that motivate you to release it?</a:t>
            </a:r>
            <a:br/>
            <a:r>
              <a:t>Do you clearly see that obeying its laws means pain? </a:t>
            </a:r>
            <a:br/>
            <a:r>
              <a:t>What’s the alternative?</a:t>
            </a:r>
          </a:p>
          <a:p>
            <a:pPr marL="218209" indent="-218209" defTabSz="342900">
              <a:spcBef>
                <a:spcPts val="0"/>
              </a:spcBef>
              <a:buClrTx/>
              <a:buAutoNum type="arabicParenR" startAt="1"/>
              <a:defRPr sz="2475">
                <a:uFill>
                  <a:solidFill>
                    <a:srgbClr val="000000"/>
                  </a:solidFill>
                </a:uFill>
              </a:defRPr>
            </a:pPr>
            <a:r>
              <a:t>When you condemn another, what are you telling </a:t>
            </a:r>
            <a:r>
              <a:rPr i="1"/>
              <a:t>yourself</a:t>
            </a:r>
            <a:r>
              <a:t>?</a:t>
            </a:r>
          </a:p>
          <a:p>
            <a:pPr marL="218209" indent="-218209" defTabSz="342900">
              <a:spcBef>
                <a:spcPts val="0"/>
              </a:spcBef>
              <a:buClrTx/>
              <a:buAutoNum type="arabicParenR" startAt="1"/>
              <a:defRPr sz="2475">
                <a:uFill>
                  <a:solidFill>
                    <a:srgbClr val="000000"/>
                  </a:solidFill>
                </a:uFill>
              </a:defRPr>
            </a:pPr>
            <a:r>
              <a:t>Are you willing to accept that your belief in your own guilt is mistaken? It disagrees with God about you. The ego is heavily invested in this belief.</a:t>
            </a:r>
          </a:p>
          <a:p>
            <a:pPr marL="218209" indent="-218209" defTabSz="342900">
              <a:spcBef>
                <a:spcPts val="0"/>
              </a:spcBef>
              <a:buClrTx/>
              <a:buAutoNum type="arabicParenR" startAt="1"/>
              <a:defRPr sz="2475">
                <a:uFill>
                  <a:solidFill>
                    <a:srgbClr val="000000"/>
                  </a:solidFill>
                </a:uFill>
              </a:defRPr>
            </a:pPr>
            <a:r>
              <a:t>The world is nothing but a system of punishment and reward. But no reward lasts, and always ends in pain. And so the world is one of punishment and pain. Do you agree with this? </a:t>
            </a:r>
            <a:br/>
            <a:r>
              <a:t>Were you just born into it, or did you make it?</a:t>
            </a:r>
            <a:br/>
            <a:r>
              <a:t>Can you see another world?</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3" name="XI. Guilt and Real Relationships"/>
          <p:cNvSpPr txBox="1"/>
          <p:nvPr>
            <p:ph type="title"/>
          </p:nvPr>
        </p:nvSpPr>
        <p:spPr>
          <a:xfrm>
            <a:off x="1270000" y="812800"/>
            <a:ext cx="21844000" cy="1027234"/>
          </a:xfrm>
          <a:prstGeom prst="rect">
            <a:avLst/>
          </a:prstGeom>
        </p:spPr>
        <p:txBody>
          <a:bodyPr/>
          <a:lstStyle>
            <a:lvl1pPr defTabSz="457200">
              <a:lnSpc>
                <a:spcPct val="100000"/>
              </a:lnSpc>
              <a:defRPr b="1" spc="0" sz="5200">
                <a:uFill>
                  <a:solidFill>
                    <a:srgbClr val="000000"/>
                  </a:solidFill>
                </a:uFill>
                <a:latin typeface="Marker Felt"/>
                <a:ea typeface="Marker Felt"/>
                <a:cs typeface="Marker Felt"/>
                <a:sym typeface="Marker Felt"/>
              </a:defRPr>
            </a:lvl1pPr>
          </a:lstStyle>
          <a:p>
            <a:pPr>
              <a:defRPr>
                <a:latin typeface="Helvetica Neue"/>
                <a:ea typeface="Helvetica Neue"/>
                <a:cs typeface="Helvetica Neue"/>
                <a:sym typeface="Helvetica Neue"/>
              </a:defRPr>
            </a:pPr>
            <a:r>
              <a:rPr>
                <a:latin typeface="Marker Felt"/>
                <a:ea typeface="Marker Felt"/>
                <a:cs typeface="Marker Felt"/>
                <a:sym typeface="Marker Felt"/>
              </a:rPr>
              <a:t>XI. Guilt and Real Relationships</a:t>
            </a:r>
          </a:p>
        </p:txBody>
      </p:sp>
      <p:sp>
        <p:nvSpPr>
          <p:cNvPr id="194" name="Our peace is constantly assaulted by our guilt. We’re hardly aware of the degree to which that is true. This section speaks of two ways we attempt to get rid of the intolerable guilt. The first is by going unconscious:  “Forgetfulness and sleep and even "/>
          <p:cNvSpPr txBox="1"/>
          <p:nvPr>
            <p:ph type="body" idx="1"/>
          </p:nvPr>
        </p:nvSpPr>
        <p:spPr>
          <a:xfrm>
            <a:off x="1270000" y="2134494"/>
            <a:ext cx="21844000" cy="10746860"/>
          </a:xfrm>
          <a:prstGeom prst="rect">
            <a:avLst/>
          </a:prstGeom>
        </p:spPr>
        <p:txBody>
          <a:bodyPr anchor="ctr"/>
          <a:lstStyle/>
          <a:p>
            <a:pPr marL="0" indent="0" defTabSz="324611">
              <a:spcBef>
                <a:spcPts val="0"/>
              </a:spcBef>
              <a:buClrTx/>
              <a:buSzTx/>
              <a:buNone/>
              <a:defRPr sz="2840">
                <a:uFill>
                  <a:solidFill>
                    <a:srgbClr val="000000"/>
                  </a:solidFill>
                </a:uFill>
              </a:defRPr>
            </a:pPr>
            <a:r>
              <a:t>Our peace is constantly assaulted by our guilt. We’re hardly aware of the degree to which that is true. This section speaks of two ways we attempt to get rid of the intolerable guilt. The first is by </a:t>
            </a:r>
            <a:r>
              <a:rPr u="sng"/>
              <a:t>going unconscious</a:t>
            </a:r>
            <a:r>
              <a:t>: </a:t>
            </a:r>
            <a:br/>
            <a:r>
              <a:t>“Forgetfulness and sleep and even death become the ego’s best advice for how to deal with the perceived and harsh intrusion of guilt on peace. Yet no one sees himself in conflict and ravaged by a cruel war unless he believes that both “opponents” in the war are real.”</a:t>
            </a:r>
          </a:p>
          <a:p>
            <a:pPr marL="0" indent="0" defTabSz="324611">
              <a:spcBef>
                <a:spcPts val="0"/>
              </a:spcBef>
              <a:buClrTx/>
              <a:buSzTx/>
              <a:buNone/>
              <a:defRPr sz="993">
                <a:uFill>
                  <a:solidFill>
                    <a:srgbClr val="000000"/>
                  </a:solidFill>
                </a:uFill>
                <a:latin typeface="Canela Text Regular"/>
                <a:ea typeface="Canela Text Regular"/>
                <a:cs typeface="Canela Text Regular"/>
                <a:sym typeface="Canela Text Regular"/>
              </a:defRPr>
            </a:pPr>
          </a:p>
          <a:p>
            <a:pPr marL="0" indent="0" defTabSz="324611">
              <a:spcBef>
                <a:spcPts val="0"/>
              </a:spcBef>
              <a:buClrTx/>
              <a:buSzTx/>
              <a:buNone/>
              <a:defRPr sz="2840">
                <a:uFill>
                  <a:solidFill>
                    <a:srgbClr val="000000"/>
                  </a:solidFill>
                </a:uFill>
              </a:defRPr>
            </a:pPr>
            <a:r>
              <a:t>The second is </a:t>
            </a:r>
            <a:r>
              <a:rPr u="sng"/>
              <a:t>Displacement</a:t>
            </a:r>
            <a:r>
              <a:t>, which is what the majority of this section is about: Diverting attention from the source of guilt — specifically to a less fearful/less threatening source. This assumes there </a:t>
            </a:r>
            <a:r>
              <a:rPr i="1"/>
              <a:t>is </a:t>
            </a:r>
            <a:r>
              <a:t>a real source of guilt, that this source is fearful, and that therefore I am better off displacing the guilt to a different source. I am willing to entertain at unconscious sources of guilt, “provided they are not the deeper source.” </a:t>
            </a:r>
            <a:br/>
          </a:p>
          <a:p>
            <a:pPr marL="0" indent="0" defTabSz="324611">
              <a:spcBef>
                <a:spcPts val="0"/>
              </a:spcBef>
              <a:buClrTx/>
              <a:buSzTx/>
              <a:buNone/>
              <a:defRPr sz="2840">
                <a:uFill>
                  <a:solidFill>
                    <a:srgbClr val="000000"/>
                  </a:solidFill>
                </a:uFill>
              </a:defRPr>
            </a:pPr>
            <a:r>
              <a:t>Our belief in guilt causes two types of displacement:</a:t>
            </a:r>
            <a:br/>
            <a:br/>
            <a:r>
              <a:rPr i="1"/>
              <a:t>First</a:t>
            </a:r>
            <a:r>
              <a:t>, we see it within us, “underneath awareness” (1:4). But we don’t know why it’s there. We might say, “After looking deep within, I realize I feel guilty because I did not keeping my promise to myself” or “After extensive psychotherapy, I realize I feel guilty for not following my dreams.” </a:t>
            </a:r>
            <a:br/>
            <a:r>
              <a:t>This is displacement — seeing the cause of guilt where it is not. It is important to note that whatever the source of guilt we come up with, we are convinced there was a </a:t>
            </a:r>
            <a:r>
              <a:rPr u="sng"/>
              <a:t>real</a:t>
            </a:r>
            <a:r>
              <a:t> cause for the guilt, something we did wrong. No one thinks, “Is this guilt even real?”</a:t>
            </a:r>
            <a:br/>
            <a:br/>
            <a:r>
              <a:rPr i="1"/>
              <a:t>Second</a:t>
            </a:r>
            <a:r>
              <a:t>, to get rid of the guilt, we displace it onto others (projection). Our excuse might be that society shames us, so we blame society. </a:t>
            </a:r>
            <a:br/>
            <a:r>
              <a:t>Guilt </a:t>
            </a:r>
            <a:r>
              <a:rPr u="sng"/>
              <a:t>always</a:t>
            </a:r>
            <a:r>
              <a:t> has to do with the past (which explains why it </a:t>
            </a:r>
            <a:r>
              <a:rPr u="sng"/>
              <a:t>is</a:t>
            </a:r>
            <a:r>
              <a:t> unreal).</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6" name="XI. Guilt and Real Relationships"/>
          <p:cNvSpPr txBox="1"/>
          <p:nvPr>
            <p:ph type="title"/>
          </p:nvPr>
        </p:nvSpPr>
        <p:spPr>
          <a:xfrm>
            <a:off x="1270000" y="812800"/>
            <a:ext cx="21844000" cy="1027234"/>
          </a:xfrm>
          <a:prstGeom prst="rect">
            <a:avLst/>
          </a:prstGeom>
        </p:spPr>
        <p:txBody>
          <a:bodyPr/>
          <a:lstStyle>
            <a:lvl1pPr defTabSz="457200">
              <a:lnSpc>
                <a:spcPct val="100000"/>
              </a:lnSpc>
              <a:defRPr b="1" spc="0" sz="5200">
                <a:uFill>
                  <a:solidFill>
                    <a:srgbClr val="000000"/>
                  </a:solidFill>
                </a:uFill>
                <a:latin typeface="Marker Felt"/>
                <a:ea typeface="Marker Felt"/>
                <a:cs typeface="Marker Felt"/>
                <a:sym typeface="Marker Felt"/>
              </a:defRPr>
            </a:lvl1pPr>
          </a:lstStyle>
          <a:p>
            <a:pPr>
              <a:defRPr>
                <a:latin typeface="Helvetica Neue"/>
                <a:ea typeface="Helvetica Neue"/>
                <a:cs typeface="Helvetica Neue"/>
                <a:sym typeface="Helvetica Neue"/>
              </a:defRPr>
            </a:pPr>
            <a:r>
              <a:rPr>
                <a:latin typeface="Marker Felt"/>
                <a:ea typeface="Marker Felt"/>
                <a:cs typeface="Marker Felt"/>
                <a:sym typeface="Marker Felt"/>
              </a:rPr>
              <a:t>XI. Guilt and Real Relationships</a:t>
            </a:r>
          </a:p>
        </p:txBody>
      </p:sp>
      <p:sp>
        <p:nvSpPr>
          <p:cNvPr id="197" name="In both the first and second displacements, we can hide behind psychological or spiritual ideas that seem to explain our guilt. The error is that there is no reason for guilt, anywhere, in anyone, ever (6:2).  Displacing our guilt maintains it. We seek t"/>
          <p:cNvSpPr txBox="1"/>
          <p:nvPr>
            <p:ph type="body" idx="1"/>
          </p:nvPr>
        </p:nvSpPr>
        <p:spPr>
          <a:xfrm>
            <a:off x="1270000" y="2134494"/>
            <a:ext cx="21844000" cy="10746860"/>
          </a:xfrm>
          <a:prstGeom prst="rect">
            <a:avLst/>
          </a:prstGeom>
        </p:spPr>
        <p:txBody>
          <a:bodyPr anchor="ctr"/>
          <a:lstStyle/>
          <a:p>
            <a:pPr marL="0" indent="0" defTabSz="356615">
              <a:spcBef>
                <a:spcPts val="0"/>
              </a:spcBef>
              <a:buClrTx/>
              <a:buSzTx/>
              <a:buNone/>
              <a:defRPr sz="3120">
                <a:uFill>
                  <a:solidFill>
                    <a:srgbClr val="000000"/>
                  </a:solidFill>
                </a:uFill>
              </a:defRPr>
            </a:pPr>
          </a:p>
          <a:p>
            <a:pPr marL="0" indent="0" defTabSz="356615">
              <a:spcBef>
                <a:spcPts val="0"/>
              </a:spcBef>
              <a:buClrTx/>
              <a:buSzTx/>
              <a:buNone/>
              <a:defRPr sz="3120">
                <a:uFill>
                  <a:solidFill>
                    <a:srgbClr val="000000"/>
                  </a:solidFill>
                </a:uFill>
              </a:defRPr>
            </a:pPr>
            <a:r>
              <a:t>In both the first and second displacements, we can hide behind psychological or spiritual ideas that seem to explain our guilt. The error is that there </a:t>
            </a:r>
            <a:r>
              <a:rPr i="1"/>
              <a:t>is</a:t>
            </a:r>
            <a:r>
              <a:t> no reason for guilt, anywhere, in anyone, ever (6:2).</a:t>
            </a:r>
            <a:br/>
            <a:br/>
            <a:r>
              <a:t>Displacing our guilt </a:t>
            </a:r>
            <a:r>
              <a:rPr i="1"/>
              <a:t>maintains</a:t>
            </a:r>
            <a:r>
              <a:t> it. We seek the source of the guilt, and that makes it real. We need to look within, accept the Atonement, and see there </a:t>
            </a:r>
            <a:r>
              <a:rPr i="1"/>
              <a:t>is</a:t>
            </a:r>
            <a:r>
              <a:t> no source of guilt, for the Source (God) did </a:t>
            </a:r>
            <a:r>
              <a:rPr u="sng"/>
              <a:t>not</a:t>
            </a:r>
            <a:r>
              <a:t> create it and did </a:t>
            </a:r>
            <a:r>
              <a:rPr u="sng"/>
              <a:t>not</a:t>
            </a:r>
            <a:r>
              <a:t> place it in us. </a:t>
            </a:r>
          </a:p>
          <a:p>
            <a:pPr marL="0" indent="0" defTabSz="356615">
              <a:spcBef>
                <a:spcPts val="0"/>
              </a:spcBef>
              <a:buClrTx/>
              <a:buSzTx/>
              <a:buNone/>
              <a:defRPr sz="3120">
                <a:uFill>
                  <a:solidFill>
                    <a:srgbClr val="000000"/>
                  </a:solidFill>
                </a:uFill>
              </a:defRPr>
            </a:pPr>
          </a:p>
          <a:p>
            <a:pPr marL="0" indent="0" defTabSz="356615">
              <a:spcBef>
                <a:spcPts val="0"/>
              </a:spcBef>
              <a:buClrTx/>
              <a:buSzTx/>
              <a:buNone/>
              <a:defRPr sz="3120">
                <a:uFill>
                  <a:solidFill>
                    <a:srgbClr val="000000"/>
                  </a:solidFill>
                </a:uFill>
              </a:defRPr>
            </a:pPr>
            <a:r>
              <a:t>Guilt stands between us and our brothers, preventing us having a real relationship. We enter into relationships for the express purpose of dumping our guilt onto the other (par. 4).</a:t>
            </a:r>
            <a:br/>
            <a:r>
              <a:t>Such a relationship is not a real relationship.</a:t>
            </a:r>
            <a:br/>
            <a:r>
              <a:t>“Salvation is not found by those who use their brothers to resolve problems which are not there” (4:6).</a:t>
            </a:r>
          </a:p>
          <a:p>
            <a:pPr marL="0" indent="0" defTabSz="356615">
              <a:spcBef>
                <a:spcPts val="0"/>
              </a:spcBef>
              <a:buClrTx/>
              <a:buSzTx/>
              <a:buNone/>
              <a:defRPr sz="3120">
                <a:uFill>
                  <a:solidFill>
                    <a:srgbClr val="000000"/>
                  </a:solidFill>
                </a:uFill>
              </a:defRPr>
            </a:pPr>
          </a:p>
          <a:p>
            <a:pPr marL="0" indent="0" defTabSz="356615">
              <a:spcBef>
                <a:spcPts val="0"/>
              </a:spcBef>
              <a:buClrTx/>
              <a:buSzTx/>
              <a:buNone/>
              <a:defRPr sz="3120">
                <a:uFill>
                  <a:solidFill>
                    <a:srgbClr val="000000"/>
                  </a:solidFill>
                </a:uFill>
              </a:defRPr>
            </a:pPr>
            <a:r>
              <a:t>All of our clever displacements, and our use of relationships — is based on the reality of guilt. Jesus makes it abundantly clear that we need to “atone” for </a:t>
            </a:r>
            <a:r>
              <a:rPr u="sng"/>
              <a:t>nothing</a:t>
            </a:r>
            <a:r>
              <a:t> - in the Catholic sense of the word. </a:t>
            </a:r>
            <a:r>
              <a:rPr i="1"/>
              <a:t>We are guiltless</a:t>
            </a:r>
            <a:r>
              <a:t>. We need to be reasonable and accept this. See the emphasis on guilt being unjustified:</a:t>
            </a:r>
          </a:p>
          <a:p>
            <a:pPr marL="0" indent="0" defTabSz="356615">
              <a:spcBef>
                <a:spcPts val="0"/>
              </a:spcBef>
              <a:buClrTx/>
              <a:buSzTx/>
              <a:buNone/>
              <a:defRPr sz="3120"/>
            </a:pPr>
          </a:p>
          <a:p>
            <a:pPr marL="108065" indent="-108065" defTabSz="356615">
              <a:spcBef>
                <a:spcPts val="0"/>
              </a:spcBef>
              <a:buClrTx/>
              <a:defRPr sz="3120"/>
            </a:pPr>
            <a:r>
              <a:t>“As long as you believe that guilt is justified in </a:t>
            </a:r>
            <a:r>
              <a:rPr i="1"/>
              <a:t>any</a:t>
            </a:r>
            <a:r>
              <a:t> way, in </a:t>
            </a:r>
            <a:r>
              <a:rPr i="1"/>
              <a:t>anyone</a:t>
            </a:r>
            <a:r>
              <a:t>, </a:t>
            </a:r>
            <a:r>
              <a:rPr i="1"/>
              <a:t>whatever</a:t>
            </a:r>
            <a:r>
              <a:t> he may do…” (6:1) </a:t>
            </a:r>
          </a:p>
          <a:p>
            <a:pPr marL="108065" indent="-108065" defTabSz="356615">
              <a:spcBef>
                <a:spcPts val="0"/>
              </a:spcBef>
              <a:buClrTx/>
              <a:defRPr sz="3120"/>
            </a:pPr>
            <a:r>
              <a:t>“For you must learn that guilt is </a:t>
            </a:r>
            <a:r>
              <a:rPr i="1"/>
              <a:t>always</a:t>
            </a:r>
            <a:r>
              <a:t> totally insane and </a:t>
            </a:r>
            <a:r>
              <a:rPr i="1"/>
              <a:t>has</a:t>
            </a:r>
            <a:r>
              <a:t> no reason” (6:3) </a:t>
            </a:r>
          </a:p>
          <a:p>
            <a:pPr marL="108065" indent="-108065" defTabSz="356615">
              <a:spcBef>
                <a:spcPts val="0"/>
              </a:spcBef>
              <a:buClrTx/>
              <a:defRPr sz="3120"/>
            </a:pPr>
            <a:r>
              <a:t>“The moment that you realize guilt is insane, wholly unjustified, and wholly without reason…” (8:6)</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9" name="XI. Guilt and Real Relationships"/>
          <p:cNvSpPr txBox="1"/>
          <p:nvPr>
            <p:ph type="title"/>
          </p:nvPr>
        </p:nvSpPr>
        <p:spPr>
          <a:xfrm>
            <a:off x="1270000" y="812800"/>
            <a:ext cx="21844000" cy="1027234"/>
          </a:xfrm>
          <a:prstGeom prst="rect">
            <a:avLst/>
          </a:prstGeom>
        </p:spPr>
        <p:txBody>
          <a:bodyPr/>
          <a:lstStyle>
            <a:lvl1pPr defTabSz="457200">
              <a:lnSpc>
                <a:spcPct val="100000"/>
              </a:lnSpc>
              <a:defRPr b="1" spc="0" sz="5200">
                <a:uFill>
                  <a:solidFill>
                    <a:srgbClr val="000000"/>
                  </a:solidFill>
                </a:uFill>
                <a:latin typeface="Marker Felt"/>
                <a:ea typeface="Marker Felt"/>
                <a:cs typeface="Marker Felt"/>
                <a:sym typeface="Marker Felt"/>
              </a:defRPr>
            </a:lvl1pPr>
          </a:lstStyle>
          <a:p>
            <a:pPr>
              <a:defRPr>
                <a:latin typeface="Helvetica Neue"/>
                <a:ea typeface="Helvetica Neue"/>
                <a:cs typeface="Helvetica Neue"/>
                <a:sym typeface="Helvetica Neue"/>
              </a:defRPr>
            </a:pPr>
            <a:r>
              <a:rPr>
                <a:latin typeface="Marker Felt"/>
                <a:ea typeface="Marker Felt"/>
                <a:cs typeface="Marker Felt"/>
                <a:sym typeface="Marker Felt"/>
              </a:rPr>
              <a:t>XI. Guilt and Real Relationships</a:t>
            </a:r>
          </a:p>
        </p:txBody>
      </p:sp>
      <p:sp>
        <p:nvSpPr>
          <p:cNvPr id="200" name="I find this section and all insistences of Jesus that guilt is entirely unreal, very comforting. I always thought I needed to reason my guilt away; that I need to find the source, and then somehow forgive myself. That’s what the ego had me do, even under"/>
          <p:cNvSpPr txBox="1"/>
          <p:nvPr>
            <p:ph type="body" idx="1"/>
          </p:nvPr>
        </p:nvSpPr>
        <p:spPr>
          <a:xfrm>
            <a:off x="1270000" y="2134494"/>
            <a:ext cx="21844000" cy="10746860"/>
          </a:xfrm>
          <a:prstGeom prst="rect">
            <a:avLst/>
          </a:prstGeom>
        </p:spPr>
        <p:txBody>
          <a:bodyPr anchor="ctr"/>
          <a:lstStyle/>
          <a:p>
            <a:pPr marL="0" indent="0" defTabSz="356615">
              <a:spcBef>
                <a:spcPts val="0"/>
              </a:spcBef>
              <a:buClrTx/>
              <a:buSzTx/>
              <a:buNone/>
              <a:defRPr sz="3120"/>
            </a:pPr>
            <a:r>
              <a:t>I find this section and all insistences of Jesus that guilt is entirely unreal, very comforting. I always thought I needed to </a:t>
            </a:r>
            <a:r>
              <a:rPr i="1"/>
              <a:t>reason</a:t>
            </a:r>
            <a:r>
              <a:t> my guilt away; that I need to find the source, and then somehow forgive myself. That’s what the ego had me do, even under the guise of spiritual methods. It always had me believe guilt is real </a:t>
            </a:r>
            <a:r>
              <a:rPr i="1"/>
              <a:t>first</a:t>
            </a:r>
            <a:r>
              <a:t>, and then “forgive” it.</a:t>
            </a:r>
            <a:br/>
            <a:r>
              <a:t>What the ego tells me about me or my brothers is always a lie. I am pure. They are pure. The word “purity” repeats in this section 6 times, and “pure” twice. To see without guilt is not to get away with crime, it is to see with Christ’s vision “the perfect purity that is forever within God’s Son” (10:11).</a:t>
            </a:r>
          </a:p>
          <a:p>
            <a:pPr marL="0" indent="0" defTabSz="356615">
              <a:spcBef>
                <a:spcPts val="0"/>
              </a:spcBef>
              <a:buClrTx/>
              <a:buSzTx/>
              <a:buNone/>
              <a:defRPr b="1" sz="3120"/>
            </a:pPr>
            <a:br/>
            <a:r>
              <a:t>“Behold the Son of God, and look upon his purity and be still”</a:t>
            </a:r>
          </a:p>
          <a:p>
            <a:pPr marL="0" indent="0" defTabSz="356615">
              <a:spcBef>
                <a:spcPts val="0"/>
              </a:spcBef>
              <a:buClrTx/>
              <a:buSzTx/>
              <a:buNone/>
              <a:defRPr sz="3120" u="sng"/>
            </a:pPr>
          </a:p>
          <a:p>
            <a:pPr marL="0" indent="0" defTabSz="356615">
              <a:spcBef>
                <a:spcPts val="0"/>
              </a:spcBef>
              <a:buClrTx/>
              <a:buSzTx/>
              <a:buNone/>
              <a:defRPr sz="3120"/>
            </a:pPr>
            <a:r>
              <a:t>We can only enter into real relationships with our brothers when we stop laying guilt on them and instead love them all and love them equally. We are encouraged to look upon our brothers with Jesus, seeing them with love and without guilt, and recognize that we have already been released. All fear and guilt </a:t>
            </a:r>
            <a:r>
              <a:rPr i="1"/>
              <a:t>have</a:t>
            </a:r>
            <a:r>
              <a:t> been undone. Will I accept this </a:t>
            </a:r>
            <a:r>
              <a:rPr i="1"/>
              <a:t>now</a:t>
            </a:r>
            <a:r>
              <a:t>?</a:t>
            </a:r>
          </a:p>
          <a:p>
            <a:pPr marL="0" indent="0" defTabSz="356615">
              <a:spcBef>
                <a:spcPts val="0"/>
              </a:spcBef>
              <a:buClrTx/>
              <a:buSzTx/>
              <a:buNone/>
              <a:defRPr sz="3120"/>
            </a:pPr>
          </a:p>
          <a:p>
            <a:pPr marL="0" indent="0" defTabSz="356615">
              <a:spcBef>
                <a:spcPts val="0"/>
              </a:spcBef>
              <a:buClrTx/>
              <a:buSzTx/>
              <a:buNone/>
              <a:defRPr sz="2885" u="sng"/>
            </a:pPr>
            <a:r>
              <a:t>Reflection:</a:t>
            </a:r>
            <a:endParaRPr u="none"/>
          </a:p>
          <a:p>
            <a:pPr marL="226937" indent="-226937" defTabSz="356615">
              <a:spcBef>
                <a:spcPts val="0"/>
              </a:spcBef>
              <a:buClrTx/>
              <a:buAutoNum type="arabicParenR" startAt="1"/>
              <a:defRPr sz="2885" u="sng"/>
            </a:pPr>
            <a:r>
              <a:rPr u="none"/>
              <a:t>Be brave: Are you willing to see how you’ve used — and use now — your relationships in order to dump (displace) your guilt?</a:t>
            </a:r>
            <a:endParaRPr u="none"/>
          </a:p>
          <a:p>
            <a:pPr marL="226937" indent="-226937" defTabSz="356615">
              <a:spcBef>
                <a:spcPts val="0"/>
              </a:spcBef>
              <a:buClrTx/>
              <a:buAutoNum type="arabicParenR" startAt="1"/>
              <a:defRPr sz="2885" u="sng"/>
            </a:pPr>
            <a:r>
              <a:rPr u="none"/>
              <a:t>If you accept guilt has no reason, no matter what, ever… what would be the consequences? For example, would you go around doing whatever you want — no matter how mean and unkind — just without feeling guilty over it?  Or, do y0u you think you would treat people more lovingly without guilt? What would happen to the way you treat them?</a:t>
            </a:r>
            <a:endParaRPr u="none"/>
          </a:p>
          <a:p>
            <a:pPr marL="226937" indent="-226937" defTabSz="356615">
              <a:spcBef>
                <a:spcPts val="0"/>
              </a:spcBef>
              <a:buClrTx/>
              <a:buAutoNum type="arabicParenR" startAt="1"/>
              <a:defRPr sz="2885" u="sng"/>
            </a:pPr>
            <a:r>
              <a:rPr u="none"/>
              <a:t>What makes a relationship unreal and what makes it real?</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2" name="XII. The Certainty of Heaven"/>
          <p:cNvSpPr txBox="1"/>
          <p:nvPr>
            <p:ph type="title"/>
          </p:nvPr>
        </p:nvSpPr>
        <p:spPr>
          <a:xfrm>
            <a:off x="1270000" y="812800"/>
            <a:ext cx="21844000" cy="1027234"/>
          </a:xfrm>
          <a:prstGeom prst="rect">
            <a:avLst/>
          </a:prstGeom>
        </p:spPr>
        <p:txBody>
          <a:bodyPr/>
          <a:lstStyle>
            <a:lvl1pPr defTabSz="457200">
              <a:lnSpc>
                <a:spcPct val="100000"/>
              </a:lnSpc>
              <a:defRPr b="1" spc="0" sz="5200">
                <a:uFill>
                  <a:solidFill>
                    <a:srgbClr val="000000"/>
                  </a:solidFill>
                </a:uFill>
                <a:latin typeface="Marker Felt"/>
                <a:ea typeface="Marker Felt"/>
                <a:cs typeface="Marker Felt"/>
                <a:sym typeface="Marker Felt"/>
              </a:defRPr>
            </a:lvl1pPr>
          </a:lstStyle>
          <a:p>
            <a:pPr>
              <a:defRPr>
                <a:latin typeface="Helvetica Neue"/>
                <a:ea typeface="Helvetica Neue"/>
                <a:cs typeface="Helvetica Neue"/>
                <a:sym typeface="Helvetica Neue"/>
              </a:defRPr>
            </a:pPr>
            <a:r>
              <a:rPr>
                <a:latin typeface="Marker Felt"/>
                <a:ea typeface="Marker Felt"/>
                <a:cs typeface="Marker Felt"/>
                <a:sym typeface="Marker Felt"/>
              </a:rPr>
              <a:t>XII. The Certainty of Heaven</a:t>
            </a:r>
          </a:p>
        </p:txBody>
      </p:sp>
      <p:sp>
        <p:nvSpPr>
          <p:cNvPr id="203" name="Our being in Heaven is as sure as God. The Holy Spirit will not — and cannot — fail in His mission to restore us to sanity, for insanity is not God’s will. By teaching us the difference between what we made and what God created, He will lead us to our in"/>
          <p:cNvSpPr txBox="1"/>
          <p:nvPr>
            <p:ph type="body" idx="1"/>
          </p:nvPr>
        </p:nvSpPr>
        <p:spPr>
          <a:xfrm>
            <a:off x="1270000" y="2134494"/>
            <a:ext cx="21844000" cy="10746860"/>
          </a:xfrm>
          <a:prstGeom prst="rect">
            <a:avLst/>
          </a:prstGeom>
        </p:spPr>
        <p:txBody>
          <a:bodyPr anchor="ctr"/>
          <a:lstStyle/>
          <a:p>
            <a:pPr marL="0" indent="0" defTabSz="397763">
              <a:spcBef>
                <a:spcPts val="0"/>
              </a:spcBef>
              <a:buClrTx/>
              <a:buSzTx/>
              <a:buNone/>
              <a:defRPr sz="3480"/>
            </a:pPr>
            <a:r>
              <a:t>Our being in Heaven is as sure as God. The Holy Spirit will not — and cannot — fail in His mission to restore us to sanity, for insanity is not God’s will. By teaching us the difference between what we made and what God created, He will lead us to our inevitable final judgment that will end all differences — and even the memory that they ever existed. No shift or change are known in Heaven. All guilt and doubt that separate us will be completely undone. Truth alone will remain, and in it everything we value </a:t>
            </a:r>
            <a:r>
              <a:rPr i="1"/>
              <a:t>wholly</a:t>
            </a:r>
            <a:r>
              <a:t>, which is only what God values — all that is bright and clear and calls forth the sharing of love (and not dark nightmares and wild misperceptions). Peace reigns forever. No wild imaginings can ever or will ever prevail against it. </a:t>
            </a:r>
          </a:p>
          <a:p>
            <a:pPr marL="0" indent="0" defTabSz="397763">
              <a:spcBef>
                <a:spcPts val="0"/>
              </a:spcBef>
              <a:buClrTx/>
              <a:buSzTx/>
              <a:buNone/>
              <a:defRPr sz="3480"/>
            </a:pPr>
          </a:p>
          <a:p>
            <a:pPr marL="0" indent="0" defTabSz="397763">
              <a:spcBef>
                <a:spcPts val="0"/>
              </a:spcBef>
              <a:buClrTx/>
              <a:buSzTx/>
              <a:buNone/>
              <a:defRPr sz="3480"/>
            </a:pPr>
            <a:r>
              <a:t>Failure is of the ego, not of God, and His will </a:t>
            </a:r>
            <a:r>
              <a:rPr i="1"/>
              <a:t>is</a:t>
            </a:r>
            <a:r>
              <a:t> </a:t>
            </a:r>
            <a:r>
              <a:rPr u="sng"/>
              <a:t>done</a:t>
            </a:r>
            <a:r>
              <a:t>. We cannot </a:t>
            </a:r>
            <a:r>
              <a:rPr i="1"/>
              <a:t>not</a:t>
            </a:r>
            <a:r>
              <a:t> learn the Holy Spirit’s curriculum, and so we will extend the peace to learn it is in us, and we will be saved as we save our brothers. They are saved </a:t>
            </a:r>
            <a:r>
              <a:rPr i="1"/>
              <a:t>now</a:t>
            </a:r>
            <a:r>
              <a:t>, for God’s peace flows to them </a:t>
            </a:r>
            <a:r>
              <a:rPr i="1"/>
              <a:t>now</a:t>
            </a:r>
            <a:r>
              <a:t>: Our communication with God can never be wholly closed, and His peace still flows to us </a:t>
            </a:r>
            <a:r>
              <a:rPr i="1"/>
              <a:t>now,</a:t>
            </a:r>
            <a:r>
              <a:t> as His light surrounds us. The glad Call to awaken and be glad is… irresistible. Such is the pull of God.</a:t>
            </a:r>
          </a:p>
          <a:p>
            <a:pPr marL="0" indent="0" defTabSz="397763">
              <a:spcBef>
                <a:spcPts val="0"/>
              </a:spcBef>
              <a:buClrTx/>
              <a:buSzTx/>
              <a:buNone/>
              <a:defRPr sz="1218">
                <a:uFill>
                  <a:solidFill>
                    <a:srgbClr val="000000"/>
                  </a:solidFill>
                </a:uFill>
                <a:latin typeface="Canela Text Regular"/>
                <a:ea typeface="Canela Text Regular"/>
                <a:cs typeface="Canela Text Regular"/>
                <a:sym typeface="Canela Text Regular"/>
              </a:defRPr>
            </a:pPr>
          </a:p>
          <a:p>
            <a:pPr marL="0" indent="0" defTabSz="397763">
              <a:spcBef>
                <a:spcPts val="0"/>
              </a:spcBef>
              <a:buClrTx/>
              <a:buSzTx/>
              <a:buNone/>
              <a:defRPr sz="3480">
                <a:uFill>
                  <a:solidFill>
                    <a:srgbClr val="000000"/>
                  </a:solidFill>
                </a:uFill>
              </a:defRPr>
            </a:pPr>
            <a:r>
              <a:t>Let me rest in the certainty of the Holy Spirit’s success, and of my safety. Let me not believe in dark dreams, but know that only what is pure is true. My will and my Father’s </a:t>
            </a:r>
            <a:r>
              <a:rPr i="1"/>
              <a:t>are </a:t>
            </a:r>
            <a:r>
              <a:t>one, for I want to awaken and be glad — not to sleep and be afraid. God’s certainty is mine, as it is Jesus’, if I but choose to join in it.</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5" name="XII. The Certainty of Heaven"/>
          <p:cNvSpPr txBox="1"/>
          <p:nvPr>
            <p:ph type="title"/>
          </p:nvPr>
        </p:nvSpPr>
        <p:spPr>
          <a:xfrm>
            <a:off x="1270000" y="812800"/>
            <a:ext cx="21844000" cy="1027234"/>
          </a:xfrm>
          <a:prstGeom prst="rect">
            <a:avLst/>
          </a:prstGeom>
        </p:spPr>
        <p:txBody>
          <a:bodyPr/>
          <a:lstStyle>
            <a:lvl1pPr defTabSz="457200">
              <a:lnSpc>
                <a:spcPct val="100000"/>
              </a:lnSpc>
              <a:defRPr b="1" spc="0" sz="5200">
                <a:uFill>
                  <a:solidFill>
                    <a:srgbClr val="000000"/>
                  </a:solidFill>
                </a:uFill>
                <a:latin typeface="Marker Felt"/>
                <a:ea typeface="Marker Felt"/>
                <a:cs typeface="Marker Felt"/>
                <a:sym typeface="Marker Felt"/>
              </a:defRPr>
            </a:lvl1pPr>
          </a:lstStyle>
          <a:p>
            <a:pPr>
              <a:defRPr>
                <a:latin typeface="Helvetica Neue"/>
                <a:ea typeface="Helvetica Neue"/>
                <a:cs typeface="Helvetica Neue"/>
                <a:sym typeface="Helvetica Neue"/>
              </a:defRPr>
            </a:pPr>
            <a:r>
              <a:rPr>
                <a:latin typeface="Marker Felt"/>
                <a:ea typeface="Marker Felt"/>
                <a:cs typeface="Marker Felt"/>
                <a:sym typeface="Marker Felt"/>
              </a:rPr>
              <a:t>XII. The Certainty of Heaven</a:t>
            </a:r>
          </a:p>
        </p:txBody>
      </p:sp>
      <p:sp>
        <p:nvSpPr>
          <p:cNvPr id="206" name="As a side note, paragraph 4 adds something I find interesting. Contrast, as used by the Holy Spirit, teaches us what to avoid and what to seek. However, “When you have learned that you belong to truth, it will flow lightly over you, without a difference "/>
          <p:cNvSpPr txBox="1"/>
          <p:nvPr>
            <p:ph type="body" idx="1"/>
          </p:nvPr>
        </p:nvSpPr>
        <p:spPr>
          <a:xfrm>
            <a:off x="1270000" y="2134494"/>
            <a:ext cx="21844000" cy="10746860"/>
          </a:xfrm>
          <a:prstGeom prst="rect">
            <a:avLst/>
          </a:prstGeom>
        </p:spPr>
        <p:txBody>
          <a:bodyPr anchor="ctr"/>
          <a:lstStyle/>
          <a:p>
            <a:pPr marL="0" indent="0" defTabSz="429768">
              <a:spcBef>
                <a:spcPts val="0"/>
              </a:spcBef>
              <a:buClrTx/>
              <a:buSzTx/>
              <a:buNone/>
              <a:defRPr sz="3759"/>
            </a:pPr>
            <a:r>
              <a:t>As a side note, paragraph 4 adds something I find interesting. Contrast, as used by the Holy Spirit, teaches us what to avoid and what to seek. However, “</a:t>
            </a:r>
            <a:r>
              <a:rPr>
                <a:solidFill>
                  <a:srgbClr val="006886"/>
                </a:solidFill>
              </a:rPr>
              <a:t>When you have learned that you </a:t>
            </a:r>
            <a:r>
              <a:rPr u="sng">
                <a:solidFill>
                  <a:srgbClr val="006886"/>
                </a:solidFill>
              </a:rPr>
              <a:t>belong</a:t>
            </a:r>
            <a:r>
              <a:rPr>
                <a:solidFill>
                  <a:srgbClr val="006886"/>
                </a:solidFill>
              </a:rPr>
              <a:t> to truth, it will flow lightly over you, without a difference of </a:t>
            </a:r>
            <a:r>
              <a:rPr u="sng">
                <a:solidFill>
                  <a:srgbClr val="006886"/>
                </a:solidFill>
              </a:rPr>
              <a:t>any</a:t>
            </a:r>
            <a:r>
              <a:rPr>
                <a:solidFill>
                  <a:srgbClr val="006886"/>
                </a:solidFill>
              </a:rPr>
              <a:t> kind. 7For you will </a:t>
            </a:r>
            <a:r>
              <a:rPr u="sng">
                <a:solidFill>
                  <a:srgbClr val="006886"/>
                </a:solidFill>
              </a:rPr>
              <a:t>need</a:t>
            </a:r>
            <a:r>
              <a:rPr>
                <a:solidFill>
                  <a:srgbClr val="006886"/>
                </a:solidFill>
              </a:rPr>
              <a:t> no contrast to help you realize that </a:t>
            </a:r>
            <a:r>
              <a:rPr i="1">
                <a:solidFill>
                  <a:srgbClr val="006886"/>
                </a:solidFill>
              </a:rPr>
              <a:t>this</a:t>
            </a:r>
            <a:r>
              <a:rPr>
                <a:solidFill>
                  <a:srgbClr val="006886"/>
                </a:solidFill>
              </a:rPr>
              <a:t> </a:t>
            </a:r>
            <a:r>
              <a:rPr u="sng">
                <a:solidFill>
                  <a:srgbClr val="006886"/>
                </a:solidFill>
              </a:rPr>
              <a:t>is what you want</a:t>
            </a:r>
            <a:r>
              <a:rPr>
                <a:solidFill>
                  <a:srgbClr val="006886"/>
                </a:solidFill>
              </a:rPr>
              <a:t>, and </a:t>
            </a:r>
            <a:r>
              <a:rPr i="1">
                <a:solidFill>
                  <a:srgbClr val="006886"/>
                </a:solidFill>
              </a:rPr>
              <a:t>only</a:t>
            </a:r>
            <a:r>
              <a:rPr>
                <a:solidFill>
                  <a:srgbClr val="006886"/>
                </a:solidFill>
              </a:rPr>
              <a:t> this</a:t>
            </a:r>
            <a:r>
              <a:t>.” Truth is so irresistible that once it flows over us, we will clearly want it, without a doubt. It’s not like it will be a choice of which is better — the light of God or the darkness of the ego. The light of God is so compelling that we will simply be irresistibly drawn to it. No contrast is needed to help us realize that this is what we want.</a:t>
            </a:r>
          </a:p>
          <a:p>
            <a:pPr marL="0" indent="0" defTabSz="429768">
              <a:spcBef>
                <a:spcPts val="0"/>
              </a:spcBef>
              <a:buClrTx/>
              <a:buSzTx/>
              <a:buNone/>
              <a:defRPr sz="3759"/>
            </a:pPr>
          </a:p>
          <a:p>
            <a:pPr marL="0" indent="0" defTabSz="429768">
              <a:spcBef>
                <a:spcPts val="0"/>
              </a:spcBef>
              <a:buClrTx/>
              <a:buSzTx/>
              <a:buNone/>
              <a:defRPr sz="3290" u="sng">
                <a:uFill>
                  <a:solidFill>
                    <a:srgbClr val="000000"/>
                  </a:solidFill>
                </a:uFill>
              </a:defRPr>
            </a:pPr>
            <a:r>
              <a:t>Reflection:</a:t>
            </a:r>
          </a:p>
          <a:p>
            <a:pPr marL="273488" indent="-273488" defTabSz="429768">
              <a:spcBef>
                <a:spcPts val="0"/>
              </a:spcBef>
              <a:buClrTx/>
              <a:buAutoNum type="arabicParenR" startAt="1"/>
              <a:defRPr sz="3290">
                <a:uFill>
                  <a:solidFill>
                    <a:srgbClr val="000000"/>
                  </a:solidFill>
                </a:uFill>
              </a:defRPr>
            </a:pPr>
            <a:r>
              <a:t>Are you willing to accept that all the pain, the fear, the guilt and the doubt — the “wild imaginings” — you’ve ever believed in and felt — are all absolutely meaningless? And that only God’s reality </a:t>
            </a:r>
            <a:r>
              <a:rPr i="1"/>
              <a:t>is</a:t>
            </a:r>
            <a:r>
              <a:t>?</a:t>
            </a:r>
            <a:br/>
            <a:r>
              <a:t>Do you see that it is a </a:t>
            </a:r>
            <a:r>
              <a:rPr i="1"/>
              <a:t>choice</a:t>
            </a:r>
            <a:r>
              <a:t> whether to believe nightmares and deny God’s will, or deny them and accept God’s will?</a:t>
            </a:r>
          </a:p>
          <a:p>
            <a:pPr marL="273488" indent="-273488" defTabSz="429768">
              <a:spcBef>
                <a:spcPts val="0"/>
              </a:spcBef>
              <a:buClrTx/>
              <a:buAutoNum type="arabicParenR" startAt="1"/>
              <a:defRPr sz="3290">
                <a:uFill>
                  <a:solidFill>
                    <a:srgbClr val="000000"/>
                  </a:solidFill>
                </a:uFill>
              </a:defRPr>
            </a:pPr>
            <a:r>
              <a:t>The return to the awareness of Heaven has already been accomplished. Why pretend that it is in the future? Why do we not want to accept it now?</a:t>
            </a:r>
          </a:p>
          <a:p>
            <a:pPr marL="273488" indent="-273488" defTabSz="429768">
              <a:spcBef>
                <a:spcPts val="0"/>
              </a:spcBef>
              <a:buClrTx/>
              <a:buAutoNum type="arabicParenR" startAt="1"/>
              <a:defRPr sz="3290">
                <a:uFill>
                  <a:solidFill>
                    <a:srgbClr val="000000"/>
                  </a:solidFill>
                </a:uFill>
              </a:defRPr>
            </a:pPr>
            <a:r>
              <a:t>If you cannot accept it now, do you feel comforted by the certainty that Jesus offers here, that you cannot fail because God cannot fail?</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31_ColorGradientLight">
  <a:themeElements>
    <a:clrScheme name="31_ColorGradientLight">
      <a:dk1>
        <a:srgbClr val="000000"/>
      </a:dk1>
      <a:lt1>
        <a:srgbClr val="FFFFFF"/>
      </a:lt1>
      <a:dk2>
        <a:srgbClr val="5E5E5E"/>
      </a:dk2>
      <a:lt2>
        <a:srgbClr val="D5D5D5"/>
      </a:lt2>
      <a:accent1>
        <a:srgbClr val="0076BA"/>
      </a:accent1>
      <a:accent2>
        <a:srgbClr val="05A89D"/>
      </a:accent2>
      <a:accent3>
        <a:srgbClr val="1DB100"/>
      </a:accent3>
      <a:accent4>
        <a:srgbClr val="F9B900"/>
      </a:accent4>
      <a:accent5>
        <a:srgbClr val="EE220D"/>
      </a:accent5>
      <a:accent6>
        <a:srgbClr val="CB297B"/>
      </a:accent6>
      <a:hlink>
        <a:srgbClr val="0000FF"/>
      </a:hlink>
      <a:folHlink>
        <a:srgbClr val="FF00FF"/>
      </a:folHlink>
    </a:clrScheme>
    <a:fontScheme name="31_ColorGradientLight">
      <a:majorFont>
        <a:latin typeface="Graphik Semibold"/>
        <a:ea typeface="Graphik Semibold"/>
        <a:cs typeface="Graphik Semibold"/>
      </a:majorFont>
      <a:minorFont>
        <a:latin typeface="Graphik Semibold"/>
        <a:ea typeface="Graphik Semibold"/>
        <a:cs typeface="Graphik Semibold"/>
      </a:minorFont>
    </a:fontScheme>
    <a:fmtScheme name="31_ColorGradientLigh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4572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uFillTx/>
            <a:latin typeface="Graphik Medium"/>
            <a:ea typeface="Graphik Medium"/>
            <a:cs typeface="Graphik Medium"/>
            <a:sym typeface="Graphik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Graphik"/>
            <a:ea typeface="Graphik"/>
            <a:cs typeface="Graphik"/>
            <a:sym typeface="Graphik"/>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31_ColorGradientLight">
  <a:themeElements>
    <a:clrScheme name="31_ColorGradientLight">
      <a:dk1>
        <a:srgbClr val="000000"/>
      </a:dk1>
      <a:lt1>
        <a:srgbClr val="FFFFFF"/>
      </a:lt1>
      <a:dk2>
        <a:srgbClr val="5E5E5E"/>
      </a:dk2>
      <a:lt2>
        <a:srgbClr val="D5D5D5"/>
      </a:lt2>
      <a:accent1>
        <a:srgbClr val="0076BA"/>
      </a:accent1>
      <a:accent2>
        <a:srgbClr val="05A89D"/>
      </a:accent2>
      <a:accent3>
        <a:srgbClr val="1DB100"/>
      </a:accent3>
      <a:accent4>
        <a:srgbClr val="F9B900"/>
      </a:accent4>
      <a:accent5>
        <a:srgbClr val="EE220D"/>
      </a:accent5>
      <a:accent6>
        <a:srgbClr val="CB297B"/>
      </a:accent6>
      <a:hlink>
        <a:srgbClr val="0000FF"/>
      </a:hlink>
      <a:folHlink>
        <a:srgbClr val="FF00FF"/>
      </a:folHlink>
    </a:clrScheme>
    <a:fontScheme name="31_ColorGradientLight">
      <a:majorFont>
        <a:latin typeface="Graphik Semibold"/>
        <a:ea typeface="Graphik Semibold"/>
        <a:cs typeface="Graphik Semibold"/>
      </a:majorFont>
      <a:minorFont>
        <a:latin typeface="Graphik Semibold"/>
        <a:ea typeface="Graphik Semibold"/>
        <a:cs typeface="Graphik Semibold"/>
      </a:minorFont>
    </a:fontScheme>
    <a:fmtScheme name="31_ColorGradientLigh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4572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uFillTx/>
            <a:latin typeface="Graphik Medium"/>
            <a:ea typeface="Graphik Medium"/>
            <a:cs typeface="Graphik Medium"/>
            <a:sym typeface="Graphik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Tx/>
            <a:latin typeface="Graphik"/>
            <a:ea typeface="Graphik"/>
            <a:cs typeface="Graphik"/>
            <a:sym typeface="Graphik"/>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