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media/image2.jpeg" ContentType="image/jpeg"/>
  <Override PartName="/ppt/media/image3.jpeg" ContentType="image/jpeg"/>
  <Override PartName="/ppt/theme/theme2.xml" ContentType="application/vnd.openxmlformats-officedocument.theme+xml"/>
  <Override PartName="/ppt/media/image4.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72675A"/>
        </a:solidFill>
        <a:effectLst/>
        <a:uFillTx/>
        <a:latin typeface="+mj-lt"/>
        <a:ea typeface="+mj-ea"/>
        <a:cs typeface="+mj-cs"/>
        <a:sym typeface="Baskerville"/>
      </a:defRPr>
    </a:lvl1pPr>
    <a:lvl2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72675A"/>
        </a:solidFill>
        <a:effectLst/>
        <a:uFillTx/>
        <a:latin typeface="+mj-lt"/>
        <a:ea typeface="+mj-ea"/>
        <a:cs typeface="+mj-cs"/>
        <a:sym typeface="Baskerville"/>
      </a:defRPr>
    </a:lvl2pPr>
    <a:lvl3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72675A"/>
        </a:solidFill>
        <a:effectLst/>
        <a:uFillTx/>
        <a:latin typeface="+mj-lt"/>
        <a:ea typeface="+mj-ea"/>
        <a:cs typeface="+mj-cs"/>
        <a:sym typeface="Baskerville"/>
      </a:defRPr>
    </a:lvl3pPr>
    <a:lvl4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72675A"/>
        </a:solidFill>
        <a:effectLst/>
        <a:uFillTx/>
        <a:latin typeface="+mj-lt"/>
        <a:ea typeface="+mj-ea"/>
        <a:cs typeface="+mj-cs"/>
        <a:sym typeface="Baskerville"/>
      </a:defRPr>
    </a:lvl4pPr>
    <a:lvl5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72675A"/>
        </a:solidFill>
        <a:effectLst/>
        <a:uFillTx/>
        <a:latin typeface="+mj-lt"/>
        <a:ea typeface="+mj-ea"/>
        <a:cs typeface="+mj-cs"/>
        <a:sym typeface="Baskerville"/>
      </a:defRPr>
    </a:lvl5pPr>
    <a:lvl6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72675A"/>
        </a:solidFill>
        <a:effectLst/>
        <a:uFillTx/>
        <a:latin typeface="+mj-lt"/>
        <a:ea typeface="+mj-ea"/>
        <a:cs typeface="+mj-cs"/>
        <a:sym typeface="Baskerville"/>
      </a:defRPr>
    </a:lvl6pPr>
    <a:lvl7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72675A"/>
        </a:solidFill>
        <a:effectLst/>
        <a:uFillTx/>
        <a:latin typeface="+mj-lt"/>
        <a:ea typeface="+mj-ea"/>
        <a:cs typeface="+mj-cs"/>
        <a:sym typeface="Baskerville"/>
      </a:defRPr>
    </a:lvl7pPr>
    <a:lvl8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72675A"/>
        </a:solidFill>
        <a:effectLst/>
        <a:uFillTx/>
        <a:latin typeface="+mj-lt"/>
        <a:ea typeface="+mj-ea"/>
        <a:cs typeface="+mj-cs"/>
        <a:sym typeface="Baskerville"/>
      </a:defRPr>
    </a:lvl8pPr>
    <a:lvl9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72675A"/>
        </a:solidFill>
        <a:effectLst/>
        <a:uFillTx/>
        <a:latin typeface="+mj-lt"/>
        <a:ea typeface="+mj-ea"/>
        <a:cs typeface="+mj-cs"/>
        <a:sym typeface="Baskervil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434343"/>
        </a:fontRef>
        <a:srgbClr val="434343"/>
      </a:tcTxStyle>
      <a:tcStyle>
        <a:tcBdr>
          <a:left>
            <a:ln w="12700" cap="flat">
              <a:solidFill>
                <a:srgbClr val="CCCDCB"/>
              </a:solidFill>
              <a:prstDash val="solid"/>
              <a:miter lim="400000"/>
            </a:ln>
          </a:left>
          <a:right>
            <a:ln w="12700" cap="flat">
              <a:solidFill>
                <a:srgbClr val="CCCDCB"/>
              </a:solidFill>
              <a:prstDash val="solid"/>
              <a:miter lim="400000"/>
            </a:ln>
          </a:right>
          <a:top>
            <a:ln w="12700" cap="flat">
              <a:solidFill>
                <a:srgbClr val="CCCDCB"/>
              </a:solidFill>
              <a:prstDash val="solid"/>
              <a:miter lim="400000"/>
            </a:ln>
          </a:top>
          <a:bottom>
            <a:ln w="12700" cap="flat">
              <a:solidFill>
                <a:srgbClr val="CCCDCB"/>
              </a:solidFill>
              <a:prstDash val="solid"/>
              <a:miter lim="400000"/>
            </a:ln>
          </a:bottom>
          <a:insideH>
            <a:ln w="12700" cap="flat">
              <a:solidFill>
                <a:srgbClr val="CCCDCB"/>
              </a:solidFill>
              <a:prstDash val="solid"/>
              <a:miter lim="400000"/>
            </a:ln>
          </a:insideH>
          <a:insideV>
            <a:ln w="12700" cap="flat">
              <a:solidFill>
                <a:srgbClr val="CCCDCB"/>
              </a:solidFill>
              <a:prstDash val="solid"/>
              <a:miter lim="400000"/>
            </a:ln>
          </a:insideV>
        </a:tcBdr>
        <a:fill>
          <a:noFill/>
        </a:fill>
      </a:tcStyle>
    </a:wholeTbl>
    <a:band2H>
      <a:tcTxStyle b="def" i="def"/>
      <a:tcStyle>
        <a:tcBdr/>
        <a:fill>
          <a:solidFill>
            <a:srgbClr val="828D8E">
              <a:alpha val="20000"/>
            </a:srgbClr>
          </a:solidFill>
        </a:fill>
      </a:tcStyle>
    </a:band2H>
    <a:firstCol>
      <a:tcTxStyle b="off" i="off">
        <a:fontRef idx="major">
          <a:srgbClr val="434343"/>
        </a:fontRef>
        <a:srgbClr val="434343"/>
      </a:tcTxStyle>
      <a:tcStyle>
        <a:tcBdr>
          <a:left>
            <a:ln w="12700" cap="flat">
              <a:solidFill>
                <a:srgbClr val="CCCDCB"/>
              </a:solidFill>
              <a:prstDash val="solid"/>
              <a:miter lim="400000"/>
            </a:ln>
          </a:left>
          <a:right>
            <a:ln w="38100" cap="flat">
              <a:solidFill>
                <a:srgbClr val="CCCDCB"/>
              </a:solidFill>
              <a:prstDash val="solid"/>
              <a:miter lim="400000"/>
            </a:ln>
          </a:right>
          <a:top>
            <a:ln w="12700" cap="flat">
              <a:solidFill>
                <a:srgbClr val="CCCDCB"/>
              </a:solidFill>
              <a:prstDash val="solid"/>
              <a:miter lim="400000"/>
            </a:ln>
          </a:top>
          <a:bottom>
            <a:ln w="12700" cap="flat">
              <a:solidFill>
                <a:srgbClr val="CCCDCB"/>
              </a:solidFill>
              <a:prstDash val="solid"/>
              <a:miter lim="400000"/>
            </a:ln>
          </a:bottom>
          <a:insideH>
            <a:ln w="12700" cap="flat">
              <a:solidFill>
                <a:srgbClr val="CCCDCB"/>
              </a:solidFill>
              <a:prstDash val="solid"/>
              <a:miter lim="400000"/>
            </a:ln>
          </a:insideH>
          <a:insideV>
            <a:ln w="12700" cap="flat">
              <a:solidFill>
                <a:srgbClr val="CCCDCB"/>
              </a:solidFill>
              <a:prstDash val="solid"/>
              <a:miter lim="400000"/>
            </a:ln>
          </a:insideV>
        </a:tcBdr>
        <a:fill>
          <a:solidFill>
            <a:srgbClr val="EBEBE3"/>
          </a:solidFill>
        </a:fill>
      </a:tcStyle>
    </a:firstCol>
    <a:lastRow>
      <a:tcTxStyle b="off" i="off">
        <a:fontRef idx="major">
          <a:srgbClr val="434343"/>
        </a:fontRef>
        <a:srgbClr val="434343"/>
      </a:tcTxStyle>
      <a:tcStyle>
        <a:tcBdr>
          <a:left>
            <a:ln w="12700" cap="flat">
              <a:solidFill>
                <a:srgbClr val="CCCDCB"/>
              </a:solidFill>
              <a:prstDash val="solid"/>
              <a:miter lim="400000"/>
            </a:ln>
          </a:left>
          <a:right>
            <a:ln w="12700" cap="flat">
              <a:solidFill>
                <a:srgbClr val="CCCDCB"/>
              </a:solidFill>
              <a:prstDash val="solid"/>
              <a:miter lim="400000"/>
            </a:ln>
          </a:right>
          <a:top>
            <a:ln w="38100" cap="flat">
              <a:solidFill>
                <a:srgbClr val="CCCDCB"/>
              </a:solidFill>
              <a:prstDash val="solid"/>
              <a:miter lim="400000"/>
            </a:ln>
          </a:top>
          <a:bottom>
            <a:ln w="12700" cap="flat">
              <a:solidFill>
                <a:srgbClr val="CCCDCB"/>
              </a:solidFill>
              <a:prstDash val="solid"/>
              <a:miter lim="400000"/>
            </a:ln>
          </a:bottom>
          <a:insideH>
            <a:ln w="12700" cap="flat">
              <a:solidFill>
                <a:srgbClr val="CCCDCB"/>
              </a:solidFill>
              <a:prstDash val="solid"/>
              <a:miter lim="400000"/>
            </a:ln>
          </a:insideH>
          <a:insideV>
            <a:ln w="12700" cap="flat">
              <a:solidFill>
                <a:srgbClr val="CCCDCB"/>
              </a:solidFill>
              <a:prstDash val="solid"/>
              <a:miter lim="400000"/>
            </a:ln>
          </a:insideV>
        </a:tcBdr>
        <a:fill>
          <a:solidFill>
            <a:srgbClr val="EBEBE3"/>
          </a:solidFill>
        </a:fill>
      </a:tcStyle>
    </a:lastRow>
    <a:firstRow>
      <a:tcTxStyle b="off" i="off">
        <a:fontRef idx="major">
          <a:srgbClr val="434343"/>
        </a:fontRef>
        <a:srgbClr val="434343"/>
      </a:tcTxStyle>
      <a:tcStyle>
        <a:tcBdr>
          <a:left>
            <a:ln w="12700" cap="flat">
              <a:solidFill>
                <a:srgbClr val="CCCDCB"/>
              </a:solidFill>
              <a:prstDash val="solid"/>
              <a:miter lim="400000"/>
            </a:ln>
          </a:left>
          <a:right>
            <a:ln w="12700" cap="flat">
              <a:solidFill>
                <a:srgbClr val="CCCDCB"/>
              </a:solidFill>
              <a:prstDash val="solid"/>
              <a:miter lim="400000"/>
            </a:ln>
          </a:right>
          <a:top>
            <a:ln w="12700" cap="flat">
              <a:solidFill>
                <a:srgbClr val="CCCDCB"/>
              </a:solidFill>
              <a:prstDash val="solid"/>
              <a:miter lim="400000"/>
            </a:ln>
          </a:top>
          <a:bottom>
            <a:ln w="38100" cap="flat">
              <a:solidFill>
                <a:srgbClr val="CCCDCB"/>
              </a:solidFill>
              <a:prstDash val="solid"/>
              <a:miter lim="400000"/>
            </a:ln>
          </a:bottom>
          <a:insideH>
            <a:ln w="12700" cap="flat">
              <a:solidFill>
                <a:srgbClr val="CCCDCB"/>
              </a:solidFill>
              <a:prstDash val="solid"/>
              <a:miter lim="400000"/>
            </a:ln>
          </a:insideH>
          <a:insideV>
            <a:ln w="12700" cap="flat">
              <a:solidFill>
                <a:srgbClr val="CCCDCB"/>
              </a:solidFill>
              <a:prstDash val="solid"/>
              <a:miter lim="400000"/>
            </a:ln>
          </a:insideV>
        </a:tcBdr>
        <a:fill>
          <a:solidFill>
            <a:srgbClr val="EBEBE3"/>
          </a:solidFill>
        </a:fill>
      </a:tcStyle>
    </a:firstRow>
  </a:tblStyle>
  <a:tblStyle styleId="{C7B018BB-80A7-4F77-B60F-C8B233D01FF8}" styleName="">
    <a:tblBg/>
    <a:wholeTbl>
      <a:tcTxStyle b="off" i="off">
        <a:fontRef idx="major">
          <a:srgbClr val="000000"/>
        </a:fontRef>
        <a:srgbClr val="000000"/>
      </a:tcTxStyle>
      <a:tcStyle>
        <a:tcBdr>
          <a:left>
            <a:ln w="6350" cap="flat">
              <a:solidFill>
                <a:schemeClr val="accent2">
                  <a:satOff val="-4969"/>
                  <a:lumOff val="-24702"/>
                </a:schemeClr>
              </a:solidFill>
              <a:prstDash val="solid"/>
              <a:miter lim="400000"/>
            </a:ln>
          </a:left>
          <a:right>
            <a:ln w="6350" cap="flat">
              <a:solidFill>
                <a:schemeClr val="accent2">
                  <a:satOff val="-4969"/>
                  <a:lumOff val="-24702"/>
                </a:schemeClr>
              </a:solidFill>
              <a:prstDash val="solid"/>
              <a:miter lim="400000"/>
            </a:ln>
          </a:right>
          <a:top>
            <a:ln w="6350" cap="flat">
              <a:solidFill>
                <a:schemeClr val="accent2">
                  <a:satOff val="-4969"/>
                  <a:lumOff val="-24702"/>
                </a:schemeClr>
              </a:solidFill>
              <a:prstDash val="solid"/>
              <a:miter lim="400000"/>
            </a:ln>
          </a:top>
          <a:bottom>
            <a:ln w="6350" cap="flat">
              <a:solidFill>
                <a:schemeClr val="accent2">
                  <a:satOff val="-4969"/>
                  <a:lumOff val="-24702"/>
                </a:schemeClr>
              </a:solidFill>
              <a:prstDash val="solid"/>
              <a:miter lim="400000"/>
            </a:ln>
          </a:bottom>
          <a:insideH>
            <a:ln w="6350" cap="flat">
              <a:solidFill>
                <a:schemeClr val="accent2">
                  <a:satOff val="-4969"/>
                  <a:lumOff val="-24702"/>
                </a:schemeClr>
              </a:solidFill>
              <a:prstDash val="solid"/>
              <a:miter lim="400000"/>
            </a:ln>
          </a:insideH>
          <a:insideV>
            <a:ln w="6350" cap="flat">
              <a:solidFill>
                <a:schemeClr val="accent2">
                  <a:satOff val="-4969"/>
                  <a:lumOff val="-24702"/>
                </a:schemeClr>
              </a:solidFill>
              <a:prstDash val="solid"/>
              <a:miter lim="400000"/>
            </a:ln>
          </a:insideV>
        </a:tcBdr>
        <a:fill>
          <a:noFill/>
        </a:fill>
      </a:tcStyle>
    </a:wholeTbl>
    <a:band2H>
      <a:tcTxStyle b="def" i="def"/>
      <a:tcStyle>
        <a:tcBdr/>
        <a:fill>
          <a:solidFill>
            <a:srgbClr val="E1E0DA"/>
          </a:solidFill>
        </a:fill>
      </a:tcStyle>
    </a:band2H>
    <a:firstCol>
      <a:tcTxStyle b="off" i="off">
        <a:fontRef idx="major">
          <a:srgbClr val="000000"/>
        </a:fontRef>
        <a:srgbClr val="000000"/>
      </a:tcTxStyle>
      <a:tcStyle>
        <a:tcBdr>
          <a:left>
            <a:ln w="6350" cap="flat">
              <a:solidFill>
                <a:schemeClr val="accent2">
                  <a:satOff val="-4969"/>
                  <a:lumOff val="-24702"/>
                </a:schemeClr>
              </a:solidFill>
              <a:prstDash val="solid"/>
              <a:miter lim="400000"/>
            </a:ln>
          </a:left>
          <a:right>
            <a:ln w="6350" cap="flat">
              <a:solidFill>
                <a:schemeClr val="accent2">
                  <a:satOff val="-4969"/>
                  <a:lumOff val="-24702"/>
                </a:schemeClr>
              </a:solidFill>
              <a:prstDash val="solid"/>
              <a:miter lim="400000"/>
            </a:ln>
          </a:right>
          <a:top>
            <a:ln w="6350" cap="flat">
              <a:solidFill>
                <a:schemeClr val="accent2">
                  <a:satOff val="-4969"/>
                  <a:lumOff val="-24702"/>
                </a:schemeClr>
              </a:solidFill>
              <a:prstDash val="solid"/>
              <a:miter lim="400000"/>
            </a:ln>
          </a:top>
          <a:bottom>
            <a:ln w="6350" cap="flat">
              <a:solidFill>
                <a:schemeClr val="accent2">
                  <a:satOff val="-4969"/>
                  <a:lumOff val="-24702"/>
                </a:schemeClr>
              </a:solidFill>
              <a:prstDash val="solid"/>
              <a:miter lim="400000"/>
            </a:ln>
          </a:bottom>
          <a:insideH>
            <a:ln w="6350" cap="flat">
              <a:solidFill>
                <a:schemeClr val="accent2">
                  <a:satOff val="-4969"/>
                  <a:lumOff val="-24702"/>
                </a:schemeClr>
              </a:solidFill>
              <a:prstDash val="solid"/>
              <a:miter lim="400000"/>
            </a:ln>
          </a:insideH>
          <a:insideV>
            <a:ln w="6350" cap="flat">
              <a:solidFill>
                <a:schemeClr val="accent2">
                  <a:satOff val="-4969"/>
                  <a:lumOff val="-24702"/>
                </a:schemeClr>
              </a:solidFill>
              <a:prstDash val="solid"/>
              <a:miter lim="400000"/>
            </a:ln>
          </a:insideV>
        </a:tcBdr>
        <a:fill>
          <a:solidFill>
            <a:srgbClr val="E5E1C5"/>
          </a:solidFill>
        </a:fill>
      </a:tcStyle>
    </a:firstCol>
    <a:lastRow>
      <a:tcTxStyle b="off" i="off">
        <a:fontRef idx="major">
          <a:srgbClr val="000000"/>
        </a:fontRef>
        <a:srgbClr val="000000"/>
      </a:tcTxStyle>
      <a:tcStyle>
        <a:tcBdr>
          <a:left>
            <a:ln w="6350" cap="flat">
              <a:solidFill>
                <a:schemeClr val="accent2">
                  <a:satOff val="-4969"/>
                  <a:lumOff val="-24702"/>
                </a:schemeClr>
              </a:solidFill>
              <a:prstDash val="solid"/>
              <a:miter lim="400000"/>
            </a:ln>
          </a:left>
          <a:right>
            <a:ln w="6350" cap="flat">
              <a:solidFill>
                <a:schemeClr val="accent2">
                  <a:satOff val="-4969"/>
                  <a:lumOff val="-24702"/>
                </a:schemeClr>
              </a:solidFill>
              <a:prstDash val="solid"/>
              <a:miter lim="400000"/>
            </a:ln>
          </a:right>
          <a:top>
            <a:ln w="6350" cap="flat">
              <a:solidFill>
                <a:schemeClr val="accent2">
                  <a:satOff val="-4969"/>
                  <a:lumOff val="-24702"/>
                </a:schemeClr>
              </a:solidFill>
              <a:prstDash val="solid"/>
              <a:miter lim="400000"/>
            </a:ln>
          </a:top>
          <a:bottom>
            <a:ln w="6350" cap="flat">
              <a:solidFill>
                <a:schemeClr val="accent2">
                  <a:satOff val="-4969"/>
                  <a:lumOff val="-24702"/>
                </a:schemeClr>
              </a:solidFill>
              <a:prstDash val="solid"/>
              <a:miter lim="400000"/>
            </a:ln>
          </a:bottom>
          <a:insideH>
            <a:ln w="6350" cap="flat">
              <a:solidFill>
                <a:schemeClr val="accent2">
                  <a:satOff val="-4969"/>
                  <a:lumOff val="-24702"/>
                </a:schemeClr>
              </a:solidFill>
              <a:prstDash val="solid"/>
              <a:miter lim="400000"/>
            </a:ln>
          </a:insideH>
          <a:insideV>
            <a:ln w="6350" cap="flat">
              <a:solidFill>
                <a:schemeClr val="accent2">
                  <a:satOff val="-4969"/>
                  <a:lumOff val="-24702"/>
                </a:schemeClr>
              </a:solidFill>
              <a:prstDash val="solid"/>
              <a:miter lim="400000"/>
            </a:ln>
          </a:insideV>
        </a:tcBdr>
        <a:fill>
          <a:solidFill>
            <a:srgbClr val="B0C09A"/>
          </a:solidFill>
        </a:fill>
      </a:tcStyle>
    </a:lastRow>
    <a:firstRow>
      <a:tcTxStyle b="off" i="off">
        <a:fontRef idx="major">
          <a:srgbClr val="000000"/>
        </a:fontRef>
        <a:srgbClr val="000000"/>
      </a:tcTxStyle>
      <a:tcStyle>
        <a:tcBdr>
          <a:left>
            <a:ln w="6350" cap="flat">
              <a:solidFill>
                <a:schemeClr val="accent2">
                  <a:satOff val="-4969"/>
                  <a:lumOff val="-24702"/>
                </a:schemeClr>
              </a:solidFill>
              <a:prstDash val="solid"/>
              <a:miter lim="400000"/>
            </a:ln>
          </a:left>
          <a:right>
            <a:ln w="6350" cap="flat">
              <a:solidFill>
                <a:schemeClr val="accent2">
                  <a:satOff val="-4969"/>
                  <a:lumOff val="-24702"/>
                </a:schemeClr>
              </a:solidFill>
              <a:prstDash val="solid"/>
              <a:miter lim="400000"/>
            </a:ln>
          </a:right>
          <a:top>
            <a:ln w="6350" cap="flat">
              <a:solidFill>
                <a:schemeClr val="accent2">
                  <a:satOff val="-4969"/>
                  <a:lumOff val="-24702"/>
                </a:schemeClr>
              </a:solidFill>
              <a:prstDash val="solid"/>
              <a:miter lim="400000"/>
            </a:ln>
          </a:top>
          <a:bottom>
            <a:ln w="6350" cap="flat">
              <a:solidFill>
                <a:schemeClr val="accent2">
                  <a:satOff val="-4969"/>
                  <a:lumOff val="-24702"/>
                </a:schemeClr>
              </a:solidFill>
              <a:prstDash val="solid"/>
              <a:miter lim="400000"/>
            </a:ln>
          </a:bottom>
          <a:insideH>
            <a:ln w="6350" cap="flat">
              <a:solidFill>
                <a:schemeClr val="accent2">
                  <a:satOff val="-4969"/>
                  <a:lumOff val="-24702"/>
                </a:schemeClr>
              </a:solidFill>
              <a:prstDash val="solid"/>
              <a:miter lim="400000"/>
            </a:ln>
          </a:insideH>
          <a:insideV>
            <a:ln w="6350" cap="flat">
              <a:solidFill>
                <a:schemeClr val="accent2">
                  <a:satOff val="-4969"/>
                  <a:lumOff val="-24702"/>
                </a:schemeClr>
              </a:solidFill>
              <a:prstDash val="solid"/>
              <a:miter lim="400000"/>
            </a:ln>
          </a:insideV>
        </a:tcBdr>
        <a:fill>
          <a:solidFill>
            <a:srgbClr val="B0C09A"/>
          </a:solidFill>
        </a:fill>
      </a:tcStyle>
    </a:firstRow>
  </a:tblStyle>
  <a:tblStyle styleId="{EEE7283C-3CF3-47DC-8721-378D4A62B228}"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solidFill>
                <a:srgbClr val="444444"/>
              </a:solidFill>
              <a:prstDash val="solid"/>
              <a:miter lim="400000"/>
            </a:ln>
          </a:top>
          <a:bottom>
            <a:ln w="12700" cap="flat">
              <a:solidFill>
                <a:srgbClr val="444444"/>
              </a:solidFill>
              <a:prstDash val="solid"/>
              <a:miter lim="400000"/>
            </a:ln>
          </a:bottom>
          <a:insideH>
            <a:ln w="12700" cap="flat">
              <a:solidFill>
                <a:srgbClr val="444444"/>
              </a:solidFill>
              <a:prstDash val="solid"/>
              <a:miter lim="400000"/>
            </a:ln>
          </a:insideH>
          <a:insideV>
            <a:ln w="12700" cap="flat">
              <a:noFill/>
              <a:miter lim="400000"/>
            </a:ln>
          </a:insideV>
        </a:tcBdr>
        <a:fill>
          <a:noFill/>
        </a:fill>
      </a:tcStyle>
    </a:wholeTbl>
    <a:band2H>
      <a:tcTxStyle b="def" i="def"/>
      <a:tcStyle>
        <a:tcBdr/>
        <a:fill>
          <a:solidFill>
            <a:srgbClr val="9AB0B5">
              <a:alpha val="10000"/>
            </a:srgbClr>
          </a:solidFill>
        </a:fill>
      </a:tcStyle>
    </a:band2H>
    <a:firstCol>
      <a:tcTxStyle b="off" i="off">
        <a:fontRef idx="major">
          <a:srgbClr val="000000"/>
        </a:fontRef>
        <a:srgbClr val="000000"/>
      </a:tcTxStyle>
      <a:tcStyle>
        <a:tcBdr>
          <a:left>
            <a:ln w="12700" cap="flat">
              <a:solidFill>
                <a:schemeClr val="accent1">
                  <a:satOff val="-7715"/>
                  <a:lumOff val="-22108"/>
                </a:schemeClr>
              </a:solidFill>
              <a:prstDash val="solid"/>
              <a:miter lim="400000"/>
            </a:ln>
          </a:left>
          <a:right>
            <a:ln w="12700" cap="flat">
              <a:solidFill>
                <a:srgbClr val="444444"/>
              </a:solidFill>
              <a:prstDash val="solid"/>
              <a:miter lim="400000"/>
            </a:ln>
          </a:right>
          <a:top>
            <a:ln w="12700" cap="flat">
              <a:solidFill>
                <a:srgbClr val="444444"/>
              </a:solidFill>
              <a:prstDash val="solid"/>
              <a:miter lim="400000"/>
            </a:ln>
          </a:top>
          <a:bottom>
            <a:ln w="12700" cap="flat">
              <a:solidFill>
                <a:srgbClr val="444444"/>
              </a:solidFill>
              <a:prstDash val="solid"/>
              <a:miter lim="400000"/>
            </a:ln>
          </a:bottom>
          <a:insideH>
            <a:ln w="12700" cap="flat">
              <a:solidFill>
                <a:srgbClr val="444444"/>
              </a:solidFill>
              <a:prstDash val="solid"/>
              <a:miter lim="400000"/>
            </a:ln>
          </a:insideH>
          <a:insideV>
            <a:ln w="12700" cap="flat">
              <a:noFill/>
              <a:miter lim="400000"/>
            </a:ln>
          </a:insideV>
        </a:tcBdr>
        <a:fill>
          <a:solidFill>
            <a:srgbClr val="DADBD7"/>
          </a:solidFill>
        </a:fill>
      </a:tcStyle>
    </a:firstCol>
    <a:lastRow>
      <a:tcTxStyle b="off" i="off">
        <a:fontRef idx="major">
          <a:srgbClr val="000000"/>
        </a:fontRef>
        <a:srgbClr val="000000"/>
      </a:tcTxStyle>
      <a:tcStyle>
        <a:tcBdr>
          <a:left>
            <a:ln w="12700" cap="flat">
              <a:noFill/>
              <a:miter lim="400000"/>
            </a:ln>
          </a:left>
          <a:right>
            <a:ln w="12700" cap="flat">
              <a:noFill/>
              <a:miter lim="400000"/>
            </a:ln>
          </a:right>
          <a:top>
            <a:ln w="12700" cap="flat">
              <a:solidFill>
                <a:srgbClr val="444444"/>
              </a:solidFill>
              <a:prstDash val="solid"/>
              <a:miter lim="400000"/>
            </a:ln>
          </a:top>
          <a:bottom>
            <a:ln w="12700" cap="flat">
              <a:solidFill>
                <a:schemeClr val="accent1">
                  <a:satOff val="-7715"/>
                  <a:lumOff val="-22108"/>
                </a:schemeClr>
              </a:solidFill>
              <a:prstDash val="solid"/>
              <a:miter lim="400000"/>
            </a:ln>
          </a:bottom>
          <a:insideH>
            <a:ln w="12700" cap="flat">
              <a:noFill/>
              <a:miter lim="400000"/>
            </a:ln>
          </a:insideH>
          <a:insideV>
            <a:ln w="12700" cap="flat">
              <a:noFill/>
              <a:miter lim="400000"/>
            </a:ln>
          </a:insideV>
        </a:tcBdr>
        <a:fill>
          <a:solidFill>
            <a:srgbClr val="9AB0B5"/>
          </a:solidFill>
        </a:fill>
      </a:tcStyle>
    </a:lastRow>
    <a:firstRow>
      <a:tcTxStyle b="off" i="off">
        <a:fontRef idx="major">
          <a:srgbClr val="000000"/>
        </a:fontRef>
        <a:srgbClr val="000000"/>
      </a:tcTxStyle>
      <a:tcStyle>
        <a:tcBdr>
          <a:left>
            <a:ln w="12700" cap="flat">
              <a:noFill/>
              <a:miter lim="400000"/>
            </a:ln>
          </a:left>
          <a:right>
            <a:ln w="12700" cap="flat">
              <a:noFill/>
              <a:miter lim="400000"/>
            </a:ln>
          </a:right>
          <a:top>
            <a:ln w="12700" cap="flat">
              <a:solidFill>
                <a:schemeClr val="accent1">
                  <a:satOff val="-7715"/>
                  <a:lumOff val="-22108"/>
                </a:schemeClr>
              </a:solidFill>
              <a:prstDash val="solid"/>
              <a:miter lim="400000"/>
            </a:ln>
          </a:top>
          <a:bottom>
            <a:ln w="12700" cap="flat">
              <a:solidFill>
                <a:srgbClr val="444444"/>
              </a:solidFill>
              <a:prstDash val="solid"/>
              <a:miter lim="400000"/>
            </a:ln>
          </a:bottom>
          <a:insideH>
            <a:ln w="12700" cap="flat">
              <a:noFill/>
              <a:miter lim="400000"/>
            </a:ln>
          </a:insideH>
          <a:insideV>
            <a:ln w="12700" cap="flat">
              <a:noFill/>
              <a:miter lim="400000"/>
            </a:ln>
          </a:insideV>
        </a:tcBdr>
        <a:fill>
          <a:solidFill>
            <a:srgbClr val="9AB0B5"/>
          </a:solidFill>
        </a:fill>
      </a:tcStyle>
    </a:firstRow>
  </a:tblStyle>
  <a:tblStyle styleId="{CF821DB8-F4EB-4A41-A1BA-3FCAFE7338EE}" styleName="">
    <a:tblBg/>
    <a:wholeTbl>
      <a:tcTxStyle b="off" i="off">
        <a:fontRef idx="major">
          <a:srgbClr val="434343"/>
        </a:fontRef>
        <a:srgbClr val="434343"/>
      </a:tcTxStyle>
      <a:tcStyle>
        <a:tcBdr>
          <a:left>
            <a:ln w="12700" cap="flat">
              <a:solidFill>
                <a:srgbClr val="949E9F"/>
              </a:solidFill>
              <a:prstDash val="solid"/>
              <a:miter lim="400000"/>
            </a:ln>
          </a:left>
          <a:right>
            <a:ln w="12700" cap="flat">
              <a:solidFill>
                <a:srgbClr val="949E9F"/>
              </a:solidFill>
              <a:prstDash val="solid"/>
              <a:miter lim="400000"/>
            </a:ln>
          </a:right>
          <a:top>
            <a:ln w="12700" cap="flat">
              <a:solidFill>
                <a:srgbClr val="949E9F"/>
              </a:solidFill>
              <a:prstDash val="solid"/>
              <a:miter lim="400000"/>
            </a:ln>
          </a:top>
          <a:bottom>
            <a:ln w="12700" cap="flat">
              <a:solidFill>
                <a:srgbClr val="949E9F"/>
              </a:solidFill>
              <a:prstDash val="solid"/>
              <a:miter lim="400000"/>
            </a:ln>
          </a:bottom>
          <a:insideH>
            <a:ln w="12700" cap="flat">
              <a:solidFill>
                <a:srgbClr val="949E9F"/>
              </a:solidFill>
              <a:prstDash val="solid"/>
              <a:miter lim="400000"/>
            </a:ln>
          </a:insideH>
          <a:insideV>
            <a:ln w="12700" cap="flat">
              <a:solidFill>
                <a:srgbClr val="949E9F"/>
              </a:solidFill>
              <a:prstDash val="solid"/>
              <a:miter lim="400000"/>
            </a:ln>
          </a:insideV>
        </a:tcBdr>
        <a:fill>
          <a:solidFill>
            <a:srgbClr val="E2E0D9"/>
          </a:solidFill>
        </a:fill>
      </a:tcStyle>
    </a:wholeTbl>
    <a:band2H>
      <a:tcTxStyle b="def" i="def"/>
      <a:tcStyle>
        <a:tcBdr/>
        <a:fill>
          <a:solidFill>
            <a:srgbClr val="EFECE5"/>
          </a:solidFill>
        </a:fill>
      </a:tcStyle>
    </a:band2H>
    <a:firstCol>
      <a:tcTxStyle b="off" i="off">
        <a:fontRef idx="major">
          <a:srgbClr val="FFFFFF"/>
        </a:fontRef>
        <a:srgbClr val="FFFFFF"/>
      </a:tcTxStyle>
      <a:tcStyle>
        <a:tcBdr>
          <a:left>
            <a:ln w="12700" cap="flat">
              <a:solidFill>
                <a:schemeClr val="accent4">
                  <a:satOff val="-11517"/>
                  <a:lumOff val="-24324"/>
                </a:schemeClr>
              </a:solidFill>
              <a:prstDash val="solid"/>
              <a:miter lim="400000"/>
            </a:ln>
          </a:left>
          <a:right>
            <a:ln w="12700" cap="flat">
              <a:noFill/>
              <a:miter lim="400000"/>
            </a:ln>
          </a:right>
          <a:top>
            <a:ln w="12700" cap="flat">
              <a:solidFill>
                <a:srgbClr val="352922"/>
              </a:solidFill>
              <a:prstDash val="solid"/>
              <a:miter lim="400000"/>
            </a:ln>
          </a:top>
          <a:bottom>
            <a:ln w="12700" cap="flat">
              <a:solidFill>
                <a:srgbClr val="352922"/>
              </a:solidFill>
              <a:prstDash val="solid"/>
              <a:miter lim="400000"/>
            </a:ln>
          </a:bottom>
          <a:insideH>
            <a:ln w="12700" cap="flat">
              <a:solidFill>
                <a:srgbClr val="352922"/>
              </a:solidFill>
              <a:prstDash val="solid"/>
              <a:miter lim="400000"/>
            </a:ln>
          </a:insideH>
          <a:insideV>
            <a:ln w="12700" cap="flat">
              <a:solidFill>
                <a:srgbClr val="352922"/>
              </a:solidFill>
              <a:prstDash val="solid"/>
              <a:miter lim="400000"/>
            </a:ln>
          </a:insideV>
        </a:tcBdr>
        <a:fill>
          <a:solidFill>
            <a:srgbClr val="4F4036"/>
          </a:solidFill>
        </a:fill>
      </a:tcStyle>
    </a:firstCol>
    <a:lastRow>
      <a:tcTxStyle b="off" i="off">
        <a:fontRef idx="major">
          <a:srgbClr val="434343"/>
        </a:fontRef>
        <a:srgbClr val="434343"/>
      </a:tcTxStyle>
      <a:tcStyle>
        <a:tcBdr>
          <a:left>
            <a:ln w="12700" cap="flat">
              <a:solidFill>
                <a:srgbClr val="6D5D4B"/>
              </a:solidFill>
              <a:prstDash val="solid"/>
              <a:miter lim="400000"/>
            </a:ln>
          </a:left>
          <a:right>
            <a:ln w="12700" cap="flat">
              <a:solidFill>
                <a:srgbClr val="6D5D4B"/>
              </a:solidFill>
              <a:prstDash val="solid"/>
              <a:miter lim="400000"/>
            </a:ln>
          </a:right>
          <a:top>
            <a:ln w="25400" cap="flat">
              <a:solidFill>
                <a:srgbClr val="352922"/>
              </a:solidFill>
              <a:prstDash val="solid"/>
              <a:miter lim="400000"/>
            </a:ln>
          </a:top>
          <a:bottom>
            <a:ln w="12700" cap="flat">
              <a:solidFill>
                <a:schemeClr val="accent4">
                  <a:satOff val="-11517"/>
                  <a:lumOff val="-24324"/>
                </a:schemeClr>
              </a:solidFill>
              <a:prstDash val="solid"/>
              <a:miter lim="400000"/>
            </a:ln>
          </a:bottom>
          <a:insideH>
            <a:ln w="12700" cap="flat">
              <a:solidFill>
                <a:srgbClr val="6D5D4B"/>
              </a:solidFill>
              <a:prstDash val="solid"/>
              <a:miter lim="400000"/>
            </a:ln>
          </a:insideH>
          <a:insideV>
            <a:ln w="12700" cap="flat">
              <a:solidFill>
                <a:srgbClr val="6D5D4B"/>
              </a:solidFill>
              <a:prstDash val="solid"/>
              <a:miter lim="400000"/>
            </a:ln>
          </a:insideV>
        </a:tcBdr>
        <a:fill>
          <a:noFill/>
        </a:fill>
      </a:tcStyle>
    </a:lastRow>
    <a:firstRow>
      <a:tcTxStyle b="off" i="off">
        <a:fontRef idx="major">
          <a:srgbClr val="FFFFFF"/>
        </a:fontRef>
        <a:srgbClr val="FFFFFF"/>
      </a:tcTxStyle>
      <a:tcStyle>
        <a:tcBdr>
          <a:left>
            <a:ln w="12700" cap="flat">
              <a:solidFill>
                <a:srgbClr val="352922"/>
              </a:solidFill>
              <a:prstDash val="solid"/>
              <a:miter lim="400000"/>
            </a:ln>
          </a:left>
          <a:right>
            <a:ln w="12700" cap="flat">
              <a:solidFill>
                <a:srgbClr val="352922"/>
              </a:solidFill>
              <a:prstDash val="solid"/>
              <a:miter lim="400000"/>
            </a:ln>
          </a:right>
          <a:top>
            <a:ln w="12700" cap="flat">
              <a:solidFill>
                <a:schemeClr val="accent4">
                  <a:satOff val="-11517"/>
                  <a:lumOff val="-24324"/>
                </a:schemeClr>
              </a:solidFill>
              <a:prstDash val="solid"/>
              <a:miter lim="400000"/>
            </a:ln>
          </a:top>
          <a:bottom>
            <a:ln w="12700" cap="flat">
              <a:solidFill>
                <a:srgbClr val="352922"/>
              </a:solidFill>
              <a:prstDash val="solid"/>
              <a:miter lim="400000"/>
            </a:ln>
          </a:bottom>
          <a:insideH>
            <a:ln w="12700" cap="flat">
              <a:solidFill>
                <a:srgbClr val="352922"/>
              </a:solidFill>
              <a:prstDash val="solid"/>
              <a:miter lim="400000"/>
            </a:ln>
          </a:insideH>
          <a:insideV>
            <a:ln w="12700" cap="flat">
              <a:solidFill>
                <a:srgbClr val="352922"/>
              </a:solidFill>
              <a:prstDash val="solid"/>
              <a:miter lim="400000"/>
            </a:ln>
          </a:insideV>
        </a:tcBdr>
        <a:fill>
          <a:solidFill>
            <a:srgbClr val="4F4036"/>
          </a:solidFill>
        </a:fill>
      </a:tcStyle>
    </a:firstRow>
  </a:tblStyle>
  <a:tblStyle styleId="{33BA23B1-9221-436E-865A-0063620EA4FD}" styleName="">
    <a:tblBg/>
    <a:wholeTbl>
      <a:tcTxStyle b="off" i="off">
        <a:fontRef idx="major">
          <a:srgbClr val="434343"/>
        </a:fontRef>
        <a:srgbClr val="434343"/>
      </a:tcTxStyle>
      <a:tcStyle>
        <a:tcBdr>
          <a:left>
            <a:ln w="12700" cap="flat">
              <a:solidFill>
                <a:srgbClr val="CCCDCB"/>
              </a:solidFill>
              <a:prstDash val="solid"/>
              <a:miter lim="400000"/>
            </a:ln>
          </a:left>
          <a:right>
            <a:ln w="12700" cap="flat">
              <a:solidFill>
                <a:srgbClr val="CCCDCB"/>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CCCDCB"/>
              </a:solidFill>
              <a:prstDash val="solid"/>
              <a:miter lim="400000"/>
            </a:ln>
          </a:insideV>
        </a:tcBdr>
        <a:fill>
          <a:noFill/>
        </a:fill>
      </a:tcStyle>
    </a:wholeTbl>
    <a:band2H>
      <a:tcTxStyle b="def" i="def"/>
      <a:tcStyle>
        <a:tcBdr/>
        <a:fill>
          <a:solidFill>
            <a:srgbClr val="D2D2D3">
              <a:alpha val="38000"/>
            </a:srgbClr>
          </a:solidFill>
        </a:fill>
      </a:tcStyle>
    </a:band2H>
    <a:firstCol>
      <a:tcTxStyle b="off" i="off">
        <a:fontRef idx="major">
          <a:srgbClr val="FFFFFF"/>
        </a:fontRef>
        <a:srgbClr val="FFFFFF"/>
      </a:tcTxStyle>
      <a:tcStyle>
        <a:tcBdr>
          <a:left>
            <a:ln w="12700" cap="flat">
              <a:solidFill>
                <a:srgbClr val="939393"/>
              </a:solidFill>
              <a:prstDash val="solid"/>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CCCDCB"/>
              </a:solidFill>
              <a:prstDash val="solid"/>
              <a:miter lim="400000"/>
            </a:ln>
          </a:insideV>
        </a:tcBdr>
        <a:fill>
          <a:solidFill>
            <a:srgbClr val="A5A8A3"/>
          </a:solidFill>
        </a:fill>
      </a:tcStyle>
    </a:firstCol>
    <a:lastRow>
      <a:tcTxStyle b="off" i="off">
        <a:fontRef idx="major">
          <a:srgbClr val="FFFFFF"/>
        </a:fontRef>
        <a:srgbClr val="FFFFFF"/>
      </a:tcTxStyle>
      <a:tcStyle>
        <a:tcBdr>
          <a:left>
            <a:ln w="12700" cap="flat">
              <a:solidFill>
                <a:srgbClr val="A5A8A3"/>
              </a:solidFill>
              <a:prstDash val="solid"/>
              <a:miter lim="400000"/>
            </a:ln>
          </a:left>
          <a:right>
            <a:ln w="12700" cap="flat">
              <a:solidFill>
                <a:srgbClr val="A5A8A3"/>
              </a:solidFill>
              <a:prstDash val="solid"/>
              <a:miter lim="400000"/>
            </a:ln>
          </a:right>
          <a:top>
            <a:ln w="12700" cap="flat">
              <a:solidFill>
                <a:srgbClr val="939393"/>
              </a:solidFill>
              <a:prstDash val="solid"/>
              <a:miter lim="400000"/>
            </a:ln>
          </a:top>
          <a:bottom>
            <a:ln w="12700" cap="flat">
              <a:solidFill>
                <a:srgbClr val="939393"/>
              </a:solidFill>
              <a:prstDash val="solid"/>
              <a:miter lim="400000"/>
            </a:ln>
          </a:bottom>
          <a:insideH>
            <a:ln w="12700" cap="flat">
              <a:noFill/>
              <a:miter lim="400000"/>
            </a:ln>
          </a:insideH>
          <a:insideV>
            <a:ln w="12700" cap="flat">
              <a:solidFill>
                <a:srgbClr val="A5A8A3"/>
              </a:solidFill>
              <a:prstDash val="solid"/>
              <a:miter lim="400000"/>
            </a:ln>
          </a:insideV>
        </a:tcBdr>
        <a:fill>
          <a:solidFill>
            <a:srgbClr val="6D6D6D"/>
          </a:solidFill>
        </a:fill>
      </a:tcStyle>
    </a:lastRow>
    <a:firstRow>
      <a:tcTxStyle b="off" i="off">
        <a:fontRef idx="major">
          <a:srgbClr val="FFFFFF"/>
        </a:fontRef>
        <a:srgbClr val="FFFFFF"/>
      </a:tcTxStyle>
      <a:tcStyle>
        <a:tcBdr>
          <a:left>
            <a:ln w="12700" cap="flat">
              <a:solidFill>
                <a:srgbClr val="A5A8A3"/>
              </a:solidFill>
              <a:prstDash val="solid"/>
              <a:miter lim="400000"/>
            </a:ln>
          </a:left>
          <a:right>
            <a:ln w="12700" cap="flat">
              <a:solidFill>
                <a:srgbClr val="A5A8A3"/>
              </a:solidFill>
              <a:prstDash val="solid"/>
              <a:miter lim="400000"/>
            </a:ln>
          </a:right>
          <a:top>
            <a:ln w="12700" cap="flat">
              <a:solidFill>
                <a:srgbClr val="939393"/>
              </a:solidFill>
              <a:prstDash val="solid"/>
              <a:miter lim="400000"/>
            </a:ln>
          </a:top>
          <a:bottom>
            <a:ln w="12700" cap="flat">
              <a:solidFill>
                <a:srgbClr val="939393"/>
              </a:solidFill>
              <a:prstDash val="solid"/>
              <a:miter lim="400000"/>
            </a:ln>
          </a:bottom>
          <a:insideH>
            <a:ln w="12700" cap="flat">
              <a:noFill/>
              <a:miter lim="400000"/>
            </a:ln>
          </a:insideH>
          <a:insideV>
            <a:ln w="12700" cap="flat">
              <a:solidFill>
                <a:srgbClr val="A5A8A3"/>
              </a:solidFill>
              <a:prstDash val="solid"/>
              <a:miter lim="400000"/>
            </a:ln>
          </a:insideV>
        </a:tcBdr>
        <a:fill>
          <a:solidFill>
            <a:srgbClr val="6D6D6D"/>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232323"/>
              </a:solidFill>
              <a:custDash>
                <a:ds d="200000" sp="200000"/>
              </a:custDash>
              <a:miter lim="400000"/>
            </a:ln>
          </a:left>
          <a:right>
            <a:ln w="12700" cap="flat">
              <a:solidFill>
                <a:srgbClr val="232323"/>
              </a:solidFill>
              <a:custDash>
                <a:ds d="200000" sp="200000"/>
              </a:custDash>
              <a:miter lim="400000"/>
            </a:ln>
          </a:right>
          <a:top>
            <a:ln w="12700" cap="flat">
              <a:noFill/>
              <a:miter lim="400000"/>
            </a:ln>
          </a:top>
          <a:bottom>
            <a:ln w="12700" cap="flat">
              <a:noFill/>
              <a:miter lim="400000"/>
            </a:ln>
          </a:bottom>
          <a:insideH>
            <a:ln w="12700" cap="flat">
              <a:noFill/>
              <a:miter lim="400000"/>
            </a:ln>
          </a:insideH>
          <a:insideV>
            <a:ln w="12700" cap="flat">
              <a:solidFill>
                <a:srgbClr val="232323"/>
              </a:solidFill>
              <a:custDash>
                <a:ds d="200000" sp="200000"/>
              </a:custDash>
              <a:miter lim="400000"/>
            </a:ln>
          </a:insideV>
        </a:tcBdr>
        <a:fill>
          <a:noFill/>
        </a:fill>
      </a:tcStyle>
    </a:wholeTbl>
    <a:band2H>
      <a:tcTxStyle b="def" i="def"/>
      <a:tcStyle>
        <a:tcBdr/>
        <a:fill>
          <a:solidFill>
            <a:srgbClr val="CCCDCB">
              <a:alpha val="21000"/>
            </a:srgbClr>
          </a:solidFill>
        </a:fill>
      </a:tcStyle>
    </a:band2H>
    <a:firstCol>
      <a:tcTxStyle b="off" i="off">
        <a:fontRef idx="major">
          <a:srgbClr val="000000"/>
        </a:fontRef>
        <a:srgbClr val="000000"/>
      </a:tcTxStyle>
      <a:tcStyle>
        <a:tcBdr>
          <a:left>
            <a:ln w="12700" cap="flat">
              <a:noFill/>
              <a:miter lim="400000"/>
            </a:ln>
          </a:left>
          <a:right>
            <a:ln w="25400" cap="flat">
              <a:solidFill>
                <a:srgbClr val="939393"/>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232323"/>
              </a:solidFill>
              <a:custDash>
                <a:ds d="200000" sp="200000"/>
              </a:custDash>
              <a:miter lim="400000"/>
            </a:ln>
          </a:insideV>
        </a:tcBdr>
        <a:fill>
          <a:noFill/>
        </a:fill>
      </a:tcStyle>
    </a:firstCol>
    <a:lastRow>
      <a:tcTxStyle b="off" i="off">
        <a:fontRef idx="major">
          <a:srgbClr val="000000"/>
        </a:fontRef>
        <a:srgbClr val="000000"/>
      </a:tcTxStyle>
      <a:tcStyle>
        <a:tcBdr>
          <a:left>
            <a:ln w="12700" cap="flat">
              <a:solidFill>
                <a:srgbClr val="232323"/>
              </a:solidFill>
              <a:custDash>
                <a:ds d="200000" sp="200000"/>
              </a:custDash>
              <a:miter lim="400000"/>
            </a:ln>
          </a:left>
          <a:right>
            <a:ln w="12700" cap="flat">
              <a:solidFill>
                <a:srgbClr val="232323"/>
              </a:solidFill>
              <a:custDash>
                <a:ds d="200000" sp="200000"/>
              </a:custDash>
              <a:miter lim="400000"/>
            </a:ln>
          </a:right>
          <a:top>
            <a:ln w="25400" cap="flat">
              <a:solidFill>
                <a:srgbClr val="939393"/>
              </a:solidFill>
              <a:prstDash val="solid"/>
              <a:miter lim="400000"/>
            </a:ln>
          </a:top>
          <a:bottom>
            <a:ln w="12700" cap="flat">
              <a:noFill/>
              <a:miter lim="400000"/>
            </a:ln>
          </a:bottom>
          <a:insideH>
            <a:ln w="12700" cap="flat">
              <a:noFill/>
              <a:miter lim="400000"/>
            </a:ln>
          </a:insideH>
          <a:insideV>
            <a:ln w="12700" cap="flat">
              <a:solidFill>
                <a:srgbClr val="232323"/>
              </a:solidFill>
              <a:custDash>
                <a:ds d="200000" sp="200000"/>
              </a:custDash>
              <a:miter lim="400000"/>
            </a:ln>
          </a:insideV>
        </a:tcBdr>
        <a:fill>
          <a:noFill/>
        </a:fill>
      </a:tcStyle>
    </a:lastRow>
    <a:firstRow>
      <a:tcTxStyle b="off" i="off">
        <a:fontRef idx="major">
          <a:srgbClr val="000000"/>
        </a:fontRef>
        <a:srgbClr val="000000"/>
      </a:tcTxStyle>
      <a:tcStyle>
        <a:tcBdr>
          <a:left>
            <a:ln w="12700" cap="flat">
              <a:solidFill>
                <a:srgbClr val="232323"/>
              </a:solidFill>
              <a:custDash>
                <a:ds d="200000" sp="200000"/>
              </a:custDash>
              <a:miter lim="400000"/>
            </a:ln>
          </a:left>
          <a:right>
            <a:ln w="12700" cap="flat">
              <a:solidFill>
                <a:srgbClr val="232323"/>
              </a:solidFill>
              <a:custDash>
                <a:ds d="200000" sp="200000"/>
              </a:custDash>
              <a:miter lim="400000"/>
            </a:ln>
          </a:right>
          <a:top>
            <a:ln w="12700" cap="flat">
              <a:noFill/>
              <a:miter lim="400000"/>
            </a:ln>
          </a:top>
          <a:bottom>
            <a:ln w="25400" cap="flat">
              <a:solidFill>
                <a:srgbClr val="939393"/>
              </a:solidFill>
              <a:prstDash val="solid"/>
              <a:miter lim="400000"/>
            </a:ln>
          </a:bottom>
          <a:insideH>
            <a:ln w="12700" cap="flat">
              <a:noFill/>
              <a:miter lim="400000"/>
            </a:ln>
          </a:insideH>
          <a:insideV>
            <a:ln w="12700" cap="flat">
              <a:solidFill>
                <a:srgbClr val="232323"/>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4" name="Shape 134"/>
          <p:cNvSpPr/>
          <p:nvPr>
            <p:ph type="sldImg"/>
          </p:nvPr>
        </p:nvSpPr>
        <p:spPr>
          <a:xfrm>
            <a:off x="1143000" y="685800"/>
            <a:ext cx="4572000" cy="3429000"/>
          </a:xfrm>
          <a:prstGeom prst="rect">
            <a:avLst/>
          </a:prstGeom>
        </p:spPr>
        <p:txBody>
          <a:bodyPr/>
          <a:lstStyle/>
          <a:p>
            <a:pPr/>
          </a:p>
        </p:txBody>
      </p:sp>
      <p:sp>
        <p:nvSpPr>
          <p:cNvPr id="135" name="Shape 135"/>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Title Text"/>
          <p:cNvSpPr txBox="1"/>
          <p:nvPr>
            <p:ph type="title"/>
          </p:nvPr>
        </p:nvSpPr>
        <p:spPr>
          <a:xfrm>
            <a:off x="2019300" y="3429000"/>
            <a:ext cx="20955000" cy="4102100"/>
          </a:xfrm>
          <a:prstGeom prst="rect">
            <a:avLst/>
          </a:prstGeom>
        </p:spPr>
        <p:txBody>
          <a:bodyPr anchor="b"/>
          <a:lstStyle>
            <a:lvl1pPr>
              <a:defRPr cap="all" spc="319">
                <a:solidFill>
                  <a:srgbClr val="EBEBEB"/>
                </a:solidFill>
                <a:effectLst>
                  <a:outerShdw sx="100000" sy="100000" kx="0" ky="0" algn="b" rotWithShape="0" blurRad="25400" dist="25400" dir="16200000">
                    <a:srgbClr val="000000">
                      <a:alpha val="50000"/>
                    </a:srgbClr>
                  </a:outerShdw>
                </a:effectLst>
                <a:latin typeface="+mn-lt"/>
                <a:ea typeface="+mn-ea"/>
                <a:cs typeface="+mn-cs"/>
                <a:sym typeface="Cochin"/>
              </a:defRPr>
            </a:lvl1pPr>
          </a:lstStyle>
          <a:p>
            <a:pPr/>
            <a:r>
              <a:t>Title Text</a:t>
            </a:r>
          </a:p>
        </p:txBody>
      </p:sp>
      <p:sp>
        <p:nvSpPr>
          <p:cNvPr id="12" name="Body Level One…"/>
          <p:cNvSpPr txBox="1"/>
          <p:nvPr>
            <p:ph type="body" sz="quarter" idx="1"/>
          </p:nvPr>
        </p:nvSpPr>
        <p:spPr>
          <a:xfrm>
            <a:off x="2019300" y="7518400"/>
            <a:ext cx="20955000" cy="1968500"/>
          </a:xfrm>
          <a:prstGeom prst="rect">
            <a:avLst/>
          </a:prstGeom>
        </p:spPr>
        <p:txBody>
          <a:bodyPr anchor="t"/>
          <a:lstStyle>
            <a:lvl1pPr marL="0" indent="0" algn="ctr">
              <a:spcBef>
                <a:spcPts val="0"/>
              </a:spcBef>
              <a:buSzTx/>
              <a:buNone/>
              <a:defRPr spc="200" sz="5000">
                <a:solidFill>
                  <a:srgbClr val="FFFFFF"/>
                </a:solidFill>
                <a:effectLst>
                  <a:outerShdw sx="100000" sy="100000" kx="0" ky="0" algn="b" rotWithShape="0" blurRad="25400" dist="27326" dir="16200000">
                    <a:srgbClr val="000000">
                      <a:alpha val="50000"/>
                    </a:srgbClr>
                  </a:outerShdw>
                </a:effectLst>
                <a:latin typeface="+mn-lt"/>
                <a:ea typeface="+mn-ea"/>
                <a:cs typeface="+mn-cs"/>
                <a:sym typeface="Cochin"/>
              </a:defRPr>
            </a:lvl1pPr>
            <a:lvl2pPr marL="0" indent="0" algn="ctr">
              <a:spcBef>
                <a:spcPts val="0"/>
              </a:spcBef>
              <a:buSzTx/>
              <a:buNone/>
              <a:defRPr spc="200" sz="5000">
                <a:solidFill>
                  <a:srgbClr val="FFFFFF"/>
                </a:solidFill>
                <a:effectLst>
                  <a:outerShdw sx="100000" sy="100000" kx="0" ky="0" algn="b" rotWithShape="0" blurRad="25400" dist="27326" dir="16200000">
                    <a:srgbClr val="000000">
                      <a:alpha val="50000"/>
                    </a:srgbClr>
                  </a:outerShdw>
                </a:effectLst>
                <a:latin typeface="+mn-lt"/>
                <a:ea typeface="+mn-ea"/>
                <a:cs typeface="+mn-cs"/>
                <a:sym typeface="Cochin"/>
              </a:defRPr>
            </a:lvl2pPr>
            <a:lvl3pPr marL="0" indent="0" algn="ctr">
              <a:spcBef>
                <a:spcPts val="0"/>
              </a:spcBef>
              <a:buSzTx/>
              <a:buNone/>
              <a:defRPr spc="200" sz="5000">
                <a:solidFill>
                  <a:srgbClr val="FFFFFF"/>
                </a:solidFill>
                <a:effectLst>
                  <a:outerShdw sx="100000" sy="100000" kx="0" ky="0" algn="b" rotWithShape="0" blurRad="25400" dist="27326" dir="16200000">
                    <a:srgbClr val="000000">
                      <a:alpha val="50000"/>
                    </a:srgbClr>
                  </a:outerShdw>
                </a:effectLst>
                <a:latin typeface="+mn-lt"/>
                <a:ea typeface="+mn-ea"/>
                <a:cs typeface="+mn-cs"/>
                <a:sym typeface="Cochin"/>
              </a:defRPr>
            </a:lvl3pPr>
            <a:lvl4pPr marL="0" indent="0" algn="ctr">
              <a:spcBef>
                <a:spcPts val="0"/>
              </a:spcBef>
              <a:buSzTx/>
              <a:buNone/>
              <a:defRPr spc="200" sz="5000">
                <a:solidFill>
                  <a:srgbClr val="FFFFFF"/>
                </a:solidFill>
                <a:effectLst>
                  <a:outerShdw sx="100000" sy="100000" kx="0" ky="0" algn="b" rotWithShape="0" blurRad="25400" dist="27326" dir="16200000">
                    <a:srgbClr val="000000">
                      <a:alpha val="50000"/>
                    </a:srgbClr>
                  </a:outerShdw>
                </a:effectLst>
                <a:latin typeface="+mn-lt"/>
                <a:ea typeface="+mn-ea"/>
                <a:cs typeface="+mn-cs"/>
                <a:sym typeface="Cochin"/>
              </a:defRPr>
            </a:lvl4pPr>
            <a:lvl5pPr marL="0" indent="0" algn="ctr">
              <a:spcBef>
                <a:spcPts val="0"/>
              </a:spcBef>
              <a:buSzTx/>
              <a:buNone/>
              <a:defRPr spc="200" sz="5000">
                <a:solidFill>
                  <a:srgbClr val="FFFFFF"/>
                </a:solidFill>
                <a:effectLst>
                  <a:outerShdw sx="100000" sy="100000" kx="0" ky="0" algn="b" rotWithShape="0" blurRad="25400" dist="27326" dir="16200000">
                    <a:srgbClr val="000000">
                      <a:alpha val="50000"/>
                    </a:srgbClr>
                  </a:outerShdw>
                </a:effectLst>
                <a:latin typeface="+mn-lt"/>
                <a:ea typeface="+mn-ea"/>
                <a:cs typeface="+mn-cs"/>
                <a:sym typeface="Cochin"/>
              </a:defRPr>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solidFill>
                  <a:srgbClr val="8C8C8C"/>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 name="Image"/>
          <p:cNvSpPr/>
          <p:nvPr>
            <p:ph type="pic" idx="21"/>
          </p:nvPr>
        </p:nvSpPr>
        <p:spPr>
          <a:xfrm>
            <a:off x="3012055" y="-1422648"/>
            <a:ext cx="18708909" cy="12192000"/>
          </a:xfrm>
          <a:prstGeom prst="rect">
            <a:avLst/>
          </a:prstGeom>
          <a:ln w="9525">
            <a:round/>
          </a:ln>
        </p:spPr>
        <p:txBody>
          <a:bodyPr lIns="91439" tIns="45719" rIns="91439" bIns="45719" anchor="t">
            <a:noAutofit/>
          </a:bodyPr>
          <a:lstStyle/>
          <a:p>
            <a:pPr/>
          </a:p>
        </p:txBody>
      </p:sp>
      <p:sp>
        <p:nvSpPr>
          <p:cNvPr id="21" name="Title Text"/>
          <p:cNvSpPr txBox="1"/>
          <p:nvPr>
            <p:ph type="title"/>
          </p:nvPr>
        </p:nvSpPr>
        <p:spPr>
          <a:xfrm>
            <a:off x="2019300" y="9105900"/>
            <a:ext cx="20955000" cy="2349500"/>
          </a:xfrm>
          <a:prstGeom prst="rect">
            <a:avLst/>
          </a:prstGeom>
        </p:spPr>
        <p:txBody>
          <a:bodyPr anchor="b"/>
          <a:lstStyle>
            <a:lvl1pPr>
              <a:defRPr cap="all" spc="319">
                <a:solidFill>
                  <a:srgbClr val="EBEBEB"/>
                </a:solidFill>
                <a:effectLst>
                  <a:outerShdw sx="100000" sy="100000" kx="0" ky="0" algn="b" rotWithShape="0" blurRad="25400" dist="25400" dir="16200000">
                    <a:srgbClr val="000000">
                      <a:alpha val="50000"/>
                    </a:srgbClr>
                  </a:outerShdw>
                </a:effectLst>
                <a:latin typeface="+mn-lt"/>
                <a:ea typeface="+mn-ea"/>
                <a:cs typeface="+mn-cs"/>
                <a:sym typeface="Cochin"/>
              </a:defRPr>
            </a:lvl1pPr>
          </a:lstStyle>
          <a:p>
            <a:pPr/>
            <a:r>
              <a:t>Title Text</a:t>
            </a:r>
          </a:p>
        </p:txBody>
      </p:sp>
      <p:sp>
        <p:nvSpPr>
          <p:cNvPr id="22" name="Body Level One…"/>
          <p:cNvSpPr txBox="1"/>
          <p:nvPr>
            <p:ph type="body" sz="quarter" idx="1"/>
          </p:nvPr>
        </p:nvSpPr>
        <p:spPr>
          <a:xfrm>
            <a:off x="2019300" y="11480800"/>
            <a:ext cx="20955000" cy="1841500"/>
          </a:xfrm>
          <a:prstGeom prst="rect">
            <a:avLst/>
          </a:prstGeom>
        </p:spPr>
        <p:txBody>
          <a:bodyPr anchor="t"/>
          <a:lstStyle>
            <a:lvl1pPr marL="0" indent="0" algn="ctr">
              <a:spcBef>
                <a:spcPts val="0"/>
              </a:spcBef>
              <a:buSzTx/>
              <a:buNone/>
              <a:defRPr spc="200" sz="5000">
                <a:solidFill>
                  <a:srgbClr val="FFFFFF"/>
                </a:solidFill>
                <a:effectLst>
                  <a:outerShdw sx="100000" sy="100000" kx="0" ky="0" algn="b" rotWithShape="0" blurRad="25400" dist="27326" dir="16200000">
                    <a:srgbClr val="000000">
                      <a:alpha val="50000"/>
                    </a:srgbClr>
                  </a:outerShdw>
                </a:effectLst>
                <a:latin typeface="+mn-lt"/>
                <a:ea typeface="+mn-ea"/>
                <a:cs typeface="+mn-cs"/>
                <a:sym typeface="Cochin"/>
              </a:defRPr>
            </a:lvl1pPr>
            <a:lvl2pPr marL="0" indent="0" algn="ctr">
              <a:spcBef>
                <a:spcPts val="0"/>
              </a:spcBef>
              <a:buSzTx/>
              <a:buNone/>
              <a:defRPr spc="200" sz="5000">
                <a:solidFill>
                  <a:srgbClr val="FFFFFF"/>
                </a:solidFill>
                <a:effectLst>
                  <a:outerShdw sx="100000" sy="100000" kx="0" ky="0" algn="b" rotWithShape="0" blurRad="25400" dist="27326" dir="16200000">
                    <a:srgbClr val="000000">
                      <a:alpha val="50000"/>
                    </a:srgbClr>
                  </a:outerShdw>
                </a:effectLst>
                <a:latin typeface="+mn-lt"/>
                <a:ea typeface="+mn-ea"/>
                <a:cs typeface="+mn-cs"/>
                <a:sym typeface="Cochin"/>
              </a:defRPr>
            </a:lvl2pPr>
            <a:lvl3pPr marL="0" indent="0" algn="ctr">
              <a:spcBef>
                <a:spcPts val="0"/>
              </a:spcBef>
              <a:buSzTx/>
              <a:buNone/>
              <a:defRPr spc="200" sz="5000">
                <a:solidFill>
                  <a:srgbClr val="FFFFFF"/>
                </a:solidFill>
                <a:effectLst>
                  <a:outerShdw sx="100000" sy="100000" kx="0" ky="0" algn="b" rotWithShape="0" blurRad="25400" dist="27326" dir="16200000">
                    <a:srgbClr val="000000">
                      <a:alpha val="50000"/>
                    </a:srgbClr>
                  </a:outerShdw>
                </a:effectLst>
                <a:latin typeface="+mn-lt"/>
                <a:ea typeface="+mn-ea"/>
                <a:cs typeface="+mn-cs"/>
                <a:sym typeface="Cochin"/>
              </a:defRPr>
            </a:lvl3pPr>
            <a:lvl4pPr marL="0" indent="0" algn="ctr">
              <a:spcBef>
                <a:spcPts val="0"/>
              </a:spcBef>
              <a:buSzTx/>
              <a:buNone/>
              <a:defRPr spc="200" sz="5000">
                <a:solidFill>
                  <a:srgbClr val="FFFFFF"/>
                </a:solidFill>
                <a:effectLst>
                  <a:outerShdw sx="100000" sy="100000" kx="0" ky="0" algn="b" rotWithShape="0" blurRad="25400" dist="27326" dir="16200000">
                    <a:srgbClr val="000000">
                      <a:alpha val="50000"/>
                    </a:srgbClr>
                  </a:outerShdw>
                </a:effectLst>
                <a:latin typeface="+mn-lt"/>
                <a:ea typeface="+mn-ea"/>
                <a:cs typeface="+mn-cs"/>
                <a:sym typeface="Cochin"/>
              </a:defRPr>
            </a:lvl4pPr>
            <a:lvl5pPr marL="0" indent="0" algn="ctr">
              <a:spcBef>
                <a:spcPts val="0"/>
              </a:spcBef>
              <a:buSzTx/>
              <a:buNone/>
              <a:defRPr spc="200" sz="5000">
                <a:solidFill>
                  <a:srgbClr val="FFFFFF"/>
                </a:solidFill>
                <a:effectLst>
                  <a:outerShdw sx="100000" sy="100000" kx="0" ky="0" algn="b" rotWithShape="0" blurRad="25400" dist="27326" dir="16200000">
                    <a:srgbClr val="000000">
                      <a:alpha val="50000"/>
                    </a:srgbClr>
                  </a:outerShdw>
                </a:effectLst>
                <a:latin typeface="+mn-lt"/>
                <a:ea typeface="+mn-ea"/>
                <a:cs typeface="+mn-cs"/>
                <a:sym typeface="Cochin"/>
              </a:defRPr>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lvl1pPr>
              <a:defRPr>
                <a:solidFill>
                  <a:srgbClr val="8C8C8C"/>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0" name="Title Text"/>
          <p:cNvSpPr txBox="1"/>
          <p:nvPr>
            <p:ph type="title"/>
          </p:nvPr>
        </p:nvSpPr>
        <p:spPr>
          <a:xfrm>
            <a:off x="2019300" y="4800600"/>
            <a:ext cx="20955000" cy="4102100"/>
          </a:xfrm>
          <a:prstGeom prst="rect">
            <a:avLst/>
          </a:prstGeom>
        </p:spPr>
        <p:txBody>
          <a:bodyPr/>
          <a:lstStyle>
            <a:lvl1pPr>
              <a:defRPr cap="all" spc="319">
                <a:solidFill>
                  <a:srgbClr val="EBEBEB"/>
                </a:solidFill>
                <a:effectLst>
                  <a:outerShdw sx="100000" sy="100000" kx="0" ky="0" algn="b" rotWithShape="0" blurRad="25400" dist="25400" dir="16200000">
                    <a:srgbClr val="000000">
                      <a:alpha val="50000"/>
                    </a:srgbClr>
                  </a:outerShdw>
                </a:effectLst>
                <a:latin typeface="+mn-lt"/>
                <a:ea typeface="+mn-ea"/>
                <a:cs typeface="+mn-cs"/>
                <a:sym typeface="Cochin"/>
              </a:defRPr>
            </a:lvl1pPr>
          </a:lstStyle>
          <a:p>
            <a:pPr/>
            <a:r>
              <a:t>Title Text</a:t>
            </a:r>
          </a:p>
        </p:txBody>
      </p:sp>
      <p:sp>
        <p:nvSpPr>
          <p:cNvPr id="31" name="Slide Number"/>
          <p:cNvSpPr txBox="1"/>
          <p:nvPr>
            <p:ph type="sldNum" sz="quarter" idx="2"/>
          </p:nvPr>
        </p:nvSpPr>
        <p:spPr>
          <a:prstGeom prst="rect">
            <a:avLst/>
          </a:prstGeom>
        </p:spPr>
        <p:txBody>
          <a:bodyPr/>
          <a:lstStyle>
            <a:lvl1pPr>
              <a:defRPr>
                <a:solidFill>
                  <a:srgbClr val="8C8C8C"/>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8" name="Image"/>
          <p:cNvSpPr/>
          <p:nvPr>
            <p:ph type="pic" idx="21"/>
          </p:nvPr>
        </p:nvSpPr>
        <p:spPr>
          <a:xfrm>
            <a:off x="12077064" y="-1117735"/>
            <a:ext cx="22736901" cy="14816916"/>
          </a:xfrm>
          <a:prstGeom prst="rect">
            <a:avLst/>
          </a:prstGeom>
          <a:ln w="9525">
            <a:round/>
          </a:ln>
        </p:spPr>
        <p:txBody>
          <a:bodyPr lIns="91439" tIns="45719" rIns="91439" bIns="45719" anchor="t">
            <a:noAutofit/>
          </a:bodyPr>
          <a:lstStyle/>
          <a:p>
            <a:pPr/>
          </a:p>
        </p:txBody>
      </p:sp>
      <p:sp>
        <p:nvSpPr>
          <p:cNvPr id="39" name="Title Text"/>
          <p:cNvSpPr txBox="1"/>
          <p:nvPr>
            <p:ph type="title"/>
          </p:nvPr>
        </p:nvSpPr>
        <p:spPr>
          <a:xfrm>
            <a:off x="1714500" y="1651000"/>
            <a:ext cx="9880600" cy="5499100"/>
          </a:xfrm>
          <a:prstGeom prst="rect">
            <a:avLst/>
          </a:prstGeom>
        </p:spPr>
        <p:txBody>
          <a:bodyPr anchor="b"/>
          <a:lstStyle/>
          <a:p>
            <a:pPr/>
            <a:r>
              <a:t>Title Text</a:t>
            </a:r>
          </a:p>
        </p:txBody>
      </p:sp>
      <p:sp>
        <p:nvSpPr>
          <p:cNvPr id="40" name="Body Level One…"/>
          <p:cNvSpPr txBox="1"/>
          <p:nvPr>
            <p:ph type="body" sz="quarter" idx="1"/>
          </p:nvPr>
        </p:nvSpPr>
        <p:spPr>
          <a:xfrm>
            <a:off x="1714500" y="7315200"/>
            <a:ext cx="9880600" cy="4749800"/>
          </a:xfrm>
          <a:prstGeom prst="rect">
            <a:avLst/>
          </a:prstGeom>
        </p:spPr>
        <p:txBody>
          <a:bodyPr anchor="t"/>
          <a:lstStyle>
            <a:lvl1pPr marL="0" indent="0" algn="ctr">
              <a:spcBef>
                <a:spcPts val="0"/>
              </a:spcBef>
              <a:buSzTx/>
              <a:buNone/>
              <a:defRPr sz="5000"/>
            </a:lvl1pPr>
            <a:lvl2pPr marL="0" indent="0" algn="ctr">
              <a:spcBef>
                <a:spcPts val="0"/>
              </a:spcBef>
              <a:buSzTx/>
              <a:buNone/>
              <a:defRPr sz="5000"/>
            </a:lvl2pPr>
            <a:lvl3pPr marL="0" indent="0" algn="ctr">
              <a:spcBef>
                <a:spcPts val="0"/>
              </a:spcBef>
              <a:buSzTx/>
              <a:buNone/>
              <a:defRPr sz="5000"/>
            </a:lvl3pPr>
            <a:lvl4pPr marL="0" indent="0" algn="ctr">
              <a:spcBef>
                <a:spcPts val="0"/>
              </a:spcBef>
              <a:buSzTx/>
              <a:buNone/>
              <a:defRPr sz="5000"/>
            </a:lvl4pPr>
            <a:lvl5pPr marL="0" indent="0" algn="ctr">
              <a:spcBef>
                <a:spcPts val="0"/>
              </a:spcBef>
              <a:buSzTx/>
              <a:buNone/>
              <a:defRPr sz="50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Image"/>
          <p:cNvSpPr/>
          <p:nvPr>
            <p:ph type="pic" idx="21"/>
          </p:nvPr>
        </p:nvSpPr>
        <p:spPr>
          <a:xfrm>
            <a:off x="12594589" y="940886"/>
            <a:ext cx="20229006" cy="13182601"/>
          </a:xfrm>
          <a:prstGeom prst="rect">
            <a:avLst/>
          </a:prstGeom>
          <a:ln w="9525">
            <a:round/>
          </a:ln>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1727200" y="3810000"/>
            <a:ext cx="9601200" cy="8470900"/>
          </a:xfrm>
          <a:prstGeom prst="rect">
            <a:avLst/>
          </a:prstGeom>
        </p:spPr>
        <p:txBody>
          <a:bodyPr/>
          <a:lstStyle>
            <a:lvl1pPr marL="495300" indent="-495300">
              <a:defRPr sz="4600"/>
            </a:lvl1pPr>
            <a:lvl2pPr marL="990600" indent="-495300">
              <a:defRPr sz="4600"/>
            </a:lvl2pPr>
            <a:lvl3pPr marL="1485900" indent="-495300">
              <a:defRPr sz="4600"/>
            </a:lvl3pPr>
            <a:lvl4pPr marL="1981200" indent="-495300">
              <a:defRPr sz="4600"/>
            </a:lvl4pPr>
            <a:lvl5pPr marL="2476500" indent="-495300">
              <a:defRPr sz="46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75" name="Body Level One…"/>
          <p:cNvSpPr txBox="1"/>
          <p:nvPr>
            <p:ph type="body" idx="1"/>
          </p:nvPr>
        </p:nvSpPr>
        <p:spPr>
          <a:xfrm>
            <a:off x="1714500" y="965200"/>
            <a:ext cx="20955000" cy="11785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Caption">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83" name="Image"/>
          <p:cNvSpPr/>
          <p:nvPr>
            <p:ph type="pic" idx="21"/>
          </p:nvPr>
        </p:nvSpPr>
        <p:spPr>
          <a:xfrm>
            <a:off x="1643849" y="-1906357"/>
            <a:ext cx="21149127" cy="13782214"/>
          </a:xfrm>
          <a:prstGeom prst="rect">
            <a:avLst/>
          </a:prstGeom>
          <a:ln w="9525">
            <a:round/>
          </a:ln>
        </p:spPr>
        <p:txBody>
          <a:bodyPr lIns="91439" tIns="45719" rIns="91439" bIns="45719" anchor="t">
            <a:noAutofit/>
          </a:bodyPr>
          <a:lstStyle/>
          <a:p>
            <a:pPr/>
          </a:p>
        </p:txBody>
      </p:sp>
      <p:sp>
        <p:nvSpPr>
          <p:cNvPr id="84" name="Body Level One…"/>
          <p:cNvSpPr txBox="1"/>
          <p:nvPr>
            <p:ph type="body" sz="quarter" idx="1"/>
          </p:nvPr>
        </p:nvSpPr>
        <p:spPr>
          <a:xfrm>
            <a:off x="1905000" y="10121900"/>
            <a:ext cx="9766300" cy="927100"/>
          </a:xfrm>
          <a:prstGeom prst="rect">
            <a:avLst/>
          </a:prstGeom>
        </p:spPr>
        <p:txBody>
          <a:bodyPr anchor="t"/>
          <a:lstStyle>
            <a:lvl1pPr marL="0" indent="0">
              <a:spcBef>
                <a:spcPts val="0"/>
              </a:spcBef>
              <a:buSzTx/>
              <a:buNone/>
              <a:defRPr sz="3200">
                <a:solidFill>
                  <a:srgbClr val="515151"/>
                </a:solidFill>
                <a:latin typeface="Bradley Hand ITC TT-Bold"/>
                <a:ea typeface="Bradley Hand ITC TT-Bold"/>
                <a:cs typeface="Bradley Hand ITC TT-Bold"/>
                <a:sym typeface="Bradley Hand ITC TT-Bold"/>
              </a:defRPr>
            </a:lvl1pPr>
            <a:lvl2pPr marL="0" indent="0">
              <a:spcBef>
                <a:spcPts val="0"/>
              </a:spcBef>
              <a:buSzTx/>
              <a:buNone/>
              <a:defRPr sz="3200">
                <a:solidFill>
                  <a:srgbClr val="515151"/>
                </a:solidFill>
                <a:latin typeface="Bradley Hand ITC TT-Bold"/>
                <a:ea typeface="Bradley Hand ITC TT-Bold"/>
                <a:cs typeface="Bradley Hand ITC TT-Bold"/>
                <a:sym typeface="Bradley Hand ITC TT-Bold"/>
              </a:defRPr>
            </a:lvl2pPr>
            <a:lvl3pPr marL="0" indent="0">
              <a:spcBef>
                <a:spcPts val="0"/>
              </a:spcBef>
              <a:buSzTx/>
              <a:buNone/>
              <a:defRPr sz="3200">
                <a:solidFill>
                  <a:srgbClr val="515151"/>
                </a:solidFill>
                <a:latin typeface="Bradley Hand ITC TT-Bold"/>
                <a:ea typeface="Bradley Hand ITC TT-Bold"/>
                <a:cs typeface="Bradley Hand ITC TT-Bold"/>
                <a:sym typeface="Bradley Hand ITC TT-Bold"/>
              </a:defRPr>
            </a:lvl3pPr>
            <a:lvl4pPr marL="0" indent="0">
              <a:spcBef>
                <a:spcPts val="0"/>
              </a:spcBef>
              <a:buSzTx/>
              <a:buNone/>
              <a:defRPr sz="3200">
                <a:solidFill>
                  <a:srgbClr val="515151"/>
                </a:solidFill>
                <a:latin typeface="Bradley Hand ITC TT-Bold"/>
                <a:ea typeface="Bradley Hand ITC TT-Bold"/>
                <a:cs typeface="Bradley Hand ITC TT-Bold"/>
                <a:sym typeface="Bradley Hand ITC TT-Bold"/>
              </a:defRPr>
            </a:lvl4pPr>
            <a:lvl5pPr marL="0" indent="0">
              <a:spcBef>
                <a:spcPts val="0"/>
              </a:spcBef>
              <a:buSzTx/>
              <a:buNone/>
              <a:defRPr sz="3200">
                <a:solidFill>
                  <a:srgbClr val="515151"/>
                </a:solidFill>
                <a:latin typeface="Bradley Hand ITC TT-Bold"/>
                <a:ea typeface="Bradley Hand ITC TT-Bold"/>
                <a:cs typeface="Bradley Hand ITC TT-Bold"/>
                <a:sym typeface="Bradley Hand ITC TT-Bold"/>
              </a:defRPr>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2 U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92" name="Image"/>
          <p:cNvSpPr/>
          <p:nvPr>
            <p:ph type="pic" idx="21"/>
          </p:nvPr>
        </p:nvSpPr>
        <p:spPr>
          <a:xfrm>
            <a:off x="611458" y="-906627"/>
            <a:ext cx="22606597" cy="14732000"/>
          </a:xfrm>
          <a:prstGeom prst="rect">
            <a:avLst/>
          </a:prstGeom>
          <a:ln w="9525">
            <a:round/>
          </a:ln>
        </p:spPr>
        <p:txBody>
          <a:bodyPr lIns="91439" tIns="45719" rIns="91439" bIns="45719" anchor="t">
            <a:noAutofit/>
          </a:bodyPr>
          <a:lstStyle/>
          <a:p>
            <a:pPr/>
          </a:p>
        </p:txBody>
      </p:sp>
      <p:sp>
        <p:nvSpPr>
          <p:cNvPr id="93" name="Image"/>
          <p:cNvSpPr/>
          <p:nvPr>
            <p:ph type="pic" idx="22"/>
          </p:nvPr>
        </p:nvSpPr>
        <p:spPr>
          <a:xfrm>
            <a:off x="751558" y="-758563"/>
            <a:ext cx="22203409" cy="14469256"/>
          </a:xfrm>
          <a:prstGeom prst="rect">
            <a:avLst/>
          </a:prstGeom>
          <a:ln w="9525">
            <a:round/>
          </a:ln>
        </p:spPr>
        <p:txBody>
          <a:bodyPr lIns="91439" tIns="45719" rIns="91439" bIns="45719" anchor="t">
            <a:noAutofit/>
          </a:bodyPr>
          <a:lstStyle/>
          <a:p>
            <a:pP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01" name="Image"/>
          <p:cNvSpPr/>
          <p:nvPr>
            <p:ph type="pic" idx="21"/>
          </p:nvPr>
        </p:nvSpPr>
        <p:spPr>
          <a:xfrm>
            <a:off x="1894636" y="925160"/>
            <a:ext cx="21212638" cy="13823602"/>
          </a:xfrm>
          <a:prstGeom prst="rect">
            <a:avLst/>
          </a:prstGeom>
          <a:ln w="9525">
            <a:round/>
          </a:ln>
        </p:spPr>
        <p:txBody>
          <a:bodyPr lIns="91439" tIns="45719" rIns="91439" bIns="45719" anchor="t">
            <a:noAutofit/>
          </a:bodyPr>
          <a:lstStyle/>
          <a:p>
            <a:pPr/>
          </a:p>
        </p:txBody>
      </p:sp>
      <p:sp>
        <p:nvSpPr>
          <p:cNvPr id="102" name="Image"/>
          <p:cNvSpPr/>
          <p:nvPr>
            <p:ph type="pic" sz="half" idx="22"/>
          </p:nvPr>
        </p:nvSpPr>
        <p:spPr>
          <a:xfrm>
            <a:off x="11546603" y="-229489"/>
            <a:ext cx="11838431" cy="7714730"/>
          </a:xfrm>
          <a:prstGeom prst="rect">
            <a:avLst/>
          </a:prstGeom>
          <a:ln w="9525">
            <a:round/>
          </a:ln>
        </p:spPr>
        <p:txBody>
          <a:bodyPr lIns="91439" tIns="45719" rIns="91439" bIns="45719" anchor="t">
            <a:noAutofit/>
          </a:bodyPr>
          <a:lstStyle/>
          <a:p>
            <a:pPr/>
          </a:p>
        </p:txBody>
      </p:sp>
      <p:sp>
        <p:nvSpPr>
          <p:cNvPr id="103" name="Image"/>
          <p:cNvSpPr/>
          <p:nvPr>
            <p:ph type="pic" idx="23"/>
          </p:nvPr>
        </p:nvSpPr>
        <p:spPr>
          <a:xfrm>
            <a:off x="1601469" y="1266508"/>
            <a:ext cx="16989992" cy="11071839"/>
          </a:xfrm>
          <a:prstGeom prst="rect">
            <a:avLst/>
          </a:prstGeom>
          <a:ln w="9525">
            <a:round/>
          </a:ln>
        </p:spPr>
        <p:txBody>
          <a:bodyPr lIns="91439" tIns="45719" rIns="91439" bIns="45719" anchor="t">
            <a:noAutofit/>
          </a:bodyPr>
          <a:lstStyle/>
          <a:p>
            <a:pP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1" name="–Johnny Appleseed"/>
          <p:cNvSpPr txBox="1"/>
          <p:nvPr>
            <p:ph type="body" sz="quarter" idx="21"/>
          </p:nvPr>
        </p:nvSpPr>
        <p:spPr>
          <a:xfrm>
            <a:off x="2374900" y="8953500"/>
            <a:ext cx="19621500" cy="736600"/>
          </a:xfrm>
          <a:prstGeom prst="rect">
            <a:avLst/>
          </a:prstGeom>
        </p:spPr>
        <p:txBody>
          <a:bodyPr anchor="t">
            <a:spAutoFit/>
          </a:bodyPr>
          <a:lstStyle>
            <a:lvl1pPr marL="0" indent="0" algn="ctr">
              <a:spcBef>
                <a:spcPts val="0"/>
              </a:spcBef>
              <a:buSzTx/>
              <a:buNone/>
              <a:defRPr i="1" sz="4400"/>
            </a:lvl1pPr>
          </a:lstStyle>
          <a:p>
            <a:pPr/>
            <a:r>
              <a:t>–Johnny Appleseed</a:t>
            </a:r>
          </a:p>
        </p:txBody>
      </p:sp>
      <p:sp>
        <p:nvSpPr>
          <p:cNvPr id="112" name="“Type a quote here.”"/>
          <p:cNvSpPr txBox="1"/>
          <p:nvPr>
            <p:ph type="body" sz="quarter" idx="22"/>
          </p:nvPr>
        </p:nvSpPr>
        <p:spPr>
          <a:xfrm>
            <a:off x="2374900" y="5530850"/>
            <a:ext cx="19621500" cy="939800"/>
          </a:xfrm>
          <a:prstGeom prst="rect">
            <a:avLst/>
          </a:prstGeom>
        </p:spPr>
        <p:txBody>
          <a:bodyPr>
            <a:spAutoFit/>
          </a:bodyPr>
          <a:lstStyle>
            <a:lvl1pPr marL="0" indent="0" algn="ctr">
              <a:spcBef>
                <a:spcPts val="0"/>
              </a:spcBef>
              <a:buSzTx/>
              <a:buNone/>
              <a:defRPr sz="5800"/>
            </a:lvl1pPr>
          </a:lstStyle>
          <a:p>
            <a:pPr/>
            <a:r>
              <a:t>“Type a quote here.”</a:t>
            </a:r>
          </a:p>
        </p:txBody>
      </p:sp>
      <p:sp>
        <p:nvSpPr>
          <p:cNvPr id="1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20" name="Image"/>
          <p:cNvSpPr/>
          <p:nvPr>
            <p:ph type="pic" idx="21"/>
          </p:nvPr>
        </p:nvSpPr>
        <p:spPr>
          <a:xfrm>
            <a:off x="-1067601" y="-2616200"/>
            <a:ext cx="27665345" cy="18028626"/>
          </a:xfrm>
          <a:prstGeom prst="rect">
            <a:avLst/>
          </a:prstGeom>
        </p:spPr>
        <p:txBody>
          <a:bodyPr lIns="91439" tIns="45719" rIns="91439" bIns="45719" anchor="t">
            <a:noAutofit/>
          </a:bodyPr>
          <a:lstStyle/>
          <a:p>
            <a:pPr/>
          </a:p>
        </p:txBody>
      </p:sp>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1714500" y="444500"/>
            <a:ext cx="20955000" cy="2501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1714500" y="3822700"/>
            <a:ext cx="20955000" cy="8928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976100" y="12846050"/>
            <a:ext cx="419100" cy="457200"/>
          </a:xfrm>
          <a:prstGeom prst="rect">
            <a:avLst/>
          </a:prstGeom>
          <a:ln w="12700">
            <a:miter lim="400000"/>
          </a:ln>
        </p:spPr>
        <p:txBody>
          <a:bodyPr wrap="none" lIns="50800" tIns="50800" rIns="50800" bIns="50800" anchor="ctr">
            <a:spAutoFit/>
          </a:bodyPr>
          <a:lstStyle>
            <a:lvl1pPr>
              <a:defRPr sz="2400">
                <a:solidFill>
                  <a:srgbClr val="434343"/>
                </a:solidFill>
                <a:effectLst>
                  <a:outerShdw sx="100000" sy="100000" kx="0" ky="0" algn="b" rotWithShape="0" blurRad="25400" dist="23648" dir="16200000">
                    <a:srgbClr val="000000">
                      <a:alpha val="20689"/>
                    </a:srgbClr>
                  </a:outerShdw>
                </a:effectLs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none" i="0" spc="0" strike="noStrike" sz="8000" u="none">
          <a:solidFill>
            <a:srgbClr val="817463"/>
          </a:solidFill>
          <a:uFillTx/>
          <a:latin typeface="+mj-lt"/>
          <a:ea typeface="+mj-ea"/>
          <a:cs typeface="+mj-cs"/>
          <a:sym typeface="Baskerville"/>
        </a:defRPr>
      </a:lvl1pPr>
      <a:lvl2pPr marL="0" marR="0" indent="0" algn="ctr" defTabSz="825500" rtl="0" latinLnBrk="0">
        <a:lnSpc>
          <a:spcPct val="100000"/>
        </a:lnSpc>
        <a:spcBef>
          <a:spcPts val="0"/>
        </a:spcBef>
        <a:spcAft>
          <a:spcPts val="0"/>
        </a:spcAft>
        <a:buClrTx/>
        <a:buSzTx/>
        <a:buFontTx/>
        <a:buNone/>
        <a:tabLst/>
        <a:defRPr b="0" baseline="0" cap="none" i="0" spc="0" strike="noStrike" sz="8000" u="none">
          <a:solidFill>
            <a:srgbClr val="817463"/>
          </a:solidFill>
          <a:uFillTx/>
          <a:latin typeface="+mj-lt"/>
          <a:ea typeface="+mj-ea"/>
          <a:cs typeface="+mj-cs"/>
          <a:sym typeface="Baskerville"/>
        </a:defRPr>
      </a:lvl2pPr>
      <a:lvl3pPr marL="0" marR="0" indent="0" algn="ctr" defTabSz="825500" rtl="0" latinLnBrk="0">
        <a:lnSpc>
          <a:spcPct val="100000"/>
        </a:lnSpc>
        <a:spcBef>
          <a:spcPts val="0"/>
        </a:spcBef>
        <a:spcAft>
          <a:spcPts val="0"/>
        </a:spcAft>
        <a:buClrTx/>
        <a:buSzTx/>
        <a:buFontTx/>
        <a:buNone/>
        <a:tabLst/>
        <a:defRPr b="0" baseline="0" cap="none" i="0" spc="0" strike="noStrike" sz="8000" u="none">
          <a:solidFill>
            <a:srgbClr val="817463"/>
          </a:solidFill>
          <a:uFillTx/>
          <a:latin typeface="+mj-lt"/>
          <a:ea typeface="+mj-ea"/>
          <a:cs typeface="+mj-cs"/>
          <a:sym typeface="Baskerville"/>
        </a:defRPr>
      </a:lvl3pPr>
      <a:lvl4pPr marL="0" marR="0" indent="0" algn="ctr" defTabSz="825500" rtl="0" latinLnBrk="0">
        <a:lnSpc>
          <a:spcPct val="100000"/>
        </a:lnSpc>
        <a:spcBef>
          <a:spcPts val="0"/>
        </a:spcBef>
        <a:spcAft>
          <a:spcPts val="0"/>
        </a:spcAft>
        <a:buClrTx/>
        <a:buSzTx/>
        <a:buFontTx/>
        <a:buNone/>
        <a:tabLst/>
        <a:defRPr b="0" baseline="0" cap="none" i="0" spc="0" strike="noStrike" sz="8000" u="none">
          <a:solidFill>
            <a:srgbClr val="817463"/>
          </a:solidFill>
          <a:uFillTx/>
          <a:latin typeface="+mj-lt"/>
          <a:ea typeface="+mj-ea"/>
          <a:cs typeface="+mj-cs"/>
          <a:sym typeface="Baskerville"/>
        </a:defRPr>
      </a:lvl4pPr>
      <a:lvl5pPr marL="0" marR="0" indent="0" algn="ctr" defTabSz="825500" rtl="0" latinLnBrk="0">
        <a:lnSpc>
          <a:spcPct val="100000"/>
        </a:lnSpc>
        <a:spcBef>
          <a:spcPts val="0"/>
        </a:spcBef>
        <a:spcAft>
          <a:spcPts val="0"/>
        </a:spcAft>
        <a:buClrTx/>
        <a:buSzTx/>
        <a:buFontTx/>
        <a:buNone/>
        <a:tabLst/>
        <a:defRPr b="0" baseline="0" cap="none" i="0" spc="0" strike="noStrike" sz="8000" u="none">
          <a:solidFill>
            <a:srgbClr val="817463"/>
          </a:solidFill>
          <a:uFillTx/>
          <a:latin typeface="+mj-lt"/>
          <a:ea typeface="+mj-ea"/>
          <a:cs typeface="+mj-cs"/>
          <a:sym typeface="Baskerville"/>
        </a:defRPr>
      </a:lvl5pPr>
      <a:lvl6pPr marL="0" marR="0" indent="0" algn="ctr" defTabSz="825500" rtl="0" latinLnBrk="0">
        <a:lnSpc>
          <a:spcPct val="100000"/>
        </a:lnSpc>
        <a:spcBef>
          <a:spcPts val="0"/>
        </a:spcBef>
        <a:spcAft>
          <a:spcPts val="0"/>
        </a:spcAft>
        <a:buClrTx/>
        <a:buSzTx/>
        <a:buFontTx/>
        <a:buNone/>
        <a:tabLst/>
        <a:defRPr b="0" baseline="0" cap="none" i="0" spc="0" strike="noStrike" sz="8000" u="none">
          <a:solidFill>
            <a:srgbClr val="817463"/>
          </a:solidFill>
          <a:uFillTx/>
          <a:latin typeface="+mj-lt"/>
          <a:ea typeface="+mj-ea"/>
          <a:cs typeface="+mj-cs"/>
          <a:sym typeface="Baskerville"/>
        </a:defRPr>
      </a:lvl6pPr>
      <a:lvl7pPr marL="0" marR="0" indent="0" algn="ctr" defTabSz="825500" rtl="0" latinLnBrk="0">
        <a:lnSpc>
          <a:spcPct val="100000"/>
        </a:lnSpc>
        <a:spcBef>
          <a:spcPts val="0"/>
        </a:spcBef>
        <a:spcAft>
          <a:spcPts val="0"/>
        </a:spcAft>
        <a:buClrTx/>
        <a:buSzTx/>
        <a:buFontTx/>
        <a:buNone/>
        <a:tabLst/>
        <a:defRPr b="0" baseline="0" cap="none" i="0" spc="0" strike="noStrike" sz="8000" u="none">
          <a:solidFill>
            <a:srgbClr val="817463"/>
          </a:solidFill>
          <a:uFillTx/>
          <a:latin typeface="+mj-lt"/>
          <a:ea typeface="+mj-ea"/>
          <a:cs typeface="+mj-cs"/>
          <a:sym typeface="Baskerville"/>
        </a:defRPr>
      </a:lvl7pPr>
      <a:lvl8pPr marL="0" marR="0" indent="0" algn="ctr" defTabSz="825500" rtl="0" latinLnBrk="0">
        <a:lnSpc>
          <a:spcPct val="100000"/>
        </a:lnSpc>
        <a:spcBef>
          <a:spcPts val="0"/>
        </a:spcBef>
        <a:spcAft>
          <a:spcPts val="0"/>
        </a:spcAft>
        <a:buClrTx/>
        <a:buSzTx/>
        <a:buFontTx/>
        <a:buNone/>
        <a:tabLst/>
        <a:defRPr b="0" baseline="0" cap="none" i="0" spc="0" strike="noStrike" sz="8000" u="none">
          <a:solidFill>
            <a:srgbClr val="817463"/>
          </a:solidFill>
          <a:uFillTx/>
          <a:latin typeface="+mj-lt"/>
          <a:ea typeface="+mj-ea"/>
          <a:cs typeface="+mj-cs"/>
          <a:sym typeface="Baskerville"/>
        </a:defRPr>
      </a:lvl8pPr>
      <a:lvl9pPr marL="0" marR="0" indent="0" algn="ctr" defTabSz="825500" rtl="0" latinLnBrk="0">
        <a:lnSpc>
          <a:spcPct val="100000"/>
        </a:lnSpc>
        <a:spcBef>
          <a:spcPts val="0"/>
        </a:spcBef>
        <a:spcAft>
          <a:spcPts val="0"/>
        </a:spcAft>
        <a:buClrTx/>
        <a:buSzTx/>
        <a:buFontTx/>
        <a:buNone/>
        <a:tabLst/>
        <a:defRPr b="0" baseline="0" cap="none" i="0" spc="0" strike="noStrike" sz="8000" u="none">
          <a:solidFill>
            <a:srgbClr val="817463"/>
          </a:solidFill>
          <a:uFillTx/>
          <a:latin typeface="+mj-lt"/>
          <a:ea typeface="+mj-ea"/>
          <a:cs typeface="+mj-cs"/>
          <a:sym typeface="Baskerville"/>
        </a:defRPr>
      </a:lvl9pPr>
    </p:titleStyle>
    <p:bodyStyle>
      <a:lvl1pPr marL="584200" marR="0" indent="-584200" algn="l" defTabSz="825500" rtl="0" latinLnBrk="0">
        <a:lnSpc>
          <a:spcPct val="100000"/>
        </a:lnSpc>
        <a:spcBef>
          <a:spcPts val="5300"/>
        </a:spcBef>
        <a:spcAft>
          <a:spcPts val="0"/>
        </a:spcAft>
        <a:buClrTx/>
        <a:buSzPct val="100000"/>
        <a:buFontTx/>
        <a:buChar char="•"/>
        <a:tabLst/>
        <a:defRPr b="0" baseline="0" cap="none" i="0" spc="0" strike="noStrike" sz="5600" u="none">
          <a:solidFill>
            <a:srgbClr val="72675A"/>
          </a:solidFill>
          <a:uFillTx/>
          <a:latin typeface="+mj-lt"/>
          <a:ea typeface="+mj-ea"/>
          <a:cs typeface="+mj-cs"/>
          <a:sym typeface="Baskerville"/>
        </a:defRPr>
      </a:lvl1pPr>
      <a:lvl2pPr marL="1168400" marR="0" indent="-584200" algn="l" defTabSz="825500" rtl="0" latinLnBrk="0">
        <a:lnSpc>
          <a:spcPct val="100000"/>
        </a:lnSpc>
        <a:spcBef>
          <a:spcPts val="5300"/>
        </a:spcBef>
        <a:spcAft>
          <a:spcPts val="0"/>
        </a:spcAft>
        <a:buClrTx/>
        <a:buSzPct val="100000"/>
        <a:buFontTx/>
        <a:buChar char="•"/>
        <a:tabLst/>
        <a:defRPr b="0" baseline="0" cap="none" i="0" spc="0" strike="noStrike" sz="5600" u="none">
          <a:solidFill>
            <a:srgbClr val="72675A"/>
          </a:solidFill>
          <a:uFillTx/>
          <a:latin typeface="+mj-lt"/>
          <a:ea typeface="+mj-ea"/>
          <a:cs typeface="+mj-cs"/>
          <a:sym typeface="Baskerville"/>
        </a:defRPr>
      </a:lvl2pPr>
      <a:lvl3pPr marL="1752600" marR="0" indent="-584200" algn="l" defTabSz="825500" rtl="0" latinLnBrk="0">
        <a:lnSpc>
          <a:spcPct val="100000"/>
        </a:lnSpc>
        <a:spcBef>
          <a:spcPts val="5300"/>
        </a:spcBef>
        <a:spcAft>
          <a:spcPts val="0"/>
        </a:spcAft>
        <a:buClrTx/>
        <a:buSzPct val="100000"/>
        <a:buFontTx/>
        <a:buChar char="•"/>
        <a:tabLst/>
        <a:defRPr b="0" baseline="0" cap="none" i="0" spc="0" strike="noStrike" sz="5600" u="none">
          <a:solidFill>
            <a:srgbClr val="72675A"/>
          </a:solidFill>
          <a:uFillTx/>
          <a:latin typeface="+mj-lt"/>
          <a:ea typeface="+mj-ea"/>
          <a:cs typeface="+mj-cs"/>
          <a:sym typeface="Baskerville"/>
        </a:defRPr>
      </a:lvl3pPr>
      <a:lvl4pPr marL="2336800" marR="0" indent="-584200" algn="l" defTabSz="825500" rtl="0" latinLnBrk="0">
        <a:lnSpc>
          <a:spcPct val="100000"/>
        </a:lnSpc>
        <a:spcBef>
          <a:spcPts val="5300"/>
        </a:spcBef>
        <a:spcAft>
          <a:spcPts val="0"/>
        </a:spcAft>
        <a:buClrTx/>
        <a:buSzPct val="100000"/>
        <a:buFontTx/>
        <a:buChar char="•"/>
        <a:tabLst/>
        <a:defRPr b="0" baseline="0" cap="none" i="0" spc="0" strike="noStrike" sz="5600" u="none">
          <a:solidFill>
            <a:srgbClr val="72675A"/>
          </a:solidFill>
          <a:uFillTx/>
          <a:latin typeface="+mj-lt"/>
          <a:ea typeface="+mj-ea"/>
          <a:cs typeface="+mj-cs"/>
          <a:sym typeface="Baskerville"/>
        </a:defRPr>
      </a:lvl4pPr>
      <a:lvl5pPr marL="2921000" marR="0" indent="-584200" algn="l" defTabSz="825500" rtl="0" latinLnBrk="0">
        <a:lnSpc>
          <a:spcPct val="100000"/>
        </a:lnSpc>
        <a:spcBef>
          <a:spcPts val="5300"/>
        </a:spcBef>
        <a:spcAft>
          <a:spcPts val="0"/>
        </a:spcAft>
        <a:buClrTx/>
        <a:buSzPct val="100000"/>
        <a:buFontTx/>
        <a:buChar char="•"/>
        <a:tabLst/>
        <a:defRPr b="0" baseline="0" cap="none" i="0" spc="0" strike="noStrike" sz="5600" u="none">
          <a:solidFill>
            <a:srgbClr val="72675A"/>
          </a:solidFill>
          <a:uFillTx/>
          <a:latin typeface="+mj-lt"/>
          <a:ea typeface="+mj-ea"/>
          <a:cs typeface="+mj-cs"/>
          <a:sym typeface="Baskerville"/>
        </a:defRPr>
      </a:lvl5pPr>
      <a:lvl6pPr marL="3505200" marR="0" indent="-584200" algn="l" defTabSz="825500" rtl="0" latinLnBrk="0">
        <a:lnSpc>
          <a:spcPct val="100000"/>
        </a:lnSpc>
        <a:spcBef>
          <a:spcPts val="5300"/>
        </a:spcBef>
        <a:spcAft>
          <a:spcPts val="0"/>
        </a:spcAft>
        <a:buClrTx/>
        <a:buSzPct val="100000"/>
        <a:buFontTx/>
        <a:buChar char="•"/>
        <a:tabLst/>
        <a:defRPr b="0" baseline="0" cap="none" i="0" spc="0" strike="noStrike" sz="5600" u="none">
          <a:solidFill>
            <a:srgbClr val="72675A"/>
          </a:solidFill>
          <a:uFillTx/>
          <a:latin typeface="+mj-lt"/>
          <a:ea typeface="+mj-ea"/>
          <a:cs typeface="+mj-cs"/>
          <a:sym typeface="Baskerville"/>
        </a:defRPr>
      </a:lvl6pPr>
      <a:lvl7pPr marL="4089400" marR="0" indent="-584200" algn="l" defTabSz="825500" rtl="0" latinLnBrk="0">
        <a:lnSpc>
          <a:spcPct val="100000"/>
        </a:lnSpc>
        <a:spcBef>
          <a:spcPts val="5300"/>
        </a:spcBef>
        <a:spcAft>
          <a:spcPts val="0"/>
        </a:spcAft>
        <a:buClrTx/>
        <a:buSzPct val="100000"/>
        <a:buFontTx/>
        <a:buChar char="•"/>
        <a:tabLst/>
        <a:defRPr b="0" baseline="0" cap="none" i="0" spc="0" strike="noStrike" sz="5600" u="none">
          <a:solidFill>
            <a:srgbClr val="72675A"/>
          </a:solidFill>
          <a:uFillTx/>
          <a:latin typeface="+mj-lt"/>
          <a:ea typeface="+mj-ea"/>
          <a:cs typeface="+mj-cs"/>
          <a:sym typeface="Baskerville"/>
        </a:defRPr>
      </a:lvl7pPr>
      <a:lvl8pPr marL="4673600" marR="0" indent="-584200" algn="l" defTabSz="825500" rtl="0" latinLnBrk="0">
        <a:lnSpc>
          <a:spcPct val="100000"/>
        </a:lnSpc>
        <a:spcBef>
          <a:spcPts val="5300"/>
        </a:spcBef>
        <a:spcAft>
          <a:spcPts val="0"/>
        </a:spcAft>
        <a:buClrTx/>
        <a:buSzPct val="100000"/>
        <a:buFontTx/>
        <a:buChar char="•"/>
        <a:tabLst/>
        <a:defRPr b="0" baseline="0" cap="none" i="0" spc="0" strike="noStrike" sz="5600" u="none">
          <a:solidFill>
            <a:srgbClr val="72675A"/>
          </a:solidFill>
          <a:uFillTx/>
          <a:latin typeface="+mj-lt"/>
          <a:ea typeface="+mj-ea"/>
          <a:cs typeface="+mj-cs"/>
          <a:sym typeface="Baskerville"/>
        </a:defRPr>
      </a:lvl8pPr>
      <a:lvl9pPr marL="5257800" marR="0" indent="-584200" algn="l" defTabSz="825500" rtl="0" latinLnBrk="0">
        <a:lnSpc>
          <a:spcPct val="100000"/>
        </a:lnSpc>
        <a:spcBef>
          <a:spcPts val="5300"/>
        </a:spcBef>
        <a:spcAft>
          <a:spcPts val="0"/>
        </a:spcAft>
        <a:buClrTx/>
        <a:buSzPct val="100000"/>
        <a:buFontTx/>
        <a:buChar char="•"/>
        <a:tabLst/>
        <a:defRPr b="0" baseline="0" cap="none" i="0" spc="0" strike="noStrike" sz="5600" u="none">
          <a:solidFill>
            <a:srgbClr val="72675A"/>
          </a:solidFill>
          <a:uFillTx/>
          <a:latin typeface="+mj-lt"/>
          <a:ea typeface="+mj-ea"/>
          <a:cs typeface="+mj-cs"/>
          <a:sym typeface="Baskerville"/>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effectLst>
            <a:outerShdw sx="100000" sy="100000" kx="0" ky="0" algn="b" rotWithShape="0" blurRad="25400" dist="23648" dir="16200000">
              <a:srgbClr val="000000">
                <a:alpha val="20689"/>
              </a:srgbClr>
            </a:outerShdw>
          </a:effectLst>
          <a:uFillTx/>
          <a:latin typeface="+mn-lt"/>
          <a:ea typeface="+mn-ea"/>
          <a:cs typeface="+mn-cs"/>
          <a:sym typeface="Baskerville"/>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effectLst>
            <a:outerShdw sx="100000" sy="100000" kx="0" ky="0" algn="b" rotWithShape="0" blurRad="25400" dist="23648" dir="16200000">
              <a:srgbClr val="000000">
                <a:alpha val="20689"/>
              </a:srgbClr>
            </a:outerShdw>
          </a:effectLst>
          <a:uFillTx/>
          <a:latin typeface="+mn-lt"/>
          <a:ea typeface="+mn-ea"/>
          <a:cs typeface="+mn-cs"/>
          <a:sym typeface="Baskerville"/>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effectLst>
            <a:outerShdw sx="100000" sy="100000" kx="0" ky="0" algn="b" rotWithShape="0" blurRad="25400" dist="23648" dir="16200000">
              <a:srgbClr val="000000">
                <a:alpha val="20689"/>
              </a:srgbClr>
            </a:outerShdw>
          </a:effectLst>
          <a:uFillTx/>
          <a:latin typeface="+mn-lt"/>
          <a:ea typeface="+mn-ea"/>
          <a:cs typeface="+mn-cs"/>
          <a:sym typeface="Baskerville"/>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effectLst>
            <a:outerShdw sx="100000" sy="100000" kx="0" ky="0" algn="b" rotWithShape="0" blurRad="25400" dist="23648" dir="16200000">
              <a:srgbClr val="000000">
                <a:alpha val="20689"/>
              </a:srgbClr>
            </a:outerShdw>
          </a:effectLst>
          <a:uFillTx/>
          <a:latin typeface="+mn-lt"/>
          <a:ea typeface="+mn-ea"/>
          <a:cs typeface="+mn-cs"/>
          <a:sym typeface="Baskerville"/>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effectLst>
            <a:outerShdw sx="100000" sy="100000" kx="0" ky="0" algn="b" rotWithShape="0" blurRad="25400" dist="23648" dir="16200000">
              <a:srgbClr val="000000">
                <a:alpha val="20689"/>
              </a:srgbClr>
            </a:outerShdw>
          </a:effectLst>
          <a:uFillTx/>
          <a:latin typeface="+mn-lt"/>
          <a:ea typeface="+mn-ea"/>
          <a:cs typeface="+mn-cs"/>
          <a:sym typeface="Baskerville"/>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effectLst>
            <a:outerShdw sx="100000" sy="100000" kx="0" ky="0" algn="b" rotWithShape="0" blurRad="25400" dist="23648" dir="16200000">
              <a:srgbClr val="000000">
                <a:alpha val="20689"/>
              </a:srgbClr>
            </a:outerShdw>
          </a:effectLst>
          <a:uFillTx/>
          <a:latin typeface="+mn-lt"/>
          <a:ea typeface="+mn-ea"/>
          <a:cs typeface="+mn-cs"/>
          <a:sym typeface="Baskerville"/>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effectLst>
            <a:outerShdw sx="100000" sy="100000" kx="0" ky="0" algn="b" rotWithShape="0" blurRad="25400" dist="23648" dir="16200000">
              <a:srgbClr val="000000">
                <a:alpha val="20689"/>
              </a:srgbClr>
            </a:outerShdw>
          </a:effectLst>
          <a:uFillTx/>
          <a:latin typeface="+mn-lt"/>
          <a:ea typeface="+mn-ea"/>
          <a:cs typeface="+mn-cs"/>
          <a:sym typeface="Baskerville"/>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effectLst>
            <a:outerShdw sx="100000" sy="100000" kx="0" ky="0" algn="b" rotWithShape="0" blurRad="25400" dist="23648" dir="16200000">
              <a:srgbClr val="000000">
                <a:alpha val="20689"/>
              </a:srgbClr>
            </a:outerShdw>
          </a:effectLst>
          <a:uFillTx/>
          <a:latin typeface="+mn-lt"/>
          <a:ea typeface="+mn-ea"/>
          <a:cs typeface="+mn-cs"/>
          <a:sym typeface="Baskerville"/>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effectLst>
            <a:outerShdw sx="100000" sy="100000" kx="0" ky="0" algn="b" rotWithShape="0" blurRad="25400" dist="23648" dir="16200000">
              <a:srgbClr val="000000">
                <a:alpha val="20689"/>
              </a:srgbClr>
            </a:outerShdw>
          </a:effectLst>
          <a:uFillTx/>
          <a:latin typeface="+mn-lt"/>
          <a:ea typeface="+mn-ea"/>
          <a:cs typeface="+mn-cs"/>
          <a:sym typeface="Baskervill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eg"/><Relationship Id="rId3" Type="http://schemas.openxmlformats.org/officeDocument/2006/relationships/image" Target="../media/image3.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 name="The Ego’s struggle to preserve itself"/>
          <p:cNvSpPr txBox="1"/>
          <p:nvPr>
            <p:ph type="ctrTitle"/>
          </p:nvPr>
        </p:nvSpPr>
        <p:spPr>
          <a:prstGeom prst="rect">
            <a:avLst/>
          </a:prstGeom>
        </p:spPr>
        <p:txBody>
          <a:bodyPr/>
          <a:lstStyle/>
          <a:p>
            <a:pPr/>
            <a:r>
              <a:t>The Ego’s struggle to preserve itself</a:t>
            </a:r>
          </a:p>
        </p:txBody>
      </p:sp>
      <p:sp>
        <p:nvSpPr>
          <p:cNvPr id="138" name="Daniel Shai Henry Bond"/>
          <p:cNvSpPr txBox="1"/>
          <p:nvPr>
            <p:ph type="subTitle" sz="quarter" idx="1"/>
          </p:nvPr>
        </p:nvSpPr>
        <p:spPr>
          <a:xfrm>
            <a:off x="2019299" y="11224768"/>
            <a:ext cx="20955001" cy="1968501"/>
          </a:xfrm>
          <a:prstGeom prst="rect">
            <a:avLst/>
          </a:prstGeom>
        </p:spPr>
        <p:txBody>
          <a:bodyPr/>
          <a:lstStyle/>
          <a:p>
            <a:pPr/>
            <a:r>
              <a:t>Daniel Shai</a:t>
            </a:r>
            <a:br/>
            <a:r>
              <a:t>Henry Bond</a:t>
            </a:r>
          </a:p>
        </p:txBody>
      </p:sp>
      <p:sp>
        <p:nvSpPr>
          <p:cNvPr id="139" name="Chapter 4"/>
          <p:cNvSpPr txBox="1"/>
          <p:nvPr/>
        </p:nvSpPr>
        <p:spPr>
          <a:xfrm>
            <a:off x="2019299" y="2898648"/>
            <a:ext cx="20955001" cy="1968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defRPr spc="200">
                <a:solidFill>
                  <a:srgbClr val="FFFFFF"/>
                </a:solidFill>
                <a:effectLst>
                  <a:outerShdw sx="100000" sy="100000" kx="0" ky="0" algn="b" rotWithShape="0" blurRad="25400" dist="27326" dir="16200000">
                    <a:srgbClr val="000000">
                      <a:alpha val="50000"/>
                    </a:srgbClr>
                  </a:outerShdw>
                </a:effectLst>
                <a:latin typeface="+mn-lt"/>
                <a:ea typeface="+mn-ea"/>
                <a:cs typeface="+mn-cs"/>
                <a:sym typeface="Cochin"/>
              </a:defRPr>
            </a:lvl1pPr>
          </a:lstStyle>
          <a:p>
            <a:pPr/>
            <a:r>
              <a:t>Chapter 4</a:t>
            </a:r>
          </a:p>
        </p:txBody>
      </p:sp>
      <p:grpSp>
        <p:nvGrpSpPr>
          <p:cNvPr id="142" name="IMG_0543.JPG"/>
          <p:cNvGrpSpPr/>
          <p:nvPr/>
        </p:nvGrpSpPr>
        <p:grpSpPr>
          <a:xfrm>
            <a:off x="948103" y="329353"/>
            <a:ext cx="4921075" cy="2975919"/>
            <a:chOff x="0" y="0"/>
            <a:chExt cx="4921074" cy="2975918"/>
          </a:xfrm>
        </p:grpSpPr>
        <p:pic>
          <p:nvPicPr>
            <p:cNvPr id="141" name="IMG_0543.JPG" descr="IMG_0543.JPG"/>
            <p:cNvPicPr>
              <a:picLocks noChangeAspect="1"/>
            </p:cNvPicPr>
            <p:nvPr/>
          </p:nvPicPr>
          <p:blipFill>
            <a:blip r:embed="rId2">
              <a:extLst/>
            </a:blip>
            <a:stretch>
              <a:fillRect/>
            </a:stretch>
          </p:blipFill>
          <p:spPr>
            <a:xfrm>
              <a:off x="203199" y="215899"/>
              <a:ext cx="4514676" cy="2544120"/>
            </a:xfrm>
            <a:prstGeom prst="rect">
              <a:avLst/>
            </a:prstGeom>
            <a:ln>
              <a:noFill/>
            </a:ln>
            <a:effectLst/>
          </p:spPr>
        </p:pic>
        <p:pic>
          <p:nvPicPr>
            <p:cNvPr id="140" name="IMG_0543.JPG" descr="IMG_0543.JPG"/>
            <p:cNvPicPr>
              <a:picLocks noChangeAspect="0"/>
            </p:cNvPicPr>
            <p:nvPr/>
          </p:nvPicPr>
          <p:blipFill>
            <a:blip r:embed="rId3">
              <a:extLst/>
            </a:blip>
            <a:stretch>
              <a:fillRect/>
            </a:stretch>
          </p:blipFill>
          <p:spPr>
            <a:xfrm>
              <a:off x="-1" y="-1"/>
              <a:ext cx="4921076" cy="2975920"/>
            </a:xfrm>
            <a:prstGeom prst="rect">
              <a:avLst/>
            </a:prstGeom>
            <a:effectLst/>
          </p:spPr>
        </p:pic>
      </p:gr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I. The Last Foolish Journey"/>
          <p:cNvSpPr txBox="1"/>
          <p:nvPr>
            <p:ph type="title"/>
          </p:nvPr>
        </p:nvSpPr>
        <p:spPr>
          <a:prstGeom prst="rect">
            <a:avLst/>
          </a:prstGeom>
        </p:spPr>
        <p:txBody>
          <a:bodyPr/>
          <a:lstStyle>
            <a:lvl1pPr>
              <a:defRPr b="1" cap="all" spc="319">
                <a:solidFill>
                  <a:schemeClr val="accent1"/>
                </a:solidFill>
                <a:effectLst>
                  <a:outerShdw sx="100000" sy="100000" kx="0" ky="0" algn="b" rotWithShape="0" blurRad="25400" dist="25400" dir="16200000">
                    <a:srgbClr val="000000">
                      <a:alpha val="50000"/>
                    </a:srgbClr>
                  </a:outerShdw>
                </a:effectLst>
                <a:latin typeface="+mn-lt"/>
                <a:ea typeface="+mn-ea"/>
                <a:cs typeface="+mn-cs"/>
                <a:sym typeface="Cochin"/>
              </a:defRPr>
            </a:lvl1pPr>
          </a:lstStyle>
          <a:p>
            <a:pPr/>
            <a:r>
              <a:t>I. The Last Foolish Journey</a:t>
            </a:r>
          </a:p>
        </p:txBody>
      </p:sp>
      <p:sp>
        <p:nvSpPr>
          <p:cNvPr id="145" name="First, we must realize we are repeating the same journey over and over again. This is what the ego has us do. It always ends in death. But that is not the only reason it is a foolish journey: It is foolish because it is uninspired. It is filled with suff"/>
          <p:cNvSpPr txBox="1"/>
          <p:nvPr>
            <p:ph type="body" idx="1"/>
          </p:nvPr>
        </p:nvSpPr>
        <p:spPr>
          <a:prstGeom prst="rect">
            <a:avLst/>
          </a:prstGeom>
        </p:spPr>
        <p:txBody>
          <a:bodyPr/>
          <a:lstStyle/>
          <a:p>
            <a:pPr marL="0" indent="0" defTabSz="457200">
              <a:spcBef>
                <a:spcPts val="0"/>
              </a:spcBef>
              <a:buSzTx/>
              <a:buNone/>
              <a:defRPr sz="4300">
                <a:solidFill>
                  <a:srgbClr val="000000"/>
                </a:solidFill>
                <a:latin typeface="Times Roman"/>
                <a:ea typeface="Times Roman"/>
                <a:cs typeface="Times Roman"/>
                <a:sym typeface="Times Roman"/>
              </a:defRPr>
            </a:pPr>
            <a:r>
              <a:t>First, we must realize we are repeating the same journey over and over again. This is what the ego has us do. It always ends in death. But that is not the only reason it is a foolish journey: It is foolish because it is uninspired. It is filled with suffering and despair, fatigue and embarrassment. Like Don Quixote, we think that the way out of this is ego-inflation. Tilting at windmills is the ego attempting heroic deeds, which are obviously foolish. The ego is weak because only the weak ego needs an attempt to show strength, </a:t>
            </a:r>
            <a:r>
              <a:rPr i="1"/>
              <a:t>because</a:t>
            </a:r>
            <a:r>
              <a:t> it is weak. We should realize that following the ego’s dream is not real, for spirit does not will to be dispirited (fatigued) and depart from its Source. On the other hand, devotion to your brothers results in genuine inspiration - which is the opposite of fatigue. When you do this, you remember the true purpose of interpersonal relating. Jesus' last journey to the cross should be seen as all of our last foolish journey (to death). We shouldn’t cling to “the rugged cross”. Our journey is not toward crucifixion (last foolish journey), but resurrection.</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7" name="II. The devoted teacher"/>
          <p:cNvSpPr txBox="1"/>
          <p:nvPr>
            <p:ph type="title"/>
          </p:nvPr>
        </p:nvSpPr>
        <p:spPr>
          <a:prstGeom prst="rect">
            <a:avLst/>
          </a:prstGeom>
        </p:spPr>
        <p:txBody>
          <a:bodyPr/>
          <a:lstStyle>
            <a:lvl1pPr>
              <a:defRPr b="1" cap="all" spc="319">
                <a:solidFill>
                  <a:schemeClr val="accent1"/>
                </a:solidFill>
                <a:effectLst>
                  <a:outerShdw sx="100000" sy="100000" kx="0" ky="0" algn="b" rotWithShape="0" blurRad="25400" dist="25400" dir="16200000">
                    <a:srgbClr val="000000">
                      <a:alpha val="50000"/>
                    </a:srgbClr>
                  </a:outerShdw>
                </a:effectLst>
                <a:latin typeface="+mn-lt"/>
                <a:ea typeface="+mn-ea"/>
                <a:cs typeface="+mn-cs"/>
                <a:sym typeface="Cochin"/>
              </a:defRPr>
            </a:lvl1pPr>
          </a:lstStyle>
          <a:p>
            <a:pPr/>
            <a:r>
              <a:t>II. The devoted teacher</a:t>
            </a:r>
          </a:p>
        </p:txBody>
      </p:sp>
      <p:sp>
        <p:nvSpPr>
          <p:cNvPr id="148" name="The devoted teacher teaches to undo the ego, whereas the ego-oriented teacher teaches to preserve the ego.…"/>
          <p:cNvSpPr txBox="1"/>
          <p:nvPr>
            <p:ph type="body" idx="1"/>
          </p:nvPr>
        </p:nvSpPr>
        <p:spPr>
          <a:xfrm>
            <a:off x="1720095" y="3638220"/>
            <a:ext cx="20949405" cy="9309760"/>
          </a:xfrm>
          <a:prstGeom prst="rect">
            <a:avLst/>
          </a:prstGeom>
        </p:spPr>
        <p:txBody>
          <a:bodyPr/>
          <a:lstStyle/>
          <a:p>
            <a:pPr marL="0" indent="0" defTabSz="361188">
              <a:spcBef>
                <a:spcPts val="0"/>
              </a:spcBef>
              <a:buSzTx/>
              <a:buNone/>
              <a:defRPr sz="3397">
                <a:solidFill>
                  <a:srgbClr val="000000"/>
                </a:solidFill>
                <a:latin typeface="Times Roman"/>
                <a:ea typeface="Times Roman"/>
                <a:cs typeface="Times Roman"/>
                <a:sym typeface="Times Roman"/>
              </a:defRPr>
            </a:pPr>
            <a:r>
              <a:t>The devoted teacher teaches to undo the ego, whereas the ego-oriented teacher teaches to preserve the ego. </a:t>
            </a:r>
          </a:p>
          <a:p>
            <a:pPr marL="0" indent="0" defTabSz="361188">
              <a:spcBef>
                <a:spcPts val="0"/>
              </a:spcBef>
              <a:buSzTx/>
              <a:buNone/>
              <a:defRPr sz="3397">
                <a:solidFill>
                  <a:srgbClr val="000000"/>
                </a:solidFill>
                <a:latin typeface="Times Roman"/>
                <a:ea typeface="Times Roman"/>
                <a:cs typeface="Times Roman"/>
                <a:sym typeface="Times Roman"/>
              </a:defRPr>
            </a:pPr>
          </a:p>
          <a:p>
            <a:pPr marL="0" indent="0" defTabSz="361188">
              <a:spcBef>
                <a:spcPts val="0"/>
              </a:spcBef>
              <a:buSzTx/>
              <a:buNone/>
              <a:defRPr sz="3397">
                <a:solidFill>
                  <a:srgbClr val="000000"/>
                </a:solidFill>
                <a:latin typeface="Times Roman"/>
                <a:ea typeface="Times Roman"/>
                <a:cs typeface="Times Roman"/>
                <a:sym typeface="Times Roman"/>
              </a:defRPr>
            </a:pPr>
            <a:r>
              <a:rPr u="sng"/>
              <a:t>What makes a teacher NOT be a devoted one as a result of fear of teaching</a:t>
            </a:r>
            <a:r>
              <a:t>: </a:t>
            </a:r>
          </a:p>
          <a:p>
            <a:pPr marL="0" indent="0" defTabSz="361188">
              <a:spcBef>
                <a:spcPts val="0"/>
              </a:spcBef>
              <a:buSzTx/>
              <a:buNone/>
              <a:defRPr sz="3397">
                <a:solidFill>
                  <a:srgbClr val="000000"/>
                </a:solidFill>
                <a:latin typeface="Times Roman"/>
                <a:ea typeface="Times Roman"/>
                <a:cs typeface="Times Roman"/>
                <a:sym typeface="Times Roman"/>
              </a:defRPr>
            </a:pPr>
            <a:r>
              <a:t>1. He is trying to find the peace of spirit by NOT allowing change into his mind. If he doesn't teach and just keeps everything as it is, he thinks he will find peace. So he is guarding his thought-system (from change). We are guided by the idea that the way to be safe is to let as little change in as possible. Peace, then, is the idea that nothing moves. This is our unconscious attempt at returning to our changeless pre-separation state. We favor the status quo. The fear of change goes all the way back to the separation. It was the first change we had experienced (eternity is changeless), and so we associate change with something negative. In essence, we unconsciously fear that change will worsen our separation anxiety. </a:t>
            </a:r>
          </a:p>
          <a:p>
            <a:pPr marL="0" indent="0" defTabSz="361188">
              <a:spcBef>
                <a:spcPts val="0"/>
              </a:spcBef>
              <a:buSzTx/>
              <a:buNone/>
              <a:defRPr sz="3397">
                <a:solidFill>
                  <a:srgbClr val="000000"/>
                </a:solidFill>
                <a:latin typeface="Times Roman"/>
                <a:ea typeface="Times Roman"/>
                <a:cs typeface="Times Roman"/>
                <a:sym typeface="Times Roman"/>
              </a:defRPr>
            </a:pPr>
          </a:p>
          <a:p>
            <a:pPr marL="0" indent="0" defTabSz="361188">
              <a:spcBef>
                <a:spcPts val="0"/>
              </a:spcBef>
              <a:buSzTx/>
              <a:buNone/>
              <a:defRPr sz="3397">
                <a:solidFill>
                  <a:srgbClr val="000000"/>
                </a:solidFill>
                <a:latin typeface="Times Roman"/>
                <a:ea typeface="Times Roman"/>
                <a:cs typeface="Times Roman"/>
                <a:sym typeface="Times Roman"/>
              </a:defRPr>
            </a:pPr>
            <a:r>
              <a:t>2. Sometimes we avoid teaching because we think we are trying to avoid being superior, ego-inflation. But this is often not because we are humble, but because we are unconsciously afraid of feeling even more separate. </a:t>
            </a:r>
          </a:p>
          <a:p>
            <a:pPr marL="0" indent="0" defTabSz="361188">
              <a:spcBef>
                <a:spcPts val="0"/>
              </a:spcBef>
              <a:buSzTx/>
              <a:buNone/>
              <a:defRPr sz="3397">
                <a:solidFill>
                  <a:srgbClr val="000000"/>
                </a:solidFill>
                <a:latin typeface="Times Roman"/>
                <a:ea typeface="Times Roman"/>
                <a:cs typeface="Times Roman"/>
                <a:sym typeface="Times Roman"/>
              </a:defRPr>
            </a:pPr>
          </a:p>
          <a:p>
            <a:pPr marL="0" indent="0" defTabSz="361188">
              <a:spcBef>
                <a:spcPts val="0"/>
              </a:spcBef>
              <a:buSzTx/>
              <a:buNone/>
              <a:defRPr sz="3397">
                <a:solidFill>
                  <a:srgbClr val="000000"/>
                </a:solidFill>
                <a:latin typeface="Times Roman"/>
                <a:ea typeface="Times Roman"/>
                <a:cs typeface="Times Roman"/>
                <a:sym typeface="Times Roman"/>
              </a:defRPr>
            </a:pPr>
            <a:r>
              <a:t>3. If we are concerned with being perceived negatively, we will become depressed due to ego-deflation. The egos attempt at preservation makes itself apparent through our fear of teaching because there are ideas that we’re afraid to share for fear of being perceived negatively (ego-deflation) and ideas we share just to be perceived positively by others (ego-inflation).</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 name="II. The devoted teacher"/>
          <p:cNvSpPr txBox="1"/>
          <p:nvPr>
            <p:ph type="title"/>
          </p:nvPr>
        </p:nvSpPr>
        <p:spPr>
          <a:prstGeom prst="rect">
            <a:avLst/>
          </a:prstGeom>
        </p:spPr>
        <p:txBody>
          <a:bodyPr/>
          <a:lstStyle>
            <a:lvl1pPr>
              <a:defRPr b="1" cap="all" spc="319">
                <a:solidFill>
                  <a:schemeClr val="accent1"/>
                </a:solidFill>
                <a:effectLst>
                  <a:outerShdw sx="100000" sy="100000" kx="0" ky="0" algn="b" rotWithShape="0" blurRad="25400" dist="25400" dir="16200000">
                    <a:srgbClr val="000000">
                      <a:alpha val="50000"/>
                    </a:srgbClr>
                  </a:outerShdw>
                </a:effectLst>
                <a:latin typeface="+mn-lt"/>
                <a:ea typeface="+mn-ea"/>
                <a:cs typeface="+mn-cs"/>
                <a:sym typeface="Cochin"/>
              </a:defRPr>
            </a:lvl1pPr>
          </a:lstStyle>
          <a:p>
            <a:pPr/>
            <a:r>
              <a:t>II. The devoted teacher</a:t>
            </a:r>
          </a:p>
        </p:txBody>
      </p:sp>
      <p:sp>
        <p:nvSpPr>
          <p:cNvPr id="151" name="Chapter 6 tells us “To teach is to demonstrate.” In this sense, we are all always teaching, and we learn what we teach. Each of us should ask ourselves:…"/>
          <p:cNvSpPr txBox="1"/>
          <p:nvPr>
            <p:ph type="body" idx="1"/>
          </p:nvPr>
        </p:nvSpPr>
        <p:spPr>
          <a:xfrm>
            <a:off x="1714500" y="3519742"/>
            <a:ext cx="20955000" cy="9546716"/>
          </a:xfrm>
          <a:prstGeom prst="rect">
            <a:avLst/>
          </a:prstGeom>
        </p:spPr>
        <p:txBody>
          <a:bodyPr/>
          <a:lstStyle/>
          <a:p>
            <a:pPr marL="0" indent="0" defTabSz="333756">
              <a:spcBef>
                <a:spcPts val="0"/>
              </a:spcBef>
              <a:buSzTx/>
              <a:buNone/>
              <a:defRPr sz="3139">
                <a:solidFill>
                  <a:srgbClr val="000000"/>
                </a:solidFill>
                <a:latin typeface="Times Roman"/>
                <a:ea typeface="Times Roman"/>
                <a:cs typeface="Times Roman"/>
                <a:sym typeface="Times Roman"/>
              </a:defRPr>
            </a:pPr>
            <a:r>
              <a:t>Chapter 6 tells us “To teach is to demonstrate.” In this sense, we are all always teaching, and we learn what we teach. Each of us should ask ourselves: </a:t>
            </a:r>
          </a:p>
          <a:p>
            <a:pPr marL="0" indent="0" defTabSz="333756">
              <a:spcBef>
                <a:spcPts val="0"/>
              </a:spcBef>
              <a:buSzTx/>
              <a:buNone/>
              <a:defRPr sz="3139">
                <a:solidFill>
                  <a:srgbClr val="000000"/>
                </a:solidFill>
                <a:latin typeface="Times Roman"/>
                <a:ea typeface="Times Roman"/>
                <a:cs typeface="Times Roman"/>
                <a:sym typeface="Times Roman"/>
              </a:defRPr>
            </a:pPr>
          </a:p>
          <a:p>
            <a:pPr marL="0" indent="0" defTabSz="333756">
              <a:spcBef>
                <a:spcPts val="0"/>
              </a:spcBef>
              <a:buSzTx/>
              <a:buNone/>
              <a:defRPr sz="3139">
                <a:solidFill>
                  <a:srgbClr val="000000"/>
                </a:solidFill>
                <a:latin typeface="Times Roman"/>
                <a:ea typeface="Times Roman"/>
                <a:cs typeface="Times Roman"/>
                <a:sym typeface="Times Roman"/>
              </a:defRPr>
            </a:pPr>
            <a:r>
              <a:t>What idea would I share with others so that I may strengthen in me? What does it mean to be devoted to my brothers? How would I behave differently if I were devoted? Are there ideas I would skip sharing? Are there ideas I don’t share because I’m afraid of being perceived negatively (ego-deflation)? Are there ideas I share just to be perceived positively by others (ego-inflation)?</a:t>
            </a:r>
          </a:p>
          <a:p>
            <a:pPr marL="0" indent="0" defTabSz="333756">
              <a:spcBef>
                <a:spcPts val="0"/>
              </a:spcBef>
              <a:buSzTx/>
              <a:buNone/>
              <a:defRPr sz="3139">
                <a:solidFill>
                  <a:srgbClr val="000000"/>
                </a:solidFill>
                <a:latin typeface="Times Roman"/>
                <a:ea typeface="Times Roman"/>
                <a:cs typeface="Times Roman"/>
                <a:sym typeface="Times Roman"/>
              </a:defRPr>
            </a:pPr>
          </a:p>
          <a:p>
            <a:pPr marL="0" indent="0" defTabSz="333756">
              <a:spcBef>
                <a:spcPts val="0"/>
              </a:spcBef>
              <a:buSzTx/>
              <a:buNone/>
              <a:defRPr sz="3139">
                <a:solidFill>
                  <a:srgbClr val="000000"/>
                </a:solidFill>
                <a:latin typeface="Times Roman"/>
                <a:ea typeface="Times Roman"/>
                <a:cs typeface="Times Roman"/>
                <a:sym typeface="Times Roman"/>
              </a:defRPr>
            </a:pPr>
            <a:r>
              <a:rPr u="sng"/>
              <a:t>What makes a teacher a devoted teacher</a:t>
            </a:r>
            <a:r>
              <a:t>: </a:t>
            </a:r>
          </a:p>
          <a:p>
            <a:pPr marL="0" indent="0" defTabSz="333756">
              <a:spcBef>
                <a:spcPts val="0"/>
              </a:spcBef>
              <a:buSzTx/>
              <a:buNone/>
              <a:defRPr sz="3139">
                <a:solidFill>
                  <a:srgbClr val="000000"/>
                </a:solidFill>
                <a:latin typeface="Times Roman"/>
                <a:ea typeface="Times Roman"/>
                <a:cs typeface="Times Roman"/>
                <a:sym typeface="Times Roman"/>
              </a:defRPr>
            </a:pPr>
            <a:r>
              <a:t>1. Is unconcerned with her image. As long as she is, she cannot teach. In order to teach, the teacher must be focused on the pupils receiving the teaching, and not on herself. This is true of all miracle-working. Teachers who are unaccommodating and/or unconcerned with their students’ progress are typically egocentric. They're teaching for their ego, and not for the healing of the Sonship. </a:t>
            </a:r>
          </a:p>
          <a:p>
            <a:pPr marL="0" indent="0" defTabSz="333756">
              <a:spcBef>
                <a:spcPts val="0"/>
              </a:spcBef>
              <a:buSzTx/>
              <a:buNone/>
              <a:defRPr sz="3139">
                <a:solidFill>
                  <a:srgbClr val="000000"/>
                </a:solidFill>
                <a:latin typeface="Times Roman"/>
                <a:ea typeface="Times Roman"/>
                <a:cs typeface="Times Roman"/>
                <a:sym typeface="Times Roman"/>
              </a:defRPr>
            </a:pPr>
            <a:r>
              <a:t>2. Is willing to repeat herself. She is patient. </a:t>
            </a:r>
          </a:p>
          <a:p>
            <a:pPr marL="0" indent="0" defTabSz="333756">
              <a:spcBef>
                <a:spcPts val="0"/>
              </a:spcBef>
              <a:buSzTx/>
              <a:buNone/>
              <a:defRPr sz="3139">
                <a:solidFill>
                  <a:srgbClr val="000000"/>
                </a:solidFill>
                <a:latin typeface="Times Roman"/>
                <a:ea typeface="Times Roman"/>
                <a:cs typeface="Times Roman"/>
                <a:sym typeface="Times Roman"/>
              </a:defRPr>
            </a:pPr>
            <a:r>
              <a:t>3. Must be willing to change. She should demonstrate happy learning. </a:t>
            </a:r>
          </a:p>
          <a:p>
            <a:pPr marL="0" indent="0" defTabSz="333756">
              <a:spcBef>
                <a:spcPts val="0"/>
              </a:spcBef>
              <a:buSzTx/>
              <a:buNone/>
              <a:defRPr sz="3139">
                <a:solidFill>
                  <a:srgbClr val="000000"/>
                </a:solidFill>
                <a:latin typeface="Times Roman"/>
                <a:ea typeface="Times Roman"/>
                <a:cs typeface="Times Roman"/>
                <a:sym typeface="Times Roman"/>
              </a:defRPr>
            </a:pPr>
            <a:r>
              <a:t>4. Knows her worth was established by God, not her students. That is why she is unconcerned with what they think of her. She must remember that even if she makes mistakes in teaching, still her worth is NOT in question. </a:t>
            </a:r>
          </a:p>
          <a:p>
            <a:pPr marL="0" indent="0" defTabSz="333756">
              <a:spcBef>
                <a:spcPts val="0"/>
              </a:spcBef>
              <a:buSzTx/>
              <a:buNone/>
              <a:defRPr sz="3139">
                <a:solidFill>
                  <a:srgbClr val="000000"/>
                </a:solidFill>
                <a:latin typeface="Times Roman"/>
                <a:ea typeface="Times Roman"/>
                <a:cs typeface="Times Roman"/>
                <a:sym typeface="Times Roman"/>
              </a:defRPr>
            </a:pPr>
          </a:p>
          <a:p>
            <a:pPr marL="0" indent="0" defTabSz="333756">
              <a:spcBef>
                <a:spcPts val="0"/>
              </a:spcBef>
              <a:buSzTx/>
              <a:buNone/>
              <a:defRPr sz="3139">
                <a:solidFill>
                  <a:srgbClr val="000000"/>
                </a:solidFill>
                <a:latin typeface="Times Roman"/>
                <a:ea typeface="Times Roman"/>
                <a:cs typeface="Times Roman"/>
                <a:sym typeface="Times Roman"/>
              </a:defRPr>
            </a:pPr>
            <a:r>
              <a:rPr u="sng"/>
              <a:t>The perception of the teacher</a:t>
            </a:r>
            <a:r>
              <a:t>: It must be remembered that teacher and pupil are alike, both equal. A teacher may be constantly misperceived by being either exalted or rejected — but, being a devoted teacher, we do not accept either perception of ourselves.</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 name="III. The making of the ego"/>
          <p:cNvSpPr txBox="1"/>
          <p:nvPr>
            <p:ph type="title"/>
          </p:nvPr>
        </p:nvSpPr>
        <p:spPr>
          <a:prstGeom prst="rect">
            <a:avLst/>
          </a:prstGeom>
        </p:spPr>
        <p:txBody>
          <a:bodyPr/>
          <a:lstStyle>
            <a:lvl1pPr>
              <a:defRPr b="1" cap="all" spc="319">
                <a:solidFill>
                  <a:schemeClr val="accent1"/>
                </a:solidFill>
                <a:effectLst>
                  <a:outerShdw sx="100000" sy="100000" kx="0" ky="0" algn="b" rotWithShape="0" blurRad="25400" dist="25400" dir="16200000">
                    <a:srgbClr val="000000">
                      <a:alpha val="50000"/>
                    </a:srgbClr>
                  </a:outerShdw>
                </a:effectLst>
                <a:latin typeface="+mn-lt"/>
                <a:ea typeface="+mn-ea"/>
                <a:cs typeface="+mn-cs"/>
                <a:sym typeface="Cochin"/>
              </a:defRPr>
            </a:lvl1pPr>
          </a:lstStyle>
          <a:p>
            <a:pPr/>
            <a:r>
              <a:t>III. The making of the ego</a:t>
            </a:r>
          </a:p>
        </p:txBody>
      </p:sp>
      <p:sp>
        <p:nvSpPr>
          <p:cNvPr id="154" name="Asking for a historical answer to how the mind could have made the ego is too abstract— too removed from the here and now. While abstraction does apply to knowledge, in the realm of perception we need concrete examples that apply to the present.…"/>
          <p:cNvSpPr txBox="1"/>
          <p:nvPr>
            <p:ph type="body" idx="1"/>
          </p:nvPr>
        </p:nvSpPr>
        <p:spPr>
          <a:xfrm>
            <a:off x="1714500" y="3519742"/>
            <a:ext cx="20955000" cy="9546716"/>
          </a:xfrm>
          <a:prstGeom prst="rect">
            <a:avLst/>
          </a:prstGeom>
        </p:spPr>
        <p:txBody>
          <a:bodyPr/>
          <a:lstStyle/>
          <a:p>
            <a:pPr marL="0" indent="0" defTabSz="388620">
              <a:spcBef>
                <a:spcPts val="0"/>
              </a:spcBef>
              <a:buSzTx/>
              <a:buNone/>
              <a:defRPr sz="3655">
                <a:solidFill>
                  <a:srgbClr val="000000"/>
                </a:solidFill>
                <a:latin typeface="Times Roman"/>
                <a:ea typeface="Times Roman"/>
                <a:cs typeface="Times Roman"/>
                <a:sym typeface="Times Roman"/>
              </a:defRPr>
            </a:pPr>
            <a:r>
              <a:t>Asking for a historical answer to how the mind could have made the ego is too abstract— too removed from the here and now. While abstraction does apply to knowledge, in the realm of perception we need concrete examples that apply to the present. </a:t>
            </a:r>
          </a:p>
          <a:p>
            <a:pPr marL="0" indent="0" defTabSz="388620">
              <a:spcBef>
                <a:spcPts val="0"/>
              </a:spcBef>
              <a:buSzTx/>
              <a:buNone/>
              <a:defRPr sz="3655">
                <a:solidFill>
                  <a:srgbClr val="000000"/>
                </a:solidFill>
                <a:latin typeface="Times Roman"/>
                <a:ea typeface="Times Roman"/>
                <a:cs typeface="Times Roman"/>
                <a:sym typeface="Times Roman"/>
              </a:defRPr>
            </a:pPr>
          </a:p>
          <a:p>
            <a:pPr marL="0" indent="0" defTabSz="388620">
              <a:spcBef>
                <a:spcPts val="0"/>
              </a:spcBef>
              <a:buSzTx/>
              <a:buNone/>
              <a:defRPr sz="3655">
                <a:solidFill>
                  <a:srgbClr val="000000"/>
                </a:solidFill>
                <a:latin typeface="Times Roman"/>
                <a:ea typeface="Times Roman"/>
                <a:cs typeface="Times Roman"/>
                <a:sym typeface="Times Roman"/>
              </a:defRPr>
            </a:pPr>
            <a:r>
              <a:t>Also, since we're making the same mistakes of the past in the present (which is the only reason history exists), there is no need to look to the past to answer this question - but, rather, to see how we are doing it right now, in the present. </a:t>
            </a:r>
          </a:p>
          <a:p>
            <a:pPr marL="0" indent="0" defTabSz="388620">
              <a:spcBef>
                <a:spcPts val="0"/>
              </a:spcBef>
              <a:buSzTx/>
              <a:buNone/>
              <a:defRPr sz="3655">
                <a:solidFill>
                  <a:srgbClr val="000000"/>
                </a:solidFill>
                <a:latin typeface="Times Roman"/>
                <a:ea typeface="Times Roman"/>
                <a:cs typeface="Times Roman"/>
                <a:sym typeface="Times Roman"/>
              </a:defRPr>
            </a:pPr>
          </a:p>
          <a:p>
            <a:pPr marL="0" indent="0" defTabSz="388620">
              <a:spcBef>
                <a:spcPts val="0"/>
              </a:spcBef>
              <a:buSzTx/>
              <a:buNone/>
              <a:defRPr sz="3655">
                <a:solidFill>
                  <a:srgbClr val="000000"/>
                </a:solidFill>
                <a:latin typeface="Times Roman"/>
                <a:ea typeface="Times Roman"/>
                <a:cs typeface="Times Roman"/>
                <a:sym typeface="Times Roman"/>
              </a:defRPr>
            </a:pPr>
            <a:r>
              <a:rPr u="sng"/>
              <a:t>Example</a:t>
            </a:r>
            <a:r>
              <a:t>: </a:t>
            </a:r>
          </a:p>
          <a:p>
            <a:pPr marL="0" indent="0" defTabSz="388620">
              <a:spcBef>
                <a:spcPts val="0"/>
              </a:spcBef>
              <a:buSzTx/>
              <a:buNone/>
              <a:defRPr sz="3655">
                <a:solidFill>
                  <a:srgbClr val="000000"/>
                </a:solidFill>
                <a:latin typeface="Times Roman"/>
                <a:ea typeface="Times Roman"/>
                <a:cs typeface="Times Roman"/>
                <a:sym typeface="Times Roman"/>
              </a:defRPr>
            </a:pPr>
            <a:r>
              <a:t>A person who has a great propensity for revelation but can suddenly swing to its complete opposite. Such a person does have real knowledge at times, but when she throws it away it is as if she never had it. </a:t>
            </a:r>
          </a:p>
          <a:p>
            <a:pPr marL="0" indent="0" defTabSz="388620">
              <a:spcBef>
                <a:spcPts val="0"/>
              </a:spcBef>
              <a:buSzTx/>
              <a:buNone/>
              <a:defRPr sz="3655">
                <a:solidFill>
                  <a:srgbClr val="000000"/>
                </a:solidFill>
                <a:latin typeface="Times Roman"/>
                <a:ea typeface="Times Roman"/>
                <a:cs typeface="Times Roman"/>
                <a:sym typeface="Times Roman"/>
              </a:defRPr>
            </a:pPr>
          </a:p>
          <a:p>
            <a:pPr marL="0" indent="0" defTabSz="388620">
              <a:spcBef>
                <a:spcPts val="0"/>
              </a:spcBef>
              <a:buSzTx/>
              <a:buNone/>
              <a:defRPr sz="3655">
                <a:solidFill>
                  <a:srgbClr val="000000"/>
                </a:solidFill>
                <a:latin typeface="Times Roman"/>
                <a:ea typeface="Times Roman"/>
                <a:cs typeface="Times Roman"/>
                <a:sym typeface="Times Roman"/>
              </a:defRPr>
            </a:pPr>
            <a:r>
              <a:t>So how did we make the ego? The question is how </a:t>
            </a:r>
            <a:r>
              <a:rPr i="1"/>
              <a:t>do </a:t>
            </a:r>
            <a:r>
              <a:t>we make it: Just like Helen swung from revelation (knowledge) to the depth of lack of knowledge. The mind has that ability. In a previous section (The Mastery of Love, Ch.2), we were told that (unlike the Father and the Holy Spirit) the Son could elect to believe in error. Helen’s state offers a very good teaching example of the mind’s ability to alternate between spirit and ego, with concomitant variations between peace and frenzy. </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6" name="III. The making of the ego"/>
          <p:cNvSpPr txBox="1"/>
          <p:nvPr>
            <p:ph type="title"/>
          </p:nvPr>
        </p:nvSpPr>
        <p:spPr>
          <a:prstGeom prst="rect">
            <a:avLst/>
          </a:prstGeom>
        </p:spPr>
        <p:txBody>
          <a:bodyPr/>
          <a:lstStyle>
            <a:lvl1pPr>
              <a:defRPr b="1" cap="all" spc="319">
                <a:solidFill>
                  <a:schemeClr val="accent1"/>
                </a:solidFill>
                <a:effectLst>
                  <a:outerShdw sx="100000" sy="100000" kx="0" ky="0" algn="b" rotWithShape="0" blurRad="25400" dist="25400" dir="16200000">
                    <a:srgbClr val="000000">
                      <a:alpha val="50000"/>
                    </a:srgbClr>
                  </a:outerShdw>
                </a:effectLst>
                <a:latin typeface="+mn-lt"/>
                <a:ea typeface="+mn-ea"/>
                <a:cs typeface="+mn-cs"/>
                <a:sym typeface="Cochin"/>
              </a:defRPr>
            </a:lvl1pPr>
          </a:lstStyle>
          <a:p>
            <a:pPr/>
            <a:r>
              <a:t>III. The making of the ego</a:t>
            </a:r>
          </a:p>
        </p:txBody>
      </p:sp>
      <p:sp>
        <p:nvSpPr>
          <p:cNvPr id="157" name="Thus, we shouldn’t be surprised that the separation could happen. If we look at our mind in the present, it clearly has the capacity to throw away truth in favor of illusions, so that those illusions now become its “reality.” The idea, then, is that we n"/>
          <p:cNvSpPr txBox="1"/>
          <p:nvPr>
            <p:ph type="body" idx="1"/>
          </p:nvPr>
        </p:nvSpPr>
        <p:spPr>
          <a:xfrm>
            <a:off x="1714500" y="3519742"/>
            <a:ext cx="20955000" cy="9546716"/>
          </a:xfrm>
          <a:prstGeom prst="rect">
            <a:avLst/>
          </a:prstGeom>
        </p:spPr>
        <p:txBody>
          <a:bodyPr/>
          <a:lstStyle/>
          <a:p>
            <a:pPr marL="0" indent="0" defTabSz="457200">
              <a:spcBef>
                <a:spcPts val="0"/>
              </a:spcBef>
              <a:buSzTx/>
              <a:buNone/>
              <a:defRPr sz="4300">
                <a:solidFill>
                  <a:srgbClr val="000000"/>
                </a:solidFill>
                <a:latin typeface="Times Roman"/>
                <a:ea typeface="Times Roman"/>
                <a:cs typeface="Times Roman"/>
                <a:sym typeface="Times Roman"/>
              </a:defRPr>
            </a:pPr>
            <a:r>
              <a:t>Thus, we shouldn’t be surprised that the separation could happen. If we look at our mind in the present, it clearly has the capacity to throw away truth in favor of illusions, so that those illusions now become its “reality.” The idea, then, is that we need to watch our minds make the ego NOW, notice the alternations from peace to frenzy. We’re doing it all the time. Can you relate to this from your experience? Have you seen it? This mean we have a tendency to un-guard the truth and elect to give power to error. And so, we need to more closely guard our mind. </a:t>
            </a:r>
          </a:p>
          <a:p>
            <a:pPr marL="0" indent="0" defTabSz="457200">
              <a:spcBef>
                <a:spcPts val="0"/>
              </a:spcBef>
              <a:buSzTx/>
              <a:buNone/>
              <a:defRPr sz="4300">
                <a:solidFill>
                  <a:srgbClr val="000000"/>
                </a:solidFill>
                <a:latin typeface="Times Roman"/>
                <a:ea typeface="Times Roman"/>
                <a:cs typeface="Times Roman"/>
                <a:sym typeface="Times Roman"/>
              </a:defRPr>
            </a:pPr>
          </a:p>
          <a:p>
            <a:pPr marL="0" indent="0" defTabSz="457200">
              <a:spcBef>
                <a:spcPts val="0"/>
              </a:spcBef>
              <a:buSzTx/>
              <a:buNone/>
              <a:defRPr sz="4300">
                <a:solidFill>
                  <a:srgbClr val="000000"/>
                </a:solidFill>
                <a:latin typeface="Times Roman"/>
                <a:ea typeface="Times Roman"/>
                <a:cs typeface="Times Roman"/>
                <a:sym typeface="Times Roman"/>
              </a:defRPr>
            </a:pPr>
            <a:r>
              <a:t>The ego is made by our denial of spirit, our denial of the Father. It is not a real existence in itself. It merely seems to come into being when reality is denied. (This is why the proper use of denial is so powerful -- it turns the upside-down rightside-up again). Rather than understanding the historical story of the ego’s birth, we need to learn to stop birthing it in the present. When we no longer make it, it will no longer be. The swinging/alternating need not happen. One-mindedness is our aim.</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IV. The ego’s need to confirm itself"/>
          <p:cNvSpPr txBox="1"/>
          <p:nvPr>
            <p:ph type="title"/>
          </p:nvPr>
        </p:nvSpPr>
        <p:spPr>
          <a:prstGeom prst="rect">
            <a:avLst/>
          </a:prstGeom>
        </p:spPr>
        <p:txBody>
          <a:bodyPr/>
          <a:lstStyle>
            <a:lvl1pPr>
              <a:defRPr b="1" cap="all" spc="319">
                <a:solidFill>
                  <a:schemeClr val="accent1"/>
                </a:solidFill>
                <a:effectLst>
                  <a:outerShdw sx="100000" sy="100000" kx="0" ky="0" algn="b" rotWithShape="0" blurRad="25400" dist="25400" dir="16200000">
                    <a:srgbClr val="000000">
                      <a:alpha val="50000"/>
                    </a:srgbClr>
                  </a:outerShdw>
                </a:effectLst>
                <a:latin typeface="+mn-lt"/>
                <a:ea typeface="+mn-ea"/>
                <a:cs typeface="+mn-cs"/>
                <a:sym typeface="Cochin"/>
              </a:defRPr>
            </a:lvl1pPr>
          </a:lstStyle>
          <a:p>
            <a:pPr/>
            <a:r>
              <a:t>IV. The ego’s need to confirm itself</a:t>
            </a:r>
          </a:p>
        </p:txBody>
      </p:sp>
      <p:sp>
        <p:nvSpPr>
          <p:cNvPr id="160" name="The ego’s need to confirm itself is based on the scarcity principle.…"/>
          <p:cNvSpPr txBox="1"/>
          <p:nvPr>
            <p:ph type="body" idx="1"/>
          </p:nvPr>
        </p:nvSpPr>
        <p:spPr>
          <a:xfrm>
            <a:off x="1714500" y="3519742"/>
            <a:ext cx="20955000" cy="9546716"/>
          </a:xfrm>
          <a:prstGeom prst="rect">
            <a:avLst/>
          </a:prstGeom>
        </p:spPr>
        <p:txBody>
          <a:bodyPr/>
          <a:lstStyle/>
          <a:p>
            <a:pPr marL="0" indent="0" defTabSz="361188">
              <a:spcBef>
                <a:spcPts val="0"/>
              </a:spcBef>
              <a:buSzTx/>
              <a:buNone/>
              <a:defRPr sz="3397">
                <a:solidFill>
                  <a:srgbClr val="000000"/>
                </a:solidFill>
                <a:latin typeface="Times Roman"/>
                <a:ea typeface="Times Roman"/>
                <a:cs typeface="Times Roman"/>
                <a:sym typeface="Times Roman"/>
              </a:defRPr>
            </a:pPr>
            <a:r>
              <a:t>The ego’s need to confirm itself is based on the </a:t>
            </a:r>
            <a:r>
              <a:rPr u="sng"/>
              <a:t>scarcity principle</a:t>
            </a:r>
            <a:r>
              <a:t>. </a:t>
            </a:r>
          </a:p>
          <a:p>
            <a:pPr marL="0" indent="0" defTabSz="361188">
              <a:spcBef>
                <a:spcPts val="0"/>
              </a:spcBef>
              <a:buSzTx/>
              <a:buNone/>
              <a:defRPr sz="3397">
                <a:solidFill>
                  <a:srgbClr val="000000"/>
                </a:solidFill>
                <a:latin typeface="Times Roman"/>
                <a:ea typeface="Times Roman"/>
                <a:cs typeface="Times Roman"/>
                <a:sym typeface="Times Roman"/>
              </a:defRPr>
            </a:pPr>
            <a:r>
              <a:t>The scarcity principle is not what we at first think. In the new age spiritual community this principle means the belief in lack, as in not having enough, feeling like our physical reality is somehow not enough because we are missing something (a relationship, car, money, more fulfillment in our career, etc). </a:t>
            </a:r>
          </a:p>
          <a:p>
            <a:pPr marL="0" indent="0" defTabSz="361188">
              <a:spcBef>
                <a:spcPts val="0"/>
              </a:spcBef>
              <a:buSzTx/>
              <a:buNone/>
              <a:defRPr sz="3397">
                <a:solidFill>
                  <a:srgbClr val="000000"/>
                </a:solidFill>
                <a:latin typeface="Times Roman"/>
                <a:ea typeface="Times Roman"/>
                <a:cs typeface="Times Roman"/>
                <a:sym typeface="Times Roman"/>
              </a:defRPr>
            </a:pPr>
          </a:p>
          <a:p>
            <a:pPr marL="0" indent="0" defTabSz="361188">
              <a:spcBef>
                <a:spcPts val="0"/>
              </a:spcBef>
              <a:buSzTx/>
              <a:buNone/>
              <a:defRPr sz="3397">
                <a:solidFill>
                  <a:srgbClr val="000000"/>
                </a:solidFill>
                <a:latin typeface="Times Roman"/>
                <a:ea typeface="Times Roman"/>
                <a:cs typeface="Times Roman"/>
                <a:sym typeface="Times Roman"/>
              </a:defRPr>
            </a:pPr>
            <a:r>
              <a:t>Scarcity principle in the Course: </a:t>
            </a:r>
            <a:r>
              <a:rPr u="sng"/>
              <a:t>The ego needs to confirm itself because it lacks reality</a:t>
            </a:r>
            <a:r>
              <a:t>.</a:t>
            </a:r>
          </a:p>
          <a:p>
            <a:pPr marL="0" indent="0" defTabSz="361188">
              <a:spcBef>
                <a:spcPts val="0"/>
              </a:spcBef>
              <a:buSzTx/>
              <a:buNone/>
              <a:defRPr sz="3397">
                <a:solidFill>
                  <a:srgbClr val="000000"/>
                </a:solidFill>
                <a:latin typeface="Times Roman"/>
                <a:ea typeface="Times Roman"/>
                <a:cs typeface="Times Roman"/>
                <a:sym typeface="Times Roman"/>
              </a:defRPr>
            </a:pPr>
          </a:p>
          <a:p>
            <a:pPr marL="0" indent="0" defTabSz="361188">
              <a:spcBef>
                <a:spcPts val="0"/>
              </a:spcBef>
              <a:buSzTx/>
              <a:buNone/>
              <a:defRPr sz="3397">
                <a:solidFill>
                  <a:srgbClr val="000000"/>
                </a:solidFill>
                <a:latin typeface="Times Roman"/>
                <a:ea typeface="Times Roman"/>
                <a:cs typeface="Times Roman"/>
                <a:sym typeface="Times Roman"/>
              </a:defRPr>
            </a:pPr>
            <a:r>
              <a:rPr u="sng"/>
              <a:t>How the Ego Tries to Confirm Its Reality</a:t>
            </a:r>
            <a:r>
              <a:t>: </a:t>
            </a:r>
          </a:p>
          <a:p>
            <a:pPr marL="0" indent="0" defTabSz="361188">
              <a:spcBef>
                <a:spcPts val="0"/>
              </a:spcBef>
              <a:buSzTx/>
              <a:buNone/>
              <a:defRPr sz="3397">
                <a:solidFill>
                  <a:srgbClr val="000000"/>
                </a:solidFill>
                <a:latin typeface="Times Roman"/>
                <a:ea typeface="Times Roman"/>
                <a:cs typeface="Times Roman"/>
                <a:sym typeface="Times Roman"/>
              </a:defRPr>
            </a:pPr>
            <a:r>
              <a:rPr b="1"/>
              <a:t>1</a:t>
            </a:r>
            <a:r>
              <a:t>. </a:t>
            </a:r>
            <a:r>
              <a:rPr b="1"/>
              <a:t>Appetites</a:t>
            </a:r>
            <a:r>
              <a:t>. All physical pleasure we seek is for this reason, but also </a:t>
            </a:r>
            <a:r>
              <a:rPr i="1"/>
              <a:t>“non-physical” appetites</a:t>
            </a:r>
            <a:r>
              <a:t> that help our self-image. Even “spiritual” needs (like love and self-actualization) may fall under this category. Essentially, all forms of “getting” </a:t>
            </a:r>
          </a:p>
          <a:p>
            <a:pPr marL="0" indent="0" defTabSz="361188">
              <a:spcBef>
                <a:spcPts val="0"/>
              </a:spcBef>
              <a:buSzTx/>
              <a:buNone/>
              <a:defRPr sz="3397">
                <a:solidFill>
                  <a:srgbClr val="000000"/>
                </a:solidFill>
                <a:latin typeface="Times Roman"/>
                <a:ea typeface="Times Roman"/>
                <a:cs typeface="Times Roman"/>
                <a:sym typeface="Times Roman"/>
              </a:defRPr>
            </a:pPr>
            <a:r>
              <a:rPr b="1"/>
              <a:t>2</a:t>
            </a:r>
            <a:r>
              <a:t>. </a:t>
            </a:r>
            <a:r>
              <a:rPr b="1"/>
              <a:t>Physical appetites</a:t>
            </a:r>
            <a:r>
              <a:t>. Since ego sees the body as its home, it thrives on physical appetites. This is (partly) how and why the miracle impulses are distorted into physical ones. The ego feels that when the body’s appetites are filled, its own reality is confirmed. </a:t>
            </a:r>
          </a:p>
          <a:p>
            <a:pPr marL="0" indent="0" defTabSz="361188">
              <a:spcBef>
                <a:spcPts val="0"/>
              </a:spcBef>
              <a:buSzTx/>
              <a:buNone/>
              <a:defRPr sz="3397">
                <a:solidFill>
                  <a:srgbClr val="000000"/>
                </a:solidFill>
                <a:latin typeface="Times Roman"/>
                <a:ea typeface="Times Roman"/>
                <a:cs typeface="Times Roman"/>
                <a:sym typeface="Times Roman"/>
              </a:defRPr>
            </a:pPr>
            <a:r>
              <a:rPr b="1"/>
              <a:t>3</a:t>
            </a:r>
            <a:r>
              <a:t>. </a:t>
            </a:r>
            <a:r>
              <a:rPr b="1"/>
              <a:t>Other egos</a:t>
            </a:r>
            <a:r>
              <a:t>. Another major way in which the ego attempts to confirm its reality is through acknowledging the reality of other egos. If they’re real, I’m real. </a:t>
            </a:r>
          </a:p>
          <a:p>
            <a:pPr marL="0" indent="0" defTabSz="361188">
              <a:spcBef>
                <a:spcPts val="0"/>
              </a:spcBef>
              <a:buSzTx/>
              <a:buNone/>
              <a:defRPr sz="3397">
                <a:solidFill>
                  <a:srgbClr val="000000"/>
                </a:solidFill>
                <a:latin typeface="Times Roman"/>
                <a:ea typeface="Times Roman"/>
                <a:cs typeface="Times Roman"/>
                <a:sym typeface="Times Roman"/>
              </a:defRPr>
            </a:pPr>
            <a:r>
              <a:rPr b="1"/>
              <a:t>4. Self-esteem.</a:t>
            </a:r>
            <a:r>
              <a:t> This produces either ego deflation or ego inflation, resulting in withdrawal or attack. The ego literally lives by comparisons.</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 name="V. The calm being of god’s kingdom"/>
          <p:cNvSpPr txBox="1"/>
          <p:nvPr>
            <p:ph type="title"/>
          </p:nvPr>
        </p:nvSpPr>
        <p:spPr>
          <a:prstGeom prst="rect">
            <a:avLst/>
          </a:prstGeom>
        </p:spPr>
        <p:txBody>
          <a:bodyPr/>
          <a:lstStyle>
            <a:lvl1pPr>
              <a:defRPr b="1" cap="all" spc="319">
                <a:solidFill>
                  <a:schemeClr val="accent1"/>
                </a:solidFill>
                <a:effectLst>
                  <a:outerShdw sx="100000" sy="100000" kx="0" ky="0" algn="b" rotWithShape="0" blurRad="25400" dist="25400" dir="16200000">
                    <a:srgbClr val="000000">
                      <a:alpha val="50000"/>
                    </a:srgbClr>
                  </a:outerShdw>
                </a:effectLst>
                <a:latin typeface="+mn-lt"/>
                <a:ea typeface="+mn-ea"/>
                <a:cs typeface="+mn-cs"/>
                <a:sym typeface="Cochin"/>
              </a:defRPr>
            </a:lvl1pPr>
          </a:lstStyle>
          <a:p>
            <a:pPr/>
            <a:r>
              <a:t>V. The calm being of god’s kingdom</a:t>
            </a:r>
          </a:p>
        </p:txBody>
      </p:sp>
      <p:sp>
        <p:nvSpPr>
          <p:cNvPr id="163" name="It is difficult to understand what “The Kingdom of Heaven is within you” means. The reason is because it is not understandable to the ego, which interprets it as if something outside is inside, which does not mean anything. The word “within” does not bel"/>
          <p:cNvSpPr txBox="1"/>
          <p:nvPr>
            <p:ph type="body" idx="1"/>
          </p:nvPr>
        </p:nvSpPr>
        <p:spPr>
          <a:xfrm>
            <a:off x="1714500" y="3519742"/>
            <a:ext cx="20955000" cy="9546716"/>
          </a:xfrm>
          <a:prstGeom prst="rect">
            <a:avLst/>
          </a:prstGeom>
        </p:spPr>
        <p:txBody>
          <a:bodyPr/>
          <a:lstStyle/>
          <a:p>
            <a:pPr marL="0" indent="0" defTabSz="443484">
              <a:spcBef>
                <a:spcPts val="0"/>
              </a:spcBef>
              <a:buSzTx/>
              <a:buNone/>
              <a:defRPr sz="3880">
                <a:solidFill>
                  <a:srgbClr val="000000"/>
                </a:solidFill>
                <a:latin typeface="Times Roman"/>
                <a:ea typeface="Times Roman"/>
                <a:cs typeface="Times Roman"/>
                <a:sym typeface="Times Roman"/>
              </a:defRPr>
            </a:pPr>
            <a:r>
              <a:t>It is difficult to understand what “The Kingdom of Heaven is within you” means. The reason is because it is not understandable to the ego, which interprets it as if something outside is inside, which does not mean anything. The word “within” does not belong. The Kingdom of Heaven </a:t>
            </a:r>
            <a:r>
              <a:rPr i="1"/>
              <a:t>is</a:t>
            </a:r>
            <a:r>
              <a:t> you. </a:t>
            </a:r>
          </a:p>
          <a:p>
            <a:pPr marL="0" indent="0" defTabSz="443484">
              <a:spcBef>
                <a:spcPts val="0"/>
              </a:spcBef>
              <a:buSzTx/>
              <a:buNone/>
              <a:defRPr sz="4171">
                <a:solidFill>
                  <a:srgbClr val="000000"/>
                </a:solidFill>
                <a:latin typeface="Times Roman"/>
                <a:ea typeface="Times Roman"/>
                <a:cs typeface="Times Roman"/>
                <a:sym typeface="Times Roman"/>
              </a:defRPr>
            </a:pPr>
          </a:p>
          <a:p>
            <a:pPr marL="0" indent="0" defTabSz="443484">
              <a:spcBef>
                <a:spcPts val="0"/>
              </a:spcBef>
              <a:buSzTx/>
              <a:buNone/>
              <a:defRPr sz="4171">
                <a:solidFill>
                  <a:srgbClr val="000000"/>
                </a:solidFill>
                <a:latin typeface="Times Roman"/>
                <a:ea typeface="Times Roman"/>
                <a:cs typeface="Times Roman"/>
                <a:sym typeface="Times Roman"/>
              </a:defRPr>
            </a:pPr>
            <a:r>
              <a:rPr u="sng"/>
              <a:t>How we avoid the acceptance of the Kingdom of Heaven</a:t>
            </a:r>
            <a:r>
              <a:t>: </a:t>
            </a:r>
          </a:p>
          <a:p>
            <a:pPr marL="0" indent="0" defTabSz="443484">
              <a:spcBef>
                <a:spcPts val="0"/>
              </a:spcBef>
              <a:buSzTx/>
              <a:buNone/>
              <a:defRPr sz="4171">
                <a:solidFill>
                  <a:srgbClr val="000000"/>
                </a:solidFill>
                <a:latin typeface="Times Roman"/>
                <a:ea typeface="Times Roman"/>
                <a:cs typeface="Times Roman"/>
                <a:sym typeface="Times Roman"/>
              </a:defRPr>
            </a:pPr>
            <a:r>
              <a:t>The calm being of God’s Kingdom, which in your sane mind is perfectly conscious, is ruthlessly banished from the part of the mind which the ego rules. Being concerned primarily with its own preservation, the ego associates the lofty goal of the pull of God as a threat, for fear of being swept away. This threat is much greater than the baser ones, as the pull of God Himself can hardly be equated with the pull of human appetites. Repression operates to conceal this massive threat, as well as the baser impulses. Both are repressed to the unconscious (the baser ones — the id — because of the danger of acting on appetites without a screen, like not controlling the sex drive or violent impulses). Being that the fear of the pull of God is so great, the ego perceives it the same as the baser impulses, to diminish or depreciate the tremendous fear of being swept away. It turns it to just a regular old impulse, like the rest.</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 name="V. The calm being of god’s kingdom"/>
          <p:cNvSpPr txBox="1"/>
          <p:nvPr>
            <p:ph type="title"/>
          </p:nvPr>
        </p:nvSpPr>
        <p:spPr>
          <a:prstGeom prst="rect">
            <a:avLst/>
          </a:prstGeom>
        </p:spPr>
        <p:txBody>
          <a:bodyPr/>
          <a:lstStyle>
            <a:lvl1pPr>
              <a:defRPr b="1" cap="all" spc="319">
                <a:solidFill>
                  <a:schemeClr val="accent1"/>
                </a:solidFill>
                <a:effectLst>
                  <a:outerShdw sx="100000" sy="100000" kx="0" ky="0" algn="b" rotWithShape="0" blurRad="25400" dist="25400" dir="16200000">
                    <a:srgbClr val="000000">
                      <a:alpha val="50000"/>
                    </a:srgbClr>
                  </a:outerShdw>
                </a:effectLst>
                <a:latin typeface="+mn-lt"/>
                <a:ea typeface="+mn-ea"/>
                <a:cs typeface="+mn-cs"/>
                <a:sym typeface="Cochin"/>
              </a:defRPr>
            </a:lvl1pPr>
          </a:lstStyle>
          <a:p>
            <a:pPr/>
            <a:r>
              <a:t>V. The calm being of god’s kingdom</a:t>
            </a:r>
          </a:p>
        </p:txBody>
      </p:sp>
      <p:sp>
        <p:nvSpPr>
          <p:cNvPr id="166" name="How to accept the Kingdom:…"/>
          <p:cNvSpPr txBox="1"/>
          <p:nvPr>
            <p:ph type="body" idx="1"/>
          </p:nvPr>
        </p:nvSpPr>
        <p:spPr>
          <a:xfrm>
            <a:off x="1714499" y="3471521"/>
            <a:ext cx="20955001" cy="9269817"/>
          </a:xfrm>
          <a:prstGeom prst="rect">
            <a:avLst/>
          </a:prstGeom>
        </p:spPr>
        <p:txBody>
          <a:bodyPr/>
          <a:lstStyle/>
          <a:p>
            <a:pPr marL="0" indent="0" defTabSz="457200">
              <a:spcBef>
                <a:spcPts val="0"/>
              </a:spcBef>
              <a:buSzTx/>
              <a:buNone/>
              <a:defRPr sz="4300">
                <a:solidFill>
                  <a:srgbClr val="000000"/>
                </a:solidFill>
                <a:latin typeface="Times Roman"/>
                <a:ea typeface="Times Roman"/>
                <a:cs typeface="Times Roman"/>
                <a:sym typeface="Times Roman"/>
              </a:defRPr>
            </a:pPr>
            <a:r>
              <a:rPr u="sng"/>
              <a:t>How to accept the Kingdom</a:t>
            </a:r>
            <a:r>
              <a:t>: </a:t>
            </a:r>
          </a:p>
          <a:p>
            <a:pPr marL="0" indent="0" defTabSz="457200">
              <a:spcBef>
                <a:spcPts val="0"/>
              </a:spcBef>
              <a:buSzTx/>
              <a:buNone/>
              <a:defRPr sz="4300">
                <a:solidFill>
                  <a:srgbClr val="000000"/>
                </a:solidFill>
                <a:latin typeface="Times Roman"/>
                <a:ea typeface="Times Roman"/>
                <a:cs typeface="Times Roman"/>
                <a:sym typeface="Times Roman"/>
              </a:defRPr>
            </a:pPr>
            <a:r>
              <a:rPr b="1"/>
              <a:t>1. By willing it</a:t>
            </a:r>
            <a:r>
              <a:t>. Love will enter immediately into any mind which truly wants it, but it must want it truly. And this means that it want it without ambivalence. This kind of wanting is wholly without the ego’s “drive to get.” </a:t>
            </a:r>
          </a:p>
          <a:p>
            <a:pPr marL="0" indent="0" defTabSz="457200">
              <a:spcBef>
                <a:spcPts val="0"/>
              </a:spcBef>
              <a:buSzTx/>
              <a:buNone/>
              <a:defRPr sz="4300">
                <a:solidFill>
                  <a:srgbClr val="000000"/>
                </a:solidFill>
                <a:latin typeface="Times Roman"/>
                <a:ea typeface="Times Roman"/>
                <a:cs typeface="Times Roman"/>
                <a:sym typeface="Times Roman"/>
              </a:defRPr>
            </a:pPr>
          </a:p>
          <a:p>
            <a:pPr marL="0" indent="0" defTabSz="457200">
              <a:spcBef>
                <a:spcPts val="0"/>
              </a:spcBef>
              <a:buSzTx/>
              <a:buNone/>
              <a:defRPr sz="4300">
                <a:solidFill>
                  <a:srgbClr val="000000"/>
                </a:solidFill>
                <a:latin typeface="Times Roman"/>
                <a:ea typeface="Times Roman"/>
                <a:cs typeface="Times Roman"/>
                <a:sym typeface="Times Roman"/>
              </a:defRPr>
            </a:pPr>
            <a:r>
              <a:rPr b="1"/>
              <a:t>2. By purifying your mind</a:t>
            </a:r>
            <a:r>
              <a:t>. You retain thousands of little scraps of meanness which prevent the Holy One from entering. Watch your mind for the scraps of meanness, or you will be unable to ask the Holy Spirit to enter. </a:t>
            </a:r>
          </a:p>
          <a:p>
            <a:pPr marL="0" indent="0" defTabSz="457200">
              <a:spcBef>
                <a:spcPts val="0"/>
              </a:spcBef>
              <a:buSzTx/>
              <a:buNone/>
              <a:defRPr sz="4300">
                <a:solidFill>
                  <a:srgbClr val="000000"/>
                </a:solidFill>
                <a:latin typeface="Times Roman"/>
                <a:ea typeface="Times Roman"/>
                <a:cs typeface="Times Roman"/>
                <a:sym typeface="Times Roman"/>
              </a:defRPr>
            </a:pPr>
          </a:p>
          <a:p>
            <a:pPr marL="0" indent="0" defTabSz="457200">
              <a:spcBef>
                <a:spcPts val="0"/>
              </a:spcBef>
              <a:buSzTx/>
              <a:buNone/>
              <a:defRPr sz="4300">
                <a:solidFill>
                  <a:srgbClr val="000000"/>
                </a:solidFill>
                <a:latin typeface="Times Roman"/>
                <a:ea typeface="Times Roman"/>
                <a:cs typeface="Times Roman"/>
                <a:sym typeface="Times Roman"/>
              </a:defRPr>
            </a:pPr>
            <a:r>
              <a:rPr b="1"/>
              <a:t>3. By asking for it</a:t>
            </a:r>
            <a:r>
              <a:t>. “Ask me truly, and I will come. Do not ask me truly, and I will wait.” Watch carefully, and see what it is you are truly asking for.</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 name="VI. This need not be"/>
          <p:cNvSpPr txBox="1"/>
          <p:nvPr>
            <p:ph type="title"/>
          </p:nvPr>
        </p:nvSpPr>
        <p:spPr>
          <a:prstGeom prst="rect">
            <a:avLst/>
          </a:prstGeom>
        </p:spPr>
        <p:txBody>
          <a:bodyPr/>
          <a:lstStyle>
            <a:lvl1pPr>
              <a:defRPr b="1" cap="all" spc="319">
                <a:solidFill>
                  <a:schemeClr val="accent1"/>
                </a:solidFill>
                <a:effectLst>
                  <a:outerShdw sx="100000" sy="100000" kx="0" ky="0" algn="b" rotWithShape="0" blurRad="25400" dist="25400" dir="16200000">
                    <a:srgbClr val="000000">
                      <a:alpha val="50000"/>
                    </a:srgbClr>
                  </a:outerShdw>
                </a:effectLst>
                <a:latin typeface="+mn-lt"/>
                <a:ea typeface="+mn-ea"/>
                <a:cs typeface="+mn-cs"/>
                <a:sym typeface="Cochin"/>
              </a:defRPr>
            </a:lvl1pPr>
          </a:lstStyle>
          <a:p>
            <a:pPr/>
            <a:r>
              <a:t>VI. This need not be</a:t>
            </a:r>
          </a:p>
        </p:txBody>
      </p:sp>
      <p:sp>
        <p:nvSpPr>
          <p:cNvPr id="169" name="When your mood tells you that you have willed wrongly, and this is so whenever you are not joyous, then know this need not be. In every case, you have thought wrongly about some brother that God created and are perceiving images your ego makes in a darke"/>
          <p:cNvSpPr txBox="1"/>
          <p:nvPr>
            <p:ph type="body" idx="1"/>
          </p:nvPr>
        </p:nvSpPr>
        <p:spPr>
          <a:xfrm>
            <a:off x="1714500" y="3211868"/>
            <a:ext cx="20955000" cy="9886816"/>
          </a:xfrm>
          <a:prstGeom prst="rect">
            <a:avLst/>
          </a:prstGeom>
        </p:spPr>
        <p:txBody>
          <a:bodyPr/>
          <a:lstStyle/>
          <a:p>
            <a:pPr marL="0" indent="0" defTabSz="342900">
              <a:spcBef>
                <a:spcPts val="0"/>
              </a:spcBef>
              <a:buSzTx/>
              <a:buNone/>
              <a:defRPr sz="3225">
                <a:solidFill>
                  <a:srgbClr val="000000"/>
                </a:solidFill>
                <a:latin typeface="Times Roman"/>
                <a:ea typeface="Times Roman"/>
                <a:cs typeface="Times Roman"/>
                <a:sym typeface="Times Roman"/>
              </a:defRPr>
            </a:pPr>
            <a:r>
              <a:t>When your mood tells you that you have willed wrongly, and this is so whenever you are not joyous, then know this need not be. In every case, you have thought wrongly about some brother that God created and are perceiving images your ego makes in a darkened glass. </a:t>
            </a:r>
          </a:p>
          <a:p>
            <a:pPr marL="0" indent="0" defTabSz="342900">
              <a:spcBef>
                <a:spcPts val="0"/>
              </a:spcBef>
              <a:buSzTx/>
              <a:buNone/>
              <a:defRPr sz="3225">
                <a:solidFill>
                  <a:srgbClr val="000000"/>
                </a:solidFill>
                <a:latin typeface="Times Roman"/>
                <a:ea typeface="Times Roman"/>
                <a:cs typeface="Times Roman"/>
                <a:sym typeface="Times Roman"/>
              </a:defRPr>
            </a:pPr>
          </a:p>
          <a:p>
            <a:pPr marL="0" indent="0" defTabSz="342900">
              <a:spcBef>
                <a:spcPts val="0"/>
              </a:spcBef>
              <a:buSzTx/>
              <a:buNone/>
              <a:defRPr sz="3225">
                <a:solidFill>
                  <a:srgbClr val="000000"/>
                </a:solidFill>
                <a:latin typeface="Times Roman"/>
                <a:ea typeface="Times Roman"/>
                <a:cs typeface="Times Roman"/>
                <a:sym typeface="Times Roman"/>
              </a:defRPr>
            </a:pPr>
            <a:r>
              <a:t>If you cannot hear the Voice of God, it is because you do not choose to listen. The fact that you do listen to the voice of your ego is demonstrated by your attitudes, your feelings, and your behavior. </a:t>
            </a:r>
          </a:p>
          <a:p>
            <a:pPr marL="0" indent="0" defTabSz="342900">
              <a:spcBef>
                <a:spcPts val="0"/>
              </a:spcBef>
              <a:buSzTx/>
              <a:buNone/>
              <a:defRPr sz="3225">
                <a:solidFill>
                  <a:srgbClr val="000000"/>
                </a:solidFill>
                <a:latin typeface="Times Roman"/>
                <a:ea typeface="Times Roman"/>
                <a:cs typeface="Times Roman"/>
                <a:sym typeface="Times Roman"/>
              </a:defRPr>
            </a:pPr>
          </a:p>
          <a:p>
            <a:pPr marL="0" indent="0" defTabSz="342900">
              <a:spcBef>
                <a:spcPts val="0"/>
              </a:spcBef>
              <a:buSzTx/>
              <a:buNone/>
              <a:defRPr sz="3225">
                <a:solidFill>
                  <a:srgbClr val="000000"/>
                </a:solidFill>
                <a:latin typeface="Times Roman"/>
                <a:ea typeface="Times Roman"/>
                <a:cs typeface="Times Roman"/>
                <a:sym typeface="Times Roman"/>
              </a:defRPr>
            </a:pPr>
            <a:r>
              <a:t>Your attitudes are obviously conflicted, your feelings have a narrow range of variation on the negative side but are never purely joyous, and your behavior is either strained or unpredictable.</a:t>
            </a:r>
          </a:p>
          <a:p>
            <a:pPr marL="0" indent="0" defTabSz="342900">
              <a:spcBef>
                <a:spcPts val="0"/>
              </a:spcBef>
              <a:buSzTx/>
              <a:buNone/>
              <a:defRPr sz="3225">
                <a:solidFill>
                  <a:srgbClr val="000000"/>
                </a:solidFill>
                <a:latin typeface="Times Roman"/>
                <a:ea typeface="Times Roman"/>
                <a:cs typeface="Times Roman"/>
                <a:sym typeface="Times Roman"/>
              </a:defRPr>
            </a:pPr>
          </a:p>
          <a:p>
            <a:pPr marL="0" indent="0" defTabSz="342900">
              <a:spcBef>
                <a:spcPts val="0"/>
              </a:spcBef>
              <a:buSzTx/>
              <a:buNone/>
              <a:defRPr sz="3225">
                <a:solidFill>
                  <a:srgbClr val="000000"/>
                </a:solidFill>
                <a:latin typeface="Times Roman"/>
                <a:ea typeface="Times Roman"/>
                <a:cs typeface="Times Roman"/>
                <a:sym typeface="Times Roman"/>
              </a:defRPr>
            </a:pPr>
            <a:r>
              <a:rPr u="sng"/>
              <a:t>What need not be</a:t>
            </a:r>
            <a:r>
              <a:t>: </a:t>
            </a:r>
          </a:p>
          <a:p>
            <a:pPr marL="0" indent="0" defTabSz="342900">
              <a:spcBef>
                <a:spcPts val="0"/>
              </a:spcBef>
              <a:buSzTx/>
              <a:buNone/>
              <a:defRPr sz="3225">
                <a:solidFill>
                  <a:srgbClr val="000000"/>
                </a:solidFill>
                <a:latin typeface="Times Roman"/>
                <a:ea typeface="Times Roman"/>
                <a:cs typeface="Times Roman"/>
                <a:sym typeface="Times Roman"/>
              </a:defRPr>
            </a:pPr>
            <a:r>
              <a:t>1. When you are sad, know that this need not be. Depression always arises ultimately from a sense of being deprived of something you want and do not have. Know that you are deprived of nothing except by your own decisions, and then decide otherwise. </a:t>
            </a:r>
          </a:p>
          <a:p>
            <a:pPr marL="0" indent="0" defTabSz="342900">
              <a:spcBef>
                <a:spcPts val="0"/>
              </a:spcBef>
              <a:buSzTx/>
              <a:buNone/>
              <a:defRPr sz="3225">
                <a:solidFill>
                  <a:srgbClr val="000000"/>
                </a:solidFill>
                <a:latin typeface="Times Roman"/>
                <a:ea typeface="Times Roman"/>
                <a:cs typeface="Times Roman"/>
                <a:sym typeface="Times Roman"/>
              </a:defRPr>
            </a:pPr>
          </a:p>
          <a:p>
            <a:pPr marL="0" indent="0" defTabSz="342900">
              <a:spcBef>
                <a:spcPts val="0"/>
              </a:spcBef>
              <a:buSzTx/>
              <a:buNone/>
              <a:defRPr sz="3225">
                <a:solidFill>
                  <a:srgbClr val="000000"/>
                </a:solidFill>
                <a:latin typeface="Times Roman"/>
                <a:ea typeface="Times Roman"/>
                <a:cs typeface="Times Roman"/>
                <a:sym typeface="Times Roman"/>
              </a:defRPr>
            </a:pPr>
            <a:r>
              <a:t>2. When you are anxious, know that all anxiety comes from the capriciousness of ego, and need not be. You can be as vigilant against the ego’s dictates as for them. </a:t>
            </a:r>
          </a:p>
          <a:p>
            <a:pPr marL="0" indent="0" defTabSz="342900">
              <a:spcBef>
                <a:spcPts val="0"/>
              </a:spcBef>
              <a:buSzTx/>
              <a:buNone/>
              <a:defRPr sz="3225">
                <a:solidFill>
                  <a:srgbClr val="000000"/>
                </a:solidFill>
                <a:latin typeface="Times Roman"/>
                <a:ea typeface="Times Roman"/>
                <a:cs typeface="Times Roman"/>
                <a:sym typeface="Times Roman"/>
              </a:defRPr>
            </a:pPr>
          </a:p>
          <a:p>
            <a:pPr marL="0" indent="0" defTabSz="342900">
              <a:spcBef>
                <a:spcPts val="0"/>
              </a:spcBef>
              <a:buSzTx/>
              <a:buNone/>
              <a:defRPr sz="3225">
                <a:solidFill>
                  <a:srgbClr val="000000"/>
                </a:solidFill>
                <a:latin typeface="Times Roman"/>
                <a:ea typeface="Times Roman"/>
                <a:cs typeface="Times Roman"/>
                <a:sym typeface="Times Roman"/>
              </a:defRPr>
            </a:pPr>
            <a:r>
              <a:t>3. When you feel guilty, know that your ego has indeed violated the laws of God, but you have not. Leave the sins of the ego to the Holy Spirit. </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VI. This need not be"/>
          <p:cNvSpPr txBox="1"/>
          <p:nvPr>
            <p:ph type="title"/>
          </p:nvPr>
        </p:nvSpPr>
        <p:spPr>
          <a:prstGeom prst="rect">
            <a:avLst/>
          </a:prstGeom>
        </p:spPr>
        <p:txBody>
          <a:bodyPr/>
          <a:lstStyle>
            <a:lvl1pPr>
              <a:defRPr b="1" cap="all" spc="319">
                <a:solidFill>
                  <a:schemeClr val="accent1"/>
                </a:solidFill>
                <a:effectLst>
                  <a:outerShdw sx="100000" sy="100000" kx="0" ky="0" algn="b" rotWithShape="0" blurRad="25400" dist="25400" dir="16200000">
                    <a:srgbClr val="000000">
                      <a:alpha val="50000"/>
                    </a:srgbClr>
                  </a:outerShdw>
                </a:effectLst>
                <a:latin typeface="+mn-lt"/>
                <a:ea typeface="+mn-ea"/>
                <a:cs typeface="+mn-cs"/>
                <a:sym typeface="Cochin"/>
              </a:defRPr>
            </a:lvl1pPr>
          </a:lstStyle>
          <a:p>
            <a:pPr/>
            <a:r>
              <a:t>VI. This need not be</a:t>
            </a:r>
          </a:p>
        </p:txBody>
      </p:sp>
      <p:sp>
        <p:nvSpPr>
          <p:cNvPr id="172" name="How to correct this:…"/>
          <p:cNvSpPr txBox="1"/>
          <p:nvPr>
            <p:ph type="body" idx="1"/>
          </p:nvPr>
        </p:nvSpPr>
        <p:spPr>
          <a:xfrm>
            <a:off x="1714500" y="3471521"/>
            <a:ext cx="20955000" cy="9269817"/>
          </a:xfrm>
          <a:prstGeom prst="rect">
            <a:avLst/>
          </a:prstGeom>
        </p:spPr>
        <p:txBody>
          <a:bodyPr/>
          <a:lstStyle/>
          <a:p>
            <a:pPr marL="0" indent="0" defTabSz="429768">
              <a:spcBef>
                <a:spcPts val="0"/>
              </a:spcBef>
              <a:buSzTx/>
              <a:buNone/>
              <a:defRPr sz="4041">
                <a:solidFill>
                  <a:srgbClr val="000000"/>
                </a:solidFill>
                <a:latin typeface="Times Roman"/>
                <a:ea typeface="Times Roman"/>
                <a:cs typeface="Times Roman"/>
                <a:sym typeface="Times Roman"/>
              </a:defRPr>
            </a:pPr>
            <a:r>
              <a:rPr u="sng"/>
              <a:t>How to correct this</a:t>
            </a:r>
            <a:r>
              <a:t>: </a:t>
            </a:r>
          </a:p>
          <a:p>
            <a:pPr marL="0" indent="0" defTabSz="429768">
              <a:spcBef>
                <a:spcPts val="0"/>
              </a:spcBef>
              <a:buSzTx/>
              <a:buNone/>
              <a:defRPr sz="4041">
                <a:solidFill>
                  <a:srgbClr val="000000"/>
                </a:solidFill>
                <a:latin typeface="Times Roman"/>
                <a:ea typeface="Times Roman"/>
                <a:cs typeface="Times Roman"/>
                <a:sym typeface="Times Roman"/>
              </a:defRPr>
            </a:pPr>
            <a:r>
              <a:rPr i="1"/>
              <a:t>Search your mind</a:t>
            </a:r>
            <a:r>
              <a:t>. Think honestly what you have thought that God would not have thought, and what you have not thought that God would have you think. Search sincerely for what you have done and left undone accordingly. </a:t>
            </a:r>
          </a:p>
          <a:p>
            <a:pPr marL="0" indent="0" defTabSz="429768">
              <a:spcBef>
                <a:spcPts val="0"/>
              </a:spcBef>
              <a:buSzTx/>
              <a:buNone/>
              <a:defRPr sz="4041">
                <a:solidFill>
                  <a:srgbClr val="000000"/>
                </a:solidFill>
                <a:latin typeface="Times Roman"/>
                <a:ea typeface="Times Roman"/>
                <a:cs typeface="Times Roman"/>
                <a:sym typeface="Times Roman"/>
              </a:defRPr>
            </a:pPr>
          </a:p>
          <a:p>
            <a:pPr marL="0" indent="0" defTabSz="429768">
              <a:spcBef>
                <a:spcPts val="0"/>
              </a:spcBef>
              <a:buSzTx/>
              <a:buNone/>
              <a:defRPr sz="4041">
                <a:solidFill>
                  <a:srgbClr val="000000"/>
                </a:solidFill>
                <a:latin typeface="Times Roman"/>
                <a:ea typeface="Times Roman"/>
                <a:cs typeface="Times Roman"/>
                <a:sym typeface="Times Roman"/>
              </a:defRPr>
            </a:pPr>
            <a:r>
              <a:rPr i="1"/>
              <a:t>Change your mind, not your behavior</a:t>
            </a:r>
            <a:r>
              <a:t>. Remember, correction belongs only at the level of mind, where causation is possible. Change your mind to think with God’s. Your mind and mine can unite in shining your ego away, and releasing the strength and beauty of God into everything you think and will and do. </a:t>
            </a:r>
          </a:p>
          <a:p>
            <a:pPr marL="0" indent="0" defTabSz="429768">
              <a:spcBef>
                <a:spcPts val="0"/>
              </a:spcBef>
              <a:buSzTx/>
              <a:buNone/>
              <a:defRPr sz="4041">
                <a:solidFill>
                  <a:srgbClr val="000000"/>
                </a:solidFill>
                <a:latin typeface="Times Roman"/>
                <a:ea typeface="Times Roman"/>
                <a:cs typeface="Times Roman"/>
                <a:sym typeface="Times Roman"/>
              </a:defRPr>
            </a:pPr>
          </a:p>
          <a:p>
            <a:pPr marL="0" indent="0" defTabSz="429768">
              <a:spcBef>
                <a:spcPts val="0"/>
              </a:spcBef>
              <a:buSzTx/>
              <a:buNone/>
              <a:defRPr sz="4041">
                <a:solidFill>
                  <a:srgbClr val="000000"/>
                </a:solidFill>
                <a:latin typeface="Times Roman"/>
                <a:ea typeface="Times Roman"/>
                <a:cs typeface="Times Roman"/>
                <a:sym typeface="Times Roman"/>
              </a:defRPr>
            </a:pPr>
            <a:r>
              <a:rPr i="1"/>
              <a:t>Be vigilant</a:t>
            </a:r>
            <a:r>
              <a:t>. Watch your mind for the temptation of the ego, and do not be deceived by it. Know it offers you nothing. </a:t>
            </a:r>
          </a:p>
          <a:p>
            <a:pPr marL="0" indent="0" defTabSz="429768">
              <a:spcBef>
                <a:spcPts val="0"/>
              </a:spcBef>
              <a:buSzTx/>
              <a:buNone/>
              <a:defRPr sz="4041">
                <a:solidFill>
                  <a:srgbClr val="000000"/>
                </a:solidFill>
                <a:latin typeface="Times Roman"/>
                <a:ea typeface="Times Roman"/>
                <a:cs typeface="Times Roman"/>
                <a:sym typeface="Times Roman"/>
              </a:defRPr>
            </a:pPr>
          </a:p>
          <a:p>
            <a:pPr marL="0" indent="0" defTabSz="429768">
              <a:spcBef>
                <a:spcPts val="0"/>
              </a:spcBef>
              <a:buSzTx/>
              <a:buNone/>
              <a:defRPr sz="4041">
                <a:solidFill>
                  <a:srgbClr val="000000"/>
                </a:solidFill>
                <a:latin typeface="Times Roman"/>
                <a:ea typeface="Times Roman"/>
                <a:cs typeface="Times Roman"/>
                <a:sym typeface="Times Roman"/>
              </a:defRPr>
            </a:pPr>
            <a:r>
              <a:rPr i="1"/>
              <a:t>Form a new habit</a:t>
            </a:r>
            <a:r>
              <a:t>. The new habit of engaging with God and His creations is easily made if you actively refuse to let your mind slip away. Side consistently against deception</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 name="VII. The real question"/>
          <p:cNvSpPr txBox="1"/>
          <p:nvPr>
            <p:ph type="title"/>
          </p:nvPr>
        </p:nvSpPr>
        <p:spPr>
          <a:prstGeom prst="rect">
            <a:avLst/>
          </a:prstGeom>
        </p:spPr>
        <p:txBody>
          <a:bodyPr/>
          <a:lstStyle>
            <a:lvl1pPr>
              <a:defRPr b="1" cap="all" spc="319">
                <a:solidFill>
                  <a:schemeClr val="accent1"/>
                </a:solidFill>
                <a:effectLst>
                  <a:outerShdw sx="100000" sy="100000" kx="0" ky="0" algn="b" rotWithShape="0" blurRad="25400" dist="25400" dir="16200000">
                    <a:srgbClr val="000000">
                      <a:alpha val="50000"/>
                    </a:srgbClr>
                  </a:outerShdw>
                </a:effectLst>
                <a:latin typeface="+mn-lt"/>
                <a:ea typeface="+mn-ea"/>
                <a:cs typeface="+mn-cs"/>
                <a:sym typeface="Cochin"/>
              </a:defRPr>
            </a:lvl1pPr>
          </a:lstStyle>
          <a:p>
            <a:pPr/>
            <a:r>
              <a:t>VII. The real question</a:t>
            </a:r>
          </a:p>
        </p:txBody>
      </p:sp>
      <p:sp>
        <p:nvSpPr>
          <p:cNvPr id="175" name="The ego, like a good politician, obliterates from our awareness what it perceives as a threat. It thus attempts to ensure the real questions don’t arise to our consciousness, usually by distracting us from them. We need to ask the real questions, otherwi"/>
          <p:cNvSpPr txBox="1"/>
          <p:nvPr>
            <p:ph type="body" idx="1"/>
          </p:nvPr>
        </p:nvSpPr>
        <p:spPr>
          <a:xfrm>
            <a:off x="1714500" y="3471521"/>
            <a:ext cx="20955000" cy="9269817"/>
          </a:xfrm>
          <a:prstGeom prst="rect">
            <a:avLst/>
          </a:prstGeom>
        </p:spPr>
        <p:txBody>
          <a:bodyPr/>
          <a:lstStyle/>
          <a:p>
            <a:pPr marL="0" indent="0" defTabSz="361188">
              <a:spcBef>
                <a:spcPts val="0"/>
              </a:spcBef>
              <a:buSzTx/>
              <a:buNone/>
              <a:defRPr sz="3397">
                <a:solidFill>
                  <a:srgbClr val="000000"/>
                </a:solidFill>
                <a:latin typeface="Times Roman"/>
                <a:ea typeface="Times Roman"/>
                <a:cs typeface="Times Roman"/>
                <a:sym typeface="Times Roman"/>
              </a:defRPr>
            </a:pPr>
            <a:r>
              <a:t>The ego, like a good politician, obliterates from our awareness what it perceives as a threat. It thus attempts to ensure the real questions don’t arise to our consciousness, usually by distracting us from them. We need to ask the real questions, otherwise our seeking isn’t meaningful. </a:t>
            </a:r>
          </a:p>
          <a:p>
            <a:pPr marL="0" indent="0" defTabSz="361188">
              <a:spcBef>
                <a:spcPts val="0"/>
              </a:spcBef>
              <a:buSzTx/>
              <a:buNone/>
              <a:defRPr sz="3397">
                <a:solidFill>
                  <a:srgbClr val="000000"/>
                </a:solidFill>
                <a:latin typeface="Times Roman"/>
                <a:ea typeface="Times Roman"/>
                <a:cs typeface="Times Roman"/>
                <a:sym typeface="Times Roman"/>
              </a:defRPr>
            </a:pPr>
          </a:p>
          <a:p>
            <a:pPr marL="0" indent="0" defTabSz="361188">
              <a:spcBef>
                <a:spcPts val="0"/>
              </a:spcBef>
              <a:buSzTx/>
              <a:buNone/>
              <a:defRPr sz="3397">
                <a:solidFill>
                  <a:srgbClr val="000000"/>
                </a:solidFill>
                <a:latin typeface="Times Roman"/>
                <a:ea typeface="Times Roman"/>
                <a:cs typeface="Times Roman"/>
                <a:sym typeface="Times Roman"/>
              </a:defRPr>
            </a:pPr>
            <a:r>
              <a:rPr u="sng"/>
              <a:t>An example of a real question, which the ego hides from awareness</a:t>
            </a:r>
            <a:r>
              <a:t>: “Where can I go for protection?” </a:t>
            </a:r>
          </a:p>
          <a:p>
            <a:pPr marL="0" indent="0" defTabSz="361188">
              <a:spcBef>
                <a:spcPts val="0"/>
              </a:spcBef>
              <a:buSzTx/>
              <a:buNone/>
              <a:defRPr sz="3397">
                <a:solidFill>
                  <a:srgbClr val="000000"/>
                </a:solidFill>
                <a:latin typeface="Times Roman"/>
                <a:ea typeface="Times Roman"/>
                <a:cs typeface="Times Roman"/>
                <a:sym typeface="Times Roman"/>
              </a:defRPr>
            </a:pPr>
          </a:p>
          <a:p>
            <a:pPr marL="0" indent="0" defTabSz="361188">
              <a:spcBef>
                <a:spcPts val="0"/>
              </a:spcBef>
              <a:buSzTx/>
              <a:buNone/>
              <a:defRPr sz="3397">
                <a:solidFill>
                  <a:srgbClr val="000000"/>
                </a:solidFill>
                <a:latin typeface="Times Roman"/>
                <a:ea typeface="Times Roman"/>
                <a:cs typeface="Times Roman"/>
                <a:sym typeface="Times Roman"/>
              </a:defRPr>
            </a:pPr>
            <a:r>
              <a:t>The body is the ego’s home by its own election. It is the only identification with which it feels safe, because the body’s vulnerability is its own best argument that you cannot be of God. </a:t>
            </a:r>
          </a:p>
          <a:p>
            <a:pPr marL="0" indent="0" defTabSz="361188">
              <a:spcBef>
                <a:spcPts val="0"/>
              </a:spcBef>
              <a:buSzTx/>
              <a:buNone/>
              <a:defRPr sz="3397">
                <a:solidFill>
                  <a:srgbClr val="000000"/>
                </a:solidFill>
                <a:latin typeface="Times Roman"/>
                <a:ea typeface="Times Roman"/>
                <a:cs typeface="Times Roman"/>
                <a:sym typeface="Times Roman"/>
              </a:defRPr>
            </a:pPr>
          </a:p>
          <a:p>
            <a:pPr marL="0" indent="0" defTabSz="361188">
              <a:spcBef>
                <a:spcPts val="0"/>
              </a:spcBef>
              <a:buSzTx/>
              <a:buNone/>
              <a:defRPr sz="3397">
                <a:solidFill>
                  <a:srgbClr val="000000"/>
                </a:solidFill>
                <a:latin typeface="Times Roman"/>
                <a:ea typeface="Times Roman"/>
                <a:cs typeface="Times Roman"/>
                <a:sym typeface="Times Roman"/>
              </a:defRPr>
            </a:pPr>
            <a:r>
              <a:t>Yet the ego hates the body, because it does not accept the idea that the body is good enough as its home. Here is where the mind becomes actually dazed. Being told by the ego that it is really part of the body and that the body is its protector, it is also constantly informed that the body cannot protect it. This, of course, is not only true, but perfectly obvious. </a:t>
            </a:r>
          </a:p>
          <a:p>
            <a:pPr marL="0" indent="0" defTabSz="361188">
              <a:spcBef>
                <a:spcPts val="0"/>
              </a:spcBef>
              <a:buSzTx/>
              <a:buNone/>
              <a:defRPr sz="3397">
                <a:solidFill>
                  <a:srgbClr val="000000"/>
                </a:solidFill>
                <a:latin typeface="Times Roman"/>
                <a:ea typeface="Times Roman"/>
                <a:cs typeface="Times Roman"/>
                <a:sym typeface="Times Roman"/>
              </a:defRPr>
            </a:pPr>
          </a:p>
          <a:p>
            <a:pPr marL="0" indent="0" defTabSz="361188">
              <a:spcBef>
                <a:spcPts val="0"/>
              </a:spcBef>
              <a:buSzTx/>
              <a:buNone/>
              <a:defRPr sz="3397">
                <a:solidFill>
                  <a:srgbClr val="000000"/>
                </a:solidFill>
                <a:latin typeface="Times Roman"/>
                <a:ea typeface="Times Roman"/>
                <a:cs typeface="Times Roman"/>
                <a:sym typeface="Times Roman"/>
              </a:defRPr>
            </a:pPr>
            <a:r>
              <a:t>Therefore, the mind asks, “Where can I go for protection?,” to which the ego replies, “Turn to me.” The mind, and not without cause, reminds the ego that it has itself insisted that it is identified with the body, so there is no point in turning to it for protection. The ego has no real answer to this, because there isn’t any, but it does have a typical solution. It obliterates the question from the mind’s awareness.</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 name="VII. The real question"/>
          <p:cNvSpPr txBox="1"/>
          <p:nvPr>
            <p:ph type="title"/>
          </p:nvPr>
        </p:nvSpPr>
        <p:spPr>
          <a:prstGeom prst="rect">
            <a:avLst/>
          </a:prstGeom>
        </p:spPr>
        <p:txBody>
          <a:bodyPr/>
          <a:lstStyle>
            <a:lvl1pPr>
              <a:defRPr b="1" cap="all" spc="319">
                <a:solidFill>
                  <a:schemeClr val="accent1"/>
                </a:solidFill>
                <a:effectLst>
                  <a:outerShdw sx="100000" sy="100000" kx="0" ky="0" algn="b" rotWithShape="0" blurRad="25400" dist="25400" dir="16200000">
                    <a:srgbClr val="000000">
                      <a:alpha val="50000"/>
                    </a:srgbClr>
                  </a:outerShdw>
                </a:effectLst>
                <a:latin typeface="+mn-lt"/>
                <a:ea typeface="+mn-ea"/>
                <a:cs typeface="+mn-cs"/>
                <a:sym typeface="Cochin"/>
              </a:defRPr>
            </a:lvl1pPr>
          </a:lstStyle>
          <a:p>
            <a:pPr/>
            <a:r>
              <a:t>VII. The real question</a:t>
            </a:r>
          </a:p>
        </p:txBody>
      </p:sp>
      <p:sp>
        <p:nvSpPr>
          <p:cNvPr id="178" name="The one question which should be asked, but is never asked by those who pursue diversionary tactics, goals that do not lead to God: “What for?”…"/>
          <p:cNvSpPr txBox="1"/>
          <p:nvPr>
            <p:ph type="body" idx="1"/>
          </p:nvPr>
        </p:nvSpPr>
        <p:spPr>
          <a:xfrm>
            <a:off x="1714500" y="3471521"/>
            <a:ext cx="20955000" cy="9269817"/>
          </a:xfrm>
          <a:prstGeom prst="rect">
            <a:avLst/>
          </a:prstGeom>
        </p:spPr>
        <p:txBody>
          <a:bodyPr/>
          <a:lstStyle/>
          <a:p>
            <a:pPr marL="0" indent="0" defTabSz="301752">
              <a:spcBef>
                <a:spcPts val="0"/>
              </a:spcBef>
              <a:buSzTx/>
              <a:buNone/>
              <a:defRPr sz="2838">
                <a:solidFill>
                  <a:srgbClr val="000000"/>
                </a:solidFill>
                <a:latin typeface="Times Roman"/>
                <a:ea typeface="Times Roman"/>
                <a:cs typeface="Times Roman"/>
                <a:sym typeface="Times Roman"/>
              </a:defRPr>
            </a:pPr>
            <a:r>
              <a:rPr u="sng"/>
              <a:t>The one question which should be asked,</a:t>
            </a:r>
            <a:r>
              <a:t> but is never asked by those who pursue diversionary tactics, goals that do not lead to God: </a:t>
            </a:r>
            <a:r>
              <a:rPr u="sng"/>
              <a:t>“What for?”</a:t>
            </a:r>
            <a:r>
              <a:t> </a:t>
            </a:r>
          </a:p>
          <a:p>
            <a:pPr marL="0" indent="0" defTabSz="301752">
              <a:spcBef>
                <a:spcPts val="0"/>
              </a:spcBef>
              <a:buSzTx/>
              <a:buNone/>
              <a:defRPr sz="2838">
                <a:solidFill>
                  <a:srgbClr val="000000"/>
                </a:solidFill>
                <a:latin typeface="Times Roman"/>
                <a:ea typeface="Times Roman"/>
                <a:cs typeface="Times Roman"/>
                <a:sym typeface="Times Roman"/>
              </a:defRPr>
            </a:pPr>
          </a:p>
          <a:p>
            <a:pPr marL="0" indent="0" defTabSz="301752">
              <a:spcBef>
                <a:spcPts val="0"/>
              </a:spcBef>
              <a:buSzTx/>
              <a:buNone/>
              <a:defRPr sz="2838">
                <a:solidFill>
                  <a:srgbClr val="000000"/>
                </a:solidFill>
                <a:latin typeface="Times Roman"/>
                <a:ea typeface="Times Roman"/>
                <a:cs typeface="Times Roman"/>
                <a:sym typeface="Times Roman"/>
              </a:defRPr>
            </a:pPr>
            <a:r>
              <a:t>This is the question which you must learn to ask in connection with everything your mind will undertake. What is your purpose? Whatever it is, you cannot doubt that it will challelize your efforts automatically. Your decision about an outcome will remain in place unless you change your decision. </a:t>
            </a:r>
          </a:p>
          <a:p>
            <a:pPr marL="0" indent="0" defTabSz="301752">
              <a:spcBef>
                <a:spcPts val="0"/>
              </a:spcBef>
              <a:buSzTx/>
              <a:buNone/>
              <a:defRPr sz="2838">
                <a:solidFill>
                  <a:srgbClr val="000000"/>
                </a:solidFill>
                <a:latin typeface="Times Roman"/>
                <a:ea typeface="Times Roman"/>
                <a:cs typeface="Times Roman"/>
                <a:sym typeface="Times Roman"/>
              </a:defRPr>
            </a:pPr>
          </a:p>
          <a:p>
            <a:pPr marL="0" indent="0" defTabSz="301752">
              <a:spcBef>
                <a:spcPts val="0"/>
              </a:spcBef>
              <a:buSzTx/>
              <a:buNone/>
              <a:defRPr sz="2838">
                <a:solidFill>
                  <a:srgbClr val="000000"/>
                </a:solidFill>
                <a:latin typeface="Times Roman"/>
                <a:ea typeface="Times Roman"/>
                <a:cs typeface="Times Roman"/>
                <a:sym typeface="Times Roman"/>
              </a:defRPr>
            </a:pPr>
            <a:r>
              <a:t>Examples: </a:t>
            </a:r>
          </a:p>
          <a:p>
            <a:pPr marL="296064" indent="-296064" defTabSz="301752">
              <a:spcBef>
                <a:spcPts val="0"/>
              </a:spcBef>
              <a:defRPr sz="2838">
                <a:solidFill>
                  <a:srgbClr val="000000"/>
                </a:solidFill>
                <a:latin typeface="Times Roman"/>
                <a:ea typeface="Times Roman"/>
                <a:cs typeface="Times Roman"/>
                <a:sym typeface="Times Roman"/>
              </a:defRPr>
            </a:pPr>
            <a:r>
              <a:t>Many good minds devote themselves to perpetual motion, rather than perpetual thought (eternal/real thought). </a:t>
            </a:r>
          </a:p>
          <a:p>
            <a:pPr marL="296064" indent="-296064" defTabSz="301752">
              <a:spcBef>
                <a:spcPts val="0"/>
              </a:spcBef>
              <a:defRPr sz="2838">
                <a:solidFill>
                  <a:srgbClr val="000000"/>
                </a:solidFill>
                <a:latin typeface="Times Roman"/>
                <a:ea typeface="Times Roman"/>
                <a:cs typeface="Times Roman"/>
                <a:sym typeface="Times Roman"/>
              </a:defRPr>
            </a:pPr>
            <a:r>
              <a:t>An alchemist’s age-old attempts to turn base metals into gold. </a:t>
            </a:r>
          </a:p>
          <a:p>
            <a:pPr marL="296064" indent="-296064" defTabSz="301752">
              <a:spcBef>
                <a:spcPts val="0"/>
              </a:spcBef>
              <a:defRPr sz="2838">
                <a:solidFill>
                  <a:srgbClr val="000000"/>
                </a:solidFill>
                <a:latin typeface="Times Roman"/>
                <a:ea typeface="Times Roman"/>
                <a:cs typeface="Times Roman"/>
                <a:sym typeface="Times Roman"/>
              </a:defRPr>
            </a:pPr>
            <a:r>
              <a:t>The problem of squaring the circle and carrying pi to infinity. </a:t>
            </a:r>
          </a:p>
          <a:p>
            <a:pPr marL="0" indent="0" defTabSz="301752">
              <a:spcBef>
                <a:spcPts val="0"/>
              </a:spcBef>
              <a:buSzTx/>
              <a:buNone/>
              <a:defRPr sz="2838">
                <a:solidFill>
                  <a:srgbClr val="000000"/>
                </a:solidFill>
                <a:latin typeface="Times Roman"/>
                <a:ea typeface="Times Roman"/>
                <a:cs typeface="Times Roman"/>
                <a:sym typeface="Times Roman"/>
              </a:defRPr>
            </a:pPr>
          </a:p>
          <a:p>
            <a:pPr marL="0" indent="0" defTabSz="301752">
              <a:spcBef>
                <a:spcPts val="0"/>
              </a:spcBef>
              <a:buSzTx/>
              <a:buNone/>
              <a:defRPr sz="2838">
                <a:solidFill>
                  <a:srgbClr val="000000"/>
                </a:solidFill>
                <a:latin typeface="Times Roman"/>
                <a:ea typeface="Times Roman"/>
                <a:cs typeface="Times Roman"/>
                <a:sym typeface="Times Roman"/>
              </a:defRPr>
            </a:pPr>
            <a:r>
              <a:t>The one question which these great minds forget to ask is “What for?” By obliterating the question “What for?” from their awareness, the ego has caused great minds to expend their effort and brilliance on things that lead nowhere. “Its characteristic busyness with nonessentials is precisely for that purpose.” </a:t>
            </a:r>
          </a:p>
          <a:p>
            <a:pPr marL="0" indent="0" defTabSz="301752">
              <a:spcBef>
                <a:spcPts val="0"/>
              </a:spcBef>
              <a:buSzTx/>
              <a:buNone/>
              <a:defRPr sz="2838">
                <a:solidFill>
                  <a:srgbClr val="000000"/>
                </a:solidFill>
                <a:latin typeface="Times Roman"/>
                <a:ea typeface="Times Roman"/>
                <a:cs typeface="Times Roman"/>
                <a:sym typeface="Times Roman"/>
              </a:defRPr>
            </a:pPr>
          </a:p>
          <a:p>
            <a:pPr marL="0" indent="0" defTabSz="301752">
              <a:spcBef>
                <a:spcPts val="0"/>
              </a:spcBef>
              <a:buSzTx/>
              <a:buNone/>
              <a:defRPr sz="2838">
                <a:solidFill>
                  <a:srgbClr val="000000"/>
                </a:solidFill>
                <a:latin typeface="Times Roman"/>
                <a:ea typeface="Times Roman"/>
                <a:cs typeface="Times Roman"/>
                <a:sym typeface="Times Roman"/>
              </a:defRPr>
            </a:pPr>
            <a:r>
              <a:rPr u="sng"/>
              <a:t>Diversion from the eternal</a:t>
            </a:r>
            <a:r>
              <a:t>: The ego thinks it is an advantage not to commit itself to anything that is eternal, because the eternal must come from God. Anything less than the eternal is unworthy of a Son of God (as we’ll see in the upcoming section, The Rewards of God). Similar to the preoccupation with perpetual motion, another example of the manner in which the ego diverts attention from our search for the eternal is the idea of preserving the body by suspension (cryogenics). This is a limited mortality which the ego can tolerate, and its attempt to keep the real immortality out of mind.</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 name="VII. The real question"/>
          <p:cNvSpPr txBox="1"/>
          <p:nvPr>
            <p:ph type="title"/>
          </p:nvPr>
        </p:nvSpPr>
        <p:spPr>
          <a:prstGeom prst="rect">
            <a:avLst/>
          </a:prstGeom>
        </p:spPr>
        <p:txBody>
          <a:bodyPr/>
          <a:lstStyle>
            <a:lvl1pPr>
              <a:defRPr b="1" cap="all" spc="319">
                <a:solidFill>
                  <a:schemeClr val="accent1"/>
                </a:solidFill>
                <a:effectLst>
                  <a:outerShdw sx="100000" sy="100000" kx="0" ky="0" algn="b" rotWithShape="0" blurRad="25400" dist="25400" dir="16200000">
                    <a:srgbClr val="000000">
                      <a:alpha val="50000"/>
                    </a:srgbClr>
                  </a:outerShdw>
                </a:effectLst>
                <a:latin typeface="+mn-lt"/>
                <a:ea typeface="+mn-ea"/>
                <a:cs typeface="+mn-cs"/>
                <a:sym typeface="Cochin"/>
              </a:defRPr>
            </a:lvl1pPr>
          </a:lstStyle>
          <a:p>
            <a:pPr/>
            <a:r>
              <a:t>VII. The real question</a:t>
            </a:r>
          </a:p>
        </p:txBody>
      </p:sp>
      <p:sp>
        <p:nvSpPr>
          <p:cNvPr id="181" name="Two ways the mind seeks unmeaningfully:…"/>
          <p:cNvSpPr txBox="1"/>
          <p:nvPr>
            <p:ph type="body" idx="1"/>
          </p:nvPr>
        </p:nvSpPr>
        <p:spPr>
          <a:xfrm>
            <a:off x="1714500" y="3471521"/>
            <a:ext cx="20955000" cy="9269817"/>
          </a:xfrm>
          <a:prstGeom prst="rect">
            <a:avLst/>
          </a:prstGeom>
        </p:spPr>
        <p:txBody>
          <a:bodyPr/>
          <a:lstStyle/>
          <a:p>
            <a:pPr marL="0" indent="0" defTabSz="457200">
              <a:spcBef>
                <a:spcPts val="0"/>
              </a:spcBef>
              <a:buSzTx/>
              <a:buNone/>
              <a:defRPr sz="4300">
                <a:solidFill>
                  <a:srgbClr val="000000"/>
                </a:solidFill>
                <a:latin typeface="Times Roman"/>
                <a:ea typeface="Times Roman"/>
                <a:cs typeface="Times Roman"/>
                <a:sym typeface="Times Roman"/>
              </a:defRPr>
            </a:pPr>
            <a:r>
              <a:rPr u="sng"/>
              <a:t>Two ways the mind seeks unmeaningfully</a:t>
            </a:r>
            <a:r>
              <a:t>: </a:t>
            </a:r>
          </a:p>
          <a:p>
            <a:pPr marL="0" indent="0" defTabSz="457200">
              <a:spcBef>
                <a:spcPts val="0"/>
              </a:spcBef>
              <a:buSzTx/>
              <a:buNone/>
              <a:defRPr sz="4300">
                <a:solidFill>
                  <a:srgbClr val="000000"/>
                </a:solidFill>
                <a:latin typeface="Times Roman"/>
                <a:ea typeface="Times Roman"/>
                <a:cs typeface="Times Roman"/>
                <a:sym typeface="Times Roman"/>
              </a:defRPr>
            </a:pPr>
            <a:r>
              <a:rPr b="1"/>
              <a:t>1. Goal-dividedness</a:t>
            </a:r>
            <a:r>
              <a:t>. Overinvested in many goals. The goal must be formulated clearly and kept in mind. You search for many gods simultaneously, and this goal confusion, especially given a very strong will, must produce chaotic behavior. This first kind has the advantage of exerting great effort, but they keep losing sight of the goal. </a:t>
            </a:r>
          </a:p>
          <a:p>
            <a:pPr marL="0" indent="0" defTabSz="457200">
              <a:spcBef>
                <a:spcPts val="0"/>
              </a:spcBef>
              <a:buSzTx/>
              <a:buNone/>
              <a:defRPr sz="4300">
                <a:solidFill>
                  <a:srgbClr val="000000"/>
                </a:solidFill>
                <a:latin typeface="Times Roman"/>
                <a:ea typeface="Times Roman"/>
                <a:cs typeface="Times Roman"/>
                <a:sym typeface="Times Roman"/>
              </a:defRPr>
            </a:pPr>
          </a:p>
          <a:p>
            <a:pPr marL="0" indent="0" defTabSz="457200">
              <a:spcBef>
                <a:spcPts val="0"/>
              </a:spcBef>
              <a:buSzTx/>
              <a:buNone/>
              <a:defRPr sz="4300">
                <a:solidFill>
                  <a:srgbClr val="000000"/>
                </a:solidFill>
                <a:latin typeface="Times Roman"/>
                <a:ea typeface="Times Roman"/>
                <a:cs typeface="Times Roman"/>
                <a:sym typeface="Times Roman"/>
              </a:defRPr>
            </a:pPr>
            <a:r>
              <a:rPr b="1"/>
              <a:t>2. Non goal-orientedness</a:t>
            </a:r>
            <a:r>
              <a:t>. This second kind has under-invested in all goals. They have the advantage of potentially greater freedom from distractibility, but they do not always care enough to use it.</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VIII. The rewards of god"/>
          <p:cNvSpPr txBox="1"/>
          <p:nvPr>
            <p:ph type="title"/>
          </p:nvPr>
        </p:nvSpPr>
        <p:spPr>
          <a:prstGeom prst="rect">
            <a:avLst/>
          </a:prstGeom>
        </p:spPr>
        <p:txBody>
          <a:bodyPr/>
          <a:lstStyle>
            <a:lvl1pPr>
              <a:defRPr b="1" cap="all" spc="319">
                <a:solidFill>
                  <a:schemeClr val="accent1"/>
                </a:solidFill>
                <a:effectLst>
                  <a:outerShdw sx="100000" sy="100000" kx="0" ky="0" algn="b" rotWithShape="0" blurRad="25400" dist="25400" dir="16200000">
                    <a:srgbClr val="000000">
                      <a:alpha val="50000"/>
                    </a:srgbClr>
                  </a:outerShdw>
                </a:effectLst>
                <a:latin typeface="+mn-lt"/>
                <a:ea typeface="+mn-ea"/>
                <a:cs typeface="+mn-cs"/>
                <a:sym typeface="Cochin"/>
              </a:defRPr>
            </a:lvl1pPr>
          </a:lstStyle>
          <a:p>
            <a:pPr/>
            <a:r>
              <a:t>VIII. The rewards of god</a:t>
            </a:r>
          </a:p>
        </p:txBody>
      </p:sp>
      <p:sp>
        <p:nvSpPr>
          <p:cNvPr id="184" name="This world offers us temporary life, temporary rewards.…"/>
          <p:cNvSpPr txBox="1"/>
          <p:nvPr>
            <p:ph type="body" idx="1"/>
          </p:nvPr>
        </p:nvSpPr>
        <p:spPr>
          <a:xfrm>
            <a:off x="1714500" y="3471521"/>
            <a:ext cx="20955000" cy="9269817"/>
          </a:xfrm>
          <a:prstGeom prst="rect">
            <a:avLst/>
          </a:prstGeom>
        </p:spPr>
        <p:txBody>
          <a:bodyPr/>
          <a:lstStyle/>
          <a:p>
            <a:pPr marL="0" indent="0" defTabSz="425195">
              <a:spcBef>
                <a:spcPts val="0"/>
              </a:spcBef>
              <a:buSzTx/>
              <a:buNone/>
              <a:defRPr sz="3999">
                <a:solidFill>
                  <a:srgbClr val="000000"/>
                </a:solidFill>
                <a:latin typeface="Times Roman"/>
                <a:ea typeface="Times Roman"/>
                <a:cs typeface="Times Roman"/>
                <a:sym typeface="Times Roman"/>
              </a:defRPr>
            </a:pPr>
            <a:r>
              <a:t>This world offers us temporary life, temporary rewards. </a:t>
            </a:r>
          </a:p>
          <a:p>
            <a:pPr marL="0" indent="0" defTabSz="425195">
              <a:spcBef>
                <a:spcPts val="0"/>
              </a:spcBef>
              <a:buSzTx/>
              <a:buNone/>
              <a:defRPr sz="3999">
                <a:solidFill>
                  <a:srgbClr val="000000"/>
                </a:solidFill>
                <a:latin typeface="Times Roman"/>
                <a:ea typeface="Times Roman"/>
                <a:cs typeface="Times Roman"/>
                <a:sym typeface="Times Roman"/>
              </a:defRPr>
            </a:pPr>
          </a:p>
          <a:p>
            <a:pPr marL="0" indent="0" defTabSz="425195">
              <a:spcBef>
                <a:spcPts val="0"/>
              </a:spcBef>
              <a:buSzTx/>
              <a:buNone/>
              <a:defRPr sz="3999">
                <a:solidFill>
                  <a:srgbClr val="000000"/>
                </a:solidFill>
                <a:latin typeface="Times Roman"/>
                <a:ea typeface="Times Roman"/>
                <a:cs typeface="Times Roman"/>
                <a:sym typeface="Times Roman"/>
              </a:defRPr>
            </a:pPr>
            <a:r>
              <a:t>God’s Kingdom knows nothing but eternal Life. Eternal worthiness. Eternal wholeness. Eternal creation. Eternal celebration. Eternal love. </a:t>
            </a:r>
          </a:p>
          <a:p>
            <a:pPr marL="0" indent="0" defTabSz="425195">
              <a:spcBef>
                <a:spcPts val="0"/>
              </a:spcBef>
              <a:buSzTx/>
              <a:buNone/>
              <a:defRPr sz="3999">
                <a:solidFill>
                  <a:srgbClr val="000000"/>
                </a:solidFill>
                <a:latin typeface="Times Roman"/>
                <a:ea typeface="Times Roman"/>
                <a:cs typeface="Times Roman"/>
                <a:sym typeface="Times Roman"/>
              </a:defRPr>
            </a:pPr>
          </a:p>
          <a:p>
            <a:pPr marL="0" indent="0" defTabSz="425195">
              <a:spcBef>
                <a:spcPts val="0"/>
              </a:spcBef>
              <a:buSzTx/>
              <a:buNone/>
              <a:defRPr sz="3999">
                <a:solidFill>
                  <a:srgbClr val="000000"/>
                </a:solidFill>
                <a:latin typeface="Times Roman"/>
                <a:ea typeface="Times Roman"/>
                <a:cs typeface="Times Roman"/>
                <a:sym typeface="Times Roman"/>
              </a:defRPr>
            </a:pPr>
            <a:r>
              <a:t>The more we experience these rewards, the more we correlate joy with eternity (spirit) and the lack of it with the temporary (ego). </a:t>
            </a:r>
          </a:p>
          <a:p>
            <a:pPr marL="0" indent="0" defTabSz="425195">
              <a:spcBef>
                <a:spcPts val="0"/>
              </a:spcBef>
              <a:buSzTx/>
              <a:buNone/>
              <a:defRPr sz="3999">
                <a:solidFill>
                  <a:srgbClr val="000000"/>
                </a:solidFill>
                <a:latin typeface="Times Roman"/>
                <a:ea typeface="Times Roman"/>
                <a:cs typeface="Times Roman"/>
                <a:sym typeface="Times Roman"/>
              </a:defRPr>
            </a:pPr>
          </a:p>
          <a:p>
            <a:pPr marL="0" indent="0" defTabSz="425195">
              <a:spcBef>
                <a:spcPts val="0"/>
              </a:spcBef>
              <a:buSzTx/>
              <a:buNone/>
              <a:defRPr sz="3999">
                <a:solidFill>
                  <a:srgbClr val="000000"/>
                </a:solidFill>
                <a:latin typeface="Times Roman"/>
                <a:ea typeface="Times Roman"/>
                <a:cs typeface="Times Roman"/>
                <a:sym typeface="Times Roman"/>
              </a:defRPr>
            </a:pPr>
            <a:r>
              <a:t>This section tells us that we believe we are in the world, but we are not. We’ve merely dissociated from the state of knowledge, which is heaven. But really only a part of our minds has dissociated, while the other part - our other life - has continued without interruption. </a:t>
            </a:r>
          </a:p>
          <a:p>
            <a:pPr marL="0" indent="0" defTabSz="425195">
              <a:spcBef>
                <a:spcPts val="0"/>
              </a:spcBef>
              <a:buSzTx/>
              <a:buNone/>
              <a:defRPr sz="3999">
                <a:solidFill>
                  <a:srgbClr val="000000"/>
                </a:solidFill>
                <a:latin typeface="Times Roman"/>
                <a:ea typeface="Times Roman"/>
                <a:cs typeface="Times Roman"/>
                <a:sym typeface="Times Roman"/>
              </a:defRPr>
            </a:pPr>
          </a:p>
          <a:p>
            <a:pPr marL="0" indent="0" defTabSz="425195">
              <a:spcBef>
                <a:spcPts val="0"/>
              </a:spcBef>
              <a:buSzTx/>
              <a:buNone/>
              <a:defRPr sz="3999">
                <a:solidFill>
                  <a:srgbClr val="000000"/>
                </a:solidFill>
                <a:latin typeface="Times Roman"/>
                <a:ea typeface="Times Roman"/>
                <a:cs typeface="Times Roman"/>
                <a:sym typeface="Times Roman"/>
              </a:defRPr>
            </a:pPr>
            <a:r>
              <a:t>We are reminded throughout this section that the way to end the dissociation is to reach true (or holy) perception, from which we will cross to knowledge with ease. You cannot reach knowledge while you are misperceiving. First, you must correct your thoughts. True thoughts are the gateway to knowledge.</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 name="VIII. The rewards of god"/>
          <p:cNvSpPr txBox="1"/>
          <p:nvPr>
            <p:ph type="title"/>
          </p:nvPr>
        </p:nvSpPr>
        <p:spPr>
          <a:prstGeom prst="rect">
            <a:avLst/>
          </a:prstGeom>
        </p:spPr>
        <p:txBody>
          <a:bodyPr/>
          <a:lstStyle>
            <a:lvl1pPr>
              <a:defRPr b="1" cap="all" spc="319">
                <a:solidFill>
                  <a:schemeClr val="accent1"/>
                </a:solidFill>
                <a:effectLst>
                  <a:outerShdw sx="100000" sy="100000" kx="0" ky="0" algn="b" rotWithShape="0" blurRad="25400" dist="25400" dir="16200000">
                    <a:srgbClr val="000000">
                      <a:alpha val="50000"/>
                    </a:srgbClr>
                  </a:outerShdw>
                </a:effectLst>
                <a:latin typeface="+mn-lt"/>
                <a:ea typeface="+mn-ea"/>
                <a:cs typeface="+mn-cs"/>
                <a:sym typeface="Cochin"/>
              </a:defRPr>
            </a:lvl1pPr>
          </a:lstStyle>
          <a:p>
            <a:pPr/>
            <a:r>
              <a:t>VIII. The rewards of god</a:t>
            </a:r>
          </a:p>
        </p:txBody>
      </p:sp>
      <p:sp>
        <p:nvSpPr>
          <p:cNvPr id="187" name="The re-conditioning process:…"/>
          <p:cNvSpPr txBox="1"/>
          <p:nvPr>
            <p:ph type="body" idx="1"/>
          </p:nvPr>
        </p:nvSpPr>
        <p:spPr>
          <a:xfrm>
            <a:off x="1714500" y="3471521"/>
            <a:ext cx="20955000" cy="9269817"/>
          </a:xfrm>
          <a:prstGeom prst="rect">
            <a:avLst/>
          </a:prstGeom>
        </p:spPr>
        <p:txBody>
          <a:bodyPr/>
          <a:lstStyle/>
          <a:p>
            <a:pPr marL="0" indent="0" defTabSz="342900">
              <a:spcBef>
                <a:spcPts val="0"/>
              </a:spcBef>
              <a:buSzTx/>
              <a:buNone/>
              <a:defRPr sz="3225">
                <a:solidFill>
                  <a:srgbClr val="000000"/>
                </a:solidFill>
                <a:latin typeface="Times Roman"/>
                <a:ea typeface="Times Roman"/>
                <a:cs typeface="Times Roman"/>
                <a:sym typeface="Times Roman"/>
              </a:defRPr>
            </a:pPr>
            <a:r>
              <a:rPr u="sng"/>
              <a:t>The re-conditioning process</a:t>
            </a:r>
            <a:r>
              <a:t>: </a:t>
            </a:r>
          </a:p>
          <a:p>
            <a:pPr marL="0" indent="0" defTabSz="342900">
              <a:spcBef>
                <a:spcPts val="0"/>
              </a:spcBef>
              <a:buSzTx/>
              <a:buNone/>
              <a:defRPr sz="3225">
                <a:solidFill>
                  <a:srgbClr val="000000"/>
                </a:solidFill>
                <a:latin typeface="Times Roman"/>
                <a:ea typeface="Times Roman"/>
                <a:cs typeface="Times Roman"/>
                <a:sym typeface="Times Roman"/>
              </a:defRPr>
            </a:pPr>
            <a:r>
              <a:t>We are being re-conditioned by the system of reward (“conditioning by rewards model”), to choose peace consistently (to end the alternating between peace and frenzy, as we learned we do in The Making of the Ego) : </a:t>
            </a:r>
          </a:p>
          <a:p>
            <a:pPr marL="0" indent="0" defTabSz="342900">
              <a:spcBef>
                <a:spcPts val="0"/>
              </a:spcBef>
              <a:buSzTx/>
              <a:buNone/>
              <a:defRPr sz="3225">
                <a:solidFill>
                  <a:srgbClr val="000000"/>
                </a:solidFill>
                <a:latin typeface="Times Roman"/>
                <a:ea typeface="Times Roman"/>
                <a:cs typeface="Times Roman"/>
                <a:sym typeface="Times Roman"/>
              </a:defRPr>
            </a:pPr>
          </a:p>
          <a:p>
            <a:pPr marL="0" indent="0" defTabSz="342900">
              <a:spcBef>
                <a:spcPts val="0"/>
              </a:spcBef>
              <a:buSzTx/>
              <a:buNone/>
              <a:defRPr sz="3225">
                <a:solidFill>
                  <a:srgbClr val="000000"/>
                </a:solidFill>
                <a:latin typeface="Times Roman"/>
                <a:ea typeface="Times Roman"/>
                <a:cs typeface="Times Roman"/>
                <a:sym typeface="Times Roman"/>
              </a:defRPr>
            </a:pPr>
            <a:r>
              <a:t>“How can you teach someone the value of something he has thrown away deliberately? He must have thrown it away because he did not value it. You can only show him how miserable he is without it and bring it near very slowly, so he can learn how his misery lessens as he approaches it. This conditions him to associate his misery with its absence, and to associate the opposite of misery with its presence. It gradually becomes desirable, as he changes his mind about its worth. </a:t>
            </a:r>
          </a:p>
          <a:p>
            <a:pPr marL="0" indent="0" defTabSz="342900">
              <a:spcBef>
                <a:spcPts val="0"/>
              </a:spcBef>
              <a:buSzTx/>
              <a:buNone/>
              <a:defRPr sz="3225">
                <a:solidFill>
                  <a:srgbClr val="000000"/>
                </a:solidFill>
                <a:latin typeface="Times Roman"/>
                <a:ea typeface="Times Roman"/>
                <a:cs typeface="Times Roman"/>
                <a:sym typeface="Times Roman"/>
              </a:defRPr>
            </a:pPr>
          </a:p>
          <a:p>
            <a:pPr marL="0" indent="0" defTabSz="342900">
              <a:spcBef>
                <a:spcPts val="0"/>
              </a:spcBef>
              <a:buSzTx/>
              <a:buNone/>
              <a:defRPr sz="3225">
                <a:solidFill>
                  <a:srgbClr val="000000"/>
                </a:solidFill>
                <a:latin typeface="Times Roman"/>
                <a:ea typeface="Times Roman"/>
                <a:cs typeface="Times Roman"/>
                <a:sym typeface="Times Roman"/>
              </a:defRPr>
            </a:pPr>
            <a:r>
              <a:t>I [J/HS] am conditioning you to associate misery with the ego and joy with your spirit. You have conditioned yourself the other way around. But a far greater reward will break through any conditioning if that reward is repeatedly offered when the old habit is broken. You are still free to choose. But can you really want the rewards of the ego in the presence of the rewards of God?” </a:t>
            </a:r>
          </a:p>
          <a:p>
            <a:pPr marL="0" indent="0" defTabSz="342900">
              <a:spcBef>
                <a:spcPts val="0"/>
              </a:spcBef>
              <a:buSzTx/>
              <a:buNone/>
              <a:defRPr sz="3225">
                <a:solidFill>
                  <a:srgbClr val="000000"/>
                </a:solidFill>
                <a:latin typeface="Times Roman"/>
                <a:ea typeface="Times Roman"/>
                <a:cs typeface="Times Roman"/>
                <a:sym typeface="Times Roman"/>
              </a:defRPr>
            </a:pPr>
          </a:p>
          <a:p>
            <a:pPr marL="0" indent="0" defTabSz="342900">
              <a:spcBef>
                <a:spcPts val="0"/>
              </a:spcBef>
              <a:buSzTx/>
              <a:buNone/>
              <a:defRPr sz="3225">
                <a:solidFill>
                  <a:srgbClr val="000000"/>
                </a:solidFill>
                <a:latin typeface="Times Roman"/>
                <a:ea typeface="Times Roman"/>
                <a:cs typeface="Times Roman"/>
                <a:sym typeface="Times Roman"/>
              </a:defRPr>
            </a:pPr>
            <a:r>
              <a:t>A giant step forward in your case (spoken originally to Bill, who had a dissociative or distantiative tendency) would be to insist on a collaborative venture. This does not go against </a:t>
            </a:r>
            <a:r>
              <a:rPr u="sng"/>
              <a:t>the true spirit of meditation</a:t>
            </a:r>
            <a:r>
              <a:t> at all. Meditation is a collaborative venture with God. It cannot be undertaken successfully by those who disengage themselves from the Sonship. </a:t>
            </a:r>
          </a:p>
          <a:p>
            <a:pPr marL="0" indent="0" defTabSz="342900">
              <a:spcBef>
                <a:spcPts val="0"/>
              </a:spcBef>
              <a:buSzTx/>
              <a:buNone/>
              <a:defRPr sz="3225">
                <a:solidFill>
                  <a:srgbClr val="000000"/>
                </a:solidFill>
                <a:latin typeface="Times Roman"/>
                <a:ea typeface="Times Roman"/>
                <a:cs typeface="Times Roman"/>
                <a:sym typeface="Times Roman"/>
              </a:defRPr>
            </a:pPr>
            <a:r>
              <a:t>In other words, don’t use meditation to withdraw. The journey should be undertaken in the spirit of joining, collaboration — with brothers and with God through guidance. </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9" name="IX. Asking and following"/>
          <p:cNvSpPr txBox="1"/>
          <p:nvPr>
            <p:ph type="title"/>
          </p:nvPr>
        </p:nvSpPr>
        <p:spPr>
          <a:prstGeom prst="rect">
            <a:avLst/>
          </a:prstGeom>
        </p:spPr>
        <p:txBody>
          <a:bodyPr/>
          <a:lstStyle>
            <a:lvl1pPr>
              <a:defRPr b="1" cap="all" spc="319">
                <a:solidFill>
                  <a:schemeClr val="accent1"/>
                </a:solidFill>
                <a:effectLst>
                  <a:outerShdw sx="100000" sy="100000" kx="0" ky="0" algn="b" rotWithShape="0" blurRad="25400" dist="25400" dir="16200000">
                    <a:srgbClr val="000000">
                      <a:alpha val="50000"/>
                    </a:srgbClr>
                  </a:outerShdw>
                </a:effectLst>
                <a:latin typeface="+mn-lt"/>
                <a:ea typeface="+mn-ea"/>
                <a:cs typeface="+mn-cs"/>
                <a:sym typeface="Cochin"/>
              </a:defRPr>
            </a:lvl1pPr>
          </a:lstStyle>
          <a:p>
            <a:pPr/>
            <a:r>
              <a:t>IX. Asking and following</a:t>
            </a:r>
          </a:p>
        </p:txBody>
      </p:sp>
      <p:sp>
        <p:nvSpPr>
          <p:cNvPr id="190" name="My need to maintain control is what keeps me from asking for and following guidance. If I can give over control, by asking for guidance and following what I hear, then I can devote myself to giving miracles, which will heal others and heal me, and will l"/>
          <p:cNvSpPr txBox="1"/>
          <p:nvPr>
            <p:ph type="body" idx="1"/>
          </p:nvPr>
        </p:nvSpPr>
        <p:spPr>
          <a:xfrm>
            <a:off x="1714500" y="3471521"/>
            <a:ext cx="20955000" cy="9269817"/>
          </a:xfrm>
          <a:prstGeom prst="rect">
            <a:avLst/>
          </a:prstGeom>
        </p:spPr>
        <p:txBody>
          <a:bodyPr/>
          <a:lstStyle/>
          <a:p>
            <a:pPr marL="0" indent="0" defTabSz="288036">
              <a:spcBef>
                <a:spcPts val="0"/>
              </a:spcBef>
              <a:buSzTx/>
              <a:buNone/>
              <a:defRPr sz="2709">
                <a:solidFill>
                  <a:srgbClr val="000000"/>
                </a:solidFill>
                <a:latin typeface="Times Roman"/>
                <a:ea typeface="Times Roman"/>
                <a:cs typeface="Times Roman"/>
                <a:sym typeface="Times Roman"/>
              </a:defRPr>
            </a:pPr>
            <a:r>
              <a:t>My need to maintain control is what keeps me from asking for and following guidance. If I can give over control, by asking for guidance and following what I hear, then I can devote myself to giving miracles, which will heal others and heal me, and will let whatever others do be utilized for good.</a:t>
            </a:r>
          </a:p>
          <a:p>
            <a:pPr marL="0" indent="0" defTabSz="288036">
              <a:spcBef>
                <a:spcPts val="0"/>
              </a:spcBef>
              <a:buSzTx/>
              <a:buNone/>
              <a:defRPr sz="2709">
                <a:solidFill>
                  <a:srgbClr val="000000"/>
                </a:solidFill>
                <a:latin typeface="Times Roman"/>
                <a:ea typeface="Times Roman"/>
                <a:cs typeface="Times Roman"/>
                <a:sym typeface="Times Roman"/>
              </a:defRPr>
            </a:pPr>
          </a:p>
          <a:p>
            <a:pPr marL="0" indent="0" defTabSz="288036">
              <a:spcBef>
                <a:spcPts val="0"/>
              </a:spcBef>
              <a:buSzTx/>
              <a:buNone/>
              <a:defRPr sz="2709">
                <a:solidFill>
                  <a:srgbClr val="000000"/>
                </a:solidFill>
                <a:latin typeface="Times Roman"/>
                <a:ea typeface="Times Roman"/>
                <a:cs typeface="Times Roman"/>
                <a:sym typeface="Times Roman"/>
              </a:defRPr>
            </a:pPr>
            <a:r>
              <a:t>When I ask for guidance, I have signified my willingness to give over your own control, at least to some extent. </a:t>
            </a:r>
          </a:p>
          <a:p>
            <a:pPr marL="0" indent="0" defTabSz="288036">
              <a:spcBef>
                <a:spcPts val="0"/>
              </a:spcBef>
              <a:buSzTx/>
              <a:buNone/>
              <a:defRPr sz="2709">
                <a:solidFill>
                  <a:srgbClr val="000000"/>
                </a:solidFill>
                <a:latin typeface="Times Roman"/>
                <a:ea typeface="Times Roman"/>
                <a:cs typeface="Times Roman"/>
                <a:sym typeface="Times Roman"/>
              </a:defRPr>
            </a:pPr>
            <a:r>
              <a:t>"Failure to ask for guidance is a sign of fear. But when you at least ask, you are acting on a cooperative thought, even though it may not lack ambivalence. You are therefore entitled to a specific answer, but unless you follow it without judging it, you will become defensive about the next steps which you will take.” </a:t>
            </a:r>
          </a:p>
          <a:p>
            <a:pPr marL="0" indent="0" defTabSz="288036">
              <a:spcBef>
                <a:spcPts val="0"/>
              </a:spcBef>
              <a:buSzTx/>
              <a:buNone/>
              <a:defRPr sz="2709">
                <a:solidFill>
                  <a:srgbClr val="000000"/>
                </a:solidFill>
                <a:latin typeface="Times Roman"/>
                <a:ea typeface="Times Roman"/>
                <a:cs typeface="Times Roman"/>
                <a:sym typeface="Times Roman"/>
              </a:defRPr>
            </a:pPr>
          </a:p>
          <a:p>
            <a:pPr marL="0" indent="0" defTabSz="288036">
              <a:spcBef>
                <a:spcPts val="0"/>
              </a:spcBef>
              <a:buSzTx/>
              <a:buNone/>
              <a:defRPr sz="2709">
                <a:solidFill>
                  <a:srgbClr val="000000"/>
                </a:solidFill>
                <a:latin typeface="Times Roman"/>
                <a:ea typeface="Times Roman"/>
                <a:cs typeface="Times Roman"/>
                <a:sym typeface="Times Roman"/>
              </a:defRPr>
            </a:pPr>
            <a:r>
              <a:t>The point is joining my mind with J in meditation and out (thus using him as a bridge to true perception and to receive God). He has made many references to this before, such as that our minds joined together (us and J) are invincible and are sure to shine away the ego. </a:t>
            </a:r>
          </a:p>
          <a:p>
            <a:pPr marL="0" indent="0" defTabSz="288036">
              <a:spcBef>
                <a:spcPts val="0"/>
              </a:spcBef>
              <a:buSzTx/>
              <a:buNone/>
              <a:defRPr sz="2709">
                <a:solidFill>
                  <a:srgbClr val="000000"/>
                </a:solidFill>
                <a:latin typeface="Times Roman"/>
                <a:ea typeface="Times Roman"/>
                <a:cs typeface="Times Roman"/>
                <a:sym typeface="Times Roman"/>
              </a:defRPr>
            </a:pPr>
          </a:p>
          <a:p>
            <a:pPr marL="0" indent="0" defTabSz="288036">
              <a:spcBef>
                <a:spcPts val="0"/>
              </a:spcBef>
              <a:buSzTx/>
              <a:buNone/>
              <a:defRPr sz="2709">
                <a:solidFill>
                  <a:srgbClr val="000000"/>
                </a:solidFill>
                <a:latin typeface="Times Roman"/>
                <a:ea typeface="Times Roman"/>
                <a:cs typeface="Times Roman"/>
                <a:sym typeface="Times Roman"/>
              </a:defRPr>
            </a:pPr>
            <a:r>
              <a:t>“While not asking for guidance is a mistake, evaluating what you hear in terms of your own convenience is another mistake. You often see only one alternative, and are unable to keep an open mind. You do not take alternate possibilities into account, which is a major problem. You should also train yourself to learn that alternate possibilities are better not left up to you. Whenever you react as though they are, you will have trouble. If you ask what to do and are willing to forgo control of the decision, whatever you do will be only benign. Could we continue in that spirit? </a:t>
            </a:r>
          </a:p>
          <a:p>
            <a:pPr marL="0" indent="0" defTabSz="288036">
              <a:spcBef>
                <a:spcPts val="0"/>
              </a:spcBef>
              <a:buSzTx/>
              <a:buNone/>
              <a:defRPr sz="2709">
                <a:solidFill>
                  <a:srgbClr val="000000"/>
                </a:solidFill>
                <a:latin typeface="Times Roman"/>
                <a:ea typeface="Times Roman"/>
                <a:cs typeface="Times Roman"/>
                <a:sym typeface="Times Roman"/>
              </a:defRPr>
            </a:pPr>
          </a:p>
          <a:p>
            <a:pPr marL="0" indent="0" defTabSz="288036">
              <a:spcBef>
                <a:spcPts val="0"/>
              </a:spcBef>
              <a:buSzTx/>
              <a:buNone/>
              <a:defRPr sz="2709">
                <a:solidFill>
                  <a:srgbClr val="000000"/>
                </a:solidFill>
                <a:latin typeface="Times Roman"/>
                <a:ea typeface="Times Roman"/>
                <a:cs typeface="Times Roman"/>
                <a:sym typeface="Times Roman"/>
              </a:defRPr>
            </a:pPr>
            <a:r>
              <a:t>I offer far more than partial guidance, although you do not ask for more. The uneven quality of your skill in both asking and following my direction is due to the alternations you experience between ego- and miracle-oriented perception. This is a strain, but fortunately one which can be overcome along with the rest. 4There will never be a time when I do not will to try again. You might be gladdened by remembering that.” </a:t>
            </a:r>
          </a:p>
          <a:p>
            <a:pPr marL="0" indent="0" defTabSz="288036">
              <a:spcBef>
                <a:spcPts val="0"/>
              </a:spcBef>
              <a:buSzTx/>
              <a:buNone/>
              <a:defRPr sz="2709">
                <a:solidFill>
                  <a:srgbClr val="000000"/>
                </a:solidFill>
                <a:latin typeface="Times Roman"/>
                <a:ea typeface="Times Roman"/>
                <a:cs typeface="Times Roman"/>
                <a:sym typeface="Times Roman"/>
              </a:defRPr>
            </a:pPr>
          </a:p>
          <a:p>
            <a:pPr marL="0" indent="0" defTabSz="288036">
              <a:spcBef>
                <a:spcPts val="0"/>
              </a:spcBef>
              <a:buSzTx/>
              <a:buNone/>
              <a:defRPr sz="2709">
                <a:solidFill>
                  <a:srgbClr val="000000"/>
                </a:solidFill>
                <a:latin typeface="Times Roman"/>
                <a:ea typeface="Times Roman"/>
                <a:cs typeface="Times Roman"/>
                <a:sym typeface="Times Roman"/>
              </a:defRPr>
            </a:pPr>
            <a:r>
              <a:t>Guidance will never jeopardize anybody.</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2" name="X. complete and direct communication"/>
          <p:cNvSpPr txBox="1"/>
          <p:nvPr>
            <p:ph type="title"/>
          </p:nvPr>
        </p:nvSpPr>
        <p:spPr>
          <a:prstGeom prst="rect">
            <a:avLst/>
          </a:prstGeom>
        </p:spPr>
        <p:txBody>
          <a:bodyPr/>
          <a:lstStyle>
            <a:lvl1pPr>
              <a:defRPr b="1" cap="all" spc="319">
                <a:solidFill>
                  <a:schemeClr val="accent1"/>
                </a:solidFill>
                <a:effectLst>
                  <a:outerShdw sx="100000" sy="100000" kx="0" ky="0" algn="b" rotWithShape="0" blurRad="25400" dist="25400" dir="16200000">
                    <a:srgbClr val="000000">
                      <a:alpha val="50000"/>
                    </a:srgbClr>
                  </a:outerShdw>
                </a:effectLst>
                <a:latin typeface="+mn-lt"/>
                <a:ea typeface="+mn-ea"/>
                <a:cs typeface="+mn-cs"/>
                <a:sym typeface="Cochin"/>
              </a:defRPr>
            </a:lvl1pPr>
          </a:lstStyle>
          <a:p>
            <a:pPr/>
            <a:r>
              <a:t>X. complete and direct communication</a:t>
            </a:r>
          </a:p>
        </p:txBody>
      </p:sp>
      <p:sp>
        <p:nvSpPr>
          <p:cNvPr id="193" name="Ego is specific, spirit abstract. The ego sees communication as taking place between separate parts. The ego will respond differently to different stimuli, while spirit, seeing oneness or wholeness, will always react the same. Ego is specific in how, wha"/>
          <p:cNvSpPr txBox="1"/>
          <p:nvPr>
            <p:ph type="body" idx="1"/>
          </p:nvPr>
        </p:nvSpPr>
        <p:spPr>
          <a:xfrm>
            <a:off x="1714500" y="3471521"/>
            <a:ext cx="20955000" cy="9269817"/>
          </a:xfrm>
          <a:prstGeom prst="rect">
            <a:avLst/>
          </a:prstGeom>
        </p:spPr>
        <p:txBody>
          <a:bodyPr/>
          <a:lstStyle/>
          <a:p>
            <a:pPr marL="0" indent="0" defTabSz="402336">
              <a:spcBef>
                <a:spcPts val="0"/>
              </a:spcBef>
              <a:buSzTx/>
              <a:buNone/>
              <a:defRPr sz="3784">
                <a:solidFill>
                  <a:srgbClr val="000000"/>
                </a:solidFill>
                <a:latin typeface="Times Roman"/>
                <a:ea typeface="Times Roman"/>
                <a:cs typeface="Times Roman"/>
                <a:sym typeface="Times Roman"/>
              </a:defRPr>
            </a:pPr>
            <a:r>
              <a:t>Ego is specific, spirit abstract. The ego sees communication as taking place between separate parts. The ego will respond differently to different stimuli, while spirit, seeing oneness or wholeness, will always react the same. Ego is specific in how, what, and with whom communication is considered worth undertaking. Spirit is completely without these distinctions. </a:t>
            </a:r>
          </a:p>
          <a:p>
            <a:pPr marL="0" indent="0" defTabSz="402336">
              <a:spcBef>
                <a:spcPts val="0"/>
              </a:spcBef>
              <a:buSzTx/>
              <a:buNone/>
              <a:defRPr sz="3784">
                <a:solidFill>
                  <a:srgbClr val="000000"/>
                </a:solidFill>
                <a:latin typeface="Times Roman"/>
                <a:ea typeface="Times Roman"/>
                <a:cs typeface="Times Roman"/>
                <a:sym typeface="Times Roman"/>
              </a:defRPr>
            </a:pPr>
          </a:p>
          <a:p>
            <a:pPr marL="0" indent="0" defTabSz="402336">
              <a:spcBef>
                <a:spcPts val="0"/>
              </a:spcBef>
              <a:buSzTx/>
              <a:buNone/>
              <a:defRPr sz="3784">
                <a:solidFill>
                  <a:srgbClr val="000000"/>
                </a:solidFill>
                <a:latin typeface="Times Roman"/>
                <a:ea typeface="Times Roman"/>
                <a:cs typeface="Times Roman"/>
                <a:sym typeface="Times Roman"/>
              </a:defRPr>
            </a:pPr>
            <a:r>
              <a:t>The spirit reacts in the same way to everything it knows is true, and does not respond at all to anything else. Nor does it make any attempt to establish what is true. It knows that what is true is everything that God created. It is in complete and direct communication with every aspect of creation, because it is in complete and direction communication with its creator. It is a state in which the mind is in communication with everything that is real, including its own spirit. To whatever extent you permit this state to be curtailed, you are limiting your sense of your own reality. </a:t>
            </a:r>
          </a:p>
          <a:p>
            <a:pPr marL="0" indent="0" defTabSz="402336">
              <a:spcBef>
                <a:spcPts val="0"/>
              </a:spcBef>
              <a:buSzTx/>
              <a:buNone/>
              <a:defRPr sz="3784">
                <a:solidFill>
                  <a:srgbClr val="000000"/>
                </a:solidFill>
                <a:latin typeface="Times Roman"/>
                <a:ea typeface="Times Roman"/>
                <a:cs typeface="Times Roman"/>
                <a:sym typeface="Times Roman"/>
              </a:defRPr>
            </a:pPr>
          </a:p>
          <a:p>
            <a:pPr marL="0" indent="0" defTabSz="402336">
              <a:spcBef>
                <a:spcPts val="0"/>
              </a:spcBef>
              <a:buSzTx/>
              <a:buNone/>
              <a:defRPr sz="3784">
                <a:solidFill>
                  <a:srgbClr val="000000"/>
                </a:solidFill>
                <a:latin typeface="Times Roman"/>
                <a:ea typeface="Times Roman"/>
                <a:cs typeface="Times Roman"/>
                <a:sym typeface="Times Roman"/>
              </a:defRPr>
            </a:pPr>
            <a:r>
              <a:t>In contrast, the communication system of the ego is based on its own thought system, as is everything else it dictates. Its communication is controlled by its need to protect itself, and it will disrupt communication when it experiences threat. The ego is thus against communication, except insofar as it is utilized to establish separateness rather than to abolish it..</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Xi. Being truly helpful"/>
          <p:cNvSpPr txBox="1"/>
          <p:nvPr>
            <p:ph type="title"/>
          </p:nvPr>
        </p:nvSpPr>
        <p:spPr>
          <a:prstGeom prst="rect">
            <a:avLst/>
          </a:prstGeom>
        </p:spPr>
        <p:txBody>
          <a:bodyPr/>
          <a:lstStyle>
            <a:lvl1pPr>
              <a:defRPr b="1" cap="all" spc="319">
                <a:solidFill>
                  <a:schemeClr val="accent1"/>
                </a:solidFill>
                <a:effectLst>
                  <a:outerShdw sx="100000" sy="100000" kx="0" ky="0" algn="b" rotWithShape="0" blurRad="25400" dist="25400" dir="16200000">
                    <a:srgbClr val="000000">
                      <a:alpha val="50000"/>
                    </a:srgbClr>
                  </a:outerShdw>
                </a:effectLst>
                <a:latin typeface="+mn-lt"/>
                <a:ea typeface="+mn-ea"/>
                <a:cs typeface="+mn-cs"/>
                <a:sym typeface="Cochin"/>
              </a:defRPr>
            </a:lvl1pPr>
          </a:lstStyle>
          <a:p>
            <a:pPr/>
            <a:r>
              <a:t>Xi. Being truly helpful</a:t>
            </a:r>
          </a:p>
        </p:txBody>
      </p:sp>
      <p:sp>
        <p:nvSpPr>
          <p:cNvPr id="196" name="The way to heal my own split mind is to be truly helpful to others.…"/>
          <p:cNvSpPr txBox="1"/>
          <p:nvPr>
            <p:ph type="body" idx="1"/>
          </p:nvPr>
        </p:nvSpPr>
        <p:spPr>
          <a:xfrm>
            <a:off x="1714500" y="3471521"/>
            <a:ext cx="20955000" cy="9269817"/>
          </a:xfrm>
          <a:prstGeom prst="rect">
            <a:avLst/>
          </a:prstGeom>
        </p:spPr>
        <p:txBody>
          <a:bodyPr/>
          <a:lstStyle/>
          <a:p>
            <a:pPr marL="0" indent="0" defTabSz="420623">
              <a:spcBef>
                <a:spcPts val="0"/>
              </a:spcBef>
              <a:buSzTx/>
              <a:buNone/>
              <a:defRPr sz="3956">
                <a:solidFill>
                  <a:srgbClr val="000000"/>
                </a:solidFill>
                <a:latin typeface="Times Roman"/>
                <a:ea typeface="Times Roman"/>
                <a:cs typeface="Times Roman"/>
                <a:sym typeface="Times Roman"/>
              </a:defRPr>
            </a:pPr>
            <a:r>
              <a:t>The way to heal my own split mind is to be truly helpful to others. </a:t>
            </a:r>
          </a:p>
          <a:p>
            <a:pPr marL="0" indent="0" defTabSz="420623">
              <a:spcBef>
                <a:spcPts val="0"/>
              </a:spcBef>
              <a:buSzTx/>
              <a:buNone/>
              <a:defRPr sz="3956">
                <a:solidFill>
                  <a:srgbClr val="000000"/>
                </a:solidFill>
                <a:latin typeface="Times Roman"/>
                <a:ea typeface="Times Roman"/>
                <a:cs typeface="Times Roman"/>
                <a:sym typeface="Times Roman"/>
              </a:defRPr>
            </a:pPr>
            <a:r>
              <a:t>That is the reason why I should learn to offer rehabilitation: because I need rehabilitation myself. </a:t>
            </a:r>
          </a:p>
          <a:p>
            <a:pPr marL="0" indent="0" defTabSz="420623">
              <a:spcBef>
                <a:spcPts val="0"/>
              </a:spcBef>
              <a:buSzTx/>
              <a:buNone/>
              <a:defRPr sz="3956">
                <a:solidFill>
                  <a:srgbClr val="000000"/>
                </a:solidFill>
                <a:latin typeface="Times Roman"/>
                <a:ea typeface="Times Roman"/>
                <a:cs typeface="Times Roman"/>
                <a:sym typeface="Times Roman"/>
              </a:defRPr>
            </a:pPr>
          </a:p>
          <a:p>
            <a:pPr marL="0" indent="0" defTabSz="420623">
              <a:spcBef>
                <a:spcPts val="0"/>
              </a:spcBef>
              <a:buSzTx/>
              <a:buNone/>
              <a:defRPr sz="3956">
                <a:solidFill>
                  <a:srgbClr val="000000"/>
                </a:solidFill>
                <a:latin typeface="Times Roman"/>
                <a:ea typeface="Times Roman"/>
                <a:cs typeface="Times Roman"/>
                <a:sym typeface="Times Roman"/>
              </a:defRPr>
            </a:pPr>
            <a:r>
              <a:t>So often has J answered, “Help your brother” when I have asked him to help me. I am helped as I help.</a:t>
            </a:r>
          </a:p>
          <a:p>
            <a:pPr marL="0" indent="0" defTabSz="420623">
              <a:spcBef>
                <a:spcPts val="0"/>
              </a:spcBef>
              <a:buSzTx/>
              <a:buNone/>
              <a:defRPr sz="3956">
                <a:solidFill>
                  <a:srgbClr val="000000"/>
                </a:solidFill>
                <a:latin typeface="Times Roman"/>
                <a:ea typeface="Times Roman"/>
                <a:cs typeface="Times Roman"/>
                <a:sym typeface="Times Roman"/>
              </a:defRPr>
            </a:pPr>
          </a:p>
          <a:p>
            <a:pPr marL="0" indent="0" defTabSz="420623">
              <a:spcBef>
                <a:spcPts val="0"/>
              </a:spcBef>
              <a:buSzTx/>
              <a:buNone/>
              <a:defRPr sz="3956">
                <a:solidFill>
                  <a:srgbClr val="000000"/>
                </a:solidFill>
                <a:latin typeface="Times Roman"/>
                <a:ea typeface="Times Roman"/>
                <a:cs typeface="Times Roman"/>
                <a:sym typeface="Times Roman"/>
              </a:defRPr>
            </a:pPr>
            <a:r>
              <a:t>The basis for offering this help, or rehabilitation (which refers to anyone whose mind is split), is praising the perfection in others that God created in them. </a:t>
            </a:r>
          </a:p>
          <a:p>
            <a:pPr marL="0" indent="0" defTabSz="420623">
              <a:spcBef>
                <a:spcPts val="0"/>
              </a:spcBef>
              <a:buSzTx/>
              <a:buNone/>
              <a:defRPr sz="3956">
                <a:solidFill>
                  <a:srgbClr val="000000"/>
                </a:solidFill>
                <a:latin typeface="Times Roman"/>
                <a:ea typeface="Times Roman"/>
                <a:cs typeface="Times Roman"/>
                <a:sym typeface="Times Roman"/>
              </a:defRPr>
            </a:pPr>
          </a:p>
          <a:p>
            <a:pPr marL="0" indent="0" defTabSz="420623">
              <a:spcBef>
                <a:spcPts val="0"/>
              </a:spcBef>
              <a:buSzTx/>
              <a:buNone/>
              <a:defRPr sz="3956">
                <a:solidFill>
                  <a:srgbClr val="000000"/>
                </a:solidFill>
                <a:latin typeface="Times Roman"/>
                <a:ea typeface="Times Roman"/>
                <a:cs typeface="Times Roman"/>
                <a:sym typeface="Times Roman"/>
              </a:defRPr>
            </a:pPr>
            <a:r>
              <a:t>Rather than compromising with my ego’s desire to limit my help when it feels threatened, I need to set self-concern aside and unify my mind behind the single goal of being truly helpful.</a:t>
            </a:r>
          </a:p>
          <a:p>
            <a:pPr marL="0" indent="0" defTabSz="420623">
              <a:spcBef>
                <a:spcPts val="0"/>
              </a:spcBef>
              <a:buSzTx/>
              <a:buNone/>
              <a:defRPr sz="3956">
                <a:solidFill>
                  <a:srgbClr val="000000"/>
                </a:solidFill>
                <a:latin typeface="Times Roman"/>
                <a:ea typeface="Times Roman"/>
                <a:cs typeface="Times Roman"/>
                <a:sym typeface="Times Roman"/>
              </a:defRPr>
            </a:pPr>
          </a:p>
          <a:p>
            <a:pPr marL="0" indent="0" defTabSz="420623">
              <a:spcBef>
                <a:spcPts val="0"/>
              </a:spcBef>
              <a:buSzTx/>
              <a:buNone/>
              <a:defRPr sz="3956">
                <a:solidFill>
                  <a:srgbClr val="000000"/>
                </a:solidFill>
                <a:latin typeface="Times Roman"/>
                <a:ea typeface="Times Roman"/>
                <a:cs typeface="Times Roman"/>
                <a:sym typeface="Times Roman"/>
              </a:defRPr>
            </a:pPr>
            <a:r>
              <a:t>Jesus will direct me to wherever I can be truly helpful and to whoever can follow his guidance through me.</a:t>
            </a:r>
          </a:p>
          <a:p>
            <a:pPr marL="0" indent="0" defTabSz="420623">
              <a:spcBef>
                <a:spcPts val="0"/>
              </a:spcBef>
              <a:buSzTx/>
              <a:buNone/>
              <a:defRPr sz="3956">
                <a:solidFill>
                  <a:srgbClr val="000000"/>
                </a:solidFill>
                <a:latin typeface="Times Roman"/>
                <a:ea typeface="Times Roman"/>
                <a:cs typeface="Times Roman"/>
                <a:sym typeface="Times Roman"/>
              </a:defRPr>
            </a:pPr>
          </a:p>
          <a:p>
            <a:pPr marL="0" indent="0" defTabSz="420623">
              <a:spcBef>
                <a:spcPts val="0"/>
              </a:spcBef>
              <a:buSzTx/>
              <a:buNone/>
              <a:defRPr sz="3956">
                <a:solidFill>
                  <a:srgbClr val="000000"/>
                </a:solidFill>
                <a:latin typeface="Times Roman"/>
                <a:ea typeface="Times Roman"/>
                <a:cs typeface="Times Roman"/>
                <a:sym typeface="Times Roman"/>
              </a:defRPr>
            </a:pPr>
            <a:r>
              <a:t>Remember: “I am here only to be truly helpful.” (See the Truly Helpful prayer).</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 name="Prayers and affirmations"/>
          <p:cNvSpPr txBox="1"/>
          <p:nvPr>
            <p:ph type="title"/>
          </p:nvPr>
        </p:nvSpPr>
        <p:spPr>
          <a:prstGeom prst="rect">
            <a:avLst/>
          </a:prstGeom>
        </p:spPr>
        <p:txBody>
          <a:bodyPr/>
          <a:lstStyle>
            <a:lvl1pPr>
              <a:defRPr b="1" cap="all" spc="319">
                <a:solidFill>
                  <a:schemeClr val="accent1"/>
                </a:solidFill>
                <a:effectLst>
                  <a:outerShdw sx="100000" sy="100000" kx="0" ky="0" algn="b" rotWithShape="0" blurRad="25400" dist="25400" dir="16200000">
                    <a:srgbClr val="000000">
                      <a:alpha val="50000"/>
                    </a:srgbClr>
                  </a:outerShdw>
                </a:effectLst>
                <a:latin typeface="+mn-lt"/>
                <a:ea typeface="+mn-ea"/>
                <a:cs typeface="+mn-cs"/>
                <a:sym typeface="Cochin"/>
              </a:defRPr>
            </a:lvl1pPr>
          </a:lstStyle>
          <a:p>
            <a:pPr/>
            <a:r>
              <a:t>Prayers and affirmations</a:t>
            </a:r>
          </a:p>
        </p:txBody>
      </p:sp>
      <p:sp>
        <p:nvSpPr>
          <p:cNvPr id="199" name="When I am afraid:…"/>
          <p:cNvSpPr txBox="1"/>
          <p:nvPr>
            <p:ph type="body" idx="1"/>
          </p:nvPr>
        </p:nvSpPr>
        <p:spPr>
          <a:xfrm>
            <a:off x="1714500" y="3471521"/>
            <a:ext cx="20955000" cy="9269817"/>
          </a:xfrm>
          <a:prstGeom prst="rect">
            <a:avLst/>
          </a:prstGeom>
        </p:spPr>
        <p:txBody>
          <a:bodyPr/>
          <a:lstStyle/>
          <a:p>
            <a:pPr marL="146265" marR="116509" indent="-146265" algn="ctr" defTabSz="301752">
              <a:spcBef>
                <a:spcPts val="0"/>
              </a:spcBef>
              <a:buSzTx/>
              <a:buNone/>
              <a:defRPr sz="2838">
                <a:solidFill>
                  <a:srgbClr val="000000"/>
                </a:solidFill>
                <a:uFill>
                  <a:solidFill>
                    <a:srgbClr val="000000"/>
                  </a:solidFill>
                </a:uFill>
                <a:latin typeface="Helvetica Neue"/>
                <a:ea typeface="Helvetica Neue"/>
                <a:cs typeface="Helvetica Neue"/>
                <a:sym typeface="Helvetica Neue"/>
              </a:defRPr>
            </a:pPr>
            <a:r>
              <a:t>When I am afraid:</a:t>
            </a:r>
          </a:p>
          <a:p>
            <a:pPr marL="146265" marR="116509" indent="-146265" algn="ctr" defTabSz="301752">
              <a:spcBef>
                <a:spcPts val="0"/>
              </a:spcBef>
              <a:buSzTx/>
              <a:buNone/>
              <a:defRPr i="1" sz="2838">
                <a:solidFill>
                  <a:srgbClr val="000000"/>
                </a:solidFill>
                <a:uFill>
                  <a:solidFill>
                    <a:srgbClr val="000000"/>
                  </a:solidFill>
                </a:uFill>
                <a:latin typeface="Avenir Next Regular"/>
                <a:ea typeface="Avenir Next Regular"/>
                <a:cs typeface="Avenir Next Regular"/>
                <a:sym typeface="Avenir Next Regular"/>
              </a:defRPr>
            </a:pPr>
            <a:r>
              <a:t>“</a:t>
            </a:r>
            <a:r>
              <a:t>When</a:t>
            </a:r>
            <a:r>
              <a:t> </a:t>
            </a:r>
            <a:r>
              <a:t>you</a:t>
            </a:r>
            <a:r>
              <a:t> are </a:t>
            </a:r>
            <a:r>
              <a:t>afraid</a:t>
            </a:r>
            <a:r>
              <a:t>, be still and </a:t>
            </a:r>
            <a:r>
              <a:t>know</a:t>
            </a:r>
            <a:r>
              <a:t> </a:t>
            </a:r>
            <a:r>
              <a:t>that</a:t>
            </a:r>
            <a:r>
              <a:t> God is </a:t>
            </a:r>
            <a:r>
              <a:t>real</a:t>
            </a:r>
            <a:r>
              <a:t> and </a:t>
            </a:r>
            <a:r>
              <a:t>you</a:t>
            </a:r>
            <a:r>
              <a:t> are </a:t>
            </a:r>
            <a:r>
              <a:t>His</a:t>
            </a:r>
            <a:r>
              <a:t> </a:t>
            </a:r>
            <a:r>
              <a:t>beloved</a:t>
            </a:r>
            <a:r>
              <a:t> Son in </a:t>
            </a:r>
            <a:r>
              <a:t>whom</a:t>
            </a:r>
            <a:r>
              <a:t> He is </a:t>
            </a:r>
            <a:r>
              <a:t>well</a:t>
            </a:r>
            <a:r>
              <a:t> </a:t>
            </a:r>
            <a:r>
              <a:t>pleased</a:t>
            </a:r>
            <a:r>
              <a:t>.”</a:t>
            </a:r>
            <a:br/>
            <a:r>
              <a:rPr u="sng"/>
              <a:t>Say to yourself slowly</a:t>
            </a:r>
            <a:r>
              <a:t>: </a:t>
            </a:r>
            <a:r>
              <a:t>“</a:t>
            </a:r>
            <a:r>
              <a:t>I know that God is real, and I am his beloved Son, in whom he is well-pleased.</a:t>
            </a:r>
            <a:r>
              <a:t>”</a:t>
            </a:r>
          </a:p>
          <a:p>
            <a:pPr marL="146265" marR="116509" indent="-146265" algn="ctr" defTabSz="301752">
              <a:spcBef>
                <a:spcPts val="0"/>
              </a:spcBef>
              <a:buSzTx/>
              <a:buNone/>
              <a:defRPr sz="2838">
                <a:solidFill>
                  <a:srgbClr val="000000"/>
                </a:solidFill>
                <a:uFill>
                  <a:solidFill>
                    <a:srgbClr val="000000"/>
                  </a:solidFill>
                </a:uFill>
                <a:latin typeface="Times New Roman"/>
                <a:ea typeface="Times New Roman"/>
                <a:cs typeface="Times New Roman"/>
                <a:sym typeface="Times New Roman"/>
              </a:defRPr>
            </a:pPr>
          </a:p>
          <a:p>
            <a:pPr marL="0" marR="116509" indent="0" algn="ctr" defTabSz="301752">
              <a:spcBef>
                <a:spcPts val="0"/>
              </a:spcBef>
              <a:buSzTx/>
              <a:buNone/>
              <a:defRPr sz="2838">
                <a:solidFill>
                  <a:srgbClr val="000000"/>
                </a:solidFill>
                <a:uFill>
                  <a:solidFill>
                    <a:srgbClr val="000000"/>
                  </a:solidFill>
                </a:uFill>
                <a:latin typeface="Helvetica Neue"/>
                <a:ea typeface="Helvetica Neue"/>
                <a:cs typeface="Helvetica Neue"/>
                <a:sym typeface="Helvetica Neue"/>
              </a:defRPr>
            </a:pPr>
            <a:r>
              <a:rPr>
                <a:latin typeface="Arial Unicode MS"/>
                <a:ea typeface="Arial Unicode MS"/>
                <a:cs typeface="Arial Unicode MS"/>
                <a:sym typeface="Arial Unicode MS"/>
              </a:rPr>
              <a:t>~~~</a:t>
            </a:r>
            <a:endParaRPr>
              <a:latin typeface="Arial Unicode MS"/>
              <a:ea typeface="Arial Unicode MS"/>
              <a:cs typeface="Arial Unicode MS"/>
              <a:sym typeface="Arial Unicode MS"/>
            </a:endParaRPr>
          </a:p>
          <a:p>
            <a:pPr marL="146265" marR="116509" indent="-146265" algn="ctr" defTabSz="301752">
              <a:spcBef>
                <a:spcPts val="0"/>
              </a:spcBef>
              <a:buSzTx/>
              <a:buNone/>
              <a:defRPr sz="2838">
                <a:solidFill>
                  <a:srgbClr val="000000"/>
                </a:solidFill>
                <a:uFill>
                  <a:solidFill>
                    <a:srgbClr val="000000"/>
                  </a:solidFill>
                </a:uFill>
                <a:latin typeface="Helvetica Neue"/>
                <a:ea typeface="Helvetica Neue"/>
                <a:cs typeface="Helvetica Neue"/>
                <a:sym typeface="Helvetica Neue"/>
              </a:defRPr>
            </a:pPr>
            <a:r>
              <a:rPr>
                <a:latin typeface="Arial Unicode MS"/>
                <a:ea typeface="Arial Unicode MS"/>
                <a:cs typeface="Arial Unicode MS"/>
                <a:sym typeface="Arial Unicode MS"/>
              </a:rPr>
              <a:t>	Fear or discomfort of being misperceived:</a:t>
            </a:r>
            <a:endParaRPr>
              <a:latin typeface="Arial Unicode MS"/>
              <a:ea typeface="Arial Unicode MS"/>
              <a:cs typeface="Arial Unicode MS"/>
              <a:sym typeface="Arial Unicode MS"/>
            </a:endParaRPr>
          </a:p>
          <a:p>
            <a:pPr marL="146265" marR="116509" indent="-146265" algn="ctr" defTabSz="301752">
              <a:spcBef>
                <a:spcPts val="0"/>
              </a:spcBef>
              <a:buSzTx/>
              <a:buNone/>
              <a:defRPr i="1" sz="2838">
                <a:solidFill>
                  <a:srgbClr val="000000"/>
                </a:solidFill>
                <a:uFill>
                  <a:solidFill>
                    <a:srgbClr val="000000"/>
                  </a:solidFill>
                </a:uFill>
                <a:latin typeface="Avenir Next Regular"/>
                <a:ea typeface="Avenir Next Regular"/>
                <a:cs typeface="Avenir Next Regular"/>
                <a:sym typeface="Avenir Next Regular"/>
              </a:defRPr>
            </a:pPr>
            <a:r>
              <a:t>	</a:t>
            </a:r>
            <a:r>
              <a:rPr u="sng"/>
              <a:t>Say to yourself:</a:t>
            </a:r>
            <a:r>
              <a:t> “</a:t>
            </a:r>
            <a:r>
              <a:t>My worth was established by God in my creation. Nothing I or anyone do, think, will or make can establish it or alter it in any way at all. My worth is not debatable; it is indisputable. My worth is beyond this world: I am wholly worthy of God, not the ego. God Himself has established this. And so it is.</a:t>
            </a:r>
            <a:r>
              <a:t>”</a:t>
            </a:r>
            <a:endParaRPr i="0">
              <a:latin typeface="Arial Unicode MS"/>
              <a:ea typeface="Arial Unicode MS"/>
              <a:cs typeface="Arial Unicode MS"/>
              <a:sym typeface="Arial Unicode MS"/>
            </a:endParaRPr>
          </a:p>
          <a:p>
            <a:pPr marL="146265" marR="116509" indent="-146265" algn="ctr" defTabSz="301752">
              <a:spcBef>
                <a:spcPts val="0"/>
              </a:spcBef>
              <a:buSzTx/>
              <a:buNone/>
              <a:defRPr sz="2838">
                <a:solidFill>
                  <a:srgbClr val="000000"/>
                </a:solidFill>
                <a:uFill>
                  <a:solidFill>
                    <a:srgbClr val="000000"/>
                  </a:solidFill>
                </a:uFill>
                <a:latin typeface="Arial Unicode MS"/>
                <a:ea typeface="Arial Unicode MS"/>
                <a:cs typeface="Arial Unicode MS"/>
                <a:sym typeface="Arial Unicode MS"/>
              </a:defRPr>
            </a:pPr>
          </a:p>
          <a:p>
            <a:pPr marL="0" marR="116509" indent="0" algn="ctr" defTabSz="301752">
              <a:spcBef>
                <a:spcPts val="0"/>
              </a:spcBef>
              <a:buSzTx/>
              <a:buNone/>
              <a:defRPr sz="2838">
                <a:solidFill>
                  <a:srgbClr val="000000"/>
                </a:solidFill>
                <a:uFill>
                  <a:solidFill>
                    <a:srgbClr val="000000"/>
                  </a:solidFill>
                </a:uFill>
                <a:latin typeface="Helvetica Neue"/>
                <a:ea typeface="Helvetica Neue"/>
                <a:cs typeface="Helvetica Neue"/>
                <a:sym typeface="Helvetica Neue"/>
              </a:defRPr>
            </a:pPr>
            <a:r>
              <a:rPr>
                <a:latin typeface="Arial Unicode MS"/>
                <a:ea typeface="Arial Unicode MS"/>
                <a:cs typeface="Arial Unicode MS"/>
                <a:sym typeface="Arial Unicode MS"/>
              </a:rPr>
              <a:t>~~~</a:t>
            </a:r>
            <a:endParaRPr>
              <a:latin typeface="Arial Unicode MS"/>
              <a:ea typeface="Arial Unicode MS"/>
              <a:cs typeface="Arial Unicode MS"/>
              <a:sym typeface="Arial Unicode MS"/>
            </a:endParaRPr>
          </a:p>
          <a:p>
            <a:pPr marL="0" marR="116509" indent="0" algn="ctr" defTabSz="301752">
              <a:spcBef>
                <a:spcPts val="0"/>
              </a:spcBef>
              <a:buSzTx/>
              <a:buNone/>
              <a:defRPr sz="2838">
                <a:solidFill>
                  <a:srgbClr val="000000"/>
                </a:solidFill>
                <a:uFill>
                  <a:solidFill>
                    <a:srgbClr val="000000"/>
                  </a:solidFill>
                </a:uFill>
                <a:latin typeface="Arial Unicode MS"/>
                <a:ea typeface="Arial Unicode MS"/>
                <a:cs typeface="Arial Unicode MS"/>
                <a:sym typeface="Arial Unicode MS"/>
              </a:defRPr>
            </a:pPr>
            <a:r>
              <a:t>For relationships &amp; interactions:</a:t>
            </a:r>
          </a:p>
          <a:p>
            <a:pPr marL="137045" marR="116509" indent="-137045" algn="ctr" defTabSz="301752">
              <a:spcBef>
                <a:spcPts val="0"/>
              </a:spcBef>
              <a:buSzTx/>
              <a:buNone/>
              <a:defRPr sz="2838">
                <a:solidFill>
                  <a:srgbClr val="000000"/>
                </a:solidFill>
                <a:uFill>
                  <a:solidFill>
                    <a:srgbClr val="000000"/>
                  </a:solidFill>
                </a:uFill>
                <a:latin typeface="Helvetica Neue"/>
                <a:ea typeface="Helvetica Neue"/>
                <a:cs typeface="Helvetica Neue"/>
                <a:sym typeface="Helvetica Neue"/>
              </a:defRPr>
            </a:pPr>
            <a:r>
              <a:rPr>
                <a:latin typeface="Arial Unicode MS"/>
                <a:ea typeface="Arial Unicode MS"/>
                <a:cs typeface="Arial Unicode MS"/>
                <a:sym typeface="Arial Unicode MS"/>
              </a:rPr>
              <a:t>	</a:t>
            </a:r>
            <a:r>
              <a:rPr i="1">
                <a:latin typeface="Avenir Next Regular"/>
                <a:ea typeface="Avenir Next Regular"/>
                <a:cs typeface="Avenir Next Regular"/>
                <a:sym typeface="Avenir Next Regular"/>
              </a:rPr>
              <a:t>“The Kingdom is perfectly united and perfectly protected, and the ego will not prevail against it. Amen.</a:t>
            </a:r>
            <a:r>
              <a:rPr i="1">
                <a:latin typeface="Avenir Next Regular"/>
                <a:ea typeface="Avenir Next Regular"/>
                <a:cs typeface="Avenir Next Regular"/>
                <a:sym typeface="Avenir Next Regular"/>
              </a:rPr>
              <a:t>” </a:t>
            </a:r>
            <a:endParaRPr>
              <a:latin typeface="Arial Unicode MS"/>
              <a:ea typeface="Arial Unicode MS"/>
              <a:cs typeface="Arial Unicode MS"/>
              <a:sym typeface="Arial Unicode MS"/>
            </a:endParaRPr>
          </a:p>
          <a:p>
            <a:pPr marL="137045" marR="116509" indent="-137045" algn="ctr" defTabSz="301752">
              <a:spcBef>
                <a:spcPts val="0"/>
              </a:spcBef>
              <a:buSzTx/>
              <a:buNone/>
              <a:defRPr sz="2838">
                <a:solidFill>
                  <a:srgbClr val="000000"/>
                </a:solidFill>
                <a:uFill>
                  <a:solidFill>
                    <a:srgbClr val="000000"/>
                  </a:solidFill>
                </a:uFill>
                <a:latin typeface="Arial Unicode MS"/>
                <a:ea typeface="Arial Unicode MS"/>
                <a:cs typeface="Arial Unicode MS"/>
                <a:sym typeface="Arial Unicode MS"/>
              </a:defRPr>
            </a:pPr>
          </a:p>
          <a:p>
            <a:pPr marL="0" marR="116509" indent="0" algn="ctr" defTabSz="301752">
              <a:spcBef>
                <a:spcPts val="0"/>
              </a:spcBef>
              <a:buSzTx/>
              <a:buNone/>
              <a:defRPr sz="2838">
                <a:solidFill>
                  <a:srgbClr val="000000"/>
                </a:solidFill>
                <a:uFill>
                  <a:solidFill>
                    <a:srgbClr val="000000"/>
                  </a:solidFill>
                </a:uFill>
                <a:latin typeface="Helvetica Neue"/>
                <a:ea typeface="Helvetica Neue"/>
                <a:cs typeface="Helvetica Neue"/>
                <a:sym typeface="Helvetica Neue"/>
              </a:defRPr>
            </a:pPr>
            <a:r>
              <a:rPr>
                <a:latin typeface="Arial Unicode MS"/>
                <a:ea typeface="Arial Unicode MS"/>
                <a:cs typeface="Arial Unicode MS"/>
                <a:sym typeface="Arial Unicode MS"/>
              </a:rPr>
              <a:t>~~~</a:t>
            </a:r>
            <a:endParaRPr>
              <a:latin typeface="Arial Unicode MS"/>
              <a:ea typeface="Arial Unicode MS"/>
              <a:cs typeface="Arial Unicode MS"/>
              <a:sym typeface="Arial Unicode MS"/>
            </a:endParaRPr>
          </a:p>
          <a:p>
            <a:pPr marL="137045" marR="116509" indent="-137045" algn="ctr" defTabSz="301752">
              <a:spcBef>
                <a:spcPts val="0"/>
              </a:spcBef>
              <a:buSzTx/>
              <a:buNone/>
              <a:defRPr sz="2838">
                <a:solidFill>
                  <a:srgbClr val="000000"/>
                </a:solidFill>
                <a:uFill>
                  <a:solidFill>
                    <a:srgbClr val="000000"/>
                  </a:solidFill>
                </a:uFill>
                <a:latin typeface="Arial Unicode MS"/>
                <a:ea typeface="Arial Unicode MS"/>
                <a:cs typeface="Arial Unicode MS"/>
                <a:sym typeface="Arial Unicode MS"/>
              </a:defRPr>
            </a:pPr>
            <a:r>
              <a:t>If I become fearful:</a:t>
            </a:r>
          </a:p>
          <a:p>
            <a:pPr marL="137045" marR="116509" indent="-137045" algn="ctr" defTabSz="301752">
              <a:spcBef>
                <a:spcPts val="0"/>
              </a:spcBef>
              <a:buSzTx/>
              <a:buNone/>
              <a:defRPr sz="2838">
                <a:solidFill>
                  <a:srgbClr val="000000"/>
                </a:solidFill>
                <a:uFill>
                  <a:solidFill>
                    <a:srgbClr val="000000"/>
                  </a:solidFill>
                </a:uFill>
                <a:latin typeface="Helvetica Neue"/>
                <a:ea typeface="Helvetica Neue"/>
                <a:cs typeface="Helvetica Neue"/>
                <a:sym typeface="Helvetica Neue"/>
              </a:defRPr>
            </a:pPr>
            <a:r>
              <a:rPr>
                <a:latin typeface="Arial Unicode MS"/>
                <a:ea typeface="Arial Unicode MS"/>
                <a:cs typeface="Arial Unicode MS"/>
                <a:sym typeface="Arial Unicode MS"/>
              </a:rPr>
              <a:t>	</a:t>
            </a:r>
            <a:r>
              <a:rPr i="1">
                <a:latin typeface="Avenir Next Regular"/>
                <a:ea typeface="Avenir Next Regular"/>
                <a:cs typeface="Avenir Next Regular"/>
                <a:sym typeface="Avenir Next Regular"/>
              </a:rPr>
              <a:t>“</a:t>
            </a:r>
            <a:r>
              <a:rPr i="1">
                <a:latin typeface="Avenir Next Regular"/>
                <a:ea typeface="Avenir Next Regular"/>
                <a:cs typeface="Avenir Next Regular"/>
                <a:sym typeface="Avenir Next Regular"/>
              </a:rPr>
              <a:t>Let us ask the Father in my name to keep you mindful of His love for you and yours for Him. He has never failed to answer this request, because it asks only for what He has already willed. Those who call truly are always answered. If you become fearful at this, remember: </a:t>
            </a:r>
            <a:r>
              <a:rPr i="1">
                <a:latin typeface="Avenir Next Regular"/>
                <a:ea typeface="Avenir Next Regular"/>
                <a:cs typeface="Avenir Next Regular"/>
                <a:sym typeface="Avenir Next Regular"/>
              </a:rPr>
              <a:t>“</a:t>
            </a:r>
            <a:r>
              <a:rPr i="1">
                <a:latin typeface="Avenir Next Regular"/>
                <a:ea typeface="Avenir Next Regular"/>
                <a:cs typeface="Avenir Next Regular"/>
                <a:sym typeface="Avenir Next Regular"/>
              </a:rPr>
              <a:t>Thou shalt have no other gods before Me</a:t>
            </a:r>
            <a:r>
              <a:rPr i="1">
                <a:latin typeface="Avenir Next Regular"/>
                <a:ea typeface="Avenir Next Regular"/>
                <a:cs typeface="Avenir Next Regular"/>
                <a:sym typeface="Avenir Next Regular"/>
              </a:rPr>
              <a:t>” </a:t>
            </a:r>
            <a:r>
              <a:rPr i="1">
                <a:latin typeface="Avenir Next Regular"/>
                <a:ea typeface="Avenir Next Regular"/>
                <a:cs typeface="Avenir Next Regular"/>
                <a:sym typeface="Avenir Next Regular"/>
              </a:rPr>
              <a:t>because there are none.</a:t>
            </a:r>
            <a:r>
              <a:rPr i="1">
                <a:latin typeface="Avenir Next Regular"/>
                <a:ea typeface="Avenir Next Regular"/>
                <a:cs typeface="Avenir Next Regular"/>
                <a:sym typeface="Avenir Next Regular"/>
              </a:rPr>
              <a:t>” </a:t>
            </a:r>
            <a:r>
              <a:rPr i="1">
                <a:latin typeface="Avenir Next Regular"/>
                <a:ea typeface="Avenir Next Regular"/>
                <a:cs typeface="Avenir Next Regular"/>
                <a:sym typeface="Avenir Next Regular"/>
              </a:rPr>
              <a:t>Only the God of Love is.</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 name="Prayers and affirmations"/>
          <p:cNvSpPr txBox="1"/>
          <p:nvPr>
            <p:ph type="title"/>
          </p:nvPr>
        </p:nvSpPr>
        <p:spPr>
          <a:prstGeom prst="rect">
            <a:avLst/>
          </a:prstGeom>
        </p:spPr>
        <p:txBody>
          <a:bodyPr/>
          <a:lstStyle>
            <a:lvl1pPr>
              <a:defRPr b="1" cap="all" spc="319">
                <a:solidFill>
                  <a:schemeClr val="accent1"/>
                </a:solidFill>
                <a:effectLst>
                  <a:outerShdw sx="100000" sy="100000" kx="0" ky="0" algn="b" rotWithShape="0" blurRad="25400" dist="25400" dir="16200000">
                    <a:srgbClr val="000000">
                      <a:alpha val="50000"/>
                    </a:srgbClr>
                  </a:outerShdw>
                </a:effectLst>
                <a:latin typeface="+mn-lt"/>
                <a:ea typeface="+mn-ea"/>
                <a:cs typeface="+mn-cs"/>
                <a:sym typeface="Cochin"/>
              </a:defRPr>
            </a:lvl1pPr>
          </a:lstStyle>
          <a:p>
            <a:pPr/>
            <a:r>
              <a:t>Prayers and affirmations</a:t>
            </a:r>
          </a:p>
        </p:txBody>
      </p:sp>
      <p:sp>
        <p:nvSpPr>
          <p:cNvPr id="202" name="Searching my mind for thoughts that cause what need not be:…"/>
          <p:cNvSpPr txBox="1"/>
          <p:nvPr>
            <p:ph type="body" idx="1"/>
          </p:nvPr>
        </p:nvSpPr>
        <p:spPr>
          <a:xfrm>
            <a:off x="1714500" y="3208340"/>
            <a:ext cx="20955000" cy="9983183"/>
          </a:xfrm>
          <a:prstGeom prst="rect">
            <a:avLst/>
          </a:prstGeom>
        </p:spPr>
        <p:txBody>
          <a:bodyPr/>
          <a:lstStyle/>
          <a:p>
            <a:pPr marL="116281" marR="98856" indent="-116281" algn="ctr" defTabSz="256031">
              <a:spcBef>
                <a:spcPts val="0"/>
              </a:spcBef>
              <a:buSzTx/>
              <a:buNone/>
              <a:defRPr sz="2408">
                <a:solidFill>
                  <a:srgbClr val="000000"/>
                </a:solidFill>
                <a:uFill>
                  <a:solidFill>
                    <a:srgbClr val="000000"/>
                  </a:solidFill>
                </a:uFill>
                <a:latin typeface="Helvetica Neue"/>
                <a:ea typeface="Helvetica Neue"/>
                <a:cs typeface="Helvetica Neue"/>
                <a:sym typeface="Helvetica Neue"/>
              </a:defRPr>
            </a:pPr>
            <a:r>
              <a:t>Searching my mind for thoughts that cause what need not be:</a:t>
            </a:r>
            <a:r>
              <a:rPr>
                <a:latin typeface="Arial Unicode MS"/>
                <a:ea typeface="Arial Unicode MS"/>
                <a:cs typeface="Arial Unicode MS"/>
                <a:sym typeface="Arial Unicode MS"/>
              </a:rPr>
              <a:t>	</a:t>
            </a:r>
            <a:endParaRPr>
              <a:latin typeface="Arial Unicode MS"/>
              <a:ea typeface="Arial Unicode MS"/>
              <a:cs typeface="Arial Unicode MS"/>
              <a:sym typeface="Arial Unicode MS"/>
            </a:endParaRPr>
          </a:p>
          <a:p>
            <a:pPr marL="116281" marR="98856" indent="-116281" algn="ctr" defTabSz="256031">
              <a:spcBef>
                <a:spcPts val="0"/>
              </a:spcBef>
              <a:buSzTx/>
              <a:buNone/>
              <a:defRPr i="1" sz="2408">
                <a:solidFill>
                  <a:srgbClr val="000000"/>
                </a:solidFill>
                <a:uFill>
                  <a:solidFill>
                    <a:srgbClr val="000000"/>
                  </a:solidFill>
                </a:uFill>
                <a:latin typeface="Avenir Next Regular"/>
                <a:ea typeface="Avenir Next Regular"/>
                <a:cs typeface="Avenir Next Regular"/>
                <a:sym typeface="Avenir Next Regular"/>
              </a:defRPr>
            </a:pPr>
            <a:r>
              <a:t>Father, help me to think honestly what I have thought that You would not have thought, and what I have not thought that You would have me think.</a:t>
            </a:r>
            <a:r>
              <a:t> </a:t>
            </a:r>
          </a:p>
          <a:p>
            <a:pPr marL="116281" marR="98856" indent="-116281" algn="ctr" defTabSz="256031">
              <a:spcBef>
                <a:spcPts val="0"/>
              </a:spcBef>
              <a:buSzTx/>
              <a:buNone/>
              <a:defRPr i="1" sz="2408">
                <a:solidFill>
                  <a:srgbClr val="000000"/>
                </a:solidFill>
                <a:uFill>
                  <a:solidFill>
                    <a:srgbClr val="000000"/>
                  </a:solidFill>
                </a:uFill>
                <a:latin typeface="Avenir Next Regular"/>
                <a:ea typeface="Avenir Next Regular"/>
                <a:cs typeface="Avenir Next Regular"/>
                <a:sym typeface="Avenir Next Regular"/>
              </a:defRPr>
            </a:pPr>
            <a:r>
              <a:t>	</a:t>
            </a:r>
            <a:r>
              <a:t>Help me to change my mind to think with Yours.</a:t>
            </a:r>
            <a:endParaRPr i="0">
              <a:latin typeface="Arial Unicode MS"/>
              <a:ea typeface="Arial Unicode MS"/>
              <a:cs typeface="Arial Unicode MS"/>
              <a:sym typeface="Arial Unicode MS"/>
            </a:endParaRPr>
          </a:p>
          <a:p>
            <a:pPr marL="0" marR="98856" indent="0" algn="ctr" defTabSz="256031">
              <a:spcBef>
                <a:spcPts val="0"/>
              </a:spcBef>
              <a:buSzTx/>
              <a:buNone/>
              <a:defRPr sz="2408">
                <a:solidFill>
                  <a:srgbClr val="000000"/>
                </a:solidFill>
                <a:uFill>
                  <a:solidFill>
                    <a:srgbClr val="000000"/>
                  </a:solidFill>
                </a:uFill>
                <a:latin typeface="Helvetica Neue"/>
                <a:ea typeface="Helvetica Neue"/>
                <a:cs typeface="Helvetica Neue"/>
                <a:sym typeface="Helvetica Neue"/>
              </a:defRPr>
            </a:pPr>
            <a:endParaRPr>
              <a:latin typeface="Arial Unicode MS"/>
              <a:ea typeface="Arial Unicode MS"/>
              <a:cs typeface="Arial Unicode MS"/>
              <a:sym typeface="Arial Unicode MS"/>
            </a:endParaRPr>
          </a:p>
          <a:p>
            <a:pPr marL="0" marR="98856" indent="0" algn="ctr" defTabSz="256031">
              <a:spcBef>
                <a:spcPts val="0"/>
              </a:spcBef>
              <a:buSzTx/>
              <a:buNone/>
              <a:defRPr sz="2408">
                <a:solidFill>
                  <a:srgbClr val="000000"/>
                </a:solidFill>
                <a:uFill>
                  <a:solidFill>
                    <a:srgbClr val="000000"/>
                  </a:solidFill>
                </a:uFill>
                <a:latin typeface="Helvetica Neue"/>
                <a:ea typeface="Helvetica Neue"/>
                <a:cs typeface="Helvetica Neue"/>
                <a:sym typeface="Helvetica Neue"/>
              </a:defRPr>
            </a:pPr>
            <a:r>
              <a:rPr>
                <a:latin typeface="Arial Unicode MS"/>
                <a:ea typeface="Arial Unicode MS"/>
                <a:cs typeface="Arial Unicode MS"/>
                <a:sym typeface="Arial Unicode MS"/>
              </a:rPr>
              <a:t>~~~</a:t>
            </a:r>
            <a:endParaRPr>
              <a:latin typeface="Arial Unicode MS"/>
              <a:ea typeface="Arial Unicode MS"/>
              <a:cs typeface="Arial Unicode MS"/>
              <a:sym typeface="Arial Unicode MS"/>
            </a:endParaRPr>
          </a:p>
          <a:p>
            <a:pPr marL="116281" marR="98856" indent="-116281" algn="ctr" defTabSz="256031">
              <a:spcBef>
                <a:spcPts val="0"/>
              </a:spcBef>
              <a:buSzTx/>
              <a:buNone/>
              <a:defRPr sz="2408">
                <a:solidFill>
                  <a:srgbClr val="000000"/>
                </a:solidFill>
                <a:uFill>
                  <a:solidFill>
                    <a:srgbClr val="000000"/>
                  </a:solidFill>
                </a:uFill>
                <a:latin typeface="Arial Unicode MS"/>
                <a:ea typeface="Arial Unicode MS"/>
                <a:cs typeface="Arial Unicode MS"/>
                <a:sym typeface="Arial Unicode MS"/>
              </a:defRPr>
            </a:pPr>
            <a:r>
              <a:t>Collaborating with God:</a:t>
            </a:r>
          </a:p>
          <a:p>
            <a:pPr marL="116281" marR="98856" indent="-116281" algn="ctr" defTabSz="256031">
              <a:spcBef>
                <a:spcPts val="0"/>
              </a:spcBef>
              <a:buSzTx/>
              <a:buNone/>
              <a:defRPr i="1" sz="2408">
                <a:solidFill>
                  <a:srgbClr val="000000"/>
                </a:solidFill>
                <a:uFill>
                  <a:solidFill>
                    <a:srgbClr val="000000"/>
                  </a:solidFill>
                </a:uFill>
                <a:latin typeface="Avenir Next Regular"/>
                <a:ea typeface="Avenir Next Regular"/>
                <a:cs typeface="Avenir Next Regular"/>
                <a:sym typeface="Avenir Next Regular"/>
              </a:defRPr>
            </a:pPr>
            <a:r>
              <a:t>	</a:t>
            </a:r>
            <a:r>
              <a:t>I will to unite my mind with Yours in shining my ego away, and releasing Your strength and beauty into everything I think and will and do.</a:t>
            </a:r>
            <a:endParaRPr i="0">
              <a:latin typeface="Arial Unicode MS"/>
              <a:ea typeface="Arial Unicode MS"/>
              <a:cs typeface="Arial Unicode MS"/>
              <a:sym typeface="Arial Unicode MS"/>
            </a:endParaRPr>
          </a:p>
          <a:p>
            <a:pPr marL="116281" marR="98856" indent="-116281" algn="ctr" defTabSz="256031">
              <a:spcBef>
                <a:spcPts val="0"/>
              </a:spcBef>
              <a:buSzTx/>
              <a:buNone/>
              <a:defRPr sz="2408">
                <a:solidFill>
                  <a:srgbClr val="000000"/>
                </a:solidFill>
                <a:uFill>
                  <a:solidFill>
                    <a:srgbClr val="000000"/>
                  </a:solidFill>
                </a:uFill>
                <a:latin typeface="Arial Unicode MS"/>
                <a:ea typeface="Arial Unicode MS"/>
                <a:cs typeface="Arial Unicode MS"/>
                <a:sym typeface="Arial Unicode MS"/>
              </a:defRPr>
            </a:pPr>
          </a:p>
          <a:p>
            <a:pPr marL="0" marR="98856" indent="0" algn="ctr" defTabSz="256031">
              <a:spcBef>
                <a:spcPts val="0"/>
              </a:spcBef>
              <a:buSzTx/>
              <a:buNone/>
              <a:defRPr sz="2408">
                <a:solidFill>
                  <a:srgbClr val="000000"/>
                </a:solidFill>
                <a:uFill>
                  <a:solidFill>
                    <a:srgbClr val="000000"/>
                  </a:solidFill>
                </a:uFill>
                <a:latin typeface="Helvetica Neue"/>
                <a:ea typeface="Helvetica Neue"/>
                <a:cs typeface="Helvetica Neue"/>
                <a:sym typeface="Helvetica Neue"/>
              </a:defRPr>
            </a:pPr>
            <a:r>
              <a:rPr>
                <a:latin typeface="Arial Unicode MS"/>
                <a:ea typeface="Arial Unicode MS"/>
                <a:cs typeface="Arial Unicode MS"/>
                <a:sym typeface="Arial Unicode MS"/>
              </a:rPr>
              <a:t>~~~</a:t>
            </a:r>
            <a:endParaRPr>
              <a:latin typeface="Arial Unicode MS"/>
              <a:ea typeface="Arial Unicode MS"/>
              <a:cs typeface="Arial Unicode MS"/>
              <a:sym typeface="Arial Unicode MS"/>
            </a:endParaRPr>
          </a:p>
          <a:p>
            <a:pPr marL="0" marR="98856" indent="0" algn="ctr" defTabSz="256031">
              <a:spcBef>
                <a:spcPts val="0"/>
              </a:spcBef>
              <a:buSzTx/>
              <a:buNone/>
              <a:defRPr sz="2408">
                <a:solidFill>
                  <a:srgbClr val="000000"/>
                </a:solidFill>
                <a:uFill>
                  <a:solidFill>
                    <a:srgbClr val="000000"/>
                  </a:solidFill>
                </a:uFill>
                <a:latin typeface="Arial Unicode MS"/>
                <a:ea typeface="Arial Unicode MS"/>
                <a:cs typeface="Arial Unicode MS"/>
                <a:sym typeface="Arial Unicode MS"/>
              </a:defRPr>
            </a:pPr>
            <a:r>
              <a:t>Moving away from the ego to God (darkness to light):</a:t>
            </a:r>
          </a:p>
          <a:p>
            <a:pPr marL="116281" marR="98856" indent="-116281" algn="ctr" defTabSz="256031">
              <a:spcBef>
                <a:spcPts val="0"/>
              </a:spcBef>
              <a:buSzTx/>
              <a:buNone/>
              <a:defRPr i="1" sz="2408">
                <a:solidFill>
                  <a:srgbClr val="000000"/>
                </a:solidFill>
                <a:uFill>
                  <a:solidFill>
                    <a:srgbClr val="000000"/>
                  </a:solidFill>
                </a:uFill>
                <a:latin typeface="Avenir Next Regular"/>
                <a:ea typeface="Avenir Next Regular"/>
                <a:cs typeface="Avenir Next Regular"/>
                <a:sym typeface="Avenir Next Regular"/>
              </a:defRPr>
            </a:pPr>
            <a:r>
              <a:t>	</a:t>
            </a:r>
            <a:r>
              <a:t>I am a mirror of truth in which God Himself shines in perfect clarity. </a:t>
            </a:r>
          </a:p>
          <a:p>
            <a:pPr marL="116281" marR="98856" indent="-116281" algn="ctr" defTabSz="256031">
              <a:spcBef>
                <a:spcPts val="0"/>
              </a:spcBef>
              <a:buSzTx/>
              <a:buNone/>
              <a:defRPr i="1" sz="2408">
                <a:solidFill>
                  <a:srgbClr val="000000"/>
                </a:solidFill>
                <a:uFill>
                  <a:solidFill>
                    <a:srgbClr val="000000"/>
                  </a:solidFill>
                </a:uFill>
                <a:latin typeface="Avenir Next Regular"/>
                <a:ea typeface="Avenir Next Regular"/>
                <a:cs typeface="Avenir Next Regular"/>
                <a:sym typeface="Avenir Next Regular"/>
              </a:defRPr>
            </a:pPr>
            <a:r>
              <a:t>	To the ego’s dark glass I say: I will not look there because I </a:t>
            </a:r>
            <a:r>
              <a:rPr u="sng"/>
              <a:t>know</a:t>
            </a:r>
            <a:r>
              <a:t> these images are not true. I will let the Holy One shine upon me in peace, knowing that this and only this </a:t>
            </a:r>
            <a:r>
              <a:rPr u="sng"/>
              <a:t>must</a:t>
            </a:r>
            <a:r>
              <a:t> be.</a:t>
            </a:r>
          </a:p>
          <a:p>
            <a:pPr marL="116281" marR="98856" indent="-116281" algn="ctr" defTabSz="256031">
              <a:spcBef>
                <a:spcPts val="0"/>
              </a:spcBef>
              <a:buSzTx/>
              <a:buNone/>
              <a:defRPr sz="2408">
                <a:solidFill>
                  <a:srgbClr val="000000"/>
                </a:solidFill>
                <a:uFill>
                  <a:solidFill>
                    <a:srgbClr val="000000"/>
                  </a:solidFill>
                </a:uFill>
                <a:latin typeface="Arial Unicode MS"/>
                <a:ea typeface="Arial Unicode MS"/>
                <a:cs typeface="Arial Unicode MS"/>
                <a:sym typeface="Arial Unicode MS"/>
              </a:defRPr>
            </a:pPr>
          </a:p>
          <a:p>
            <a:pPr marL="116281" marR="98856" indent="-116281" algn="ctr" defTabSz="256031">
              <a:spcBef>
                <a:spcPts val="0"/>
              </a:spcBef>
              <a:buSzTx/>
              <a:buNone/>
              <a:defRPr sz="2408">
                <a:solidFill>
                  <a:srgbClr val="000000"/>
                </a:solidFill>
                <a:uFill>
                  <a:solidFill>
                    <a:srgbClr val="000000"/>
                  </a:solidFill>
                </a:uFill>
                <a:latin typeface="Arial Unicode MS"/>
                <a:ea typeface="Arial Unicode MS"/>
                <a:cs typeface="Arial Unicode MS"/>
                <a:sym typeface="Arial Unicode MS"/>
              </a:defRPr>
            </a:pPr>
            <a:r>
              <a:t>~~~</a:t>
            </a:r>
          </a:p>
          <a:p>
            <a:pPr marL="0" marR="98856" indent="0" algn="ctr" defTabSz="256031">
              <a:spcBef>
                <a:spcPts val="0"/>
              </a:spcBef>
              <a:buSzTx/>
              <a:buNone/>
              <a:defRPr sz="2408">
                <a:solidFill>
                  <a:srgbClr val="000000"/>
                </a:solidFill>
                <a:uFill>
                  <a:solidFill>
                    <a:srgbClr val="000000"/>
                  </a:solidFill>
                </a:uFill>
                <a:latin typeface="Arial Unicode MS"/>
                <a:ea typeface="Arial Unicode MS"/>
                <a:cs typeface="Arial Unicode MS"/>
                <a:sym typeface="Arial Unicode MS"/>
              </a:defRPr>
            </a:pPr>
            <a:r>
              <a:t>Truly Helpful Prayer:</a:t>
            </a:r>
          </a:p>
          <a:p>
            <a:pPr marL="0" marR="98856" indent="0" algn="ctr" defTabSz="256031">
              <a:spcBef>
                <a:spcPts val="0"/>
              </a:spcBef>
              <a:buSzTx/>
              <a:buNone/>
              <a:defRPr sz="2408">
                <a:solidFill>
                  <a:srgbClr val="000000"/>
                </a:solidFill>
                <a:uFill>
                  <a:solidFill>
                    <a:srgbClr val="000000"/>
                  </a:solidFill>
                </a:uFill>
                <a:latin typeface="Avenir Book Oblique"/>
                <a:ea typeface="Avenir Book Oblique"/>
                <a:cs typeface="Avenir Book Oblique"/>
                <a:sym typeface="Avenir Book Oblique"/>
              </a:defRPr>
            </a:pPr>
            <a:r>
              <a:t>I am here only to be truly helpful.</a:t>
            </a:r>
          </a:p>
          <a:p>
            <a:pPr marL="0" marR="98856" indent="0" algn="ctr" defTabSz="256031">
              <a:spcBef>
                <a:spcPts val="0"/>
              </a:spcBef>
              <a:buSzTx/>
              <a:buNone/>
              <a:defRPr sz="2408">
                <a:solidFill>
                  <a:srgbClr val="000000"/>
                </a:solidFill>
                <a:uFill>
                  <a:solidFill>
                    <a:srgbClr val="000000"/>
                  </a:solidFill>
                </a:uFill>
                <a:latin typeface="Avenir Book Oblique"/>
                <a:ea typeface="Avenir Book Oblique"/>
                <a:cs typeface="Avenir Book Oblique"/>
                <a:sym typeface="Avenir Book Oblique"/>
              </a:defRPr>
            </a:pPr>
            <a:r>
              <a:t>I am here to represent Him Who sent me.</a:t>
            </a:r>
          </a:p>
          <a:p>
            <a:pPr marL="0" marR="98856" indent="0" algn="ctr" defTabSz="256031">
              <a:spcBef>
                <a:spcPts val="0"/>
              </a:spcBef>
              <a:buSzTx/>
              <a:buNone/>
              <a:defRPr sz="2408">
                <a:solidFill>
                  <a:srgbClr val="000000"/>
                </a:solidFill>
                <a:uFill>
                  <a:solidFill>
                    <a:srgbClr val="000000"/>
                  </a:solidFill>
                </a:uFill>
                <a:latin typeface="Avenir Book Oblique"/>
                <a:ea typeface="Avenir Book Oblique"/>
                <a:cs typeface="Avenir Book Oblique"/>
                <a:sym typeface="Avenir Book Oblique"/>
              </a:defRPr>
            </a:pPr>
            <a:r>
              <a:t>I do not have to worry about what to say or what to do,</a:t>
            </a:r>
          </a:p>
          <a:p>
            <a:pPr marL="0" marR="98856" indent="0" algn="ctr" defTabSz="256031">
              <a:spcBef>
                <a:spcPts val="0"/>
              </a:spcBef>
              <a:buSzTx/>
              <a:buNone/>
              <a:defRPr sz="2408">
                <a:solidFill>
                  <a:srgbClr val="000000"/>
                </a:solidFill>
                <a:uFill>
                  <a:solidFill>
                    <a:srgbClr val="000000"/>
                  </a:solidFill>
                </a:uFill>
                <a:latin typeface="Avenir Book Oblique"/>
                <a:ea typeface="Avenir Book Oblique"/>
                <a:cs typeface="Avenir Book Oblique"/>
                <a:sym typeface="Avenir Book Oblique"/>
              </a:defRPr>
            </a:pPr>
            <a:r>
              <a:t>because He Who sent me will direct me.</a:t>
            </a:r>
          </a:p>
          <a:p>
            <a:pPr marL="0" marR="98856" indent="0" algn="ctr" defTabSz="256031">
              <a:spcBef>
                <a:spcPts val="0"/>
              </a:spcBef>
              <a:buSzTx/>
              <a:buNone/>
              <a:defRPr sz="2408">
                <a:solidFill>
                  <a:srgbClr val="000000"/>
                </a:solidFill>
                <a:uFill>
                  <a:solidFill>
                    <a:srgbClr val="000000"/>
                  </a:solidFill>
                </a:uFill>
                <a:latin typeface="Avenir Book Oblique"/>
                <a:ea typeface="Avenir Book Oblique"/>
                <a:cs typeface="Avenir Book Oblique"/>
                <a:sym typeface="Avenir Book Oblique"/>
              </a:defRPr>
            </a:pPr>
            <a:r>
              <a:t>I am content to be wherever He wishes, knowing He goes there with</a:t>
            </a:r>
          </a:p>
          <a:p>
            <a:pPr marL="0" marR="98856" indent="0" algn="ctr" defTabSz="256031">
              <a:spcBef>
                <a:spcPts val="0"/>
              </a:spcBef>
              <a:buSzTx/>
              <a:buNone/>
              <a:defRPr sz="2408">
                <a:solidFill>
                  <a:srgbClr val="000000"/>
                </a:solidFill>
                <a:uFill>
                  <a:solidFill>
                    <a:srgbClr val="000000"/>
                  </a:solidFill>
                </a:uFill>
                <a:latin typeface="Avenir Book Oblique"/>
                <a:ea typeface="Avenir Book Oblique"/>
                <a:cs typeface="Avenir Book Oblique"/>
                <a:sym typeface="Avenir Book Oblique"/>
              </a:defRPr>
            </a:pPr>
            <a:r>
              <a:t>me.</a:t>
            </a:r>
          </a:p>
          <a:p>
            <a:pPr marL="0" marR="98856" indent="0" algn="ctr" defTabSz="256031">
              <a:spcBef>
                <a:spcPts val="0"/>
              </a:spcBef>
              <a:buSzTx/>
              <a:buNone/>
              <a:defRPr sz="2408">
                <a:solidFill>
                  <a:srgbClr val="000000"/>
                </a:solidFill>
                <a:uFill>
                  <a:solidFill>
                    <a:srgbClr val="000000"/>
                  </a:solidFill>
                </a:uFill>
                <a:latin typeface="Avenir Book Oblique"/>
                <a:ea typeface="Avenir Book Oblique"/>
                <a:cs typeface="Avenir Book Oblique"/>
                <a:sym typeface="Avenir Book Oblique"/>
              </a:defRPr>
            </a:pPr>
            <a:r>
              <a:t>I will be healed as I let Him teach me to heal.</a:t>
            </a:r>
            <a:endParaRPr sz="784"/>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png"/></Relationships>

</file>

<file path=ppt/theme/_rels/theme2.xml.rels><?xml version="1.0" encoding="UTF-8"?>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xmlns:r="http://schemas.openxmlformats.org/officeDocument/2006/relationships" name="PhotoPortfolio">
  <a:themeElements>
    <a:clrScheme name="PhotoPortfolio">
      <a:dk1>
        <a:srgbClr val="72675A"/>
      </a:dk1>
      <a:lt1>
        <a:srgbClr val="184472"/>
      </a:lt1>
      <a:dk2>
        <a:srgbClr val="626262"/>
      </a:dk2>
      <a:lt2>
        <a:srgbClr val="C1C1C1"/>
      </a:lt2>
      <a:accent1>
        <a:srgbClr val="95ABBF"/>
      </a:accent1>
      <a:accent2>
        <a:srgbClr val="8FAC7A"/>
      </a:accent2>
      <a:accent3>
        <a:srgbClr val="C6C190"/>
      </a:accent3>
      <a:accent4>
        <a:srgbClr val="C2B18B"/>
      </a:accent4>
      <a:accent5>
        <a:srgbClr val="D9A774"/>
      </a:accent5>
      <a:accent6>
        <a:srgbClr val="B78367"/>
      </a:accent6>
      <a:hlink>
        <a:srgbClr val="0000FF"/>
      </a:hlink>
      <a:folHlink>
        <a:srgbClr val="FF00FF"/>
      </a:folHlink>
    </a:clrScheme>
    <a:fontScheme name="PhotoPortfolio">
      <a:majorFont>
        <a:latin typeface="Baskerville"/>
        <a:ea typeface="Baskerville"/>
        <a:cs typeface="Baskerville"/>
      </a:majorFont>
      <a:minorFont>
        <a:latin typeface="Cochin"/>
        <a:ea typeface="Cochin"/>
        <a:cs typeface="Cochin"/>
      </a:minorFont>
    </a:fontScheme>
    <a:fmtScheme name="Photo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50800" dist="38100" dir="5400000">
              <a:srgbClr val="000000">
                <a:alpha val="40000"/>
              </a:srgbClr>
            </a:outerShdw>
          </a:effectLst>
        </a:effectStyle>
        <a:effectStyle>
          <a:effectLst>
            <a:outerShdw sx="100000" sy="100000" kx="0" ky="0" algn="b" rotWithShape="0" blurRad="50800" dist="38100" dir="5400000">
              <a:srgbClr val="000000">
                <a:alpha val="40000"/>
              </a:srgbClr>
            </a:outerShdw>
          </a:effectLst>
        </a:effectStyle>
        <a:effectStyle>
          <a:effectLst>
            <a:outerShdw sx="100000" sy="100000" kx="0" ky="0" algn="b" rotWithShape="0" blurRad="50800" dist="38100" dir="5400000">
              <a:srgbClr val="000000">
                <a:alpha val="4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50800" dist="38100" dir="5400000">
            <a:srgbClr val="000000">
              <a:alpha val="4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j-lt"/>
            <a:ea typeface="+mj-ea"/>
            <a:cs typeface="+mj-cs"/>
            <a:sym typeface="Baskervil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50800" cap="flat">
          <a:solidFill>
            <a:srgbClr val="51515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72675A"/>
            </a:solidFill>
            <a:effectLst/>
            <a:uFillTx/>
            <a:latin typeface="+mj-lt"/>
            <a:ea typeface="+mj-ea"/>
            <a:cs typeface="+mj-cs"/>
            <a:sym typeface="Baskervil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PhotoPortfolio">
  <a:themeElements>
    <a:clrScheme name="PhotoPortfolio">
      <a:dk1>
        <a:srgbClr val="000000"/>
      </a:dk1>
      <a:lt1>
        <a:srgbClr val="FFFFFF"/>
      </a:lt1>
      <a:dk2>
        <a:srgbClr val="626262"/>
      </a:dk2>
      <a:lt2>
        <a:srgbClr val="C1C1C1"/>
      </a:lt2>
      <a:accent1>
        <a:srgbClr val="95ABBF"/>
      </a:accent1>
      <a:accent2>
        <a:srgbClr val="8FAC7A"/>
      </a:accent2>
      <a:accent3>
        <a:srgbClr val="C6C190"/>
      </a:accent3>
      <a:accent4>
        <a:srgbClr val="C2B18B"/>
      </a:accent4>
      <a:accent5>
        <a:srgbClr val="D9A774"/>
      </a:accent5>
      <a:accent6>
        <a:srgbClr val="B78367"/>
      </a:accent6>
      <a:hlink>
        <a:srgbClr val="0000FF"/>
      </a:hlink>
      <a:folHlink>
        <a:srgbClr val="FF00FF"/>
      </a:folHlink>
    </a:clrScheme>
    <a:fontScheme name="PhotoPortfolio">
      <a:majorFont>
        <a:latin typeface="Baskerville"/>
        <a:ea typeface="Baskerville"/>
        <a:cs typeface="Baskerville"/>
      </a:majorFont>
      <a:minorFont>
        <a:latin typeface="Cochin"/>
        <a:ea typeface="Cochin"/>
        <a:cs typeface="Cochin"/>
      </a:minorFont>
    </a:fontScheme>
    <a:fmtScheme name="Photo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50800" dist="38100" dir="5400000">
              <a:srgbClr val="000000">
                <a:alpha val="40000"/>
              </a:srgbClr>
            </a:outerShdw>
          </a:effectLst>
        </a:effectStyle>
        <a:effectStyle>
          <a:effectLst>
            <a:outerShdw sx="100000" sy="100000" kx="0" ky="0" algn="b" rotWithShape="0" blurRad="50800" dist="38100" dir="5400000">
              <a:srgbClr val="000000">
                <a:alpha val="40000"/>
              </a:srgbClr>
            </a:outerShdw>
          </a:effectLst>
        </a:effectStyle>
        <a:effectStyle>
          <a:effectLst>
            <a:outerShdw sx="100000" sy="100000" kx="0" ky="0" algn="b" rotWithShape="0" blurRad="50800" dist="38100" dir="5400000">
              <a:srgbClr val="000000">
                <a:alpha val="4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50800" dist="38100" dir="5400000">
            <a:srgbClr val="000000">
              <a:alpha val="4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j-lt"/>
            <a:ea typeface="+mj-ea"/>
            <a:cs typeface="+mj-cs"/>
            <a:sym typeface="Baskervil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50800" cap="flat">
          <a:solidFill>
            <a:srgbClr val="51515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72675A"/>
            </a:solidFill>
            <a:effectLst/>
            <a:uFillTx/>
            <a:latin typeface="+mj-lt"/>
            <a:ea typeface="+mj-ea"/>
            <a:cs typeface="+mj-cs"/>
            <a:sym typeface="Baskervil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