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4" name="Shape 144"/>
          <p:cNvSpPr/>
          <p:nvPr>
            <p:ph type="sldImg"/>
          </p:nvPr>
        </p:nvSpPr>
        <p:spPr>
          <a:xfrm>
            <a:off x="1143000" y="685800"/>
            <a:ext cx="4572000" cy="3429000"/>
          </a:xfrm>
          <a:prstGeom prst="rect">
            <a:avLst/>
          </a:prstGeom>
        </p:spPr>
        <p:txBody>
          <a:bodyPr/>
          <a:lstStyle/>
          <a:p>
            <a:pPr/>
          </a:p>
        </p:txBody>
      </p:sp>
      <p:sp>
        <p:nvSpPr>
          <p:cNvPr id="145" name="Shape 14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778000" y="2298700"/>
            <a:ext cx="20828000" cy="4648200"/>
          </a:xfrm>
          <a:prstGeom prst="rect">
            <a:avLst/>
          </a:prstGeom>
        </p:spPr>
        <p:txBody>
          <a:bodyPr anchor="b"/>
          <a:lstStyle/>
          <a:p>
            <a:pPr/>
            <a:r>
              <a:t>Title Text</a:t>
            </a:r>
          </a:p>
        </p:txBody>
      </p:sp>
      <p:sp>
        <p:nvSpPr>
          <p:cNvPr id="12" name="Body Level One…"/>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532241774_2880x1920.jpg"/>
          <p:cNvSpPr/>
          <p:nvPr>
            <p:ph type="pic" idx="21"/>
          </p:nvPr>
        </p:nvSpPr>
        <p:spPr>
          <a:xfrm>
            <a:off x="3125968" y="-393700"/>
            <a:ext cx="18135601" cy="12090400"/>
          </a:xfrm>
          <a:prstGeom prst="rect">
            <a:avLst/>
          </a:prstGeom>
        </p:spPr>
        <p:txBody>
          <a:bodyPr lIns="91439" tIns="45719" rIns="91439" bIns="45719" anchor="t">
            <a:noAutofit/>
          </a:bodyPr>
          <a:lstStyle/>
          <a:p>
            <a:pPr/>
          </a:p>
        </p:txBody>
      </p:sp>
      <p:sp>
        <p:nvSpPr>
          <p:cNvPr id="21" name="Title Text"/>
          <p:cNvSpPr txBox="1"/>
          <p:nvPr>
            <p:ph type="title"/>
          </p:nvPr>
        </p:nvSpPr>
        <p:spPr>
          <a:xfrm>
            <a:off x="635000" y="9512300"/>
            <a:ext cx="23114000" cy="2006600"/>
          </a:xfrm>
          <a:prstGeom prst="rect">
            <a:avLst/>
          </a:prstGeom>
        </p:spPr>
        <p:txBody>
          <a:bodyPr anchor="b"/>
          <a:lstStyle/>
          <a:p>
            <a:pPr/>
            <a:r>
              <a:t>Title Text</a:t>
            </a:r>
          </a:p>
        </p:txBody>
      </p:sp>
      <p:sp>
        <p:nvSpPr>
          <p:cNvPr id="22" name="Body Level One…"/>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re">
    <p:spTree>
      <p:nvGrpSpPr>
        <p:cNvPr id="1" name=""/>
        <p:cNvGrpSpPr/>
        <p:nvPr/>
      </p:nvGrpSpPr>
      <p:grpSpPr>
        <a:xfrm>
          <a:off x="0" y="0"/>
          <a:ext cx="0" cy="0"/>
          <a:chOff x="0" y="0"/>
          <a:chExt cx="0" cy="0"/>
        </a:xfrm>
      </p:grpSpPr>
      <p:sp>
        <p:nvSpPr>
          <p:cNvPr id="30" name="Title Text"/>
          <p:cNvSpPr txBox="1"/>
          <p:nvPr>
            <p:ph type="title"/>
          </p:nvPr>
        </p:nvSpPr>
        <p:spPr>
          <a:xfrm>
            <a:off x="1778000" y="4533900"/>
            <a:ext cx="20828000" cy="46482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532204087_1355x1355.jpg"/>
          <p:cNvSpPr/>
          <p:nvPr>
            <p:ph type="pic" sz="half" idx="21"/>
          </p:nvPr>
        </p:nvSpPr>
        <p:spPr>
          <a:xfrm>
            <a:off x="12827000" y="952500"/>
            <a:ext cx="11468100" cy="11468100"/>
          </a:xfrm>
          <a:prstGeom prst="rect">
            <a:avLst/>
          </a:prstGeom>
        </p:spPr>
        <p:txBody>
          <a:bodyPr lIns="91439" tIns="45719" rIns="91439" bIns="45719" anchor="t">
            <a:noAutofit/>
          </a:bodyPr>
          <a:lstStyle/>
          <a:p>
            <a:pPr/>
          </a:p>
        </p:txBody>
      </p:sp>
      <p:sp>
        <p:nvSpPr>
          <p:cNvPr id="39" name="Title Text"/>
          <p:cNvSpPr txBox="1"/>
          <p:nvPr>
            <p:ph type="title"/>
          </p:nvPr>
        </p:nvSpPr>
        <p:spPr>
          <a:xfrm>
            <a:off x="1651000" y="952500"/>
            <a:ext cx="10223500" cy="5549900"/>
          </a:xfrm>
          <a:prstGeom prst="rect">
            <a:avLst/>
          </a:prstGeom>
        </p:spPr>
        <p:txBody>
          <a:bodyPr anchor="b"/>
          <a:lstStyle>
            <a:lvl1pPr>
              <a:defRPr sz="8400"/>
            </a:lvl1pPr>
          </a:lstStyle>
          <a:p>
            <a:pPr/>
            <a:r>
              <a:t>Title Text</a:t>
            </a:r>
          </a:p>
        </p:txBody>
      </p:sp>
      <p:sp>
        <p:nvSpPr>
          <p:cNvPr id="40" name="Body Level One…"/>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532205080_1647x1098.jpg"/>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532205080_1647x1098.jpg"/>
          <p:cNvSpPr/>
          <p:nvPr>
            <p:ph type="pic" sz="quarter" idx="21"/>
          </p:nvPr>
        </p:nvSpPr>
        <p:spPr>
          <a:xfrm>
            <a:off x="15300325" y="7048500"/>
            <a:ext cx="8324850" cy="5549900"/>
          </a:xfrm>
          <a:prstGeom prst="rect">
            <a:avLst/>
          </a:prstGeom>
        </p:spPr>
        <p:txBody>
          <a:bodyPr lIns="91439" tIns="45719" rIns="91439" bIns="45719" anchor="t">
            <a:noAutofit/>
          </a:bodyPr>
          <a:lstStyle/>
          <a:p>
            <a:pPr/>
          </a:p>
        </p:txBody>
      </p:sp>
      <p:sp>
        <p:nvSpPr>
          <p:cNvPr id="84" name="532204087_1355x1355.jpg"/>
          <p:cNvSpPr/>
          <p:nvPr>
            <p:ph type="pic" sz="quarter" idx="22"/>
          </p:nvPr>
        </p:nvSpPr>
        <p:spPr>
          <a:xfrm>
            <a:off x="15760700" y="863600"/>
            <a:ext cx="7404100" cy="7404100"/>
          </a:xfrm>
          <a:prstGeom prst="rect">
            <a:avLst/>
          </a:prstGeom>
        </p:spPr>
        <p:txBody>
          <a:bodyPr lIns="91439" tIns="45719" rIns="91439" bIns="45719" anchor="t">
            <a:noAutofit/>
          </a:bodyPr>
          <a:lstStyle/>
          <a:p>
            <a:pPr/>
          </a:p>
        </p:txBody>
      </p:sp>
      <p:sp>
        <p:nvSpPr>
          <p:cNvPr id="85" name="532241774_2880x1920.jpg"/>
          <p:cNvSpPr/>
          <p:nvPr>
            <p:ph type="pic" idx="23"/>
          </p:nvPr>
        </p:nvSpPr>
        <p:spPr>
          <a:xfrm>
            <a:off x="-990600" y="1130300"/>
            <a:ext cx="17202150" cy="114681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i="1" sz="3200"/>
            </a:lvl1pPr>
          </a:lstStyle>
          <a:p>
            <a:pPr/>
            <a:r>
              <a:t>–Johnny Appleseed</a:t>
            </a:r>
          </a:p>
        </p:txBody>
      </p:sp>
      <p:sp>
        <p:nvSpPr>
          <p:cNvPr id="94" name="“Type a quote here.”"/>
          <p:cNvSpPr txBox="1"/>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532241774_2880x1920.jpg"/>
          <p:cNvSpPr/>
          <p:nvPr>
            <p:ph type="pic" idx="21"/>
          </p:nvPr>
        </p:nvSpPr>
        <p:spPr>
          <a:xfrm>
            <a:off x="-50800" y="-1270000"/>
            <a:ext cx="24485600" cy="16323734"/>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17" name="Line"/>
          <p:cNvSpPr/>
          <p:nvPr/>
        </p:nvSpPr>
        <p:spPr>
          <a:xfrm flipV="1">
            <a:off x="762000" y="1396632"/>
            <a:ext cx="22859999" cy="369"/>
          </a:xfrm>
          <a:prstGeom prst="line">
            <a:avLst/>
          </a:prstGeom>
          <a:ln w="25400">
            <a:solidFill>
              <a:srgbClr val="A6AAA9"/>
            </a:solidFill>
            <a:miter lim="400000"/>
          </a:ln>
        </p:spPr>
        <p:txBody>
          <a:bodyPr lIns="50800" tIns="50800" rIns="50800" bIns="50800" anchor="ctr"/>
          <a:lstStyle/>
          <a:p>
            <a:pPr algn="l" defTabSz="457200">
              <a:defRPr b="0" sz="1200">
                <a:latin typeface="Helvetica"/>
                <a:ea typeface="Helvetica"/>
                <a:cs typeface="Helvetica"/>
                <a:sym typeface="Helvetica"/>
              </a:defRPr>
            </a:pPr>
          </a:p>
        </p:txBody>
      </p:sp>
      <p:sp>
        <p:nvSpPr>
          <p:cNvPr id="118" name="Text"/>
          <p:cNvSpPr txBox="1"/>
          <p:nvPr>
            <p:ph type="body" sz="quarter" idx="21"/>
          </p:nvPr>
        </p:nvSpPr>
        <p:spPr>
          <a:xfrm>
            <a:off x="762000" y="635000"/>
            <a:ext cx="20955000" cy="635000"/>
          </a:xfrm>
          <a:prstGeom prst="rect">
            <a:avLst/>
          </a:prstGeom>
        </p:spPr>
        <p:txBody>
          <a:bodyPr anchor="b">
            <a:spAutoFit/>
          </a:bodyPr>
          <a:lstStyle>
            <a:lvl1pPr marL="0" indent="0" defTabSz="647700">
              <a:lnSpc>
                <a:spcPct val="80000"/>
              </a:lnSpc>
              <a:spcBef>
                <a:spcPts val="0"/>
              </a:spcBef>
              <a:buSzTx/>
              <a:buNone/>
              <a:defRPr cap="all" spc="180" sz="3600">
                <a:solidFill>
                  <a:srgbClr val="838787"/>
                </a:solidFill>
                <a:latin typeface="DIN Alternate Bold"/>
                <a:ea typeface="DIN Alternate Bold"/>
                <a:cs typeface="DIN Alternate Bold"/>
                <a:sym typeface="DIN Alternate Bold"/>
              </a:defRPr>
            </a:lvl1pPr>
          </a:lstStyle>
          <a:p>
            <a:pPr/>
            <a:r>
              <a:t>Text</a:t>
            </a:r>
          </a:p>
        </p:txBody>
      </p:sp>
      <p:sp>
        <p:nvSpPr>
          <p:cNvPr id="119" name="Title Text"/>
          <p:cNvSpPr txBox="1"/>
          <p:nvPr>
            <p:ph type="title"/>
          </p:nvPr>
        </p:nvSpPr>
        <p:spPr>
          <a:xfrm>
            <a:off x="762000" y="2159000"/>
            <a:ext cx="22860000" cy="1016000"/>
          </a:xfrm>
          <a:prstGeom prst="rect">
            <a:avLst/>
          </a:prstGeom>
        </p:spPr>
        <p:txBody>
          <a:bodyPr anchor="t"/>
          <a:lstStyle>
            <a:lvl1pPr algn="l">
              <a:lnSpc>
                <a:spcPct val="80000"/>
              </a:lnSpc>
              <a:spcBef>
                <a:spcPts val="3900"/>
              </a:spcBef>
              <a:defRPr cap="all" sz="8700">
                <a:solidFill>
                  <a:srgbClr val="34A5DA"/>
                </a:solidFill>
                <a:latin typeface="DIN Condensed Bold"/>
                <a:ea typeface="DIN Condensed Bold"/>
                <a:cs typeface="DIN Condensed Bold"/>
                <a:sym typeface="DIN Condensed Bold"/>
              </a:defRPr>
            </a:lvl1pPr>
          </a:lstStyle>
          <a:p>
            <a:pPr/>
            <a:r>
              <a:t>Title Text</a:t>
            </a:r>
          </a:p>
        </p:txBody>
      </p:sp>
      <p:sp>
        <p:nvSpPr>
          <p:cNvPr id="120" name="Slide Number"/>
          <p:cNvSpPr txBox="1"/>
          <p:nvPr>
            <p:ph type="sldNum" sz="quarter" idx="2"/>
          </p:nvPr>
        </p:nvSpPr>
        <p:spPr>
          <a:xfrm>
            <a:off x="23059652" y="609600"/>
            <a:ext cx="553196" cy="635000"/>
          </a:xfrm>
          <a:prstGeom prst="rect">
            <a:avLst/>
          </a:prstGeom>
        </p:spPr>
        <p:txBody>
          <a:bodyPr/>
          <a:lstStyle>
            <a:lvl1pPr algn="r">
              <a:lnSpc>
                <a:spcPct val="80000"/>
              </a:lnSpc>
              <a:defRPr sz="3600">
                <a:solidFill>
                  <a:srgbClr val="838787"/>
                </a:solidFill>
                <a:latin typeface="DIN Alternate Bold"/>
                <a:ea typeface="DIN Alternate Bold"/>
                <a:cs typeface="DIN Alternate Bold"/>
                <a:sym typeface="DIN Alternate Bold"/>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solidFill>
          <a:srgbClr val="222222"/>
        </a:solidFill>
      </p:bgPr>
    </p:bg>
    <p:spTree>
      <p:nvGrpSpPr>
        <p:cNvPr id="1" name=""/>
        <p:cNvGrpSpPr/>
        <p:nvPr/>
      </p:nvGrpSpPr>
      <p:grpSpPr>
        <a:xfrm>
          <a:off x="0" y="0"/>
          <a:ext cx="0" cy="0"/>
          <a:chOff x="0" y="0"/>
          <a:chExt cx="0" cy="0"/>
        </a:xfrm>
      </p:grpSpPr>
      <p:sp>
        <p:nvSpPr>
          <p:cNvPr id="127" name="Line"/>
          <p:cNvSpPr/>
          <p:nvPr/>
        </p:nvSpPr>
        <p:spPr>
          <a:xfrm flipV="1">
            <a:off x="762000" y="8635632"/>
            <a:ext cx="22859999" cy="369"/>
          </a:xfrm>
          <a:prstGeom prst="line">
            <a:avLst/>
          </a:prstGeom>
          <a:ln w="50800">
            <a:solidFill>
              <a:srgbClr val="A6AAA9"/>
            </a:solidFill>
            <a:miter lim="400000"/>
          </a:ln>
        </p:spPr>
        <p:txBody>
          <a:bodyPr lIns="50800" tIns="50800" rIns="50800" bIns="50800" anchor="ctr"/>
          <a:lstStyle/>
          <a:p>
            <a:pPr algn="l" defTabSz="457200">
              <a:defRPr b="0" sz="1200">
                <a:latin typeface="Helvetica"/>
                <a:ea typeface="Helvetica"/>
                <a:cs typeface="Helvetica"/>
                <a:sym typeface="Helvetica"/>
              </a:defRPr>
            </a:pPr>
          </a:p>
        </p:txBody>
      </p:sp>
      <p:sp>
        <p:nvSpPr>
          <p:cNvPr id="128" name="Title Text"/>
          <p:cNvSpPr txBox="1"/>
          <p:nvPr>
            <p:ph type="title"/>
          </p:nvPr>
        </p:nvSpPr>
        <p:spPr>
          <a:xfrm>
            <a:off x="762000" y="9042400"/>
            <a:ext cx="22860000" cy="3810000"/>
          </a:xfrm>
          <a:prstGeom prst="rect">
            <a:avLst/>
          </a:prstGeom>
        </p:spPr>
        <p:txBody>
          <a:bodyPr anchor="t"/>
          <a:lstStyle>
            <a:lvl1pPr algn="l">
              <a:lnSpc>
                <a:spcPct val="80000"/>
              </a:lnSpc>
              <a:defRPr cap="all" sz="30300">
                <a:solidFill>
                  <a:srgbClr val="34A5DA"/>
                </a:solidFill>
                <a:latin typeface="DIN Condensed Bold"/>
                <a:ea typeface="DIN Condensed Bold"/>
                <a:cs typeface="DIN Condensed Bold"/>
                <a:sym typeface="DIN Condensed Bold"/>
              </a:defRPr>
            </a:lvl1pPr>
          </a:lstStyle>
          <a:p>
            <a:pPr/>
            <a:r>
              <a:t>Title Text</a:t>
            </a:r>
          </a:p>
        </p:txBody>
      </p:sp>
      <p:sp>
        <p:nvSpPr>
          <p:cNvPr id="129" name="Body Level One…"/>
          <p:cNvSpPr txBox="1"/>
          <p:nvPr>
            <p:ph type="body" sz="quarter" idx="1"/>
          </p:nvPr>
        </p:nvSpPr>
        <p:spPr>
          <a:xfrm>
            <a:off x="762000" y="5994400"/>
            <a:ext cx="22860000" cy="2540000"/>
          </a:xfrm>
          <a:prstGeom prst="rect">
            <a:avLst/>
          </a:prstGeom>
        </p:spPr>
        <p:txBody>
          <a:bodyPr anchor="b"/>
          <a:lstStyle>
            <a:lvl1pPr marL="0" indent="0">
              <a:lnSpc>
                <a:spcPct val="80000"/>
              </a:lnSpc>
              <a:spcBef>
                <a:spcPts val="3200"/>
              </a:spcBef>
              <a:buSzTx/>
              <a:buNone/>
              <a:defRPr cap="all" sz="7700">
                <a:solidFill>
                  <a:srgbClr val="A6AAA9"/>
                </a:solidFill>
                <a:latin typeface="DIN Alternate Bold"/>
                <a:ea typeface="DIN Alternate Bold"/>
                <a:cs typeface="DIN Alternate Bold"/>
                <a:sym typeface="DIN Alternate Bold"/>
              </a:defRPr>
            </a:lvl1pPr>
            <a:lvl2pPr marL="0" indent="0">
              <a:lnSpc>
                <a:spcPct val="80000"/>
              </a:lnSpc>
              <a:spcBef>
                <a:spcPts val="3200"/>
              </a:spcBef>
              <a:buSzTx/>
              <a:buNone/>
              <a:defRPr cap="all" sz="7700">
                <a:solidFill>
                  <a:srgbClr val="A6AAA9"/>
                </a:solidFill>
                <a:latin typeface="DIN Alternate Bold"/>
                <a:ea typeface="DIN Alternate Bold"/>
                <a:cs typeface="DIN Alternate Bold"/>
                <a:sym typeface="DIN Alternate Bold"/>
              </a:defRPr>
            </a:lvl2pPr>
            <a:lvl3pPr marL="0" indent="0">
              <a:lnSpc>
                <a:spcPct val="80000"/>
              </a:lnSpc>
              <a:spcBef>
                <a:spcPts val="3200"/>
              </a:spcBef>
              <a:buSzTx/>
              <a:buNone/>
              <a:defRPr cap="all" sz="7700">
                <a:solidFill>
                  <a:srgbClr val="A6AAA9"/>
                </a:solidFill>
                <a:latin typeface="DIN Alternate Bold"/>
                <a:ea typeface="DIN Alternate Bold"/>
                <a:cs typeface="DIN Alternate Bold"/>
                <a:sym typeface="DIN Alternate Bold"/>
              </a:defRPr>
            </a:lvl3pPr>
            <a:lvl4pPr marL="0" indent="0">
              <a:lnSpc>
                <a:spcPct val="80000"/>
              </a:lnSpc>
              <a:spcBef>
                <a:spcPts val="3200"/>
              </a:spcBef>
              <a:buSzTx/>
              <a:buNone/>
              <a:defRPr cap="all" sz="7700">
                <a:solidFill>
                  <a:srgbClr val="A6AAA9"/>
                </a:solidFill>
                <a:latin typeface="DIN Alternate Bold"/>
                <a:ea typeface="DIN Alternate Bold"/>
                <a:cs typeface="DIN Alternate Bold"/>
                <a:sym typeface="DIN Alternate Bold"/>
              </a:defRPr>
            </a:lvl4pPr>
            <a:lvl5pPr marL="0" indent="0">
              <a:lnSpc>
                <a:spcPct val="80000"/>
              </a:lnSpc>
              <a:spcBef>
                <a:spcPts val="3200"/>
              </a:spcBef>
              <a:buSzTx/>
              <a:buNone/>
              <a:defRPr cap="all" sz="7700">
                <a:solidFill>
                  <a:srgbClr val="A6AAA9"/>
                </a:solidFill>
                <a:latin typeface="DIN Alternate Bold"/>
                <a:ea typeface="DIN Alternate Bold"/>
                <a:cs typeface="DIN Alternate Bold"/>
                <a:sym typeface="DIN Alternate Bold"/>
              </a:defRPr>
            </a:lvl5pPr>
          </a:lstStyle>
          <a:p>
            <a:pPr/>
            <a:r>
              <a:t>Body Level One</a:t>
            </a:r>
          </a:p>
          <a:p>
            <a:pPr lvl="1"/>
            <a:r>
              <a:t>Body Level Two</a:t>
            </a:r>
          </a:p>
          <a:p>
            <a:pPr lvl="2"/>
            <a:r>
              <a:t>Body Level Three</a:t>
            </a:r>
          </a:p>
          <a:p>
            <a:pPr lvl="3"/>
            <a:r>
              <a:t>Body Level Four</a:t>
            </a:r>
          </a:p>
          <a:p>
            <a:pPr lvl="4"/>
            <a:r>
              <a:t>Body Level Five</a:t>
            </a:r>
          </a:p>
        </p:txBody>
      </p:sp>
      <p:sp>
        <p:nvSpPr>
          <p:cNvPr id="130" name="Slide Number"/>
          <p:cNvSpPr txBox="1"/>
          <p:nvPr>
            <p:ph type="sldNum" sz="quarter" idx="2"/>
          </p:nvPr>
        </p:nvSpPr>
        <p:spPr>
          <a:xfrm>
            <a:off x="23063200" y="609600"/>
            <a:ext cx="553195" cy="635000"/>
          </a:xfrm>
          <a:prstGeom prst="rect">
            <a:avLst/>
          </a:prstGeom>
        </p:spPr>
        <p:txBody>
          <a:bodyPr/>
          <a:lstStyle>
            <a:lvl1pPr algn="r">
              <a:lnSpc>
                <a:spcPct val="80000"/>
              </a:lnSpc>
              <a:defRPr sz="3600">
                <a:solidFill>
                  <a:srgbClr val="838787"/>
                </a:solidFill>
                <a:latin typeface="DIN Alternate Bold"/>
                <a:ea typeface="DIN Alternate Bold"/>
                <a:cs typeface="DIN Alternate Bold"/>
                <a:sym typeface="DIN Alternate Bold"/>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solidFill>
          <a:srgbClr val="222222"/>
        </a:solidFill>
      </p:bgPr>
    </p:bg>
    <p:spTree>
      <p:nvGrpSpPr>
        <p:cNvPr id="1" name=""/>
        <p:cNvGrpSpPr/>
        <p:nvPr/>
      </p:nvGrpSpPr>
      <p:grpSpPr>
        <a:xfrm>
          <a:off x="0" y="0"/>
          <a:ext cx="0" cy="0"/>
          <a:chOff x="0" y="0"/>
          <a:chExt cx="0" cy="0"/>
        </a:xfrm>
      </p:grpSpPr>
      <p:sp>
        <p:nvSpPr>
          <p:cNvPr id="137" name="Image"/>
          <p:cNvSpPr/>
          <p:nvPr>
            <p:ph type="pic" idx="21"/>
          </p:nvPr>
        </p:nvSpPr>
        <p:spPr>
          <a:xfrm>
            <a:off x="-38100" y="-1219200"/>
            <a:ext cx="24460200" cy="16145934"/>
          </a:xfrm>
          <a:prstGeom prst="rect">
            <a:avLst/>
          </a:prstGeom>
        </p:spPr>
        <p:txBody>
          <a:bodyPr lIns="91439" tIns="45719" rIns="91439" bIns="45719" anchor="t">
            <a:noAutofit/>
          </a:bodyPr>
          <a:lstStyle/>
          <a:p>
            <a:pPr/>
          </a:p>
        </p:txBody>
      </p:sp>
      <p:sp>
        <p:nvSpPr>
          <p:cNvPr id="138" name="Slide Number"/>
          <p:cNvSpPr txBox="1"/>
          <p:nvPr>
            <p:ph type="sldNum" sz="quarter" idx="2"/>
          </p:nvPr>
        </p:nvSpPr>
        <p:spPr>
          <a:xfrm>
            <a:off x="23059652" y="609600"/>
            <a:ext cx="553196" cy="635000"/>
          </a:xfrm>
          <a:prstGeom prst="rect">
            <a:avLst/>
          </a:prstGeom>
        </p:spPr>
        <p:txBody>
          <a:bodyPr/>
          <a:lstStyle>
            <a:lvl1pPr algn="r">
              <a:lnSpc>
                <a:spcPct val="80000"/>
              </a:lnSpc>
              <a:defRPr sz="3600">
                <a:solidFill>
                  <a:srgbClr val="838787"/>
                </a:solidFill>
                <a:latin typeface="DIN Alternate Bold"/>
                <a:ea typeface="DIN Alternate Bold"/>
                <a:cs typeface="DIN Alternate Bold"/>
                <a:sym typeface="DIN Alternate Bold"/>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jpeg"/><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47" name="The Lessons of love"/>
          <p:cNvSpPr txBox="1"/>
          <p:nvPr>
            <p:ph type="title"/>
          </p:nvPr>
        </p:nvSpPr>
        <p:spPr>
          <a:prstGeom prst="rect">
            <a:avLst/>
          </a:prstGeom>
        </p:spPr>
        <p:txBody>
          <a:bodyPr/>
          <a:lstStyle>
            <a:lvl1pPr defTabSz="709930">
              <a:defRPr sz="26058"/>
            </a:lvl1pPr>
          </a:lstStyle>
          <a:p>
            <a:pPr/>
            <a:r>
              <a:t>The Lessons of love</a:t>
            </a:r>
          </a:p>
        </p:txBody>
      </p:sp>
      <p:sp>
        <p:nvSpPr>
          <p:cNvPr id="148" name="Chapter 6 review"/>
          <p:cNvSpPr txBox="1"/>
          <p:nvPr>
            <p:ph type="body" sz="quarter" idx="1"/>
          </p:nvPr>
        </p:nvSpPr>
        <p:spPr>
          <a:prstGeom prst="rect">
            <a:avLst/>
          </a:prstGeom>
        </p:spPr>
        <p:txBody>
          <a:bodyPr/>
          <a:lstStyle/>
          <a:p>
            <a:pPr/>
            <a:r>
              <a:t>Chapter 6 review</a:t>
            </a:r>
          </a:p>
        </p:txBody>
      </p:sp>
      <p:pic>
        <p:nvPicPr>
          <p:cNvPr id="149" name="lessons of love.jpg" descr="lessons of love.jpg"/>
          <p:cNvPicPr>
            <a:picLocks noChangeAspect="1"/>
          </p:cNvPicPr>
          <p:nvPr/>
        </p:nvPicPr>
        <p:blipFill>
          <a:blip r:embed="rId2">
            <a:extLst/>
          </a:blip>
          <a:stretch>
            <a:fillRect/>
          </a:stretch>
        </p:blipFill>
        <p:spPr>
          <a:xfrm>
            <a:off x="-85785" y="-126814"/>
            <a:ext cx="24555570" cy="13834968"/>
          </a:xfrm>
          <a:prstGeom prst="rect">
            <a:avLst/>
          </a:prstGeom>
          <a:ln w="12700">
            <a:miter lim="400000"/>
          </a:ln>
        </p:spPr>
      </p:pic>
      <p:pic>
        <p:nvPicPr>
          <p:cNvPr id="150" name="Image" descr="Image"/>
          <p:cNvPicPr>
            <a:picLocks noChangeAspect="1"/>
          </p:cNvPicPr>
          <p:nvPr/>
        </p:nvPicPr>
        <p:blipFill>
          <a:blip r:embed="rId3">
            <a:alphaModFix amt="70399"/>
            <a:extLst/>
          </a:blip>
          <a:srcRect l="22379" t="20201" r="22440" b="9086"/>
          <a:stretch>
            <a:fillRect/>
          </a:stretch>
        </p:blipFill>
        <p:spPr>
          <a:xfrm>
            <a:off x="20207385" y="10690465"/>
            <a:ext cx="4170489" cy="3021310"/>
          </a:xfrm>
          <a:prstGeom prst="rect">
            <a:avLst/>
          </a:prstGeom>
          <a:ln w="25400">
            <a:solidFill>
              <a:srgbClr val="000000"/>
            </a:solidFill>
            <a:miter lim="400000"/>
          </a:ln>
        </p:spPr>
      </p:pic>
      <p:sp>
        <p:nvSpPr>
          <p:cNvPr id="151" name="Daniel Shai"/>
          <p:cNvSpPr txBox="1"/>
          <p:nvPr/>
        </p:nvSpPr>
        <p:spPr>
          <a:xfrm>
            <a:off x="6537591" y="5442280"/>
            <a:ext cx="2555368" cy="787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0" sz="4300">
                <a:latin typeface="Snell Roundhand"/>
                <a:ea typeface="Snell Roundhand"/>
                <a:cs typeface="Snell Roundhand"/>
                <a:sym typeface="Snell Roundhand"/>
              </a:defRPr>
            </a:lvl1pPr>
          </a:lstStyle>
          <a:p>
            <a:pPr/>
            <a:r>
              <a:t>Daniel Shai</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I. The Message of the Crucifixion"/>
          <p:cNvSpPr txBox="1"/>
          <p:nvPr>
            <p:ph type="body" idx="21"/>
          </p:nvPr>
        </p:nvSpPr>
        <p:spPr>
          <a:prstGeom prst="rect">
            <a:avLst/>
          </a:prstGeom>
        </p:spPr>
        <p:txBody>
          <a:bodyPr/>
          <a:lstStyle>
            <a:lvl1pPr>
              <a:defRPr>
                <a:solidFill>
                  <a:srgbClr val="0C7883"/>
                </a:solidFill>
              </a:defRPr>
            </a:lvl1pPr>
          </a:lstStyle>
          <a:p>
            <a:pPr/>
            <a:r>
              <a:t>I. The Message of the Crucifixion</a:t>
            </a:r>
          </a:p>
        </p:txBody>
      </p:sp>
      <p:sp>
        <p:nvSpPr>
          <p:cNvPr id="154" name="As he does with everything, Jesus gives me an interpretation of the crucifixion that is without fear. The real message of the crucifixion is that while it seems like my brother, Jesus, was gravely assaulted, he actually was not assaulted at all. He used "/>
          <p:cNvSpPr txBox="1"/>
          <p:nvPr>
            <p:ph type="title"/>
          </p:nvPr>
        </p:nvSpPr>
        <p:spPr>
          <a:xfrm>
            <a:off x="762000" y="2037882"/>
            <a:ext cx="22860000" cy="10668735"/>
          </a:xfrm>
          <a:prstGeom prst="rect">
            <a:avLst/>
          </a:prstGeom>
        </p:spPr>
        <p:txBody>
          <a:bodyPr anchor="ctr"/>
          <a:lstStyle/>
          <a:p>
            <a:pPr defTabSz="310895">
              <a:lnSpc>
                <a:spcPct val="100000"/>
              </a:lnSpc>
              <a:spcBef>
                <a:spcPts val="0"/>
              </a:spcBef>
              <a:defRPr cap="none" sz="238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As he does with everything, Jesus gives me an interpretation of the crucifixion that is without fear. The real message of the crucifixion is that while it seems like my brother, Jesus, was gravely assaulted, he actually was not assaulted at all. He used the extreme situation of the crucifixion (an extreme example serves as a most powerful learning aid) to teach me and my brothers that no attack upon any Son of God is possible. His body was destroyed, but my brother was - and is - very clear that what can be destroyed is not real.</a:t>
            </a:r>
            <a:br>
              <a:rPr u="none">
                <a:latin typeface="Kailasa Regular"/>
                <a:ea typeface="Kailasa Regular"/>
                <a:cs typeface="Kailasa Regular"/>
                <a:sym typeface="Kailasa Regular"/>
              </a:rPr>
            </a:br>
            <a:br>
              <a:rPr u="none">
                <a:latin typeface="Kailasa Regular"/>
                <a:ea typeface="Kailasa Regular"/>
                <a:cs typeface="Kailasa Regular"/>
                <a:sym typeface="Kailasa Regular"/>
              </a:rPr>
            </a:br>
            <a:r>
              <a:rPr u="none">
                <a:latin typeface="Kailasa Regular"/>
                <a:ea typeface="Kailasa Regular"/>
                <a:cs typeface="Kailasa Regular"/>
                <a:sym typeface="Kailasa Regular"/>
              </a:rPr>
              <a:t>The crucifixion arose no anger in Jesus because he was not attacked or destroyed, nor did he perceive himself persecuted. He did not (and does not) share the perception of the world regarding this. Jesus did not feel betrayed by Judas either, because a Son of God cannot be betrayed. My brother teaches me, therefore, that anger is never justified.</a:t>
            </a:r>
            <a:endParaRPr u="none">
              <a:latin typeface="Kailasa Regular"/>
              <a:ea typeface="Kailasa Regular"/>
              <a:cs typeface="Kailasa Regular"/>
              <a:sym typeface="Kailasa Regular"/>
            </a:endParaRPr>
          </a:p>
          <a:p>
            <a:pPr defTabSz="310895">
              <a:lnSpc>
                <a:spcPct val="100000"/>
              </a:lnSpc>
              <a:spcBef>
                <a:spcPts val="0"/>
              </a:spcBef>
              <a:defRPr cap="none" sz="2380"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310895">
              <a:lnSpc>
                <a:spcPct val="100000"/>
              </a:lnSpc>
              <a:spcBef>
                <a:spcPts val="0"/>
              </a:spcBef>
              <a:defRPr cap="none" sz="238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I learn from Jesus that if I see myself persecuted or attacked, I am equating myself with the destructible, and regarding myself insanely. I am not asked to be crucified (although I have reacted for years as if I am being crucified), but merely to follow my brother’s inspiring example in the face of much milder temptations to misperceive (myself or others). I can do this by joining Jesus’ decision to teach only love. The most outrageous attack of the ego did not matter, and so milder attacks surely don’t. No Son of God can ever be assaulted. Jesus calls on me to teach this. The truth is indestructible. Nothing real can be threatened even in the face of harsh circumstances. Let me not believe in destruction, persecution and death just because the world does. Let me hear the Voice of truth in my mind that Jesus listened to in his physical lifetime. I will to teach only love, for that is what I am.</a:t>
            </a:r>
            <a:endParaRPr u="none">
              <a:latin typeface="Kailasa Regular"/>
              <a:ea typeface="Kailasa Regular"/>
              <a:cs typeface="Kailasa Regular"/>
              <a:sym typeface="Kailasa Regular"/>
            </a:endParaRPr>
          </a:p>
          <a:p>
            <a:pPr defTabSz="310895">
              <a:lnSpc>
                <a:spcPct val="100000"/>
              </a:lnSpc>
              <a:spcBef>
                <a:spcPts val="0"/>
              </a:spcBef>
              <a:defRPr cap="none" sz="2380"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310895">
              <a:lnSpc>
                <a:spcPct val="100000"/>
              </a:lnSpc>
              <a:spcBef>
                <a:spcPts val="0"/>
              </a:spcBef>
              <a:defRPr cap="none" sz="238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I will never forget the incredible love that Jesus demonstrated in his resurrection, not in order to save himself, but in order to show his brothers that they are innocent, for no attack at all had occurred. Let me follow his model of rebirth, and show my brothers that they have never “sinned”, never hurt, never attacked — they are still innocent and lovely as our Father created them. We are all immune to the ego.</a:t>
            </a:r>
            <a:endParaRPr u="none">
              <a:latin typeface="Kailasa Regular"/>
              <a:ea typeface="Kailasa Regular"/>
              <a:cs typeface="Kailasa Regular"/>
              <a:sym typeface="Kailasa Regular"/>
            </a:endParaRPr>
          </a:p>
          <a:p>
            <a:pPr defTabSz="310895">
              <a:lnSpc>
                <a:spcPct val="100000"/>
              </a:lnSpc>
              <a:spcBef>
                <a:spcPts val="0"/>
              </a:spcBef>
              <a:defRPr cap="none" sz="2380"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310895">
              <a:lnSpc>
                <a:spcPct val="100000"/>
              </a:lnSpc>
              <a:spcBef>
                <a:spcPts val="0"/>
              </a:spcBef>
              <a:defRPr cap="none" sz="238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Jesus’ disciples could not fully understand him due to the guilt in them which they projected toward the Romans and Jews, and so portrayed him as dishing out some sort of “divine judgment” rather than as teaching only love. But now I can be one of Jesus’ disciples, and why wouldn’t I want to be, when his example and teaching can end my pain and hatred and depression? Upon me and my brothers, along with Jesus, will God’s church be founded. And this church will bring the Justice of heaven upon the earth: All of my brothers are innocent.</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II. separation &amp; projection"/>
          <p:cNvSpPr txBox="1"/>
          <p:nvPr>
            <p:ph type="body" idx="21"/>
          </p:nvPr>
        </p:nvSpPr>
        <p:spPr>
          <a:prstGeom prst="rect">
            <a:avLst/>
          </a:prstGeom>
        </p:spPr>
        <p:txBody>
          <a:bodyPr/>
          <a:lstStyle>
            <a:lvl1pPr>
              <a:defRPr>
                <a:solidFill>
                  <a:srgbClr val="0C7883"/>
                </a:solidFill>
              </a:defRPr>
            </a:lvl1pPr>
          </a:lstStyle>
          <a:p>
            <a:pPr/>
            <a:r>
              <a:t>II. separation &amp; projection</a:t>
            </a:r>
          </a:p>
        </p:txBody>
      </p:sp>
      <p:sp>
        <p:nvSpPr>
          <p:cNvPr id="157" name="The ego projects while the Holy Spirit extends. When I don’t like what I see in myself, I project it outwards to get rid of it, and then see it in my brother. This unconscious act makes me feel that I am better than him/her, because now s/he has the desp"/>
          <p:cNvSpPr txBox="1"/>
          <p:nvPr>
            <p:ph type="title"/>
          </p:nvPr>
        </p:nvSpPr>
        <p:spPr>
          <a:xfrm>
            <a:off x="762000" y="2037882"/>
            <a:ext cx="22860000" cy="10668735"/>
          </a:xfrm>
          <a:prstGeom prst="rect">
            <a:avLst/>
          </a:prstGeom>
        </p:spPr>
        <p:txBody>
          <a:bodyPr anchor="ctr"/>
          <a:lstStyle/>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The ego projects while the Holy Spirit extends. When I don’t like what I see in myself, I project it outwards to get rid of it, and then see it in my brother. This unconscious act makes me feel that I am better than him/her, because now s/he has the despised thing, whereas my hands are clean. I am now judging and attacking it in him/her, without realizing that it’s in me. At the most fundamental level, what I project upon my brothers is my own ancient will to separate from God and the Sonship. Now I see this evil will in them, while I have no such thing in me. Since this is unconscious, I don’t realize that I have attacked myself first when I rejected God and the Sonship myself. Now this attack is directed toward my brothers; I reject them.</a:t>
            </a:r>
            <a:endParaRPr u="none">
              <a:latin typeface="Kailasa Regular"/>
              <a:ea typeface="Kailasa Regular"/>
              <a:cs typeface="Kailasa Regular"/>
              <a:sym typeface="Kailasa Regular"/>
            </a:endParaRPr>
          </a:p>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The Holy Spirit in my mind too, though, thank God (literally, because He put Him there). He sees me as perfect and whole, and when I look out at my brothers while connected with Him, I see them as perfect and whole too. This is enlightened vision. It reveals that my brothers and I are all the same - unlike the ego’s projection which makes me different from them, and unconsciously thinking I’m better (because I never chose separation, and they did).</a:t>
            </a:r>
            <a:endParaRPr u="none">
              <a:latin typeface="Kailasa Regular"/>
              <a:ea typeface="Kailasa Regular"/>
              <a:cs typeface="Kailasa Regular"/>
              <a:sym typeface="Kailasa Regular"/>
            </a:endParaRPr>
          </a:p>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The Atonement - our one and only need - is the recognition that the separation never occurred. I am, therefore, not in this world, but still in God. If I can accept this, I will stop projecting the will to separate onto my brothers, because… what separation?!? We are still all in God, right now; the Kingdom is united. Let me, then, be grateful to all my brothers for they are part of me and I part of them - and all of us parts of God.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 name="F71217B7-3E5A-46D2-99C0-304A5F44CD54.png" descr="F71217B7-3E5A-46D2-99C0-304A5F44CD54.png"/>
          <p:cNvPicPr>
            <a:picLocks noChangeAspect="0"/>
          </p:cNvPicPr>
          <p:nvPr>
            <p:ph type="pic" idx="21"/>
          </p:nvPr>
        </p:nvPicPr>
        <p:blipFill>
          <a:blip r:embed="rId2">
            <a:extLst/>
          </a:blip>
          <a:srcRect l="0" t="0" r="0" b="0"/>
          <a:stretch>
            <a:fillRect/>
          </a:stretch>
        </p:blipFill>
        <p:spPr>
          <a:xfrm>
            <a:off x="-16803" y="114101"/>
            <a:ext cx="24417798" cy="13487804"/>
          </a:xfrm>
          <a:prstGeom prst="rect">
            <a:avLst/>
          </a:prstGeom>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III. Everything meets in god"/>
          <p:cNvSpPr txBox="1"/>
          <p:nvPr>
            <p:ph type="body" idx="21"/>
          </p:nvPr>
        </p:nvSpPr>
        <p:spPr>
          <a:prstGeom prst="rect">
            <a:avLst/>
          </a:prstGeom>
        </p:spPr>
        <p:txBody>
          <a:bodyPr/>
          <a:lstStyle>
            <a:lvl1pPr>
              <a:defRPr>
                <a:solidFill>
                  <a:srgbClr val="0C7883"/>
                </a:solidFill>
              </a:defRPr>
            </a:lvl1pPr>
          </a:lstStyle>
          <a:p>
            <a:pPr/>
            <a:r>
              <a:t>III. Everything meets in god</a:t>
            </a:r>
          </a:p>
        </p:txBody>
      </p:sp>
      <p:sp>
        <p:nvSpPr>
          <p:cNvPr id="162" name="The perception of the Holy Spirit is parallel to the knowledge of God. In the ego’s view parallel lines never meet, but in non-Euclidean geometry, parallel lines do meet at infinity. The point is: The Holy Spirit’s perception will meet God’s knowledge - "/>
          <p:cNvSpPr txBox="1"/>
          <p:nvPr>
            <p:ph type="title"/>
          </p:nvPr>
        </p:nvSpPr>
        <p:spPr>
          <a:xfrm>
            <a:off x="762000" y="2037882"/>
            <a:ext cx="22860000" cy="10668735"/>
          </a:xfrm>
          <a:prstGeom prst="rect">
            <a:avLst/>
          </a:prstGeom>
        </p:spPr>
        <p:txBody>
          <a:bodyPr anchor="ctr"/>
          <a:lstStyle/>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The perception of the Holy Spirit is parallel to the knowledge of God. In the ego’s view parallel lines never meet, but in non-Euclidean geometry, parallel lines do meet at infinity. The point is: The Holy Spirit’s perception will meet God’s knowledge - at which point perception will cease, and knowledge alone will remain. Unlike the Holy Spirit’s perception, the ego’s perception never meets in God, because the ego teaches based on a false foundation of separation and not based on knowledge, and because the ego is not part of God.</a:t>
            </a:r>
            <a:endParaRPr u="none">
              <a:latin typeface="Kailasa Regular"/>
              <a:ea typeface="Kailasa Regular"/>
              <a:cs typeface="Kailasa Regular"/>
              <a:sym typeface="Kailasa Regular"/>
            </a:endParaRPr>
          </a:p>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br>
              <a:rPr u="none">
                <a:latin typeface="Kailasa Regular"/>
                <a:ea typeface="Kailasa Regular"/>
                <a:cs typeface="Kailasa Regular"/>
                <a:sym typeface="Kailasa Regular"/>
              </a:rPr>
            </a:br>
            <a:r>
              <a:rPr u="none">
                <a:latin typeface="Kailasa Regular"/>
                <a:ea typeface="Kailasa Regular"/>
                <a:cs typeface="Kailasa Regular"/>
                <a:sym typeface="Kailasa Regular"/>
              </a:rPr>
              <a:t>I can align my perception with the Holy Spirit’s perception, thus seeing wholeness everywhere. Everyone is part of the whole and is the whole. All perceptions begin in my mind, and extend outwards. The Holy Spirit is in my mind, and I can listen to Him and extend to my brothers the truth of their perfection. This is the way I must perceive all of God’s creations, bringing all of my perceptions into the one parallel line which the Holy Spirit sees, which is in direct communication with God and lets my mind converge with His. </a:t>
            </a:r>
            <a:endParaRPr u="none">
              <a:latin typeface="Kailasa Regular"/>
              <a:ea typeface="Kailasa Regular"/>
              <a:cs typeface="Kailasa Regular"/>
              <a:sym typeface="Kailasa Regular"/>
            </a:endParaRPr>
          </a:p>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Extending the Holy Spirit will give me a vision in which all is one, the same, equal, glorious, radiant and beautiful. No conflict. But the ego will tell me this is difficult and try to detour me from moving in this direction. The Holy Spirit has an answer for this: There is no distance in this journey — I am already here. How can it be difficult then? Surely, the ego is a miserable unreal idea that merely wants to go on existing and will sell me whatever nonsense to do so. But, clearly, what never happened cannot involve any problem.</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IV. Teach only love"/>
          <p:cNvSpPr txBox="1"/>
          <p:nvPr>
            <p:ph type="body" idx="21"/>
          </p:nvPr>
        </p:nvSpPr>
        <p:spPr>
          <a:prstGeom prst="rect">
            <a:avLst/>
          </a:prstGeom>
        </p:spPr>
        <p:txBody>
          <a:bodyPr/>
          <a:lstStyle>
            <a:lvl1pPr>
              <a:defRPr>
                <a:solidFill>
                  <a:srgbClr val="0C7883"/>
                </a:solidFill>
              </a:defRPr>
            </a:lvl1pPr>
          </a:lstStyle>
          <a:p>
            <a:pPr/>
            <a:r>
              <a:t>IV. Teach only love</a:t>
            </a:r>
          </a:p>
        </p:txBody>
      </p:sp>
      <p:sp>
        <p:nvSpPr>
          <p:cNvPr id="165" name="I am only love. But when I denied this I made what I am something I must learn. What I teach my brother that he is, I learn that I am (“Teaching is learning”; “Everything you teach, you are learning”; “you must never forget that what you you teach is tea"/>
          <p:cNvSpPr txBox="1"/>
          <p:nvPr>
            <p:ph type="title"/>
          </p:nvPr>
        </p:nvSpPr>
        <p:spPr>
          <a:xfrm>
            <a:off x="762000" y="2037882"/>
            <a:ext cx="22860000" cy="10668735"/>
          </a:xfrm>
          <a:prstGeom prst="rect">
            <a:avLst/>
          </a:prstGeom>
        </p:spPr>
        <p:txBody>
          <a:bodyPr anchor="ctr"/>
          <a:lstStyle/>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I am only love. But when I denied this I made what I am something I must learn. What I teach my brother that he is, I learn that I am (</a:t>
            </a:r>
            <a:r>
              <a:rPr u="none">
                <a:solidFill>
                  <a:schemeClr val="accent2">
                    <a:hueOff val="167855"/>
                    <a:satOff val="17755"/>
                    <a:lumOff val="-16671"/>
                  </a:schemeClr>
                </a:solidFill>
                <a:latin typeface="Kailasa Regular"/>
                <a:ea typeface="Kailasa Regular"/>
                <a:cs typeface="Kailasa Regular"/>
                <a:sym typeface="Kailasa Regular"/>
              </a:rPr>
              <a:t>“Teaching is learning”; “Everything you teach, you are learning”; “you must never forget that what you you teach is teaching you”; “As you teach, so shall you learn</a:t>
            </a:r>
            <a:r>
              <a:rPr u="none">
                <a:latin typeface="Kailasa Regular"/>
                <a:ea typeface="Kailasa Regular"/>
                <a:cs typeface="Kailasa Regular"/>
                <a:sym typeface="Kailasa Regular"/>
              </a:rPr>
              <a:t>” ). Therefore, I must teach only love, so that I will learn only that is what I am.  </a:t>
            </a:r>
            <a:endParaRPr u="none">
              <a:latin typeface="Kailasa Regular"/>
              <a:ea typeface="Kailasa Regular"/>
              <a:cs typeface="Kailasa Regular"/>
              <a:sym typeface="Kailasa Regular"/>
            </a:endParaRPr>
          </a:p>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br>
              <a:rPr u="none">
                <a:latin typeface="Kailasa Regular"/>
                <a:ea typeface="Kailasa Regular"/>
                <a:cs typeface="Kailasa Regular"/>
                <a:sym typeface="Kailasa Regular"/>
              </a:rPr>
            </a:br>
            <a:r>
              <a:rPr u="none">
                <a:latin typeface="Kailasa Regular"/>
                <a:ea typeface="Kailasa Regular"/>
                <a:cs typeface="Kailasa Regular"/>
                <a:sym typeface="Kailasa Regular"/>
              </a:rPr>
              <a:t>If I teach my brother that he is sinful and guilty, I learn that I am. This is what the ego teaches, and it only teaches what I am not. To teach truly (only love), I must realize my total safety as Jesus did in his crucifixion: </a:t>
            </a:r>
            <a:r>
              <a:rPr u="none">
                <a:solidFill>
                  <a:schemeClr val="accent2">
                    <a:hueOff val="167855"/>
                    <a:satOff val="17755"/>
                    <a:lumOff val="-16671"/>
                  </a:schemeClr>
                </a:solidFill>
                <a:latin typeface="Kailasa Regular"/>
                <a:ea typeface="Kailasa Regular"/>
                <a:cs typeface="Kailasa Regular"/>
                <a:sym typeface="Kailasa Regular"/>
              </a:rPr>
              <a:t>“Your only real safety lies in extending only the Holy Spirit, because as you see His gentleness in others, your own mind perceives itself as totally harmless.”</a:t>
            </a:r>
            <a:r>
              <a:rPr u="none">
                <a:latin typeface="Kailasa Regular"/>
                <a:ea typeface="Kailasa Regular"/>
                <a:cs typeface="Kailasa Regular"/>
                <a:sym typeface="Kailasa Regular"/>
              </a:rPr>
              <a:t>   My ego sees my brother as attacking me, and I feel unsafe, but when I extend only the Holy Spirit, I need not protect myself, as I am eternally and perfectly safe in God’s protection. My mind then becomes wholly benign. A mind without anxiety is wholly kind. </a:t>
            </a:r>
            <a:endParaRPr u="none">
              <a:latin typeface="Kailasa Regular"/>
              <a:ea typeface="Kailasa Regular"/>
              <a:cs typeface="Kailasa Regular"/>
              <a:sym typeface="Kailasa Regular"/>
            </a:endParaRPr>
          </a:p>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Let me, then, relinquish all attempts to hurt, and remember my true safety. Since an idea which I share is strengthened in me, let me see God’s protection in all my brothers. This will teach me I am safe, and will convince me that I am - we all are - invulnerable. Such is the nature of love.</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V. The Answer to all questions"/>
          <p:cNvSpPr txBox="1"/>
          <p:nvPr>
            <p:ph type="body" idx="21"/>
          </p:nvPr>
        </p:nvSpPr>
        <p:spPr>
          <a:prstGeom prst="rect">
            <a:avLst/>
          </a:prstGeom>
        </p:spPr>
        <p:txBody>
          <a:bodyPr/>
          <a:lstStyle>
            <a:lvl1pPr>
              <a:defRPr>
                <a:solidFill>
                  <a:srgbClr val="0C7883"/>
                </a:solidFill>
              </a:defRPr>
            </a:lvl1pPr>
          </a:lstStyle>
          <a:p>
            <a:pPr/>
            <a:r>
              <a:t>V. The Answer to all questions</a:t>
            </a:r>
          </a:p>
        </p:txBody>
      </p:sp>
      <p:sp>
        <p:nvSpPr>
          <p:cNvPr id="168" name="The ego rushes to interpret everything I see, and its interpretations involve fear and attack. That’s because it is afraid of me: Once I withdraw my belief in it, it will cease to appear to be. It needs me to be weak and frightened.…"/>
          <p:cNvSpPr txBox="1"/>
          <p:nvPr>
            <p:ph type="title"/>
          </p:nvPr>
        </p:nvSpPr>
        <p:spPr>
          <a:xfrm>
            <a:off x="762000" y="2037882"/>
            <a:ext cx="22860000" cy="10668735"/>
          </a:xfrm>
          <a:prstGeom prst="rect">
            <a:avLst/>
          </a:prstGeom>
        </p:spPr>
        <p:txBody>
          <a:bodyPr anchor="ctr"/>
          <a:lstStyle/>
          <a:p>
            <a:pPr defTabSz="352043">
              <a:lnSpc>
                <a:spcPct val="100000"/>
              </a:lnSpc>
              <a:spcBef>
                <a:spcPts val="0"/>
              </a:spcBef>
              <a:defRPr cap="none" sz="2695"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The ego rushes to interpret everything I see, and its interpretations involve fear and attack. That’s because it is afraid of me: Once I withdraw my belief in it, it will cease to appear to be. It needs me to be weak and frightened. </a:t>
            </a:r>
            <a:br>
              <a:rPr u="none">
                <a:latin typeface="Kailasa Regular"/>
                <a:ea typeface="Kailasa Regular"/>
                <a:cs typeface="Kailasa Regular"/>
                <a:sym typeface="Kailasa Regular"/>
              </a:rPr>
            </a:br>
            <a:endParaRPr u="none">
              <a:latin typeface="Kailasa Regular"/>
              <a:ea typeface="Kailasa Regular"/>
              <a:cs typeface="Kailasa Regular"/>
              <a:sym typeface="Kailasa Regular"/>
            </a:endParaRPr>
          </a:p>
          <a:p>
            <a:pPr defTabSz="352043">
              <a:lnSpc>
                <a:spcPct val="100000"/>
              </a:lnSpc>
              <a:spcBef>
                <a:spcPts val="0"/>
              </a:spcBef>
              <a:defRPr cap="none" sz="2695"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The ego senses that there is something in my mind that offers me a different interpretation for everything I see, one that speaks of my safety, my wholeness, my holiness and my priceless part in God’s Kingdom. Fearing this other part in my mind (the Holy Spirit), it believes this gives it justification to attack me. It uses the body as its ally, trying to make me (my mind) become a servant of the impulses and needs that it raises in the body, so that I become its servant and follower, and forget that it is the other way around — I’m not the body’s learning device (facilitating the accomplishment of the body’s “goals” that the ego set), the body is </a:t>
            </a:r>
            <a:r>
              <a:rPr>
                <a:latin typeface="Kailasa Regular"/>
                <a:ea typeface="Kailasa Regular"/>
                <a:cs typeface="Kailasa Regular"/>
                <a:sym typeface="Kailasa Regular"/>
              </a:rPr>
              <a:t>my</a:t>
            </a:r>
            <a:r>
              <a:rPr u="none">
                <a:latin typeface="Kailasa Regular"/>
                <a:ea typeface="Kailasa Regular"/>
                <a:cs typeface="Kailasa Regular"/>
                <a:sym typeface="Kailasa Regular"/>
              </a:rPr>
              <a:t> learning device (the body itself is not a goal, it merely facilitates the joining of minds, by serving as a communication device). The ego tries to turn it around so that it can maintain a sense of reality through the body, making it seem that </a:t>
            </a:r>
            <a:r>
              <a:rPr u="none"/>
              <a:t>I</a:t>
            </a:r>
            <a:r>
              <a:rPr u="none">
                <a:latin typeface="Kailasa Regular"/>
                <a:ea typeface="Kailasa Regular"/>
                <a:cs typeface="Kailasa Regular"/>
                <a:sym typeface="Kailasa Regular"/>
              </a:rPr>
              <a:t> am what is unreal. The truth is that</a:t>
            </a:r>
            <a:r>
              <a:rPr u="none"/>
              <a:t> both the body and the ego are not real, but </a:t>
            </a:r>
            <a:r>
              <a:t>I am</a:t>
            </a:r>
            <a:r>
              <a:rPr u="none"/>
              <a:t>! </a:t>
            </a:r>
            <a:endParaRPr u="none">
              <a:latin typeface="Kailasa Regular"/>
              <a:ea typeface="Kailasa Regular"/>
              <a:cs typeface="Kailasa Regular"/>
              <a:sym typeface="Kailasa Regular"/>
            </a:endParaRPr>
          </a:p>
          <a:p>
            <a:pPr defTabSz="352043">
              <a:lnSpc>
                <a:spcPct val="100000"/>
              </a:lnSpc>
              <a:spcBef>
                <a:spcPts val="0"/>
              </a:spcBef>
              <a:defRPr cap="none" sz="2695"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352043">
              <a:lnSpc>
                <a:spcPct val="100000"/>
              </a:lnSpc>
              <a:spcBef>
                <a:spcPts val="0"/>
              </a:spcBef>
              <a:defRPr cap="none" sz="2695" u="sng">
                <a:solidFill>
                  <a:srgbClr val="000000"/>
                </a:solidFill>
                <a:uFill>
                  <a:solidFill>
                    <a:srgbClr val="000000"/>
                  </a:solidFill>
                </a:uFill>
                <a:latin typeface="Kailasa Regular"/>
                <a:ea typeface="Kailasa Regular"/>
                <a:cs typeface="Kailasa Regular"/>
                <a:sym typeface="Kailasa Regular"/>
              </a:defRPr>
            </a:pPr>
            <a:r>
              <a:rPr u="none"/>
              <a:t>Once the belief in separation arose and I thought I was on my own (meaning I was identified with the ego), the question, “What am I?” was asked. This was the beginning of doubt. The ego does not know the answer and never answered any question since, though it raised a great many. It does not know. All its efforts and most inventive activities are but attempts to obscure the original question. </a:t>
            </a:r>
            <a:endParaRPr u="none"/>
          </a:p>
          <a:p>
            <a:pPr defTabSz="352043">
              <a:lnSpc>
                <a:spcPct val="100000"/>
              </a:lnSpc>
              <a:spcBef>
                <a:spcPts val="0"/>
              </a:spcBef>
              <a:defRPr cap="none" sz="2695" u="sng">
                <a:solidFill>
                  <a:srgbClr val="000000"/>
                </a:solidFill>
                <a:uFill>
                  <a:solidFill>
                    <a:srgbClr val="000000"/>
                  </a:solidFill>
                </a:uFill>
                <a:latin typeface="Kailasa Regular"/>
                <a:ea typeface="Kailasa Regular"/>
                <a:cs typeface="Kailasa Regular"/>
                <a:sym typeface="Kailasa Regular"/>
              </a:defRPr>
            </a:pPr>
            <a:endParaRPr u="none"/>
          </a:p>
          <a:p>
            <a:pPr defTabSz="352043">
              <a:lnSpc>
                <a:spcPct val="100000"/>
              </a:lnSpc>
              <a:spcBef>
                <a:spcPts val="0"/>
              </a:spcBef>
              <a:defRPr cap="none" sz="2695" u="sng">
                <a:solidFill>
                  <a:srgbClr val="000000"/>
                </a:solidFill>
                <a:uFill>
                  <a:solidFill>
                    <a:srgbClr val="000000"/>
                  </a:solidFill>
                </a:uFill>
                <a:latin typeface="Kailasa Regular"/>
                <a:ea typeface="Kailasa Regular"/>
                <a:cs typeface="Kailasa Regular"/>
                <a:sym typeface="Kailasa Regular"/>
              </a:defRPr>
            </a:pPr>
            <a:r>
              <a:rPr u="none"/>
              <a:t>I do not turn to the ego for an answer, but to He Who has the answer to all questions: I am a child of God, a priceless part of His Kingdom, which He created as part of Him. I am not in the world; that is but a dream. Where I am and what I am are both as certain as God Himself. And since doubt isn’t real, then the ego never arose at all. What is there to question when everything lives in God without question? Nothing else but His Kingdom exists.</a:t>
            </a:r>
            <a:endParaRPr u="none"/>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VI. The call to awake"/>
          <p:cNvSpPr txBox="1"/>
          <p:nvPr>
            <p:ph type="body" idx="21"/>
          </p:nvPr>
        </p:nvSpPr>
        <p:spPr>
          <a:prstGeom prst="rect">
            <a:avLst/>
          </a:prstGeom>
        </p:spPr>
        <p:txBody>
          <a:bodyPr/>
          <a:lstStyle>
            <a:lvl1pPr>
              <a:defRPr>
                <a:solidFill>
                  <a:srgbClr val="0C7883"/>
                </a:solidFill>
              </a:defRPr>
            </a:lvl1pPr>
          </a:lstStyle>
          <a:p>
            <a:pPr/>
            <a:r>
              <a:t>VI. The call to awake</a:t>
            </a:r>
          </a:p>
        </p:txBody>
      </p:sp>
      <p:sp>
        <p:nvSpPr>
          <p:cNvPr id="171" name="I am perfect. Nothing else is possible. But I have put myself in a position in which I need to learn it, because what put me in this position was my belief that the impossible is possible (separating from the Kingdom).…"/>
          <p:cNvSpPr txBox="1"/>
          <p:nvPr>
            <p:ph type="title"/>
          </p:nvPr>
        </p:nvSpPr>
        <p:spPr>
          <a:xfrm>
            <a:off x="762000" y="2037882"/>
            <a:ext cx="22860000" cy="10668735"/>
          </a:xfrm>
          <a:prstGeom prst="rect">
            <a:avLst/>
          </a:prstGeom>
        </p:spPr>
        <p:txBody>
          <a:bodyPr anchor="ctr"/>
          <a:lstStyle/>
          <a:p>
            <a:pPr defTabSz="338327">
              <a:lnSpc>
                <a:spcPct val="100000"/>
              </a:lnSpc>
              <a:spcBef>
                <a:spcPts val="0"/>
              </a:spcBef>
              <a:defRPr cap="none" sz="259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I am perfect. Nothing else is possible. But I have put myself in a position in which I need to learn it, because what put me in this position was my belief that the impossible is possible (separating from the Kingdom). </a:t>
            </a:r>
            <a:endParaRPr u="none">
              <a:latin typeface="Kailasa Regular"/>
              <a:ea typeface="Kailasa Regular"/>
              <a:cs typeface="Kailasa Regular"/>
              <a:sym typeface="Kailasa Regular"/>
            </a:endParaRPr>
          </a:p>
          <a:p>
            <a:pPr defTabSz="338327">
              <a:lnSpc>
                <a:spcPct val="100000"/>
              </a:lnSpc>
              <a:spcBef>
                <a:spcPts val="0"/>
              </a:spcBef>
              <a:defRPr cap="none" sz="2590"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338327">
              <a:lnSpc>
                <a:spcPct val="100000"/>
              </a:lnSpc>
              <a:spcBef>
                <a:spcPts val="0"/>
              </a:spcBef>
              <a:defRPr cap="none" sz="259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If God just showed me I’m perfect rather than me reaching this awareness myself, He would demonstrate that the perfect are inadequate and helpless — which means, then, that I am not perfect. (It’s as though God would say “You are perfect and perfectly capable, but… I will do this for you”). I have to remember my perfection, using the Holy Spirit as my Guide and Jesus as my model. My role in my journey is the commander, which attests to the fact that I am not truly enslaved (for I am in command). </a:t>
            </a:r>
            <a:endParaRPr u="none">
              <a:latin typeface="Kailasa Regular"/>
              <a:ea typeface="Kailasa Regular"/>
              <a:cs typeface="Kailasa Regular"/>
              <a:sym typeface="Kailasa Regular"/>
            </a:endParaRPr>
          </a:p>
          <a:p>
            <a:pPr defTabSz="338327">
              <a:lnSpc>
                <a:spcPct val="100000"/>
              </a:lnSpc>
              <a:spcBef>
                <a:spcPts val="0"/>
              </a:spcBef>
              <a:defRPr cap="none" sz="2590"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338327">
              <a:lnSpc>
                <a:spcPct val="100000"/>
              </a:lnSpc>
              <a:spcBef>
                <a:spcPts val="0"/>
              </a:spcBef>
              <a:defRPr cap="none" sz="259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God doesn’t teach - teaching implies lack and change, but God created me having everything and changeless, and knows me only as whole. He is not conflicted, I am — and it is I who must command my way out of the conflict. The Holy Spirit doesn’t command (to do so assumes inequality, and He teaches there is no such thing). If I am willing, He will teach me to develop my abilities to the point that they are no longer needed (abilities are meaningless in the realm of God’s and my accomplishments) - to the point where they get me out of the dream.</a:t>
            </a:r>
            <a:endParaRPr u="none">
              <a:latin typeface="Kailasa Regular"/>
              <a:ea typeface="Kailasa Regular"/>
              <a:cs typeface="Kailasa Regular"/>
              <a:sym typeface="Kailasa Regular"/>
            </a:endParaRPr>
          </a:p>
          <a:p>
            <a:pPr defTabSz="338327">
              <a:lnSpc>
                <a:spcPct val="100000"/>
              </a:lnSpc>
              <a:spcBef>
                <a:spcPts val="0"/>
              </a:spcBef>
              <a:defRPr cap="none" sz="2590"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338327">
              <a:lnSpc>
                <a:spcPct val="100000"/>
              </a:lnSpc>
              <a:spcBef>
                <a:spcPts val="0"/>
              </a:spcBef>
              <a:defRPr cap="none" sz="259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In God’s knowledge, what appears to me as separation appears to him a failure in communication: “His communication channels are not open to Him, so He cannot impart His joy and know that His children are wholly joyous. This is an ongoing process, not in time but in eternity. God’s extending outward, though not His completeness, was blocked when the Sonship did not communicate with Him as one. So He thought, “My children sleep, and must be awakened”” (7).</a:t>
            </a:r>
            <a:endParaRPr u="none">
              <a:latin typeface="Kailasa Regular"/>
              <a:ea typeface="Kailasa Regular"/>
              <a:cs typeface="Kailasa Regular"/>
              <a:sym typeface="Kailasa Regular"/>
            </a:endParaRPr>
          </a:p>
          <a:p>
            <a:pPr defTabSz="338327">
              <a:lnSpc>
                <a:spcPct val="100000"/>
              </a:lnSpc>
              <a:spcBef>
                <a:spcPts val="0"/>
              </a:spcBef>
              <a:defRPr cap="none" sz="2590" u="sng">
                <a:solidFill>
                  <a:srgbClr val="000000"/>
                </a:solidFill>
                <a:uFill>
                  <a:solidFill>
                    <a:srgbClr val="000000"/>
                  </a:solidFill>
                </a:uFill>
                <a:latin typeface="Kailasa Bold"/>
                <a:ea typeface="Kailasa Bold"/>
                <a:cs typeface="Kailasa Bold"/>
                <a:sym typeface="Kailasa Bold"/>
              </a:defRPr>
            </a:pPr>
            <a:br>
              <a:rPr u="none">
                <a:latin typeface="Kailasa Regular"/>
                <a:ea typeface="Kailasa Regular"/>
                <a:cs typeface="Kailasa Regular"/>
                <a:sym typeface="Kailasa Regular"/>
              </a:rPr>
            </a:br>
            <a:r>
              <a:rPr u="none">
                <a:latin typeface="Kailasa Regular"/>
                <a:ea typeface="Kailasa Regular"/>
                <a:cs typeface="Kailasa Regular"/>
                <a:sym typeface="Kailasa Regular"/>
              </a:rPr>
              <a:t>The Holy Spirit is the gentle Voice that awakens, not by telling me the nightmare which frightened me isn’t real (it is always real to those who dream it), but by reassuring me I am safe now, and then training me to tell the difference between sleeping and waking - and then I know not to fear bad dreams. The HS shines away all bad dreams. If I am having a bad dream, I know now to call on Him (because I’ve learned the difference between sleeping and waking), for His light will dispel it. His light is the call to awake.</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VII. The Lessons of the Holy Spirit"/>
          <p:cNvSpPr txBox="1"/>
          <p:nvPr>
            <p:ph type="body" idx="21"/>
          </p:nvPr>
        </p:nvSpPr>
        <p:spPr>
          <a:prstGeom prst="rect">
            <a:avLst/>
          </a:prstGeom>
        </p:spPr>
        <p:txBody>
          <a:bodyPr/>
          <a:lstStyle>
            <a:lvl1pPr>
              <a:defRPr>
                <a:solidFill>
                  <a:srgbClr val="0C7883"/>
                </a:solidFill>
                <a:uFill>
                  <a:solidFill>
                    <a:srgbClr val="004C7F"/>
                  </a:solidFill>
                </a:uFill>
              </a:defRPr>
            </a:lvl1pPr>
          </a:lstStyle>
          <a:p>
            <a:pPr>
              <a:defRPr>
                <a:uFillTx/>
              </a:defRPr>
            </a:pPr>
            <a:r>
              <a:rPr>
                <a:uFill>
                  <a:solidFill>
                    <a:srgbClr val="004C7F"/>
                  </a:solidFill>
                </a:uFill>
              </a:rPr>
              <a:t>VII. The Lessons of the Holy Spirit</a:t>
            </a:r>
          </a:p>
        </p:txBody>
      </p:sp>
      <p:sp>
        <p:nvSpPr>
          <p:cNvPr id="174" name="This section gives me an overview of the spiritual journey. It starts in “getting mode”: What can I get from others and the world in order to thrive myself, apart, separate from others and on my own. My body is then used for pleasure (“How can I get plea"/>
          <p:cNvSpPr txBox="1"/>
          <p:nvPr>
            <p:ph type="title"/>
          </p:nvPr>
        </p:nvSpPr>
        <p:spPr>
          <a:xfrm>
            <a:off x="762000" y="2037882"/>
            <a:ext cx="22860000" cy="10668735"/>
          </a:xfrm>
          <a:prstGeom prst="rect">
            <a:avLst/>
          </a:prstGeom>
        </p:spPr>
        <p:txBody>
          <a:bodyPr anchor="ctr"/>
          <a:lstStyle>
            <a:lvl1pPr defTabSz="457200">
              <a:lnSpc>
                <a:spcPct val="100000"/>
              </a:lnSpc>
              <a:spcBef>
                <a:spcPts val="0"/>
              </a:spcBef>
              <a:defRPr cap="none" sz="3500">
                <a:solidFill>
                  <a:srgbClr val="000000"/>
                </a:solidFill>
                <a:uFill>
                  <a:solidFill>
                    <a:srgbClr val="000000"/>
                  </a:solidFill>
                </a:uFill>
                <a:latin typeface="Kailasa Regular"/>
                <a:ea typeface="Kailasa Regular"/>
                <a:cs typeface="Kailasa Regular"/>
                <a:sym typeface="Kailasa Regular"/>
              </a:defRPr>
            </a:lvl1pPr>
          </a:lstStyle>
          <a:p>
            <a:pPr>
              <a:defRPr u="sng">
                <a:latin typeface="Kailasa Bold"/>
                <a:ea typeface="Kailasa Bold"/>
                <a:cs typeface="Kailasa Bold"/>
                <a:sym typeface="Kailasa Bold"/>
              </a:defRPr>
            </a:pPr>
            <a:r>
              <a:rPr u="none">
                <a:latin typeface="Kailasa Regular"/>
                <a:ea typeface="Kailasa Regular"/>
                <a:cs typeface="Kailasa Regular"/>
                <a:sym typeface="Kailasa Regular"/>
              </a:rPr>
              <a:t>This section gives me an overview of the spiritual journey. It starts in “getting mode”: What can I get from others and the world in order to thrive myself, apart, separate from others and on my own. My body is then used for pleasure (“How can I get pleasure?”), pride (A part of pleasure, I seem to think, is being perceived as powerful and being above others), and attack (To get what I want, I will attack, because we’re separate and I don’t see that I attack myself).</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A. To Have, Give All to All"/>
          <p:cNvSpPr txBox="1"/>
          <p:nvPr>
            <p:ph type="body" idx="21"/>
          </p:nvPr>
        </p:nvSpPr>
        <p:spPr>
          <a:prstGeom prst="rect">
            <a:avLst/>
          </a:prstGeom>
        </p:spPr>
        <p:txBody>
          <a:bodyPr/>
          <a:lstStyle/>
          <a:p>
            <a:pPr>
              <a:defRPr>
                <a:solidFill>
                  <a:srgbClr val="0C7883"/>
                </a:solidFill>
              </a:defRPr>
            </a:pPr>
            <a:r>
              <a:t>A. </a:t>
            </a:r>
            <a:r>
              <a:rPr spc="175" sz="3500">
                <a:uFill>
                  <a:solidFill>
                    <a:srgbClr val="004C7F"/>
                  </a:solidFill>
                </a:uFill>
              </a:rPr>
              <a:t>To Have, </a:t>
            </a:r>
            <a:r>
              <a:rPr spc="175" sz="3500" u="sng">
                <a:uFill>
                  <a:solidFill>
                    <a:srgbClr val="004C7F"/>
                  </a:solidFill>
                </a:uFill>
              </a:rPr>
              <a:t>Give</a:t>
            </a:r>
            <a:r>
              <a:rPr spc="175" sz="3500">
                <a:uFill>
                  <a:solidFill>
                    <a:srgbClr val="004C7F"/>
                  </a:solidFill>
                </a:uFill>
              </a:rPr>
              <a:t> All </a:t>
            </a:r>
            <a:r>
              <a:rPr spc="175" sz="3500" u="sng">
                <a:uFill>
                  <a:solidFill>
                    <a:srgbClr val="004C7F"/>
                  </a:solidFill>
                </a:uFill>
              </a:rPr>
              <a:t>to</a:t>
            </a:r>
            <a:r>
              <a:rPr spc="175" sz="3500">
                <a:uFill>
                  <a:solidFill>
                    <a:srgbClr val="004C7F"/>
                  </a:solidFill>
                </a:uFill>
              </a:rPr>
              <a:t> All</a:t>
            </a:r>
          </a:p>
        </p:txBody>
      </p:sp>
      <p:sp>
        <p:nvSpPr>
          <p:cNvPr id="177" name="The first lesson the Holy Spirit teaches me is to turn away from “getting mode” into “giving mode.” He has a completely different use for my body: To give appreciation to all my brothers. As I give them the appreciation they are worthy of as perfect Sons"/>
          <p:cNvSpPr txBox="1"/>
          <p:nvPr>
            <p:ph type="title"/>
          </p:nvPr>
        </p:nvSpPr>
        <p:spPr>
          <a:xfrm>
            <a:off x="762000" y="2037882"/>
            <a:ext cx="22860000" cy="10668735"/>
          </a:xfrm>
          <a:prstGeom prst="rect">
            <a:avLst/>
          </a:prstGeom>
        </p:spPr>
        <p:txBody>
          <a:bodyPr anchor="ctr"/>
          <a:lstStyle/>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The first lesson the Holy Spirit teaches me is to turn away from “getting mode” into “giving mode.” He has a completely different use for my body: To give appreciation to all my brothers. As I give them the appreciation they are worthy of as perfect Sons of God, I begin to learn that I have - meaning, I begin to experience the abundance of spirit within me, aka my Self-fullness.</a:t>
            </a:r>
            <a:endParaRPr u="none">
              <a:latin typeface="Kailasa Regular"/>
              <a:ea typeface="Kailasa Regular"/>
              <a:cs typeface="Kailasa Regular"/>
              <a:sym typeface="Kailasa Regular"/>
            </a:endParaRPr>
          </a:p>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br>
              <a:rPr u="none">
                <a:latin typeface="Kailasa Regular"/>
                <a:ea typeface="Kailasa Regular"/>
                <a:cs typeface="Kailasa Regular"/>
                <a:sym typeface="Kailasa Regular"/>
              </a:rPr>
            </a:br>
            <a:r>
              <a:rPr u="none">
                <a:latin typeface="Kailasa Regular"/>
                <a:ea typeface="Kailasa Regular"/>
                <a:cs typeface="Kailasa Regular"/>
                <a:sym typeface="Kailasa Regular"/>
              </a:rPr>
              <a:t>At this preliminary stage I find myself in conflict (between getting and giving), simply because my commitment to giving is not whole. I still, at least to some degree, equate giving with losing rather than with having, and do not understand that having and being are the same. But! I am not asked to go the journey alone, for Help is with me. The Holy Spirit asks me to move on to the second lesson, which will resolve my conflict.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B. To Have Peace, Teach Peace and Therefore Learn It"/>
          <p:cNvSpPr txBox="1"/>
          <p:nvPr>
            <p:ph type="body" idx="21"/>
          </p:nvPr>
        </p:nvSpPr>
        <p:spPr>
          <a:prstGeom prst="rect">
            <a:avLst/>
          </a:prstGeom>
        </p:spPr>
        <p:txBody>
          <a:bodyPr/>
          <a:lstStyle/>
          <a:p>
            <a:pPr>
              <a:defRPr>
                <a:solidFill>
                  <a:srgbClr val="0C7883"/>
                </a:solidFill>
              </a:defRPr>
            </a:pPr>
            <a:r>
              <a:t>B. </a:t>
            </a:r>
            <a:r>
              <a:rPr spc="175" sz="3500">
                <a:uFill>
                  <a:solidFill>
                    <a:srgbClr val="004C7F"/>
                  </a:solidFill>
                </a:uFill>
              </a:rPr>
              <a:t>To Have Peace, Teach Peace and Therefore Learn It</a:t>
            </a:r>
          </a:p>
        </p:txBody>
      </p:sp>
      <p:sp>
        <p:nvSpPr>
          <p:cNvPr id="180" name="What I teach, I am. I must develop consistency in teaching only one lesson, in sticking only with giving and not falling into the idea of deprivation and lack which puts me in “getting mode.” I will develop this consistency as my motivation for peace inc"/>
          <p:cNvSpPr txBox="1"/>
          <p:nvPr>
            <p:ph type="title"/>
          </p:nvPr>
        </p:nvSpPr>
        <p:spPr>
          <a:xfrm>
            <a:off x="762000" y="2037882"/>
            <a:ext cx="22860000" cy="10668735"/>
          </a:xfrm>
          <a:prstGeom prst="rect">
            <a:avLst/>
          </a:prstGeom>
        </p:spPr>
        <p:txBody>
          <a:bodyPr anchor="ctr"/>
          <a:lstStyle/>
          <a:p>
            <a:pPr defTabSz="425195">
              <a:lnSpc>
                <a:spcPct val="100000"/>
              </a:lnSpc>
              <a:spcBef>
                <a:spcPts val="0"/>
              </a:spcBef>
              <a:defRPr cap="none" sz="3255" u="sng">
                <a:solidFill>
                  <a:srgbClr val="000000"/>
                </a:solidFill>
                <a:uFill>
                  <a:solidFill>
                    <a:srgbClr val="000000"/>
                  </a:solidFill>
                </a:uFill>
                <a:latin typeface="Kailasa Bold"/>
                <a:ea typeface="Kailasa Bold"/>
                <a:cs typeface="Kailasa Bold"/>
                <a:sym typeface="Kailasa Bold"/>
              </a:defRPr>
            </a:pPr>
            <a:r>
              <a:rPr u="none">
                <a:uFill>
                  <a:solidFill>
                    <a:srgbClr val="004C7F"/>
                  </a:solidFill>
                </a:uFill>
                <a:latin typeface="Kailasa Regular"/>
                <a:ea typeface="Kailasa Regular"/>
                <a:cs typeface="Kailasa Regular"/>
                <a:sym typeface="Kailasa Regular"/>
              </a:rPr>
              <a:t>What I teach, I am. I must develop consistency in teaching only one lesson, in sticking only with giving and not falling into the idea of deprivation and lack which puts me in “getting mode.” I will develop this consistency as my motivation for peace increases. I simply have to see that as I listen to the Holy Spirit and as I give appreciation to my brothers, I reap the fruits that I truly want. So, my trust in the Holy Spirit strengthens, and I become increasingly motivated to listen only to Him and extend only His wholeness and peace (rather than project my split mind unto my brothers and perceive them as untrustworthy).</a:t>
            </a:r>
            <a:br>
              <a:rPr u="none">
                <a:uFill>
                  <a:solidFill>
                    <a:srgbClr val="004C7F"/>
                  </a:solidFill>
                </a:uFill>
                <a:latin typeface="Kailasa Regular"/>
                <a:ea typeface="Kailasa Regular"/>
                <a:cs typeface="Kailasa Regular"/>
                <a:sym typeface="Kailasa Regular"/>
              </a:rPr>
            </a:br>
            <a:r>
              <a:rPr u="none">
                <a:uFill>
                  <a:solidFill>
                    <a:srgbClr val="004C7F"/>
                  </a:solidFill>
                </a:uFill>
                <a:latin typeface="Kailasa Regular"/>
                <a:ea typeface="Kailasa Regular"/>
                <a:cs typeface="Kailasa Regular"/>
                <a:sym typeface="Kailasa Regular"/>
              </a:rPr>
              <a:t>To teach peace really means to teach lack of conflict (lack of split in my mind). The more I only give, the more conflict-free I am, and thus I teach only peace. Up until this point I teach conflict and not peace, because I am teaching both giving and getting. Eventually I realize that there is a battle in my mind between what is true and what is false, what is of God and what is merely an attempt to undo what God created. With this, I am enlightened to the fact that it is insane to attempt to undo what God created, or to attempt to change it (the authority problem). I then let the Holy Spirit decide for God for me, and merely </a:t>
            </a:r>
            <a:r>
              <a:rPr>
                <a:uFill>
                  <a:solidFill>
                    <a:srgbClr val="004C7F"/>
                  </a:solidFill>
                </a:uFill>
                <a:latin typeface="Kailasa Regular"/>
                <a:ea typeface="Kailasa Regular"/>
                <a:cs typeface="Kailasa Regular"/>
                <a:sym typeface="Kailasa Regular"/>
              </a:rPr>
              <a:t>accept</a:t>
            </a:r>
            <a:r>
              <a:rPr u="none">
                <a:uFill>
                  <a:solidFill>
                    <a:srgbClr val="004C7F"/>
                  </a:solidFill>
                </a:uFill>
                <a:latin typeface="Kailasa Regular"/>
                <a:ea typeface="Kailasa Regular"/>
                <a:cs typeface="Kailasa Regular"/>
                <a:sym typeface="Kailasa Regular"/>
              </a:rPr>
              <a:t> the truth. Being safe and whole in the Kingdom, what else but peace can I teach?</a:t>
            </a:r>
            <a:br>
              <a:rPr u="none">
                <a:uFill>
                  <a:solidFill>
                    <a:srgbClr val="004C7F"/>
                  </a:solidFill>
                </a:uFill>
                <a:latin typeface="Kailasa Regular"/>
                <a:ea typeface="Kailasa Regular"/>
                <a:cs typeface="Kailasa Regular"/>
                <a:sym typeface="Kailasa Regular"/>
              </a:rPr>
            </a:br>
            <a:br>
              <a:rPr u="none">
                <a:uFill>
                  <a:solidFill>
                    <a:srgbClr val="004C7F"/>
                  </a:solidFill>
                </a:uFill>
                <a:latin typeface="Kailasa Regular"/>
                <a:ea typeface="Kailasa Regular"/>
                <a:cs typeface="Kailasa Regular"/>
                <a:sym typeface="Kailasa Regular"/>
              </a:rPr>
            </a:br>
            <a:r>
              <a:rPr u="none">
                <a:uFill>
                  <a:solidFill>
                    <a:srgbClr val="004C7F"/>
                  </a:solidFill>
                </a:uFill>
                <a:latin typeface="Kailasa Regular"/>
                <a:ea typeface="Kailasa Regular"/>
                <a:cs typeface="Kailasa Regular"/>
                <a:sym typeface="Kailasa Regular"/>
              </a:rPr>
              <a:t>This course teaches me motivation, as it teaches me to distinguish between joy and sorrow, pleasure and pain, love and fear. The more I realize the only “place” in which love and joy reside, the more conflict-free and peaceful I become.</a:t>
            </a:r>
            <a:br>
              <a:rPr u="none">
                <a:uFill>
                  <a:solidFill>
                    <a:srgbClr val="004C7F"/>
                  </a:solidFill>
                </a:uFill>
                <a:latin typeface="Kailasa Regular"/>
                <a:ea typeface="Kailasa Regular"/>
                <a:cs typeface="Kailasa Regular"/>
                <a:sym typeface="Kailasa Regular"/>
              </a:rPr>
            </a:br>
            <a:r>
              <a:rPr u="none">
                <a:uFill>
                  <a:solidFill>
                    <a:srgbClr val="004C7F"/>
                  </a:solidFill>
                </a:uFill>
                <a:latin typeface="Kailasa Regular"/>
                <a:ea typeface="Kailasa Regular"/>
                <a:cs typeface="Kailasa Regular"/>
                <a:sym typeface="Kailasa Regular"/>
              </a:rPr>
              <a:t>The very Mind that was in Jesus is in me, and so I can learn exactly as he did, and be reborn.</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C. Be vigilant only for god and his kingdom"/>
          <p:cNvSpPr txBox="1"/>
          <p:nvPr>
            <p:ph type="body" idx="21"/>
          </p:nvPr>
        </p:nvSpPr>
        <p:spPr>
          <a:prstGeom prst="rect">
            <a:avLst/>
          </a:prstGeom>
        </p:spPr>
        <p:txBody>
          <a:bodyPr/>
          <a:lstStyle/>
          <a:p>
            <a:pPr>
              <a:defRPr>
                <a:solidFill>
                  <a:srgbClr val="0C7883"/>
                </a:solidFill>
              </a:defRPr>
            </a:pPr>
            <a:r>
              <a:t>C. </a:t>
            </a:r>
            <a:r>
              <a:rPr spc="175" sz="3500">
                <a:uFill>
                  <a:solidFill>
                    <a:srgbClr val="004C7F"/>
                  </a:solidFill>
                </a:uFill>
              </a:rPr>
              <a:t>Be vigilant only for god and his kingdom</a:t>
            </a:r>
          </a:p>
        </p:txBody>
      </p:sp>
      <p:sp>
        <p:nvSpPr>
          <p:cNvPr id="183" name="I may not be totally conflict-free as I reach this stage, but I am ready now to eradicate every last vestige of ego. With the help of the Holy Spirit I release judgment, as He has me turn away from the judgment of the ego, for it is false. He retains onl"/>
          <p:cNvSpPr txBox="1"/>
          <p:nvPr>
            <p:ph type="title"/>
          </p:nvPr>
        </p:nvSpPr>
        <p:spPr>
          <a:xfrm>
            <a:off x="762000" y="2037882"/>
            <a:ext cx="22860000" cy="10668735"/>
          </a:xfrm>
          <a:prstGeom prst="rect">
            <a:avLst/>
          </a:prstGeom>
        </p:spPr>
        <p:txBody>
          <a:bodyPr anchor="ctr"/>
          <a:lstStyle/>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r>
              <a:rPr u="none">
                <a:uFill>
                  <a:solidFill>
                    <a:srgbClr val="004C7F"/>
                  </a:solidFill>
                </a:uFill>
                <a:latin typeface="Kailasa Regular"/>
                <a:ea typeface="Kailasa Regular"/>
                <a:cs typeface="Kailasa Regular"/>
                <a:sym typeface="Kailasa Regular"/>
              </a:rPr>
              <a:t>I may not be totally conflict-free as I reach this stage, but I am ready now to eradicate every last vestige of ego. With the help of the Holy Spirit I release judgment, as He has me turn away from the judgment of the ego, for it is false. He retains only what is true in my mind. At this advanced stage, the way to </a:t>
            </a:r>
            <a:r>
              <a:rPr>
                <a:uFill>
                  <a:solidFill>
                    <a:srgbClr val="004C7F"/>
                  </a:solidFill>
                </a:uFill>
                <a:latin typeface="Kailasa Regular"/>
                <a:ea typeface="Kailasa Regular"/>
                <a:cs typeface="Kailasa Regular"/>
                <a:sym typeface="Kailasa Regular"/>
              </a:rPr>
              <a:t>fully</a:t>
            </a:r>
            <a:r>
              <a:rPr u="none">
                <a:uFill>
                  <a:solidFill>
                    <a:srgbClr val="004C7F"/>
                  </a:solidFill>
                </a:uFill>
                <a:latin typeface="Kailasa Regular"/>
                <a:ea typeface="Kailasa Regular"/>
                <a:cs typeface="Kailasa Regular"/>
                <a:sym typeface="Kailasa Regular"/>
              </a:rPr>
              <a:t> let go of the ego is to carefully guard the truth in my mind, by being vigilant only for God and His Kingdom (keep my eyes on the prize!). This means that I see only truly, with the Holy Spirit upon me, and every single thought that is </a:t>
            </a:r>
            <a:r>
              <a:rPr>
                <a:uFill>
                  <a:solidFill>
                    <a:srgbClr val="004C7F"/>
                  </a:solidFill>
                </a:uFill>
                <a:latin typeface="Kailasa Regular"/>
                <a:ea typeface="Kailasa Regular"/>
                <a:cs typeface="Kailasa Regular"/>
                <a:sym typeface="Kailasa Regular"/>
              </a:rPr>
              <a:t>not</a:t>
            </a:r>
            <a:r>
              <a:rPr u="none">
                <a:uFill>
                  <a:solidFill>
                    <a:srgbClr val="004C7F"/>
                  </a:solidFill>
                </a:uFill>
                <a:latin typeface="Kailasa Regular"/>
                <a:ea typeface="Kailasa Regular"/>
                <a:cs typeface="Kailasa Regular"/>
                <a:sym typeface="Kailasa Regular"/>
              </a:rPr>
              <a:t> in accord with His truth, I give over to Him, and He will judge against it, thereby undoing it. Only what is true in me (or even partly true) will He purify and strengthen.</a:t>
            </a:r>
            <a:br>
              <a:rPr u="none">
                <a:uFill>
                  <a:solidFill>
                    <a:srgbClr val="004C7F"/>
                  </a:solidFill>
                </a:uFill>
                <a:latin typeface="Kailasa Regular"/>
                <a:ea typeface="Kailasa Regular"/>
                <a:cs typeface="Kailasa Regular"/>
                <a:sym typeface="Kailasa Regular"/>
              </a:rPr>
            </a:br>
            <a:br>
              <a:rPr u="none">
                <a:uFill>
                  <a:solidFill>
                    <a:srgbClr val="004C7F"/>
                  </a:solidFill>
                </a:uFill>
                <a:latin typeface="Kailasa Regular"/>
                <a:ea typeface="Kailasa Regular"/>
                <a:cs typeface="Kailasa Regular"/>
                <a:sym typeface="Kailasa Regular"/>
              </a:rPr>
            </a:br>
            <a:r>
              <a:rPr u="none">
                <a:uFill>
                  <a:solidFill>
                    <a:srgbClr val="004C7F"/>
                  </a:solidFill>
                </a:uFill>
                <a:latin typeface="Kailasa Regular"/>
                <a:ea typeface="Kailasa Regular"/>
                <a:cs typeface="Kailasa Regular"/>
                <a:sym typeface="Kailasa Regular"/>
              </a:rPr>
              <a:t>This is an advanced step because it is unequivocal. There must be no exceptions. I am called upon to be truly consistent and not give in to the temptations to perceive an order of difficulty in miracles and correction. Completing this stage means both the end of chaos and consistency, because there is no choice any longer to make. Consistency was merely the correction of chaos, and now they are both gone. In the first stage I was conflicted, in the second stage less, and now I am truly in God’s pace. All that’s left is the final step, which God will undertake. I will then rest in pure being (love), which alone lives in the Kingdom, extending itself eternally.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VIII. The last step"/>
          <p:cNvSpPr txBox="1"/>
          <p:nvPr>
            <p:ph type="body" idx="21"/>
          </p:nvPr>
        </p:nvSpPr>
        <p:spPr>
          <a:prstGeom prst="rect">
            <a:avLst/>
          </a:prstGeom>
        </p:spPr>
        <p:txBody>
          <a:bodyPr/>
          <a:lstStyle>
            <a:lvl1pPr>
              <a:defRPr>
                <a:solidFill>
                  <a:srgbClr val="0C7883"/>
                </a:solidFill>
              </a:defRPr>
            </a:lvl1pPr>
          </a:lstStyle>
          <a:p>
            <a:pPr/>
            <a:r>
              <a:t>VIII. The last step</a:t>
            </a:r>
          </a:p>
        </p:txBody>
      </p:sp>
      <p:sp>
        <p:nvSpPr>
          <p:cNvPr id="186" name="The last step comes when I have completed my learning - my spiritual journey. My perception is perfect. Ego is undone. No error of thought. At this point our work and the HS work with us is done. God then reestablishes us in heaven, where He placed us to"/>
          <p:cNvSpPr txBox="1"/>
          <p:nvPr>
            <p:ph type="title"/>
          </p:nvPr>
        </p:nvSpPr>
        <p:spPr>
          <a:xfrm>
            <a:off x="762000" y="2037882"/>
            <a:ext cx="22860000" cy="10668735"/>
          </a:xfrm>
          <a:prstGeom prst="rect">
            <a:avLst/>
          </a:prstGeom>
        </p:spPr>
        <p:txBody>
          <a:bodyPr anchor="ctr"/>
          <a:lstStyle/>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The last step comes when I have completed my learning - my spiritual journey. My perception is perfect. Ego is undone. No error of thought. At this point our work and the HS work with us is done. God then reestablishes us in heaven, where He placed us to begin with. Perception (the dream) evaporates from us forever. It is literally awakening in heaven, in which we see that nothing ever happened. God has merely called us to awaken, and this reestablishes perfect communication with Him (God’s communication channels are again open to Him).</a:t>
            </a:r>
            <a:endParaRPr u="none">
              <a:latin typeface="Kailasa Regular"/>
              <a:ea typeface="Kailasa Regular"/>
              <a:cs typeface="Kailasa Regular"/>
              <a:sym typeface="Kailasa Regular"/>
            </a:endParaRPr>
          </a:p>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endParaRPr u="none">
              <a:latin typeface="Kailasa Regular"/>
              <a:ea typeface="Kailasa Regular"/>
              <a:cs typeface="Kailasa Regular"/>
              <a:sym typeface="Kailasa Regular"/>
            </a:endParaRPr>
          </a:p>
          <a:p>
            <a:pPr defTabSz="457200">
              <a:lnSpc>
                <a:spcPct val="100000"/>
              </a:lnSpc>
              <a:spcBef>
                <a:spcPts val="0"/>
              </a:spcBef>
              <a:defRPr cap="none" sz="3500" u="sng">
                <a:solidFill>
                  <a:srgbClr val="000000"/>
                </a:solidFill>
                <a:uFill>
                  <a:solidFill>
                    <a:srgbClr val="000000"/>
                  </a:solidFill>
                </a:uFill>
                <a:latin typeface="Kailasa Bold"/>
                <a:ea typeface="Kailasa Bold"/>
                <a:cs typeface="Kailasa Bold"/>
                <a:sym typeface="Kailasa Bold"/>
              </a:defRPr>
            </a:pPr>
            <a:r>
              <a:rPr u="none">
                <a:latin typeface="Kailasa Regular"/>
                <a:ea typeface="Kailasa Regular"/>
                <a:cs typeface="Kailasa Regular"/>
                <a:sym typeface="Kailasa Regular"/>
              </a:rPr>
              <a:t>Calling it “The Last Step” sounds like a time concept, but God does not take steps: The last step has always been true. It is the the alpha, as well as the omega. It is good that God created me and I do not create Him. I may want reciprocal rights, but only if I take the love He gave me and extend it outward (by creating my creations) can the Kingdom increase and my joy increase with it. Love can never be contained.</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Quotes"/>
          <p:cNvSpPr txBox="1"/>
          <p:nvPr>
            <p:ph type="body" idx="21"/>
          </p:nvPr>
        </p:nvSpPr>
        <p:spPr>
          <a:prstGeom prst="rect">
            <a:avLst/>
          </a:prstGeom>
        </p:spPr>
        <p:txBody>
          <a:bodyPr/>
          <a:lstStyle>
            <a:lvl1pPr>
              <a:defRPr>
                <a:solidFill>
                  <a:srgbClr val="0C7883"/>
                </a:solidFill>
              </a:defRPr>
            </a:lvl1pPr>
          </a:lstStyle>
          <a:p>
            <a:pPr/>
            <a:r>
              <a:t>Quotes</a:t>
            </a:r>
          </a:p>
        </p:txBody>
      </p:sp>
      <p:sp>
        <p:nvSpPr>
          <p:cNvPr id="189" name="The message of the crucifixion is very simple and perfectly clear:…"/>
          <p:cNvSpPr txBox="1"/>
          <p:nvPr>
            <p:ph type="title"/>
          </p:nvPr>
        </p:nvSpPr>
        <p:spPr>
          <a:xfrm>
            <a:off x="762000" y="2037882"/>
            <a:ext cx="22860000" cy="10668735"/>
          </a:xfrm>
          <a:prstGeom prst="rect">
            <a:avLst/>
          </a:prstGeom>
        </p:spPr>
        <p:txBody>
          <a:bodyPr anchor="ctr"/>
          <a:lstStyle/>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The message of the crucifixion is very simple and perfectly clear: </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Teach only love, for that is what you </a:t>
            </a:r>
            <a:r>
              <a:rPr b="1" u="none"/>
              <a:t>are</a:t>
            </a:r>
            <a:r>
              <a:rPr u="none"/>
              <a:t>. (T-6.I.20:1)</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You cannot be anywhere that God did not put you, and God created you as part of Him. That is both </a:t>
            </a:r>
            <a:r>
              <a:rPr b="1" u="none"/>
              <a:t>where</a:t>
            </a:r>
            <a:r>
              <a:rPr u="none"/>
              <a:t> you are and </a:t>
            </a:r>
            <a:r>
              <a:rPr b="1" u="none"/>
              <a:t>what</a:t>
            </a:r>
            <a:r>
              <a:rPr u="none"/>
              <a:t> you are. This is completely unalterable. It is total inclusion. You cannot change this now or ever. It is forever true. It is not a belief, but a fact. Anything that God creates is as true as He is. (T-6.II.7:4)</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Each of us is the light of the world, and by joining our minds in this light, we proclaim the Kingdom of God together and as one. (T-6.III.9:7)</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Teach only love, and learn that love is yours and </a:t>
            </a:r>
            <a:r>
              <a:rPr b="1" u="none"/>
              <a:t>you</a:t>
            </a:r>
            <a:r>
              <a:rPr u="none"/>
              <a:t> are love. (T-6.IV.7:8)</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Hear, then, the one answer of the Holy Spirit to </a:t>
            </a:r>
            <a:r>
              <a:rPr b="1" u="none"/>
              <a:t>all</a:t>
            </a:r>
            <a:r>
              <a:rPr u="none"/>
              <a:t> the questions which the ego raises: You are a child of God, a priceless part of His Kingdom, which He created as part of Him. Nothing else exists, and only this is real. (T-6.V.8:1)</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a:t>
            </a: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endParaRPr u="none"/>
          </a:p>
          <a:p>
            <a:pPr algn="ctr" defTabSz="452627">
              <a:lnSpc>
                <a:spcPct val="100000"/>
              </a:lnSpc>
              <a:spcBef>
                <a:spcPts val="0"/>
              </a:spcBef>
              <a:defRPr cap="none" i="1" sz="3465" u="sng">
                <a:solidFill>
                  <a:srgbClr val="000000"/>
                </a:solidFill>
                <a:uFill>
                  <a:solidFill>
                    <a:srgbClr val="000000"/>
                  </a:solidFill>
                </a:uFill>
                <a:latin typeface="Times New Roman"/>
                <a:ea typeface="Times New Roman"/>
                <a:cs typeface="Times New Roman"/>
                <a:sym typeface="Times New Roman"/>
              </a:defRPr>
            </a:pPr>
            <a:r>
              <a:rPr u="none"/>
              <a:t>When your body and your ego and your dreams are gone, you will know that </a:t>
            </a:r>
            <a:r>
              <a:rPr b="1" u="none"/>
              <a:t>you</a:t>
            </a:r>
            <a:r>
              <a:rPr u="none"/>
              <a:t> will last forever. (T-6.VII.1:1)</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Quotes"/>
          <p:cNvSpPr txBox="1"/>
          <p:nvPr>
            <p:ph type="body" idx="21"/>
          </p:nvPr>
        </p:nvSpPr>
        <p:spPr>
          <a:prstGeom prst="rect">
            <a:avLst/>
          </a:prstGeom>
        </p:spPr>
        <p:txBody>
          <a:bodyPr/>
          <a:lstStyle>
            <a:lvl1pPr>
              <a:defRPr>
                <a:solidFill>
                  <a:srgbClr val="0C7883"/>
                </a:solidFill>
              </a:defRPr>
            </a:lvl1pPr>
          </a:lstStyle>
          <a:p>
            <a:pPr/>
            <a:r>
              <a:t>Quotes</a:t>
            </a:r>
          </a:p>
        </p:txBody>
      </p:sp>
      <p:sp>
        <p:nvSpPr>
          <p:cNvPr id="192" name="Say, then, to yourself:…"/>
          <p:cNvSpPr txBox="1"/>
          <p:nvPr>
            <p:ph type="title"/>
          </p:nvPr>
        </p:nvSpPr>
        <p:spPr>
          <a:xfrm>
            <a:off x="762000" y="2037882"/>
            <a:ext cx="22860000" cy="10668735"/>
          </a:xfrm>
          <a:prstGeom prst="rect">
            <a:avLst/>
          </a:prstGeom>
        </p:spPr>
        <p:txBody>
          <a:bodyPr anchor="ctr"/>
          <a:lstStyle/>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Say, then, to yourself:</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I have been unwilling to recognize that this quest is one of joy. </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Instead of reacting with anguish at times, and a feeling of frustration and futility, I will to see myself only as I truly am. </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Nothing else can matter but this. </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The Kingdom is entirely filled with peace and joy, and I am an essential part of it. </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Therefore, I must be unwilling to recognize what is already obvious, even in my conflicted state. </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I will only for God and His Kingdom. </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This is the only message that is meaningful, because it is my reality. </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All else is illusion. </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I will be helped as I offer help to others. </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I will know myself as I recognize my only true relationship with all my brothers.</a:t>
            </a: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endParaRPr u="none"/>
          </a:p>
          <a:p>
            <a:pPr algn="ctr" defTabSz="457200">
              <a:lnSpc>
                <a:spcPct val="100000"/>
              </a:lnSpc>
              <a:spcBef>
                <a:spcPts val="0"/>
              </a:spcBef>
              <a:defRPr cap="none" i="1" sz="3500" u="sng">
                <a:solidFill>
                  <a:srgbClr val="000000"/>
                </a:solidFill>
                <a:uFill>
                  <a:solidFill>
                    <a:srgbClr val="000000"/>
                  </a:solidFill>
                </a:uFill>
                <a:latin typeface="Times New Roman"/>
                <a:ea typeface="Times New Roman"/>
                <a:cs typeface="Times New Roman"/>
                <a:sym typeface="Times New Roman"/>
              </a:defRPr>
            </a:pPr>
            <a:r>
              <a:rPr u="none"/>
              <a:t>(T-6.VIIC.12:1)</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