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b="def" i="def"/>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b="def" i="def"/>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b="def" i="def"/>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b="def" i="def"/>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no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b="def" i="def"/>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48" name="Shape 148"/>
          <p:cNvSpPr/>
          <p:nvPr>
            <p:ph type="sldImg"/>
          </p:nvPr>
        </p:nvSpPr>
        <p:spPr>
          <a:xfrm>
            <a:off x="1143000" y="685800"/>
            <a:ext cx="4572000" cy="3429000"/>
          </a:xfrm>
          <a:prstGeom prst="rect">
            <a:avLst/>
          </a:prstGeom>
        </p:spPr>
        <p:txBody>
          <a:bodyPr/>
          <a:lstStyle/>
          <a:p>
            <a:pPr/>
          </a:p>
        </p:txBody>
      </p:sp>
      <p:sp>
        <p:nvSpPr>
          <p:cNvPr id="149" name="Shape 14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p:bg>
      <p:bgPr>
        <a:solidFill>
          <a:srgbClr val="003462"/>
        </a:solidFill>
      </p:bgPr>
    </p:bg>
    <p:spTree>
      <p:nvGrpSpPr>
        <p:cNvPr id="1" name=""/>
        <p:cNvGrpSpPr/>
        <p:nvPr/>
      </p:nvGrpSpPr>
      <p:grpSpPr>
        <a:xfrm>
          <a:off x="0" y="0"/>
          <a:ext cx="0" cy="0"/>
          <a:chOff x="0" y="0"/>
          <a:chExt cx="0" cy="0"/>
        </a:xfrm>
      </p:grpSpPr>
      <p:sp>
        <p:nvSpPr>
          <p:cNvPr id="11" name="Author and Date"/>
          <p:cNvSpPr txBox="1"/>
          <p:nvPr>
            <p:ph type="body" sz="quarter" idx="21" hasCustomPrompt="1"/>
          </p:nvPr>
        </p:nvSpPr>
        <p:spPr>
          <a:xfrm>
            <a:off x="1201340" y="11847162"/>
            <a:ext cx="21971003" cy="636979"/>
          </a:xfrm>
          <a:prstGeom prst="rect">
            <a:avLst/>
          </a:prstGeom>
        </p:spPr>
        <p:txBody>
          <a:bodyPr lIns="45719" tIns="45719" rIns="45719" bIns="45719"/>
          <a:lstStyle>
            <a:lvl1pPr marL="0" indent="0" defTabSz="825500">
              <a:lnSpc>
                <a:spcPct val="100000"/>
              </a:lnSpc>
              <a:spcBef>
                <a:spcPts val="0"/>
              </a:spcBef>
              <a:buSzTx/>
              <a:buNone/>
              <a:defRPr b="1" sz="3600">
                <a:solidFill>
                  <a:srgbClr val="FFFFFF"/>
                </a:solidFill>
              </a:defRPr>
            </a:lvl1pPr>
          </a:lstStyle>
          <a:p>
            <a:pPr/>
            <a:r>
              <a:t>Author and Date</a:t>
            </a:r>
          </a:p>
        </p:txBody>
      </p:sp>
      <p:sp>
        <p:nvSpPr>
          <p:cNvPr id="12" name="Presentation Title"/>
          <p:cNvSpPr txBox="1"/>
          <p:nvPr>
            <p:ph type="title" hasCustomPrompt="1"/>
          </p:nvPr>
        </p:nvSpPr>
        <p:spPr>
          <a:xfrm>
            <a:off x="1206496" y="2574991"/>
            <a:ext cx="21971004" cy="4648201"/>
          </a:xfrm>
          <a:prstGeom prst="rect">
            <a:avLst/>
          </a:prstGeom>
        </p:spPr>
        <p:txBody>
          <a:bodyPr anchor="b"/>
          <a:lstStyle>
            <a:lvl1pPr>
              <a:defRPr spc="-232" sz="11600">
                <a:solidFill>
                  <a:srgbClr val="FFFFFF"/>
                </a:solidFill>
              </a:defRPr>
            </a:lvl1pPr>
          </a:lstStyle>
          <a:p>
            <a:pPr/>
            <a:r>
              <a:t>Presentation Title</a:t>
            </a:r>
          </a:p>
        </p:txBody>
      </p:sp>
      <p:sp>
        <p:nvSpPr>
          <p:cNvPr id="13" name="Body Level One…"/>
          <p:cNvSpPr txBox="1"/>
          <p:nvPr>
            <p:ph type="body" sz="quarter" idx="1" hasCustomPrompt="1"/>
          </p:nvPr>
        </p:nvSpPr>
        <p:spPr>
          <a:xfrm>
            <a:off x="1201342" y="7210490"/>
            <a:ext cx="21971001" cy="1905001"/>
          </a:xfrm>
          <a:prstGeom prst="rect">
            <a:avLst/>
          </a:prstGeom>
        </p:spPr>
        <p:txBody>
          <a:bodyPr/>
          <a:lstStyle>
            <a:lvl1pPr marL="0" indent="0" defTabSz="825500">
              <a:lnSpc>
                <a:spcPct val="100000"/>
              </a:lnSpc>
              <a:spcBef>
                <a:spcPts val="0"/>
              </a:spcBef>
              <a:buSzTx/>
              <a:buNone/>
              <a:defRPr b="1" sz="5500">
                <a:solidFill>
                  <a:schemeClr val="accent1"/>
                </a:solidFill>
              </a:defRPr>
            </a:lvl1pPr>
            <a:lvl2pPr marL="0" indent="457200" defTabSz="825500">
              <a:lnSpc>
                <a:spcPct val="100000"/>
              </a:lnSpc>
              <a:spcBef>
                <a:spcPts val="0"/>
              </a:spcBef>
              <a:buSzTx/>
              <a:buNone/>
              <a:defRPr b="1" sz="5500">
                <a:solidFill>
                  <a:schemeClr val="accent1"/>
                </a:solidFill>
              </a:defRPr>
            </a:lvl2pPr>
            <a:lvl3pPr marL="0" indent="914400" defTabSz="825500">
              <a:lnSpc>
                <a:spcPct val="100000"/>
              </a:lnSpc>
              <a:spcBef>
                <a:spcPts val="0"/>
              </a:spcBef>
              <a:buSzTx/>
              <a:buNone/>
              <a:defRPr b="1" sz="5500">
                <a:solidFill>
                  <a:schemeClr val="accent1"/>
                </a:solidFill>
              </a:defRPr>
            </a:lvl3pPr>
            <a:lvl4pPr marL="0" indent="1371600" defTabSz="825500">
              <a:lnSpc>
                <a:spcPct val="100000"/>
              </a:lnSpc>
              <a:spcBef>
                <a:spcPts val="0"/>
              </a:spcBef>
              <a:buSzTx/>
              <a:buNone/>
              <a:defRPr b="1" sz="5500">
                <a:solidFill>
                  <a:schemeClr val="accent1"/>
                </a:solidFill>
              </a:defRPr>
            </a:lvl4pPr>
            <a:lvl5pPr marL="0" indent="1828800" defTabSz="825500">
              <a:lnSpc>
                <a:spcPct val="100000"/>
              </a:lnSpc>
              <a:spcBef>
                <a:spcPts val="0"/>
              </a:spcBef>
              <a:buSzTx/>
              <a:buNone/>
              <a:defRPr b="1" sz="5500">
                <a:solidFill>
                  <a:schemeClr val="accent1"/>
                </a:solidFill>
              </a:defRPr>
            </a:lvl5pPr>
          </a:lstStyle>
          <a:p>
            <a:pPr/>
            <a:r>
              <a:t>Presentation Subtitle</a:t>
            </a:r>
          </a:p>
          <a:p>
            <a:pPr lvl="1"/>
            <a:r>
              <a:t/>
            </a:r>
          </a:p>
          <a:p>
            <a:pPr lvl="2"/>
            <a:r>
              <a:t/>
            </a:r>
          </a:p>
          <a:p>
            <a:pPr lvl="3"/>
            <a:r>
              <a:t/>
            </a:r>
          </a:p>
          <a:p>
            <a:pPr lvl="4"/>
            <a:r>
              <a:t/>
            </a:r>
          </a:p>
        </p:txBody>
      </p:sp>
      <p:sp>
        <p:nvSpPr>
          <p:cNvPr id="14" name="Slide Number"/>
          <p:cNvSpPr txBox="1"/>
          <p:nvPr>
            <p:ph type="sldNum" sz="quarter" idx="2"/>
          </p:nvPr>
        </p:nvSpPr>
        <p:spPr>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Photo">
    <p:spTree>
      <p:nvGrpSpPr>
        <p:cNvPr id="1" name=""/>
        <p:cNvGrpSpPr/>
        <p:nvPr/>
      </p:nvGrpSpPr>
      <p:grpSpPr>
        <a:xfrm>
          <a:off x="0" y="0"/>
          <a:ext cx="0" cy="0"/>
          <a:chOff x="0" y="0"/>
          <a:chExt cx="0" cy="0"/>
        </a:xfrm>
      </p:grpSpPr>
      <p:sp>
        <p:nvSpPr>
          <p:cNvPr id="21" name="740627569_2880x1920.jpg"/>
          <p:cNvSpPr/>
          <p:nvPr>
            <p:ph type="pic" idx="21"/>
          </p:nvPr>
        </p:nvSpPr>
        <p:spPr>
          <a:xfrm>
            <a:off x="0" y="-1270000"/>
            <a:ext cx="24384000" cy="16256000"/>
          </a:xfrm>
          <a:prstGeom prst="rect">
            <a:avLst/>
          </a:prstGeom>
        </p:spPr>
        <p:txBody>
          <a:bodyPr lIns="91439" tIns="45719" rIns="91439" bIns="45719">
            <a:noAutofit/>
          </a:bodyPr>
          <a:lstStyle/>
          <a:p>
            <a:pPr/>
          </a:p>
        </p:txBody>
      </p:sp>
      <p:sp>
        <p:nvSpPr>
          <p:cNvPr id="22" name="Presentation Title"/>
          <p:cNvSpPr txBox="1"/>
          <p:nvPr>
            <p:ph type="title" hasCustomPrompt="1"/>
          </p:nvPr>
        </p:nvSpPr>
        <p:spPr>
          <a:xfrm>
            <a:off x="1206500" y="7124700"/>
            <a:ext cx="21971000" cy="4648200"/>
          </a:xfrm>
          <a:prstGeom prst="rect">
            <a:avLst/>
          </a:prstGeom>
        </p:spPr>
        <p:txBody>
          <a:bodyPr anchor="b"/>
          <a:lstStyle>
            <a:lvl1pPr>
              <a:defRPr spc="-232" sz="11600">
                <a:solidFill>
                  <a:srgbClr val="FFFFFF"/>
                </a:solidFill>
              </a:defRPr>
            </a:lvl1pPr>
          </a:lstStyle>
          <a:p>
            <a:pPr/>
            <a:r>
              <a:t>Presentation Title</a:t>
            </a:r>
          </a:p>
        </p:txBody>
      </p:sp>
      <p:sp>
        <p:nvSpPr>
          <p:cNvPr id="23" name="Author and Date"/>
          <p:cNvSpPr txBox="1"/>
          <p:nvPr>
            <p:ph type="body" sz="quarter" idx="22" hasCustomPrompt="1"/>
          </p:nvPr>
        </p:nvSpPr>
        <p:spPr>
          <a:xfrm>
            <a:off x="1207690" y="1106137"/>
            <a:ext cx="21968621" cy="636979"/>
          </a:xfrm>
          <a:prstGeom prst="rect">
            <a:avLst/>
          </a:prstGeom>
        </p:spPr>
        <p:txBody>
          <a:bodyPr lIns="45719" tIns="45719" rIns="45719" bIns="45719"/>
          <a:lstStyle>
            <a:lvl1pPr marL="0" indent="0" defTabSz="825500">
              <a:lnSpc>
                <a:spcPct val="100000"/>
              </a:lnSpc>
              <a:spcBef>
                <a:spcPts val="0"/>
              </a:spcBef>
              <a:buSzTx/>
              <a:buNone/>
              <a:defRPr b="1" sz="3600"/>
            </a:lvl1pPr>
          </a:lstStyle>
          <a:p>
            <a:pPr/>
            <a:r>
              <a:t>Author and Date</a:t>
            </a:r>
          </a:p>
        </p:txBody>
      </p:sp>
      <p:sp>
        <p:nvSpPr>
          <p:cNvPr id="24" name="Body Level One…"/>
          <p:cNvSpPr txBox="1"/>
          <p:nvPr>
            <p:ph type="body" sz="quarter" idx="1" hasCustomPrompt="1"/>
          </p:nvPr>
        </p:nvSpPr>
        <p:spPr>
          <a:xfrm>
            <a:off x="1206500" y="11609910"/>
            <a:ext cx="21971000" cy="1116952"/>
          </a:xfrm>
          <a:prstGeom prst="rect">
            <a:avLst/>
          </a:prstGeom>
        </p:spPr>
        <p:txBody>
          <a:bodyPr/>
          <a:lstStyle>
            <a:lvl1pPr marL="0" indent="0" defTabSz="825500">
              <a:lnSpc>
                <a:spcPct val="100000"/>
              </a:lnSpc>
              <a:spcBef>
                <a:spcPts val="0"/>
              </a:spcBef>
              <a:buSzTx/>
              <a:buNone/>
              <a:defRPr b="1" sz="5500">
                <a:solidFill>
                  <a:srgbClr val="FFFFFF"/>
                </a:solidFill>
              </a:defRPr>
            </a:lvl1pPr>
            <a:lvl2pPr marL="0" indent="457200" defTabSz="825500">
              <a:lnSpc>
                <a:spcPct val="100000"/>
              </a:lnSpc>
              <a:spcBef>
                <a:spcPts val="0"/>
              </a:spcBef>
              <a:buSzTx/>
              <a:buNone/>
              <a:defRPr b="1" sz="5500">
                <a:solidFill>
                  <a:srgbClr val="FFFFFF"/>
                </a:solidFill>
              </a:defRPr>
            </a:lvl2pPr>
            <a:lvl3pPr marL="0" indent="914400" defTabSz="825500">
              <a:lnSpc>
                <a:spcPct val="100000"/>
              </a:lnSpc>
              <a:spcBef>
                <a:spcPts val="0"/>
              </a:spcBef>
              <a:buSzTx/>
              <a:buNone/>
              <a:defRPr b="1" sz="5500">
                <a:solidFill>
                  <a:srgbClr val="FFFFFF"/>
                </a:solidFill>
              </a:defRPr>
            </a:lvl3pPr>
            <a:lvl4pPr marL="0" indent="1371600" defTabSz="825500">
              <a:lnSpc>
                <a:spcPct val="100000"/>
              </a:lnSpc>
              <a:spcBef>
                <a:spcPts val="0"/>
              </a:spcBef>
              <a:buSzTx/>
              <a:buNone/>
              <a:defRPr b="1" sz="5500">
                <a:solidFill>
                  <a:srgbClr val="FFFFFF"/>
                </a:solidFill>
              </a:defRPr>
            </a:lvl4pPr>
            <a:lvl5pPr marL="0" indent="1828800" defTabSz="825500">
              <a:lnSpc>
                <a:spcPct val="100000"/>
              </a:lnSpc>
              <a:spcBef>
                <a:spcPts val="0"/>
              </a:spcBef>
              <a:buSzTx/>
              <a:buNone/>
              <a:defRPr b="1" sz="5500">
                <a:solidFill>
                  <a:srgbClr val="FFFFFF"/>
                </a:solidFill>
              </a:defRPr>
            </a:lvl5pPr>
          </a:lstStyle>
          <a:p>
            <a:pPr/>
            <a:r>
              <a:t>Presentation Subtitle</a:t>
            </a:r>
          </a:p>
          <a:p>
            <a:pPr lvl="1"/>
            <a:r>
              <a:t/>
            </a:r>
          </a:p>
          <a:p>
            <a:pPr lvl="2"/>
            <a:r>
              <a:t/>
            </a:r>
          </a:p>
          <a:p>
            <a:pPr lvl="3"/>
            <a:r>
              <a:t/>
            </a:r>
          </a:p>
          <a:p>
            <a:pPr lvl="4"/>
            <a:r>
              <a:t/>
            </a:r>
          </a:p>
        </p:txBody>
      </p:sp>
      <p:sp>
        <p:nvSpPr>
          <p:cNvPr id="25" name="Slide Number"/>
          <p:cNvSpPr txBox="1"/>
          <p:nvPr>
            <p:ph type="sldNum" sz="quarter" idx="2"/>
          </p:nvPr>
        </p:nvSpPr>
        <p:spPr>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Photo Alt">
    <p:spTree>
      <p:nvGrpSpPr>
        <p:cNvPr id="1" name=""/>
        <p:cNvGrpSpPr/>
        <p:nvPr/>
      </p:nvGrpSpPr>
      <p:grpSpPr>
        <a:xfrm>
          <a:off x="0" y="0"/>
          <a:ext cx="0" cy="0"/>
          <a:chOff x="0" y="0"/>
          <a:chExt cx="0" cy="0"/>
        </a:xfrm>
      </p:grpSpPr>
      <p:sp>
        <p:nvSpPr>
          <p:cNvPr id="32" name="136959463_1989x1321.jpg"/>
          <p:cNvSpPr/>
          <p:nvPr>
            <p:ph type="pic" idx="21"/>
          </p:nvPr>
        </p:nvSpPr>
        <p:spPr>
          <a:xfrm>
            <a:off x="9226574" y="1270000"/>
            <a:ext cx="16840152" cy="11184435"/>
          </a:xfrm>
          <a:prstGeom prst="rect">
            <a:avLst/>
          </a:prstGeom>
        </p:spPr>
        <p:txBody>
          <a:bodyPr lIns="91439" tIns="45719" rIns="91439" bIns="45719">
            <a:noAutofit/>
          </a:bodyPr>
          <a:lstStyle/>
          <a:p>
            <a:pPr/>
          </a:p>
        </p:txBody>
      </p:sp>
      <p:sp>
        <p:nvSpPr>
          <p:cNvPr id="33" name="Slide Title"/>
          <p:cNvSpPr txBox="1"/>
          <p:nvPr>
            <p:ph type="title" hasCustomPrompt="1"/>
          </p:nvPr>
        </p:nvSpPr>
        <p:spPr>
          <a:xfrm>
            <a:off x="1206500" y="1270000"/>
            <a:ext cx="9779000" cy="5882273"/>
          </a:xfrm>
          <a:prstGeom prst="rect">
            <a:avLst/>
          </a:prstGeom>
        </p:spPr>
        <p:txBody>
          <a:bodyPr anchor="b"/>
          <a:lstStyle/>
          <a:p>
            <a:pPr/>
            <a:r>
              <a:t>Slide Title</a:t>
            </a:r>
          </a:p>
        </p:txBody>
      </p:sp>
      <p:sp>
        <p:nvSpPr>
          <p:cNvPr id="34" name="Body Level One…"/>
          <p:cNvSpPr txBox="1"/>
          <p:nvPr>
            <p:ph type="body" sz="quarter" idx="1" hasCustomPrompt="1"/>
          </p:nvPr>
        </p:nvSpPr>
        <p:spPr>
          <a:xfrm>
            <a:off x="1206500" y="7060576"/>
            <a:ext cx="9779000" cy="5385424"/>
          </a:xfrm>
          <a:prstGeom prst="rect">
            <a:avLst/>
          </a:prstGeom>
        </p:spPr>
        <p:txBody>
          <a:bodyPr/>
          <a:lstStyle>
            <a:lvl1pPr marL="0" indent="0" defTabSz="825500">
              <a:lnSpc>
                <a:spcPct val="100000"/>
              </a:lnSpc>
              <a:spcBef>
                <a:spcPts val="0"/>
              </a:spcBef>
              <a:buSzTx/>
              <a:buNone/>
              <a:defRPr b="1" sz="5500"/>
            </a:lvl1pPr>
            <a:lvl2pPr marL="0" indent="457200" defTabSz="825500">
              <a:lnSpc>
                <a:spcPct val="100000"/>
              </a:lnSpc>
              <a:spcBef>
                <a:spcPts val="0"/>
              </a:spcBef>
              <a:buSzTx/>
              <a:buNone/>
              <a:defRPr b="1" sz="5500"/>
            </a:lvl2pPr>
            <a:lvl3pPr marL="0" indent="914400" defTabSz="825500">
              <a:lnSpc>
                <a:spcPct val="100000"/>
              </a:lnSpc>
              <a:spcBef>
                <a:spcPts val="0"/>
              </a:spcBef>
              <a:buSzTx/>
              <a:buNone/>
              <a:defRPr b="1" sz="5500"/>
            </a:lvl3pPr>
            <a:lvl4pPr marL="0" indent="1371600" defTabSz="825500">
              <a:lnSpc>
                <a:spcPct val="100000"/>
              </a:lnSpc>
              <a:spcBef>
                <a:spcPts val="0"/>
              </a:spcBef>
              <a:buSzTx/>
              <a:buNone/>
              <a:defRPr b="1" sz="5500"/>
            </a:lvl4pPr>
            <a:lvl5pPr marL="0" indent="1828800" defTabSz="825500">
              <a:lnSpc>
                <a:spcPct val="100000"/>
              </a:lnSpc>
              <a:spcBef>
                <a:spcPts val="0"/>
              </a:spcBef>
              <a:buSzTx/>
              <a:buNone/>
              <a:defRPr b="1" sz="5500"/>
            </a:lvl5pPr>
          </a:lstStyle>
          <a:p>
            <a:pPr/>
            <a:r>
              <a:t>Slide Subtitle</a:t>
            </a:r>
          </a:p>
          <a:p>
            <a:pPr lvl="1"/>
            <a:r>
              <a:t/>
            </a:r>
          </a:p>
          <a:p>
            <a:pPr lvl="2"/>
            <a:r>
              <a:t/>
            </a:r>
          </a:p>
          <a:p>
            <a:pPr lvl="3"/>
            <a:r>
              <a:t/>
            </a:r>
          </a:p>
          <a:p>
            <a:pPr lvl="4"/>
            <a:r>
              <a:t/>
            </a:r>
          </a:p>
        </p:txBody>
      </p:sp>
      <p:sp>
        <p:nvSpPr>
          <p:cNvPr id="35" name="Slide Number"/>
          <p:cNvSpPr txBox="1"/>
          <p:nvPr>
            <p:ph type="sldNum" sz="quarter" idx="2"/>
          </p:nvPr>
        </p:nvSpPr>
        <p:spPr>
          <a:xfrm>
            <a:off x="12001499" y="13085233"/>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42" name="Slide Title"/>
          <p:cNvSpPr txBox="1"/>
          <p:nvPr>
            <p:ph type="title" hasCustomPrompt="1"/>
          </p:nvPr>
        </p:nvSpPr>
        <p:spPr>
          <a:prstGeom prst="rect">
            <a:avLst/>
          </a:prstGeom>
        </p:spPr>
        <p:txBody>
          <a:bodyPr/>
          <a:lstStyle/>
          <a:p>
            <a:pPr/>
            <a:r>
              <a:t>Slide Title</a:t>
            </a:r>
          </a:p>
        </p:txBody>
      </p:sp>
      <p:sp>
        <p:nvSpPr>
          <p:cNvPr id="43" name="Slide Subtitle"/>
          <p:cNvSpPr txBox="1"/>
          <p:nvPr>
            <p:ph type="body" sz="quarter" idx="21" hasCustomPrompt="1"/>
          </p:nvPr>
        </p:nvSpPr>
        <p:spPr>
          <a:xfrm>
            <a:off x="1206500" y="2245962"/>
            <a:ext cx="21971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Slide Subtitle</a:t>
            </a:r>
          </a:p>
        </p:txBody>
      </p:sp>
      <p:sp>
        <p:nvSpPr>
          <p:cNvPr id="44" name="Body Level One…"/>
          <p:cNvSpPr txBox="1"/>
          <p:nvPr>
            <p:ph type="body" idx="1" hasCustomPrompt="1"/>
          </p:nvPr>
        </p:nvSpPr>
        <p:spPr>
          <a:prstGeom prst="rect">
            <a:avLst/>
          </a:prstGeom>
        </p:spPr>
        <p:txBody>
          <a:bodyPr/>
          <a:lstStyle/>
          <a:p>
            <a:pPr/>
            <a:r>
              <a:t>Slide bullet text</a:t>
            </a:r>
          </a:p>
          <a:p>
            <a:pPr lvl="1"/>
            <a:r>
              <a:t/>
            </a:r>
          </a:p>
          <a:p>
            <a:pPr lvl="2"/>
            <a:r>
              <a:t/>
            </a:r>
          </a:p>
          <a:p>
            <a:pPr lvl="3"/>
            <a:r>
              <a:t/>
            </a:r>
          </a:p>
          <a:p>
            <a:pPr lvl="4"/>
            <a:r>
              <a:t/>
            </a:r>
          </a:p>
        </p:txBody>
      </p:sp>
      <p:sp>
        <p:nvSpPr>
          <p:cNvPr id="4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52" name="Body Level One…"/>
          <p:cNvSpPr txBox="1"/>
          <p:nvPr>
            <p:ph type="body" idx="1" hasCustomPrompt="1"/>
          </p:nvPr>
        </p:nvSpPr>
        <p:spPr>
          <a:prstGeom prst="rect">
            <a:avLst/>
          </a:prstGeom>
        </p:spPr>
        <p:txBody>
          <a:bodyPr numCol="2" spcCol="1098550"/>
          <a:lstStyle/>
          <a:p>
            <a:pPr/>
            <a:r>
              <a:t>Slide bullet text</a:t>
            </a:r>
          </a:p>
          <a:p>
            <a:pPr lvl="1"/>
            <a:r>
              <a:t/>
            </a:r>
          </a:p>
          <a:p>
            <a:pPr lvl="2"/>
            <a:r>
              <a:t/>
            </a:r>
          </a:p>
          <a:p>
            <a:pPr lvl="3"/>
            <a:r>
              <a:t/>
            </a:r>
          </a:p>
          <a:p>
            <a:pPr lvl="4"/>
            <a:r>
              <a:t/>
            </a:r>
          </a:p>
        </p:txBody>
      </p:sp>
      <p:sp>
        <p:nvSpPr>
          <p:cNvPr id="5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0" name="Slide Subtitle"/>
          <p:cNvSpPr txBox="1"/>
          <p:nvPr>
            <p:ph type="body" sz="quarter" idx="21" hasCustomPrompt="1"/>
          </p:nvPr>
        </p:nvSpPr>
        <p:spPr>
          <a:xfrm>
            <a:off x="1206500" y="2247900"/>
            <a:ext cx="9779000" cy="934779"/>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Slide Subtitle</a:t>
            </a:r>
          </a:p>
        </p:txBody>
      </p:sp>
      <p:sp>
        <p:nvSpPr>
          <p:cNvPr id="61" name="Body Level One…"/>
          <p:cNvSpPr txBox="1"/>
          <p:nvPr>
            <p:ph type="body" sz="half" idx="1" hasCustomPrompt="1"/>
          </p:nvPr>
        </p:nvSpPr>
        <p:spPr>
          <a:xfrm>
            <a:off x="1206500" y="4248504"/>
            <a:ext cx="9779000" cy="8256630"/>
          </a:xfrm>
          <a:prstGeom prst="rect">
            <a:avLst/>
          </a:prstGeom>
        </p:spPr>
        <p:txBody>
          <a:bodyPr/>
          <a:lstStyle/>
          <a:p>
            <a:pPr/>
            <a:r>
              <a:t>Slide bullet text</a:t>
            </a:r>
          </a:p>
          <a:p>
            <a:pPr lvl="1"/>
            <a:r>
              <a:t/>
            </a:r>
          </a:p>
          <a:p>
            <a:pPr lvl="2"/>
            <a:r>
              <a:t/>
            </a:r>
          </a:p>
          <a:p>
            <a:pPr lvl="3"/>
            <a:r>
              <a:t/>
            </a:r>
          </a:p>
          <a:p>
            <a:pPr lvl="4"/>
            <a:r>
              <a:t/>
            </a:r>
          </a:p>
        </p:txBody>
      </p:sp>
      <p:sp>
        <p:nvSpPr>
          <p:cNvPr id="62" name="617931575_1991x1322.jpg"/>
          <p:cNvSpPr/>
          <p:nvPr>
            <p:ph type="pic" idx="22"/>
          </p:nvPr>
        </p:nvSpPr>
        <p:spPr>
          <a:xfrm>
            <a:off x="8432800" y="1263848"/>
            <a:ext cx="16850011" cy="11188205"/>
          </a:xfrm>
          <a:prstGeom prst="rect">
            <a:avLst/>
          </a:prstGeom>
        </p:spPr>
        <p:txBody>
          <a:bodyPr lIns="91439" tIns="45719" rIns="91439" bIns="45719">
            <a:noAutofit/>
          </a:bodyPr>
          <a:lstStyle/>
          <a:p>
            <a:pPr/>
          </a:p>
        </p:txBody>
      </p:sp>
      <p:sp>
        <p:nvSpPr>
          <p:cNvPr id="63" name="Slide Title"/>
          <p:cNvSpPr txBox="1"/>
          <p:nvPr>
            <p:ph type="title" hasCustomPrompt="1"/>
          </p:nvPr>
        </p:nvSpPr>
        <p:spPr>
          <a:xfrm>
            <a:off x="1206500" y="952500"/>
            <a:ext cx="9779000" cy="1435100"/>
          </a:xfrm>
          <a:prstGeom prst="rect">
            <a:avLst/>
          </a:prstGeom>
        </p:spPr>
        <p:txBody>
          <a:bodyPr/>
          <a:lstStyle/>
          <a:p>
            <a:pPr/>
            <a:r>
              <a:t>Slide Title</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p:bg>
      <p:bgPr>
        <a:solidFill>
          <a:srgbClr val="003462"/>
        </a:solidFill>
      </p:bgPr>
    </p:bg>
    <p:spTree>
      <p:nvGrpSpPr>
        <p:cNvPr id="1" name=""/>
        <p:cNvGrpSpPr/>
        <p:nvPr/>
      </p:nvGrpSpPr>
      <p:grpSpPr>
        <a:xfrm>
          <a:off x="0" y="0"/>
          <a:ext cx="0" cy="0"/>
          <a:chOff x="0" y="0"/>
          <a:chExt cx="0" cy="0"/>
        </a:xfrm>
      </p:grpSpPr>
      <p:sp>
        <p:nvSpPr>
          <p:cNvPr id="71" name="Section Title"/>
          <p:cNvSpPr txBox="1"/>
          <p:nvPr>
            <p:ph type="title" hasCustomPrompt="1"/>
          </p:nvPr>
        </p:nvSpPr>
        <p:spPr>
          <a:xfrm>
            <a:off x="1206496" y="4533900"/>
            <a:ext cx="21971004" cy="4648200"/>
          </a:xfrm>
          <a:prstGeom prst="rect">
            <a:avLst/>
          </a:prstGeom>
        </p:spPr>
        <p:txBody>
          <a:bodyPr anchor="ctr"/>
          <a:lstStyle>
            <a:lvl1pPr>
              <a:defRPr b="0" spc="-232" sz="11600">
                <a:solidFill>
                  <a:srgbClr val="FFFFFF"/>
                </a:solidFill>
                <a:latin typeface="Helvetica Neue Medium"/>
                <a:ea typeface="Helvetica Neue Medium"/>
                <a:cs typeface="Helvetica Neue Medium"/>
                <a:sym typeface="Helvetica Neue Medium"/>
              </a:defRPr>
            </a:lvl1pPr>
          </a:lstStyle>
          <a:p>
            <a:pPr/>
            <a:r>
              <a:t>Section Title</a:t>
            </a:r>
          </a:p>
        </p:txBody>
      </p:sp>
      <p:sp>
        <p:nvSpPr>
          <p:cNvPr id="72" name="Slide Number"/>
          <p:cNvSpPr txBox="1"/>
          <p:nvPr>
            <p:ph type="sldNum" sz="quarter" idx="2"/>
          </p:nvPr>
        </p:nvSpPr>
        <p:spPr>
          <a:xfrm>
            <a:off x="12001499" y="13085233"/>
            <a:ext cx="368505" cy="374600"/>
          </a:xfrm>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79" name="Slide Title"/>
          <p:cNvSpPr txBox="1"/>
          <p:nvPr>
            <p:ph type="title" hasCustomPrompt="1"/>
          </p:nvPr>
        </p:nvSpPr>
        <p:spPr>
          <a:xfrm>
            <a:off x="1206500" y="952500"/>
            <a:ext cx="21971000" cy="1434949"/>
          </a:xfrm>
          <a:prstGeom prst="rect">
            <a:avLst/>
          </a:prstGeom>
        </p:spPr>
        <p:txBody>
          <a:bodyPr/>
          <a:lstStyle/>
          <a:p>
            <a:pPr/>
            <a:r>
              <a:t>Slide Title</a:t>
            </a:r>
          </a:p>
        </p:txBody>
      </p:sp>
      <p:sp>
        <p:nvSpPr>
          <p:cNvPr id="80" name="Slide Subtitle"/>
          <p:cNvSpPr txBox="1"/>
          <p:nvPr>
            <p:ph type="body" sz="quarter" idx="21" hasCustomPrompt="1"/>
          </p:nvPr>
        </p:nvSpPr>
        <p:spPr>
          <a:xfrm>
            <a:off x="1206500" y="2247900"/>
            <a:ext cx="21971000" cy="934779"/>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Slide Subtitle</a:t>
            </a:r>
          </a:p>
        </p:txBody>
      </p:sp>
      <p:sp>
        <p:nvSpPr>
          <p:cNvPr id="8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Agenda">
    <p:spTree>
      <p:nvGrpSpPr>
        <p:cNvPr id="1" name=""/>
        <p:cNvGrpSpPr/>
        <p:nvPr/>
      </p:nvGrpSpPr>
      <p:grpSpPr>
        <a:xfrm>
          <a:off x="0" y="0"/>
          <a:ext cx="0" cy="0"/>
          <a:chOff x="0" y="0"/>
          <a:chExt cx="0" cy="0"/>
        </a:xfrm>
      </p:grpSpPr>
      <p:sp>
        <p:nvSpPr>
          <p:cNvPr id="88" name="Agenda Title"/>
          <p:cNvSpPr txBox="1"/>
          <p:nvPr>
            <p:ph type="title" hasCustomPrompt="1"/>
          </p:nvPr>
        </p:nvSpPr>
        <p:spPr>
          <a:xfrm>
            <a:off x="1206500" y="952500"/>
            <a:ext cx="21971000" cy="1435100"/>
          </a:xfrm>
          <a:prstGeom prst="rect">
            <a:avLst/>
          </a:prstGeom>
        </p:spPr>
        <p:txBody>
          <a:bodyPr/>
          <a:lstStyle/>
          <a:p>
            <a:pPr/>
            <a:r>
              <a:t>Agenda Title</a:t>
            </a:r>
          </a:p>
        </p:txBody>
      </p:sp>
      <p:sp>
        <p:nvSpPr>
          <p:cNvPr id="89" name="Agenda Subtitle"/>
          <p:cNvSpPr txBox="1"/>
          <p:nvPr>
            <p:ph type="body" sz="quarter" idx="21" hasCustomPrompt="1"/>
          </p:nvPr>
        </p:nvSpPr>
        <p:spPr>
          <a:xfrm>
            <a:off x="1206500" y="2247900"/>
            <a:ext cx="21971000" cy="934779"/>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Agenda Subtitle</a:t>
            </a:r>
          </a:p>
        </p:txBody>
      </p:sp>
      <p:sp>
        <p:nvSpPr>
          <p:cNvPr id="90" name="Body Level One…"/>
          <p:cNvSpPr txBox="1"/>
          <p:nvPr>
            <p:ph type="body" idx="1" hasCustomPrompt="1"/>
          </p:nvPr>
        </p:nvSpPr>
        <p:spPr>
          <a:prstGeom prst="rect">
            <a:avLst/>
          </a:prstGeom>
        </p:spPr>
        <p:txBody>
          <a:bodyPr/>
          <a:lstStyle>
            <a:lvl1pPr marL="0" indent="0" defTabSz="825500">
              <a:lnSpc>
                <a:spcPct val="100000"/>
              </a:lnSpc>
              <a:spcBef>
                <a:spcPts val="1800"/>
              </a:spcBef>
              <a:buSzTx/>
              <a:buNone/>
              <a:defRPr spc="-55" sz="5500"/>
            </a:lvl1pPr>
            <a:lvl2pPr marL="0" indent="457200" defTabSz="825500">
              <a:lnSpc>
                <a:spcPct val="100000"/>
              </a:lnSpc>
              <a:spcBef>
                <a:spcPts val="1800"/>
              </a:spcBef>
              <a:buSzTx/>
              <a:buNone/>
              <a:defRPr spc="-55" sz="5500"/>
            </a:lvl2pPr>
            <a:lvl3pPr marL="0" indent="914400" defTabSz="825500">
              <a:lnSpc>
                <a:spcPct val="100000"/>
              </a:lnSpc>
              <a:spcBef>
                <a:spcPts val="1800"/>
              </a:spcBef>
              <a:buSzTx/>
              <a:buNone/>
              <a:defRPr spc="-55" sz="5500"/>
            </a:lvl3pPr>
            <a:lvl4pPr marL="0" indent="1371600" defTabSz="825500">
              <a:lnSpc>
                <a:spcPct val="100000"/>
              </a:lnSpc>
              <a:spcBef>
                <a:spcPts val="1800"/>
              </a:spcBef>
              <a:buSzTx/>
              <a:buNone/>
              <a:defRPr spc="-55" sz="5500"/>
            </a:lvl4pPr>
            <a:lvl5pPr marL="0" indent="1828800" defTabSz="825500">
              <a:lnSpc>
                <a:spcPct val="100000"/>
              </a:lnSpc>
              <a:spcBef>
                <a:spcPts val="1800"/>
              </a:spcBef>
              <a:buSzTx/>
              <a:buNone/>
              <a:defRPr spc="-55" sz="5500"/>
            </a:lvl5pPr>
          </a:lstStyle>
          <a:p>
            <a:pPr/>
            <a:r>
              <a:t>Agenda Topics</a:t>
            </a:r>
          </a:p>
          <a:p>
            <a:pPr lvl="1"/>
            <a:r>
              <a:t/>
            </a:r>
          </a:p>
          <a:p>
            <a:pPr lvl="2"/>
            <a:r>
              <a:t/>
            </a:r>
          </a:p>
          <a:p>
            <a:pPr lvl="3"/>
            <a:r>
              <a:t/>
            </a:r>
          </a:p>
          <a:p>
            <a:pPr lvl="4"/>
            <a:r>
              <a:t/>
            </a:r>
          </a:p>
        </p:txBody>
      </p:sp>
      <p:sp>
        <p:nvSpPr>
          <p:cNvPr id="9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tatement">
    <p:spTree>
      <p:nvGrpSpPr>
        <p:cNvPr id="1" name=""/>
        <p:cNvGrpSpPr/>
        <p:nvPr/>
      </p:nvGrpSpPr>
      <p:grpSpPr>
        <a:xfrm>
          <a:off x="0" y="0"/>
          <a:ext cx="0" cy="0"/>
          <a:chOff x="0" y="0"/>
          <a:chExt cx="0" cy="0"/>
        </a:xfrm>
      </p:grpSpPr>
      <p:sp>
        <p:nvSpPr>
          <p:cNvPr id="98" name="Body Level One…"/>
          <p:cNvSpPr txBox="1"/>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pc="-232" sz="11600">
                <a:solidFill>
                  <a:schemeClr val="accent1">
                    <a:hueOff val="114395"/>
                    <a:lumOff val="-24975"/>
                  </a:schemeClr>
                </a:solidFill>
                <a:latin typeface="Helvetica Neue Medium"/>
                <a:ea typeface="Helvetica Neue Medium"/>
                <a:cs typeface="Helvetica Neue Medium"/>
                <a:sym typeface="Helvetica Neue Medium"/>
              </a:defRPr>
            </a:lvl1pPr>
            <a:lvl2pPr marL="0" indent="457200" algn="ctr">
              <a:lnSpc>
                <a:spcPct val="80000"/>
              </a:lnSpc>
              <a:spcBef>
                <a:spcPts val="0"/>
              </a:spcBef>
              <a:buSzTx/>
              <a:buNone/>
              <a:defRPr spc="-232" sz="11600">
                <a:solidFill>
                  <a:schemeClr val="accent1">
                    <a:hueOff val="114395"/>
                    <a:lumOff val="-24975"/>
                  </a:schemeClr>
                </a:solidFill>
                <a:latin typeface="Helvetica Neue Medium"/>
                <a:ea typeface="Helvetica Neue Medium"/>
                <a:cs typeface="Helvetica Neue Medium"/>
                <a:sym typeface="Helvetica Neue Medium"/>
              </a:defRPr>
            </a:lvl2pPr>
            <a:lvl3pPr marL="0" indent="914400" algn="ctr">
              <a:lnSpc>
                <a:spcPct val="80000"/>
              </a:lnSpc>
              <a:spcBef>
                <a:spcPts val="0"/>
              </a:spcBef>
              <a:buSzTx/>
              <a:buNone/>
              <a:defRPr spc="-232" sz="11600">
                <a:solidFill>
                  <a:schemeClr val="accent1">
                    <a:hueOff val="114395"/>
                    <a:lumOff val="-24975"/>
                  </a:schemeClr>
                </a:solidFill>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pc="-232" sz="11600">
                <a:solidFill>
                  <a:schemeClr val="accent1">
                    <a:hueOff val="114395"/>
                    <a:lumOff val="-24975"/>
                  </a:schemeClr>
                </a:solidFill>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pc="-232" sz="11600">
                <a:solidFill>
                  <a:schemeClr val="accent1">
                    <a:hueOff val="114395"/>
                    <a:lumOff val="-24975"/>
                  </a:schemeClr>
                </a:solidFill>
                <a:latin typeface="Helvetica Neue Medium"/>
                <a:ea typeface="Helvetica Neue Medium"/>
                <a:cs typeface="Helvetica Neue Medium"/>
                <a:sym typeface="Helvetica Neue Medium"/>
              </a:defRPr>
            </a:lvl5pPr>
          </a:lstStyle>
          <a:p>
            <a:pPr/>
            <a:r>
              <a:t>Statement</a:t>
            </a:r>
          </a:p>
          <a:p>
            <a:pPr lvl="1"/>
            <a:r>
              <a:t/>
            </a:r>
          </a:p>
          <a:p>
            <a:pPr lvl="2"/>
            <a:r>
              <a:t/>
            </a:r>
          </a:p>
          <a:p>
            <a:pPr lvl="3"/>
            <a:r>
              <a:t/>
            </a:r>
          </a:p>
          <a:p>
            <a:pPr lvl="4"/>
            <a:r>
              <a:t/>
            </a:r>
          </a:p>
        </p:txBody>
      </p:sp>
      <p:sp>
        <p:nvSpPr>
          <p:cNvPr id="9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ig Fact">
    <p:spTree>
      <p:nvGrpSpPr>
        <p:cNvPr id="1" name=""/>
        <p:cNvGrpSpPr/>
        <p:nvPr/>
      </p:nvGrpSpPr>
      <p:grpSpPr>
        <a:xfrm>
          <a:off x="0" y="0"/>
          <a:ext cx="0" cy="0"/>
          <a:chOff x="0" y="0"/>
          <a:chExt cx="0" cy="0"/>
        </a:xfrm>
      </p:grpSpPr>
      <p:sp>
        <p:nvSpPr>
          <p:cNvPr id="106" name="Body Level One…"/>
          <p:cNvSpPr txBox="1"/>
          <p:nvPr>
            <p:ph type="body" idx="1" hasCustomPrompt="1"/>
          </p:nvPr>
        </p:nvSpPr>
        <p:spPr>
          <a:xfrm>
            <a:off x="1206500" y="1075927"/>
            <a:ext cx="21971000" cy="7241584"/>
          </a:xfrm>
          <a:prstGeom prst="rect">
            <a:avLst/>
          </a:prstGeom>
        </p:spPr>
        <p:txBody>
          <a:bodyPr anchor="b"/>
          <a:lstStyle>
            <a:lvl1pPr marL="0" indent="0" algn="ctr">
              <a:lnSpc>
                <a:spcPct val="80000"/>
              </a:lnSpc>
              <a:spcBef>
                <a:spcPts val="0"/>
              </a:spcBef>
              <a:buSzTx/>
              <a:buNone/>
              <a:defRPr b="1" spc="-250" sz="25000">
                <a:solidFill>
                  <a:schemeClr val="accent1">
                    <a:hueOff val="114395"/>
                    <a:lumOff val="-24975"/>
                  </a:schemeClr>
                </a:solidFill>
              </a:defRPr>
            </a:lvl1pPr>
            <a:lvl2pPr marL="0" indent="457200" algn="ctr">
              <a:lnSpc>
                <a:spcPct val="80000"/>
              </a:lnSpc>
              <a:spcBef>
                <a:spcPts val="0"/>
              </a:spcBef>
              <a:buSzTx/>
              <a:buNone/>
              <a:defRPr b="1" spc="-250" sz="25000">
                <a:solidFill>
                  <a:schemeClr val="accent1">
                    <a:hueOff val="114395"/>
                    <a:lumOff val="-24975"/>
                  </a:schemeClr>
                </a:solidFill>
              </a:defRPr>
            </a:lvl2pPr>
            <a:lvl3pPr marL="0" indent="914400" algn="ctr">
              <a:lnSpc>
                <a:spcPct val="80000"/>
              </a:lnSpc>
              <a:spcBef>
                <a:spcPts val="0"/>
              </a:spcBef>
              <a:buSzTx/>
              <a:buNone/>
              <a:defRPr b="1" spc="-250" sz="25000">
                <a:solidFill>
                  <a:schemeClr val="accent1">
                    <a:hueOff val="114395"/>
                    <a:lumOff val="-24975"/>
                  </a:schemeClr>
                </a:solidFill>
              </a:defRPr>
            </a:lvl3pPr>
            <a:lvl4pPr marL="0" indent="1371600" algn="ctr">
              <a:lnSpc>
                <a:spcPct val="80000"/>
              </a:lnSpc>
              <a:spcBef>
                <a:spcPts val="0"/>
              </a:spcBef>
              <a:buSzTx/>
              <a:buNone/>
              <a:defRPr b="1" spc="-250" sz="25000">
                <a:solidFill>
                  <a:schemeClr val="accent1">
                    <a:hueOff val="114395"/>
                    <a:lumOff val="-24975"/>
                  </a:schemeClr>
                </a:solidFill>
              </a:defRPr>
            </a:lvl4pPr>
            <a:lvl5pPr marL="0" indent="1828800" algn="ctr">
              <a:lnSpc>
                <a:spcPct val="80000"/>
              </a:lnSpc>
              <a:spcBef>
                <a:spcPts val="0"/>
              </a:spcBef>
              <a:buSzTx/>
              <a:buNone/>
              <a:defRPr b="1" spc="-250" sz="25000">
                <a:solidFill>
                  <a:schemeClr val="accent1">
                    <a:hueOff val="114395"/>
                    <a:lumOff val="-24975"/>
                  </a:schemeClr>
                </a:solidFill>
              </a:defRPr>
            </a:lvl5pPr>
          </a:lstStyle>
          <a:p>
            <a:pPr/>
            <a:r>
              <a:t>100%</a:t>
            </a:r>
          </a:p>
          <a:p>
            <a:pPr lvl="1"/>
            <a:r>
              <a:t/>
            </a:r>
          </a:p>
          <a:p>
            <a:pPr lvl="2"/>
            <a:r>
              <a:t/>
            </a:r>
          </a:p>
          <a:p>
            <a:pPr lvl="3"/>
            <a:r>
              <a:t/>
            </a:r>
          </a:p>
          <a:p>
            <a:pPr lvl="4"/>
            <a:r>
              <a:t/>
            </a:r>
          </a:p>
        </p:txBody>
      </p:sp>
      <p:sp>
        <p:nvSpPr>
          <p:cNvPr id="107" name="Fact information"/>
          <p:cNvSpPr txBox="1"/>
          <p:nvPr>
            <p:ph type="body" sz="quarter" idx="21" hasCustomPrompt="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b="1" sz="5500"/>
            </a:lvl1pPr>
          </a:lstStyle>
          <a:p>
            <a:pPr/>
            <a:r>
              <a:t>Fact information</a:t>
            </a:r>
          </a:p>
        </p:txBody>
      </p:sp>
      <p:sp>
        <p:nvSpPr>
          <p:cNvPr id="10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115" name="Attribution"/>
          <p:cNvSpPr txBox="1"/>
          <p:nvPr>
            <p:ph type="body" sz="quarter" idx="21" hasCustomPrompt="1"/>
          </p:nvPr>
        </p:nvSpPr>
        <p:spPr>
          <a:xfrm>
            <a:off x="2480825" y="10675453"/>
            <a:ext cx="20149252" cy="636979"/>
          </a:xfrm>
          <a:prstGeom prst="rect">
            <a:avLst/>
          </a:prstGeom>
        </p:spPr>
        <p:txBody>
          <a:bodyPr lIns="45719" tIns="45719" rIns="45719" bIns="45719"/>
          <a:lstStyle>
            <a:lvl1pPr marL="0" indent="0" defTabSz="825500">
              <a:lnSpc>
                <a:spcPct val="100000"/>
              </a:lnSpc>
              <a:spcBef>
                <a:spcPts val="0"/>
              </a:spcBef>
              <a:buSzTx/>
              <a:buNone/>
              <a:defRPr b="1" sz="3600"/>
            </a:lvl1pPr>
          </a:lstStyle>
          <a:p>
            <a:pPr/>
            <a:r>
              <a:t>Attribution</a:t>
            </a:r>
          </a:p>
        </p:txBody>
      </p:sp>
      <p:sp>
        <p:nvSpPr>
          <p:cNvPr id="116" name="Body Level One…"/>
          <p:cNvSpPr txBox="1"/>
          <p:nvPr>
            <p:ph type="body" sz="half" idx="1" hasCustomPrompt="1"/>
          </p:nvPr>
        </p:nvSpPr>
        <p:spPr>
          <a:xfrm>
            <a:off x="1753923" y="4939860"/>
            <a:ext cx="20876154" cy="3836280"/>
          </a:xfrm>
          <a:prstGeom prst="rect">
            <a:avLst/>
          </a:prstGeom>
        </p:spPr>
        <p:txBody>
          <a:bodyPr/>
          <a:lstStyle>
            <a:lvl1pPr marL="638923" indent="-469900">
              <a:spcBef>
                <a:spcPts val="0"/>
              </a:spcBef>
              <a:buSzTx/>
              <a:buNone/>
              <a:defRPr spc="-170" sz="8500">
                <a:solidFill>
                  <a:schemeClr val="accent1">
                    <a:hueOff val="114395"/>
                    <a:lumOff val="-24975"/>
                  </a:schemeClr>
                </a:solidFill>
                <a:latin typeface="Helvetica Neue Medium"/>
                <a:ea typeface="Helvetica Neue Medium"/>
                <a:cs typeface="Helvetica Neue Medium"/>
                <a:sym typeface="Helvetica Neue Medium"/>
              </a:defRPr>
            </a:lvl1pPr>
            <a:lvl2pPr marL="638923" indent="-12700">
              <a:spcBef>
                <a:spcPts val="0"/>
              </a:spcBef>
              <a:buSzTx/>
              <a:buNone/>
              <a:defRPr spc="-170" sz="8500">
                <a:solidFill>
                  <a:schemeClr val="accent1">
                    <a:hueOff val="114395"/>
                    <a:lumOff val="-24975"/>
                  </a:schemeClr>
                </a:solidFill>
                <a:latin typeface="Helvetica Neue Medium"/>
                <a:ea typeface="Helvetica Neue Medium"/>
                <a:cs typeface="Helvetica Neue Medium"/>
                <a:sym typeface="Helvetica Neue Medium"/>
              </a:defRPr>
            </a:lvl2pPr>
            <a:lvl3pPr marL="638923" indent="444500">
              <a:spcBef>
                <a:spcPts val="0"/>
              </a:spcBef>
              <a:buSzTx/>
              <a:buNone/>
              <a:defRPr spc="-170" sz="8500">
                <a:solidFill>
                  <a:schemeClr val="accent1">
                    <a:hueOff val="114395"/>
                    <a:lumOff val="-24975"/>
                  </a:schemeClr>
                </a:solidFill>
                <a:latin typeface="Helvetica Neue Medium"/>
                <a:ea typeface="Helvetica Neue Medium"/>
                <a:cs typeface="Helvetica Neue Medium"/>
                <a:sym typeface="Helvetica Neue Medium"/>
              </a:defRPr>
            </a:lvl3pPr>
            <a:lvl4pPr marL="638923" indent="901700">
              <a:spcBef>
                <a:spcPts val="0"/>
              </a:spcBef>
              <a:buSzTx/>
              <a:buNone/>
              <a:defRPr spc="-170" sz="8500">
                <a:solidFill>
                  <a:schemeClr val="accent1">
                    <a:hueOff val="114395"/>
                    <a:lumOff val="-24975"/>
                  </a:schemeClr>
                </a:solidFill>
                <a:latin typeface="Helvetica Neue Medium"/>
                <a:ea typeface="Helvetica Neue Medium"/>
                <a:cs typeface="Helvetica Neue Medium"/>
                <a:sym typeface="Helvetica Neue Medium"/>
              </a:defRPr>
            </a:lvl4pPr>
            <a:lvl5pPr marL="638923" indent="1358900">
              <a:spcBef>
                <a:spcPts val="0"/>
              </a:spcBef>
              <a:buSzTx/>
              <a:buNone/>
              <a:defRPr spc="-170" sz="8500">
                <a:solidFill>
                  <a:schemeClr val="accent1">
                    <a:hueOff val="114395"/>
                    <a:lumOff val="-24975"/>
                  </a:schemeClr>
                </a:solidFill>
                <a:latin typeface="Helvetica Neue Medium"/>
                <a:ea typeface="Helvetica Neue Medium"/>
                <a:cs typeface="Helvetica Neue Medium"/>
                <a:sym typeface="Helvetica Neue Medium"/>
              </a:defRPr>
            </a:lvl5pPr>
          </a:lstStyle>
          <a:p>
            <a:pPr/>
            <a:r>
              <a:t>“Notable Quote”</a:t>
            </a:r>
          </a:p>
          <a:p>
            <a:pPr lvl="1"/>
            <a:r>
              <a:t/>
            </a:r>
          </a:p>
          <a:p>
            <a:pPr lvl="2"/>
            <a:r>
              <a:t/>
            </a:r>
          </a:p>
          <a:p>
            <a:pPr lvl="3"/>
            <a:r>
              <a:t/>
            </a:r>
          </a:p>
          <a:p>
            <a:pPr lvl="4"/>
            <a:r>
              <a:t/>
            </a:r>
          </a:p>
        </p:txBody>
      </p:sp>
      <p:sp>
        <p:nvSpPr>
          <p:cNvPr id="11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124" name="617931575_1991x1322.jpg"/>
          <p:cNvSpPr/>
          <p:nvPr>
            <p:ph type="pic" sz="quarter" idx="21"/>
          </p:nvPr>
        </p:nvSpPr>
        <p:spPr>
          <a:xfrm>
            <a:off x="15436504" y="1270000"/>
            <a:ext cx="8167167" cy="5422900"/>
          </a:xfrm>
          <a:prstGeom prst="rect">
            <a:avLst/>
          </a:prstGeom>
        </p:spPr>
        <p:txBody>
          <a:bodyPr lIns="91439" tIns="45719" rIns="91439" bIns="45719">
            <a:noAutofit/>
          </a:bodyPr>
          <a:lstStyle/>
          <a:p>
            <a:pPr/>
          </a:p>
        </p:txBody>
      </p:sp>
      <p:sp>
        <p:nvSpPr>
          <p:cNvPr id="125" name="740627569_2880x1920.jpg"/>
          <p:cNvSpPr/>
          <p:nvPr>
            <p:ph type="pic" sz="quarter" idx="22"/>
          </p:nvPr>
        </p:nvSpPr>
        <p:spPr>
          <a:xfrm>
            <a:off x="15461772" y="7085972"/>
            <a:ext cx="8148414" cy="5432276"/>
          </a:xfrm>
          <a:prstGeom prst="rect">
            <a:avLst/>
          </a:prstGeom>
        </p:spPr>
        <p:txBody>
          <a:bodyPr lIns="91439" tIns="45719" rIns="91439" bIns="45719">
            <a:noAutofit/>
          </a:bodyPr>
          <a:lstStyle/>
          <a:p>
            <a:pPr/>
          </a:p>
        </p:txBody>
      </p:sp>
      <p:sp>
        <p:nvSpPr>
          <p:cNvPr id="126" name="996267730_2880x1920.jpg"/>
          <p:cNvSpPr/>
          <p:nvPr>
            <p:ph type="pic" idx="23"/>
          </p:nvPr>
        </p:nvSpPr>
        <p:spPr>
          <a:xfrm>
            <a:off x="-124635" y="1270000"/>
            <a:ext cx="16859219" cy="11239479"/>
          </a:xfrm>
          <a:prstGeom prst="rect">
            <a:avLst/>
          </a:prstGeom>
        </p:spPr>
        <p:txBody>
          <a:bodyPr lIns="91439" tIns="45719" rIns="91439" bIns="45719">
            <a:noAutofit/>
          </a:bodyPr>
          <a:lstStyle/>
          <a:p>
            <a:pPr/>
          </a:p>
        </p:txBody>
      </p:sp>
      <p:sp>
        <p:nvSpPr>
          <p:cNvPr id="12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34" name="996267730_2880x1920.jpg"/>
          <p:cNvSpPr/>
          <p:nvPr>
            <p:ph type="pic" idx="21"/>
          </p:nvPr>
        </p:nvSpPr>
        <p:spPr>
          <a:xfrm>
            <a:off x="0" y="-1270000"/>
            <a:ext cx="24384000" cy="16256000"/>
          </a:xfrm>
          <a:prstGeom prst="rect">
            <a:avLst/>
          </a:prstGeom>
        </p:spPr>
        <p:txBody>
          <a:bodyPr lIns="91439" tIns="45719" rIns="91439" bIns="45719">
            <a:noAutofit/>
          </a:bodyPr>
          <a:lstStyle/>
          <a:p>
            <a:pPr/>
          </a:p>
        </p:txBody>
      </p:sp>
      <p:sp>
        <p:nvSpPr>
          <p:cNvPr id="135" name="Slide Number"/>
          <p:cNvSpPr txBox="1"/>
          <p:nvPr>
            <p:ph type="sldNum" sz="quarter" idx="2"/>
          </p:nvPr>
        </p:nvSpPr>
        <p:spPr>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4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Slide Title"/>
          <p:cNvSpPr txBox="1"/>
          <p:nvPr>
            <p:ph type="title" hasCustomPrompt="1"/>
          </p:nvPr>
        </p:nvSpPr>
        <p:spPr>
          <a:xfrm>
            <a:off x="1206500" y="952500"/>
            <a:ext cx="21971000" cy="143316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Slide Title</a:t>
            </a:r>
          </a:p>
        </p:txBody>
      </p:sp>
      <p:sp>
        <p:nvSpPr>
          <p:cNvPr id="3" name="Body Level One…"/>
          <p:cNvSpPr txBox="1"/>
          <p:nvPr>
            <p:ph type="body" idx="1" hasCustomPrompt="1"/>
          </p:nvPr>
        </p:nvSpPr>
        <p:spPr>
          <a:xfrm>
            <a:off x="1206500" y="4248504"/>
            <a:ext cx="21971000" cy="825601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Slide bullet text</a:t>
            </a:r>
          </a:p>
          <a:p>
            <a:pPr lvl="1"/>
            <a:r>
              <a:t/>
            </a:r>
          </a:p>
          <a:p>
            <a:pPr lvl="2"/>
            <a:r>
              <a:t/>
            </a:r>
          </a:p>
          <a:p>
            <a:pPr lvl="3"/>
            <a:r>
              <a:t/>
            </a:r>
          </a:p>
          <a:p>
            <a:pPr lvl="4"/>
            <a:r>
              <a:t/>
            </a:r>
          </a:p>
        </p:txBody>
      </p:sp>
      <p:sp>
        <p:nvSpPr>
          <p:cNvPr id="4" name="Slide Number"/>
          <p:cNvSpPr txBox="1"/>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defTabSz="584200">
              <a:defRPr sz="1800">
                <a:solidFill>
                  <a:srgbClr val="000000"/>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transition xmlns:p14="http://schemas.microsoft.com/office/powerpoint/2010/main" spd="med" advClick="1"/>
  <p:txStyles>
    <p:titleStyle>
      <a:lvl1pPr marL="0" marR="0" indent="0" algn="l" defTabSz="2438338" rtl="0" latinLnBrk="0">
        <a:lnSpc>
          <a:spcPct val="80000"/>
        </a:lnSpc>
        <a:spcBef>
          <a:spcPts val="0"/>
        </a:spcBef>
        <a:spcAft>
          <a:spcPts val="0"/>
        </a:spcAft>
        <a:buClrTx/>
        <a:buSzTx/>
        <a:buFontTx/>
        <a:buNone/>
        <a:tabLst/>
        <a:defRPr b="1" baseline="0" cap="none" i="0" spc="-170" strike="noStrike" sz="8500" u="none">
          <a:solidFill>
            <a:schemeClr val="accent1">
              <a:hueOff val="114395"/>
              <a:lumOff val="-24975"/>
            </a:schemeClr>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b="1" baseline="0" cap="none" i="0" spc="-170" strike="noStrike" sz="8500" u="none">
          <a:solidFill>
            <a:schemeClr val="accent1">
              <a:hueOff val="114395"/>
              <a:lumOff val="-24975"/>
            </a:schemeClr>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b="1" baseline="0" cap="none" i="0" spc="-170" strike="noStrike" sz="8500" u="none">
          <a:solidFill>
            <a:schemeClr val="accent1">
              <a:hueOff val="114395"/>
              <a:lumOff val="-24975"/>
            </a:schemeClr>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b="1" baseline="0" cap="none" i="0" spc="-170" strike="noStrike" sz="8500" u="none">
          <a:solidFill>
            <a:schemeClr val="accent1">
              <a:hueOff val="114395"/>
              <a:lumOff val="-24975"/>
            </a:schemeClr>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b="1" baseline="0" cap="none" i="0" spc="-170" strike="noStrike" sz="8500" u="none">
          <a:solidFill>
            <a:schemeClr val="accent1">
              <a:hueOff val="114395"/>
              <a:lumOff val="-24975"/>
            </a:schemeClr>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b="1" baseline="0" cap="none" i="0" spc="-170" strike="noStrike" sz="8500" u="none">
          <a:solidFill>
            <a:schemeClr val="accent1">
              <a:hueOff val="114395"/>
              <a:lumOff val="-24975"/>
            </a:schemeClr>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b="1" baseline="0" cap="none" i="0" spc="-170" strike="noStrike" sz="8500" u="none">
          <a:solidFill>
            <a:schemeClr val="accent1">
              <a:hueOff val="114395"/>
              <a:lumOff val="-24975"/>
            </a:schemeClr>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b="1" baseline="0" cap="none" i="0" spc="-170" strike="noStrike" sz="8500" u="none">
          <a:solidFill>
            <a:schemeClr val="accent1">
              <a:hueOff val="114395"/>
              <a:lumOff val="-24975"/>
            </a:schemeClr>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b="1" baseline="0" cap="none" i="0" spc="-170" strike="noStrike" sz="8500" u="none">
          <a:solidFill>
            <a:schemeClr val="accent1">
              <a:hueOff val="114395"/>
              <a:lumOff val="-24975"/>
            </a:schemeClr>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 name="DANIEL SHAI 2021"/>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lvl1pPr>
              <a:defRPr>
                <a:latin typeface="Optima"/>
                <a:ea typeface="Optima"/>
                <a:cs typeface="Optima"/>
                <a:sym typeface="Optima"/>
              </a:defRPr>
            </a:lvl1pPr>
          </a:lstStyle>
          <a:p>
            <a:pPr/>
            <a:r>
              <a:t>DANIEL SHAI 2021</a:t>
            </a:r>
          </a:p>
        </p:txBody>
      </p:sp>
      <p:sp>
        <p:nvSpPr>
          <p:cNvPr id="152" name="CHAPTER 7 REVIEW"/>
          <p:cNvSpPr txBox="1"/>
          <p:nvPr>
            <p:ph type="ctrTitle"/>
          </p:nvPr>
        </p:nvSpPr>
        <p:spPr>
          <a:xfrm>
            <a:off x="1206498" y="1664655"/>
            <a:ext cx="21971004" cy="4648201"/>
          </a:xfrm>
          <a:prstGeom prst="rect">
            <a:avLst/>
          </a:prstGeom>
        </p:spPr>
        <p:txBody>
          <a:bodyPr/>
          <a:lstStyle/>
          <a:p>
            <a:pPr/>
            <a:r>
              <a:t>CHAPTER 7 REVIEW</a:t>
            </a:r>
          </a:p>
        </p:txBody>
      </p:sp>
      <p:sp>
        <p:nvSpPr>
          <p:cNvPr id="153" name="THE EXTENSION OF THE KINGDOM…"/>
          <p:cNvSpPr txBox="1"/>
          <p:nvPr>
            <p:ph type="subTitle" sz="quarter" idx="1"/>
          </p:nvPr>
        </p:nvSpPr>
        <p:spPr>
          <a:xfrm>
            <a:off x="1206499" y="6379441"/>
            <a:ext cx="21971001" cy="1905001"/>
          </a:xfrm>
          <a:prstGeom prst="rect">
            <a:avLst/>
          </a:prstGeom>
        </p:spPr>
        <p:txBody>
          <a:bodyPr/>
          <a:lstStyle/>
          <a:p>
            <a:pPr/>
            <a:r>
              <a:t>THE EXTENSION OF THE KINGDOM</a:t>
            </a:r>
          </a:p>
          <a:p>
            <a:pPr>
              <a:defRPr b="0" sz="4500"/>
            </a:pPr>
            <a:r>
              <a:t>A COURSE IN MIRACLES COMPLETE &amp; ANNOTATED EDITION</a:t>
            </a:r>
          </a:p>
        </p:txBody>
      </p:sp>
      <p:pic>
        <p:nvPicPr>
          <p:cNvPr id="154" name="13465F7A-2196-4BBB-BAAA-77E7B5239F49_1_201_a.jpeg" descr="13465F7A-2196-4BBB-BAAA-77E7B5239F49_1_201_a.jpeg"/>
          <p:cNvPicPr>
            <a:picLocks noChangeAspect="1"/>
          </p:cNvPicPr>
          <p:nvPr/>
        </p:nvPicPr>
        <p:blipFill>
          <a:blip r:embed="rId2">
            <a:extLst/>
          </a:blip>
          <a:stretch>
            <a:fillRect/>
          </a:stretch>
        </p:blipFill>
        <p:spPr>
          <a:xfrm>
            <a:off x="1160247" y="8511441"/>
            <a:ext cx="4531126" cy="3108563"/>
          </a:xfrm>
          <a:prstGeom prst="rect">
            <a:avLst/>
          </a:prstGeom>
          <a:ln w="25400">
            <a:solidFill>
              <a:srgbClr val="000000"/>
            </a:solidFill>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6" name="I. The Law of the Kingdom"/>
          <p:cNvSpPr txBox="1"/>
          <p:nvPr>
            <p:ph type="title"/>
          </p:nvPr>
        </p:nvSpPr>
        <p:spPr>
          <a:xfrm>
            <a:off x="1206500" y="952500"/>
            <a:ext cx="21971000" cy="1070190"/>
          </a:xfrm>
          <a:prstGeom prst="rect">
            <a:avLst/>
          </a:prstGeom>
        </p:spPr>
        <p:txBody>
          <a:bodyPr/>
          <a:lstStyle>
            <a:lvl1pPr defTabSz="1804370">
              <a:defRPr spc="-125" sz="6290"/>
            </a:lvl1pPr>
          </a:lstStyle>
          <a:p>
            <a:pPr/>
            <a:r>
              <a:t>I. The Law of the Kingdom</a:t>
            </a:r>
          </a:p>
        </p:txBody>
      </p:sp>
      <p:sp>
        <p:nvSpPr>
          <p:cNvPr id="157" name="The importance of healing: “To heal is the only kind of thinking in this world that resembles the thought of God (and can transfer to it).” (1:1)…"/>
          <p:cNvSpPr txBox="1"/>
          <p:nvPr>
            <p:ph type="body" idx="1"/>
          </p:nvPr>
        </p:nvSpPr>
        <p:spPr>
          <a:xfrm>
            <a:off x="1206500" y="2631838"/>
            <a:ext cx="21971000" cy="9872678"/>
          </a:xfrm>
          <a:prstGeom prst="rect">
            <a:avLst/>
          </a:prstGeom>
        </p:spPr>
        <p:txBody>
          <a:bodyPr/>
          <a:lstStyle/>
          <a:p>
            <a:pPr marL="536447" indent="-536447" defTabSz="2145738">
              <a:spcBef>
                <a:spcPts val="3900"/>
              </a:spcBef>
              <a:defRPr sz="4224"/>
            </a:pPr>
            <a:r>
              <a:rPr u="sng"/>
              <a:t>The importance of healing</a:t>
            </a:r>
            <a:r>
              <a:t>:</a:t>
            </a:r>
            <a:br/>
            <a:r>
              <a:t>“To heal is the only kind of thinking in this world that resembles the thought of God (and can transfer to it).” (1:1)</a:t>
            </a:r>
          </a:p>
          <a:p>
            <a:pPr marL="536447" indent="-536447" defTabSz="2145738">
              <a:spcBef>
                <a:spcPts val="3900"/>
              </a:spcBef>
              <a:defRPr sz="4224"/>
            </a:pPr>
            <a:r>
              <a:rPr u="sng"/>
              <a:t>What is healing</a:t>
            </a:r>
            <a:r>
              <a:t>:</a:t>
            </a:r>
            <a:br/>
            <a:r>
              <a:t>“To heal, then, is to correct perception in your brother and yourself by sharing the Holy Spirit with him.” (2:1)</a:t>
            </a:r>
          </a:p>
          <a:p>
            <a:pPr marL="536447" indent="-536447" defTabSz="2145738">
              <a:spcBef>
                <a:spcPts val="3900"/>
              </a:spcBef>
              <a:defRPr sz="4224"/>
            </a:pPr>
            <a:r>
              <a:rPr u="sng"/>
              <a:t>The law of the Kingdom:</a:t>
            </a:r>
            <a:r>
              <a:t> “</a:t>
            </a:r>
            <a:r>
              <a:rPr b="1"/>
              <a:t>What you extend is real for you</a:t>
            </a:r>
            <a:r>
              <a:t>. This is an immutable law of mind in this world as well as in the Kingdom” (3:1)</a:t>
            </a:r>
            <a:br/>
            <a:br/>
            <a:r>
              <a:rPr u="sng"/>
              <a:t>The law of the Kingdom adapted to the world (Translated by the Holy Spirit so as to preserve the meaning [paragraph 9-10]):</a:t>
            </a:r>
            <a:br>
              <a:rPr u="sng"/>
            </a:br>
            <a:r>
              <a:t>“Outside the Kingdom, the law which prevails inside it is adapted to</a:t>
            </a:r>
            <a:br/>
            <a:r>
              <a:t>“</a:t>
            </a:r>
            <a:r>
              <a:rPr b="1"/>
              <a:t>What you project or extend you believe</a:t>
            </a:r>
            <a:r>
              <a:t>.”” (7:1) (Projecting refers to ego, extending to the Holy Spirit). Outside the Kingdom extension or projection determine what you </a:t>
            </a:r>
            <a:r>
              <a:rPr i="1"/>
              <a:t>believe</a:t>
            </a:r>
            <a:r>
              <a:t> you are, but in the Kingdom, it </a:t>
            </a:r>
            <a:r>
              <a:rPr i="1"/>
              <a:t>is </a:t>
            </a:r>
            <a:r>
              <a:t>what you are (beyond belief).</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9" name="II. The Unification of Abilities"/>
          <p:cNvSpPr txBox="1"/>
          <p:nvPr>
            <p:ph type="title"/>
          </p:nvPr>
        </p:nvSpPr>
        <p:spPr>
          <a:xfrm>
            <a:off x="1206499" y="952500"/>
            <a:ext cx="21971002" cy="1159722"/>
          </a:xfrm>
          <a:prstGeom prst="rect">
            <a:avLst/>
          </a:prstGeom>
        </p:spPr>
        <p:txBody>
          <a:bodyPr/>
          <a:lstStyle>
            <a:lvl1pPr defTabSz="1999437">
              <a:defRPr spc="-139" sz="6969"/>
            </a:lvl1pPr>
          </a:lstStyle>
          <a:p>
            <a:pPr/>
            <a:r>
              <a:t>II. The Unification of Abilities</a:t>
            </a:r>
          </a:p>
        </p:txBody>
      </p:sp>
      <p:sp>
        <p:nvSpPr>
          <p:cNvPr id="160" name="Under the ego’s guidance, I gained and used my abilities to excel. That is, to out do others. Under the Holy Spirit’s guidance, my abilities are used to equalize.  The truth is that “Only equals are at peace” (10:6), but with the ego I have perceived mys"/>
          <p:cNvSpPr txBox="1"/>
          <p:nvPr>
            <p:ph type="body" idx="1"/>
          </p:nvPr>
        </p:nvSpPr>
        <p:spPr>
          <a:xfrm>
            <a:off x="1206500" y="2418579"/>
            <a:ext cx="21971000" cy="10085937"/>
          </a:xfrm>
          <a:prstGeom prst="rect">
            <a:avLst/>
          </a:prstGeom>
        </p:spPr>
        <p:txBody>
          <a:bodyPr/>
          <a:lstStyle/>
          <a:p>
            <a:pPr marL="469391" indent="-469391" defTabSz="1877520">
              <a:spcBef>
                <a:spcPts val="3400"/>
              </a:spcBef>
              <a:defRPr sz="3696"/>
            </a:pPr>
            <a:r>
              <a:t>Under the ego’s guidance, I gained and used my abilities to excel. That is, to out do others.</a:t>
            </a:r>
            <a:br/>
            <a:r>
              <a:t>Under the Holy Spirit’s guidance, my abilities are used to equalize. </a:t>
            </a:r>
            <a:br/>
            <a:r>
              <a:t>The truth is that “Only equals are at peace” (10:6), but with the ego I have perceived myself at war with my brothers, competing, comparing, needing to best them. But, “Because God’s equal Sons have everything, [we] cannot compete”( 11:1). When I see the equality of wholeness (each is whole, and is the whole), competition cannot enter my mind.</a:t>
            </a:r>
          </a:p>
          <a:p>
            <a:pPr marL="469391" indent="-469391" defTabSz="1877520">
              <a:spcBef>
                <a:spcPts val="3400"/>
              </a:spcBef>
              <a:defRPr sz="3696"/>
            </a:pPr>
            <a:r>
              <a:t>While the ego pursues differences, the Holy Spirit seeks unification, sameness. Abilities are used by Him to end the need for abilities. In the Kingdom there are not abilities, but perfect accomplishments. The perfect can only create perfectly.</a:t>
            </a:r>
          </a:p>
          <a:p>
            <a:pPr marL="469391" indent="-469391" defTabSz="1877520">
              <a:spcBef>
                <a:spcPts val="3400"/>
              </a:spcBef>
              <a:defRPr sz="3696"/>
            </a:pPr>
            <a:r>
              <a:t>If I listen only to the Holy Spirit, all of my abilities become unified under His one goal/purpose. That purpose is </a:t>
            </a:r>
            <a:r>
              <a:rPr b="1"/>
              <a:t>healing</a:t>
            </a:r>
            <a:r>
              <a:t>. All of my abilities, then, are used for healing - for making whole (The HS knows all </a:t>
            </a:r>
            <a:r>
              <a:rPr i="1"/>
              <a:t>only</a:t>
            </a:r>
            <a:r>
              <a:t> as whole). He maximizes all of my efforts and results, seeing no order of difficulty in healing and miracles. “To heal is to liberate totally” (1:1). The Holy Spirit teaches me the power of the Kingdom of God Himself, and therefore that all power is mine. It is always maximal, regardless of the application.</a:t>
            </a:r>
          </a:p>
          <a:p>
            <a:pPr marL="469391" indent="-469391" defTabSz="1877520">
              <a:spcBef>
                <a:spcPts val="3400"/>
              </a:spcBef>
              <a:defRPr sz="3696"/>
            </a:pPr>
            <a:r>
              <a:t>In order to be </a:t>
            </a:r>
            <a:r>
              <a:rPr i="1"/>
              <a:t>in</a:t>
            </a:r>
            <a:r>
              <a:t> the Kingdom, I merely need focus my full attention on the Kingdom. That is, attend </a:t>
            </a:r>
            <a:r>
              <a:rPr i="1"/>
              <a:t>only</a:t>
            </a:r>
            <a:r>
              <a:t> to what is true. Only that is real, anyway, so there is no actual choice - nothing else to attend to. </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2" name="III. Healing as a Way of Remembering"/>
          <p:cNvSpPr txBox="1"/>
          <p:nvPr>
            <p:ph type="title"/>
          </p:nvPr>
        </p:nvSpPr>
        <p:spPr>
          <a:prstGeom prst="rect">
            <a:avLst/>
          </a:prstGeom>
        </p:spPr>
        <p:txBody>
          <a:bodyPr/>
          <a:lstStyle/>
          <a:p>
            <a:pPr/>
            <a:r>
              <a:t>III. Healing as a Way of Remembering</a:t>
            </a:r>
          </a:p>
        </p:txBody>
      </p:sp>
      <p:sp>
        <p:nvSpPr>
          <p:cNvPr id="163" name="Healing is both an art and a science. Art because it relies on inspiration, and science because it relies on the laws of God. The laws of God operate all the time, and therefore are perfectly dependable. They are universal in application.  As a scientist"/>
          <p:cNvSpPr txBox="1"/>
          <p:nvPr>
            <p:ph type="body" idx="1"/>
          </p:nvPr>
        </p:nvSpPr>
        <p:spPr>
          <a:xfrm>
            <a:off x="1206500" y="2591375"/>
            <a:ext cx="21971000" cy="9913141"/>
          </a:xfrm>
          <a:prstGeom prst="rect">
            <a:avLst/>
          </a:prstGeom>
        </p:spPr>
        <p:txBody>
          <a:bodyPr/>
          <a:lstStyle/>
          <a:p>
            <a:pPr marL="469391" indent="-469391" defTabSz="1877520">
              <a:spcBef>
                <a:spcPts val="3400"/>
              </a:spcBef>
              <a:defRPr sz="3696"/>
            </a:pPr>
            <a:r>
              <a:t>Healing is both an art and a science.</a:t>
            </a:r>
            <a:br/>
            <a:r>
              <a:t>Art because it relies on inspiration, and science because it relies on the laws of God. The laws of God operate all the time, and therefore are perfectly dependable. They are universal in application. </a:t>
            </a:r>
            <a:br/>
            <a:r>
              <a:t>As a scientist, I see only the reality (truth) operate in my brothers, and this necessarily heals them. “Laws” that are not God’s, are not. Reality, therefore, cannot obey them. Thus, sickness is impossible.</a:t>
            </a:r>
            <a:br/>
            <a:r>
              <a:t>As an artist, I inspire joy in my brother by extending the Holy Spirit to him. Inspiration makes joyous, and that’s what healing is (“To Healing is to make happy” T-5.I:1). After all, healing is no more than a restoring a mind to its natural wholeness.</a:t>
            </a:r>
            <a:br/>
            <a:r>
              <a:t>Both art (Holy Spirit) and science (Laws of God) come from the same Source.</a:t>
            </a:r>
          </a:p>
          <a:p>
            <a:pPr marL="469391" indent="-469391" defTabSz="1877520">
              <a:spcBef>
                <a:spcPts val="3400"/>
              </a:spcBef>
              <a:defRPr sz="3696"/>
            </a:pPr>
            <a:r>
              <a:t>Healing leads me to knowledge, by thinking in accordance with the laws of God. As I do this, with the Holy Spirit, I am reminded of truth. The Holy Spirit, then, is a lesson in remembering. I must heal with Him to return to knowledge: “By healing you learn of wholeness, and by learning of wholeness you learn to remember God.”</a:t>
            </a:r>
          </a:p>
          <a:p>
            <a:pPr marL="469391" indent="-469391" defTabSz="1877520">
              <a:spcBef>
                <a:spcPts val="3400"/>
              </a:spcBef>
              <a:defRPr sz="3696"/>
            </a:pPr>
            <a:r>
              <a:t>I must acknowledge only the truth, only the laws of God, and forget all sense of danger. My refusal to acknowledge the reality/power of fear, is the only invitation Love needs. It will then come freely to all the Sonship.</a:t>
            </a:r>
            <a:b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5" name="IV. Healing and the Changelessness of Mind"/>
          <p:cNvSpPr txBox="1"/>
          <p:nvPr>
            <p:ph type="title"/>
          </p:nvPr>
        </p:nvSpPr>
        <p:spPr>
          <a:xfrm>
            <a:off x="1206499" y="952500"/>
            <a:ext cx="21971002" cy="1072509"/>
          </a:xfrm>
          <a:prstGeom prst="rect">
            <a:avLst/>
          </a:prstGeom>
        </p:spPr>
        <p:txBody>
          <a:bodyPr/>
          <a:lstStyle>
            <a:lvl1pPr defTabSz="1804370">
              <a:defRPr spc="-125" sz="6290"/>
            </a:lvl1pPr>
          </a:lstStyle>
          <a:p>
            <a:pPr/>
            <a:r>
              <a:t>IV. Healing and the Changelessness of Mind</a:t>
            </a:r>
          </a:p>
        </p:txBody>
      </p:sp>
      <p:sp>
        <p:nvSpPr>
          <p:cNvPr id="166" name="The body is a framework for developing abilities. But what these are abilities are for depends on what you want them to be for (excelling, or unifying &amp; equalizing). Under the Holy Spirit, the body is used solely as a communication device - for the mind "/>
          <p:cNvSpPr txBox="1"/>
          <p:nvPr>
            <p:ph type="body" idx="1"/>
          </p:nvPr>
        </p:nvSpPr>
        <p:spPr>
          <a:xfrm>
            <a:off x="1206499" y="2200124"/>
            <a:ext cx="21971001" cy="10924259"/>
          </a:xfrm>
          <a:prstGeom prst="rect">
            <a:avLst/>
          </a:prstGeom>
        </p:spPr>
        <p:txBody>
          <a:bodyPr/>
          <a:lstStyle/>
          <a:p>
            <a:pPr marL="347472" indent="-347472" defTabSz="1389853">
              <a:spcBef>
                <a:spcPts val="2500"/>
              </a:spcBef>
              <a:defRPr sz="2736"/>
            </a:pPr>
            <a:r>
              <a:t>The body is a framework for developing abilities. But what these are abilities are for depends on what you want them to be for (excelling, or unifying &amp; equalizing). Under the Holy Spirit, the body is used solely as a communication device - for the mind (“Only minds communicate” 2:1). The ego wants to use the body to communicate and create, making it seem as though the mind is not needed (because the body can do it all). The ego thus makes you </a:t>
            </a:r>
            <a:r>
              <a:rPr i="1"/>
              <a:t>mindless</a:t>
            </a:r>
            <a:r>
              <a:t>.</a:t>
            </a:r>
          </a:p>
          <a:p>
            <a:pPr marL="347472" indent="-347472" defTabSz="1389853">
              <a:spcBef>
                <a:spcPts val="2500"/>
              </a:spcBef>
              <a:defRPr sz="2736"/>
            </a:pPr>
            <a:r>
              <a:t>Communication device for </a:t>
            </a:r>
            <a:r>
              <a:rPr i="1"/>
              <a:t>what?</a:t>
            </a:r>
            <a:br>
              <a:rPr i="1"/>
            </a:br>
            <a:r>
              <a:rPr i="1"/>
              <a:t>“</a:t>
            </a:r>
            <a:r>
              <a:rPr b="1"/>
              <a:t>Healing</a:t>
            </a:r>
            <a:r>
              <a:t> is the one ability which everyone can develop and </a:t>
            </a:r>
            <a:r>
              <a:rPr u="sng"/>
              <a:t>must</a:t>
            </a:r>
            <a:r>
              <a:t> develop, if he is to be healed. </a:t>
            </a:r>
            <a:r>
              <a:rPr sz="655"/>
              <a:t>“</a:t>
            </a:r>
            <a:r>
              <a:t>Healing is the Holy Spirit’s form of communication, and the only one He knows. He recognizes no other, because He does not accept the ego’s confusion of mind and body” (3:1-3). The confusion is that the body is what communicates and creates, not the mind. Healing is done from mind to mind, not body to body. When the mind is returned to God, made whole — the symptoms in the body vanish.</a:t>
            </a:r>
            <a:br/>
            <a:r>
              <a:t>When Jesus says minds can communicate, one should understand that you can communicate truth to another, and thus completely heal him (Again, “To heal is to liberate totally”). This is not philosophical, but </a:t>
            </a:r>
            <a:r>
              <a:rPr i="1"/>
              <a:t>very </a:t>
            </a:r>
            <a:r>
              <a:t>actual. You can re-mind your brother.</a:t>
            </a:r>
          </a:p>
          <a:p>
            <a:pPr marL="347472" indent="-347472" defTabSz="1389853">
              <a:spcBef>
                <a:spcPts val="2500"/>
              </a:spcBef>
              <a:defRPr sz="2736"/>
            </a:pPr>
            <a:r>
              <a:rPr u="sng"/>
              <a:t>Magic vs Healing</a:t>
            </a:r>
            <a:r>
              <a:t>: The unhealed healer does not recognize healing as an ability everyone can develop, but thinks he is special, and that God gave him something He did not give others (Some unhealed healers may think that God </a:t>
            </a:r>
            <a:r>
              <a:rPr i="1"/>
              <a:t>did</a:t>
            </a:r>
            <a:r>
              <a:t> give it to others, but not to them. This is spoken about in other sections). When a healer heals with magic, he sees his healing ability as unique to him and people of his profession. The magical healer is likely trying to strengthen his ego in this way. He wants the gratitude of his patients, but isn’t grateful to them. He thinks he’s giving without receiving, which is impossible (You cannot exclude yourself from what you extend). This “healer’s” results are inconsistent. When they work, it is often because of the recipient’s belief in him as being truly helpful. It helps his impulse to help (to give a miracle) be released without distortion. It’s not the magic that heals, it’s the miracle impulse. In the moment the magical healer perceives himself as truly helpful, he is no longer an unhealed healer. He sees the inestimable worth of his patient. However, when he does not see this way, it is the patient’s belief in his helpfulness that helps him give </a:t>
            </a:r>
            <a:r>
              <a:rPr i="1"/>
              <a:t>some </a:t>
            </a:r>
            <a:r>
              <a:t>healing, </a:t>
            </a:r>
            <a:r>
              <a:rPr i="1"/>
              <a:t>some </a:t>
            </a:r>
            <a:r>
              <a:t>help.</a:t>
            </a:r>
            <a:br/>
            <a:br/>
            <a:r>
              <a:t>The Holy Spirit’s healing, on the other hand, is perfectly consistent - it works always. He does not perceive any change of mind in anyone. With Him, I heal my brother by seeing the changelessness of his mind. That means, I recognize he never changed his mind from the way God created it in the first place. He never split his mind, and therefore it is still whole, as it always has been. He is still in God, and despite his dreams of being on his own, has never left. There isn’t anywhere to leave to anyhow… I see the Holy Spirit in him, re-minding him of this, knowing without a doubt that it is so.</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8" name="V. The Denial of Power"/>
          <p:cNvSpPr txBox="1"/>
          <p:nvPr>
            <p:ph type="title"/>
          </p:nvPr>
        </p:nvSpPr>
        <p:spPr>
          <a:xfrm>
            <a:off x="1206500" y="952500"/>
            <a:ext cx="21971000" cy="1153245"/>
          </a:xfrm>
          <a:prstGeom prst="rect">
            <a:avLst/>
          </a:prstGeom>
        </p:spPr>
        <p:txBody>
          <a:bodyPr/>
          <a:lstStyle>
            <a:lvl1pPr defTabSz="1999437">
              <a:defRPr spc="-139" sz="6969"/>
            </a:lvl1pPr>
          </a:lstStyle>
          <a:p>
            <a:pPr/>
            <a:r>
              <a:t>V. The Denial of Power</a:t>
            </a:r>
          </a:p>
        </p:txBody>
      </p:sp>
      <p:sp>
        <p:nvSpPr>
          <p:cNvPr id="169" name="The ego wants to be the one in power. It wants to be my maker, not the made. Only in this way it is not threatened by me, who gives it its power and can withdraw it at any moment.…"/>
          <p:cNvSpPr txBox="1"/>
          <p:nvPr>
            <p:ph type="body" idx="1"/>
          </p:nvPr>
        </p:nvSpPr>
        <p:spPr>
          <a:xfrm>
            <a:off x="1206500" y="2380334"/>
            <a:ext cx="21971000" cy="10124182"/>
          </a:xfrm>
          <a:prstGeom prst="rect">
            <a:avLst/>
          </a:prstGeom>
        </p:spPr>
        <p:txBody>
          <a:bodyPr/>
          <a:lstStyle/>
          <a:p>
            <a:pPr marL="0" indent="0" defTabSz="1511770">
              <a:spcBef>
                <a:spcPts val="2700"/>
              </a:spcBef>
              <a:buSzTx/>
              <a:buNone/>
              <a:defRPr sz="2976"/>
            </a:pPr>
            <a:r>
              <a:t>The ego wants to be the one in power. It wants to be my maker, not the made. Only in this way it is not threatened by me, who gives it its power and can withdraw it at any moment.</a:t>
            </a:r>
          </a:p>
          <a:p>
            <a:pPr marL="0" indent="0" defTabSz="1511770">
              <a:spcBef>
                <a:spcPts val="2700"/>
              </a:spcBef>
              <a:buSzTx/>
              <a:buNone/>
              <a:defRPr sz="2976"/>
            </a:pPr>
            <a:r>
              <a:t>Since the ego does need the power of my mind (for my mind made it), it does require my allegiance. But it must have me fooled about who I am, because if I remember, I will undoubtedly reject it. So it engages me in illusions about who I am, having me think I rely on it for power, rather than the other way around. I’m caught in the web of its delusional thought system, fueling illusions of myself.</a:t>
            </a:r>
          </a:p>
          <a:p>
            <a:pPr marL="0" indent="0" defTabSz="1511770">
              <a:spcBef>
                <a:spcPts val="2700"/>
              </a:spcBef>
              <a:buSzTx/>
              <a:buNone/>
              <a:defRPr sz="2976"/>
            </a:pPr>
            <a:r>
              <a:t>My way out of this is only the Holy Spirit, because, unlike the ego, He perceives me correctly, and through him I can come to understand myself (to see myself in light not in the darkened glass of the ego). To perceive myself correctly, I must perceive all in the light, because I can only think of the Sonship as one. How I see one person will spread out and affect my perception of everyone, myself included. The ego understands this, and therefore opposes all love, all appreciation, and all truth. It cannot afford them.</a:t>
            </a:r>
          </a:p>
          <a:p>
            <a:pPr marL="0" indent="0" defTabSz="1511770">
              <a:spcBef>
                <a:spcPts val="2700"/>
              </a:spcBef>
              <a:buSzTx/>
              <a:buNone/>
              <a:defRPr sz="2976"/>
            </a:pPr>
            <a:r>
              <a:t>My allegiance to the thought system of the Holy Spirit must be total, if I am to escape conflict. There cannot be any conflict, because truth is. I do not establish it; but I must accept it. As long as I think truth can be shared between two opposing thought systems, I am actually attacking the Sonship. In this state of opposition within myself, I seem to be opposing God (because my thought system seems to oppose Him). In this state I cannot understand the power of the oneness of Creator and the creation. I necessarily perceive myself as weak, because I am separated and this power is unknown to me. This leads me to attack, because I believe attack is the way to get the power that I sense I am lacking. Only the weak attack, because they believe they’re deprived. To those who know oneness, attack is meaningless. It is perceived as obviously harmful (to oneself first, and of course to others).</a:t>
            </a:r>
          </a:p>
          <a:p>
            <a:pPr marL="0" indent="0" defTabSz="1511770">
              <a:spcBef>
                <a:spcPts val="2700"/>
              </a:spcBef>
              <a:buSzTx/>
              <a:buNone/>
              <a:defRPr sz="2976"/>
            </a:pPr>
            <a:r>
              <a:t>When my mind is unified, after being vigilant only for the Holy Spirit’s consistent teaching, I will extend the Kingdom like my Creator extended Himself to me, and this extension is joy. Creation, not separation, is my true will.</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1" name="VI. Extending the Gift of Life"/>
          <p:cNvSpPr txBox="1"/>
          <p:nvPr>
            <p:ph type="title"/>
          </p:nvPr>
        </p:nvSpPr>
        <p:spPr>
          <a:xfrm>
            <a:off x="1206500" y="952500"/>
            <a:ext cx="21971000" cy="1119302"/>
          </a:xfrm>
          <a:prstGeom prst="rect">
            <a:avLst/>
          </a:prstGeom>
        </p:spPr>
        <p:txBody>
          <a:bodyPr/>
          <a:lstStyle>
            <a:lvl1pPr defTabSz="1901904">
              <a:defRPr spc="-132" sz="6629"/>
            </a:lvl1pPr>
          </a:lstStyle>
          <a:p>
            <a:pPr/>
            <a:r>
              <a:t>VI. Extending the Gift of Life</a:t>
            </a:r>
          </a:p>
        </p:txBody>
      </p:sp>
      <p:sp>
        <p:nvSpPr>
          <p:cNvPr id="172" name="When a brother acts insanely, I respond to him with attack only because I have thrown God away, have then projected this onto him, and now perceive him as taking God from me. This brother attacks because he feels deprived. I thus need to remember my abun"/>
          <p:cNvSpPr txBox="1"/>
          <p:nvPr>
            <p:ph type="body" idx="1"/>
          </p:nvPr>
        </p:nvSpPr>
        <p:spPr>
          <a:xfrm>
            <a:off x="1206500" y="2589888"/>
            <a:ext cx="21971000" cy="9914628"/>
          </a:xfrm>
          <a:prstGeom prst="rect">
            <a:avLst/>
          </a:prstGeom>
        </p:spPr>
        <p:txBody>
          <a:bodyPr/>
          <a:lstStyle/>
          <a:p>
            <a:pPr marL="469391" indent="-469391" defTabSz="1877520">
              <a:spcBef>
                <a:spcPts val="3400"/>
              </a:spcBef>
              <a:defRPr sz="3696"/>
            </a:pPr>
            <a:r>
              <a:t>When a brother acts insanely, I respond to him with attack only because I have thrown God away, have then projected this onto him, and now perceive him as taking God from me. This brother attacks because he feels deprived. I thus need to remember my abundance and give it to him. Only by giving him my blessing can I have it for myself, for as I see one person I will see everyone, including myself.</a:t>
            </a:r>
          </a:p>
          <a:p>
            <a:pPr marL="469391" indent="-469391" defTabSz="1877520">
              <a:spcBef>
                <a:spcPts val="3400"/>
              </a:spcBef>
              <a:defRPr sz="3696"/>
            </a:pPr>
            <a:r>
              <a:t>If I deny any part of reality, I deny all of it. But I appreciate any part, I appreciate all of it. </a:t>
            </a:r>
            <a:r>
              <a:rPr b="1" sz="3464">
                <a:solidFill>
                  <a:schemeClr val="accent1">
                    <a:hueOff val="114395"/>
                    <a:lumOff val="-24975"/>
                  </a:schemeClr>
                </a:solidFill>
                <a:latin typeface="Oriya MN"/>
                <a:ea typeface="Oriya MN"/>
                <a:cs typeface="Oriya MN"/>
                <a:sym typeface="Oriya MN"/>
              </a:rPr>
              <a:t>“Only honor is a fitting gift for those whom God Himself created worthy of honor and whom He honors. Give them the appreciation which God accords them always, because they are His beloved Sons in whom He is well pleased. You cannot be apart from them, because you are not apart from Him. Rest in His love, and protect your rest by loving. But love everything He created, of which you are part, or you cannot learn of His peace and accept His gift for yourself and as yourself. You cannot know your own perfection until you have honored all those who were created like you.”</a:t>
            </a:r>
            <a:r>
              <a:t> </a:t>
            </a:r>
            <a:r>
              <a:rPr>
                <a:solidFill>
                  <a:srgbClr val="D5D5D5"/>
                </a:solidFill>
              </a:rPr>
              <a:t>(Paragraph 7).</a:t>
            </a:r>
            <a:endParaRPr>
              <a:solidFill>
                <a:srgbClr val="D5D5D5"/>
              </a:solidFill>
            </a:endParaRPr>
          </a:p>
          <a:p>
            <a:pPr marL="469391" indent="-469391" defTabSz="1877520">
              <a:spcBef>
                <a:spcPts val="3400"/>
              </a:spcBef>
              <a:defRPr sz="3696"/>
            </a:pPr>
            <a:r>
              <a:t>I am either extending life and have a completely clear mind, or I am projecting illusions and am confused. I can try to give life to illusions, but it is a meaningless endeavor; they cannot be enlivened. Pinocchio will never be a real boy. If I see only life in all my brothers, I will see that the truth never leaves me: The </a:t>
            </a:r>
            <a:r>
              <a:rPr i="1"/>
              <a:t>living</a:t>
            </a:r>
            <a:r>
              <a:t> God has created only life. What does this say about sickness and death in all their forms? Would I give them life, or would I recognize the eternal wholeness and perfection of real life?</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4" name="VII. The Ego’s Use of Projection"/>
          <p:cNvSpPr txBox="1"/>
          <p:nvPr>
            <p:ph type="title"/>
          </p:nvPr>
        </p:nvSpPr>
        <p:spPr>
          <a:xfrm>
            <a:off x="1206500" y="952500"/>
            <a:ext cx="21971000" cy="925818"/>
          </a:xfrm>
          <a:prstGeom prst="rect">
            <a:avLst/>
          </a:prstGeom>
        </p:spPr>
        <p:txBody>
          <a:bodyPr/>
          <a:lstStyle>
            <a:lvl1pPr defTabSz="1536153">
              <a:defRPr spc="-107" sz="5355"/>
            </a:lvl1pPr>
          </a:lstStyle>
          <a:p>
            <a:pPr/>
            <a:r>
              <a:t>VII. The Ego’s Use of Projection</a:t>
            </a:r>
          </a:p>
        </p:txBody>
      </p:sp>
      <p:sp>
        <p:nvSpPr>
          <p:cNvPr id="175" name="The Holy Spirit extends by taking what I want in my mind and extending it to others, thereby allowing it to expand. The ego projects by taking something unwanted in me and hurling it onto others. This is how it deals with my inner conflict. It projects t"/>
          <p:cNvSpPr txBox="1"/>
          <p:nvPr>
            <p:ph type="body" idx="1"/>
          </p:nvPr>
        </p:nvSpPr>
        <p:spPr>
          <a:xfrm>
            <a:off x="1206500" y="2399799"/>
            <a:ext cx="21971000" cy="10104717"/>
          </a:xfrm>
          <a:prstGeom prst="rect">
            <a:avLst/>
          </a:prstGeom>
        </p:spPr>
        <p:txBody>
          <a:bodyPr/>
          <a:lstStyle/>
          <a:p>
            <a:pPr marL="426719" indent="-426719" defTabSz="1706837">
              <a:spcBef>
                <a:spcPts val="3100"/>
              </a:spcBef>
              <a:defRPr sz="3359"/>
            </a:pPr>
            <a:r>
              <a:t>The Holy Spirit extends by taking what I want in my mind and extending it to others, thereby allowing it to expand. The ego projects by taking something unwanted in me and hurling it onto others. This is how it deals with my inner conflict. It projects the ego side of the conflict onto them, so that now conflict seems to be gone from inside me, as the ego seems to be in them now. However, giving the conflict away is how I </a:t>
            </a:r>
            <a:r>
              <a:rPr i="1"/>
              <a:t>keep</a:t>
            </a:r>
            <a:r>
              <a:t> it.</a:t>
            </a:r>
          </a:p>
          <a:p>
            <a:pPr marL="426719" indent="-426719" defTabSz="1706837">
              <a:spcBef>
                <a:spcPts val="3100"/>
              </a:spcBef>
              <a:defRPr sz="3359"/>
            </a:pPr>
            <a:r>
              <a:t>Undoing the projection (paragraph 6) and shifting to extension:</a:t>
            </a:r>
            <a:br/>
            <a:r>
              <a:t>1) </a:t>
            </a:r>
            <a:r>
              <a:rPr>
                <a:uFill>
                  <a:solidFill>
                    <a:srgbClr val="004C7F"/>
                  </a:solidFill>
                </a:uFill>
              </a:rPr>
              <a:t>Recognize I am angry. That means I am believing my ego. I am seeing my ego in the other now, since it has projected the conflict in me onto them. I want to blame them for my being in ego.</a:t>
            </a:r>
            <a:br>
              <a:rPr>
                <a:uFill>
                  <a:solidFill>
                    <a:srgbClr val="004C7F"/>
                  </a:solidFill>
                </a:uFill>
              </a:rPr>
            </a:br>
            <a:r>
              <a:rPr>
                <a:uFill>
                  <a:solidFill>
                    <a:srgbClr val="004C7F"/>
                  </a:solidFill>
                </a:uFill>
              </a:rPr>
              <a:t>2) Seeing this, </a:t>
            </a:r>
            <a:r>
              <a:rPr>
                <a:uFill>
                  <a:solidFill>
                    <a:srgbClr val="004C7F"/>
                  </a:solidFill>
                </a:uFill>
              </a:rPr>
              <a:t>I accept sole responsibility for the ego’s existence within me. I feel the way I feel because</a:t>
            </a:r>
            <a:r>
              <a:rPr>
                <a:uFill>
                  <a:solidFill>
                    <a:srgbClr val="004C7F"/>
                  </a:solidFill>
                </a:uFill>
              </a:rPr>
              <a:t> </a:t>
            </a:r>
            <a:r>
              <a:rPr>
                <a:uFill>
                  <a:solidFill>
                    <a:srgbClr val="004C7F"/>
                  </a:solidFill>
                </a:uFill>
              </a:rPr>
              <a:t>I am projecting with the ego</a:t>
            </a:r>
            <a:r>
              <a:rPr>
                <a:uFill>
                  <a:solidFill>
                    <a:srgbClr val="004C7F"/>
                  </a:solidFill>
                </a:uFill>
              </a:rPr>
              <a:t>, and not because of them. No one but me is responsible for my belief in ego. The error is my own. I lay down all anger and attack, and no longer hold a sword to my brother. But I’m not completely done.</a:t>
            </a:r>
            <a:br>
              <a:rPr>
                <a:uFill>
                  <a:solidFill>
                    <a:srgbClr val="004C7F"/>
                  </a:solidFill>
                </a:uFill>
              </a:rPr>
            </a:br>
            <a:r>
              <a:rPr>
                <a:uFill>
                  <a:solidFill>
                    <a:srgbClr val="004C7F"/>
                  </a:solidFill>
                </a:uFill>
              </a:rPr>
              <a:t>3) </a:t>
            </a:r>
            <a:r>
              <a:rPr>
                <a:uFill>
                  <a:solidFill>
                    <a:srgbClr val="004C7F"/>
                  </a:solidFill>
                </a:uFill>
              </a:rPr>
              <a:t>I gladly give over the error to the Holy Spirit to quickly be undone. He eliminates it for good from the mind of the Sonship.</a:t>
            </a:r>
            <a:r>
              <a:t> </a:t>
            </a:r>
            <a:r>
              <a:rPr>
                <a:uFill>
                  <a:solidFill>
                    <a:srgbClr val="004C7F"/>
                  </a:solidFill>
                </a:uFill>
              </a:rPr>
              <a:t>I acknowledge that the ego cannot hurt me without my belief in it, and therefore I need not fear it at all.</a:t>
            </a:r>
            <a:br>
              <a:rPr>
                <a:uFill>
                  <a:solidFill>
                    <a:srgbClr val="004C7F"/>
                  </a:solidFill>
                </a:uFill>
              </a:rPr>
            </a:br>
            <a:r>
              <a:rPr>
                <a:uFill>
                  <a:solidFill>
                    <a:srgbClr val="004C7F"/>
                  </a:solidFill>
                </a:uFill>
              </a:rPr>
              <a:t>4) </a:t>
            </a:r>
            <a:r>
              <a:rPr>
                <a:uFill>
                  <a:solidFill>
                    <a:srgbClr val="004C7F"/>
                  </a:solidFill>
                </a:uFill>
              </a:rPr>
              <a:t>Now that I am not in my ego, even if my brother is, it doesn’t matter, because I choose to extend love with the Holy Spirit. His insanity calls for my blessing, not my attack.</a:t>
            </a:r>
            <a:endParaRPr>
              <a:uFill>
                <a:solidFill>
                  <a:srgbClr val="004C7F"/>
                </a:solidFill>
              </a:uFill>
            </a:endParaRPr>
          </a:p>
          <a:p>
            <a:pPr marL="426719" indent="-426719" defTabSz="1706837">
              <a:spcBef>
                <a:spcPts val="3100"/>
              </a:spcBef>
              <a:defRPr sz="3359"/>
            </a:pPr>
            <a:r>
              <a:rPr>
                <a:uFill>
                  <a:solidFill>
                    <a:srgbClr val="004C7F"/>
                  </a:solidFill>
                </a:uFill>
              </a:rPr>
              <a:t>Whenever I see in my brother something I dislike, it is quite likely that it is in me. But since I don’t want to see it there, I think it is in him and that I am scot-free and clean of that thing. </a:t>
            </a:r>
            <a:br>
              <a:rPr>
                <a:uFill>
                  <a:solidFill>
                    <a:srgbClr val="004C7F"/>
                  </a:solidFill>
                </a:uFill>
              </a:rPr>
            </a:br>
            <a:r>
              <a:rPr>
                <a:uFill>
                  <a:solidFill>
                    <a:srgbClr val="004C7F"/>
                  </a:solidFill>
                </a:uFill>
              </a:rPr>
              <a:t>It </a:t>
            </a:r>
            <a:r>
              <a:rPr i="1">
                <a:uFill>
                  <a:solidFill>
                    <a:srgbClr val="004C7F"/>
                  </a:solidFill>
                </a:uFill>
              </a:rPr>
              <a:t>is </a:t>
            </a:r>
            <a:r>
              <a:rPr>
                <a:uFill>
                  <a:solidFill>
                    <a:srgbClr val="004C7F"/>
                  </a:solidFill>
                </a:uFill>
              </a:rPr>
              <a:t>possible that I see my brother in ego without projecting, however in such a case I will not feel bothered by his ego because I will know it’s harmlessness (step 3 above). My brother may be dreaming, but if I’m awake, I will not react to his ego-dream.</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7" name="VIII. Your Boundless Self-fullness"/>
          <p:cNvSpPr txBox="1"/>
          <p:nvPr>
            <p:ph type="title"/>
          </p:nvPr>
        </p:nvSpPr>
        <p:spPr>
          <a:xfrm>
            <a:off x="1206500" y="952500"/>
            <a:ext cx="21971000" cy="999565"/>
          </a:xfrm>
          <a:prstGeom prst="rect">
            <a:avLst/>
          </a:prstGeom>
        </p:spPr>
        <p:txBody>
          <a:bodyPr/>
          <a:lstStyle>
            <a:lvl1pPr defTabSz="1682453">
              <a:defRPr spc="-117" sz="5865"/>
            </a:lvl1pPr>
          </a:lstStyle>
          <a:p>
            <a:pPr/>
            <a:r>
              <a:t>VIII. Your Boundless Self-fullness</a:t>
            </a:r>
          </a:p>
        </p:txBody>
      </p:sp>
      <p:sp>
        <p:nvSpPr>
          <p:cNvPr id="178" name="In Heaven, my being is so full that I yearn to share this fullness through creating my creations. This extends and thus increases my boundless self-fullness. My ego, though, has blocked this extension and thus blocked my joy. This is why I am depressed i"/>
          <p:cNvSpPr txBox="1"/>
          <p:nvPr>
            <p:ph type="body" sz="half" idx="1"/>
          </p:nvPr>
        </p:nvSpPr>
        <p:spPr>
          <a:xfrm>
            <a:off x="1206499" y="3790484"/>
            <a:ext cx="21971001" cy="5517568"/>
          </a:xfrm>
          <a:prstGeom prst="rect">
            <a:avLst/>
          </a:prstGeom>
        </p:spPr>
        <p:txBody>
          <a:bodyPr/>
          <a:lstStyle>
            <a:lvl1pPr marL="0" indent="0">
              <a:buSzTx/>
              <a:buNone/>
            </a:lvl1pPr>
          </a:lstStyle>
          <a:p>
            <a:pPr/>
            <a:r>
              <a:t>In Heaven, my being is so full that I yearn to share this fullness through creating my creations. This extends and thus increases my boundless self-fullness. My ego, though, has blocked this extension and thus blocked my joy. This is why I am depressed in this world. I find my way back to heavenly extension by extending miracles on earth.</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0" name="IX. The Confusion of Pain and Joy"/>
          <p:cNvSpPr txBox="1"/>
          <p:nvPr>
            <p:ph type="title"/>
          </p:nvPr>
        </p:nvSpPr>
        <p:spPr>
          <a:xfrm>
            <a:off x="1206499" y="952500"/>
            <a:ext cx="21971002" cy="1278082"/>
          </a:xfrm>
          <a:prstGeom prst="rect">
            <a:avLst/>
          </a:prstGeom>
        </p:spPr>
        <p:txBody>
          <a:bodyPr/>
          <a:lstStyle>
            <a:lvl1pPr defTabSz="2243271">
              <a:defRPr spc="-156" sz="7820"/>
            </a:lvl1pPr>
          </a:lstStyle>
          <a:p>
            <a:pPr/>
            <a:r>
              <a:t>IX. The Confusion of Pain and Joy</a:t>
            </a:r>
          </a:p>
        </p:txBody>
      </p:sp>
      <p:sp>
        <p:nvSpPr>
          <p:cNvPr id="181" name="I don’t know my creations because I’ve been unwilling to look at the logical outcome of God’s premises. I have confused pain and joy because I have projected the ego, which does ask for sacrifice, onto the Holy Spirit, Who offers me everything for free. "/>
          <p:cNvSpPr txBox="1"/>
          <p:nvPr>
            <p:ph type="body" idx="1"/>
          </p:nvPr>
        </p:nvSpPr>
        <p:spPr>
          <a:xfrm>
            <a:off x="1206499" y="2514982"/>
            <a:ext cx="21971001" cy="10439115"/>
          </a:xfrm>
          <a:prstGeom prst="rect">
            <a:avLst/>
          </a:prstGeom>
        </p:spPr>
        <p:txBody>
          <a:bodyPr/>
          <a:lstStyle/>
          <a:p>
            <a:pPr marL="438912" indent="-438912" defTabSz="1755604">
              <a:spcBef>
                <a:spcPts val="3200"/>
              </a:spcBef>
              <a:defRPr sz="3456"/>
            </a:pPr>
            <a:r>
              <a:t>I don’t know my creations because I’ve been unwilling to look at the logical outcome of God’s premises. I have confused pain and joy because I have projected the ego, which does ask for sacrifice, onto the Holy Spirit, Who offers me everything for free. Now I see Him as asking for sacrifice. I therefore want to oppose God’s will, which is my own. Doing the opposite of His will, then, can never be better for me, yet this is what I belive. </a:t>
            </a:r>
            <a:br/>
            <a:r>
              <a:t>God’s will cannot be opposed, and I </a:t>
            </a:r>
            <a:r>
              <a:rPr i="1"/>
              <a:t>am</a:t>
            </a:r>
            <a:r>
              <a:t> God’s will. I can wish for the impossible, but I can only will with God, and only what I will with Him has reality. My creations are real, but my ego-makings and wishes are illusions.</a:t>
            </a:r>
          </a:p>
          <a:p>
            <a:pPr marL="438912" indent="-438912" defTabSz="1755604">
              <a:spcBef>
                <a:spcPts val="3200"/>
              </a:spcBef>
              <a:defRPr sz="3456"/>
            </a:pPr>
            <a:r>
              <a:t>When I am not following the Holy Spirit, I am deciding to be weak and frightened. I am even afraid of guidance, because I do not see He leads me to joy and thinks He leads me to loss. Like a junky who is afraid to give up his addiction to what hurts him, I see the Holy Spirit’s guidance as undesirable. God forbid, I give up the mental addictions that cause me suffering and actually heal. This also applies on the level of form, when I refuse to form habits that are healthy and would rather go for immediate gratification.</a:t>
            </a:r>
          </a:p>
          <a:p>
            <a:pPr marL="438912" indent="-438912" defTabSz="1755604">
              <a:spcBef>
                <a:spcPts val="3200"/>
              </a:spcBef>
              <a:defRPr sz="3456"/>
            </a:pPr>
            <a:r>
              <a:t>As I begin to heed the Holy Spirit’s guidance, I start to see I feel much better. I wouldn’t have come to this on my own, because what I thought would make me feel better ended up hurting me. The ego has taught me wrongly. But the Holy Spirit teaches me how to no longer be confused between pain and joy. I give up ideas that tell me I need certain things when I don’t, and instead of being selfish I become self-full, because with the Holy Spirit I do not seek for a joy that is mine alone. After all, to heal is to make joyous, and as I extend miracles to my brothers, I heal and am made joyous. Miracles are in accord with God’s will. “The miracle is a lesson in joy. Being a lesson in sharing, it is a lesson in love, which is joy. Every miracle is thus a lesson in truth, and by offering truth you are learning the difference between pain and joy.” (11:5-7).</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3" name="X. The State of Grace"/>
          <p:cNvSpPr txBox="1"/>
          <p:nvPr>
            <p:ph type="title"/>
          </p:nvPr>
        </p:nvSpPr>
        <p:spPr>
          <a:xfrm>
            <a:off x="1206500" y="952500"/>
            <a:ext cx="21971000" cy="1047690"/>
          </a:xfrm>
          <a:prstGeom prst="rect">
            <a:avLst/>
          </a:prstGeom>
        </p:spPr>
        <p:txBody>
          <a:bodyPr/>
          <a:lstStyle>
            <a:lvl1pPr defTabSz="1779987">
              <a:defRPr spc="-124" sz="6205"/>
            </a:lvl1pPr>
          </a:lstStyle>
          <a:p>
            <a:pPr/>
            <a:r>
              <a:t>X. The State of Grace</a:t>
            </a:r>
          </a:p>
        </p:txBody>
      </p:sp>
      <p:sp>
        <p:nvSpPr>
          <p:cNvPr id="184" name="The world is never going to feel like Home to me, because it is not my natural environment. The Kingdom of God, which is joy, is. With God, I am happy; without Him, I always feel something is lacking. The world is a state of strain, while the Kingdom a s"/>
          <p:cNvSpPr txBox="1"/>
          <p:nvPr>
            <p:ph type="body" idx="1"/>
          </p:nvPr>
        </p:nvSpPr>
        <p:spPr>
          <a:xfrm>
            <a:off x="1206499" y="2306363"/>
            <a:ext cx="21971001" cy="10964407"/>
          </a:xfrm>
          <a:prstGeom prst="rect">
            <a:avLst/>
          </a:prstGeom>
        </p:spPr>
        <p:txBody>
          <a:bodyPr/>
          <a:lstStyle/>
          <a:p>
            <a:pPr marL="420623" indent="-420623" defTabSz="1682453">
              <a:spcBef>
                <a:spcPts val="3100"/>
              </a:spcBef>
              <a:defRPr sz="3312"/>
            </a:pPr>
            <a:r>
              <a:t>The world is never going to feel like Home to me, because it is not my natural environment. The Kingdom of God, which is joy, is. With God, I am happy; without Him, I always feel something is lacking. The world is a state of strain, while the Kingdom a state of grace. The world, therefore, is not a fitting place for a child of God. He made an environment which he was not made for. The world perceives orders of difficulty in everything, but in the Kingdom there is no such thing. All is equally easy. This is why I must teach myself that there is no order of difficulty in miracles. Love is always maximal.</a:t>
            </a:r>
          </a:p>
          <a:p>
            <a:pPr marL="420623" indent="-420623" defTabSz="1682453">
              <a:spcBef>
                <a:spcPts val="3100"/>
              </a:spcBef>
              <a:defRPr sz="3312"/>
            </a:pPr>
            <a:r>
              <a:t>My brother is not only a perfect creation, but a perfect creator. When I think what his creations in Heaven must be, I see God’s majesty in him. How lovely and beautiful must he himself be if what he creates is radiant, lovely and gorgeous beyond description! Seeing the glory in my brother, I learn that I have it in me. Honoring him, I honor myself. Seeing his holiness, I learn of my own.</a:t>
            </a:r>
          </a:p>
          <a:p>
            <a:pPr marL="420623" indent="-420623" defTabSz="1682453">
              <a:spcBef>
                <a:spcPts val="3100"/>
              </a:spcBef>
              <a:defRPr sz="3312"/>
            </a:pPr>
            <a:r>
              <a:t>This perception of my brother (seeing the majesty of God as my brother) is actually the easy one (“Immediate, clear and natural”), because it is the truth, which is my natural environment. It is much more difficult and strenuous to refuse to see it, which is to deny my brother’s creative power. In this lies the denial of God, Who created me. My brother is a father to his creations, which he shares with me (and all), and in my acknowledgment of this I remember my own Father, and therefore my fatherhood. God’s glory is shared throughout the entire Kingdom. Let me know my brother, and I will know all creation.</a:t>
            </a:r>
          </a:p>
          <a:p>
            <a:pPr marL="420623" indent="-420623" defTabSz="1682453">
              <a:spcBef>
                <a:spcPts val="3100"/>
              </a:spcBef>
              <a:defRPr sz="3312"/>
            </a:pPr>
            <a:r>
              <a:t>The bottom line: Recognize the creative power of my brothers. Only Sons of God are capable of creating so gloriously, and knowing them this way, I cannot but admire the majesty of God that they are. This vision opens up my eyes, and I start to perceive my real - and natural - environment, wherein love creates like itself forever and ever.</a:t>
            </a:r>
            <a:b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6" name="Summary"/>
          <p:cNvSpPr txBox="1"/>
          <p:nvPr>
            <p:ph type="title"/>
          </p:nvPr>
        </p:nvSpPr>
        <p:spPr>
          <a:xfrm>
            <a:off x="773006" y="714078"/>
            <a:ext cx="21971001" cy="1225627"/>
          </a:xfrm>
          <a:prstGeom prst="rect">
            <a:avLst/>
          </a:prstGeom>
        </p:spPr>
        <p:txBody>
          <a:bodyPr/>
          <a:lstStyle>
            <a:lvl1pPr defTabSz="2145738">
              <a:defRPr spc="-149" sz="7480"/>
            </a:lvl1pPr>
          </a:lstStyle>
          <a:p>
            <a:pPr/>
            <a:r>
              <a:t>Summary</a:t>
            </a:r>
          </a:p>
        </p:txBody>
      </p:sp>
      <p:sp>
        <p:nvSpPr>
          <p:cNvPr id="187" name="As with most chapters, there is a theme running through the sections, and they are not really separate unto themselves. The idea of projection that is spoken about throughout several sections here, for example, ties in with why one feels weak and prone t"/>
          <p:cNvSpPr txBox="1"/>
          <p:nvPr>
            <p:ph type="body" idx="1"/>
          </p:nvPr>
        </p:nvSpPr>
        <p:spPr>
          <a:xfrm>
            <a:off x="771700" y="2018669"/>
            <a:ext cx="22840600" cy="11289597"/>
          </a:xfrm>
          <a:prstGeom prst="rect">
            <a:avLst/>
          </a:prstGeom>
        </p:spPr>
        <p:txBody>
          <a:bodyPr/>
          <a:lstStyle/>
          <a:p>
            <a:pPr marL="0" indent="0" defTabSz="1292319">
              <a:spcBef>
                <a:spcPts val="2300"/>
              </a:spcBef>
              <a:buSzTx/>
              <a:buNone/>
              <a:defRPr sz="2543"/>
            </a:pPr>
            <a:r>
              <a:t>As with most chapters, there is a theme running through the sections, and they are not really separate unto themselves. The idea of projection that is spoken about throughout several sections here, for example, ties in with why one feels weak and prone to attack when disconnected from the power of oneness, which is spoken about in section V The Denial of Power: God now seems to be robbed from me by my brother; I am cast out of the power of oneness and therefore weak (although </a:t>
            </a:r>
            <a:r>
              <a:rPr b="1"/>
              <a:t>I</a:t>
            </a:r>
            <a:r>
              <a:t> threw God away, my brother couldn’t take him from my mind even if he tried), and I attack my brother for </a:t>
            </a:r>
            <a:r>
              <a:rPr u="sng"/>
              <a:t>seemingly</a:t>
            </a:r>
            <a:r>
              <a:t> causing me to be deprived (“You who are the Kingdom are not concerned with seeming. Reality is yours because you are reality” II.12:5-6), while I unconsciously I have attacked myself first. I think this will bring me back what he allegedly took from me. </a:t>
            </a:r>
          </a:p>
          <a:p>
            <a:pPr marL="0" indent="0" defTabSz="1292319">
              <a:spcBef>
                <a:spcPts val="2300"/>
              </a:spcBef>
              <a:buSzTx/>
              <a:buNone/>
              <a:defRPr sz="2543"/>
            </a:pPr>
            <a:r>
              <a:t>When I am tempted to attack, I want to think my brother is causing my ego, but it is my ego that is tempting me to attack - not my brother, because it is telling me I have separated when I have not. That is why I must see the changeless mind in my brother, because it will re-mind me that I have </a:t>
            </a:r>
            <a:r>
              <a:rPr i="1"/>
              <a:t>not</a:t>
            </a:r>
            <a:r>
              <a:t> changed </a:t>
            </a:r>
            <a:r>
              <a:rPr u="sng"/>
              <a:t>my own</a:t>
            </a:r>
            <a:r>
              <a:t> mind (meaning I have not attacked God by splitting off from Him).</a:t>
            </a:r>
          </a:p>
          <a:p>
            <a:pPr marL="0" indent="0" defTabSz="1292319">
              <a:spcBef>
                <a:spcPts val="2300"/>
              </a:spcBef>
              <a:buSzTx/>
              <a:buNone/>
              <a:defRPr sz="2543"/>
            </a:pPr>
            <a:r>
              <a:t>Projection and anger are always associated, because I associate my loss of peace with something that is in my brother, something that he did — rather than with my own choice to believe the ego. Therefore, how I see my brother truly teaches me where my mind is at. If I am projecting, I will be confused and angry; I will feel separate. If I am extending, no matter whether my brother is being loving or not,</a:t>
            </a:r>
            <a:r>
              <a:rPr b="1"/>
              <a:t> </a:t>
            </a:r>
            <a:r>
              <a:rPr b="1" i="1"/>
              <a:t>I</a:t>
            </a:r>
            <a:r>
              <a:t> will be. I can give him the gift of life, and thus strengthen the truth in both of us, for the truth is life. I can bless him, and this be blessed. Especially when I feel deprived do I need to bless my brother.  </a:t>
            </a:r>
            <a:br/>
            <a:r>
              <a:t>I must learn I cannot get rid of conflict (between spirit and ego in me) by projecting the ego side of it. Projecting it is how I keep it. I have to choose the Holy Spirit, Who undoes the conflict by not seeing one in the first place (how could a “conflict” between reality and unreality be meaningful?). Those who are conflict-free are whole, and consistent - and this is what the Holy Spirit, Who never changes His Mind, teaches.</a:t>
            </a:r>
          </a:p>
          <a:p>
            <a:pPr marL="0" indent="0" defTabSz="1292319">
              <a:spcBef>
                <a:spcPts val="2300"/>
              </a:spcBef>
              <a:buSzTx/>
              <a:buNone/>
              <a:defRPr sz="2543"/>
            </a:pPr>
            <a:r>
              <a:t>As I can either project or extend, I will either attack or heal accordingly. I will either see the laws of the ego in operation, or the laws of God. When I listen to my ego, my abilities are used to attack. I’m weak (for the reasons explained above - I see myself deprived) and seek to gain by one-upping my brothers. But this </a:t>
            </a:r>
            <a:r>
              <a:rPr i="1"/>
              <a:t>never </a:t>
            </a:r>
            <a:r>
              <a:t>accomplishes it. Only blessing them and seeing our equality and using my abilities to heal gives me the peace I seek. By sharing it I learn I’ve never lost it. God’s blessing rests upon me always, but I will remember this as I bless my brothers. Whatever the question.. miracles are the answer: To be love, extend love, and if guidance says ‘yes’, express love in a Christ-controlled manner.</a:t>
            </a:r>
          </a:p>
          <a:p>
            <a:pPr marL="0" indent="0" defTabSz="1292319">
              <a:spcBef>
                <a:spcPts val="2300"/>
              </a:spcBef>
              <a:buSzTx/>
              <a:buNone/>
              <a:defRPr sz="2543"/>
            </a:pPr>
            <a:r>
              <a:t>One ability we all share equally, being Sons of God, is the ability to heal (the other abilities are not equal, but are used by HS for the purpose of equalizing). We must all become inspired and inspiring, seeing only the laws of God operate in all brothers. Healing is the only kind of thinking in this world that resembles God’s. That is why it is the path to knowledge. Everyone is worthy of healing, because God honors all His Sons, and recognizes His own glory in them. Healing doesn’t make me special, nor should I do it to seek some praise and gratitude without being grateful myself. In fact, it is by praising my brothers and being grateful to them that I heal them, because I remind them in this way of their inestimable worth. They are glorious creators, whose light-filled minds shine in and on the Kingdom, and create gloriously as God created them. To this part of light I join myself, including myself in the oneness. I cannot be blinded by the light, because I </a:t>
            </a:r>
            <a:r>
              <a:rPr i="1"/>
              <a:t>am </a:t>
            </a:r>
            <a:r>
              <a:t>light; but the ego… is so blinded that it is shined away. </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16385B"/>
        </a:solidFill>
      </p:bgPr>
    </p:bg>
    <p:spTree>
      <p:nvGrpSpPr>
        <p:cNvPr id="1" name=""/>
        <p:cNvGrpSpPr/>
        <p:nvPr/>
      </p:nvGrpSpPr>
      <p:grpSpPr>
        <a:xfrm>
          <a:off x="0" y="0"/>
          <a:ext cx="0" cy="0"/>
          <a:chOff x="0" y="0"/>
          <a:chExt cx="0" cy="0"/>
        </a:xfrm>
      </p:grpSpPr>
      <p:sp>
        <p:nvSpPr>
          <p:cNvPr id="189" name="“When I said, “Behold, I am with you always,” I meant it literally. I am not absent to anyone, nor in any situation. Because I am always with you, you are the way, and the truth, and the life. You did not make this power any more than I did. It was creat"/>
          <p:cNvSpPr txBox="1"/>
          <p:nvPr>
            <p:ph type="title"/>
          </p:nvPr>
        </p:nvSpPr>
        <p:spPr>
          <a:xfrm>
            <a:off x="1206499" y="2344294"/>
            <a:ext cx="21971001" cy="9027412"/>
          </a:xfrm>
          <a:prstGeom prst="rect">
            <a:avLst/>
          </a:prstGeom>
        </p:spPr>
        <p:txBody>
          <a:bodyPr/>
          <a:lstStyle/>
          <a:p>
            <a:pPr algn="ctr" defTabSz="1560536">
              <a:defRPr spc="-108" sz="5440">
                <a:solidFill>
                  <a:srgbClr val="E8E8E8"/>
                </a:solidFill>
              </a:defRPr>
            </a:pPr>
            <a:r>
              <a:t>“When I said, “Behold, I am with you always,” I meant it literally. I am not absent to anyone, nor in any situation. Because I am always with you, </a:t>
            </a:r>
            <a:r>
              <a:rPr i="1"/>
              <a:t>you</a:t>
            </a:r>
            <a:r>
              <a:t> are the way, and the truth, and the life. You did not make this power any more than I did. It was created to be shared, and therefore cannot be meaningfully perceived as belonging to anyone at the expense of another. This perception makes it meaningless by eliminating or overlooking its real and only meaning.</a:t>
            </a:r>
          </a:p>
          <a:p>
            <a:pPr algn="ctr" defTabSz="1560536">
              <a:defRPr spc="-108" sz="5440">
                <a:solidFill>
                  <a:srgbClr val="E8E8E8"/>
                </a:solidFill>
              </a:defRPr>
            </a:pPr>
          </a:p>
          <a:p>
            <a:pPr algn="ctr" defTabSz="1560536">
              <a:defRPr spc="-108" sz="5440">
                <a:solidFill>
                  <a:srgbClr val="E8E8E8"/>
                </a:solidFill>
              </a:defRPr>
            </a:pPr>
            <a:r>
              <a:t>God’s meaning waits in the Kingdom because that is where He placed it. It does not wait in time. It merely rests in the Kingdom because it belongs there, as you do.”</a:t>
            </a:r>
          </a:p>
          <a:p>
            <a:pPr algn="ctr" defTabSz="528319">
              <a:lnSpc>
                <a:spcPct val="100000"/>
              </a:lnSpc>
              <a:defRPr spc="0" sz="3520">
                <a:solidFill>
                  <a:srgbClr val="E8E8E8"/>
                </a:solidFill>
              </a:defRPr>
            </a:pPr>
          </a:p>
          <a:p>
            <a:pPr algn="ctr" defTabSz="528319">
              <a:lnSpc>
                <a:spcPct val="100000"/>
              </a:lnSpc>
              <a:defRPr spc="0" sz="4608">
                <a:solidFill>
                  <a:srgbClr val="E8E8E8"/>
                </a:solidFill>
              </a:defRPr>
            </a:pPr>
            <a:r>
              <a:t>T-7.II.8-9:3</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30_BasicColor">
  <a:themeElements>
    <a:clrScheme name="30_BasicColor">
      <a:dk1>
        <a:srgbClr val="5E5E5E"/>
      </a:dk1>
      <a:lt1>
        <a:srgbClr val="003462"/>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30_BasicColor">
      <a:majorFont>
        <a:latin typeface="Helvetica Neue"/>
        <a:ea typeface="Helvetica Neue"/>
        <a:cs typeface="Helvetica Neue"/>
      </a:majorFont>
      <a:minorFont>
        <a:latin typeface="Helvetica Neue"/>
        <a:ea typeface="Helvetica Neue"/>
        <a:cs typeface="Helvetica Neue"/>
      </a:minorFont>
    </a:fontScheme>
    <a:fmtScheme name="30_BasicCol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30_BasicColor">
  <a:themeElements>
    <a:clrScheme name="30_BasicColor">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30_BasicColor">
      <a:majorFont>
        <a:latin typeface="Helvetica Neue"/>
        <a:ea typeface="Helvetica Neue"/>
        <a:cs typeface="Helvetica Neue"/>
      </a:majorFont>
      <a:minorFont>
        <a:latin typeface="Helvetica Neue"/>
        <a:ea typeface="Helvetica Neue"/>
        <a:cs typeface="Helvetica Neue"/>
      </a:minorFont>
    </a:fontScheme>
    <a:fmtScheme name="30_BasicCol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